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62" r:id="rId5"/>
    <p:sldId id="261" r:id="rId6"/>
    <p:sldId id="260" r:id="rId7"/>
    <p:sldId id="263" r:id="rId8"/>
    <p:sldId id="264" r:id="rId9"/>
    <p:sldId id="265" r:id="rId10"/>
    <p:sldId id="306" r:id="rId11"/>
    <p:sldId id="308" r:id="rId12"/>
    <p:sldId id="268" r:id="rId13"/>
    <p:sldId id="269" r:id="rId14"/>
    <p:sldId id="270" r:id="rId15"/>
    <p:sldId id="272" r:id="rId16"/>
    <p:sldId id="274" r:id="rId17"/>
    <p:sldId id="276" r:id="rId18"/>
    <p:sldId id="320" r:id="rId19"/>
    <p:sldId id="277" r:id="rId20"/>
    <p:sldId id="322" r:id="rId21"/>
    <p:sldId id="310" r:id="rId22"/>
    <p:sldId id="279" r:id="rId23"/>
    <p:sldId id="280" r:id="rId24"/>
    <p:sldId id="311" r:id="rId25"/>
    <p:sldId id="281" r:id="rId26"/>
    <p:sldId id="312" r:id="rId27"/>
    <p:sldId id="282" r:id="rId28"/>
    <p:sldId id="285" r:id="rId29"/>
    <p:sldId id="286" r:id="rId30"/>
    <p:sldId id="316" r:id="rId31"/>
    <p:sldId id="318" r:id="rId32"/>
    <p:sldId id="332" r:id="rId33"/>
    <p:sldId id="289" r:id="rId34"/>
    <p:sldId id="290" r:id="rId35"/>
    <p:sldId id="323" r:id="rId36"/>
    <p:sldId id="291" r:id="rId37"/>
    <p:sldId id="326" r:id="rId38"/>
    <p:sldId id="327" r:id="rId39"/>
    <p:sldId id="325" r:id="rId40"/>
    <p:sldId id="328" r:id="rId41"/>
    <p:sldId id="294" r:id="rId42"/>
    <p:sldId id="335" r:id="rId43"/>
  </p:sldIdLst>
  <p:sldSz cx="18288000" cy="10287000"/>
  <p:notesSz cx="6797675" cy="9928225"/>
  <p:embeddedFontLst>
    <p:embeddedFont>
      <p:font typeface="Benedict" charset="0"/>
      <p:regular r:id="rId45"/>
    </p:embeddedFont>
    <p:embeddedFont>
      <p:font typeface="Josefin Sans" pitchFamily="2" charset="0"/>
      <p:regular r:id="rId46"/>
      <p:bold r:id="rId47"/>
    </p:embeddedFont>
    <p:embeddedFont>
      <p:font typeface="Quattrocento" panose="02020502030000000404" pitchFamily="18" charset="0"/>
      <p:regular r:id="rId48"/>
      <p:bold r:id="rId49"/>
    </p:embeddedFont>
    <p:embeddedFont>
      <p:font typeface="Quattrocento Bold" panose="02020802030000000404" pitchFamily="18"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C397E2-859F-CA79-0F35-06B27E0DCD45}" name="Ida Lovise Bøe" initials="IB" userId="S::boeidalo@hivolda.no::4ac13877-768a-4e68-bfa6-c4726020d7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566B3-094F-4F15-8B85-FEB13C24022C}" v="56" dt="2025-05-07T09:01:06.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S::ato@hivolda.no::3423d729-1e8d-4c10-9ef2-90385d563038" providerId="AD" clId="Web-{21AA0C12-A32A-49F8-9A34-3DC1E777B81A}"/>
    <pc:docChg chg="modSld">
      <pc:chgData name="Arild Torvund Olsen" userId="S::ato@hivolda.no::3423d729-1e8d-4c10-9ef2-90385d563038" providerId="AD" clId="Web-{21AA0C12-A32A-49F8-9A34-3DC1E777B81A}" dt="2025-04-10T12:11:39.936" v="17" actId="14100"/>
      <pc:docMkLst>
        <pc:docMk/>
      </pc:docMkLst>
      <pc:sldChg chg="delSp modSp">
        <pc:chgData name="Arild Torvund Olsen" userId="S::ato@hivolda.no::3423d729-1e8d-4c10-9ef2-90385d563038" providerId="AD" clId="Web-{21AA0C12-A32A-49F8-9A34-3DC1E777B81A}" dt="2025-04-10T12:11:39.936" v="17" actId="14100"/>
        <pc:sldMkLst>
          <pc:docMk/>
          <pc:sldMk cId="0" sldId="260"/>
        </pc:sldMkLst>
        <pc:spChg chg="mod">
          <ac:chgData name="Arild Torvund Olsen" userId="S::ato@hivolda.no::3423d729-1e8d-4c10-9ef2-90385d563038" providerId="AD" clId="Web-{21AA0C12-A32A-49F8-9A34-3DC1E777B81A}" dt="2025-04-10T12:11:09.889" v="15" actId="20577"/>
          <ac:spMkLst>
            <pc:docMk/>
            <pc:sldMk cId="0" sldId="260"/>
            <ac:spMk id="13" creationId="{00000000-0000-0000-0000-000000000000}"/>
          </ac:spMkLst>
        </pc:spChg>
        <pc:spChg chg="mod">
          <ac:chgData name="Arild Torvund Olsen" userId="S::ato@hivolda.no::3423d729-1e8d-4c10-9ef2-90385d563038" providerId="AD" clId="Web-{21AA0C12-A32A-49F8-9A34-3DC1E777B81A}" dt="2025-04-10T12:10:21.684" v="9" actId="14100"/>
          <ac:spMkLst>
            <pc:docMk/>
            <pc:sldMk cId="0" sldId="260"/>
            <ac:spMk id="18" creationId="{00000000-0000-0000-0000-000000000000}"/>
          </ac:spMkLst>
        </pc:spChg>
        <pc:spChg chg="mod">
          <ac:chgData name="Arild Torvund Olsen" userId="S::ato@hivolda.no::3423d729-1e8d-4c10-9ef2-90385d563038" providerId="AD" clId="Web-{21AA0C12-A32A-49F8-9A34-3DC1E777B81A}" dt="2025-04-10T12:11:39.936" v="17" actId="14100"/>
          <ac:spMkLst>
            <pc:docMk/>
            <pc:sldMk cId="0" sldId="260"/>
            <ac:spMk id="26" creationId="{00000000-0000-0000-0000-000000000000}"/>
          </ac:spMkLst>
        </pc:spChg>
      </pc:sldChg>
      <pc:sldChg chg="delSp modSp">
        <pc:chgData name="Arild Torvund Olsen" userId="S::ato@hivolda.no::3423d729-1e8d-4c10-9ef2-90385d563038" providerId="AD" clId="Web-{21AA0C12-A32A-49F8-9A34-3DC1E777B81A}" dt="2025-04-10T12:09:57.371" v="7" actId="20577"/>
        <pc:sldMkLst>
          <pc:docMk/>
          <pc:sldMk cId="0" sldId="261"/>
        </pc:sldMkLst>
        <pc:spChg chg="mod">
          <ac:chgData name="Arild Torvund Olsen" userId="S::ato@hivolda.no::3423d729-1e8d-4c10-9ef2-90385d563038" providerId="AD" clId="Web-{21AA0C12-A32A-49F8-9A34-3DC1E777B81A}" dt="2025-04-10T12:09:44.012" v="6" actId="1076"/>
          <ac:spMkLst>
            <pc:docMk/>
            <pc:sldMk cId="0" sldId="261"/>
            <ac:spMk id="5" creationId="{00000000-0000-0000-0000-000000000000}"/>
          </ac:spMkLst>
        </pc:spChg>
        <pc:spChg chg="mod">
          <ac:chgData name="Arild Torvund Olsen" userId="S::ato@hivolda.no::3423d729-1e8d-4c10-9ef2-90385d563038" providerId="AD" clId="Web-{21AA0C12-A32A-49F8-9A34-3DC1E777B81A}" dt="2025-04-10T12:09:57.371" v="7" actId="20577"/>
          <ac:spMkLst>
            <pc:docMk/>
            <pc:sldMk cId="0" sldId="261"/>
            <ac:spMk id="7" creationId="{00000000-0000-0000-0000-000000000000}"/>
          </ac:spMkLst>
        </pc:spChg>
      </pc:sldChg>
      <pc:sldChg chg="delSp">
        <pc:chgData name="Arild Torvund Olsen" userId="S::ato@hivolda.no::3423d729-1e8d-4c10-9ef2-90385d563038" providerId="AD" clId="Web-{21AA0C12-A32A-49F8-9A34-3DC1E777B81A}" dt="2025-04-10T12:08:20.448" v="0"/>
        <pc:sldMkLst>
          <pc:docMk/>
          <pc:sldMk cId="0" sldId="262"/>
        </pc:sldMkLst>
      </pc:sldChg>
    </pc:docChg>
  </pc:docChgLst>
  <pc:docChgLst>
    <pc:chgData name="Arild Torvund Olsen" userId="S::ato@hivolda.no::3423d729-1e8d-4c10-9ef2-90385d563038" providerId="AD" clId="Web-{12E566B3-094F-4F15-8B85-FEB13C24022C}"/>
    <pc:docChg chg="delSld modSld">
      <pc:chgData name="Arild Torvund Olsen" userId="S::ato@hivolda.no::3423d729-1e8d-4c10-9ef2-90385d563038" providerId="AD" clId="Web-{12E566B3-094F-4F15-8B85-FEB13C24022C}" dt="2025-05-07T09:01:06.971" v="36" actId="1076"/>
      <pc:docMkLst>
        <pc:docMk/>
      </pc:docMkLst>
      <pc:sldChg chg="del">
        <pc:chgData name="Arild Torvund Olsen" userId="S::ato@hivolda.no::3423d729-1e8d-4c10-9ef2-90385d563038" providerId="AD" clId="Web-{12E566B3-094F-4F15-8B85-FEB13C24022C}" dt="2025-05-07T08:58:11.562" v="0"/>
        <pc:sldMkLst>
          <pc:docMk/>
          <pc:sldMk cId="0" sldId="271"/>
        </pc:sldMkLst>
      </pc:sldChg>
      <pc:sldChg chg="delSp modSp">
        <pc:chgData name="Arild Torvund Olsen" userId="S::ato@hivolda.no::3423d729-1e8d-4c10-9ef2-90385d563038" providerId="AD" clId="Web-{12E566B3-094F-4F15-8B85-FEB13C24022C}" dt="2025-05-07T09:01:06.971" v="36" actId="1076"/>
        <pc:sldMkLst>
          <pc:docMk/>
          <pc:sldMk cId="0" sldId="272"/>
        </pc:sldMkLst>
        <pc:spChg chg="mod">
          <ac:chgData name="Arild Torvund Olsen" userId="S::ato@hivolda.no::3423d729-1e8d-4c10-9ef2-90385d563038" providerId="AD" clId="Web-{12E566B3-094F-4F15-8B85-FEB13C24022C}" dt="2025-05-07T09:00:41.815" v="32" actId="20577"/>
          <ac:spMkLst>
            <pc:docMk/>
            <pc:sldMk cId="0" sldId="272"/>
            <ac:spMk id="12" creationId="{00000000-0000-0000-0000-000000000000}"/>
          </ac:spMkLst>
        </pc:spChg>
        <pc:spChg chg="mod">
          <ac:chgData name="Arild Torvund Olsen" userId="S::ato@hivolda.no::3423d729-1e8d-4c10-9ef2-90385d563038" providerId="AD" clId="Web-{12E566B3-094F-4F15-8B85-FEB13C24022C}" dt="2025-05-07T09:01:01.924" v="35" actId="1076"/>
          <ac:spMkLst>
            <pc:docMk/>
            <pc:sldMk cId="0" sldId="272"/>
            <ac:spMk id="17" creationId="{00000000-0000-0000-0000-000000000000}"/>
          </ac:spMkLst>
        </pc:spChg>
        <pc:spChg chg="mod">
          <ac:chgData name="Arild Torvund Olsen" userId="S::ato@hivolda.no::3423d729-1e8d-4c10-9ef2-90385d563038" providerId="AD" clId="Web-{12E566B3-094F-4F15-8B85-FEB13C24022C}" dt="2025-05-07T09:00:52.487" v="34" actId="1076"/>
          <ac:spMkLst>
            <pc:docMk/>
            <pc:sldMk cId="0" sldId="272"/>
            <ac:spMk id="18" creationId="{00000000-0000-0000-0000-000000000000}"/>
          </ac:spMkLst>
        </pc:spChg>
        <pc:grpChg chg="mod">
          <ac:chgData name="Arild Torvund Olsen" userId="S::ato@hivolda.no::3423d729-1e8d-4c10-9ef2-90385d563038" providerId="AD" clId="Web-{12E566B3-094F-4F15-8B85-FEB13C24022C}" dt="2025-05-07T09:01:06.971" v="36" actId="1076"/>
          <ac:grpSpMkLst>
            <pc:docMk/>
            <pc:sldMk cId="0" sldId="272"/>
            <ac:grpSpMk id="13" creationId="{00000000-0000-0000-0000-000000000000}"/>
          </ac:grpSpMkLst>
        </pc:grpChg>
        <pc:grpChg chg="del mod">
          <ac:chgData name="Arild Torvund Olsen" userId="S::ato@hivolda.no::3423d729-1e8d-4c10-9ef2-90385d563038" providerId="AD" clId="Web-{12E566B3-094F-4F15-8B85-FEB13C24022C}" dt="2025-05-07T08:58:39.422" v="3"/>
          <ac:grpSpMkLst>
            <pc:docMk/>
            <pc:sldMk cId="0" sldId="272"/>
            <ac:grpSpMk id="15" creationId="{00000000-0000-0000-0000-000000000000}"/>
          </ac:grpSpMkLst>
        </pc:grpChg>
      </pc:sldChg>
    </pc:docChg>
  </pc:docChgLst>
  <pc:docChgLst>
    <pc:chgData name="Ida Lovise Bøe" userId="S::boeidalo@hivolda.no::4ac13877-768a-4e68-bfa6-c4726020d720" providerId="AD" clId="Web-{A35E59C5-8603-4A3D-F17F-2BA500EDB7D7}"/>
    <pc:docChg chg="mod delSld modSld">
      <pc:chgData name="Ida Lovise Bøe" userId="S::boeidalo@hivolda.no::4ac13877-768a-4e68-bfa6-c4726020d720" providerId="AD" clId="Web-{A35E59C5-8603-4A3D-F17F-2BA500EDB7D7}" dt="2025-03-26T06:59:04.622" v="3"/>
      <pc:docMkLst>
        <pc:docMk/>
      </pc:docMkLst>
      <pc:sldChg chg="del mod modShow">
        <pc:chgData name="Ida Lovise Bøe" userId="S::boeidalo@hivolda.no::4ac13877-768a-4e68-bfa6-c4726020d720" providerId="AD" clId="Web-{A35E59C5-8603-4A3D-F17F-2BA500EDB7D7}" dt="2025-03-26T06:58:04.090" v="2"/>
        <pc:sldMkLst>
          <pc:docMk/>
          <pc:sldMk cId="0" sldId="273"/>
        </pc:sldMkLst>
      </pc:sldChg>
      <pc:sldChg chg="del">
        <pc:chgData name="Ida Lovise Bøe" userId="S::boeidalo@hivolda.no::4ac13877-768a-4e68-bfa6-c4726020d720" providerId="AD" clId="Web-{A35E59C5-8603-4A3D-F17F-2BA500EDB7D7}" dt="2025-03-26T06:59:04.622" v="3"/>
        <pc:sldMkLst>
          <pc:docMk/>
          <pc:sldMk cId="0" sldId="283"/>
        </pc:sldMkLst>
      </pc:sldChg>
    </pc:docChg>
  </pc:docChgLst>
  <pc:docChgLst>
    <pc:chgData name="Ida Lovise Bøe" userId="S::boeidalo@hivolda.no::4ac13877-768a-4e68-bfa6-c4726020d720" providerId="AD" clId="Web-{ABCC496D-BAAF-60C3-4B45-3C1B5ECB81AF}"/>
    <pc:docChg chg="modSld">
      <pc:chgData name="Ida Lovise Bøe" userId="S::boeidalo@hivolda.no::4ac13877-768a-4e68-bfa6-c4726020d720" providerId="AD" clId="Web-{ABCC496D-BAAF-60C3-4B45-3C1B5ECB81AF}" dt="2025-04-10T12:34:50.965" v="4" actId="20577"/>
      <pc:docMkLst>
        <pc:docMk/>
      </pc:docMkLst>
      <pc:sldChg chg="mod modShow">
        <pc:chgData name="Ida Lovise Bøe" userId="S::boeidalo@hivolda.no::4ac13877-768a-4e68-bfa6-c4726020d720" providerId="AD" clId="Web-{ABCC496D-BAAF-60C3-4B45-3C1B5ECB81AF}" dt="2025-04-10T12:27:56.003" v="0"/>
        <pc:sldMkLst>
          <pc:docMk/>
          <pc:sldMk cId="0" sldId="272"/>
        </pc:sldMkLst>
      </pc:sldChg>
      <pc:sldChg chg="modSp">
        <pc:chgData name="Ida Lovise Bøe" userId="S::boeidalo@hivolda.no::4ac13877-768a-4e68-bfa6-c4726020d720" providerId="AD" clId="Web-{ABCC496D-BAAF-60C3-4B45-3C1B5ECB81AF}" dt="2025-04-10T12:34:19.480" v="3" actId="20577"/>
        <pc:sldMkLst>
          <pc:docMk/>
          <pc:sldMk cId="0" sldId="285"/>
        </pc:sldMkLst>
        <pc:spChg chg="mod">
          <ac:chgData name="Ida Lovise Bøe" userId="S::boeidalo@hivolda.no::4ac13877-768a-4e68-bfa6-c4726020d720" providerId="AD" clId="Web-{ABCC496D-BAAF-60C3-4B45-3C1B5ECB81AF}" dt="2025-04-10T12:34:19.480" v="3" actId="20577"/>
          <ac:spMkLst>
            <pc:docMk/>
            <pc:sldMk cId="0" sldId="285"/>
            <ac:spMk id="6" creationId="{00000000-0000-0000-0000-000000000000}"/>
          </ac:spMkLst>
        </pc:spChg>
      </pc:sldChg>
      <pc:sldChg chg="modSp">
        <pc:chgData name="Ida Lovise Bøe" userId="S::boeidalo@hivolda.no::4ac13877-768a-4e68-bfa6-c4726020d720" providerId="AD" clId="Web-{ABCC496D-BAAF-60C3-4B45-3C1B5ECB81AF}" dt="2025-04-10T12:34:50.965" v="4" actId="20577"/>
        <pc:sldMkLst>
          <pc:docMk/>
          <pc:sldMk cId="0" sldId="289"/>
        </pc:sldMkLst>
        <pc:spChg chg="mod">
          <ac:chgData name="Ida Lovise Bøe" userId="S::boeidalo@hivolda.no::4ac13877-768a-4e68-bfa6-c4726020d720" providerId="AD" clId="Web-{ABCC496D-BAAF-60C3-4B45-3C1B5ECB81AF}" dt="2025-04-10T12:34:50.965" v="4" actId="20577"/>
          <ac:spMkLst>
            <pc:docMk/>
            <pc:sldMk cId="0" sldId="289"/>
            <ac:spMk id="9" creationId="{00000000-0000-0000-0000-000000000000}"/>
          </ac:spMkLst>
        </pc:spChg>
      </pc:sldChg>
      <pc:sldChg chg="mod modShow">
        <pc:chgData name="Ida Lovise Bøe" userId="S::boeidalo@hivolda.no::4ac13877-768a-4e68-bfa6-c4726020d720" providerId="AD" clId="Web-{ABCC496D-BAAF-60C3-4B45-3C1B5ECB81AF}" dt="2025-04-10T12:28:35.207" v="1"/>
        <pc:sldMkLst>
          <pc:docMk/>
          <pc:sldMk cId="689827308" sldId="332"/>
        </pc:sldMkLst>
      </pc:sldChg>
    </pc:docChg>
  </pc:docChgLst>
  <pc:docChgLst>
    <pc:chgData name="Arild Torvund Olsen" userId="S::ato@hivolda.no::3423d729-1e8d-4c10-9ef2-90385d563038" providerId="AD" clId="Web-{F6D00068-C5CC-439B-9E79-C3C32DD4CDD7}"/>
    <pc:docChg chg="modSld">
      <pc:chgData name="Arild Torvund Olsen" userId="S::ato@hivolda.no::3423d729-1e8d-4c10-9ef2-90385d563038" providerId="AD" clId="Web-{F6D00068-C5CC-439B-9E79-C3C32DD4CDD7}" dt="2025-04-16T09:23:24.176" v="0"/>
      <pc:docMkLst>
        <pc:docMk/>
      </pc:docMkLst>
      <pc:sldChg chg="delSp">
        <pc:chgData name="Arild Torvund Olsen" userId="S::ato@hivolda.no::3423d729-1e8d-4c10-9ef2-90385d563038" providerId="AD" clId="Web-{F6D00068-C5CC-439B-9E79-C3C32DD4CDD7}" dt="2025-04-16T09:23:24.176" v="0"/>
        <pc:sldMkLst>
          <pc:docMk/>
          <pc:sldMk cId="0" sldId="280"/>
        </pc:sldMkLst>
      </pc:sldChg>
    </pc:docChg>
  </pc:docChgLst>
  <pc:docChgLst>
    <pc:chgData name="Arild Torvund Olsen" userId="S::ato@hivolda.no::3423d729-1e8d-4c10-9ef2-90385d563038" providerId="AD" clId="Web-{67217AD1-C669-499D-A7AC-AD01FCE4C793}"/>
    <pc:docChg chg="modSld">
      <pc:chgData name="Arild Torvund Olsen" userId="S::ato@hivolda.no::3423d729-1e8d-4c10-9ef2-90385d563038" providerId="AD" clId="Web-{67217AD1-C669-499D-A7AC-AD01FCE4C793}" dt="2025-05-05T06:20:25.053" v="31" actId="20577"/>
      <pc:docMkLst>
        <pc:docMk/>
      </pc:docMkLst>
      <pc:sldChg chg="modSp">
        <pc:chgData name="Arild Torvund Olsen" userId="S::ato@hivolda.no::3423d729-1e8d-4c10-9ef2-90385d563038" providerId="AD" clId="Web-{67217AD1-C669-499D-A7AC-AD01FCE4C793}" dt="2025-05-05T06:19:10.630" v="25" actId="20577"/>
        <pc:sldMkLst>
          <pc:docMk/>
          <pc:sldMk cId="0" sldId="265"/>
        </pc:sldMkLst>
        <pc:spChg chg="mod">
          <ac:chgData name="Arild Torvund Olsen" userId="S::ato@hivolda.no::3423d729-1e8d-4c10-9ef2-90385d563038" providerId="AD" clId="Web-{67217AD1-C669-499D-A7AC-AD01FCE4C793}" dt="2025-05-05T06:19:10.630" v="25" actId="20577"/>
          <ac:spMkLst>
            <pc:docMk/>
            <pc:sldMk cId="0" sldId="265"/>
            <ac:spMk id="6" creationId="{00000000-0000-0000-0000-000000000000}"/>
          </ac:spMkLst>
        </pc:spChg>
      </pc:sldChg>
      <pc:sldChg chg="modSp">
        <pc:chgData name="Arild Torvund Olsen" userId="S::ato@hivolda.no::3423d729-1e8d-4c10-9ef2-90385d563038" providerId="AD" clId="Web-{67217AD1-C669-499D-A7AC-AD01FCE4C793}" dt="2025-05-05T06:19:43.271" v="26" actId="20577"/>
        <pc:sldMkLst>
          <pc:docMk/>
          <pc:sldMk cId="0" sldId="280"/>
        </pc:sldMkLst>
        <pc:spChg chg="mod">
          <ac:chgData name="Arild Torvund Olsen" userId="S::ato@hivolda.no::3423d729-1e8d-4c10-9ef2-90385d563038" providerId="AD" clId="Web-{67217AD1-C669-499D-A7AC-AD01FCE4C793}" dt="2025-05-05T06:19:43.271" v="26" actId="20577"/>
          <ac:spMkLst>
            <pc:docMk/>
            <pc:sldMk cId="0" sldId="280"/>
            <ac:spMk id="8" creationId="{00000000-0000-0000-0000-000000000000}"/>
          </ac:spMkLst>
        </pc:spChg>
      </pc:sldChg>
      <pc:sldChg chg="modSp">
        <pc:chgData name="Arild Torvund Olsen" userId="S::ato@hivolda.no::3423d729-1e8d-4c10-9ef2-90385d563038" providerId="AD" clId="Web-{67217AD1-C669-499D-A7AC-AD01FCE4C793}" dt="2025-05-05T06:19:00.146" v="24" actId="20577"/>
        <pc:sldMkLst>
          <pc:docMk/>
          <pc:sldMk cId="0" sldId="286"/>
        </pc:sldMkLst>
        <pc:spChg chg="mod">
          <ac:chgData name="Arild Torvund Olsen" userId="S::ato@hivolda.no::3423d729-1e8d-4c10-9ef2-90385d563038" providerId="AD" clId="Web-{67217AD1-C669-499D-A7AC-AD01FCE4C793}" dt="2025-05-05T06:19:00.146" v="24" actId="20577"/>
          <ac:spMkLst>
            <pc:docMk/>
            <pc:sldMk cId="0" sldId="286"/>
            <ac:spMk id="10" creationId="{00000000-0000-0000-0000-000000000000}"/>
          </ac:spMkLst>
        </pc:spChg>
      </pc:sldChg>
      <pc:sldChg chg="modSp">
        <pc:chgData name="Arild Torvund Olsen" userId="S::ato@hivolda.no::3423d729-1e8d-4c10-9ef2-90385d563038" providerId="AD" clId="Web-{67217AD1-C669-499D-A7AC-AD01FCE4C793}" dt="2025-05-05T06:18:09.317" v="19" actId="20577"/>
        <pc:sldMkLst>
          <pc:docMk/>
          <pc:sldMk cId="0" sldId="289"/>
        </pc:sldMkLst>
        <pc:spChg chg="mod">
          <ac:chgData name="Arild Torvund Olsen" userId="S::ato@hivolda.no::3423d729-1e8d-4c10-9ef2-90385d563038" providerId="AD" clId="Web-{67217AD1-C669-499D-A7AC-AD01FCE4C793}" dt="2025-05-05T06:18:03.801" v="16" actId="20577"/>
          <ac:spMkLst>
            <pc:docMk/>
            <pc:sldMk cId="0" sldId="289"/>
            <ac:spMk id="7" creationId="{00000000-0000-0000-0000-000000000000}"/>
          </ac:spMkLst>
        </pc:spChg>
        <pc:spChg chg="mod">
          <ac:chgData name="Arild Torvund Olsen" userId="S::ato@hivolda.no::3423d729-1e8d-4c10-9ef2-90385d563038" providerId="AD" clId="Web-{67217AD1-C669-499D-A7AC-AD01FCE4C793}" dt="2025-05-05T06:18:09.317" v="19" actId="20577"/>
          <ac:spMkLst>
            <pc:docMk/>
            <pc:sldMk cId="0" sldId="289"/>
            <ac:spMk id="8" creationId="{00000000-0000-0000-0000-000000000000}"/>
          </ac:spMkLst>
        </pc:spChg>
      </pc:sldChg>
      <pc:sldChg chg="modSp">
        <pc:chgData name="Arild Torvund Olsen" userId="S::ato@hivolda.no::3423d729-1e8d-4c10-9ef2-90385d563038" providerId="AD" clId="Web-{67217AD1-C669-499D-A7AC-AD01FCE4C793}" dt="2025-05-05T06:16:18.503" v="13" actId="20577"/>
        <pc:sldMkLst>
          <pc:docMk/>
          <pc:sldMk cId="0" sldId="290"/>
        </pc:sldMkLst>
        <pc:spChg chg="mod">
          <ac:chgData name="Arild Torvund Olsen" userId="S::ato@hivolda.no::3423d729-1e8d-4c10-9ef2-90385d563038" providerId="AD" clId="Web-{67217AD1-C669-499D-A7AC-AD01FCE4C793}" dt="2025-05-05T06:16:18.503" v="13" actId="20577"/>
          <ac:spMkLst>
            <pc:docMk/>
            <pc:sldMk cId="0" sldId="290"/>
            <ac:spMk id="6" creationId="{00000000-0000-0000-0000-000000000000}"/>
          </ac:spMkLst>
        </pc:spChg>
      </pc:sldChg>
      <pc:sldChg chg="modSp">
        <pc:chgData name="Arild Torvund Olsen" userId="S::ato@hivolda.no::3423d729-1e8d-4c10-9ef2-90385d563038" providerId="AD" clId="Web-{67217AD1-C669-499D-A7AC-AD01FCE4C793}" dt="2025-05-05T06:12:59.656" v="8" actId="20577"/>
        <pc:sldMkLst>
          <pc:docMk/>
          <pc:sldMk cId="0" sldId="291"/>
        </pc:sldMkLst>
        <pc:spChg chg="mod">
          <ac:chgData name="Arild Torvund Olsen" userId="S::ato@hivolda.no::3423d729-1e8d-4c10-9ef2-90385d563038" providerId="AD" clId="Web-{67217AD1-C669-499D-A7AC-AD01FCE4C793}" dt="2025-05-05T06:12:59.656" v="8" actId="20577"/>
          <ac:spMkLst>
            <pc:docMk/>
            <pc:sldMk cId="0" sldId="291"/>
            <ac:spMk id="14" creationId="{00000000-0000-0000-0000-000000000000}"/>
          </ac:spMkLst>
        </pc:spChg>
      </pc:sldChg>
      <pc:sldChg chg="modSp">
        <pc:chgData name="Arild Torvund Olsen" userId="S::ato@hivolda.no::3423d729-1e8d-4c10-9ef2-90385d563038" providerId="AD" clId="Web-{67217AD1-C669-499D-A7AC-AD01FCE4C793}" dt="2025-05-05T06:19:48.475" v="27" actId="20577"/>
        <pc:sldMkLst>
          <pc:docMk/>
          <pc:sldMk cId="1887817090" sldId="311"/>
        </pc:sldMkLst>
        <pc:spChg chg="mod">
          <ac:chgData name="Arild Torvund Olsen" userId="S::ato@hivolda.no::3423d729-1e8d-4c10-9ef2-90385d563038" providerId="AD" clId="Web-{67217AD1-C669-499D-A7AC-AD01FCE4C793}" dt="2025-05-05T06:19:48.475" v="27" actId="20577"/>
          <ac:spMkLst>
            <pc:docMk/>
            <pc:sldMk cId="1887817090" sldId="311"/>
            <ac:spMk id="8" creationId="{F94326A2-B525-E0CC-8092-2D28A3D387D4}"/>
          </ac:spMkLst>
        </pc:spChg>
      </pc:sldChg>
      <pc:sldChg chg="modSp">
        <pc:chgData name="Arild Torvund Olsen" userId="S::ato@hivolda.no::3423d729-1e8d-4c10-9ef2-90385d563038" providerId="AD" clId="Web-{67217AD1-C669-499D-A7AC-AD01FCE4C793}" dt="2025-05-05T06:18:43.567" v="22" actId="20577"/>
        <pc:sldMkLst>
          <pc:docMk/>
          <pc:sldMk cId="1215597093" sldId="316"/>
        </pc:sldMkLst>
        <pc:spChg chg="mod">
          <ac:chgData name="Arild Torvund Olsen" userId="S::ato@hivolda.no::3423d729-1e8d-4c10-9ef2-90385d563038" providerId="AD" clId="Web-{67217AD1-C669-499D-A7AC-AD01FCE4C793}" dt="2025-05-05T06:18:43.567" v="22" actId="20577"/>
          <ac:spMkLst>
            <pc:docMk/>
            <pc:sldMk cId="1215597093" sldId="316"/>
            <ac:spMk id="11" creationId="{00000000-0000-0000-0000-000000000000}"/>
          </ac:spMkLst>
        </pc:spChg>
      </pc:sldChg>
      <pc:sldChg chg="modSp">
        <pc:chgData name="Arild Torvund Olsen" userId="S::ato@hivolda.no::3423d729-1e8d-4c10-9ef2-90385d563038" providerId="AD" clId="Web-{67217AD1-C669-499D-A7AC-AD01FCE4C793}" dt="2025-05-05T06:20:20.288" v="30" actId="20577"/>
        <pc:sldMkLst>
          <pc:docMk/>
          <pc:sldMk cId="1413242840" sldId="323"/>
        </pc:sldMkLst>
        <pc:spChg chg="mod">
          <ac:chgData name="Arild Torvund Olsen" userId="S::ato@hivolda.no::3423d729-1e8d-4c10-9ef2-90385d563038" providerId="AD" clId="Web-{67217AD1-C669-499D-A7AC-AD01FCE4C793}" dt="2025-05-05T06:20:20.288" v="30" actId="20577"/>
          <ac:spMkLst>
            <pc:docMk/>
            <pc:sldMk cId="1413242840" sldId="323"/>
            <ac:spMk id="14" creationId="{00000000-0000-0000-0000-000000000000}"/>
          </ac:spMkLst>
        </pc:spChg>
      </pc:sldChg>
      <pc:sldChg chg="modSp">
        <pc:chgData name="Arild Torvund Olsen" userId="S::ato@hivolda.no::3423d729-1e8d-4c10-9ef2-90385d563038" providerId="AD" clId="Web-{67217AD1-C669-499D-A7AC-AD01FCE4C793}" dt="2025-05-05T06:12:20.249" v="4" actId="20577"/>
        <pc:sldMkLst>
          <pc:docMk/>
          <pc:sldMk cId="1533745781" sldId="325"/>
        </pc:sldMkLst>
        <pc:spChg chg="mod">
          <ac:chgData name="Arild Torvund Olsen" userId="S::ato@hivolda.no::3423d729-1e8d-4c10-9ef2-90385d563038" providerId="AD" clId="Web-{67217AD1-C669-499D-A7AC-AD01FCE4C793}" dt="2025-05-05T06:12:20.249" v="4" actId="20577"/>
          <ac:spMkLst>
            <pc:docMk/>
            <pc:sldMk cId="1533745781" sldId="325"/>
            <ac:spMk id="5" creationId="{19772BD7-3B14-2DB8-27DA-FD959299DCEE}"/>
          </ac:spMkLst>
        </pc:spChg>
      </pc:sldChg>
      <pc:sldChg chg="modSp">
        <pc:chgData name="Arild Torvund Olsen" userId="S::ato@hivolda.no::3423d729-1e8d-4c10-9ef2-90385d563038" providerId="AD" clId="Web-{67217AD1-C669-499D-A7AC-AD01FCE4C793}" dt="2025-05-05T06:20:25.053" v="31" actId="20577"/>
        <pc:sldMkLst>
          <pc:docMk/>
          <pc:sldMk cId="678395897" sldId="326"/>
        </pc:sldMkLst>
        <pc:spChg chg="mod">
          <ac:chgData name="Arild Torvund Olsen" userId="S::ato@hivolda.no::3423d729-1e8d-4c10-9ef2-90385d563038" providerId="AD" clId="Web-{67217AD1-C669-499D-A7AC-AD01FCE4C793}" dt="2025-05-05T06:20:25.053" v="31" actId="20577"/>
          <ac:spMkLst>
            <pc:docMk/>
            <pc:sldMk cId="678395897" sldId="326"/>
            <ac:spMk id="3" creationId="{EAD159EC-9A27-7FF4-27A1-A9A9FB60D51B}"/>
          </ac:spMkLst>
        </pc:spChg>
      </pc:sldChg>
      <pc:sldChg chg="modSp">
        <pc:chgData name="Arild Torvund Olsen" userId="S::ato@hivolda.no::3423d729-1e8d-4c10-9ef2-90385d563038" providerId="AD" clId="Web-{67217AD1-C669-499D-A7AC-AD01FCE4C793}" dt="2025-05-05T06:12:31.468" v="7" actId="20577"/>
        <pc:sldMkLst>
          <pc:docMk/>
          <pc:sldMk cId="3797861201" sldId="327"/>
        </pc:sldMkLst>
        <pc:spChg chg="mod">
          <ac:chgData name="Arild Torvund Olsen" userId="S::ato@hivolda.no::3423d729-1e8d-4c10-9ef2-90385d563038" providerId="AD" clId="Web-{67217AD1-C669-499D-A7AC-AD01FCE4C793}" dt="2025-05-05T06:12:31.468" v="7" actId="20577"/>
          <ac:spMkLst>
            <pc:docMk/>
            <pc:sldMk cId="3797861201" sldId="327"/>
            <ac:spMk id="5" creationId="{E3855923-1966-15AE-22B2-235A229EDD86}"/>
          </ac:spMkLst>
        </pc:spChg>
      </pc:sldChg>
      <pc:sldChg chg="modSp">
        <pc:chgData name="Arild Torvund Olsen" userId="S::ato@hivolda.no::3423d729-1e8d-4c10-9ef2-90385d563038" providerId="AD" clId="Web-{67217AD1-C669-499D-A7AC-AD01FCE4C793}" dt="2025-05-05T06:18:34.364" v="21" actId="20577"/>
        <pc:sldMkLst>
          <pc:docMk/>
          <pc:sldMk cId="689827308" sldId="332"/>
        </pc:sldMkLst>
        <pc:spChg chg="mod">
          <ac:chgData name="Arild Torvund Olsen" userId="S::ato@hivolda.no::3423d729-1e8d-4c10-9ef2-90385d563038" providerId="AD" clId="Web-{67217AD1-C669-499D-A7AC-AD01FCE4C793}" dt="2025-05-05T06:18:34.364" v="21" actId="20577"/>
          <ac:spMkLst>
            <pc:docMk/>
            <pc:sldMk cId="689827308" sldId="332"/>
            <ac:spMk id="27" creationId="{00000000-0000-0000-0000-000000000000}"/>
          </ac:spMkLst>
        </pc:spChg>
      </pc:sldChg>
    </pc:docChg>
  </pc:docChgLst>
  <pc:docChgLst>
    <pc:chgData name="Arild Torvund Olsen" userId="3423d729-1e8d-4c10-9ef2-90385d563038" providerId="ADAL" clId="{31BD76B5-7E5C-4CE1-97F4-00D16218CBBE}"/>
    <pc:docChg chg="undo redo custSel delSld modSld">
      <pc:chgData name="Arild Torvund Olsen" userId="3423d729-1e8d-4c10-9ef2-90385d563038" providerId="ADAL" clId="{31BD76B5-7E5C-4CE1-97F4-00D16218CBBE}" dt="2025-04-25T11:21:00.196" v="361" actId="948"/>
      <pc:docMkLst>
        <pc:docMk/>
      </pc:docMkLst>
      <pc:sldChg chg="modNotesTx">
        <pc:chgData name="Arild Torvund Olsen" userId="3423d729-1e8d-4c10-9ef2-90385d563038" providerId="ADAL" clId="{31BD76B5-7E5C-4CE1-97F4-00D16218CBBE}" dt="2025-04-10T12:12:59.928" v="10" actId="20577"/>
        <pc:sldMkLst>
          <pc:docMk/>
          <pc:sldMk cId="0" sldId="262"/>
        </pc:sldMkLst>
      </pc:sldChg>
      <pc:sldChg chg="delSp modSp mod">
        <pc:chgData name="Arild Torvund Olsen" userId="3423d729-1e8d-4c10-9ef2-90385d563038" providerId="ADAL" clId="{31BD76B5-7E5C-4CE1-97F4-00D16218CBBE}" dt="2025-04-10T12:13:44.893" v="14" actId="478"/>
        <pc:sldMkLst>
          <pc:docMk/>
          <pc:sldMk cId="0" sldId="263"/>
        </pc:sldMkLst>
        <pc:spChg chg="mod">
          <ac:chgData name="Arild Torvund Olsen" userId="3423d729-1e8d-4c10-9ef2-90385d563038" providerId="ADAL" clId="{31BD76B5-7E5C-4CE1-97F4-00D16218CBBE}" dt="2025-04-10T12:13:32.100" v="11" actId="790"/>
          <ac:spMkLst>
            <pc:docMk/>
            <pc:sldMk cId="0" sldId="263"/>
            <ac:spMk id="4" creationId="{00000000-0000-0000-0000-000000000000}"/>
          </ac:spMkLst>
        </pc:spChg>
        <pc:spChg chg="mod">
          <ac:chgData name="Arild Torvund Olsen" userId="3423d729-1e8d-4c10-9ef2-90385d563038" providerId="ADAL" clId="{31BD76B5-7E5C-4CE1-97F4-00D16218CBBE}" dt="2025-04-10T12:13:36.369" v="12" actId="790"/>
          <ac:spMkLst>
            <pc:docMk/>
            <pc:sldMk cId="0" sldId="263"/>
            <ac:spMk id="5" creationId="{00000000-0000-0000-0000-000000000000}"/>
          </ac:spMkLst>
        </pc:spChg>
        <pc:spChg chg="mod">
          <ac:chgData name="Arild Torvund Olsen" userId="3423d729-1e8d-4c10-9ef2-90385d563038" providerId="ADAL" clId="{31BD76B5-7E5C-4CE1-97F4-00D16218CBBE}" dt="2025-04-10T12:13:42.599" v="13" actId="790"/>
          <ac:spMkLst>
            <pc:docMk/>
            <pc:sldMk cId="0" sldId="263"/>
            <ac:spMk id="6" creationId="{00000000-0000-0000-0000-000000000000}"/>
          </ac:spMkLst>
        </pc:spChg>
      </pc:sldChg>
      <pc:sldChg chg="delSp modSp mod">
        <pc:chgData name="Arild Torvund Olsen" userId="3423d729-1e8d-4c10-9ef2-90385d563038" providerId="ADAL" clId="{31BD76B5-7E5C-4CE1-97F4-00D16218CBBE}" dt="2025-04-10T12:14:11.449" v="16" actId="790"/>
        <pc:sldMkLst>
          <pc:docMk/>
          <pc:sldMk cId="0" sldId="264"/>
        </pc:sldMkLst>
        <pc:spChg chg="mod">
          <ac:chgData name="Arild Torvund Olsen" userId="3423d729-1e8d-4c10-9ef2-90385d563038" providerId="ADAL" clId="{31BD76B5-7E5C-4CE1-97F4-00D16218CBBE}" dt="2025-04-10T12:14:11.449" v="16" actId="790"/>
          <ac:spMkLst>
            <pc:docMk/>
            <pc:sldMk cId="0" sldId="264"/>
            <ac:spMk id="3" creationId="{00000000-0000-0000-0000-000000000000}"/>
          </ac:spMkLst>
        </pc:spChg>
      </pc:sldChg>
      <pc:sldChg chg="delSp modSp mod">
        <pc:chgData name="Arild Torvund Olsen" userId="3423d729-1e8d-4c10-9ef2-90385d563038" providerId="ADAL" clId="{31BD76B5-7E5C-4CE1-97F4-00D16218CBBE}" dt="2025-04-11T10:59:39.429" v="108" actId="1076"/>
        <pc:sldMkLst>
          <pc:docMk/>
          <pc:sldMk cId="0" sldId="265"/>
        </pc:sldMkLst>
        <pc:spChg chg="mod">
          <ac:chgData name="Arild Torvund Olsen" userId="3423d729-1e8d-4c10-9ef2-90385d563038" providerId="ADAL" clId="{31BD76B5-7E5C-4CE1-97F4-00D16218CBBE}" dt="2025-04-11T10:59:39.429" v="108" actId="1076"/>
          <ac:spMkLst>
            <pc:docMk/>
            <pc:sldMk cId="0" sldId="265"/>
            <ac:spMk id="6" creationId="{00000000-0000-0000-0000-000000000000}"/>
          </ac:spMkLst>
        </pc:spChg>
      </pc:sldChg>
      <pc:sldChg chg="delSp modSp mod">
        <pc:chgData name="Arild Torvund Olsen" userId="3423d729-1e8d-4c10-9ef2-90385d563038" providerId="ADAL" clId="{31BD76B5-7E5C-4CE1-97F4-00D16218CBBE}" dt="2025-04-11T11:03:14.244" v="122" actId="20577"/>
        <pc:sldMkLst>
          <pc:docMk/>
          <pc:sldMk cId="0" sldId="268"/>
        </pc:sldMkLst>
        <pc:spChg chg="mod">
          <ac:chgData name="Arild Torvund Olsen" userId="3423d729-1e8d-4c10-9ef2-90385d563038" providerId="ADAL" clId="{31BD76B5-7E5C-4CE1-97F4-00D16218CBBE}" dt="2025-04-11T11:03:14.244" v="122" actId="20577"/>
          <ac:spMkLst>
            <pc:docMk/>
            <pc:sldMk cId="0" sldId="268"/>
            <ac:spMk id="5" creationId="{00000000-0000-0000-0000-000000000000}"/>
          </ac:spMkLst>
        </pc:spChg>
      </pc:sldChg>
      <pc:sldChg chg="delSp modSp mod">
        <pc:chgData name="Arild Torvund Olsen" userId="3423d729-1e8d-4c10-9ef2-90385d563038" providerId="ADAL" clId="{31BD76B5-7E5C-4CE1-97F4-00D16218CBBE}" dt="2025-04-11T11:18:58.381" v="129" actId="478"/>
        <pc:sldMkLst>
          <pc:docMk/>
          <pc:sldMk cId="0" sldId="269"/>
        </pc:sldMkLst>
        <pc:spChg chg="mod">
          <ac:chgData name="Arild Torvund Olsen" userId="3423d729-1e8d-4c10-9ef2-90385d563038" providerId="ADAL" clId="{31BD76B5-7E5C-4CE1-97F4-00D16218CBBE}" dt="2025-04-11T11:16:38.900" v="123" actId="790"/>
          <ac:spMkLst>
            <pc:docMk/>
            <pc:sldMk cId="0" sldId="269"/>
            <ac:spMk id="6" creationId="{00000000-0000-0000-0000-000000000000}"/>
          </ac:spMkLst>
        </pc:spChg>
      </pc:sldChg>
      <pc:sldChg chg="delSp mod">
        <pc:chgData name="Arild Torvund Olsen" userId="3423d729-1e8d-4c10-9ef2-90385d563038" providerId="ADAL" clId="{31BD76B5-7E5C-4CE1-97F4-00D16218CBBE}" dt="2025-04-11T11:19:00.970" v="130" actId="478"/>
        <pc:sldMkLst>
          <pc:docMk/>
          <pc:sldMk cId="0" sldId="270"/>
        </pc:sldMkLst>
      </pc:sldChg>
      <pc:sldChg chg="delSp mod">
        <pc:chgData name="Arild Torvund Olsen" userId="3423d729-1e8d-4c10-9ef2-90385d563038" providerId="ADAL" clId="{31BD76B5-7E5C-4CE1-97F4-00D16218CBBE}" dt="2025-04-11T11:19:04.920" v="131" actId="478"/>
        <pc:sldMkLst>
          <pc:docMk/>
          <pc:sldMk cId="0" sldId="271"/>
        </pc:sldMkLst>
      </pc:sldChg>
      <pc:sldChg chg="delSp modSp mod modNotesTx">
        <pc:chgData name="Arild Torvund Olsen" userId="3423d729-1e8d-4c10-9ef2-90385d563038" providerId="ADAL" clId="{31BD76B5-7E5C-4CE1-97F4-00D16218CBBE}" dt="2025-04-10T12:30:49.524" v="27" actId="478"/>
        <pc:sldMkLst>
          <pc:docMk/>
          <pc:sldMk cId="0" sldId="272"/>
        </pc:sldMkLst>
        <pc:spChg chg="mod">
          <ac:chgData name="Arild Torvund Olsen" userId="3423d729-1e8d-4c10-9ef2-90385d563038" providerId="ADAL" clId="{31BD76B5-7E5C-4CE1-97F4-00D16218CBBE}" dt="2025-04-10T12:30:47.215" v="26" actId="255"/>
          <ac:spMkLst>
            <pc:docMk/>
            <pc:sldMk cId="0" sldId="272"/>
            <ac:spMk id="12" creationId="{00000000-0000-0000-0000-000000000000}"/>
          </ac:spMkLst>
        </pc:spChg>
      </pc:sldChg>
      <pc:sldChg chg="delSp mod">
        <pc:chgData name="Arild Torvund Olsen" userId="3423d729-1e8d-4c10-9ef2-90385d563038" providerId="ADAL" clId="{31BD76B5-7E5C-4CE1-97F4-00D16218CBBE}" dt="2025-04-11T11:19:11.994" v="132" actId="478"/>
        <pc:sldMkLst>
          <pc:docMk/>
          <pc:sldMk cId="0" sldId="274"/>
        </pc:sldMkLst>
      </pc:sldChg>
      <pc:sldChg chg="delSp modSp mod">
        <pc:chgData name="Arild Torvund Olsen" userId="3423d729-1e8d-4c10-9ef2-90385d563038" providerId="ADAL" clId="{31BD76B5-7E5C-4CE1-97F4-00D16218CBBE}" dt="2025-04-11T11:19:16.101" v="133" actId="478"/>
        <pc:sldMkLst>
          <pc:docMk/>
          <pc:sldMk cId="0" sldId="276"/>
        </pc:sldMkLst>
        <pc:spChg chg="mod">
          <ac:chgData name="Arild Torvund Olsen" userId="3423d729-1e8d-4c10-9ef2-90385d563038" providerId="ADAL" clId="{31BD76B5-7E5C-4CE1-97F4-00D16218CBBE}" dt="2025-04-11T11:18:26.310" v="124" actId="790"/>
          <ac:spMkLst>
            <pc:docMk/>
            <pc:sldMk cId="0" sldId="276"/>
            <ac:spMk id="46" creationId="{063014A2-5766-6628-B158-718A8228455A}"/>
          </ac:spMkLst>
        </pc:spChg>
        <pc:spChg chg="mod">
          <ac:chgData name="Arild Torvund Olsen" userId="3423d729-1e8d-4c10-9ef2-90385d563038" providerId="ADAL" clId="{31BD76B5-7E5C-4CE1-97F4-00D16218CBBE}" dt="2025-04-11T11:18:31.931" v="125" actId="790"/>
          <ac:spMkLst>
            <pc:docMk/>
            <pc:sldMk cId="0" sldId="276"/>
            <ac:spMk id="47" creationId="{7604CD79-1DAB-D011-4E44-927B6F6736A8}"/>
          </ac:spMkLst>
        </pc:spChg>
      </pc:sldChg>
      <pc:sldChg chg="delSp mod">
        <pc:chgData name="Arild Torvund Olsen" userId="3423d729-1e8d-4c10-9ef2-90385d563038" providerId="ADAL" clId="{31BD76B5-7E5C-4CE1-97F4-00D16218CBBE}" dt="2025-04-11T11:19:33.562" v="136" actId="478"/>
        <pc:sldMkLst>
          <pc:docMk/>
          <pc:sldMk cId="0" sldId="277"/>
        </pc:sldMkLst>
      </pc:sldChg>
      <pc:sldChg chg="delSp modSp mod">
        <pc:chgData name="Arild Torvund Olsen" userId="3423d729-1e8d-4c10-9ef2-90385d563038" providerId="ADAL" clId="{31BD76B5-7E5C-4CE1-97F4-00D16218CBBE}" dt="2025-04-11T11:24:11.391" v="155" actId="20577"/>
        <pc:sldMkLst>
          <pc:docMk/>
          <pc:sldMk cId="0" sldId="279"/>
        </pc:sldMkLst>
        <pc:spChg chg="mod">
          <ac:chgData name="Arild Torvund Olsen" userId="3423d729-1e8d-4c10-9ef2-90385d563038" providerId="ADAL" clId="{31BD76B5-7E5C-4CE1-97F4-00D16218CBBE}" dt="2025-04-11T11:24:11.391" v="155" actId="20577"/>
          <ac:spMkLst>
            <pc:docMk/>
            <pc:sldMk cId="0" sldId="279"/>
            <ac:spMk id="13" creationId="{00000000-0000-0000-0000-000000000000}"/>
          </ac:spMkLst>
        </pc:spChg>
      </pc:sldChg>
      <pc:sldChg chg="modSp mod">
        <pc:chgData name="Arild Torvund Olsen" userId="3423d729-1e8d-4c10-9ef2-90385d563038" providerId="ADAL" clId="{31BD76B5-7E5C-4CE1-97F4-00D16218CBBE}" dt="2025-04-25T08:36:55.494" v="173" actId="6549"/>
        <pc:sldMkLst>
          <pc:docMk/>
          <pc:sldMk cId="0" sldId="280"/>
        </pc:sldMkLst>
        <pc:spChg chg="mod">
          <ac:chgData name="Arild Torvund Olsen" userId="3423d729-1e8d-4c10-9ef2-90385d563038" providerId="ADAL" clId="{31BD76B5-7E5C-4CE1-97F4-00D16218CBBE}" dt="2025-04-25T08:36:55.494" v="173" actId="6549"/>
          <ac:spMkLst>
            <pc:docMk/>
            <pc:sldMk cId="0" sldId="280"/>
            <ac:spMk id="8" creationId="{00000000-0000-0000-0000-000000000000}"/>
          </ac:spMkLst>
        </pc:spChg>
      </pc:sldChg>
      <pc:sldChg chg="delSp mod">
        <pc:chgData name="Arild Torvund Olsen" userId="3423d729-1e8d-4c10-9ef2-90385d563038" providerId="ADAL" clId="{31BD76B5-7E5C-4CE1-97F4-00D16218CBBE}" dt="2025-04-25T08:42:23.411" v="195" actId="478"/>
        <pc:sldMkLst>
          <pc:docMk/>
          <pc:sldMk cId="0" sldId="281"/>
        </pc:sldMkLst>
        <pc:picChg chg="del">
          <ac:chgData name="Arild Torvund Olsen" userId="3423d729-1e8d-4c10-9ef2-90385d563038" providerId="ADAL" clId="{31BD76B5-7E5C-4CE1-97F4-00D16218CBBE}" dt="2025-04-25T08:42:23.411" v="195" actId="478"/>
          <ac:picMkLst>
            <pc:docMk/>
            <pc:sldMk cId="0" sldId="281"/>
            <ac:picMk id="8" creationId="{E6CF36D7-0D7F-1778-01F3-4CF372B32910}"/>
          </ac:picMkLst>
        </pc:picChg>
      </pc:sldChg>
      <pc:sldChg chg="delSp modSp mod">
        <pc:chgData name="Arild Torvund Olsen" userId="3423d729-1e8d-4c10-9ef2-90385d563038" providerId="ADAL" clId="{31BD76B5-7E5C-4CE1-97F4-00D16218CBBE}" dt="2025-04-25T08:42:38.597" v="199" actId="14100"/>
        <pc:sldMkLst>
          <pc:docMk/>
          <pc:sldMk cId="0" sldId="282"/>
        </pc:sldMkLst>
        <pc:spChg chg="mod">
          <ac:chgData name="Arild Torvund Olsen" userId="3423d729-1e8d-4c10-9ef2-90385d563038" providerId="ADAL" clId="{31BD76B5-7E5C-4CE1-97F4-00D16218CBBE}" dt="2025-04-25T08:42:12.617" v="193" actId="20577"/>
          <ac:spMkLst>
            <pc:docMk/>
            <pc:sldMk cId="0" sldId="282"/>
            <ac:spMk id="13" creationId="{00000000-0000-0000-0000-000000000000}"/>
          </ac:spMkLst>
        </pc:spChg>
        <pc:spChg chg="mod">
          <ac:chgData name="Arild Torvund Olsen" userId="3423d729-1e8d-4c10-9ef2-90385d563038" providerId="ADAL" clId="{31BD76B5-7E5C-4CE1-97F4-00D16218CBBE}" dt="2025-04-25T08:42:38.597" v="199" actId="14100"/>
          <ac:spMkLst>
            <pc:docMk/>
            <pc:sldMk cId="0" sldId="282"/>
            <ac:spMk id="21" creationId="{00000000-0000-0000-0000-000000000000}"/>
          </ac:spMkLst>
        </pc:spChg>
        <pc:spChg chg="del">
          <ac:chgData name="Arild Torvund Olsen" userId="3423d729-1e8d-4c10-9ef2-90385d563038" providerId="ADAL" clId="{31BD76B5-7E5C-4CE1-97F4-00D16218CBBE}" dt="2025-04-25T08:42:31.528" v="198" actId="478"/>
          <ac:spMkLst>
            <pc:docMk/>
            <pc:sldMk cId="0" sldId="282"/>
            <ac:spMk id="22" creationId="{00000000-0000-0000-0000-000000000000}"/>
          </ac:spMkLst>
        </pc:spChg>
        <pc:picChg chg="del">
          <ac:chgData name="Arild Torvund Olsen" userId="3423d729-1e8d-4c10-9ef2-90385d563038" providerId="ADAL" clId="{31BD76B5-7E5C-4CE1-97F4-00D16218CBBE}" dt="2025-04-25T08:42:30.115" v="197" actId="478"/>
          <ac:picMkLst>
            <pc:docMk/>
            <pc:sldMk cId="0" sldId="282"/>
            <ac:picMk id="29" creationId="{55F3E6F2-B67F-27CD-698A-1F0A0DE81B0C}"/>
          </ac:picMkLst>
        </pc:picChg>
      </pc:sldChg>
      <pc:sldChg chg="delSp modSp mod">
        <pc:chgData name="Arild Torvund Olsen" userId="3423d729-1e8d-4c10-9ef2-90385d563038" providerId="ADAL" clId="{31BD76B5-7E5C-4CE1-97F4-00D16218CBBE}" dt="2025-04-25T09:00:06.588" v="241"/>
        <pc:sldMkLst>
          <pc:docMk/>
          <pc:sldMk cId="0" sldId="285"/>
        </pc:sldMkLst>
        <pc:spChg chg="mod">
          <ac:chgData name="Arild Torvund Olsen" userId="3423d729-1e8d-4c10-9ef2-90385d563038" providerId="ADAL" clId="{31BD76B5-7E5C-4CE1-97F4-00D16218CBBE}" dt="2025-04-25T09:00:06.588" v="241"/>
          <ac:spMkLst>
            <pc:docMk/>
            <pc:sldMk cId="0" sldId="285"/>
            <ac:spMk id="6" creationId="{00000000-0000-0000-0000-000000000000}"/>
          </ac:spMkLst>
        </pc:spChg>
        <pc:picChg chg="del">
          <ac:chgData name="Arild Torvund Olsen" userId="3423d729-1e8d-4c10-9ef2-90385d563038" providerId="ADAL" clId="{31BD76B5-7E5C-4CE1-97F4-00D16218CBBE}" dt="2025-04-25T08:42:45.827" v="200" actId="478"/>
          <ac:picMkLst>
            <pc:docMk/>
            <pc:sldMk cId="0" sldId="285"/>
            <ac:picMk id="9" creationId="{930173E5-02F4-F429-BADC-D968CA30813A}"/>
          </ac:picMkLst>
        </pc:picChg>
      </pc:sldChg>
      <pc:sldChg chg="delSp modSp mod">
        <pc:chgData name="Arild Torvund Olsen" userId="3423d729-1e8d-4c10-9ef2-90385d563038" providerId="ADAL" clId="{31BD76B5-7E5C-4CE1-97F4-00D16218CBBE}" dt="2025-04-25T09:00:01.049" v="240"/>
        <pc:sldMkLst>
          <pc:docMk/>
          <pc:sldMk cId="0" sldId="286"/>
        </pc:sldMkLst>
        <pc:spChg chg="mod">
          <ac:chgData name="Arild Torvund Olsen" userId="3423d729-1e8d-4c10-9ef2-90385d563038" providerId="ADAL" clId="{31BD76B5-7E5C-4CE1-97F4-00D16218CBBE}" dt="2025-04-25T09:00:01.049" v="240"/>
          <ac:spMkLst>
            <pc:docMk/>
            <pc:sldMk cId="0" sldId="286"/>
            <ac:spMk id="10" creationId="{00000000-0000-0000-0000-000000000000}"/>
          </ac:spMkLst>
        </pc:spChg>
        <pc:picChg chg="del">
          <ac:chgData name="Arild Torvund Olsen" userId="3423d729-1e8d-4c10-9ef2-90385d563038" providerId="ADAL" clId="{31BD76B5-7E5C-4CE1-97F4-00D16218CBBE}" dt="2025-04-25T08:43:28.320" v="205" actId="478"/>
          <ac:picMkLst>
            <pc:docMk/>
            <pc:sldMk cId="0" sldId="286"/>
            <ac:picMk id="11" creationId="{3B1D66E4-FFF8-6F7C-F714-5670BAAB0D5C}"/>
          </ac:picMkLst>
        </pc:picChg>
      </pc:sldChg>
      <pc:sldChg chg="delSp modSp mod">
        <pc:chgData name="Arild Torvund Olsen" userId="3423d729-1e8d-4c10-9ef2-90385d563038" providerId="ADAL" clId="{31BD76B5-7E5C-4CE1-97F4-00D16218CBBE}" dt="2025-04-25T11:07:19.016" v="292" actId="20577"/>
        <pc:sldMkLst>
          <pc:docMk/>
          <pc:sldMk cId="0" sldId="289"/>
        </pc:sldMkLst>
        <pc:spChg chg="mod">
          <ac:chgData name="Arild Torvund Olsen" userId="3423d729-1e8d-4c10-9ef2-90385d563038" providerId="ADAL" clId="{31BD76B5-7E5C-4CE1-97F4-00D16218CBBE}" dt="2025-04-25T11:03:40.662" v="290"/>
          <ac:spMkLst>
            <pc:docMk/>
            <pc:sldMk cId="0" sldId="289"/>
            <ac:spMk id="7" creationId="{00000000-0000-0000-0000-000000000000}"/>
          </ac:spMkLst>
        </pc:spChg>
        <pc:spChg chg="mod">
          <ac:chgData name="Arild Torvund Olsen" userId="3423d729-1e8d-4c10-9ef2-90385d563038" providerId="ADAL" clId="{31BD76B5-7E5C-4CE1-97F4-00D16218CBBE}" dt="2025-04-25T11:07:19.016" v="292" actId="20577"/>
          <ac:spMkLst>
            <pc:docMk/>
            <pc:sldMk cId="0" sldId="289"/>
            <ac:spMk id="9" creationId="{00000000-0000-0000-0000-000000000000}"/>
          </ac:spMkLst>
        </pc:spChg>
        <pc:picChg chg="del">
          <ac:chgData name="Arild Torvund Olsen" userId="3423d729-1e8d-4c10-9ef2-90385d563038" providerId="ADAL" clId="{31BD76B5-7E5C-4CE1-97F4-00D16218CBBE}" dt="2025-04-25T09:05:23.351" v="257" actId="478"/>
          <ac:picMkLst>
            <pc:docMk/>
            <pc:sldMk cId="0" sldId="289"/>
            <ac:picMk id="10" creationId="{C14C0471-CE63-653D-102A-02CC1038641D}"/>
          </ac:picMkLst>
        </pc:picChg>
      </pc:sldChg>
      <pc:sldChg chg="delSp modSp mod">
        <pc:chgData name="Arild Torvund Olsen" userId="3423d729-1e8d-4c10-9ef2-90385d563038" providerId="ADAL" clId="{31BD76B5-7E5C-4CE1-97F4-00D16218CBBE}" dt="2025-04-25T11:09:43.426" v="298" actId="478"/>
        <pc:sldMkLst>
          <pc:docMk/>
          <pc:sldMk cId="0" sldId="290"/>
        </pc:sldMkLst>
        <pc:spChg chg="mod">
          <ac:chgData name="Arild Torvund Olsen" userId="3423d729-1e8d-4c10-9ef2-90385d563038" providerId="ADAL" clId="{31BD76B5-7E5C-4CE1-97F4-00D16218CBBE}" dt="2025-04-25T11:07:35.240" v="297" actId="313"/>
          <ac:spMkLst>
            <pc:docMk/>
            <pc:sldMk cId="0" sldId="290"/>
            <ac:spMk id="8" creationId="{00000000-0000-0000-0000-000000000000}"/>
          </ac:spMkLst>
        </pc:spChg>
        <pc:picChg chg="del">
          <ac:chgData name="Arild Torvund Olsen" userId="3423d729-1e8d-4c10-9ef2-90385d563038" providerId="ADAL" clId="{31BD76B5-7E5C-4CE1-97F4-00D16218CBBE}" dt="2025-04-25T11:09:43.426" v="298" actId="478"/>
          <ac:picMkLst>
            <pc:docMk/>
            <pc:sldMk cId="0" sldId="290"/>
            <ac:picMk id="12" creationId="{2F953580-3FF7-D3D9-5FB7-A5692C8E2A77}"/>
          </ac:picMkLst>
        </pc:picChg>
      </pc:sldChg>
      <pc:sldChg chg="delSp modSp mod">
        <pc:chgData name="Arild Torvund Olsen" userId="3423d729-1e8d-4c10-9ef2-90385d563038" providerId="ADAL" clId="{31BD76B5-7E5C-4CE1-97F4-00D16218CBBE}" dt="2025-04-25T11:15:05.808" v="339" actId="6549"/>
        <pc:sldMkLst>
          <pc:docMk/>
          <pc:sldMk cId="0" sldId="291"/>
        </pc:sldMkLst>
        <pc:spChg chg="mod">
          <ac:chgData name="Arild Torvund Olsen" userId="3423d729-1e8d-4c10-9ef2-90385d563038" providerId="ADAL" clId="{31BD76B5-7E5C-4CE1-97F4-00D16218CBBE}" dt="2025-04-25T11:15:05.808" v="339" actId="6549"/>
          <ac:spMkLst>
            <pc:docMk/>
            <pc:sldMk cId="0" sldId="291"/>
            <ac:spMk id="14" creationId="{00000000-0000-0000-0000-000000000000}"/>
          </ac:spMkLst>
        </pc:spChg>
        <pc:picChg chg="del">
          <ac:chgData name="Arild Torvund Olsen" userId="3423d729-1e8d-4c10-9ef2-90385d563038" providerId="ADAL" clId="{31BD76B5-7E5C-4CE1-97F4-00D16218CBBE}" dt="2025-04-25T11:14:42.962" v="338" actId="478"/>
          <ac:picMkLst>
            <pc:docMk/>
            <pc:sldMk cId="0" sldId="291"/>
            <ac:picMk id="16" creationId="{6493FDDF-F150-0BCE-BFC5-4E3F96C5A7D2}"/>
          </ac:picMkLst>
        </pc:picChg>
      </pc:sldChg>
      <pc:sldChg chg="delSp modSp mod">
        <pc:chgData name="Arild Torvund Olsen" userId="3423d729-1e8d-4c10-9ef2-90385d563038" providerId="ADAL" clId="{31BD76B5-7E5C-4CE1-97F4-00D16218CBBE}" dt="2025-04-16T10:32:42.128" v="166" actId="14100"/>
        <pc:sldMkLst>
          <pc:docMk/>
          <pc:sldMk cId="0" sldId="294"/>
        </pc:sldMkLst>
        <pc:spChg chg="mod">
          <ac:chgData name="Arild Torvund Olsen" userId="3423d729-1e8d-4c10-9ef2-90385d563038" providerId="ADAL" clId="{31BD76B5-7E5C-4CE1-97F4-00D16218CBBE}" dt="2025-04-16T10:32:42.128" v="166" actId="14100"/>
          <ac:spMkLst>
            <pc:docMk/>
            <pc:sldMk cId="0" sldId="294"/>
            <ac:spMk id="11" creationId="{00000000-0000-0000-0000-000000000000}"/>
          </ac:spMkLst>
        </pc:spChg>
      </pc:sldChg>
      <pc:sldChg chg="delSp modSp mod">
        <pc:chgData name="Arild Torvund Olsen" userId="3423d729-1e8d-4c10-9ef2-90385d563038" providerId="ADAL" clId="{31BD76B5-7E5C-4CE1-97F4-00D16218CBBE}" dt="2025-04-11T10:53:33.599" v="70" actId="1076"/>
        <pc:sldMkLst>
          <pc:docMk/>
          <pc:sldMk cId="1933769194" sldId="306"/>
        </pc:sldMkLst>
        <pc:spChg chg="mod">
          <ac:chgData name="Arild Torvund Olsen" userId="3423d729-1e8d-4c10-9ef2-90385d563038" providerId="ADAL" clId="{31BD76B5-7E5C-4CE1-97F4-00D16218CBBE}" dt="2025-04-11T10:53:33.599" v="70" actId="1076"/>
          <ac:spMkLst>
            <pc:docMk/>
            <pc:sldMk cId="1933769194" sldId="306"/>
            <ac:spMk id="7" creationId="{E8AC9ECD-2020-39C5-D99C-F74BB8FE87D5}"/>
          </ac:spMkLst>
        </pc:spChg>
      </pc:sldChg>
      <pc:sldChg chg="delSp modSp mod">
        <pc:chgData name="Arild Torvund Olsen" userId="3423d729-1e8d-4c10-9ef2-90385d563038" providerId="ADAL" clId="{31BD76B5-7E5C-4CE1-97F4-00D16218CBBE}" dt="2025-04-11T10:58:21.738" v="102" actId="1076"/>
        <pc:sldMkLst>
          <pc:docMk/>
          <pc:sldMk cId="3841287942" sldId="308"/>
        </pc:sldMkLst>
        <pc:spChg chg="mod">
          <ac:chgData name="Arild Torvund Olsen" userId="3423d729-1e8d-4c10-9ef2-90385d563038" providerId="ADAL" clId="{31BD76B5-7E5C-4CE1-97F4-00D16218CBBE}" dt="2025-04-11T10:58:21.738" v="102" actId="1076"/>
          <ac:spMkLst>
            <pc:docMk/>
            <pc:sldMk cId="3841287942" sldId="308"/>
            <ac:spMk id="6" creationId="{2669841C-A6F3-AF78-BF7E-192AF17E8BB4}"/>
          </ac:spMkLst>
        </pc:spChg>
      </pc:sldChg>
      <pc:sldChg chg="delSp modSp del mod modShow">
        <pc:chgData name="Arild Torvund Olsen" userId="3423d729-1e8d-4c10-9ef2-90385d563038" providerId="ADAL" clId="{31BD76B5-7E5C-4CE1-97F4-00D16218CBBE}" dt="2025-04-25T08:34:50.829" v="168" actId="2696"/>
        <pc:sldMkLst>
          <pc:docMk/>
          <pc:sldMk cId="4294909680" sldId="309"/>
        </pc:sldMkLst>
      </pc:sldChg>
      <pc:sldChg chg="delSp modSp mod">
        <pc:chgData name="Arild Torvund Olsen" userId="3423d729-1e8d-4c10-9ef2-90385d563038" providerId="ADAL" clId="{31BD76B5-7E5C-4CE1-97F4-00D16218CBBE}" dt="2025-04-11T11:23:27.528" v="148" actId="6549"/>
        <pc:sldMkLst>
          <pc:docMk/>
          <pc:sldMk cId="3047582757" sldId="310"/>
        </pc:sldMkLst>
        <pc:spChg chg="mod">
          <ac:chgData name="Arild Torvund Olsen" userId="3423d729-1e8d-4c10-9ef2-90385d563038" providerId="ADAL" clId="{31BD76B5-7E5C-4CE1-97F4-00D16218CBBE}" dt="2025-04-11T11:23:27.528" v="148" actId="6549"/>
          <ac:spMkLst>
            <pc:docMk/>
            <pc:sldMk cId="3047582757" sldId="310"/>
            <ac:spMk id="6" creationId="{FD11B330-7A13-8F2F-4200-23A91CB70778}"/>
          </ac:spMkLst>
        </pc:spChg>
      </pc:sldChg>
      <pc:sldChg chg="delSp modSp mod">
        <pc:chgData name="Arild Torvund Olsen" userId="3423d729-1e8d-4c10-9ef2-90385d563038" providerId="ADAL" clId="{31BD76B5-7E5C-4CE1-97F4-00D16218CBBE}" dt="2025-04-25T09:00:19.710" v="242"/>
        <pc:sldMkLst>
          <pc:docMk/>
          <pc:sldMk cId="1887817090" sldId="311"/>
        </pc:sldMkLst>
        <pc:spChg chg="mod">
          <ac:chgData name="Arild Torvund Olsen" userId="3423d729-1e8d-4c10-9ef2-90385d563038" providerId="ADAL" clId="{31BD76B5-7E5C-4CE1-97F4-00D16218CBBE}" dt="2025-04-25T09:00:19.710" v="242"/>
          <ac:spMkLst>
            <pc:docMk/>
            <pc:sldMk cId="1887817090" sldId="311"/>
            <ac:spMk id="8" creationId="{F94326A2-B525-E0CC-8092-2D28A3D387D4}"/>
          </ac:spMkLst>
        </pc:spChg>
        <pc:picChg chg="del">
          <ac:chgData name="Arild Torvund Olsen" userId="3423d729-1e8d-4c10-9ef2-90385d563038" providerId="ADAL" clId="{31BD76B5-7E5C-4CE1-97F4-00D16218CBBE}" dt="2025-04-25T08:42:21.075" v="194" actId="478"/>
          <ac:picMkLst>
            <pc:docMk/>
            <pc:sldMk cId="1887817090" sldId="311"/>
            <ac:picMk id="10" creationId="{4DFC30AA-E80D-21EA-2322-8448FCB79EE8}"/>
          </ac:picMkLst>
        </pc:picChg>
      </pc:sldChg>
      <pc:sldChg chg="delSp modSp mod">
        <pc:chgData name="Arild Torvund Olsen" userId="3423d729-1e8d-4c10-9ef2-90385d563038" providerId="ADAL" clId="{31BD76B5-7E5C-4CE1-97F4-00D16218CBBE}" dt="2025-04-25T08:42:26.315" v="196" actId="478"/>
        <pc:sldMkLst>
          <pc:docMk/>
          <pc:sldMk cId="390070058" sldId="312"/>
        </pc:sldMkLst>
        <pc:spChg chg="mod">
          <ac:chgData name="Arild Torvund Olsen" userId="3423d729-1e8d-4c10-9ef2-90385d563038" providerId="ADAL" clId="{31BD76B5-7E5C-4CE1-97F4-00D16218CBBE}" dt="2025-04-25T08:41:24.099" v="192" actId="20577"/>
          <ac:spMkLst>
            <pc:docMk/>
            <pc:sldMk cId="390070058" sldId="312"/>
            <ac:spMk id="15" creationId="{00000000-0000-0000-0000-000000000000}"/>
          </ac:spMkLst>
        </pc:spChg>
        <pc:picChg chg="del">
          <ac:chgData name="Arild Torvund Olsen" userId="3423d729-1e8d-4c10-9ef2-90385d563038" providerId="ADAL" clId="{31BD76B5-7E5C-4CE1-97F4-00D16218CBBE}" dt="2025-04-25T08:42:26.315" v="196" actId="478"/>
          <ac:picMkLst>
            <pc:docMk/>
            <pc:sldMk cId="390070058" sldId="312"/>
            <ac:picMk id="8" creationId="{F0F87404-7445-98DA-4017-3C3D47F5D07D}"/>
          </ac:picMkLst>
        </pc:picChg>
      </pc:sldChg>
      <pc:sldChg chg="delSp modSp mod">
        <pc:chgData name="Arild Torvund Olsen" userId="3423d729-1e8d-4c10-9ef2-90385d563038" providerId="ADAL" clId="{31BD76B5-7E5C-4CE1-97F4-00D16218CBBE}" dt="2025-04-25T08:59:34.488" v="239" actId="14100"/>
        <pc:sldMkLst>
          <pc:docMk/>
          <pc:sldMk cId="1215597093" sldId="316"/>
        </pc:sldMkLst>
        <pc:spChg chg="mod">
          <ac:chgData name="Arild Torvund Olsen" userId="3423d729-1e8d-4c10-9ef2-90385d563038" providerId="ADAL" clId="{31BD76B5-7E5C-4CE1-97F4-00D16218CBBE}" dt="2025-04-25T08:59:34.488" v="239" actId="14100"/>
          <ac:spMkLst>
            <pc:docMk/>
            <pc:sldMk cId="1215597093" sldId="316"/>
            <ac:spMk id="11" creationId="{00000000-0000-0000-0000-000000000000}"/>
          </ac:spMkLst>
        </pc:spChg>
        <pc:picChg chg="del">
          <ac:chgData name="Arild Torvund Olsen" userId="3423d729-1e8d-4c10-9ef2-90385d563038" providerId="ADAL" clId="{31BD76B5-7E5C-4CE1-97F4-00D16218CBBE}" dt="2025-04-25T08:44:01.348" v="206" actId="478"/>
          <ac:picMkLst>
            <pc:docMk/>
            <pc:sldMk cId="1215597093" sldId="316"/>
            <ac:picMk id="14" creationId="{3EB10280-4988-5F89-3855-4434641BCB25}"/>
          </ac:picMkLst>
        </pc:picChg>
      </pc:sldChg>
      <pc:sldChg chg="delSp modSp mod">
        <pc:chgData name="Arild Torvund Olsen" userId="3423d729-1e8d-4c10-9ef2-90385d563038" providerId="ADAL" clId="{31BD76B5-7E5C-4CE1-97F4-00D16218CBBE}" dt="2025-04-25T09:01:02.058" v="244" actId="478"/>
        <pc:sldMkLst>
          <pc:docMk/>
          <pc:sldMk cId="985654901" sldId="318"/>
        </pc:sldMkLst>
        <pc:spChg chg="mod">
          <ac:chgData name="Arild Torvund Olsen" userId="3423d729-1e8d-4c10-9ef2-90385d563038" providerId="ADAL" clId="{31BD76B5-7E5C-4CE1-97F4-00D16218CBBE}" dt="2025-04-25T09:00:50.628" v="243" actId="20577"/>
          <ac:spMkLst>
            <pc:docMk/>
            <pc:sldMk cId="985654901" sldId="318"/>
            <ac:spMk id="5" creationId="{00000000-0000-0000-0000-000000000000}"/>
          </ac:spMkLst>
        </pc:spChg>
        <pc:picChg chg="del">
          <ac:chgData name="Arild Torvund Olsen" userId="3423d729-1e8d-4c10-9ef2-90385d563038" providerId="ADAL" clId="{31BD76B5-7E5C-4CE1-97F4-00D16218CBBE}" dt="2025-04-25T09:01:02.058" v="244" actId="478"/>
          <ac:picMkLst>
            <pc:docMk/>
            <pc:sldMk cId="985654901" sldId="318"/>
            <ac:picMk id="14" creationId="{98D3E02A-F5CB-7C0D-E746-CE841F8525B5}"/>
          </ac:picMkLst>
        </pc:picChg>
      </pc:sldChg>
      <pc:sldChg chg="delSp modSp mod">
        <pc:chgData name="Arild Torvund Olsen" userId="3423d729-1e8d-4c10-9ef2-90385d563038" providerId="ADAL" clId="{31BD76B5-7E5C-4CE1-97F4-00D16218CBBE}" dt="2025-04-11T11:19:24.835" v="135" actId="790"/>
        <pc:sldMkLst>
          <pc:docMk/>
          <pc:sldMk cId="106800190" sldId="320"/>
        </pc:sldMkLst>
        <pc:spChg chg="mod">
          <ac:chgData name="Arild Torvund Olsen" userId="3423d729-1e8d-4c10-9ef2-90385d563038" providerId="ADAL" clId="{31BD76B5-7E5C-4CE1-97F4-00D16218CBBE}" dt="2025-04-11T11:18:41.907" v="126" actId="790"/>
          <ac:spMkLst>
            <pc:docMk/>
            <pc:sldMk cId="106800190" sldId="320"/>
            <ac:spMk id="6" creationId="{CC01BCB5-2471-37EB-549B-2537D7C6A619}"/>
          </ac:spMkLst>
        </pc:spChg>
        <pc:spChg chg="mod">
          <ac:chgData name="Arild Torvund Olsen" userId="3423d729-1e8d-4c10-9ef2-90385d563038" providerId="ADAL" clId="{31BD76B5-7E5C-4CE1-97F4-00D16218CBBE}" dt="2025-04-11T11:19:24.835" v="135" actId="790"/>
          <ac:spMkLst>
            <pc:docMk/>
            <pc:sldMk cId="106800190" sldId="320"/>
            <ac:spMk id="7" creationId="{FA53DF11-5F6E-A9CD-47D5-F286EE7C7654}"/>
          </ac:spMkLst>
        </pc:spChg>
      </pc:sldChg>
      <pc:sldChg chg="delSp mod">
        <pc:chgData name="Arild Torvund Olsen" userId="3423d729-1e8d-4c10-9ef2-90385d563038" providerId="ADAL" clId="{31BD76B5-7E5C-4CE1-97F4-00D16218CBBE}" dt="2025-04-11T11:20:12.922" v="137" actId="478"/>
        <pc:sldMkLst>
          <pc:docMk/>
          <pc:sldMk cId="3371441155" sldId="322"/>
        </pc:sldMkLst>
      </pc:sldChg>
      <pc:sldChg chg="delSp modSp mod">
        <pc:chgData name="Arild Torvund Olsen" userId="3423d729-1e8d-4c10-9ef2-90385d563038" providerId="ADAL" clId="{31BD76B5-7E5C-4CE1-97F4-00D16218CBBE}" dt="2025-04-25T11:14:19.151" v="337" actId="20577"/>
        <pc:sldMkLst>
          <pc:docMk/>
          <pc:sldMk cId="1413242840" sldId="323"/>
        </pc:sldMkLst>
        <pc:spChg chg="mod">
          <ac:chgData name="Arild Torvund Olsen" userId="3423d729-1e8d-4c10-9ef2-90385d563038" providerId="ADAL" clId="{31BD76B5-7E5C-4CE1-97F4-00D16218CBBE}" dt="2025-04-25T11:14:19.151" v="337" actId="20577"/>
          <ac:spMkLst>
            <pc:docMk/>
            <pc:sldMk cId="1413242840" sldId="323"/>
            <ac:spMk id="14" creationId="{00000000-0000-0000-0000-000000000000}"/>
          </ac:spMkLst>
        </pc:spChg>
        <pc:spChg chg="mod">
          <ac:chgData name="Arild Torvund Olsen" userId="3423d729-1e8d-4c10-9ef2-90385d563038" providerId="ADAL" clId="{31BD76B5-7E5C-4CE1-97F4-00D16218CBBE}" dt="2025-04-25T11:10:28.536" v="301" actId="6549"/>
          <ac:spMkLst>
            <pc:docMk/>
            <pc:sldMk cId="1413242840" sldId="323"/>
            <ac:spMk id="15" creationId="{00000000-0000-0000-0000-000000000000}"/>
          </ac:spMkLst>
        </pc:spChg>
        <pc:picChg chg="del">
          <ac:chgData name="Arild Torvund Olsen" userId="3423d729-1e8d-4c10-9ef2-90385d563038" providerId="ADAL" clId="{31BD76B5-7E5C-4CE1-97F4-00D16218CBBE}" dt="2025-04-25T11:09:48.065" v="299" actId="478"/>
          <ac:picMkLst>
            <pc:docMk/>
            <pc:sldMk cId="1413242840" sldId="323"/>
            <ac:picMk id="12" creationId="{EBB11402-0DE0-08D1-EF6E-F9F4F1E99E8A}"/>
          </ac:picMkLst>
        </pc:picChg>
      </pc:sldChg>
      <pc:sldChg chg="delSp modSp mod">
        <pc:chgData name="Arild Torvund Olsen" userId="3423d729-1e8d-4c10-9ef2-90385d563038" providerId="ADAL" clId="{31BD76B5-7E5C-4CE1-97F4-00D16218CBBE}" dt="2025-04-25T11:21:00.196" v="361" actId="948"/>
        <pc:sldMkLst>
          <pc:docMk/>
          <pc:sldMk cId="1533745781" sldId="325"/>
        </pc:sldMkLst>
        <pc:spChg chg="mod">
          <ac:chgData name="Arild Torvund Olsen" userId="3423d729-1e8d-4c10-9ef2-90385d563038" providerId="ADAL" clId="{31BD76B5-7E5C-4CE1-97F4-00D16218CBBE}" dt="2025-04-25T11:19:15.057" v="350" actId="1076"/>
          <ac:spMkLst>
            <pc:docMk/>
            <pc:sldMk cId="1533745781" sldId="325"/>
            <ac:spMk id="4" creationId="{60D79055-FF2E-D42D-AF4C-431450B9D5CA}"/>
          </ac:spMkLst>
        </pc:spChg>
        <pc:spChg chg="mod">
          <ac:chgData name="Arild Torvund Olsen" userId="3423d729-1e8d-4c10-9ef2-90385d563038" providerId="ADAL" clId="{31BD76B5-7E5C-4CE1-97F4-00D16218CBBE}" dt="2025-04-25T11:21:00.196" v="361" actId="948"/>
          <ac:spMkLst>
            <pc:docMk/>
            <pc:sldMk cId="1533745781" sldId="325"/>
            <ac:spMk id="5" creationId="{19772BD7-3B14-2DB8-27DA-FD959299DCEE}"/>
          </ac:spMkLst>
        </pc:spChg>
        <pc:spChg chg="mod">
          <ac:chgData name="Arild Torvund Olsen" userId="3423d729-1e8d-4c10-9ef2-90385d563038" providerId="ADAL" clId="{31BD76B5-7E5C-4CE1-97F4-00D16218CBBE}" dt="2025-04-25T11:19:21.434" v="351" actId="1076"/>
          <ac:spMkLst>
            <pc:docMk/>
            <pc:sldMk cId="1533745781" sldId="325"/>
            <ac:spMk id="7" creationId="{EF58F144-0F75-AFFE-0FBA-DE4F03CEFC3F}"/>
          </ac:spMkLst>
        </pc:spChg>
      </pc:sldChg>
      <pc:sldChg chg="modSp mod">
        <pc:chgData name="Arild Torvund Olsen" userId="3423d729-1e8d-4c10-9ef2-90385d563038" providerId="ADAL" clId="{31BD76B5-7E5C-4CE1-97F4-00D16218CBBE}" dt="2025-04-25T11:17:28.205" v="345" actId="20577"/>
        <pc:sldMkLst>
          <pc:docMk/>
          <pc:sldMk cId="678395897" sldId="326"/>
        </pc:sldMkLst>
        <pc:spChg chg="mod">
          <ac:chgData name="Arild Torvund Olsen" userId="3423d729-1e8d-4c10-9ef2-90385d563038" providerId="ADAL" clId="{31BD76B5-7E5C-4CE1-97F4-00D16218CBBE}" dt="2025-04-25T11:17:28.205" v="345" actId="20577"/>
          <ac:spMkLst>
            <pc:docMk/>
            <pc:sldMk cId="678395897" sldId="326"/>
            <ac:spMk id="3" creationId="{EAD159EC-9A27-7FF4-27A1-A9A9FB60D51B}"/>
          </ac:spMkLst>
        </pc:spChg>
      </pc:sldChg>
      <pc:sldChg chg="delSp modSp mod">
        <pc:chgData name="Arild Torvund Olsen" userId="3423d729-1e8d-4c10-9ef2-90385d563038" providerId="ADAL" clId="{31BD76B5-7E5C-4CE1-97F4-00D16218CBBE}" dt="2025-04-25T11:18:23.842" v="347" actId="20577"/>
        <pc:sldMkLst>
          <pc:docMk/>
          <pc:sldMk cId="3797861201" sldId="327"/>
        </pc:sldMkLst>
        <pc:spChg chg="mod">
          <ac:chgData name="Arild Torvund Olsen" userId="3423d729-1e8d-4c10-9ef2-90385d563038" providerId="ADAL" clId="{31BD76B5-7E5C-4CE1-97F4-00D16218CBBE}" dt="2025-04-25T11:18:23.842" v="347" actId="20577"/>
          <ac:spMkLst>
            <pc:docMk/>
            <pc:sldMk cId="3797861201" sldId="327"/>
            <ac:spMk id="6" creationId="{F1696532-0B1E-B747-2275-6B3AF39D3722}"/>
          </ac:spMkLst>
        </pc:spChg>
        <pc:picChg chg="del">
          <ac:chgData name="Arild Torvund Olsen" userId="3423d729-1e8d-4c10-9ef2-90385d563038" providerId="ADAL" clId="{31BD76B5-7E5C-4CE1-97F4-00D16218CBBE}" dt="2025-04-25T11:18:06.602" v="346" actId="478"/>
          <ac:picMkLst>
            <pc:docMk/>
            <pc:sldMk cId="3797861201" sldId="327"/>
            <ac:picMk id="7" creationId="{26E2C583-5A30-36CE-6EE2-ED67CB1054E3}"/>
          </ac:picMkLst>
        </pc:picChg>
      </pc:sldChg>
      <pc:sldChg chg="delSp modSp mod">
        <pc:chgData name="Arild Torvund Olsen" userId="3423d729-1e8d-4c10-9ef2-90385d563038" providerId="ADAL" clId="{31BD76B5-7E5C-4CE1-97F4-00D16218CBBE}" dt="2025-04-25T09:05:10.957" v="256"/>
        <pc:sldMkLst>
          <pc:docMk/>
          <pc:sldMk cId="689827308" sldId="332"/>
        </pc:sldMkLst>
        <pc:spChg chg="mod">
          <ac:chgData name="Arild Torvund Olsen" userId="3423d729-1e8d-4c10-9ef2-90385d563038" providerId="ADAL" clId="{31BD76B5-7E5C-4CE1-97F4-00D16218CBBE}" dt="2025-04-25T09:05:10.957" v="256"/>
          <ac:spMkLst>
            <pc:docMk/>
            <pc:sldMk cId="689827308" sldId="332"/>
            <ac:spMk id="27" creationId="{00000000-0000-0000-0000-000000000000}"/>
          </ac:spMkLst>
        </pc:spChg>
        <pc:picChg chg="del">
          <ac:chgData name="Arild Torvund Olsen" userId="3423d729-1e8d-4c10-9ef2-90385d563038" providerId="ADAL" clId="{31BD76B5-7E5C-4CE1-97F4-00D16218CBBE}" dt="2025-04-25T09:01:06.465" v="245" actId="478"/>
          <ac:picMkLst>
            <pc:docMk/>
            <pc:sldMk cId="689827308" sldId="332"/>
            <ac:picMk id="14" creationId="{F16D5190-5E14-D552-B4B7-DB3ECB378E7C}"/>
          </ac:picMkLst>
        </pc:picChg>
      </pc:sldChg>
      <pc:sldChg chg="delSp modSp mod">
        <pc:chgData name="Arild Torvund Olsen" userId="3423d729-1e8d-4c10-9ef2-90385d563038" providerId="ADAL" clId="{31BD76B5-7E5C-4CE1-97F4-00D16218CBBE}" dt="2025-04-16T10:32:11.676" v="163"/>
        <pc:sldMkLst>
          <pc:docMk/>
          <pc:sldMk cId="832099085" sldId="335"/>
        </pc:sldMkLst>
        <pc:spChg chg="mod">
          <ac:chgData name="Arild Torvund Olsen" userId="3423d729-1e8d-4c10-9ef2-90385d563038" providerId="ADAL" clId="{31BD76B5-7E5C-4CE1-97F4-00D16218CBBE}" dt="2025-04-16T10:30:59.169" v="158" actId="14100"/>
          <ac:spMkLst>
            <pc:docMk/>
            <pc:sldMk cId="832099085" sldId="335"/>
            <ac:spMk id="11" creationId="{4D643D09-C3F0-EC95-88CD-48ED7D092F52}"/>
          </ac:spMkLst>
        </pc:spChg>
        <pc:spChg chg="mod">
          <ac:chgData name="Arild Torvund Olsen" userId="3423d729-1e8d-4c10-9ef2-90385d563038" providerId="ADAL" clId="{31BD76B5-7E5C-4CE1-97F4-00D16218CBBE}" dt="2025-04-16T10:32:11.676" v="163"/>
          <ac:spMkLst>
            <pc:docMk/>
            <pc:sldMk cId="832099085" sldId="335"/>
            <ac:spMk id="16" creationId="{0A1CA97C-97B0-91EE-7FDF-7698643E99FD}"/>
          </ac:spMkLst>
        </pc:spChg>
      </pc:sldChg>
    </pc:docChg>
  </pc:docChgLst>
  <pc:docChgLst>
    <pc:chgData name="Arild Torvund Olsen" userId="S::ato@hivolda.no::3423d729-1e8d-4c10-9ef2-90385d563038" providerId="AD" clId="Web-{8D31DC23-7C32-4120-A255-4ADD74DE749F}"/>
    <pc:docChg chg="modSld">
      <pc:chgData name="Arild Torvund Olsen" userId="S::ato@hivolda.no::3423d729-1e8d-4c10-9ef2-90385d563038" providerId="AD" clId="Web-{8D31DC23-7C32-4120-A255-4ADD74DE749F}" dt="2025-04-10T12:07:13.534" v="1" actId="20577"/>
      <pc:docMkLst>
        <pc:docMk/>
      </pc:docMkLst>
      <pc:sldChg chg="modSp">
        <pc:chgData name="Arild Torvund Olsen" userId="S::ato@hivolda.no::3423d729-1e8d-4c10-9ef2-90385d563038" providerId="AD" clId="Web-{8D31DC23-7C32-4120-A255-4ADD74DE749F}" dt="2025-04-10T12:07:13.534" v="1" actId="20577"/>
        <pc:sldMkLst>
          <pc:docMk/>
          <pc:sldMk cId="0" sldId="261"/>
        </pc:sldMkLst>
        <pc:spChg chg="mod">
          <ac:chgData name="Arild Torvund Olsen" userId="S::ato@hivolda.no::3423d729-1e8d-4c10-9ef2-90385d563038" providerId="AD" clId="Web-{8D31DC23-7C32-4120-A255-4ADD74DE749F}" dt="2025-04-10T12:07:13.534" v="1" actId="20577"/>
          <ac:spMkLst>
            <pc:docMk/>
            <pc:sldMk cId="0" sldId="261"/>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46EB0B5-2842-4479-B3BF-E2B6C3A5EF07}" type="datetimeFigureOut">
              <a:rPr lang="nb-NO" smtClean="0"/>
              <a:t>07.05.2025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EF23AAA-5D8D-44E5-871A-D6F5452ABDD2}" type="slidenum">
              <a:rPr lang="nb-NO" smtClean="0"/>
              <a:t>‹#›</a:t>
            </a:fld>
            <a:endParaRPr lang="nb-NO"/>
          </a:p>
        </p:txBody>
      </p:sp>
    </p:spTree>
    <p:extLst>
      <p:ext uri="{BB962C8B-B14F-4D97-AF65-F5344CB8AC3E}">
        <p14:creationId xmlns:p14="http://schemas.microsoft.com/office/powerpoint/2010/main" val="2671900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Dette er eit temabasert undervisningsopplegg. Her står ein fritt fram til gå endå meir i djupna på dei ulike tekstane, finne andre tekstar eller redusere talet på utdrag og tekstar. </a:t>
            </a:r>
          </a:p>
          <a:p>
            <a:endParaRPr lang="nn-NO"/>
          </a:p>
          <a:p>
            <a:r>
              <a:rPr lang="nn-NO"/>
              <a:t>Undervisningsopplegget tek utgangspunkt i det som står i den overordna delen av læreplanen om «medmenneske» og læreplanen i norsk under kjerneelementet «Tekst i kontekst». </a:t>
            </a:r>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1</a:t>
            </a:fld>
            <a:endParaRPr lang="nb-NO"/>
          </a:p>
        </p:txBody>
      </p:sp>
    </p:spTree>
    <p:extLst>
      <p:ext uri="{BB962C8B-B14F-4D97-AF65-F5344CB8AC3E}">
        <p14:creationId xmlns:p14="http://schemas.microsoft.com/office/powerpoint/2010/main" val="35219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13</a:t>
            </a:fld>
            <a:endParaRPr lang="nb-NO"/>
          </a:p>
        </p:txBody>
      </p:sp>
    </p:spTree>
    <p:extLst>
      <p:ext uri="{BB962C8B-B14F-4D97-AF65-F5344CB8AC3E}">
        <p14:creationId xmlns:p14="http://schemas.microsoft.com/office/powerpoint/2010/main" val="137466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15</a:t>
            </a:fld>
            <a:endParaRPr lang="nb-NO"/>
          </a:p>
        </p:txBody>
      </p:sp>
    </p:spTree>
    <p:extLst>
      <p:ext uri="{BB962C8B-B14F-4D97-AF65-F5344CB8AC3E}">
        <p14:creationId xmlns:p14="http://schemas.microsoft.com/office/powerpoint/2010/main" val="83991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40113-1ECA-D7EF-714C-1512921E5A1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29DE8CF-D275-BC7F-FA7F-5CEFB7F9816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63FF52F-C19D-7E5E-9AC2-A3A3E99A59E8}"/>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FC1D275B-796E-CE53-4A06-4C612DB14349}"/>
              </a:ext>
            </a:extLst>
          </p:cNvPr>
          <p:cNvSpPr>
            <a:spLocks noGrp="1"/>
          </p:cNvSpPr>
          <p:nvPr>
            <p:ph type="sldNum" sz="quarter" idx="5"/>
          </p:nvPr>
        </p:nvSpPr>
        <p:spPr/>
        <p:txBody>
          <a:bodyPr/>
          <a:lstStyle/>
          <a:p>
            <a:fld id="{7EF23AAA-5D8D-44E5-871A-D6F5452ABDD2}" type="slidenum">
              <a:rPr lang="nb-NO" smtClean="0"/>
              <a:t>16</a:t>
            </a:fld>
            <a:endParaRPr lang="nb-NO"/>
          </a:p>
        </p:txBody>
      </p:sp>
    </p:spTree>
    <p:extLst>
      <p:ext uri="{BB962C8B-B14F-4D97-AF65-F5344CB8AC3E}">
        <p14:creationId xmlns:p14="http://schemas.microsoft.com/office/powerpoint/2010/main" val="195382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20</a:t>
            </a:fld>
            <a:endParaRPr lang="nb-NO"/>
          </a:p>
        </p:txBody>
      </p:sp>
    </p:spTree>
    <p:extLst>
      <p:ext uri="{BB962C8B-B14F-4D97-AF65-F5344CB8AC3E}">
        <p14:creationId xmlns:p14="http://schemas.microsoft.com/office/powerpoint/2010/main" val="95457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Heile prologen er ein allegori, difor var det naturleg at vi starta der….</a:t>
            </a:r>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24</a:t>
            </a:fld>
            <a:endParaRPr lang="nb-NO"/>
          </a:p>
        </p:txBody>
      </p:sp>
    </p:spTree>
    <p:extLst>
      <p:ext uri="{BB962C8B-B14F-4D97-AF65-F5344CB8AC3E}">
        <p14:creationId xmlns:p14="http://schemas.microsoft.com/office/powerpoint/2010/main" val="361544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30</a:t>
            </a:fld>
            <a:endParaRPr lang="nb-NO"/>
          </a:p>
        </p:txBody>
      </p:sp>
    </p:spTree>
    <p:extLst>
      <p:ext uri="{BB962C8B-B14F-4D97-AF65-F5344CB8AC3E}">
        <p14:creationId xmlns:p14="http://schemas.microsoft.com/office/powerpoint/2010/main" val="351375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7EF23AAA-5D8D-44E5-871A-D6F5452ABDD2}" type="slidenum">
              <a:rPr lang="nb-NO" smtClean="0"/>
              <a:t>2</a:t>
            </a:fld>
            <a:endParaRPr lang="nb-NO"/>
          </a:p>
        </p:txBody>
      </p:sp>
    </p:spTree>
    <p:extLst>
      <p:ext uri="{BB962C8B-B14F-4D97-AF65-F5344CB8AC3E}">
        <p14:creationId xmlns:p14="http://schemas.microsoft.com/office/powerpoint/2010/main" val="23715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7EF23AAA-5D8D-44E5-871A-D6F5452ABDD2}" type="slidenum">
              <a:rPr lang="nb-NO" smtClean="0"/>
              <a:t>3</a:t>
            </a:fld>
            <a:endParaRPr lang="nb-NO"/>
          </a:p>
        </p:txBody>
      </p:sp>
    </p:spTree>
    <p:extLst>
      <p:ext uri="{BB962C8B-B14F-4D97-AF65-F5344CB8AC3E}">
        <p14:creationId xmlns:p14="http://schemas.microsoft.com/office/powerpoint/2010/main" val="280795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n-NO"/>
          </a:p>
        </p:txBody>
      </p:sp>
      <p:sp>
        <p:nvSpPr>
          <p:cNvPr id="4" name="Plassholder for lysbildenummer 3"/>
          <p:cNvSpPr>
            <a:spLocks noGrp="1"/>
          </p:cNvSpPr>
          <p:nvPr>
            <p:ph type="sldNum" sz="quarter" idx="5"/>
          </p:nvPr>
        </p:nvSpPr>
        <p:spPr/>
        <p:txBody>
          <a:bodyPr/>
          <a:lstStyle/>
          <a:p>
            <a:fld id="{7EF23AAA-5D8D-44E5-871A-D6F5452ABDD2}" type="slidenum">
              <a:rPr lang="nb-NO" smtClean="0"/>
              <a:t>4</a:t>
            </a:fld>
            <a:endParaRPr lang="nb-NO"/>
          </a:p>
        </p:txBody>
      </p:sp>
    </p:spTree>
    <p:extLst>
      <p:ext uri="{BB962C8B-B14F-4D97-AF65-F5344CB8AC3E}">
        <p14:creationId xmlns:p14="http://schemas.microsoft.com/office/powerpoint/2010/main" val="311581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Her kjem eit utdrag frå tekstane som ligg til grunn for dette undervisningsopplegget. </a:t>
            </a:r>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5</a:t>
            </a:fld>
            <a:endParaRPr lang="nb-NO"/>
          </a:p>
        </p:txBody>
      </p:sp>
    </p:spTree>
    <p:extLst>
      <p:ext uri="{BB962C8B-B14F-4D97-AF65-F5344CB8AC3E}">
        <p14:creationId xmlns:p14="http://schemas.microsoft.com/office/powerpoint/2010/main" val="197910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 </a:t>
            </a:r>
          </a:p>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6</a:t>
            </a:fld>
            <a:endParaRPr lang="nb-NO"/>
          </a:p>
        </p:txBody>
      </p:sp>
    </p:spTree>
    <p:extLst>
      <p:ext uri="{BB962C8B-B14F-4D97-AF65-F5344CB8AC3E}">
        <p14:creationId xmlns:p14="http://schemas.microsoft.com/office/powerpoint/2010/main" val="244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F23AAA-5D8D-44E5-871A-D6F5452ABDD2}" type="slidenum">
              <a:rPr lang="nb-NO" smtClean="0"/>
              <a:t>7</a:t>
            </a:fld>
            <a:endParaRPr lang="nb-NO"/>
          </a:p>
        </p:txBody>
      </p:sp>
    </p:spTree>
    <p:extLst>
      <p:ext uri="{BB962C8B-B14F-4D97-AF65-F5344CB8AC3E}">
        <p14:creationId xmlns:p14="http://schemas.microsoft.com/office/powerpoint/2010/main" val="41983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7EF23AAA-5D8D-44E5-871A-D6F5452ABDD2}" type="slidenum">
              <a:rPr lang="nb-NO" smtClean="0"/>
              <a:t>10</a:t>
            </a:fld>
            <a:endParaRPr lang="nb-NO"/>
          </a:p>
        </p:txBody>
      </p:sp>
    </p:spTree>
    <p:extLst>
      <p:ext uri="{BB962C8B-B14F-4D97-AF65-F5344CB8AC3E}">
        <p14:creationId xmlns:p14="http://schemas.microsoft.com/office/powerpoint/2010/main" val="115626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Dette er eit døme på ei oppgåve der elevane skriv for seg sjølv. Å skrive for å sortere tankar, for å reflektere </a:t>
            </a:r>
            <a:endParaRPr lang="nb-NO" dirty="0"/>
          </a:p>
        </p:txBody>
      </p:sp>
      <p:sp>
        <p:nvSpPr>
          <p:cNvPr id="4" name="Plassholder for lysbildenummer 3"/>
          <p:cNvSpPr>
            <a:spLocks noGrp="1"/>
          </p:cNvSpPr>
          <p:nvPr>
            <p:ph type="sldNum" sz="quarter" idx="5"/>
          </p:nvPr>
        </p:nvSpPr>
        <p:spPr/>
        <p:txBody>
          <a:bodyPr/>
          <a:lstStyle/>
          <a:p>
            <a:fld id="{7EF23AAA-5D8D-44E5-871A-D6F5452ABDD2}" type="slidenum">
              <a:rPr lang="nb-NO" smtClean="0"/>
              <a:t>11</a:t>
            </a:fld>
            <a:endParaRPr lang="nb-NO"/>
          </a:p>
        </p:txBody>
      </p:sp>
    </p:spTree>
    <p:extLst>
      <p:ext uri="{BB962C8B-B14F-4D97-AF65-F5344CB8AC3E}">
        <p14:creationId xmlns:p14="http://schemas.microsoft.com/office/powerpoint/2010/main" val="62619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tv.nrk.no/serie/a-laget"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s://www.bt.no/btmeninger/kommentar/i/alpvVO/a-laget-paa-nrk-er-aarets-viktigaste-tv-seri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docs.google.com/spreadsheets/d/1DUF2isFWsqVSYhbaACYtbgcLi_YjDqpE3GLQIVgkKQg/edit#gid=69851113" TargetMode="External"/><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3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regjeringen.no/contentassets/53d21ea2bc3a4202b86b83cfe82da93e/overordna-del---verdiar-og-prinsipp-for-grunnopplaringa_nynorsk.pdf" TargetMode="External"/><Relationship Id="rId2" Type="http://schemas.openxmlformats.org/officeDocument/2006/relationships/hyperlink" Target="https://data.udir.no/kl06/v201906/laereplaner-lk20/NOR01-07.pdf?lang=nno"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2" name="Group 2"/>
          <p:cNvGrpSpPr/>
          <p:nvPr/>
        </p:nvGrpSpPr>
        <p:grpSpPr>
          <a:xfrm>
            <a:off x="-31071"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DB9A8F"/>
              </a:solidFill>
            </p:spPr>
            <p:txBody>
              <a:bodyPr/>
              <a:lstStyle/>
              <a:p>
                <a:endParaRPr lang="nb-NO"/>
              </a:p>
            </p:txBody>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716F35"/>
              </a:solidFill>
            </p:spPr>
            <p:txBody>
              <a:bodyPr/>
              <a:lstStyle/>
              <a:p>
                <a:endParaRPr lang="nb-NO"/>
              </a:p>
            </p:txBody>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814256"/>
              </a:solidFill>
            </p:spPr>
            <p:txBody>
              <a:bodyPr/>
              <a:lstStyle/>
              <a:p>
                <a:endParaRPr lang="nb-NO"/>
              </a:p>
            </p:txBody>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TextBox 12"/>
          <p:cNvSpPr txBox="1"/>
          <p:nvPr/>
        </p:nvSpPr>
        <p:spPr>
          <a:xfrm>
            <a:off x="6851094" y="4324350"/>
            <a:ext cx="8534002" cy="1962150"/>
          </a:xfrm>
          <a:prstGeom prst="rect">
            <a:avLst/>
          </a:prstGeom>
        </p:spPr>
        <p:txBody>
          <a:bodyPr lIns="0" tIns="0" rIns="0" bIns="0" rtlCol="0" anchor="t">
            <a:spAutoFit/>
          </a:bodyPr>
          <a:lstStyle/>
          <a:p>
            <a:pPr algn="ctr">
              <a:lnSpc>
                <a:spcPts val="14550"/>
              </a:lnSpc>
            </a:pPr>
            <a:r>
              <a:rPr lang="en-US" sz="15000">
                <a:solidFill>
                  <a:srgbClr val="814256"/>
                </a:solidFill>
                <a:latin typeface="Quattrocento"/>
                <a:ea typeface="Quattrocento"/>
                <a:cs typeface="Quattrocento"/>
                <a:sym typeface="Quattrocento"/>
              </a:rPr>
              <a:t>Annleis</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Freeform 3" descr="Dotte illustration"/>
          <p:cNvSpPr/>
          <p:nvPr/>
        </p:nvSpPr>
        <p:spPr>
          <a:xfrm>
            <a:off x="10972800" y="7812843"/>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3396193" y="1774475"/>
            <a:ext cx="12741423" cy="6412069"/>
            <a:chOff x="0" y="171450"/>
            <a:chExt cx="16988563" cy="8549424"/>
          </a:xfrm>
        </p:grpSpPr>
        <p:sp>
          <p:nvSpPr>
            <p:cNvPr id="5" name="TextBox 5"/>
            <p:cNvSpPr txBox="1"/>
            <p:nvPr/>
          </p:nvSpPr>
          <p:spPr>
            <a:xfrm>
              <a:off x="0" y="2751120"/>
              <a:ext cx="16988563" cy="5969754"/>
            </a:xfrm>
            <a:prstGeom prst="rect">
              <a:avLst/>
            </a:prstGeom>
          </p:spPr>
          <p:txBody>
            <a:bodyPr lIns="0" tIns="0" rIns="0" bIns="0" rtlCol="0" anchor="t">
              <a:spAutoFit/>
            </a:bodyPr>
            <a:lstStyle/>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Korleis blir Gunne skildra?</a:t>
              </a:r>
            </a:p>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Korleis har det vore for Odd å vekse opp med Gunne? </a:t>
              </a:r>
            </a:p>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Korleis har Gunne vorte møtt av samfunnet og skulen? </a:t>
              </a:r>
            </a:p>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Kva kritikk kan ein lese mellom linjene?</a:t>
              </a:r>
            </a:p>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Korleis skildrar Nordstoga forholdet mellom han og søstera si? Kva for kjensler kjem fram i tekstutdraga? </a:t>
              </a:r>
            </a:p>
            <a:p>
              <a:pPr marL="457200" lvl="0" indent="-457200" algn="l">
                <a:lnSpc>
                  <a:spcPts val="3920"/>
                </a:lnSpc>
                <a:spcBef>
                  <a:spcPct val="0"/>
                </a:spcBef>
                <a:buFont typeface="Arial" panose="020B0604020202020204" pitchFamily="34" charset="0"/>
                <a:buChar char="•"/>
              </a:pPr>
              <a:r>
                <a:rPr lang="nn-NO" sz="2800" spc="28" dirty="0">
                  <a:solidFill>
                    <a:srgbClr val="892F2C"/>
                  </a:solidFill>
                  <a:latin typeface="Quattrocento"/>
                  <a:ea typeface="Quattrocento"/>
                  <a:cs typeface="Quattrocento"/>
                  <a:sym typeface="Quattrocento"/>
                </a:rPr>
                <a:t>Kva for rolle har mor og far i Gunne sitt liv? Korleis handterer dei at ho er annleis? </a:t>
              </a:r>
            </a:p>
            <a:p>
              <a:pPr marL="0" lvl="0" indent="0" algn="l">
                <a:lnSpc>
                  <a:spcPts val="3920"/>
                </a:lnSpc>
                <a:spcBef>
                  <a:spcPct val="0"/>
                </a:spcBef>
              </a:pPr>
              <a:endParaRPr lang="nn-NO" sz="2800" spc="28" dirty="0">
                <a:solidFill>
                  <a:srgbClr val="892F2C"/>
                </a:solidFill>
                <a:latin typeface="Quattrocento"/>
                <a:ea typeface="Quattrocento"/>
                <a:cs typeface="Quattrocento"/>
                <a:sym typeface="Quattrocento"/>
              </a:endParaRPr>
            </a:p>
          </p:txBody>
        </p:sp>
        <p:sp>
          <p:nvSpPr>
            <p:cNvPr id="6" name="TextBox 6"/>
            <p:cNvSpPr txBox="1"/>
            <p:nvPr/>
          </p:nvSpPr>
          <p:spPr>
            <a:xfrm>
              <a:off x="0" y="171450"/>
              <a:ext cx="16988563" cy="1675588"/>
            </a:xfrm>
            <a:prstGeom prst="rect">
              <a:avLst/>
            </a:prstGeom>
          </p:spPr>
          <p:txBody>
            <a:bodyPr lIns="0" tIns="0" rIns="0" bIns="0" rtlCol="0" anchor="t">
              <a:spAutoFit/>
            </a:bodyPr>
            <a:lstStyle/>
            <a:p>
              <a:pPr marL="0" lvl="0" indent="0" algn="l">
                <a:lnSpc>
                  <a:spcPts val="9499"/>
                </a:lnSpc>
              </a:pPr>
              <a:r>
                <a:rPr lang="nn-NO" sz="9499" dirty="0">
                  <a:solidFill>
                    <a:srgbClr val="814256"/>
                  </a:solidFill>
                  <a:latin typeface="Quattrocento"/>
                  <a:ea typeface="Quattrocento"/>
                  <a:cs typeface="Quattrocento"/>
                  <a:sym typeface="Quattrocento"/>
                </a:rPr>
                <a:t>Spørsmål til utdraga</a:t>
              </a:r>
            </a:p>
          </p:txBody>
        </p:sp>
      </p:grpSp>
      <p:sp>
        <p:nvSpPr>
          <p:cNvPr id="7" name="Freeform 7"/>
          <p:cNvSpPr/>
          <p:nvPr/>
        </p:nvSpPr>
        <p:spPr>
          <a:xfrm>
            <a:off x="1266626" y="3777249"/>
            <a:ext cx="1367991" cy="2732501"/>
          </a:xfrm>
          <a:custGeom>
            <a:avLst/>
            <a:gdLst/>
            <a:ahLst/>
            <a:cxnLst/>
            <a:rect l="l" t="t" r="r" b="b"/>
            <a:pathLst>
              <a:path w="1367991" h="2732501">
                <a:moveTo>
                  <a:pt x="0" y="0"/>
                </a:moveTo>
                <a:lnTo>
                  <a:pt x="1367991" y="0"/>
                </a:lnTo>
                <a:lnTo>
                  <a:pt x="1367991" y="2732502"/>
                </a:lnTo>
                <a:lnTo>
                  <a:pt x="0" y="2732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378625" y="41501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descr="Dotte illustration"/>
          <p:cNvSpPr/>
          <p:nvPr/>
        </p:nvSpPr>
        <p:spPr>
          <a:xfrm>
            <a:off x="892058" y="7605707"/>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1028700" y="3138854"/>
            <a:ext cx="16230600" cy="4009292"/>
            <a:chOff x="0" y="0"/>
            <a:chExt cx="3774616" cy="932408"/>
          </a:xfrm>
        </p:grpSpPr>
        <p:sp>
          <p:nvSpPr>
            <p:cNvPr id="5" name="Freeform 5"/>
            <p:cNvSpPr/>
            <p:nvPr/>
          </p:nvSpPr>
          <p:spPr>
            <a:xfrm>
              <a:off x="0" y="0"/>
              <a:ext cx="3774617" cy="932408"/>
            </a:xfrm>
            <a:custGeom>
              <a:avLst/>
              <a:gdLst/>
              <a:ahLst/>
              <a:cxnLst/>
              <a:rect l="l" t="t" r="r" b="b"/>
              <a:pathLst>
                <a:path w="3774617" h="932408">
                  <a:moveTo>
                    <a:pt x="0" y="0"/>
                  </a:moveTo>
                  <a:lnTo>
                    <a:pt x="3774617" y="0"/>
                  </a:lnTo>
                  <a:lnTo>
                    <a:pt x="3774617" y="932408"/>
                  </a:lnTo>
                  <a:lnTo>
                    <a:pt x="0" y="932408"/>
                  </a:lnTo>
                  <a:close/>
                </a:path>
              </a:pathLst>
            </a:custGeom>
            <a:solidFill>
              <a:srgbClr val="ECCC6E"/>
            </a:solidFill>
          </p:spPr>
          <p:txBody>
            <a:bodyPr/>
            <a:lstStyle/>
            <a:p>
              <a:endParaRPr lang="nb-NO"/>
            </a:p>
          </p:txBody>
        </p:sp>
      </p:grpSp>
      <p:sp>
        <p:nvSpPr>
          <p:cNvPr id="6" name="Freeform 6"/>
          <p:cNvSpPr/>
          <p:nvPr/>
        </p:nvSpPr>
        <p:spPr>
          <a:xfrm rot="4695204">
            <a:off x="1814265" y="3403821"/>
            <a:ext cx="4443920" cy="7596444"/>
          </a:xfrm>
          <a:custGeom>
            <a:avLst/>
            <a:gdLst/>
            <a:ahLst/>
            <a:cxnLst/>
            <a:rect l="l" t="t" r="r" b="b"/>
            <a:pathLst>
              <a:path w="4443920" h="7596444">
                <a:moveTo>
                  <a:pt x="0" y="0"/>
                </a:moveTo>
                <a:lnTo>
                  <a:pt x="4443919" y="0"/>
                </a:lnTo>
                <a:lnTo>
                  <a:pt x="4443919" y="7596444"/>
                </a:lnTo>
                <a:lnTo>
                  <a:pt x="0" y="7596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rot="-6137673">
            <a:off x="11881789" y="-777938"/>
            <a:ext cx="4443920" cy="7596444"/>
          </a:xfrm>
          <a:custGeom>
            <a:avLst/>
            <a:gdLst/>
            <a:ahLst/>
            <a:cxnLst/>
            <a:rect l="l" t="t" r="r" b="b"/>
            <a:pathLst>
              <a:path w="4443920" h="7596444">
                <a:moveTo>
                  <a:pt x="0" y="0"/>
                </a:moveTo>
                <a:lnTo>
                  <a:pt x="4443920" y="0"/>
                </a:lnTo>
                <a:lnTo>
                  <a:pt x="4443920" y="7596444"/>
                </a:lnTo>
                <a:lnTo>
                  <a:pt x="0" y="7596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8" name="Group 8"/>
          <p:cNvGrpSpPr/>
          <p:nvPr/>
        </p:nvGrpSpPr>
        <p:grpSpPr>
          <a:xfrm>
            <a:off x="5029200" y="3797337"/>
            <a:ext cx="8229600" cy="4014056"/>
            <a:chOff x="0" y="-66675"/>
            <a:chExt cx="10972800" cy="5352075"/>
          </a:xfrm>
        </p:grpSpPr>
        <p:sp>
          <p:nvSpPr>
            <p:cNvPr id="9" name="TextBox 9"/>
            <p:cNvSpPr txBox="1"/>
            <p:nvPr/>
          </p:nvSpPr>
          <p:spPr>
            <a:xfrm>
              <a:off x="0" y="-66675"/>
              <a:ext cx="10972800" cy="1103379"/>
            </a:xfrm>
            <a:prstGeom prst="rect">
              <a:avLst/>
            </a:prstGeom>
          </p:spPr>
          <p:txBody>
            <a:bodyPr lIns="0" tIns="0" rIns="0" bIns="0" rtlCol="0" anchor="t">
              <a:spAutoFit/>
            </a:bodyPr>
            <a:lstStyle/>
            <a:p>
              <a:pPr marL="0" lvl="0" indent="0" algn="ctr">
                <a:lnSpc>
                  <a:spcPts val="4977"/>
                </a:lnSpc>
                <a:spcBef>
                  <a:spcPct val="0"/>
                </a:spcBef>
              </a:pPr>
              <a:r>
                <a:rPr lang="nn-NO" sz="9600" u="none" spc="35">
                  <a:solidFill>
                    <a:srgbClr val="892F2C"/>
                  </a:solidFill>
                  <a:latin typeface="Quattrocento"/>
                  <a:ea typeface="Quattrocento"/>
                  <a:cs typeface="Quattrocento"/>
                  <a:sym typeface="Quattrocento"/>
                </a:rPr>
                <a:t>Skriveoppdrag</a:t>
              </a:r>
            </a:p>
          </p:txBody>
        </p:sp>
        <p:sp>
          <p:nvSpPr>
            <p:cNvPr id="10" name="TextBox 10"/>
            <p:cNvSpPr txBox="1"/>
            <p:nvPr/>
          </p:nvSpPr>
          <p:spPr>
            <a:xfrm>
              <a:off x="0" y="798701"/>
              <a:ext cx="10972800" cy="4486699"/>
            </a:xfrm>
            <a:prstGeom prst="rect">
              <a:avLst/>
            </a:prstGeom>
          </p:spPr>
          <p:txBody>
            <a:bodyPr lIns="0" tIns="0" rIns="0" bIns="0" rtlCol="0" anchor="t">
              <a:spAutoFit/>
            </a:bodyPr>
            <a:lstStyle/>
            <a:p>
              <a:pPr marL="0" lvl="0" indent="0" algn="ctr">
                <a:lnSpc>
                  <a:spcPts val="3185"/>
                </a:lnSpc>
              </a:pPr>
              <a:endParaRPr lang="nn-NO" sz="4000" spc="22">
                <a:solidFill>
                  <a:srgbClr val="892F2C"/>
                </a:solidFill>
                <a:latin typeface="Quattrocento"/>
                <a:ea typeface="Quattrocento"/>
                <a:cs typeface="Quattrocento"/>
                <a:sym typeface="Quattrocento"/>
              </a:endParaRPr>
            </a:p>
            <a:p>
              <a:pPr algn="ctr"/>
              <a:r>
                <a:rPr lang="nn-NO" sz="4800" spc="22">
                  <a:solidFill>
                    <a:srgbClr val="892F2C"/>
                  </a:solidFill>
                  <a:latin typeface="Quattrocento"/>
                  <a:ea typeface="Quattrocento"/>
                  <a:cs typeface="Quattrocento"/>
                  <a:sym typeface="Quattrocento"/>
                </a:rPr>
                <a:t>Har du nokon gong følt deg annleis? Skriv ein kort personleg tekst</a:t>
              </a:r>
              <a:r>
                <a:rPr lang="nn-NO" sz="4000" spc="22">
                  <a:solidFill>
                    <a:srgbClr val="892F2C"/>
                  </a:solidFill>
                  <a:latin typeface="Quattrocento"/>
                  <a:ea typeface="Quattrocento"/>
                  <a:cs typeface="Quattrocento"/>
                  <a:sym typeface="Quattrocento"/>
                </a:rPr>
                <a:t>.</a:t>
              </a:r>
            </a:p>
            <a:p>
              <a:pPr marL="0" lvl="0" indent="0" algn="ctr"/>
              <a:endParaRPr lang="nn-NO" sz="4800" spc="22">
                <a:solidFill>
                  <a:srgbClr val="892F2C"/>
                </a:solidFill>
                <a:latin typeface="Quattrocento"/>
                <a:ea typeface="Quattrocento"/>
                <a:cs typeface="Quattrocento"/>
                <a:sym typeface="Quattrocen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2" name="Group 2"/>
          <p:cNvGrpSpPr/>
          <p:nvPr/>
        </p:nvGrpSpPr>
        <p:grpSpPr>
          <a:xfrm>
            <a:off x="16530921" y="4004619"/>
            <a:ext cx="642741" cy="64274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9E1"/>
            </a:solidFill>
          </p:spPr>
          <p:txBody>
            <a:bodyPr/>
            <a:lstStyle/>
            <a:p>
              <a:endParaRPr lang="nb-NO"/>
            </a:p>
          </p:txBody>
        </p:sp>
      </p:grpSp>
      <p:grpSp>
        <p:nvGrpSpPr>
          <p:cNvPr id="4" name="Group 4"/>
          <p:cNvGrpSpPr/>
          <p:nvPr/>
        </p:nvGrpSpPr>
        <p:grpSpPr>
          <a:xfrm>
            <a:off x="15245440" y="5290100"/>
            <a:ext cx="642741" cy="64274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9E1"/>
            </a:solidFill>
          </p:spPr>
          <p:txBody>
            <a:bodyPr/>
            <a:lstStyle/>
            <a:p>
              <a:endParaRPr lang="nb-NO"/>
            </a:p>
          </p:txBody>
        </p:sp>
      </p:grpSp>
      <p:grpSp>
        <p:nvGrpSpPr>
          <p:cNvPr id="6" name="Group 6"/>
          <p:cNvGrpSpPr/>
          <p:nvPr/>
        </p:nvGrpSpPr>
        <p:grpSpPr>
          <a:xfrm>
            <a:off x="16530921" y="4004619"/>
            <a:ext cx="642741" cy="642741"/>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0"/>
              </a:srgbClr>
            </a:solidFill>
          </p:spPr>
          <p:txBody>
            <a:bodyPr/>
            <a:lstStyle/>
            <a:p>
              <a:endParaRPr lang="nb-NO"/>
            </a:p>
          </p:txBody>
        </p:sp>
      </p:grpSp>
      <p:grpSp>
        <p:nvGrpSpPr>
          <p:cNvPr id="8" name="Group 8"/>
          <p:cNvGrpSpPr/>
          <p:nvPr/>
        </p:nvGrpSpPr>
        <p:grpSpPr>
          <a:xfrm rot="-10800000">
            <a:off x="8783397" y="2638906"/>
            <a:ext cx="1252297" cy="1252297"/>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9E1"/>
            </a:solidFill>
          </p:spPr>
          <p:txBody>
            <a:bodyPr/>
            <a:lstStyle/>
            <a:p>
              <a:endParaRPr lang="nb-NO"/>
            </a:p>
          </p:txBody>
        </p:sp>
      </p:grpSp>
      <p:grpSp>
        <p:nvGrpSpPr>
          <p:cNvPr id="10" name="Group 10"/>
          <p:cNvGrpSpPr/>
          <p:nvPr/>
        </p:nvGrpSpPr>
        <p:grpSpPr>
          <a:xfrm rot="-10800000">
            <a:off x="10035694" y="2638906"/>
            <a:ext cx="1252297" cy="1252297"/>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9E1"/>
            </a:solidFill>
          </p:spPr>
          <p:txBody>
            <a:bodyPr/>
            <a:lstStyle/>
            <a:p>
              <a:endParaRPr lang="nb-NO"/>
            </a:p>
          </p:txBody>
        </p:sp>
      </p:grpSp>
      <p:sp>
        <p:nvSpPr>
          <p:cNvPr id="12" name="TextBox 12"/>
          <p:cNvSpPr txBox="1"/>
          <p:nvPr/>
        </p:nvSpPr>
        <p:spPr>
          <a:xfrm>
            <a:off x="1455328" y="2566624"/>
            <a:ext cx="14743874" cy="5192575"/>
          </a:xfrm>
          <a:prstGeom prst="rect">
            <a:avLst/>
          </a:prstGeom>
        </p:spPr>
        <p:txBody>
          <a:bodyPr wrap="square" lIns="0" tIns="0" rIns="0" bIns="0" rtlCol="0" anchor="t">
            <a:spAutoFit/>
          </a:bodyPr>
          <a:lstStyle/>
          <a:p>
            <a:pPr>
              <a:lnSpc>
                <a:spcPts val="5940"/>
              </a:lnSpc>
            </a:pPr>
            <a:r>
              <a:rPr lang="en-US" sz="5000" err="1">
                <a:solidFill>
                  <a:srgbClr val="814256"/>
                </a:solidFill>
                <a:latin typeface="Quattrocento"/>
                <a:ea typeface="Quattrocento"/>
                <a:cs typeface="Quattrocento"/>
              </a:rPr>
              <a:t>Sjå</a:t>
            </a:r>
            <a:r>
              <a:rPr lang="en-US" sz="5000" dirty="0">
                <a:solidFill>
                  <a:srgbClr val="814256"/>
                </a:solidFill>
                <a:latin typeface="Quattrocento"/>
                <a:ea typeface="Quattrocento"/>
                <a:cs typeface="Quattrocento"/>
              </a:rPr>
              <a:t> </a:t>
            </a:r>
            <a:r>
              <a:rPr lang="en-US" sz="5000" err="1">
                <a:solidFill>
                  <a:srgbClr val="814256"/>
                </a:solidFill>
                <a:latin typeface="Quattrocento"/>
                <a:ea typeface="Quattrocento"/>
                <a:cs typeface="Quattrocento"/>
              </a:rPr>
              <a:t>serien</a:t>
            </a:r>
            <a:r>
              <a:rPr lang="en-US" sz="5000" dirty="0">
                <a:solidFill>
                  <a:srgbClr val="814256"/>
                </a:solidFill>
                <a:latin typeface="Quattrocento"/>
                <a:ea typeface="Quattrocento"/>
                <a:cs typeface="Quattrocento"/>
              </a:rPr>
              <a:t> A-</a:t>
            </a:r>
            <a:r>
              <a:rPr lang="en-US" sz="5000" err="1">
                <a:solidFill>
                  <a:srgbClr val="814256"/>
                </a:solidFill>
                <a:latin typeface="Quattrocento"/>
                <a:ea typeface="Quattrocento"/>
                <a:cs typeface="Quattrocento"/>
              </a:rPr>
              <a:t>laget</a:t>
            </a:r>
            <a:r>
              <a:rPr lang="en-US" sz="5000" dirty="0">
                <a:solidFill>
                  <a:srgbClr val="814256"/>
                </a:solidFill>
                <a:latin typeface="Quattrocento"/>
                <a:ea typeface="Quattrocento"/>
                <a:cs typeface="Quattrocento"/>
              </a:rPr>
              <a:t> </a:t>
            </a:r>
            <a:r>
              <a:rPr lang="en-US" sz="5000" err="1">
                <a:solidFill>
                  <a:srgbClr val="814256"/>
                </a:solidFill>
                <a:latin typeface="Quattrocento"/>
                <a:ea typeface="Quattrocento"/>
                <a:cs typeface="Quattrocento"/>
              </a:rPr>
              <a:t>på</a:t>
            </a:r>
            <a:r>
              <a:rPr lang="en-US" sz="5000" dirty="0">
                <a:solidFill>
                  <a:srgbClr val="814256"/>
                </a:solidFill>
                <a:latin typeface="Quattrocento"/>
                <a:ea typeface="Quattrocento"/>
                <a:cs typeface="Quattrocento"/>
              </a:rPr>
              <a:t> NRK:</a:t>
            </a:r>
            <a:br>
              <a:rPr lang="en-US" dirty="0"/>
            </a:br>
            <a:r>
              <a:rPr lang="en-US" sz="2400" dirty="0">
                <a:latin typeface="Quattrocento"/>
                <a:ea typeface="+mn-lt"/>
                <a:cs typeface="+mn-lt"/>
                <a:hlinkClick r:id="rId3"/>
              </a:rPr>
              <a:t>https://tv.nrk.no/serie/a-laget</a:t>
            </a:r>
            <a:endParaRPr lang="en-US" sz="2400" dirty="0">
              <a:solidFill>
                <a:srgbClr val="814256"/>
              </a:solidFill>
              <a:latin typeface="Quattrocento"/>
            </a:endParaRPr>
          </a:p>
          <a:p>
            <a:pPr>
              <a:lnSpc>
                <a:spcPts val="5940"/>
              </a:lnSpc>
            </a:pPr>
            <a:endParaRPr lang="en-US" dirty="0">
              <a:ea typeface="+mn-lt"/>
              <a:cs typeface="+mn-lt"/>
            </a:endParaRPr>
          </a:p>
          <a:p>
            <a:pPr>
              <a:lnSpc>
                <a:spcPts val="5940"/>
              </a:lnSpc>
            </a:pPr>
            <a:endParaRPr lang="en-US" dirty="0">
              <a:solidFill>
                <a:srgbClr val="000000"/>
              </a:solidFill>
              <a:latin typeface="Calibri"/>
              <a:ea typeface="Calibri"/>
              <a:cs typeface="Calibri"/>
              <a:sym typeface="Quattrocento"/>
            </a:endParaRPr>
          </a:p>
          <a:p>
            <a:pPr marL="0" lvl="0" indent="0" algn="l">
              <a:lnSpc>
                <a:spcPts val="5940"/>
              </a:lnSpc>
            </a:pPr>
            <a:r>
              <a:rPr lang="en-US" sz="5000" dirty="0">
                <a:solidFill>
                  <a:srgbClr val="814256"/>
                </a:solidFill>
                <a:latin typeface="Quattrocento"/>
                <a:ea typeface="Quattrocento"/>
                <a:cs typeface="Quattrocento"/>
                <a:sym typeface="Quattrocento"/>
              </a:rPr>
              <a:t>Les </a:t>
            </a:r>
            <a:r>
              <a:rPr lang="en-US" sz="5000" dirty="0" err="1">
                <a:solidFill>
                  <a:srgbClr val="814256"/>
                </a:solidFill>
                <a:latin typeface="Quattrocento"/>
                <a:ea typeface="Quattrocento"/>
                <a:cs typeface="Quattrocento"/>
                <a:sym typeface="Quattrocento"/>
              </a:rPr>
              <a:t>kommentaren</a:t>
            </a:r>
            <a:r>
              <a:rPr lang="en-US" sz="5000" dirty="0">
                <a:solidFill>
                  <a:srgbClr val="814256"/>
                </a:solidFill>
                <a:latin typeface="Quattrocento"/>
                <a:ea typeface="Quattrocento"/>
                <a:cs typeface="Quattrocento"/>
                <a:sym typeface="Quattrocento"/>
              </a:rPr>
              <a:t> </a:t>
            </a:r>
            <a:r>
              <a:rPr lang="en-US" sz="5000" dirty="0" err="1">
                <a:solidFill>
                  <a:srgbClr val="814256"/>
                </a:solidFill>
                <a:latin typeface="Quattrocento"/>
                <a:ea typeface="Quattrocento"/>
                <a:cs typeface="Quattrocento"/>
                <a:sym typeface="Quattrocento"/>
              </a:rPr>
              <a:t>til</a:t>
            </a:r>
            <a:r>
              <a:rPr lang="en-US" sz="5000" dirty="0">
                <a:solidFill>
                  <a:srgbClr val="814256"/>
                </a:solidFill>
                <a:latin typeface="Quattrocento"/>
                <a:ea typeface="Quattrocento"/>
                <a:cs typeface="Quattrocento"/>
                <a:sym typeface="Quattrocento"/>
              </a:rPr>
              <a:t> Jens Kihl, </a:t>
            </a:r>
            <a:r>
              <a:rPr lang="en-US" sz="5000" dirty="0" err="1">
                <a:solidFill>
                  <a:srgbClr val="814256"/>
                </a:solidFill>
                <a:latin typeface="Quattrocento"/>
                <a:ea typeface="Quattrocento"/>
                <a:cs typeface="Quattrocento"/>
                <a:sym typeface="Quattrocento"/>
              </a:rPr>
              <a:t>kulturredaktør</a:t>
            </a:r>
            <a:r>
              <a:rPr lang="en-US" sz="5000" dirty="0">
                <a:solidFill>
                  <a:srgbClr val="814256"/>
                </a:solidFill>
                <a:latin typeface="Quattrocento"/>
                <a:ea typeface="Quattrocento"/>
                <a:cs typeface="Quattrocento"/>
                <a:sym typeface="Quattrocento"/>
              </a:rPr>
              <a:t> </a:t>
            </a:r>
            <a:r>
              <a:rPr lang="en-US" sz="5000" dirty="0" err="1">
                <a:solidFill>
                  <a:srgbClr val="814256"/>
                </a:solidFill>
                <a:latin typeface="Quattrocento"/>
                <a:ea typeface="Quattrocento"/>
                <a:cs typeface="Quattrocento"/>
                <a:sym typeface="Quattrocento"/>
              </a:rPr>
              <a:t>i</a:t>
            </a:r>
            <a:r>
              <a:rPr lang="en-US" sz="5000" dirty="0">
                <a:solidFill>
                  <a:srgbClr val="814256"/>
                </a:solidFill>
                <a:latin typeface="Quattrocento"/>
                <a:ea typeface="Quattrocento"/>
                <a:cs typeface="Quattrocento"/>
                <a:sym typeface="Quattrocento"/>
              </a:rPr>
              <a:t> </a:t>
            </a:r>
            <a:r>
              <a:rPr lang="en-US" sz="5000" dirty="0" err="1">
                <a:solidFill>
                  <a:srgbClr val="814256"/>
                </a:solidFill>
                <a:latin typeface="Quattrocento"/>
                <a:ea typeface="Quattrocento"/>
                <a:cs typeface="Quattrocento"/>
                <a:sym typeface="Quattrocento"/>
              </a:rPr>
              <a:t>Bergens</a:t>
            </a:r>
            <a:r>
              <a:rPr lang="en-US" sz="5000" dirty="0">
                <a:solidFill>
                  <a:srgbClr val="814256"/>
                </a:solidFill>
                <a:latin typeface="Quattrocento"/>
                <a:ea typeface="Quattrocento"/>
                <a:cs typeface="Quattrocento"/>
                <a:sym typeface="Quattrocento"/>
              </a:rPr>
              <a:t> </a:t>
            </a:r>
            <a:r>
              <a:rPr lang="en-US" sz="5000" dirty="0" err="1">
                <a:solidFill>
                  <a:srgbClr val="814256"/>
                </a:solidFill>
                <a:latin typeface="Quattrocento"/>
                <a:ea typeface="Quattrocento"/>
                <a:cs typeface="Quattrocento"/>
                <a:sym typeface="Quattrocento"/>
              </a:rPr>
              <a:t>Tidende</a:t>
            </a:r>
            <a:br>
              <a:rPr lang="en-US" sz="5000" dirty="0">
                <a:latin typeface="Quattrocento"/>
                <a:ea typeface="Quattrocento"/>
                <a:cs typeface="Quattrocento"/>
              </a:rPr>
            </a:br>
            <a:r>
              <a:rPr lang="en-US" sz="2400" dirty="0">
                <a:solidFill>
                  <a:srgbClr val="814256"/>
                </a:solidFill>
                <a:latin typeface="Quattrocento"/>
                <a:ea typeface="Quattrocento"/>
                <a:cs typeface="Quattrocento"/>
                <a:sym typeface="Quattrocento"/>
                <a:hlinkClick r:id="rId4"/>
              </a:rPr>
              <a:t>https://www.bt.no/btmeninger/kommentar/i/alpvVO/a-laget-paa-nrk-er-aarets-viktigaste-tv-serie</a:t>
            </a:r>
            <a:r>
              <a:rPr lang="en-US" sz="2400" dirty="0">
                <a:solidFill>
                  <a:srgbClr val="814256"/>
                </a:solidFill>
                <a:latin typeface="Quattrocento"/>
                <a:ea typeface="Quattrocento"/>
                <a:cs typeface="Quattrocento"/>
                <a:sym typeface="Quattrocento"/>
              </a:rPr>
              <a:t> </a:t>
            </a:r>
            <a:endParaRPr lang="en-US" dirty="0"/>
          </a:p>
        </p:txBody>
      </p:sp>
      <p:grpSp>
        <p:nvGrpSpPr>
          <p:cNvPr id="13" name="Group 13"/>
          <p:cNvGrpSpPr/>
          <p:nvPr/>
        </p:nvGrpSpPr>
        <p:grpSpPr>
          <a:xfrm rot="10800000">
            <a:off x="13575762" y="1898657"/>
            <a:ext cx="1340318" cy="1340318"/>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sp>
        <p:nvSpPr>
          <p:cNvPr id="17" name="Freeform 17"/>
          <p:cNvSpPr/>
          <p:nvPr/>
        </p:nvSpPr>
        <p:spPr>
          <a:xfrm>
            <a:off x="10317179" y="754181"/>
            <a:ext cx="4331954" cy="4404020"/>
          </a:xfrm>
          <a:custGeom>
            <a:avLst/>
            <a:gdLst/>
            <a:ahLst/>
            <a:cxnLst/>
            <a:rect l="l" t="t" r="r" b="b"/>
            <a:pathLst>
              <a:path w="4331954" h="4404020">
                <a:moveTo>
                  <a:pt x="0" y="0"/>
                </a:moveTo>
                <a:lnTo>
                  <a:pt x="4331954" y="0"/>
                </a:lnTo>
                <a:lnTo>
                  <a:pt x="4331954" y="4404019"/>
                </a:lnTo>
                <a:lnTo>
                  <a:pt x="0" y="4404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8" name="Freeform 18" descr="Dotte illustration"/>
          <p:cNvSpPr/>
          <p:nvPr/>
        </p:nvSpPr>
        <p:spPr>
          <a:xfrm>
            <a:off x="13113248" y="719541"/>
            <a:ext cx="4270267" cy="1446412"/>
          </a:xfrm>
          <a:custGeom>
            <a:avLst/>
            <a:gdLst/>
            <a:ahLst/>
            <a:cxnLst/>
            <a:rect l="l" t="t" r="r" b="b"/>
            <a:pathLst>
              <a:path w="4270267" h="1446412">
                <a:moveTo>
                  <a:pt x="0" y="0"/>
                </a:moveTo>
                <a:lnTo>
                  <a:pt x="4270267" y="0"/>
                </a:lnTo>
                <a:lnTo>
                  <a:pt x="4270267" y="1446413"/>
                </a:lnTo>
                <a:lnTo>
                  <a:pt x="0" y="14464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7512165" y="-155385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4" name="Group 4"/>
          <p:cNvGrpSpPr/>
          <p:nvPr/>
        </p:nvGrpSpPr>
        <p:grpSpPr>
          <a:xfrm rot="5400000">
            <a:off x="-638078" y="4448905"/>
            <a:ext cx="4722745" cy="1389189"/>
            <a:chOff x="0" y="0"/>
            <a:chExt cx="6296994" cy="1852253"/>
          </a:xfrm>
        </p:grpSpPr>
        <p:grpSp>
          <p:nvGrpSpPr>
            <p:cNvPr id="5" name="Group 5"/>
            <p:cNvGrpSpPr>
              <a:grpSpLocks noChangeAspect="1"/>
            </p:cNvGrpSpPr>
            <p:nvPr/>
          </p:nvGrpSpPr>
          <p:grpSpPr>
            <a:xfrm rot="-10800000">
              <a:off x="0" y="0"/>
              <a:ext cx="1848345" cy="1848345"/>
              <a:chOff x="0" y="0"/>
              <a:chExt cx="2653030" cy="2653030"/>
            </a:xfrm>
          </p:grpSpPr>
          <p:sp>
            <p:nvSpPr>
              <p:cNvPr id="6" name="Freeform 6"/>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CFB154"/>
              </a:solidFill>
            </p:spPr>
            <p:txBody>
              <a:bodyPr/>
              <a:lstStyle/>
              <a:p>
                <a:endParaRPr lang="nb-NO"/>
              </a:p>
            </p:txBody>
          </p:sp>
        </p:grpSp>
        <p:sp>
          <p:nvSpPr>
            <p:cNvPr id="7" name="AutoShape 7"/>
            <p:cNvSpPr/>
            <p:nvPr/>
          </p:nvSpPr>
          <p:spPr>
            <a:xfrm rot="-10800000">
              <a:off x="4448649" y="7814"/>
              <a:ext cx="1848345" cy="1840531"/>
            </a:xfrm>
            <a:prstGeom prst="rect">
              <a:avLst/>
            </a:prstGeom>
            <a:solidFill>
              <a:srgbClr val="CFB154"/>
            </a:solidFill>
          </p:spPr>
          <p:txBody>
            <a:bodyPr/>
            <a:lstStyle/>
            <a:p>
              <a:endParaRPr lang="nb-NO"/>
            </a:p>
          </p:txBody>
        </p:sp>
        <p:grpSp>
          <p:nvGrpSpPr>
            <p:cNvPr id="8" name="Group 8"/>
            <p:cNvGrpSpPr>
              <a:grpSpLocks noChangeAspect="1"/>
            </p:cNvGrpSpPr>
            <p:nvPr/>
          </p:nvGrpSpPr>
          <p:grpSpPr>
            <a:xfrm rot="-10800000">
              <a:off x="2224324" y="3907"/>
              <a:ext cx="1848345" cy="1848345"/>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CFB154"/>
              </a:solidFill>
            </p:spPr>
            <p:txBody>
              <a:bodyPr/>
              <a:lstStyle/>
              <a:p>
                <a:endParaRPr lang="nb-NO"/>
              </a:p>
            </p:txBody>
          </p:sp>
        </p:grpSp>
      </p:grpSp>
      <p:grpSp>
        <p:nvGrpSpPr>
          <p:cNvPr id="10" name="Group 10"/>
          <p:cNvGrpSpPr/>
          <p:nvPr/>
        </p:nvGrpSpPr>
        <p:grpSpPr>
          <a:xfrm>
            <a:off x="3512702" y="1338770"/>
            <a:ext cx="13557206" cy="7609461"/>
            <a:chOff x="0" y="0"/>
            <a:chExt cx="18076275" cy="10145948"/>
          </a:xfrm>
        </p:grpSpPr>
        <p:sp>
          <p:nvSpPr>
            <p:cNvPr id="11" name="TextBox 11"/>
            <p:cNvSpPr txBox="1"/>
            <p:nvPr/>
          </p:nvSpPr>
          <p:spPr>
            <a:xfrm>
              <a:off x="0" y="-85725"/>
              <a:ext cx="18076275" cy="1761363"/>
            </a:xfrm>
            <a:prstGeom prst="rect">
              <a:avLst/>
            </a:prstGeom>
          </p:spPr>
          <p:txBody>
            <a:bodyPr lIns="0" tIns="0" rIns="0" bIns="0" rtlCol="0" anchor="t">
              <a:spAutoFit/>
            </a:bodyPr>
            <a:lstStyle/>
            <a:p>
              <a:pPr marL="0" lvl="0" indent="0" algn="l">
                <a:lnSpc>
                  <a:spcPts val="10783"/>
                </a:lnSpc>
              </a:pPr>
              <a:r>
                <a:rPr lang="en-US" sz="8294" strike="noStrike">
                  <a:solidFill>
                    <a:srgbClr val="892F2C"/>
                  </a:solidFill>
                  <a:latin typeface="Quattrocento"/>
                  <a:ea typeface="Quattrocento"/>
                  <a:cs typeface="Quattrocento"/>
                  <a:sym typeface="Quattrocento"/>
                </a:rPr>
                <a:t>Samtalegrupper</a:t>
              </a:r>
            </a:p>
          </p:txBody>
        </p:sp>
        <p:sp>
          <p:nvSpPr>
            <p:cNvPr id="12" name="TextBox 12"/>
            <p:cNvSpPr txBox="1"/>
            <p:nvPr/>
          </p:nvSpPr>
          <p:spPr>
            <a:xfrm>
              <a:off x="0" y="3065539"/>
              <a:ext cx="18076275" cy="7080408"/>
            </a:xfrm>
            <a:prstGeom prst="rect">
              <a:avLst/>
            </a:prstGeom>
          </p:spPr>
          <p:txBody>
            <a:bodyPr lIns="0" tIns="0" rIns="0" bIns="0" rtlCol="0" anchor="t">
              <a:spAutoFit/>
            </a:bodyPr>
            <a:lstStyle/>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Kvifor trur du tittelen på programmet er </a:t>
              </a:r>
              <a:r>
                <a:rPr lang="nn-NO" sz="2559" i="1" u="none" strike="noStrike" spc="25">
                  <a:solidFill>
                    <a:srgbClr val="892F2C"/>
                  </a:solidFill>
                  <a:latin typeface="Quattrocento"/>
                  <a:ea typeface="Quattrocento"/>
                  <a:cs typeface="Quattrocento"/>
                  <a:sym typeface="Quattrocento"/>
                </a:rPr>
                <a:t>A-laget</a:t>
              </a:r>
              <a:r>
                <a:rPr lang="nn-NO" sz="2559" u="none" strike="noStrike" spc="25">
                  <a:solidFill>
                    <a:srgbClr val="892F2C"/>
                  </a:solidFill>
                  <a:latin typeface="Quattrocento"/>
                  <a:ea typeface="Quattrocento"/>
                  <a:cs typeface="Quattrocento"/>
                  <a:sym typeface="Quattrocento"/>
                </a:rPr>
                <a:t>?</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Jens Kihl, kulturredaktør i </a:t>
              </a:r>
              <a:r>
                <a:rPr lang="nn-NO" sz="2559" i="1" u="none" strike="noStrike" spc="25">
                  <a:solidFill>
                    <a:srgbClr val="892F2C"/>
                  </a:solidFill>
                  <a:latin typeface="Quattrocento"/>
                  <a:ea typeface="Quattrocento"/>
                  <a:cs typeface="Quattrocento"/>
                  <a:sym typeface="Quattrocento"/>
                </a:rPr>
                <a:t>Bergens Tidende</a:t>
              </a:r>
              <a:r>
                <a:rPr lang="nn-NO" sz="2559" u="none" strike="noStrike" spc="25">
                  <a:solidFill>
                    <a:srgbClr val="892F2C"/>
                  </a:solidFill>
                  <a:latin typeface="Quattrocento"/>
                  <a:ea typeface="Quattrocento"/>
                  <a:cs typeface="Quattrocento"/>
                  <a:sym typeface="Quattrocento"/>
                </a:rPr>
                <a:t>, skriv i artikkelen at serien «har blitt eit fenomen» og at dette kjennest som «viktig TV». Kva meiner du gjer denne serien viktig?</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Korleis skil </a:t>
              </a:r>
              <a:r>
                <a:rPr lang="nn-NO" sz="2559" i="1" u="none" strike="noStrike" spc="25">
                  <a:solidFill>
                    <a:srgbClr val="892F2C"/>
                  </a:solidFill>
                  <a:latin typeface="Quattrocento"/>
                  <a:ea typeface="Quattrocento"/>
                  <a:cs typeface="Quattrocento"/>
                  <a:sym typeface="Quattrocento"/>
                </a:rPr>
                <a:t>A-laget</a:t>
              </a:r>
              <a:r>
                <a:rPr lang="nn-NO" sz="2559" u="none" strike="noStrike" spc="25">
                  <a:solidFill>
                    <a:srgbClr val="892F2C"/>
                  </a:solidFill>
                  <a:latin typeface="Quattrocento"/>
                  <a:ea typeface="Quattrocento"/>
                  <a:cs typeface="Quattrocento"/>
                  <a:sym typeface="Quattrocento"/>
                </a:rPr>
                <a:t> seg frå andre TV-seriar som handlar om menneske med funksjonsvariasjonar, som </a:t>
              </a:r>
              <a:r>
                <a:rPr lang="nn-NO" sz="2559" i="1" u="none" strike="noStrike" spc="25" err="1">
                  <a:solidFill>
                    <a:srgbClr val="892F2C"/>
                  </a:solidFill>
                  <a:latin typeface="Quattrocento"/>
                  <a:ea typeface="Quattrocento"/>
                  <a:cs typeface="Quattrocento"/>
                  <a:sym typeface="Quattrocento"/>
                </a:rPr>
                <a:t>Tangerudbakken</a:t>
              </a:r>
              <a:r>
                <a:rPr lang="nn-NO" sz="2559" u="none" strike="noStrike" spc="25">
                  <a:solidFill>
                    <a:srgbClr val="892F2C"/>
                  </a:solidFill>
                  <a:latin typeface="Quattrocento"/>
                  <a:ea typeface="Quattrocento"/>
                  <a:cs typeface="Quattrocento"/>
                  <a:sym typeface="Quattrocento"/>
                </a:rPr>
                <a:t> eller </a:t>
              </a:r>
              <a:r>
                <a:rPr lang="nn-NO" sz="2559" i="1" u="none" strike="noStrike" spc="25">
                  <a:solidFill>
                    <a:srgbClr val="892F2C"/>
                  </a:solidFill>
                  <a:latin typeface="Quattrocento"/>
                  <a:ea typeface="Quattrocento"/>
                  <a:cs typeface="Quattrocento"/>
                  <a:sym typeface="Quattrocento"/>
                </a:rPr>
                <a:t>Love </a:t>
              </a:r>
              <a:r>
                <a:rPr lang="nn-NO" sz="2559" i="1" u="none" strike="noStrike" spc="25" err="1">
                  <a:solidFill>
                    <a:srgbClr val="892F2C"/>
                  </a:solidFill>
                  <a:latin typeface="Quattrocento"/>
                  <a:ea typeface="Quattrocento"/>
                  <a:cs typeface="Quattrocento"/>
                  <a:sym typeface="Quattrocento"/>
                </a:rPr>
                <a:t>on</a:t>
              </a:r>
              <a:r>
                <a:rPr lang="nn-NO" sz="2559" i="1" u="none" strike="noStrike" spc="25">
                  <a:solidFill>
                    <a:srgbClr val="892F2C"/>
                  </a:solidFill>
                  <a:latin typeface="Quattrocento"/>
                  <a:ea typeface="Quattrocento"/>
                  <a:cs typeface="Quattrocento"/>
                  <a:sym typeface="Quattrocento"/>
                </a:rPr>
                <a:t> </a:t>
              </a:r>
              <a:r>
                <a:rPr lang="nn-NO" sz="2559" i="1" u="none" strike="noStrike" spc="25" err="1">
                  <a:solidFill>
                    <a:srgbClr val="892F2C"/>
                  </a:solidFill>
                  <a:latin typeface="Quattrocento"/>
                  <a:ea typeface="Quattrocento"/>
                  <a:cs typeface="Quattrocento"/>
                  <a:sym typeface="Quattrocento"/>
                </a:rPr>
                <a:t>the</a:t>
              </a:r>
              <a:r>
                <a:rPr lang="nn-NO" sz="2559" i="1" u="none" strike="noStrike" spc="25">
                  <a:solidFill>
                    <a:srgbClr val="892F2C"/>
                  </a:solidFill>
                  <a:latin typeface="Quattrocento"/>
                  <a:ea typeface="Quattrocento"/>
                  <a:cs typeface="Quattrocento"/>
                  <a:sym typeface="Quattrocento"/>
                </a:rPr>
                <a:t> Spectrum</a:t>
              </a:r>
              <a:r>
                <a:rPr lang="nn-NO" sz="2559" u="none" strike="noStrike" spc="25">
                  <a:solidFill>
                    <a:srgbClr val="892F2C"/>
                  </a:solidFill>
                  <a:latin typeface="Quattrocento"/>
                  <a:ea typeface="Quattrocento"/>
                  <a:cs typeface="Quattrocento"/>
                  <a:sym typeface="Quattrocento"/>
                </a:rPr>
                <a:t>?</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Kva betyr det at reporterane i serien sjølv har erfaringar med å vere annleis? Korleis påverkar dette samtalane?</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Kvifor trur du gjestane i </a:t>
              </a:r>
              <a:r>
                <a:rPr lang="nn-NO" sz="2559" i="1" u="none" strike="noStrike" spc="25">
                  <a:solidFill>
                    <a:srgbClr val="892F2C"/>
                  </a:solidFill>
                  <a:latin typeface="Quattrocento"/>
                  <a:ea typeface="Quattrocento"/>
                  <a:cs typeface="Quattrocento"/>
                  <a:sym typeface="Quattrocento"/>
                </a:rPr>
                <a:t>A-laget</a:t>
              </a:r>
              <a:r>
                <a:rPr lang="nn-NO" sz="2559" u="none" strike="noStrike" spc="25">
                  <a:solidFill>
                    <a:srgbClr val="892F2C"/>
                  </a:solidFill>
                  <a:latin typeface="Quattrocento"/>
                  <a:ea typeface="Quattrocento"/>
                  <a:cs typeface="Quattrocento"/>
                  <a:sym typeface="Quattrocento"/>
                </a:rPr>
                <a:t> svarar annleis enn dei gjer i vanlege intervju?</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Korleis kan samfunnet bli flinkare til å inkludere menneske som kjenner seg annleis?</a:t>
              </a:r>
            </a:p>
            <a:p>
              <a:pPr marL="552571" lvl="1" indent="-276285" algn="l">
                <a:lnSpc>
                  <a:spcPts val="3839"/>
                </a:lnSpc>
                <a:buAutoNum type="arabicPeriod"/>
              </a:pPr>
              <a:r>
                <a:rPr lang="nn-NO" sz="2559" u="none" strike="noStrike" spc="25">
                  <a:solidFill>
                    <a:srgbClr val="892F2C"/>
                  </a:solidFill>
                  <a:latin typeface="Quattrocento"/>
                  <a:ea typeface="Quattrocento"/>
                  <a:cs typeface="Quattrocento"/>
                  <a:sym typeface="Quattrocento"/>
                </a:rPr>
                <a:t>Kihl skriv om korleis samtalen mellom Herman </a:t>
              </a:r>
              <a:r>
                <a:rPr lang="nn-NO" sz="2559" u="none" strike="noStrike" spc="25" err="1">
                  <a:solidFill>
                    <a:srgbClr val="892F2C"/>
                  </a:solidFill>
                  <a:latin typeface="Quattrocento"/>
                  <a:ea typeface="Quattrocento"/>
                  <a:cs typeface="Quattrocento"/>
                  <a:sym typeface="Quattrocento"/>
                </a:rPr>
                <a:t>Flesvig</a:t>
              </a:r>
              <a:r>
                <a:rPr lang="nn-NO" sz="2559" u="none" strike="noStrike" spc="25">
                  <a:solidFill>
                    <a:srgbClr val="892F2C"/>
                  </a:solidFill>
                  <a:latin typeface="Quattrocento"/>
                  <a:ea typeface="Quattrocento"/>
                  <a:cs typeface="Quattrocento"/>
                  <a:sym typeface="Quattrocento"/>
                </a:rPr>
                <a:t> og reporterane skapar eit «rom av gjensidig tillit». Kva meiner han med det?</a:t>
              </a:r>
            </a:p>
          </p:txBody>
        </p:sp>
        <p:sp>
          <p:nvSpPr>
            <p:cNvPr id="13" name="AutoShape 13"/>
            <p:cNvSpPr/>
            <p:nvPr/>
          </p:nvSpPr>
          <p:spPr>
            <a:xfrm>
              <a:off x="0" y="2165974"/>
              <a:ext cx="1324627" cy="223120"/>
            </a:xfrm>
            <a:prstGeom prst="rect">
              <a:avLst/>
            </a:prstGeom>
            <a:solidFill>
              <a:srgbClr val="CFB154"/>
            </a:solidFill>
          </p:spPr>
          <p:txBody>
            <a:bodyPr/>
            <a:lstStyle/>
            <a:p>
              <a:endParaRPr lang="nb-NO"/>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2" name="Group 2"/>
          <p:cNvGrpSpPr/>
          <p:nvPr/>
        </p:nvGrpSpPr>
        <p:grpSpPr>
          <a:xfrm>
            <a:off x="627362" y="0"/>
            <a:ext cx="937061" cy="10287000"/>
            <a:chOff x="0" y="0"/>
            <a:chExt cx="246798" cy="2709333"/>
          </a:xfrm>
        </p:grpSpPr>
        <p:sp>
          <p:nvSpPr>
            <p:cNvPr id="3" name="Freeform 3"/>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2E9E1"/>
            </a:solidFill>
          </p:spPr>
          <p:txBody>
            <a:bodyPr/>
            <a:lstStyle/>
            <a:p>
              <a:endParaRPr lang="nb-NO"/>
            </a:p>
          </p:txBody>
        </p:sp>
        <p:sp>
          <p:nvSpPr>
            <p:cNvPr id="4" name="TextBox 4"/>
            <p:cNvSpPr txBox="1"/>
            <p:nvPr/>
          </p:nvSpPr>
          <p:spPr>
            <a:xfrm>
              <a:off x="0" y="-47625"/>
              <a:ext cx="246798" cy="2756958"/>
            </a:xfrm>
            <a:prstGeom prst="rect">
              <a:avLst/>
            </a:prstGeom>
          </p:spPr>
          <p:txBody>
            <a:bodyPr lIns="50800" tIns="50800" rIns="50800" bIns="50800" rtlCol="0" anchor="ctr"/>
            <a:lstStyle/>
            <a:p>
              <a:pPr algn="ctr">
                <a:lnSpc>
                  <a:spcPts val="2659"/>
                </a:lnSpc>
              </a:pPr>
              <a:endParaRPr/>
            </a:p>
          </p:txBody>
        </p:sp>
      </p:grpSp>
      <p:grpSp>
        <p:nvGrpSpPr>
          <p:cNvPr id="45" name="Gruppe 44">
            <a:extLst>
              <a:ext uri="{FF2B5EF4-FFF2-40B4-BE49-F238E27FC236}">
                <a16:creationId xmlns:a16="http://schemas.microsoft.com/office/drawing/2014/main" id="{0AED69C6-5D3F-189F-BAA6-AD42751CD595}"/>
              </a:ext>
            </a:extLst>
          </p:cNvPr>
          <p:cNvGrpSpPr/>
          <p:nvPr/>
        </p:nvGrpSpPr>
        <p:grpSpPr>
          <a:xfrm>
            <a:off x="2133364" y="181855"/>
            <a:ext cx="14021272" cy="10105145"/>
            <a:chOff x="2133364" y="181855"/>
            <a:chExt cx="14021272" cy="10105145"/>
          </a:xfrm>
        </p:grpSpPr>
        <p:sp>
          <p:nvSpPr>
            <p:cNvPr id="46" name="TextBox 2">
              <a:extLst>
                <a:ext uri="{FF2B5EF4-FFF2-40B4-BE49-F238E27FC236}">
                  <a16:creationId xmlns:a16="http://schemas.microsoft.com/office/drawing/2014/main" id="{063014A2-5766-6628-B158-718A8228455A}"/>
                </a:ext>
              </a:extLst>
            </p:cNvPr>
            <p:cNvSpPr txBox="1"/>
            <p:nvPr/>
          </p:nvSpPr>
          <p:spPr>
            <a:xfrm>
              <a:off x="2133364" y="181855"/>
              <a:ext cx="14021272" cy="3676650"/>
            </a:xfrm>
            <a:prstGeom prst="rect">
              <a:avLst/>
            </a:prstGeom>
          </p:spPr>
          <p:txBody>
            <a:bodyPr lIns="0" tIns="0" rIns="0" bIns="0" rtlCol="0" anchor="t">
              <a:spAutoFit/>
            </a:bodyPr>
            <a:lstStyle/>
            <a:p>
              <a:pPr algn="ctr">
                <a:lnSpc>
                  <a:spcPts val="9600"/>
                </a:lnSpc>
              </a:pPr>
              <a:r>
                <a:rPr lang="nn-NO" sz="8000" i="1" spc="80" dirty="0">
                  <a:solidFill>
                    <a:srgbClr val="814256"/>
                  </a:solidFill>
                  <a:latin typeface="Quattrocento"/>
                  <a:ea typeface="Quattrocento"/>
                  <a:cs typeface="Quattrocento"/>
                  <a:sym typeface="Quattrocento"/>
                </a:rPr>
                <a:t>Fuglane</a:t>
              </a:r>
              <a:r>
                <a:rPr lang="nn-NO" sz="8000" spc="80" dirty="0">
                  <a:solidFill>
                    <a:srgbClr val="814256"/>
                  </a:solidFill>
                  <a:latin typeface="Quattrocento"/>
                  <a:ea typeface="Quattrocento"/>
                  <a:cs typeface="Quattrocento"/>
                  <a:sym typeface="Quattrocento"/>
                </a:rPr>
                <a:t> (1957) </a:t>
              </a:r>
            </a:p>
            <a:p>
              <a:pPr algn="ctr">
                <a:lnSpc>
                  <a:spcPts val="9600"/>
                </a:lnSpc>
              </a:pPr>
              <a:r>
                <a:rPr lang="nn-NO" sz="8000" spc="80" dirty="0">
                  <a:solidFill>
                    <a:srgbClr val="814256"/>
                  </a:solidFill>
                  <a:latin typeface="Quattrocento"/>
                  <a:ea typeface="Quattrocento"/>
                  <a:cs typeface="Quattrocento"/>
                  <a:sym typeface="Quattrocento"/>
                </a:rPr>
                <a:t>av Tarjei Vesaas</a:t>
              </a:r>
            </a:p>
            <a:p>
              <a:pPr marL="0" lvl="0" indent="0" algn="ctr">
                <a:lnSpc>
                  <a:spcPts val="9600"/>
                </a:lnSpc>
              </a:pPr>
              <a:endParaRPr lang="nn-NO" sz="8000" spc="80" dirty="0">
                <a:solidFill>
                  <a:srgbClr val="814256"/>
                </a:solidFill>
                <a:latin typeface="Quattrocento"/>
                <a:ea typeface="Quattrocento"/>
                <a:cs typeface="Quattrocento"/>
                <a:sym typeface="Quattrocento"/>
              </a:endParaRPr>
            </a:p>
          </p:txBody>
        </p:sp>
        <p:sp>
          <p:nvSpPr>
            <p:cNvPr id="47" name="TextBox 3">
              <a:extLst>
                <a:ext uri="{FF2B5EF4-FFF2-40B4-BE49-F238E27FC236}">
                  <a16:creationId xmlns:a16="http://schemas.microsoft.com/office/drawing/2014/main" id="{7604CD79-1DAB-D011-4E44-927B6F6736A8}"/>
                </a:ext>
              </a:extLst>
            </p:cNvPr>
            <p:cNvSpPr txBox="1"/>
            <p:nvPr/>
          </p:nvSpPr>
          <p:spPr>
            <a:xfrm>
              <a:off x="2133364" y="3992034"/>
              <a:ext cx="14021272" cy="3424014"/>
            </a:xfrm>
            <a:prstGeom prst="rect">
              <a:avLst/>
            </a:prstGeom>
          </p:spPr>
          <p:txBody>
            <a:bodyPr lIns="0" tIns="0" rIns="0" bIns="0" rtlCol="0" anchor="t">
              <a:spAutoFit/>
            </a:bodyPr>
            <a:lstStyle/>
            <a:p>
              <a:pPr marL="0" lvl="0" indent="0" algn="ctr">
                <a:lnSpc>
                  <a:spcPts val="8931"/>
                </a:lnSpc>
                <a:spcBef>
                  <a:spcPct val="0"/>
                </a:spcBef>
              </a:pPr>
              <a:r>
                <a:rPr lang="nb-NO" sz="6870" u="none" strike="noStrike" spc="68" dirty="0" err="1">
                  <a:solidFill>
                    <a:srgbClr val="814256"/>
                  </a:solidFill>
                  <a:latin typeface="Benedict"/>
                  <a:ea typeface="Benedict"/>
                  <a:cs typeface="Benedict"/>
                  <a:sym typeface="Benedict"/>
                </a:rPr>
                <a:t>Fuglane</a:t>
              </a:r>
              <a:r>
                <a:rPr lang="nb-NO" sz="6870" u="none" strike="noStrike" spc="68" dirty="0">
                  <a:solidFill>
                    <a:srgbClr val="814256"/>
                  </a:solidFill>
                  <a:latin typeface="Benedict"/>
                  <a:ea typeface="Benedict"/>
                  <a:cs typeface="Benedict"/>
                  <a:sym typeface="Benedict"/>
                </a:rPr>
                <a:t> er romanen om oss sjøl, inne i oss sjøl. Ikke slik vi egentlig er, men sånn vi er inne i oss sjøl” (Solstad, 1981, s. 245).</a:t>
              </a:r>
            </a:p>
          </p:txBody>
        </p:sp>
        <p:sp>
          <p:nvSpPr>
            <p:cNvPr id="48" name="AutoShape 4">
              <a:extLst>
                <a:ext uri="{FF2B5EF4-FFF2-40B4-BE49-F238E27FC236}">
                  <a16:creationId xmlns:a16="http://schemas.microsoft.com/office/drawing/2014/main" id="{6C29EDD6-5A73-0084-77DB-822CA9AD7260}"/>
                </a:ext>
              </a:extLst>
            </p:cNvPr>
            <p:cNvSpPr/>
            <p:nvPr/>
          </p:nvSpPr>
          <p:spPr>
            <a:xfrm>
              <a:off x="2758206" y="3132051"/>
              <a:ext cx="12771587" cy="0"/>
            </a:xfrm>
            <a:prstGeom prst="line">
              <a:avLst/>
            </a:prstGeom>
            <a:ln w="9525" cap="rnd">
              <a:solidFill>
                <a:srgbClr val="000000"/>
              </a:solidFill>
              <a:prstDash val="solid"/>
              <a:headEnd type="none" w="sm" len="sm"/>
              <a:tailEnd type="none" w="sm" len="sm"/>
            </a:ln>
          </p:spPr>
          <p:txBody>
            <a:bodyPr/>
            <a:lstStyle/>
            <a:p>
              <a:endParaRPr lang="nb-NO"/>
            </a:p>
          </p:txBody>
        </p:sp>
        <p:sp>
          <p:nvSpPr>
            <p:cNvPr id="49" name="Freeform 5">
              <a:extLst>
                <a:ext uri="{FF2B5EF4-FFF2-40B4-BE49-F238E27FC236}">
                  <a16:creationId xmlns:a16="http://schemas.microsoft.com/office/drawing/2014/main" id="{E63E103B-4CC2-A9D1-4C40-DB30699739D0}"/>
                </a:ext>
              </a:extLst>
            </p:cNvPr>
            <p:cNvSpPr/>
            <p:nvPr/>
          </p:nvSpPr>
          <p:spPr>
            <a:xfrm>
              <a:off x="7366485" y="7371876"/>
              <a:ext cx="3555029" cy="2915124"/>
            </a:xfrm>
            <a:custGeom>
              <a:avLst/>
              <a:gdLst/>
              <a:ahLst/>
              <a:cxnLst/>
              <a:rect l="l" t="t" r="r" b="b"/>
              <a:pathLst>
                <a:path w="3555029" h="2915124">
                  <a:moveTo>
                    <a:pt x="0" y="0"/>
                  </a:moveTo>
                  <a:lnTo>
                    <a:pt x="3555030" y="0"/>
                  </a:lnTo>
                  <a:lnTo>
                    <a:pt x="3555030" y="2915124"/>
                  </a:lnTo>
                  <a:lnTo>
                    <a:pt x="0" y="29151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21045CF0-E73D-79BB-A199-6FAF97BB51B7}"/>
            </a:ext>
          </a:extLst>
        </p:cNvPr>
        <p:cNvGrpSpPr/>
        <p:nvPr/>
      </p:nvGrpSpPr>
      <p:grpSpPr>
        <a:xfrm>
          <a:off x="0" y="0"/>
          <a:ext cx="0" cy="0"/>
          <a:chOff x="0" y="0"/>
          <a:chExt cx="0" cy="0"/>
        </a:xfrm>
      </p:grpSpPr>
      <p:grpSp>
        <p:nvGrpSpPr>
          <p:cNvPr id="5" name="Gruppe 4">
            <a:extLst>
              <a:ext uri="{FF2B5EF4-FFF2-40B4-BE49-F238E27FC236}">
                <a16:creationId xmlns:a16="http://schemas.microsoft.com/office/drawing/2014/main" id="{555E1D0E-AC52-7CE6-4CB6-CEA5B56F6D2E}"/>
              </a:ext>
            </a:extLst>
          </p:cNvPr>
          <p:cNvGrpSpPr/>
          <p:nvPr/>
        </p:nvGrpSpPr>
        <p:grpSpPr>
          <a:xfrm>
            <a:off x="2133364" y="3086100"/>
            <a:ext cx="14021272" cy="3750721"/>
            <a:chOff x="2133364" y="3548810"/>
            <a:chExt cx="14021272" cy="3750721"/>
          </a:xfrm>
        </p:grpSpPr>
        <p:sp>
          <p:nvSpPr>
            <p:cNvPr id="6" name="TextBox 2">
              <a:extLst>
                <a:ext uri="{FF2B5EF4-FFF2-40B4-BE49-F238E27FC236}">
                  <a16:creationId xmlns:a16="http://schemas.microsoft.com/office/drawing/2014/main" id="{CC01BCB5-2471-37EB-549B-2537D7C6A619}"/>
                </a:ext>
              </a:extLst>
            </p:cNvPr>
            <p:cNvSpPr txBox="1"/>
            <p:nvPr/>
          </p:nvSpPr>
          <p:spPr>
            <a:xfrm>
              <a:off x="2133364" y="3548810"/>
              <a:ext cx="14021272" cy="2457450"/>
            </a:xfrm>
            <a:prstGeom prst="rect">
              <a:avLst/>
            </a:prstGeom>
          </p:spPr>
          <p:txBody>
            <a:bodyPr lIns="0" tIns="0" rIns="0" bIns="0" rtlCol="0" anchor="t">
              <a:spAutoFit/>
            </a:bodyPr>
            <a:lstStyle/>
            <a:p>
              <a:pPr marL="0" lvl="0" indent="0" algn="ctr">
                <a:lnSpc>
                  <a:spcPts val="9600"/>
                </a:lnSpc>
              </a:pPr>
              <a:r>
                <a:rPr lang="nn-NO" sz="8000" dirty="0">
                  <a:solidFill>
                    <a:srgbClr val="814256"/>
                  </a:solidFill>
                  <a:latin typeface="Quattrocento"/>
                  <a:ea typeface="Quattrocento"/>
                  <a:cs typeface="Quattrocento"/>
                  <a:sym typeface="Quattrocento"/>
                </a:rPr>
                <a:t>Mattis er eit sjølvportrett med visse atterhald</a:t>
              </a:r>
            </a:p>
          </p:txBody>
        </p:sp>
        <p:sp>
          <p:nvSpPr>
            <p:cNvPr id="7" name="TextBox 3">
              <a:extLst>
                <a:ext uri="{FF2B5EF4-FFF2-40B4-BE49-F238E27FC236}">
                  <a16:creationId xmlns:a16="http://schemas.microsoft.com/office/drawing/2014/main" id="{FA53DF11-5F6E-A9CD-47D5-F286EE7C7654}"/>
                </a:ext>
              </a:extLst>
            </p:cNvPr>
            <p:cNvSpPr txBox="1"/>
            <p:nvPr/>
          </p:nvSpPr>
          <p:spPr>
            <a:xfrm>
              <a:off x="2133364" y="6787211"/>
              <a:ext cx="14021272" cy="512320"/>
            </a:xfrm>
            <a:prstGeom prst="rect">
              <a:avLst/>
            </a:prstGeom>
          </p:spPr>
          <p:txBody>
            <a:bodyPr lIns="0" tIns="0" rIns="0" bIns="0" rtlCol="0" anchor="t">
              <a:spAutoFit/>
            </a:bodyPr>
            <a:lstStyle/>
            <a:p>
              <a:pPr marL="0" lvl="0" indent="0" algn="ctr">
                <a:lnSpc>
                  <a:spcPts val="4200"/>
                </a:lnSpc>
              </a:pPr>
              <a:r>
                <a:rPr lang="nn-NO" sz="3000" spc="30" dirty="0">
                  <a:solidFill>
                    <a:srgbClr val="814256"/>
                  </a:solidFill>
                  <a:latin typeface="Quattrocento"/>
                  <a:ea typeface="Quattrocento"/>
                  <a:cs typeface="Quattrocento"/>
                  <a:sym typeface="Quattrocento"/>
                </a:rPr>
                <a:t>Korleis kan det tolkast?</a:t>
              </a:r>
            </a:p>
          </p:txBody>
        </p:sp>
      </p:grpSp>
    </p:spTree>
    <p:extLst>
      <p:ext uri="{BB962C8B-B14F-4D97-AF65-F5344CB8AC3E}">
        <p14:creationId xmlns:p14="http://schemas.microsoft.com/office/powerpoint/2010/main" val="106800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12" name="Bilde 11" descr="Et bilde som inneholder Font, Grafikk, tekst, grafisk design&#10;&#10;Automatisk generert beskrivelse">
            <a:extLst>
              <a:ext uri="{FF2B5EF4-FFF2-40B4-BE49-F238E27FC236}">
                <a16:creationId xmlns:a16="http://schemas.microsoft.com/office/drawing/2014/main" id="{7B652EF6-0337-AF75-430F-F0A1AB43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9242526"/>
            <a:ext cx="5791199" cy="1044474"/>
          </a:xfrm>
          <a:prstGeom prst="rect">
            <a:avLst/>
          </a:prstGeom>
        </p:spPr>
      </p:pic>
      <p:sp>
        <p:nvSpPr>
          <p:cNvPr id="10" name="AutoShape 4"/>
          <p:cNvSpPr/>
          <p:nvPr/>
        </p:nvSpPr>
        <p:spPr>
          <a:xfrm>
            <a:off x="4267200" y="-391894"/>
            <a:ext cx="10411065" cy="11070787"/>
          </a:xfrm>
          <a:prstGeom prst="rect">
            <a:avLst/>
          </a:prstGeom>
          <a:solidFill>
            <a:srgbClr val="FFDE7F"/>
          </a:solidFill>
        </p:spPr>
        <p:txBody>
          <a:bodyPr/>
          <a:lstStyle/>
          <a:p>
            <a:endParaRPr lang="nb-NO"/>
          </a:p>
        </p:txBody>
      </p:sp>
      <p:grpSp>
        <p:nvGrpSpPr>
          <p:cNvPr id="11" name="Group 5"/>
          <p:cNvGrpSpPr/>
          <p:nvPr/>
        </p:nvGrpSpPr>
        <p:grpSpPr>
          <a:xfrm>
            <a:off x="5159792" y="1971260"/>
            <a:ext cx="8635952" cy="5660094"/>
            <a:chOff x="0" y="133350"/>
            <a:chExt cx="10418739" cy="5931135"/>
          </a:xfrm>
        </p:grpSpPr>
        <p:sp>
          <p:nvSpPr>
            <p:cNvPr id="13" name="TextBox 6"/>
            <p:cNvSpPr txBox="1"/>
            <p:nvPr/>
          </p:nvSpPr>
          <p:spPr>
            <a:xfrm>
              <a:off x="0" y="133350"/>
              <a:ext cx="10414463" cy="2716046"/>
            </a:xfrm>
            <a:prstGeom prst="rect">
              <a:avLst/>
            </a:prstGeom>
          </p:spPr>
          <p:txBody>
            <a:bodyPr lIns="0" tIns="0" rIns="0" bIns="0" rtlCol="0" anchor="t">
              <a:spAutoFit/>
            </a:bodyPr>
            <a:lstStyle/>
            <a:p>
              <a:pPr marL="0" lvl="0" indent="0" algn="ctr">
                <a:lnSpc>
                  <a:spcPts val="10013"/>
                </a:lnSpc>
              </a:pPr>
              <a:r>
                <a:rPr lang="nn-NO" sz="9628">
                  <a:solidFill>
                    <a:srgbClr val="814256"/>
                  </a:solidFill>
                  <a:latin typeface="Quattrocento"/>
                  <a:ea typeface="Quattrocento"/>
                  <a:cs typeface="Quattrocento"/>
                  <a:sym typeface="Quattrocento"/>
                </a:rPr>
                <a:t>Fokusert lesing</a:t>
              </a:r>
            </a:p>
            <a:p>
              <a:pPr marL="0" lvl="0" indent="0" algn="ctr">
                <a:lnSpc>
                  <a:spcPts val="10013"/>
                </a:lnSpc>
              </a:pPr>
              <a:r>
                <a:rPr lang="nn-NO" sz="9628">
                  <a:solidFill>
                    <a:srgbClr val="814256"/>
                  </a:solidFill>
                  <a:latin typeface="Quattrocento"/>
                  <a:ea typeface="Quattrocento"/>
                  <a:cs typeface="Quattrocento"/>
                  <a:sym typeface="Quattrocento"/>
                </a:rPr>
                <a:t>kap. 1</a:t>
              </a:r>
            </a:p>
          </p:txBody>
        </p:sp>
        <p:sp>
          <p:nvSpPr>
            <p:cNvPr id="14" name="TextBox 7"/>
            <p:cNvSpPr txBox="1"/>
            <p:nvPr/>
          </p:nvSpPr>
          <p:spPr>
            <a:xfrm>
              <a:off x="4276" y="5128722"/>
              <a:ext cx="10414463" cy="935763"/>
            </a:xfrm>
            <a:prstGeom prst="rect">
              <a:avLst/>
            </a:prstGeom>
          </p:spPr>
          <p:txBody>
            <a:bodyPr lIns="0" tIns="0" rIns="0" bIns="0" rtlCol="0" anchor="t">
              <a:spAutoFit/>
            </a:bodyPr>
            <a:lstStyle/>
            <a:p>
              <a:pPr marL="0" lvl="0" indent="0" algn="ctr">
                <a:lnSpc>
                  <a:spcPts val="3359"/>
                </a:lnSpc>
              </a:pPr>
              <a:r>
                <a:rPr lang="nn-NO" sz="3600" spc="23">
                  <a:solidFill>
                    <a:srgbClr val="814256"/>
                  </a:solidFill>
                  <a:latin typeface="Quattrocento"/>
                  <a:ea typeface="Quattrocento"/>
                  <a:cs typeface="Quattrocento"/>
                  <a:sym typeface="Quattrocento"/>
                </a:rPr>
                <a:t>Skriv ned ord og setningar som tyder på at Mattis er annleis.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ACCE96EC-18B4-FE71-8BA9-740F96E6362C}"/>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57192C7B-7C33-E60E-9A22-85C5A139AD27}"/>
              </a:ext>
            </a:extLst>
          </p:cNvPr>
          <p:cNvGrpSpPr/>
          <p:nvPr/>
        </p:nvGrpSpPr>
        <p:grpSpPr>
          <a:xfrm>
            <a:off x="336073" y="0"/>
            <a:ext cx="17396460" cy="10287000"/>
            <a:chOff x="891540" y="0"/>
            <a:chExt cx="17396460" cy="10287000"/>
          </a:xfrm>
        </p:grpSpPr>
        <p:sp>
          <p:nvSpPr>
            <p:cNvPr id="3" name="AutoShape 2"/>
            <p:cNvSpPr/>
            <p:nvPr/>
          </p:nvSpPr>
          <p:spPr>
            <a:xfrm flipV="1">
              <a:off x="4992870" y="0"/>
              <a:ext cx="0" cy="10287000"/>
            </a:xfrm>
            <a:prstGeom prst="line">
              <a:avLst/>
            </a:prstGeom>
            <a:ln w="9525" cap="rnd">
              <a:solidFill>
                <a:srgbClr val="CFB154"/>
              </a:solidFill>
              <a:prstDash val="solid"/>
              <a:headEnd type="none" w="sm" len="sm"/>
              <a:tailEnd type="none" w="sm" len="sm"/>
            </a:ln>
          </p:spPr>
          <p:txBody>
            <a:bodyPr/>
            <a:lstStyle/>
            <a:p>
              <a:endParaRPr lang="nb-NO"/>
            </a:p>
          </p:txBody>
        </p:sp>
        <p:sp>
          <p:nvSpPr>
            <p:cNvPr id="4" name="Freeform 3"/>
            <p:cNvSpPr/>
            <p:nvPr/>
          </p:nvSpPr>
          <p:spPr>
            <a:xfrm>
              <a:off x="14391995" y="0"/>
              <a:ext cx="3896005" cy="4597056"/>
            </a:xfrm>
            <a:custGeom>
              <a:avLst/>
              <a:gdLst/>
              <a:ahLst/>
              <a:cxnLst/>
              <a:rect l="l" t="t" r="r" b="b"/>
              <a:pathLst>
                <a:path w="3896005" h="4597056">
                  <a:moveTo>
                    <a:pt x="0" y="0"/>
                  </a:moveTo>
                  <a:lnTo>
                    <a:pt x="3896005" y="0"/>
                  </a:lnTo>
                  <a:lnTo>
                    <a:pt x="3896005" y="4597056"/>
                  </a:lnTo>
                  <a:lnTo>
                    <a:pt x="0" y="4597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5" name="Group 4"/>
            <p:cNvGrpSpPr/>
            <p:nvPr/>
          </p:nvGrpSpPr>
          <p:grpSpPr>
            <a:xfrm>
              <a:off x="6592075" y="1021556"/>
              <a:ext cx="10667225" cy="8442410"/>
              <a:chOff x="0" y="-9525"/>
              <a:chExt cx="14222966" cy="11256546"/>
            </a:xfrm>
          </p:grpSpPr>
          <p:sp>
            <p:nvSpPr>
              <p:cNvPr id="6" name="TextBox 5"/>
              <p:cNvSpPr txBox="1"/>
              <p:nvPr/>
            </p:nvSpPr>
            <p:spPr>
              <a:xfrm>
                <a:off x="0" y="-9525"/>
                <a:ext cx="14222966" cy="2467753"/>
              </a:xfrm>
              <a:prstGeom prst="rect">
                <a:avLst/>
              </a:prstGeom>
            </p:spPr>
            <p:txBody>
              <a:bodyPr lIns="0" tIns="0" rIns="0" bIns="0" rtlCol="0" anchor="t">
                <a:spAutoFit/>
              </a:bodyPr>
              <a:lstStyle/>
              <a:p>
                <a:pPr marL="0" lvl="0" indent="0" algn="l">
                  <a:lnSpc>
                    <a:spcPts val="14517"/>
                  </a:lnSpc>
                </a:pPr>
                <a:r>
                  <a:rPr lang="en-US" sz="12097">
                    <a:solidFill>
                      <a:srgbClr val="814256"/>
                    </a:solidFill>
                    <a:latin typeface="Josefin Sans"/>
                    <a:ea typeface="Josefin Sans"/>
                    <a:cs typeface="Josefin Sans"/>
                    <a:sym typeface="Josefin Sans"/>
                  </a:rPr>
                  <a:t>LESESTOPP</a:t>
                </a:r>
              </a:p>
            </p:txBody>
          </p:sp>
          <p:sp>
            <p:nvSpPr>
              <p:cNvPr id="7" name="TextBox 6"/>
              <p:cNvSpPr txBox="1"/>
              <p:nvPr/>
            </p:nvSpPr>
            <p:spPr>
              <a:xfrm>
                <a:off x="0" y="3317389"/>
                <a:ext cx="14222966" cy="823907"/>
              </a:xfrm>
              <a:prstGeom prst="rect">
                <a:avLst/>
              </a:prstGeom>
            </p:spPr>
            <p:txBody>
              <a:bodyPr lIns="0" tIns="0" rIns="0" bIns="0" rtlCol="0" anchor="t">
                <a:spAutoFit/>
              </a:bodyPr>
              <a:lstStyle/>
              <a:p>
                <a:pPr marL="0" lvl="0" indent="0" algn="l">
                  <a:lnSpc>
                    <a:spcPts val="4966"/>
                  </a:lnSpc>
                </a:pPr>
                <a:r>
                  <a:rPr lang="en-US" sz="3820" spc="38">
                    <a:solidFill>
                      <a:srgbClr val="814256"/>
                    </a:solidFill>
                    <a:latin typeface="Quattrocento"/>
                    <a:ea typeface="Quattrocento"/>
                    <a:cs typeface="Quattrocento"/>
                    <a:sym typeface="Quattrocento"/>
                  </a:rPr>
                  <a:t>Nærles kapittel 1. Svar på spørsmåla under. </a:t>
                </a:r>
              </a:p>
            </p:txBody>
          </p:sp>
          <p:sp>
            <p:nvSpPr>
              <p:cNvPr id="16" name="TextBox 7"/>
              <p:cNvSpPr txBox="1"/>
              <p:nvPr/>
            </p:nvSpPr>
            <p:spPr>
              <a:xfrm>
                <a:off x="0" y="4971884"/>
                <a:ext cx="14222966" cy="6275137"/>
              </a:xfrm>
              <a:prstGeom prst="rect">
                <a:avLst/>
              </a:prstGeom>
            </p:spPr>
            <p:txBody>
              <a:bodyPr lIns="0" tIns="0" rIns="0" bIns="0" rtlCol="0" anchor="t">
                <a:spAutoFit/>
              </a:bodyPr>
              <a:lstStyle/>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Noter ned to sitat du likar godt.</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Kva inntrykk har du fått av Mattis?</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Kva forhold har Mattis til lyn (naturfenomenet lyn og symbolet lyn)?</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Kva inntrykk har du fått av Hege?</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Forsøk å skildre forholdet mellom Mattis og Hege.</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Skriv 150 ord om kva du trur kjem til å skje vidare. </a:t>
                </a:r>
              </a:p>
              <a:p>
                <a:pPr marL="632347" lvl="1" indent="-316174" algn="l">
                  <a:lnSpc>
                    <a:spcPts val="4100"/>
                  </a:lnSpc>
                  <a:buFont typeface="Arial"/>
                  <a:buChar char="•"/>
                </a:pPr>
                <a:r>
                  <a:rPr lang="nn-NO" sz="2928" spc="29">
                    <a:solidFill>
                      <a:srgbClr val="814256"/>
                    </a:solidFill>
                    <a:latin typeface="Quattrocento"/>
                    <a:ea typeface="Quattrocento"/>
                    <a:cs typeface="Quattrocento"/>
                    <a:sym typeface="Quattrocento"/>
                  </a:rPr>
                  <a:t>Romanen har tredjepersonsforteljar. Kan du seie noko om synsvinkelen?</a:t>
                </a:r>
              </a:p>
            </p:txBody>
          </p:sp>
        </p:grpSp>
        <p:sp>
          <p:nvSpPr>
            <p:cNvPr id="9" name="Freeform 9"/>
            <p:cNvSpPr/>
            <p:nvPr/>
          </p:nvSpPr>
          <p:spPr>
            <a:xfrm rot="-1435409">
              <a:off x="891540" y="1265595"/>
              <a:ext cx="3896005" cy="4597056"/>
            </a:xfrm>
            <a:custGeom>
              <a:avLst/>
              <a:gdLst/>
              <a:ahLst/>
              <a:cxnLst/>
              <a:rect l="l" t="t" r="r" b="b"/>
              <a:pathLst>
                <a:path w="3896005" h="4597056">
                  <a:moveTo>
                    <a:pt x="0" y="0"/>
                  </a:moveTo>
                  <a:lnTo>
                    <a:pt x="3896005" y="0"/>
                  </a:lnTo>
                  <a:lnTo>
                    <a:pt x="3896005" y="4597056"/>
                  </a:lnTo>
                  <a:lnTo>
                    <a:pt x="0" y="4597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sp>
        <p:nvSpPr>
          <p:cNvPr id="19" name="Freeform 3"/>
          <p:cNvSpPr/>
          <p:nvPr/>
        </p:nvSpPr>
        <p:spPr>
          <a:xfrm>
            <a:off x="744684" y="7123491"/>
            <a:ext cx="5492147" cy="3011771"/>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extLst>
      <p:ext uri="{BB962C8B-B14F-4D97-AF65-F5344CB8AC3E}">
        <p14:creationId xmlns:p14="http://schemas.microsoft.com/office/powerpoint/2010/main" val="337144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CA4D3A97-F065-E64A-DD95-5CB3E6B3B81A}"/>
            </a:ext>
          </a:extLst>
        </p:cNvPr>
        <p:cNvGrpSpPr/>
        <p:nvPr/>
      </p:nvGrpSpPr>
      <p:grpSpPr>
        <a:xfrm>
          <a:off x="0" y="0"/>
          <a:ext cx="0" cy="0"/>
          <a:chOff x="0" y="0"/>
          <a:chExt cx="0" cy="0"/>
        </a:xfrm>
      </p:grpSpPr>
      <p:sp>
        <p:nvSpPr>
          <p:cNvPr id="3" name="Freeform 3" descr="Dotte illustration">
            <a:extLst>
              <a:ext uri="{FF2B5EF4-FFF2-40B4-BE49-F238E27FC236}">
                <a16:creationId xmlns:a16="http://schemas.microsoft.com/office/drawing/2014/main" id="{72EE2B87-75B2-44F2-5F95-0F322B0EB95D}"/>
              </a:ext>
            </a:extLst>
          </p:cNvPr>
          <p:cNvSpPr/>
          <p:nvPr/>
        </p:nvSpPr>
        <p:spPr>
          <a:xfrm>
            <a:off x="-1648907" y="-40227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extBox 6">
            <a:extLst>
              <a:ext uri="{FF2B5EF4-FFF2-40B4-BE49-F238E27FC236}">
                <a16:creationId xmlns:a16="http://schemas.microsoft.com/office/drawing/2014/main" id="{FD11B330-7A13-8F2F-4200-23A91CB70778}"/>
              </a:ext>
            </a:extLst>
          </p:cNvPr>
          <p:cNvSpPr txBox="1"/>
          <p:nvPr/>
        </p:nvSpPr>
        <p:spPr>
          <a:xfrm>
            <a:off x="824694" y="2418231"/>
            <a:ext cx="16638611" cy="6114494"/>
          </a:xfrm>
          <a:prstGeom prst="rect">
            <a:avLst/>
          </a:prstGeom>
        </p:spPr>
        <p:txBody>
          <a:bodyPr wrap="square" lIns="0" tIns="0" rIns="0" bIns="0" rtlCol="0" anchor="t">
            <a:spAutoFit/>
          </a:bodyPr>
          <a:lstStyle/>
          <a:p>
            <a:pPr>
              <a:spcBef>
                <a:spcPct val="0"/>
              </a:spcBef>
              <a:spcAft>
                <a:spcPts val="800"/>
              </a:spcAft>
            </a:pPr>
            <a:r>
              <a:rPr lang="nn-NO" sz="4800" spc="30" dirty="0">
                <a:solidFill>
                  <a:srgbClr val="814256"/>
                </a:solidFill>
                <a:latin typeface="Quattrocento"/>
              </a:rPr>
              <a:t>– Kva ser du? spurde ho. </a:t>
            </a:r>
          </a:p>
          <a:p>
            <a:pPr>
              <a:spcBef>
                <a:spcPct val="0"/>
              </a:spcBef>
              <a:spcAft>
                <a:spcPts val="800"/>
              </a:spcAft>
            </a:pPr>
            <a:r>
              <a:rPr lang="nn-NO" sz="4800" spc="30" dirty="0">
                <a:solidFill>
                  <a:srgbClr val="814256"/>
                </a:solidFill>
                <a:latin typeface="Quattrocento"/>
              </a:rPr>
              <a:t>Han kjende så vel dessa spørsmåla hennar. Han skulle ikkje sitje slik han gjorde no, han skulle ikkje det og han skulle ikkje det, han skulle vera som </a:t>
            </a:r>
            <a:r>
              <a:rPr lang="nn-NO" sz="4800" spc="30" dirty="0" err="1">
                <a:solidFill>
                  <a:srgbClr val="814256"/>
                </a:solidFill>
                <a:latin typeface="Quattrocento"/>
              </a:rPr>
              <a:t>vanlegt</a:t>
            </a:r>
            <a:r>
              <a:rPr lang="nn-NO" sz="4800" spc="30" dirty="0">
                <a:solidFill>
                  <a:srgbClr val="814256"/>
                </a:solidFill>
                <a:latin typeface="Quattrocento"/>
              </a:rPr>
              <a:t> folk, og ikkje Tusten som dei kalla han, og som berre vart til spetakkel der han kom og ville vera med i eit arbeid eller noko. </a:t>
            </a:r>
          </a:p>
          <a:p>
            <a:pPr>
              <a:spcBef>
                <a:spcPct val="0"/>
              </a:spcBef>
              <a:spcAft>
                <a:spcPts val="800"/>
              </a:spcAft>
            </a:pPr>
            <a:r>
              <a:rPr lang="nn-NO" sz="4800" spc="30" dirty="0">
                <a:solidFill>
                  <a:srgbClr val="814256"/>
                </a:solidFill>
                <a:latin typeface="Quattrocento"/>
              </a:rPr>
              <a:t>Han feste auga fort på syster si. Rare auga. Alltid var dei rådville, sky som fuglar. (Vesaas, 1957, s. 11) </a:t>
            </a:r>
            <a:endParaRPr lang="nb-NO" sz="4800" spc="30" dirty="0">
              <a:solidFill>
                <a:srgbClr val="814256"/>
              </a:solidFill>
              <a:latin typeface="Quattrocento"/>
            </a:endParaRPr>
          </a:p>
        </p:txBody>
      </p:sp>
      <p:sp>
        <p:nvSpPr>
          <p:cNvPr id="10" name="AutoShape 10">
            <a:extLst>
              <a:ext uri="{FF2B5EF4-FFF2-40B4-BE49-F238E27FC236}">
                <a16:creationId xmlns:a16="http://schemas.microsoft.com/office/drawing/2014/main" id="{002E1569-7079-48A8-EEA4-B35F2FE8FA85}"/>
              </a:ext>
            </a:extLst>
          </p:cNvPr>
          <p:cNvSpPr/>
          <p:nvPr/>
        </p:nvSpPr>
        <p:spPr>
          <a:xfrm>
            <a:off x="0" y="704643"/>
            <a:ext cx="18288049" cy="9525"/>
          </a:xfrm>
          <a:prstGeom prst="line">
            <a:avLst/>
          </a:prstGeom>
          <a:ln w="19050" cap="flat">
            <a:solidFill>
              <a:srgbClr val="BE8075"/>
            </a:solidFill>
            <a:prstDash val="solid"/>
            <a:headEnd type="none" w="sm" len="sm"/>
            <a:tailEnd type="none" w="sm" len="sm"/>
          </a:ln>
        </p:spPr>
        <p:txBody>
          <a:bodyPr/>
          <a:lstStyle/>
          <a:p>
            <a:endParaRPr lang="nb-NO"/>
          </a:p>
        </p:txBody>
      </p:sp>
    </p:spTree>
    <p:extLst>
      <p:ext uri="{BB962C8B-B14F-4D97-AF65-F5344CB8AC3E}">
        <p14:creationId xmlns:p14="http://schemas.microsoft.com/office/powerpoint/2010/main" val="30475827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3009325" y="-40227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AutoShape 3"/>
          <p:cNvSpPr/>
          <p:nvPr/>
        </p:nvSpPr>
        <p:spPr>
          <a:xfrm>
            <a:off x="1320464" y="1213786"/>
            <a:ext cx="15647072" cy="7641502"/>
          </a:xfrm>
          <a:prstGeom prst="rect">
            <a:avLst/>
          </a:prstGeom>
          <a:solidFill>
            <a:srgbClr val="FFFFFF"/>
          </a:solidFill>
        </p:spPr>
        <p:txBody>
          <a:bodyPr/>
          <a:lstStyle/>
          <a:p>
            <a:endParaRPr lang="nb-NO"/>
          </a:p>
        </p:txBody>
      </p:sp>
      <p:grpSp>
        <p:nvGrpSpPr>
          <p:cNvPr id="4" name="Group 4"/>
          <p:cNvGrpSpPr/>
          <p:nvPr/>
        </p:nvGrpSpPr>
        <p:grpSpPr>
          <a:xfrm rot="-5400000">
            <a:off x="10532590" y="2233300"/>
            <a:ext cx="5602474" cy="560247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E9E1"/>
            </a:solidFill>
          </p:spPr>
          <p:txBody>
            <a:bodyPr/>
            <a:lstStyle/>
            <a:p>
              <a:endParaRPr lang="nb-NO"/>
            </a:p>
          </p:txBody>
        </p:sp>
      </p:grpSp>
      <p:sp>
        <p:nvSpPr>
          <p:cNvPr id="6" name="AutoShape 6"/>
          <p:cNvSpPr/>
          <p:nvPr/>
        </p:nvSpPr>
        <p:spPr>
          <a:xfrm rot="5400000">
            <a:off x="5551316" y="4640052"/>
            <a:ext cx="1502102" cy="9963806"/>
          </a:xfrm>
          <a:prstGeom prst="rect">
            <a:avLst/>
          </a:prstGeom>
          <a:solidFill>
            <a:srgbClr val="8A5029"/>
          </a:solidFill>
        </p:spPr>
        <p:txBody>
          <a:bodyPr/>
          <a:lstStyle/>
          <a:p>
            <a:endParaRPr lang="nb-NO"/>
          </a:p>
        </p:txBody>
      </p:sp>
      <p:grpSp>
        <p:nvGrpSpPr>
          <p:cNvPr id="7" name="Group 7"/>
          <p:cNvGrpSpPr/>
          <p:nvPr/>
        </p:nvGrpSpPr>
        <p:grpSpPr>
          <a:xfrm>
            <a:off x="0" y="6605314"/>
            <a:ext cx="3687586" cy="3681686"/>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A6A266"/>
            </a:solidFill>
          </p:spPr>
          <p:txBody>
            <a:bodyPr/>
            <a:lstStyle/>
            <a:p>
              <a:endParaRPr lang="nb-NO"/>
            </a:p>
          </p:txBody>
        </p:sp>
      </p:grpSp>
      <p:grpSp>
        <p:nvGrpSpPr>
          <p:cNvPr id="9" name="Group 9"/>
          <p:cNvGrpSpPr/>
          <p:nvPr/>
        </p:nvGrpSpPr>
        <p:grpSpPr>
          <a:xfrm>
            <a:off x="10762313" y="2463033"/>
            <a:ext cx="5143029" cy="5143008"/>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4906" r="-24906"/>
              </a:stretch>
            </a:blipFill>
          </p:spPr>
          <p:txBody>
            <a:bodyPr/>
            <a:lstStyle/>
            <a:p>
              <a:endParaRPr lang="nb-NO"/>
            </a:p>
          </p:txBody>
        </p:sp>
      </p:grpSp>
      <p:sp>
        <p:nvSpPr>
          <p:cNvPr id="11" name="TextBox 11"/>
          <p:cNvSpPr txBox="1"/>
          <p:nvPr/>
        </p:nvSpPr>
        <p:spPr>
          <a:xfrm>
            <a:off x="2382658" y="4251001"/>
            <a:ext cx="7197414" cy="656655"/>
          </a:xfrm>
          <a:prstGeom prst="rect">
            <a:avLst/>
          </a:prstGeom>
        </p:spPr>
        <p:txBody>
          <a:bodyPr lIns="0" tIns="0" rIns="0" bIns="0" rtlCol="0" anchor="t">
            <a:spAutoFit/>
          </a:bodyPr>
          <a:lstStyle/>
          <a:p>
            <a:pPr marL="0" lvl="0" indent="0" algn="l">
              <a:lnSpc>
                <a:spcPts val="4756"/>
              </a:lnSpc>
            </a:pPr>
            <a:r>
              <a:rPr lang="nn-NO" sz="5400" spc="41">
                <a:solidFill>
                  <a:srgbClr val="814256"/>
                </a:solidFill>
                <a:latin typeface="Quattrocento"/>
                <a:ea typeface="Quattrocento"/>
                <a:cs typeface="Quattrocento"/>
                <a:sym typeface="Quattrocento"/>
              </a:rPr>
              <a:t>Kva er ein prolog?</a:t>
            </a:r>
          </a:p>
        </p:txBody>
      </p:sp>
      <p:sp>
        <p:nvSpPr>
          <p:cNvPr id="12" name="TextBox 12"/>
          <p:cNvSpPr txBox="1"/>
          <p:nvPr/>
        </p:nvSpPr>
        <p:spPr>
          <a:xfrm>
            <a:off x="2382658" y="3392899"/>
            <a:ext cx="6860030" cy="615938"/>
          </a:xfrm>
          <a:prstGeom prst="rect">
            <a:avLst/>
          </a:prstGeom>
        </p:spPr>
        <p:txBody>
          <a:bodyPr lIns="0" tIns="0" rIns="0" bIns="0" rtlCol="0" anchor="t">
            <a:spAutoFit/>
          </a:bodyPr>
          <a:lstStyle/>
          <a:p>
            <a:pPr marL="0" lvl="0" indent="0" algn="l">
              <a:lnSpc>
                <a:spcPts val="3104"/>
              </a:lnSpc>
            </a:pPr>
            <a:r>
              <a:rPr lang="en-US" sz="8800" spc="26" err="1">
                <a:solidFill>
                  <a:srgbClr val="814256"/>
                </a:solidFill>
                <a:latin typeface="Quattrocento"/>
                <a:ea typeface="Quattrocento"/>
                <a:cs typeface="Quattrocento"/>
                <a:sym typeface="Quattrocento"/>
              </a:rPr>
              <a:t>Førlesing</a:t>
            </a:r>
            <a:endParaRPr lang="en-US" sz="4000" spc="26">
              <a:solidFill>
                <a:srgbClr val="814256"/>
              </a:solidFill>
              <a:latin typeface="Quattrocento"/>
              <a:ea typeface="Quattrocento"/>
              <a:cs typeface="Quattrocento"/>
              <a:sym typeface="Quattrocento"/>
            </a:endParaRPr>
          </a:p>
        </p:txBody>
      </p:sp>
      <p:sp>
        <p:nvSpPr>
          <p:cNvPr id="13" name="TextBox 13"/>
          <p:cNvSpPr txBox="1"/>
          <p:nvPr/>
        </p:nvSpPr>
        <p:spPr>
          <a:xfrm>
            <a:off x="2327820" y="5843578"/>
            <a:ext cx="7197414" cy="1684885"/>
          </a:xfrm>
          <a:prstGeom prst="rect">
            <a:avLst/>
          </a:prstGeom>
        </p:spPr>
        <p:txBody>
          <a:bodyPr lIns="0" tIns="0" rIns="0" bIns="0" rtlCol="0" anchor="t">
            <a:spAutoFit/>
          </a:bodyPr>
          <a:lstStyle/>
          <a:p>
            <a:pPr marL="488243" lvl="1" indent="-244121" algn="l">
              <a:lnSpc>
                <a:spcPts val="2600"/>
              </a:lnSpc>
              <a:buFont typeface="Arial"/>
              <a:buChar char="•"/>
            </a:pPr>
            <a:r>
              <a:rPr lang="nn-NO" sz="2800" spc="22" dirty="0">
                <a:solidFill>
                  <a:srgbClr val="814256"/>
                </a:solidFill>
                <a:latin typeface="Quattrocento"/>
                <a:ea typeface="Quattrocento"/>
                <a:cs typeface="Quattrocento"/>
                <a:sym typeface="Quattrocento"/>
              </a:rPr>
              <a:t>Prolog kjem av gresk (</a:t>
            </a:r>
            <a:r>
              <a:rPr lang="nn-NO" sz="2800" spc="22" dirty="0" err="1">
                <a:solidFill>
                  <a:srgbClr val="814256"/>
                </a:solidFill>
                <a:latin typeface="Quattrocento"/>
                <a:ea typeface="Quattrocento"/>
                <a:cs typeface="Quattrocento"/>
                <a:sym typeface="Quattrocento"/>
              </a:rPr>
              <a:t>prologos</a:t>
            </a:r>
            <a:r>
              <a:rPr lang="nn-NO" sz="2800" spc="22" dirty="0">
                <a:solidFill>
                  <a:srgbClr val="814256"/>
                </a:solidFill>
                <a:latin typeface="Quattrocento"/>
                <a:ea typeface="Quattrocento"/>
                <a:cs typeface="Quattrocento"/>
                <a:sym typeface="Quattrocento"/>
              </a:rPr>
              <a:t>) og </a:t>
            </a:r>
            <a:r>
              <a:rPr lang="nn-NO" sz="2800" spc="22">
                <a:solidFill>
                  <a:srgbClr val="814256"/>
                </a:solidFill>
                <a:latin typeface="Quattrocento"/>
                <a:ea typeface="Quattrocento"/>
                <a:cs typeface="Quattrocento"/>
                <a:sym typeface="Quattrocento"/>
              </a:rPr>
              <a:t>tyder «fortale».</a:t>
            </a:r>
            <a:endParaRPr lang="nn-NO" sz="2800" spc="22" dirty="0">
              <a:solidFill>
                <a:srgbClr val="814256"/>
              </a:solidFill>
              <a:latin typeface="Quattrocento"/>
              <a:ea typeface="Quattrocento"/>
              <a:cs typeface="Quattrocento"/>
              <a:sym typeface="Quattrocento"/>
            </a:endParaRPr>
          </a:p>
          <a:p>
            <a:pPr marL="244122" lvl="1" algn="l">
              <a:lnSpc>
                <a:spcPts val="2600"/>
              </a:lnSpc>
            </a:pPr>
            <a:endParaRPr lang="nn-NO" sz="2800" spc="22" dirty="0">
              <a:solidFill>
                <a:srgbClr val="814256"/>
              </a:solidFill>
              <a:latin typeface="Quattrocento"/>
              <a:ea typeface="Quattrocento"/>
              <a:cs typeface="Quattrocento"/>
              <a:sym typeface="Quattrocento"/>
            </a:endParaRPr>
          </a:p>
          <a:p>
            <a:pPr marL="488243" lvl="1" indent="-244121" algn="l">
              <a:lnSpc>
                <a:spcPts val="2600"/>
              </a:lnSpc>
              <a:buFont typeface="Arial"/>
              <a:buChar char="•"/>
            </a:pPr>
            <a:r>
              <a:rPr lang="nn-NO" sz="2800" spc="22" dirty="0">
                <a:solidFill>
                  <a:srgbClr val="814256"/>
                </a:solidFill>
                <a:latin typeface="Quattrocento"/>
                <a:ea typeface="Quattrocento"/>
                <a:cs typeface="Quattrocento"/>
                <a:sym typeface="Quattrocento"/>
              </a:rPr>
              <a:t>I ei bok er det tekststykket som kjem før første kapittel.</a:t>
            </a:r>
          </a:p>
        </p:txBody>
      </p:sp>
      <p:sp>
        <p:nvSpPr>
          <p:cNvPr id="14" name="AutoShape 14"/>
          <p:cNvSpPr/>
          <p:nvPr/>
        </p:nvSpPr>
        <p:spPr>
          <a:xfrm>
            <a:off x="-1373936" y="5149820"/>
            <a:ext cx="10944657" cy="103410"/>
          </a:xfrm>
          <a:prstGeom prst="rect">
            <a:avLst/>
          </a:prstGeom>
          <a:solidFill>
            <a:srgbClr val="8B884D"/>
          </a:solidFill>
        </p:spPr>
        <p:txBody>
          <a:bodyPr/>
          <a:lstStyle/>
          <a:p>
            <a:endParaRPr lang="nb-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TextBox 2"/>
          <p:cNvSpPr txBox="1"/>
          <p:nvPr/>
        </p:nvSpPr>
        <p:spPr>
          <a:xfrm>
            <a:off x="1791340" y="2895980"/>
            <a:ext cx="14705320" cy="4425892"/>
          </a:xfrm>
          <a:prstGeom prst="rect">
            <a:avLst/>
          </a:prstGeom>
        </p:spPr>
        <p:txBody>
          <a:bodyPr lIns="0" tIns="0" rIns="0" bIns="0" rtlCol="0" anchor="t">
            <a:spAutoFit/>
          </a:bodyPr>
          <a:lstStyle/>
          <a:p>
            <a:pPr marL="890905" lvl="1" indent="-445135" algn="l">
              <a:lnSpc>
                <a:spcPts val="5779"/>
              </a:lnSpc>
              <a:buFont typeface="Arial"/>
              <a:buChar char="•"/>
            </a:pPr>
            <a:r>
              <a:rPr lang="nn-NO" sz="4128" spc="41">
                <a:solidFill>
                  <a:srgbClr val="814256"/>
                </a:solidFill>
                <a:latin typeface="Quattrocento"/>
                <a:ea typeface="Quattrocento"/>
                <a:cs typeface="Quattrocento"/>
                <a:sym typeface="Quattrocento"/>
              </a:rPr>
              <a:t>Å utforske kva det vil seie å vere annleis, og korleis det kjem til uttrykk i tekstar og i samfunnet.</a:t>
            </a:r>
            <a:endParaRPr lang="en-US"/>
          </a:p>
          <a:p>
            <a:pPr marL="890905" lvl="1" indent="-445135" algn="l">
              <a:lnSpc>
                <a:spcPts val="5779"/>
              </a:lnSpc>
              <a:buFont typeface="Arial"/>
              <a:buChar char="•"/>
            </a:pPr>
            <a:r>
              <a:rPr lang="nn-NO" sz="4128" spc="41">
                <a:solidFill>
                  <a:srgbClr val="814256"/>
                </a:solidFill>
                <a:latin typeface="Quattrocento"/>
                <a:ea typeface="Quattrocento"/>
                <a:cs typeface="Quattrocento"/>
                <a:sym typeface="Quattrocento"/>
              </a:rPr>
              <a:t>Lese, analysere og samanlikne ulike tekstar som tematiserer det å vere annleis.</a:t>
            </a:r>
            <a:endParaRPr lang="nn-NO" sz="4128" spc="41">
              <a:solidFill>
                <a:srgbClr val="814256"/>
              </a:solidFill>
              <a:latin typeface="Quattrocento"/>
              <a:ea typeface="Quattrocento"/>
              <a:cs typeface="Quattrocento"/>
            </a:endParaRPr>
          </a:p>
          <a:p>
            <a:pPr marL="890905" lvl="1" indent="-445135" algn="l">
              <a:lnSpc>
                <a:spcPts val="5779"/>
              </a:lnSpc>
              <a:buFont typeface="Arial"/>
              <a:buChar char="•"/>
            </a:pPr>
            <a:r>
              <a:rPr lang="nn-NO" sz="4100" spc="41">
                <a:solidFill>
                  <a:srgbClr val="814256"/>
                </a:solidFill>
                <a:latin typeface="Quattrocento"/>
                <a:ea typeface="Quattrocento"/>
                <a:cs typeface="Quattrocento"/>
                <a:sym typeface="Quattrocento"/>
              </a:rPr>
              <a:t>Å arbeide med skriftlege og munnlege oppgåver knytte til temaet.</a:t>
            </a:r>
            <a:endParaRPr lang="nn-NO" sz="4100" spc="41">
              <a:solidFill>
                <a:srgbClr val="814256"/>
              </a:solidFill>
              <a:latin typeface="Quattrocento"/>
              <a:ea typeface="Quattrocento"/>
              <a:cs typeface="Quattrocento"/>
            </a:endParaRPr>
          </a:p>
        </p:txBody>
      </p:sp>
      <p:sp>
        <p:nvSpPr>
          <p:cNvPr id="5" name="Freeform 5"/>
          <p:cNvSpPr/>
          <p:nvPr/>
        </p:nvSpPr>
        <p:spPr>
          <a:xfrm>
            <a:off x="13530059" y="812238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7" name="TextBox 7"/>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nn-NO" sz="8450">
                <a:solidFill>
                  <a:srgbClr val="814256"/>
                </a:solidFill>
                <a:latin typeface="Quattrocento"/>
                <a:ea typeface="Quattrocento"/>
                <a:cs typeface="Quattrocento"/>
                <a:sym typeface="Quattrocento"/>
              </a:rPr>
              <a:t>Mål </a:t>
            </a:r>
            <a:endParaRPr lang="nn-NO" sz="8450">
              <a:solidFill>
                <a:srgbClr val="814256"/>
              </a:solidFill>
              <a:latin typeface="Quattrocento"/>
              <a:ea typeface="Quattrocento"/>
              <a:cs typeface="Quattrocento"/>
            </a:endParaRPr>
          </a:p>
        </p:txBody>
      </p:sp>
      <p:sp>
        <p:nvSpPr>
          <p:cNvPr id="13" name="Freeform 1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AutoShape 3"/>
          <p:cNvSpPr/>
          <p:nvPr/>
        </p:nvSpPr>
        <p:spPr>
          <a:xfrm>
            <a:off x="0" y="0"/>
            <a:ext cx="7696200" cy="10287000"/>
          </a:xfrm>
          <a:prstGeom prst="rect">
            <a:avLst/>
          </a:prstGeom>
          <a:solidFill>
            <a:srgbClr val="A2675C"/>
          </a:solidFill>
        </p:spPr>
        <p:txBody>
          <a:bodyPr/>
          <a:lstStyle/>
          <a:p>
            <a:endParaRPr lang="nb-NO"/>
          </a:p>
        </p:txBody>
      </p:sp>
      <p:sp>
        <p:nvSpPr>
          <p:cNvPr id="4" name="Freeform 4"/>
          <p:cNvSpPr/>
          <p:nvPr/>
        </p:nvSpPr>
        <p:spPr>
          <a:xfrm>
            <a:off x="0" y="0"/>
            <a:ext cx="6570821" cy="10287000"/>
          </a:xfrm>
          <a:custGeom>
            <a:avLst/>
            <a:gdLst/>
            <a:ahLst/>
            <a:cxnLst/>
            <a:rect l="l" t="t" r="r" b="b"/>
            <a:pathLst>
              <a:path w="6570821" h="10287000">
                <a:moveTo>
                  <a:pt x="0" y="0"/>
                </a:moveTo>
                <a:lnTo>
                  <a:pt x="6570821" y="0"/>
                </a:lnTo>
                <a:lnTo>
                  <a:pt x="6570821" y="10287000"/>
                </a:lnTo>
                <a:lnTo>
                  <a:pt x="0" y="10287000"/>
                </a:lnTo>
                <a:lnTo>
                  <a:pt x="0" y="0"/>
                </a:lnTo>
                <a:close/>
              </a:path>
            </a:pathLst>
          </a:custGeom>
          <a:blipFill>
            <a:blip r:embed="rId2"/>
            <a:stretch>
              <a:fillRect/>
            </a:stretch>
          </a:blipFill>
        </p:spPr>
        <p:txBody>
          <a:bodyPr/>
          <a:lstStyle/>
          <a:p>
            <a:endParaRPr lang="nb-NO"/>
          </a:p>
        </p:txBody>
      </p:sp>
      <p:grpSp>
        <p:nvGrpSpPr>
          <p:cNvPr id="5" name="Group 5"/>
          <p:cNvGrpSpPr/>
          <p:nvPr/>
        </p:nvGrpSpPr>
        <p:grpSpPr>
          <a:xfrm>
            <a:off x="8153400" y="687640"/>
            <a:ext cx="9677400" cy="7407126"/>
            <a:chOff x="0" y="-9525"/>
            <a:chExt cx="9487746" cy="7992936"/>
          </a:xfrm>
        </p:grpSpPr>
        <p:sp>
          <p:nvSpPr>
            <p:cNvPr id="6" name="TextBox 6"/>
            <p:cNvSpPr txBox="1"/>
            <p:nvPr/>
          </p:nvSpPr>
          <p:spPr>
            <a:xfrm>
              <a:off x="0" y="-9525"/>
              <a:ext cx="9487746" cy="606425"/>
            </a:xfrm>
            <a:prstGeom prst="rect">
              <a:avLst/>
            </a:prstGeom>
          </p:spPr>
          <p:txBody>
            <a:bodyPr lIns="0" tIns="0" rIns="0" bIns="0" rtlCol="0" anchor="t">
              <a:spAutoFit/>
            </a:bodyPr>
            <a:lstStyle/>
            <a:p>
              <a:pPr marL="0" lvl="0" indent="0" algn="l">
                <a:lnSpc>
                  <a:spcPts val="3554"/>
                </a:lnSpc>
              </a:pPr>
              <a:r>
                <a:rPr lang="en-US" sz="2962" spc="29">
                  <a:solidFill>
                    <a:srgbClr val="814256"/>
                  </a:solidFill>
                  <a:latin typeface="Quattrocento"/>
                  <a:ea typeface="Quattrocento"/>
                  <a:cs typeface="Quattrocento"/>
                  <a:sym typeface="Quattrocento"/>
                </a:rPr>
                <a:t>Erlend Skjetne</a:t>
              </a:r>
            </a:p>
          </p:txBody>
        </p:sp>
        <p:sp>
          <p:nvSpPr>
            <p:cNvPr id="7" name="TextBox 7"/>
            <p:cNvSpPr txBox="1"/>
            <p:nvPr/>
          </p:nvSpPr>
          <p:spPr>
            <a:xfrm>
              <a:off x="0" y="1135330"/>
              <a:ext cx="9487746" cy="975873"/>
            </a:xfrm>
            <a:prstGeom prst="rect">
              <a:avLst/>
            </a:prstGeom>
          </p:spPr>
          <p:txBody>
            <a:bodyPr lIns="0" tIns="0" rIns="0" bIns="0" rtlCol="0" anchor="t">
              <a:spAutoFit/>
            </a:bodyPr>
            <a:lstStyle/>
            <a:p>
              <a:pPr marL="0" lvl="0" indent="0" algn="l">
                <a:lnSpc>
                  <a:spcPts val="7280"/>
                </a:lnSpc>
              </a:pPr>
              <a:r>
                <a:rPr lang="nn-NO" sz="5600">
                  <a:solidFill>
                    <a:srgbClr val="814256"/>
                  </a:solidFill>
                  <a:latin typeface="Quattrocento"/>
                  <a:ea typeface="Quattrocento"/>
                  <a:cs typeface="Quattrocento"/>
                  <a:sym typeface="Quattrocento"/>
                </a:rPr>
                <a:t>Størst og minst</a:t>
              </a:r>
            </a:p>
          </p:txBody>
        </p:sp>
        <p:sp>
          <p:nvSpPr>
            <p:cNvPr id="8" name="TextBox 8"/>
            <p:cNvSpPr txBox="1"/>
            <p:nvPr/>
          </p:nvSpPr>
          <p:spPr>
            <a:xfrm>
              <a:off x="0" y="2868797"/>
              <a:ext cx="9487746" cy="5114614"/>
            </a:xfrm>
            <a:prstGeom prst="rect">
              <a:avLst/>
            </a:prstGeom>
          </p:spPr>
          <p:txBody>
            <a:bodyPr wrap="square" lIns="0" tIns="0" rIns="0" bIns="0" rtlCol="0" anchor="t">
              <a:spAutoFit/>
            </a:bodyPr>
            <a:lstStyle/>
            <a:p>
              <a:pPr marL="0" lvl="0" indent="0" algn="l"/>
              <a:r>
                <a:rPr lang="nn-NO" sz="2800" spc="14" dirty="0">
                  <a:solidFill>
                    <a:srgbClr val="814256"/>
                  </a:solidFill>
                  <a:latin typeface="Quattrocento"/>
                  <a:ea typeface="Quattrocento"/>
                  <a:cs typeface="Quattrocento"/>
                  <a:sym typeface="Quattrocento"/>
                </a:rPr>
                <a:t>Om du sit inne i ei av leilegheitene og ser desse to som labbar i veg, ser dei berre som svarte silhuettar mot snøen, kan du sikkert ta dei for venner, så stor er ikkje forskjellen. Den eine er litt høgare, det er det heile. </a:t>
              </a:r>
            </a:p>
            <a:p>
              <a:pPr marL="0" lvl="0" indent="0" algn="l"/>
              <a:endParaRPr lang="nn-NO" sz="2800" spc="14" dirty="0">
                <a:solidFill>
                  <a:srgbClr val="814256"/>
                </a:solidFill>
                <a:latin typeface="Quattrocento"/>
                <a:ea typeface="Quattrocento"/>
                <a:cs typeface="Quattrocento"/>
                <a:sym typeface="Quattrocento"/>
              </a:endParaRPr>
            </a:p>
            <a:p>
              <a:pPr marL="0" lvl="0" indent="0" algn="l"/>
              <a:r>
                <a:rPr lang="nn-NO" sz="2800" spc="14" dirty="0">
                  <a:solidFill>
                    <a:srgbClr val="814256"/>
                  </a:solidFill>
                  <a:latin typeface="Quattrocento"/>
                  <a:ea typeface="Quattrocento"/>
                  <a:cs typeface="Quattrocento"/>
                  <a:sym typeface="Quattrocento"/>
                </a:rPr>
                <a:t>Dei er på veg opp ein bratt bakke, den minste trekker ein rattkjelke bak seg, den største går ved sida av kjelken. No tek den minste handa til den største, dreg, seier kanskje at farten må </a:t>
              </a:r>
              <a:r>
                <a:rPr lang="nn-NO" sz="2800" spc="14" dirty="0" err="1">
                  <a:solidFill>
                    <a:srgbClr val="814256"/>
                  </a:solidFill>
                  <a:latin typeface="Quattrocento"/>
                  <a:ea typeface="Quattrocento"/>
                  <a:cs typeface="Quattrocento"/>
                  <a:sym typeface="Quattrocento"/>
                </a:rPr>
                <a:t>skruast</a:t>
              </a:r>
              <a:r>
                <a:rPr lang="nn-NO" sz="2800" spc="14" dirty="0">
                  <a:solidFill>
                    <a:srgbClr val="814256"/>
                  </a:solidFill>
                  <a:latin typeface="Quattrocento"/>
                  <a:ea typeface="Quattrocento"/>
                  <a:cs typeface="Quattrocento"/>
                  <a:sym typeface="Quattrocento"/>
                </a:rPr>
                <a:t> opp eit hakk, vi skal jo ake! Det hjelper ikkje, den største har stoppa opp, rikkar seg ikkje. Kranglar dei? (Skjetne, 2024, s. 7)</a:t>
              </a:r>
              <a:endParaRPr lang="nn-NO" sz="2800" spc="14" dirty="0">
                <a:solidFill>
                  <a:srgbClr val="814256"/>
                </a:solidFill>
                <a:latin typeface="Quattrocento"/>
                <a:ea typeface="Quattrocento"/>
                <a:cs typeface="Quattrocento"/>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AD295914-C611-887E-2AE5-284CFCB7500A}"/>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F94326A2-B525-E0CC-8092-2D28A3D387D4}"/>
              </a:ext>
            </a:extLst>
          </p:cNvPr>
          <p:cNvSpPr txBox="1"/>
          <p:nvPr/>
        </p:nvSpPr>
        <p:spPr>
          <a:xfrm>
            <a:off x="1028700" y="1252825"/>
            <a:ext cx="16230600" cy="7386638"/>
          </a:xfrm>
          <a:prstGeom prst="rect">
            <a:avLst/>
          </a:prstGeom>
        </p:spPr>
        <p:txBody>
          <a:bodyPr wrap="square" lIns="0" tIns="0" rIns="0" bIns="0" rtlCol="0" anchor="t">
            <a:spAutoFit/>
          </a:bodyPr>
          <a:lstStyle/>
          <a:p>
            <a:pPr marL="0" lvl="0" indent="0" algn="l"/>
            <a:r>
              <a:rPr lang="nn-NO" sz="3200" spc="14" dirty="0">
                <a:solidFill>
                  <a:srgbClr val="814256"/>
                </a:solidFill>
                <a:latin typeface="Quattrocento"/>
                <a:ea typeface="Quattrocento"/>
                <a:cs typeface="Quattrocento"/>
                <a:sym typeface="Quattrocento"/>
              </a:rPr>
              <a:t>Det går ikkje lang tid før den minste hjelper den største med å sette seg på rattkjelken. No byrjar du kanskje å skjøne at noko er rart, især når den minste tek til å trekke att, men straks må stoppe opp fordi den største ikkje har føtene på meiane, men nede i snøen. Den minste løftar føtene til den største opp på meiane, legg hendene til den største på rattet, går fram og trekker vidare. </a:t>
            </a:r>
          </a:p>
          <a:p>
            <a:pPr marL="0" lvl="0" indent="0" algn="l"/>
            <a:endParaRPr lang="nn-NO" sz="3200" spc="14" dirty="0">
              <a:solidFill>
                <a:srgbClr val="814256"/>
              </a:solidFill>
              <a:latin typeface="Quattrocento"/>
              <a:ea typeface="Quattrocento"/>
              <a:cs typeface="Quattrocento"/>
              <a:sym typeface="Quattrocento"/>
            </a:endParaRPr>
          </a:p>
          <a:p>
            <a:pPr marL="0" lvl="0" indent="0" algn="l"/>
            <a:r>
              <a:rPr lang="nn-NO" sz="3200" spc="14" dirty="0">
                <a:solidFill>
                  <a:srgbClr val="814256"/>
                </a:solidFill>
                <a:latin typeface="Quattrocento"/>
                <a:ea typeface="Quattrocento"/>
                <a:cs typeface="Quattrocento"/>
                <a:sym typeface="Quattrocento"/>
              </a:rPr>
              <a:t>Det må vere tungt å trekke nokon som er større enn ein sjølv, opp ein bratt bakke. Dei kunne jo berre ha aka frå der dei er, halvvegs oppe, det ville ha vorte ein brukbar tur. Men den minste vil tydelegvis til topps, og den største må vere med. </a:t>
            </a:r>
          </a:p>
          <a:p>
            <a:pPr marL="0" lvl="0" indent="0" algn="l"/>
            <a:endParaRPr lang="nn-NO" sz="3200" spc="14" dirty="0">
              <a:solidFill>
                <a:srgbClr val="814256"/>
              </a:solidFill>
              <a:latin typeface="Quattrocento"/>
              <a:ea typeface="Quattrocento"/>
              <a:cs typeface="Quattrocento"/>
              <a:sym typeface="Quattrocento"/>
            </a:endParaRPr>
          </a:p>
          <a:p>
            <a:pPr marL="0" lvl="0" indent="0" algn="l"/>
            <a:r>
              <a:rPr lang="nn-NO" sz="3200" spc="14" dirty="0">
                <a:solidFill>
                  <a:srgbClr val="814256"/>
                </a:solidFill>
                <a:latin typeface="Quattrocento"/>
                <a:ea typeface="Quattrocento"/>
                <a:cs typeface="Quattrocento"/>
                <a:sym typeface="Quattrocento"/>
              </a:rPr>
              <a:t>No går det lettare nokre meter, som ein draum! Så snur den minste seg, og ser at den største har ramla av, ligg att i snøen lenger nede, utan å gjere noko forsøk på å kome seg på beina. </a:t>
            </a:r>
          </a:p>
          <a:p>
            <a:pPr marL="0" lvl="0" indent="0" algn="l"/>
            <a:endParaRPr lang="nn-NO" sz="3200" spc="14" dirty="0">
              <a:solidFill>
                <a:srgbClr val="814256"/>
              </a:solidFill>
              <a:latin typeface="Quattrocento"/>
              <a:ea typeface="Quattrocento"/>
              <a:cs typeface="Quattrocento"/>
              <a:sym typeface="Quattrocento"/>
            </a:endParaRPr>
          </a:p>
          <a:p>
            <a:pPr marL="0" lvl="0" indent="0" algn="l"/>
            <a:r>
              <a:rPr lang="nn-NO" sz="3200" spc="14" dirty="0">
                <a:solidFill>
                  <a:srgbClr val="814256"/>
                </a:solidFill>
                <a:latin typeface="Quattrocento"/>
                <a:ea typeface="Quattrocento"/>
                <a:cs typeface="Quattrocento"/>
                <a:sym typeface="Quattrocento"/>
              </a:rPr>
              <a:t>Kjem dei nokon gong til toppen? (Skjetne, 2024, ss. 7–8)</a:t>
            </a:r>
            <a:endParaRPr lang="nn-NO" sz="3200" spc="14" dirty="0">
              <a:solidFill>
                <a:srgbClr val="814256"/>
              </a:solidFill>
              <a:latin typeface="Quattrocento"/>
              <a:ea typeface="Quattrocento"/>
              <a:cs typeface="Quattrocento"/>
            </a:endParaRPr>
          </a:p>
        </p:txBody>
      </p:sp>
    </p:spTree>
    <p:extLst>
      <p:ext uri="{BB962C8B-B14F-4D97-AF65-F5344CB8AC3E}">
        <p14:creationId xmlns:p14="http://schemas.microsoft.com/office/powerpoint/2010/main" val="1887817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7512165" y="-155385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11" name="Gruppe 10">
            <a:extLst>
              <a:ext uri="{FF2B5EF4-FFF2-40B4-BE49-F238E27FC236}">
                <a16:creationId xmlns:a16="http://schemas.microsoft.com/office/drawing/2014/main" id="{9AB67E98-6AFC-7C10-1D32-CFFEBA9A14FC}"/>
              </a:ext>
            </a:extLst>
          </p:cNvPr>
          <p:cNvGrpSpPr/>
          <p:nvPr/>
        </p:nvGrpSpPr>
        <p:grpSpPr>
          <a:xfrm>
            <a:off x="585529" y="495300"/>
            <a:ext cx="17116942" cy="10857998"/>
            <a:chOff x="892058" y="1028700"/>
            <a:chExt cx="17116942" cy="10857998"/>
          </a:xfrm>
        </p:grpSpPr>
        <p:sp>
          <p:nvSpPr>
            <p:cNvPr id="12" name="Freeform 3" descr="Dotte illustration"/>
            <p:cNvSpPr/>
            <p:nvPr/>
          </p:nvSpPr>
          <p:spPr>
            <a:xfrm>
              <a:off x="892058" y="9408915"/>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nb-NO"/>
            </a:p>
          </p:txBody>
        </p:sp>
        <p:sp>
          <p:nvSpPr>
            <p:cNvPr id="13" name="Freeform 4"/>
            <p:cNvSpPr/>
            <p:nvPr/>
          </p:nvSpPr>
          <p:spPr>
            <a:xfrm>
              <a:off x="11645728" y="4369843"/>
              <a:ext cx="6363272" cy="3897504"/>
            </a:xfrm>
            <a:custGeom>
              <a:avLst/>
              <a:gdLst/>
              <a:ahLst/>
              <a:cxnLst/>
              <a:rect l="l" t="t" r="r" b="b"/>
              <a:pathLst>
                <a:path w="6363272" h="3897504">
                  <a:moveTo>
                    <a:pt x="0" y="0"/>
                  </a:moveTo>
                  <a:lnTo>
                    <a:pt x="6363273" y="0"/>
                  </a:lnTo>
                  <a:lnTo>
                    <a:pt x="6363273" y="3897505"/>
                  </a:lnTo>
                  <a:lnTo>
                    <a:pt x="0" y="3897505"/>
                  </a:lnTo>
                  <a:lnTo>
                    <a:pt x="0" y="0"/>
                  </a:lnTo>
                  <a:close/>
                </a:path>
              </a:pathLst>
            </a:custGeom>
            <a:blipFill>
              <a:blip r:embed="rId5"/>
              <a:stretch>
                <a:fillRect/>
              </a:stretch>
            </a:blipFill>
          </p:spPr>
          <p:txBody>
            <a:bodyPr/>
            <a:lstStyle/>
            <a:p>
              <a:endParaRPr lang="nb-NO"/>
            </a:p>
          </p:txBody>
        </p:sp>
        <p:sp>
          <p:nvSpPr>
            <p:cNvPr id="14" name="TextBox 5"/>
            <p:cNvSpPr txBox="1"/>
            <p:nvPr/>
          </p:nvSpPr>
          <p:spPr>
            <a:xfrm>
              <a:off x="1028700" y="1028700"/>
              <a:ext cx="9269393" cy="1285875"/>
            </a:xfrm>
            <a:prstGeom prst="rect">
              <a:avLst/>
            </a:prstGeom>
          </p:spPr>
          <p:txBody>
            <a:bodyPr lIns="0" tIns="0" rIns="0" bIns="0" rtlCol="0" anchor="t">
              <a:spAutoFit/>
            </a:bodyPr>
            <a:lstStyle/>
            <a:p>
              <a:pPr marL="0" lvl="0" indent="0" algn="l">
                <a:lnSpc>
                  <a:spcPts val="10199"/>
                </a:lnSpc>
              </a:pPr>
              <a:r>
                <a:rPr lang="nn-NO" sz="8499">
                  <a:solidFill>
                    <a:srgbClr val="814256"/>
                  </a:solidFill>
                  <a:latin typeface="Quattrocento"/>
                  <a:ea typeface="Quattrocento"/>
                  <a:cs typeface="Quattrocento"/>
                  <a:sym typeface="Quattrocento"/>
                </a:rPr>
                <a:t>Samtalegrupper</a:t>
              </a:r>
            </a:p>
          </p:txBody>
        </p:sp>
        <p:sp>
          <p:nvSpPr>
            <p:cNvPr id="15" name="TextBox 7"/>
            <p:cNvSpPr txBox="1"/>
            <p:nvPr/>
          </p:nvSpPr>
          <p:spPr>
            <a:xfrm>
              <a:off x="892058" y="3306033"/>
              <a:ext cx="10463471" cy="5900461"/>
            </a:xfrm>
            <a:prstGeom prst="rect">
              <a:avLst/>
            </a:prstGeom>
          </p:spPr>
          <p:txBody>
            <a:bodyPr wrap="square" lIns="0" tIns="0" rIns="0" bIns="0" rtlCol="0" anchor="t">
              <a:spAutoFit/>
            </a:bodyPr>
            <a:lstStyle/>
            <a:p>
              <a:pPr marL="485775" lvl="1" indent="-242888" algn="l">
                <a:buFont typeface="Arial"/>
                <a:buChar char="•"/>
              </a:pPr>
              <a:r>
                <a:rPr lang="nn-NO" sz="3200" spc="22">
                  <a:solidFill>
                    <a:srgbClr val="892F2C"/>
                  </a:solidFill>
                  <a:latin typeface="Quattrocento"/>
                  <a:ea typeface="Quattrocento"/>
                  <a:cs typeface="Quattrocento"/>
                  <a:sym typeface="Quattrocento"/>
                </a:rPr>
                <a:t>Kven er dei to personane i prologen, trur du? Kva slags relasjon har dei? Kor gamle er dei? Kven trur du er hovudpersonen i romanen </a:t>
              </a:r>
              <a:r>
                <a:rPr lang="nn-NO" sz="3200" i="1" spc="22">
                  <a:solidFill>
                    <a:srgbClr val="892F2C"/>
                  </a:solidFill>
                  <a:latin typeface="Quattrocento"/>
                  <a:ea typeface="Quattrocento"/>
                  <a:cs typeface="Quattrocento"/>
                  <a:sym typeface="Quattrocento"/>
                </a:rPr>
                <a:t>Størst og minst</a:t>
              </a:r>
              <a:r>
                <a:rPr lang="nn-NO" sz="3200" spc="22">
                  <a:solidFill>
                    <a:srgbClr val="892F2C"/>
                  </a:solidFill>
                  <a:latin typeface="Quattrocento"/>
                  <a:ea typeface="Quattrocento"/>
                  <a:cs typeface="Quattrocento"/>
                  <a:sym typeface="Quattrocento"/>
                </a:rPr>
                <a:t>?</a:t>
              </a:r>
            </a:p>
            <a:p>
              <a:pPr marL="242887" lvl="1" algn="l"/>
              <a:endParaRPr lang="nn-NO" sz="3200" spc="22">
                <a:solidFill>
                  <a:srgbClr val="892F2C"/>
                </a:solidFill>
                <a:latin typeface="Quattrocento"/>
                <a:ea typeface="Quattrocento"/>
                <a:cs typeface="Quattrocento"/>
                <a:sym typeface="Quattrocento"/>
                <a:hlinkClick r:id="rId6" tooltip="https://docs.google.com/spreadsheets/d/1DUF2isFWsqVSYhbaACYtbgcLi_YjDqpE3GLQIVgkKQg/edit#gid=69851113"/>
              </a:endParaRPr>
            </a:p>
            <a:p>
              <a:pPr marL="485775" lvl="1" indent="-242888" algn="l">
                <a:lnSpc>
                  <a:spcPts val="3375"/>
                </a:lnSpc>
                <a:buFont typeface="Arial"/>
                <a:buChar char="•"/>
              </a:pPr>
              <a:r>
                <a:rPr lang="nn-NO" sz="3200" spc="22">
                  <a:solidFill>
                    <a:srgbClr val="892F2C"/>
                  </a:solidFill>
                  <a:latin typeface="Quattrocento"/>
                  <a:ea typeface="Quattrocento"/>
                  <a:cs typeface="Quattrocento"/>
                  <a:sym typeface="Quattrocento"/>
                </a:rPr>
                <a:t>Opplever du denne hendinga som komisk, dramatisk, trist eller fin? Og korleis trur du «den minste» opplever denne hendinga?</a:t>
              </a:r>
            </a:p>
            <a:p>
              <a:pPr marL="242887" lvl="1" algn="l">
                <a:lnSpc>
                  <a:spcPts val="3375"/>
                </a:lnSpc>
              </a:pPr>
              <a:endParaRPr lang="nn-NO" sz="3200" spc="22">
                <a:solidFill>
                  <a:srgbClr val="892F2C"/>
                </a:solidFill>
                <a:latin typeface="Quattrocento"/>
                <a:ea typeface="Quattrocento"/>
                <a:cs typeface="Quattrocento"/>
                <a:sym typeface="Quattrocento"/>
                <a:hlinkClick r:id="rId6" tooltip="https://docs.google.com/spreadsheets/d/1DUF2isFWsqVSYhbaACYtbgcLi_YjDqpE3GLQIVgkKQg/edit#gid=69851113"/>
              </a:endParaRPr>
            </a:p>
            <a:p>
              <a:pPr marL="485775" lvl="1" indent="-242888" algn="l">
                <a:lnSpc>
                  <a:spcPts val="3375"/>
                </a:lnSpc>
                <a:buFont typeface="Arial"/>
                <a:buChar char="•"/>
              </a:pPr>
              <a:r>
                <a:rPr lang="nn-NO" sz="3200" spc="22">
                  <a:solidFill>
                    <a:srgbClr val="892F2C"/>
                  </a:solidFill>
                  <a:latin typeface="Quattrocento"/>
                  <a:ea typeface="Quattrocento"/>
                  <a:cs typeface="Quattrocento"/>
                  <a:sym typeface="Quattrocento"/>
                </a:rPr>
                <a:t>Leit etter informasjon:</a:t>
              </a:r>
              <a:endParaRPr lang="nn-NO" sz="3200" spc="22">
                <a:solidFill>
                  <a:srgbClr val="892F2C"/>
                </a:solidFill>
                <a:latin typeface="Quattrocento"/>
                <a:ea typeface="Quattrocento"/>
                <a:cs typeface="Quattrocento"/>
                <a:sym typeface="Quattrocento"/>
                <a:hlinkClick r:id="rId6" tooltip="https://docs.google.com/spreadsheets/d/1DUF2isFWsqVSYhbaACYtbgcLi_YjDqpE3GLQIVgkKQg/edit#gid=69851113"/>
              </a:endParaRPr>
            </a:p>
            <a:p>
              <a:pPr marL="971550" lvl="2" indent="-323850" algn="l">
                <a:lnSpc>
                  <a:spcPts val="3375"/>
                </a:lnSpc>
                <a:buFont typeface="Arial"/>
                <a:buChar char="⚬"/>
              </a:pPr>
              <a:r>
                <a:rPr lang="nn-NO" sz="3200" spc="22">
                  <a:solidFill>
                    <a:srgbClr val="892F2C"/>
                  </a:solidFill>
                  <a:latin typeface="Quattrocento"/>
                  <a:ea typeface="Quattrocento"/>
                  <a:cs typeface="Quattrocento"/>
                  <a:sym typeface="Quattrocento"/>
                </a:rPr>
                <a:t>Kor mykje kan du fortelje om «den største» med utgangspunkt i det du har lese?</a:t>
              </a:r>
              <a:endParaRPr lang="nn-NO" sz="3200" spc="22">
                <a:solidFill>
                  <a:srgbClr val="892F2C"/>
                </a:solidFill>
                <a:latin typeface="Quattrocento"/>
                <a:ea typeface="Quattrocento"/>
                <a:cs typeface="Quattrocento"/>
                <a:sym typeface="Quattrocento"/>
                <a:hlinkClick r:id="rId6" tooltip="https://docs.google.com/spreadsheets/d/1DUF2isFWsqVSYhbaACYtbgcLi_YjDqpE3GLQIVgkKQg/edit#gid=69851113"/>
              </a:endParaRPr>
            </a:p>
            <a:p>
              <a:pPr marL="971550" lvl="2" indent="-323850" algn="l">
                <a:lnSpc>
                  <a:spcPts val="3375"/>
                </a:lnSpc>
                <a:buFont typeface="Arial"/>
                <a:buChar char="⚬"/>
              </a:pPr>
              <a:r>
                <a:rPr lang="nn-NO" sz="3200" spc="22">
                  <a:solidFill>
                    <a:srgbClr val="892F2C"/>
                  </a:solidFill>
                  <a:latin typeface="Quattrocento"/>
                  <a:ea typeface="Quattrocento"/>
                  <a:cs typeface="Quattrocento"/>
                  <a:sym typeface="Quattrocento"/>
                </a:rPr>
                <a:t>Kor mykje kan du fortelje om «den minste» med utgangspunkt i det du har lese?</a:t>
              </a:r>
              <a:endParaRPr lang="nn-NO" sz="3200" spc="22">
                <a:solidFill>
                  <a:srgbClr val="892F2C"/>
                </a:solidFill>
                <a:latin typeface="Quattrocento"/>
                <a:ea typeface="Quattrocento"/>
                <a:cs typeface="Quattrocento"/>
                <a:sym typeface="Quattrocento"/>
                <a:hlinkClick r:id="rId6" tooltip="https://docs.google.com/spreadsheets/d/1DUF2isFWsqVSYhbaACYtbgcLi_YjDqpE3GLQIVgkKQg/edit#gid=69851113"/>
              </a:endParaRPr>
            </a:p>
          </p:txBody>
        </p:sp>
        <p:sp>
          <p:nvSpPr>
            <p:cNvPr id="16" name="AutoShape 8"/>
            <p:cNvSpPr/>
            <p:nvPr/>
          </p:nvSpPr>
          <p:spPr>
            <a:xfrm>
              <a:off x="1111294" y="9639300"/>
              <a:ext cx="9269393" cy="0"/>
            </a:xfrm>
            <a:prstGeom prst="line">
              <a:avLst/>
            </a:prstGeom>
            <a:ln w="28575" cap="rnd">
              <a:solidFill>
                <a:srgbClr val="CFB154"/>
              </a:solidFill>
              <a:prstDash val="solid"/>
              <a:headEnd type="none" w="sm" len="sm"/>
              <a:tailEnd type="none" w="sm" len="sm"/>
            </a:ln>
          </p:spPr>
          <p:txBody>
            <a:bodyPr/>
            <a:lstStyle/>
            <a:p>
              <a:endParaRPr lang="nb-NO"/>
            </a:p>
          </p:txBody>
        </p:sp>
        <p:sp>
          <p:nvSpPr>
            <p:cNvPr id="17" name="AutoShape 9"/>
            <p:cNvSpPr/>
            <p:nvPr/>
          </p:nvSpPr>
          <p:spPr>
            <a:xfrm>
              <a:off x="1028700" y="2873226"/>
              <a:ext cx="9269393" cy="0"/>
            </a:xfrm>
            <a:prstGeom prst="line">
              <a:avLst/>
            </a:prstGeom>
            <a:ln w="28575" cap="rnd">
              <a:solidFill>
                <a:srgbClr val="CFB154"/>
              </a:solidFill>
              <a:prstDash val="solid"/>
              <a:headEnd type="none" w="sm" len="sm"/>
              <a:tailEnd type="none" w="sm" len="sm"/>
            </a:ln>
          </p:spPr>
          <p:txBody>
            <a:bodyPr/>
            <a:lstStyle/>
            <a:p>
              <a:endParaRPr lang="nb-NO"/>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34F1D273-8E37-FAEA-F58A-4642DBFC341F}"/>
            </a:ext>
          </a:extLst>
        </p:cNvPr>
        <p:cNvGrpSpPr/>
        <p:nvPr/>
      </p:nvGrpSpPr>
      <p:grpSpPr>
        <a:xfrm>
          <a:off x="0" y="0"/>
          <a:ext cx="0" cy="0"/>
          <a:chOff x="0" y="0"/>
          <a:chExt cx="0" cy="0"/>
        </a:xfrm>
      </p:grpSpPr>
      <p:grpSp>
        <p:nvGrpSpPr>
          <p:cNvPr id="11" name="Gruppe 10">
            <a:extLst>
              <a:ext uri="{FF2B5EF4-FFF2-40B4-BE49-F238E27FC236}">
                <a16:creationId xmlns:a16="http://schemas.microsoft.com/office/drawing/2014/main" id="{FBCF53C4-31E0-0541-F35D-4D78124B8929}"/>
              </a:ext>
            </a:extLst>
          </p:cNvPr>
          <p:cNvGrpSpPr/>
          <p:nvPr/>
        </p:nvGrpSpPr>
        <p:grpSpPr>
          <a:xfrm>
            <a:off x="1028700" y="963285"/>
            <a:ext cx="16116300" cy="7785814"/>
            <a:chOff x="1028700" y="1028700"/>
            <a:chExt cx="9269393" cy="7785814"/>
          </a:xfrm>
        </p:grpSpPr>
        <p:sp>
          <p:nvSpPr>
            <p:cNvPr id="12" name="TextBox 5"/>
            <p:cNvSpPr txBox="1"/>
            <p:nvPr/>
          </p:nvSpPr>
          <p:spPr>
            <a:xfrm>
              <a:off x="1028700" y="1028700"/>
              <a:ext cx="9269393" cy="1285875"/>
            </a:xfrm>
            <a:prstGeom prst="rect">
              <a:avLst/>
            </a:prstGeom>
          </p:spPr>
          <p:txBody>
            <a:bodyPr lIns="0" tIns="0" rIns="0" bIns="0" rtlCol="0" anchor="t">
              <a:spAutoFit/>
            </a:bodyPr>
            <a:lstStyle/>
            <a:p>
              <a:pPr marL="0" lvl="0" indent="0" algn="l">
                <a:lnSpc>
                  <a:spcPts val="10199"/>
                </a:lnSpc>
              </a:pPr>
              <a:r>
                <a:rPr lang="nn-NO" sz="8499">
                  <a:solidFill>
                    <a:srgbClr val="814256"/>
                  </a:solidFill>
                  <a:latin typeface="Quattrocento"/>
                  <a:ea typeface="Quattrocento"/>
                  <a:cs typeface="Quattrocento"/>
                  <a:sym typeface="Quattrocento"/>
                </a:rPr>
                <a:t>Samtalegrupper</a:t>
              </a:r>
            </a:p>
          </p:txBody>
        </p:sp>
        <p:grpSp>
          <p:nvGrpSpPr>
            <p:cNvPr id="13" name="Group 6"/>
            <p:cNvGrpSpPr/>
            <p:nvPr/>
          </p:nvGrpSpPr>
          <p:grpSpPr>
            <a:xfrm>
              <a:off x="1028700" y="2368579"/>
              <a:ext cx="9269393" cy="6445935"/>
              <a:chOff x="0" y="-710181"/>
              <a:chExt cx="12359190" cy="8594580"/>
            </a:xfrm>
          </p:grpSpPr>
          <p:sp>
            <p:nvSpPr>
              <p:cNvPr id="14" name="TextBox 7"/>
              <p:cNvSpPr txBox="1"/>
              <p:nvPr/>
            </p:nvSpPr>
            <p:spPr>
              <a:xfrm>
                <a:off x="0" y="-710181"/>
                <a:ext cx="12359190" cy="657225"/>
              </a:xfrm>
              <a:prstGeom prst="rect">
                <a:avLst/>
              </a:prstGeom>
            </p:spPr>
            <p:txBody>
              <a:bodyPr lIns="0" tIns="0" rIns="0" bIns="0" rtlCol="0" anchor="t">
                <a:spAutoFit/>
              </a:bodyPr>
              <a:lstStyle/>
              <a:p>
                <a:pPr marL="0" lvl="0" indent="0" algn="l">
                  <a:lnSpc>
                    <a:spcPts val="3900"/>
                  </a:lnSpc>
                </a:pPr>
                <a:r>
                  <a:rPr lang="nn-NO" sz="3000">
                    <a:solidFill>
                      <a:srgbClr val="892F2C"/>
                    </a:solidFill>
                    <a:latin typeface="Quattrocento"/>
                    <a:ea typeface="Quattrocento"/>
                    <a:cs typeface="Quattrocento"/>
                    <a:sym typeface="Quattrocento"/>
                  </a:rPr>
                  <a:t>Gå saman i grupper. Samtal om spørsmåla under.</a:t>
                </a:r>
              </a:p>
            </p:txBody>
          </p:sp>
          <p:sp>
            <p:nvSpPr>
              <p:cNvPr id="15" name="TextBox 8"/>
              <p:cNvSpPr txBox="1"/>
              <p:nvPr/>
            </p:nvSpPr>
            <p:spPr>
              <a:xfrm>
                <a:off x="0" y="538799"/>
                <a:ext cx="12359190" cy="7345600"/>
              </a:xfrm>
              <a:prstGeom prst="rect">
                <a:avLst/>
              </a:prstGeom>
            </p:spPr>
            <p:txBody>
              <a:bodyPr lIns="0" tIns="0" rIns="0" bIns="0" rtlCol="0" anchor="t">
                <a:spAutoFit/>
              </a:bodyPr>
              <a:lstStyle/>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Søk opp ordet allegori. Snakk med ein i klassen din og forklar med eigne ord kva dette er. Kan du kome på døme på ei allegorisk forteljing?</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Kvifor trur du denne hendinga skjer i ein akebakke? Kva tenkjer du akebakken kan vere eit bilete på?</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Søk opp, og les om Sisyfos og sisyfosarbeid. Kva likskapar er det mellom myten om Sisyfos og prologen du har lese? Kva er den viktigaste skilnaden mellom denne prologen og myten om Sisyfos?</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Mange forfattarar nyttar scener og motiv som me kan kjenne att frå annan litteratur. Dette kallar me </a:t>
                </a:r>
                <a:r>
                  <a:rPr lang="nn-NO" sz="2800" spc="18" dirty="0" err="1">
                    <a:solidFill>
                      <a:srgbClr val="892F2C"/>
                    </a:solidFill>
                    <a:latin typeface="Quattrocento"/>
                    <a:ea typeface="Quattrocento"/>
                    <a:cs typeface="Quattrocento"/>
                    <a:sym typeface="Quattrocento"/>
                  </a:rPr>
                  <a:t>intertekstualitet</a:t>
                </a:r>
                <a:r>
                  <a:rPr lang="nn-NO" sz="2800" spc="18" dirty="0">
                    <a:solidFill>
                      <a:srgbClr val="892F2C"/>
                    </a:solidFill>
                    <a:latin typeface="Quattrocento"/>
                    <a:ea typeface="Quattrocento"/>
                    <a:cs typeface="Quattrocento"/>
                    <a:sym typeface="Quattrocento"/>
                  </a:rPr>
                  <a:t>.</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Kan du kome på filmar, romanar eller songar som nyttar element frå annan litteratur eller kunst?</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a:p>
                <a:pPr marL="401493" lvl="1" indent="-200747" algn="l">
                  <a:spcAft>
                    <a:spcPts val="1200"/>
                  </a:spcAft>
                  <a:buFont typeface="Arial"/>
                  <a:buChar char="•"/>
                </a:pPr>
                <a:r>
                  <a:rPr lang="nn-NO" sz="2800" spc="18" dirty="0">
                    <a:solidFill>
                      <a:srgbClr val="892F2C"/>
                    </a:solidFill>
                    <a:latin typeface="Quattrocento"/>
                    <a:ea typeface="Quattrocento"/>
                    <a:cs typeface="Quattrocento"/>
                    <a:sym typeface="Quattrocento"/>
                  </a:rPr>
                  <a:t>Kvifor trur du forfattarane gjer dette?</a:t>
                </a:r>
                <a:endParaRPr lang="nn-NO" sz="2800" spc="18" dirty="0">
                  <a:solidFill>
                    <a:srgbClr val="892F2C"/>
                  </a:solidFill>
                  <a:latin typeface="Quattrocento"/>
                  <a:ea typeface="Quattrocento"/>
                  <a:cs typeface="Quattrocento"/>
                  <a:sym typeface="Quattrocento"/>
                  <a:hlinkClick r:id="rId3" tooltip="https://docs.google.com/spreadsheets/d/1DUF2isFWsqVSYhbaACYtbgcLi_YjDqpE3GLQIVgkKQg/edit#gid=69851113"/>
                </a:endParaRPr>
              </a:p>
            </p:txBody>
          </p:sp>
          <p:sp>
            <p:nvSpPr>
              <p:cNvPr id="17" name="AutoShape 10"/>
              <p:cNvSpPr/>
              <p:nvPr/>
            </p:nvSpPr>
            <p:spPr>
              <a:xfrm>
                <a:off x="0" y="19050"/>
                <a:ext cx="12359190" cy="0"/>
              </a:xfrm>
              <a:prstGeom prst="line">
                <a:avLst/>
              </a:prstGeom>
              <a:ln w="38100" cap="rnd">
                <a:solidFill>
                  <a:srgbClr val="CFB154"/>
                </a:solidFill>
                <a:prstDash val="solid"/>
                <a:headEnd type="none" w="sm" len="sm"/>
                <a:tailEnd type="none" w="sm" len="sm"/>
              </a:ln>
            </p:spPr>
            <p:txBody>
              <a:bodyPr/>
              <a:lstStyle/>
              <a:p>
                <a:endParaRPr lang="nb-NO"/>
              </a:p>
            </p:txBody>
          </p:sp>
        </p:grpSp>
      </p:grpSp>
    </p:spTree>
    <p:extLst>
      <p:ext uri="{BB962C8B-B14F-4D97-AF65-F5344CB8AC3E}">
        <p14:creationId xmlns:p14="http://schemas.microsoft.com/office/powerpoint/2010/main" val="390070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TextBox 2"/>
          <p:cNvSpPr txBox="1"/>
          <p:nvPr/>
        </p:nvSpPr>
        <p:spPr>
          <a:xfrm>
            <a:off x="1028700" y="866775"/>
            <a:ext cx="16230600" cy="1450976"/>
          </a:xfrm>
          <a:prstGeom prst="rect">
            <a:avLst/>
          </a:prstGeom>
        </p:spPr>
        <p:txBody>
          <a:bodyPr lIns="0" tIns="0" rIns="0" bIns="0" rtlCol="0" anchor="t">
            <a:spAutoFit/>
          </a:bodyPr>
          <a:lstStyle/>
          <a:p>
            <a:pPr algn="ctr">
              <a:lnSpc>
                <a:spcPts val="11899"/>
              </a:lnSpc>
            </a:pPr>
            <a:r>
              <a:rPr lang="en-US" sz="8499">
                <a:solidFill>
                  <a:srgbClr val="814256"/>
                </a:solidFill>
                <a:latin typeface="Quattrocento"/>
                <a:ea typeface="Quattrocento"/>
                <a:cs typeface="Quattrocento"/>
                <a:sym typeface="Quattrocento"/>
              </a:rPr>
              <a:t>Lesestopp</a:t>
            </a:r>
          </a:p>
        </p:txBody>
      </p:sp>
      <p:grpSp>
        <p:nvGrpSpPr>
          <p:cNvPr id="4" name="Group 4"/>
          <p:cNvGrpSpPr/>
          <p:nvPr/>
        </p:nvGrpSpPr>
        <p:grpSpPr>
          <a:xfrm>
            <a:off x="1390722" y="3102810"/>
            <a:ext cx="7362681" cy="4421131"/>
            <a:chOff x="0" y="0"/>
            <a:chExt cx="1939142" cy="1164413"/>
          </a:xfrm>
        </p:grpSpPr>
        <p:sp>
          <p:nvSpPr>
            <p:cNvPr id="5" name="Freeform 5"/>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DB9A8F"/>
            </a:solidFill>
          </p:spPr>
          <p:txBody>
            <a:bodyPr/>
            <a:lstStyle/>
            <a:p>
              <a:endParaRPr lang="nb-NO"/>
            </a:p>
          </p:txBody>
        </p:sp>
        <p:sp>
          <p:nvSpPr>
            <p:cNvPr id="6" name="TextBox 6"/>
            <p:cNvSpPr txBox="1"/>
            <p:nvPr/>
          </p:nvSpPr>
          <p:spPr>
            <a:xfrm>
              <a:off x="0" y="-47625"/>
              <a:ext cx="1939142" cy="121203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508477" y="4190066"/>
            <a:ext cx="5499127" cy="1616710"/>
          </a:xfrm>
          <a:prstGeom prst="rect">
            <a:avLst/>
          </a:prstGeom>
        </p:spPr>
        <p:txBody>
          <a:bodyPr lIns="0" tIns="0" rIns="0" bIns="0" rtlCol="0" anchor="t">
            <a:spAutoFit/>
          </a:bodyPr>
          <a:lstStyle/>
          <a:p>
            <a:pPr algn="l">
              <a:lnSpc>
                <a:spcPts val="4339"/>
              </a:lnSpc>
            </a:pPr>
            <a:r>
              <a:rPr lang="en-US" sz="3099" spc="30">
                <a:solidFill>
                  <a:srgbClr val="814256"/>
                </a:solidFill>
                <a:latin typeface="Quattrocento"/>
                <a:ea typeface="Quattrocento"/>
                <a:cs typeface="Quattrocento"/>
                <a:sym typeface="Quattrocento"/>
              </a:rPr>
              <a:t>Lag tre spørsmål.</a:t>
            </a:r>
          </a:p>
          <a:p>
            <a:pPr algn="l">
              <a:lnSpc>
                <a:spcPts val="4339"/>
              </a:lnSpc>
            </a:pPr>
            <a:r>
              <a:rPr lang="en-US" sz="3099" spc="30">
                <a:solidFill>
                  <a:srgbClr val="814256"/>
                </a:solidFill>
                <a:latin typeface="Quattrocento"/>
                <a:ea typeface="Quattrocento"/>
                <a:cs typeface="Quattrocento"/>
                <a:sym typeface="Quattrocento"/>
              </a:rPr>
              <a:t>Still spørsmåla til den du sit saman med.  </a:t>
            </a:r>
          </a:p>
        </p:txBody>
      </p:sp>
      <p:sp>
        <p:nvSpPr>
          <p:cNvPr id="8" name="TextBox 8"/>
          <p:cNvSpPr txBox="1"/>
          <p:nvPr/>
        </p:nvSpPr>
        <p:spPr>
          <a:xfrm>
            <a:off x="2479902" y="3486487"/>
            <a:ext cx="5527702" cy="688975"/>
          </a:xfrm>
          <a:prstGeom prst="rect">
            <a:avLst/>
          </a:prstGeom>
        </p:spPr>
        <p:txBody>
          <a:bodyPr lIns="0" tIns="0" rIns="0" bIns="0" rtlCol="0" anchor="t">
            <a:spAutoFit/>
          </a:bodyPr>
          <a:lstStyle/>
          <a:p>
            <a:pPr algn="l">
              <a:lnSpc>
                <a:spcPts val="5599"/>
              </a:lnSpc>
            </a:pPr>
            <a:r>
              <a:rPr lang="en-US" sz="3999">
                <a:solidFill>
                  <a:srgbClr val="F2E9E1"/>
                </a:solidFill>
                <a:latin typeface="Josefin Sans"/>
                <a:ea typeface="Josefin Sans"/>
                <a:cs typeface="Josefin Sans"/>
                <a:sym typeface="Josefin Sans"/>
              </a:rPr>
              <a:t>LES KAPITTEL 1</a:t>
            </a:r>
          </a:p>
        </p:txBody>
      </p:sp>
      <p:sp>
        <p:nvSpPr>
          <p:cNvPr id="9" name="Freeform 9"/>
          <p:cNvSpPr/>
          <p:nvPr/>
        </p:nvSpPr>
        <p:spPr>
          <a:xfrm>
            <a:off x="13417488" y="614217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10" name="Group 10"/>
          <p:cNvGrpSpPr/>
          <p:nvPr/>
        </p:nvGrpSpPr>
        <p:grpSpPr>
          <a:xfrm>
            <a:off x="9534597" y="3102810"/>
            <a:ext cx="7362681" cy="4421131"/>
            <a:chOff x="0" y="0"/>
            <a:chExt cx="1939142" cy="1164413"/>
          </a:xfrm>
        </p:grpSpPr>
        <p:sp>
          <p:nvSpPr>
            <p:cNvPr id="11" name="Freeform 11"/>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DB9A8F"/>
            </a:solidFill>
          </p:spPr>
          <p:txBody>
            <a:bodyPr/>
            <a:lstStyle/>
            <a:p>
              <a:endParaRPr lang="nb-NO"/>
            </a:p>
          </p:txBody>
        </p:sp>
        <p:sp>
          <p:nvSpPr>
            <p:cNvPr id="12" name="TextBox 12"/>
            <p:cNvSpPr txBox="1"/>
            <p:nvPr/>
          </p:nvSpPr>
          <p:spPr>
            <a:xfrm>
              <a:off x="0" y="-47625"/>
              <a:ext cx="1939142" cy="12120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667924" y="4190066"/>
            <a:ext cx="5499127" cy="2731197"/>
          </a:xfrm>
          <a:prstGeom prst="rect">
            <a:avLst/>
          </a:prstGeom>
        </p:spPr>
        <p:txBody>
          <a:bodyPr lIns="0" tIns="0" rIns="0" bIns="0" rtlCol="0" anchor="t">
            <a:spAutoFit/>
          </a:bodyPr>
          <a:lstStyle/>
          <a:p>
            <a:pPr algn="l">
              <a:lnSpc>
                <a:spcPts val="4339"/>
              </a:lnSpc>
            </a:pPr>
            <a:r>
              <a:rPr lang="nn-NO" sz="3099" spc="30" dirty="0">
                <a:solidFill>
                  <a:srgbClr val="814256"/>
                </a:solidFill>
                <a:latin typeface="Quattrocento"/>
                <a:ea typeface="Quattrocento"/>
                <a:cs typeface="Quattrocento"/>
                <a:sym typeface="Quattrocento"/>
              </a:rPr>
              <a:t>Marker med Post-it lappar der det å vere annleis kjem til uttrykk (fram til kapittel 4).</a:t>
            </a:r>
          </a:p>
          <a:p>
            <a:pPr algn="l">
              <a:lnSpc>
                <a:spcPts val="4339"/>
              </a:lnSpc>
            </a:pPr>
            <a:r>
              <a:rPr lang="nn-NO" sz="3099" spc="30" dirty="0">
                <a:solidFill>
                  <a:srgbClr val="814256"/>
                </a:solidFill>
                <a:latin typeface="Quattrocento"/>
                <a:ea typeface="Quattrocento"/>
                <a:cs typeface="Quattrocento"/>
                <a:sym typeface="Quattrocento"/>
              </a:rPr>
              <a:t>Kva for litterære verkemiddel blir brukte for å få det fram?</a:t>
            </a:r>
          </a:p>
        </p:txBody>
      </p:sp>
      <p:sp>
        <p:nvSpPr>
          <p:cNvPr id="14" name="TextBox 14"/>
          <p:cNvSpPr txBox="1"/>
          <p:nvPr/>
        </p:nvSpPr>
        <p:spPr>
          <a:xfrm>
            <a:off x="10639349" y="3486487"/>
            <a:ext cx="3878232" cy="688975"/>
          </a:xfrm>
          <a:prstGeom prst="rect">
            <a:avLst/>
          </a:prstGeom>
        </p:spPr>
        <p:txBody>
          <a:bodyPr lIns="0" tIns="0" rIns="0" bIns="0" rtlCol="0" anchor="t">
            <a:spAutoFit/>
          </a:bodyPr>
          <a:lstStyle/>
          <a:p>
            <a:pPr algn="l">
              <a:lnSpc>
                <a:spcPts val="5599"/>
              </a:lnSpc>
            </a:pPr>
            <a:r>
              <a:rPr lang="en-US" sz="3999">
                <a:solidFill>
                  <a:srgbClr val="F2E9E1"/>
                </a:solidFill>
                <a:latin typeface="Josefin Sans"/>
                <a:ea typeface="Josefin Sans"/>
                <a:cs typeface="Josefin Sans"/>
                <a:sym typeface="Josefin Sans"/>
              </a:rPr>
              <a:t>POST-IT</a:t>
            </a:r>
          </a:p>
        </p:txBody>
      </p:sp>
      <p:grpSp>
        <p:nvGrpSpPr>
          <p:cNvPr id="15" name="Group 15"/>
          <p:cNvGrpSpPr/>
          <p:nvPr/>
        </p:nvGrpSpPr>
        <p:grpSpPr>
          <a:xfrm>
            <a:off x="1739665" y="3615357"/>
            <a:ext cx="516960" cy="51696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4256"/>
            </a:solidFill>
          </p:spPr>
          <p:txBody>
            <a:bodyPr/>
            <a:lstStyle/>
            <a:p>
              <a:endParaRPr lang="nb-NO"/>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944736" y="3615357"/>
            <a:ext cx="516960" cy="51696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4256"/>
            </a:solidFill>
          </p:spPr>
          <p:txBody>
            <a:bodyPr/>
            <a:lstStyle/>
            <a:p>
              <a:endParaRPr lang="nb-NO"/>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a:off x="-260600" y="9061267"/>
            <a:ext cx="18853399" cy="50548"/>
          </a:xfrm>
          <a:prstGeom prst="line">
            <a:avLst/>
          </a:prstGeom>
          <a:ln w="114300" cap="flat">
            <a:solidFill>
              <a:srgbClr val="716F35"/>
            </a:solidFill>
            <a:prstDash val="solid"/>
            <a:headEnd type="none" w="sm" len="sm"/>
            <a:tailEnd type="none" w="sm" len="sm"/>
          </a:ln>
        </p:spPr>
        <p:txBody>
          <a:bodyPr/>
          <a:lstStyle/>
          <a:p>
            <a:endParaRPr lang="nb-NO"/>
          </a:p>
        </p:txBody>
      </p:sp>
      <p:sp>
        <p:nvSpPr>
          <p:cNvPr id="28" name="Freeform 28"/>
          <p:cNvSpPr/>
          <p:nvPr/>
        </p:nvSpPr>
        <p:spPr>
          <a:xfrm>
            <a:off x="-2243137" y="-40227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1475832" y="-1449083"/>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descr="Dotte illustration"/>
          <p:cNvSpPr/>
          <p:nvPr/>
        </p:nvSpPr>
        <p:spPr>
          <a:xfrm>
            <a:off x="13106618" y="6132525"/>
            <a:ext cx="2990120" cy="1012805"/>
          </a:xfrm>
          <a:custGeom>
            <a:avLst/>
            <a:gdLst/>
            <a:ahLst/>
            <a:cxnLst/>
            <a:rect l="l" t="t" r="r" b="b"/>
            <a:pathLst>
              <a:path w="2990120" h="1012805">
                <a:moveTo>
                  <a:pt x="0" y="0"/>
                </a:moveTo>
                <a:lnTo>
                  <a:pt x="2990120" y="0"/>
                </a:lnTo>
                <a:lnTo>
                  <a:pt x="2990120" y="1012805"/>
                </a:lnTo>
                <a:lnTo>
                  <a:pt x="0" y="1012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pic>
        <p:nvPicPr>
          <p:cNvPr id="4" name="Picture 4"/>
          <p:cNvPicPr>
            <a:picLocks noChangeAspect="1"/>
          </p:cNvPicPr>
          <p:nvPr/>
        </p:nvPicPr>
        <p:blipFill>
          <a:blip r:embed="rId6"/>
          <a:srcRect/>
          <a:stretch>
            <a:fillRect/>
          </a:stretch>
        </p:blipFill>
        <p:spPr>
          <a:xfrm>
            <a:off x="12793137" y="3544965"/>
            <a:ext cx="3617081" cy="3363885"/>
          </a:xfrm>
          <a:prstGeom prst="rect">
            <a:avLst/>
          </a:prstGeom>
        </p:spPr>
      </p:pic>
      <p:sp>
        <p:nvSpPr>
          <p:cNvPr id="5" name="TextBox 5"/>
          <p:cNvSpPr txBox="1"/>
          <p:nvPr/>
        </p:nvSpPr>
        <p:spPr>
          <a:xfrm>
            <a:off x="2247900" y="2497215"/>
            <a:ext cx="5392349" cy="1047750"/>
          </a:xfrm>
          <a:prstGeom prst="rect">
            <a:avLst/>
          </a:prstGeom>
        </p:spPr>
        <p:txBody>
          <a:bodyPr lIns="0" tIns="0" rIns="0" bIns="0" rtlCol="0" anchor="t">
            <a:spAutoFit/>
          </a:bodyPr>
          <a:lstStyle/>
          <a:p>
            <a:pPr marL="0" lvl="0" indent="0" algn="l">
              <a:lnSpc>
                <a:spcPts val="8400"/>
              </a:lnSpc>
            </a:pPr>
            <a:r>
              <a:rPr lang="en-US" sz="6000" u="none">
                <a:solidFill>
                  <a:srgbClr val="814256"/>
                </a:solidFill>
                <a:latin typeface="Josefin Sans"/>
                <a:ea typeface="Josefin Sans"/>
                <a:cs typeface="Josefin Sans"/>
                <a:sym typeface="Josefin Sans"/>
              </a:rPr>
              <a:t>LESESTOPP</a:t>
            </a:r>
          </a:p>
        </p:txBody>
      </p:sp>
      <p:sp>
        <p:nvSpPr>
          <p:cNvPr id="6" name="TextBox 6"/>
          <p:cNvSpPr txBox="1"/>
          <p:nvPr/>
        </p:nvSpPr>
        <p:spPr>
          <a:xfrm>
            <a:off x="2247900" y="4431010"/>
            <a:ext cx="9021580" cy="3693319"/>
          </a:xfrm>
          <a:prstGeom prst="rect">
            <a:avLst/>
          </a:prstGeom>
        </p:spPr>
        <p:txBody>
          <a:bodyPr lIns="0" tIns="0" rIns="0" bIns="0" rtlCol="0" anchor="t">
            <a:spAutoFit/>
          </a:bodyPr>
          <a:lstStyle/>
          <a:p>
            <a:pPr marL="0" lvl="0" indent="0" algn="l"/>
            <a:r>
              <a:rPr lang="nn-NO" sz="4000" spc="27" dirty="0">
                <a:solidFill>
                  <a:srgbClr val="814256"/>
                </a:solidFill>
                <a:latin typeface="Quattrocento"/>
                <a:ea typeface="Quattrocento"/>
                <a:cs typeface="Quattrocento"/>
                <a:sym typeface="Quattrocento"/>
              </a:rPr>
              <a:t>Sissel skreiv ei liste ein gong over kva Åshild liker. Målet med lista var å finne ut meir om kven Åshild er. Kvifor trur du det var så viktig for Sissel å vite meir om Åshild? Og kva seier lista oss om kven Åshild er? (sjå side 29–30)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p:cNvSpPr/>
          <p:nvPr/>
        </p:nvSpPr>
        <p:spPr>
          <a:xfrm>
            <a:off x="8299782" y="829768"/>
            <a:ext cx="9049593" cy="8755481"/>
          </a:xfrm>
          <a:custGeom>
            <a:avLst/>
            <a:gdLst/>
            <a:ahLst/>
            <a:cxnLst/>
            <a:rect l="l" t="t" r="r" b="b"/>
            <a:pathLst>
              <a:path w="9049593" h="8755481">
                <a:moveTo>
                  <a:pt x="0" y="0"/>
                </a:moveTo>
                <a:lnTo>
                  <a:pt x="9049593" y="0"/>
                </a:lnTo>
                <a:lnTo>
                  <a:pt x="9049593" y="8755481"/>
                </a:lnTo>
                <a:lnTo>
                  <a:pt x="0" y="8755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descr="Dotte illustration"/>
          <p:cNvSpPr/>
          <p:nvPr/>
        </p:nvSpPr>
        <p:spPr>
          <a:xfrm>
            <a:off x="1475832" y="-1449083"/>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descr="Dotte illustration"/>
          <p:cNvSpPr/>
          <p:nvPr/>
        </p:nvSpPr>
        <p:spPr>
          <a:xfrm>
            <a:off x="13106618" y="6132525"/>
            <a:ext cx="2990120" cy="1012805"/>
          </a:xfrm>
          <a:custGeom>
            <a:avLst/>
            <a:gdLst/>
            <a:ahLst/>
            <a:cxnLst/>
            <a:rect l="l" t="t" r="r" b="b"/>
            <a:pathLst>
              <a:path w="2990120" h="1012805">
                <a:moveTo>
                  <a:pt x="0" y="0"/>
                </a:moveTo>
                <a:lnTo>
                  <a:pt x="2990120" y="0"/>
                </a:lnTo>
                <a:lnTo>
                  <a:pt x="2990120" y="1012805"/>
                </a:lnTo>
                <a:lnTo>
                  <a:pt x="0" y="1012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5" name="Freeform 5"/>
          <p:cNvSpPr/>
          <p:nvPr/>
        </p:nvSpPr>
        <p:spPr>
          <a:xfrm>
            <a:off x="9515343" y="6354446"/>
            <a:ext cx="6618471" cy="2903854"/>
          </a:xfrm>
          <a:custGeom>
            <a:avLst/>
            <a:gdLst/>
            <a:ahLst/>
            <a:cxnLst/>
            <a:rect l="l" t="t" r="r" b="b"/>
            <a:pathLst>
              <a:path w="6618471" h="2903854">
                <a:moveTo>
                  <a:pt x="0" y="0"/>
                </a:moveTo>
                <a:lnTo>
                  <a:pt x="6618471" y="0"/>
                </a:lnTo>
                <a:lnTo>
                  <a:pt x="6618471" y="2903854"/>
                </a:lnTo>
                <a:lnTo>
                  <a:pt x="0" y="2903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6" name="TextBox 6"/>
          <p:cNvSpPr txBox="1"/>
          <p:nvPr/>
        </p:nvSpPr>
        <p:spPr>
          <a:xfrm>
            <a:off x="2247900" y="2497215"/>
            <a:ext cx="5392349" cy="1047750"/>
          </a:xfrm>
          <a:prstGeom prst="rect">
            <a:avLst/>
          </a:prstGeom>
        </p:spPr>
        <p:txBody>
          <a:bodyPr lIns="0" tIns="0" rIns="0" bIns="0" rtlCol="0" anchor="t">
            <a:spAutoFit/>
          </a:bodyPr>
          <a:lstStyle/>
          <a:p>
            <a:pPr marL="0" lvl="0" indent="0" algn="l">
              <a:lnSpc>
                <a:spcPts val="8400"/>
              </a:lnSpc>
            </a:pPr>
            <a:r>
              <a:rPr lang="en-US" sz="6000" u="none">
                <a:solidFill>
                  <a:srgbClr val="814256"/>
                </a:solidFill>
                <a:latin typeface="Josefin Sans"/>
                <a:ea typeface="Josefin Sans"/>
                <a:cs typeface="Josefin Sans"/>
                <a:sym typeface="Josefin Sans"/>
              </a:rPr>
              <a:t>LESESTOPP</a:t>
            </a:r>
          </a:p>
        </p:txBody>
      </p:sp>
      <p:sp>
        <p:nvSpPr>
          <p:cNvPr id="7" name="TextBox 7"/>
          <p:cNvSpPr txBox="1"/>
          <p:nvPr/>
        </p:nvSpPr>
        <p:spPr>
          <a:xfrm>
            <a:off x="2105538" y="4431010"/>
            <a:ext cx="5231183" cy="3736664"/>
          </a:xfrm>
          <a:prstGeom prst="rect">
            <a:avLst/>
          </a:prstGeom>
        </p:spPr>
        <p:txBody>
          <a:bodyPr lIns="0" tIns="0" rIns="0" bIns="0" rtlCol="0" anchor="t">
            <a:spAutoFit/>
          </a:bodyPr>
          <a:lstStyle/>
          <a:p>
            <a:pPr marL="0" lvl="0" indent="0" algn="l">
              <a:lnSpc>
                <a:spcPts val="4199"/>
              </a:lnSpc>
            </a:pPr>
            <a:r>
              <a:rPr lang="nn-NO" sz="2799" spc="27">
                <a:solidFill>
                  <a:srgbClr val="814256"/>
                </a:solidFill>
                <a:latin typeface="Quattrocento"/>
                <a:ea typeface="Quattrocento"/>
                <a:cs typeface="Quattrocento"/>
                <a:sym typeface="Quattrocento"/>
              </a:rPr>
              <a:t>Sissel skal vere med Åshild for å kjøpe ein ny genser. For å kome seg til senteret må dei ta bussen. Sissel kjenner på ei frykt for at nokon frå skulen skal dukke opp. Kvifor trur du ho gjer det? </a:t>
            </a:r>
          </a:p>
        </p:txBody>
      </p:sp>
      <p:sp>
        <p:nvSpPr>
          <p:cNvPr id="9" name="TextBox 9"/>
          <p:cNvSpPr txBox="1"/>
          <p:nvPr/>
        </p:nvSpPr>
        <p:spPr>
          <a:xfrm>
            <a:off x="15859155" y="299611"/>
            <a:ext cx="1562612" cy="946014"/>
          </a:xfrm>
          <a:prstGeom prst="rect">
            <a:avLst/>
          </a:prstGeom>
        </p:spPr>
        <p:txBody>
          <a:bodyPr lIns="0" tIns="0" rIns="0" bIns="0" rtlCol="0" anchor="t">
            <a:spAutoFit/>
          </a:bodyPr>
          <a:lstStyle/>
          <a:p>
            <a:pPr algn="ctr">
              <a:lnSpc>
                <a:spcPts val="7707"/>
              </a:lnSpc>
            </a:pPr>
            <a:r>
              <a:rPr lang="en-US" sz="5505" spc="55">
                <a:solidFill>
                  <a:srgbClr val="814256"/>
                </a:solidFill>
                <a:latin typeface="Quattrocento"/>
                <a:ea typeface="Quattrocento"/>
                <a:cs typeface="Quattrocento"/>
                <a:sym typeface="Quattrocento"/>
              </a:rPr>
              <a:t>9</a:t>
            </a:r>
          </a:p>
        </p:txBody>
      </p:sp>
      <p:sp>
        <p:nvSpPr>
          <p:cNvPr id="10" name="TextBox 10"/>
          <p:cNvSpPr txBox="1"/>
          <p:nvPr/>
        </p:nvSpPr>
        <p:spPr>
          <a:xfrm>
            <a:off x="8802262" y="2326057"/>
            <a:ext cx="8044633" cy="3187283"/>
          </a:xfrm>
          <a:prstGeom prst="rect">
            <a:avLst/>
          </a:prstGeom>
        </p:spPr>
        <p:txBody>
          <a:bodyPr lIns="0" tIns="0" rIns="0" bIns="0" rtlCol="0" anchor="t">
            <a:spAutoFit/>
          </a:bodyPr>
          <a:lstStyle/>
          <a:p>
            <a:pPr algn="l">
              <a:lnSpc>
                <a:spcPts val="4199"/>
              </a:lnSpc>
            </a:pPr>
            <a:r>
              <a:rPr lang="nn-NO" sz="2750" spc="27" dirty="0">
                <a:solidFill>
                  <a:srgbClr val="814256"/>
                </a:solidFill>
                <a:latin typeface="Quattrocento"/>
                <a:ea typeface="Quattrocento"/>
                <a:cs typeface="Quattrocento"/>
                <a:sym typeface="Quattrocento"/>
              </a:rPr>
              <a:t>Alle veit at ho er den ho er, og at ho har den søstera ho har. Alle legg merke til Åshild, og derfor har alle lagt merke til at Sissel høyrer saman med Åshild. Skal det då ha noko å seie om dei blir observerte i lag på nytt? </a:t>
            </a:r>
            <a:r>
              <a:rPr lang="nn-NO" sz="2500" spc="25" dirty="0">
                <a:solidFill>
                  <a:srgbClr val="814256"/>
                </a:solidFill>
                <a:latin typeface="Quattrocento"/>
                <a:ea typeface="Quattrocento"/>
                <a:cs typeface="Quattrocento"/>
                <a:sym typeface="Quattrocento"/>
              </a:rPr>
              <a:t>(Skjetne, 2024, ss. 39–40)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4926B3B5-4297-AFA2-16A9-19819BDC9B27}"/>
            </a:ext>
          </a:extLst>
        </p:cNvPr>
        <p:cNvGrpSpPr/>
        <p:nvPr/>
      </p:nvGrpSpPr>
      <p:grpSpPr>
        <a:xfrm>
          <a:off x="0" y="0"/>
          <a:ext cx="0" cy="0"/>
          <a:chOff x="0" y="0"/>
          <a:chExt cx="0" cy="0"/>
        </a:xfrm>
      </p:grpSpPr>
      <p:sp>
        <p:nvSpPr>
          <p:cNvPr id="4" name="Freeform 4" descr="Dotte illustration">
            <a:extLst>
              <a:ext uri="{FF2B5EF4-FFF2-40B4-BE49-F238E27FC236}">
                <a16:creationId xmlns:a16="http://schemas.microsoft.com/office/drawing/2014/main" id="{2FD8BD73-E1BF-54C8-2C47-796454A94862}"/>
              </a:ext>
            </a:extLst>
          </p:cNvPr>
          <p:cNvSpPr/>
          <p:nvPr/>
        </p:nvSpPr>
        <p:spPr>
          <a:xfrm>
            <a:off x="13106618" y="6132525"/>
            <a:ext cx="2990120" cy="1012805"/>
          </a:xfrm>
          <a:custGeom>
            <a:avLst/>
            <a:gdLst/>
            <a:ahLst/>
            <a:cxnLst/>
            <a:rect l="l" t="t" r="r" b="b"/>
            <a:pathLst>
              <a:path w="2990120" h="1012805">
                <a:moveTo>
                  <a:pt x="0" y="0"/>
                </a:moveTo>
                <a:lnTo>
                  <a:pt x="2990120" y="0"/>
                </a:lnTo>
                <a:lnTo>
                  <a:pt x="2990120" y="1012805"/>
                </a:lnTo>
                <a:lnTo>
                  <a:pt x="0" y="1012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1" name="TextBox 4"/>
          <p:cNvSpPr txBox="1"/>
          <p:nvPr/>
        </p:nvSpPr>
        <p:spPr>
          <a:xfrm>
            <a:off x="2743200" y="2400300"/>
            <a:ext cx="14363114" cy="6863417"/>
          </a:xfrm>
          <a:prstGeom prst="rect">
            <a:avLst/>
          </a:prstGeom>
        </p:spPr>
        <p:txBody>
          <a:bodyPr wrap="square" lIns="0" tIns="0" rIns="0" bIns="0" rtlCol="0" anchor="t">
            <a:spAutoFit/>
          </a:bodyPr>
          <a:lstStyle/>
          <a:p>
            <a:pPr marL="0" lvl="0" indent="0" algn="l">
              <a:spcBef>
                <a:spcPct val="0"/>
              </a:spcBef>
              <a:spcAft>
                <a:spcPts val="1200"/>
              </a:spcAft>
            </a:pPr>
            <a:r>
              <a:rPr lang="nn-NO" sz="3200" spc="20" dirty="0">
                <a:solidFill>
                  <a:srgbClr val="814256"/>
                </a:solidFill>
                <a:latin typeface="Quattrocento"/>
                <a:ea typeface="Quattrocento"/>
                <a:cs typeface="Quattrocento"/>
                <a:sym typeface="Quattrocento"/>
              </a:rPr>
              <a:t>Åshild har ekstra stor seng nettopp for at nokon – eigentleg ein av foreldra – skal kunne legge seg ved sida av ho om natta. Det er det som trengst om ho ikkje skal vere vaken i timevis. </a:t>
            </a:r>
          </a:p>
          <a:p>
            <a:pPr marL="0" lvl="0" indent="0" algn="l">
              <a:spcBef>
                <a:spcPct val="0"/>
              </a:spcBef>
              <a:spcAft>
                <a:spcPts val="1200"/>
              </a:spcAft>
            </a:pPr>
            <a:r>
              <a:rPr lang="nn-NO" sz="3200" spc="20" dirty="0">
                <a:solidFill>
                  <a:srgbClr val="814256"/>
                </a:solidFill>
                <a:latin typeface="Quattrocento"/>
                <a:ea typeface="Quattrocento"/>
                <a:cs typeface="Quattrocento"/>
                <a:sym typeface="Quattrocento"/>
              </a:rPr>
              <a:t>Dei har gjeve opp så mange ting, foreldra deira. Dei har innsett, trur Sissel, at det er umogleg å oppdra Åshild, og no er dei i ferd med å gje opp heile ho for godt. </a:t>
            </a:r>
          </a:p>
          <a:p>
            <a:pPr marL="0" lvl="0" indent="0" algn="l">
              <a:spcBef>
                <a:spcPct val="0"/>
              </a:spcBef>
              <a:spcAft>
                <a:spcPts val="1200"/>
              </a:spcAft>
            </a:pPr>
            <a:r>
              <a:rPr lang="nn-NO" sz="3200" spc="20" dirty="0">
                <a:solidFill>
                  <a:srgbClr val="814256"/>
                </a:solidFill>
                <a:latin typeface="Quattrocento"/>
                <a:ea typeface="Quattrocento"/>
                <a:cs typeface="Quattrocento"/>
                <a:sym typeface="Quattrocento"/>
              </a:rPr>
              <a:t>Åshild roar seg fort med Sissels hand på ryggen. Ho ligg på magen slik ho bruker å gjere. Sissel breier dyna hennar over ho, si eiga over seg sjølv, byrjar å synge. </a:t>
            </a:r>
          </a:p>
          <a:p>
            <a:pPr marL="0" lvl="0" indent="0" algn="l">
              <a:spcBef>
                <a:spcPct val="0"/>
              </a:spcBef>
              <a:spcAft>
                <a:spcPts val="1200"/>
              </a:spcAft>
            </a:pPr>
            <a:r>
              <a:rPr lang="nn-NO" sz="3200" spc="20" dirty="0">
                <a:solidFill>
                  <a:srgbClr val="814256"/>
                </a:solidFill>
                <a:latin typeface="Quattrocento"/>
                <a:ea typeface="Quattrocento"/>
                <a:cs typeface="Quattrocento"/>
                <a:sym typeface="Quattrocento"/>
              </a:rPr>
              <a:t>Ho syng til Åshild er roleg, og ei stund etter det. Ho syng til ho sjølv dett ut av kvar einaste song, fullfører knapt halve, byrjar på nytt. Snart er songen mumling med heilt feil melodi, deretter berre pust, to som pustar i takt. (Skjetne, 2024, s. 58)</a:t>
            </a:r>
          </a:p>
        </p:txBody>
      </p:sp>
      <p:sp>
        <p:nvSpPr>
          <p:cNvPr id="12" name="TextBox 5"/>
          <p:cNvSpPr txBox="1"/>
          <p:nvPr/>
        </p:nvSpPr>
        <p:spPr>
          <a:xfrm>
            <a:off x="3396193" y="547738"/>
            <a:ext cx="12741423" cy="1305718"/>
          </a:xfrm>
          <a:prstGeom prst="rect">
            <a:avLst/>
          </a:prstGeom>
        </p:spPr>
        <p:txBody>
          <a:bodyPr lIns="0" tIns="0" rIns="0" bIns="0" rtlCol="0" anchor="t">
            <a:spAutoFit/>
          </a:bodyPr>
          <a:lstStyle/>
          <a:p>
            <a:pPr marL="0" lvl="0" indent="0" algn="l">
              <a:lnSpc>
                <a:spcPts val="9499"/>
              </a:lnSpc>
            </a:pPr>
            <a:r>
              <a:rPr lang="en-US" sz="9499" strike="noStrike">
                <a:solidFill>
                  <a:srgbClr val="814256"/>
                </a:solidFill>
                <a:latin typeface="Josefin Sans"/>
                <a:ea typeface="Josefin Sans"/>
                <a:cs typeface="Josefin Sans"/>
                <a:sym typeface="Josefin Sans"/>
              </a:rPr>
              <a:t>LESESTOPP</a:t>
            </a:r>
          </a:p>
        </p:txBody>
      </p:sp>
      <p:sp>
        <p:nvSpPr>
          <p:cNvPr id="13" name="Freeform 6"/>
          <p:cNvSpPr/>
          <p:nvPr/>
        </p:nvSpPr>
        <p:spPr>
          <a:xfrm>
            <a:off x="1052201" y="3777249"/>
            <a:ext cx="1367991" cy="2732501"/>
          </a:xfrm>
          <a:custGeom>
            <a:avLst/>
            <a:gdLst/>
            <a:ahLst/>
            <a:cxnLst/>
            <a:rect l="l" t="t" r="r" b="b"/>
            <a:pathLst>
              <a:path w="1367991" h="2732501">
                <a:moveTo>
                  <a:pt x="0" y="0"/>
                </a:moveTo>
                <a:lnTo>
                  <a:pt x="1367991" y="0"/>
                </a:lnTo>
                <a:lnTo>
                  <a:pt x="1367991" y="2732502"/>
                </a:lnTo>
                <a:lnTo>
                  <a:pt x="0" y="2732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extLst>
      <p:ext uri="{BB962C8B-B14F-4D97-AF65-F5344CB8AC3E}">
        <p14:creationId xmlns:p14="http://schemas.microsoft.com/office/powerpoint/2010/main" val="1215597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EB89A341-E5D9-E48D-C4C8-981F14F3A52F}"/>
            </a:ext>
          </a:extLst>
        </p:cNvPr>
        <p:cNvGrpSpPr/>
        <p:nvPr/>
      </p:nvGrpSpPr>
      <p:grpSpPr>
        <a:xfrm>
          <a:off x="0" y="0"/>
          <a:ext cx="0" cy="0"/>
          <a:chOff x="0" y="0"/>
          <a:chExt cx="0" cy="0"/>
        </a:xfrm>
      </p:grpSpPr>
      <p:sp>
        <p:nvSpPr>
          <p:cNvPr id="4" name="Freeform 4" descr="Dotte illustration">
            <a:extLst>
              <a:ext uri="{FF2B5EF4-FFF2-40B4-BE49-F238E27FC236}">
                <a16:creationId xmlns:a16="http://schemas.microsoft.com/office/drawing/2014/main" id="{E320B299-A9E2-0107-1B2E-0E5AD4AE3E1C}"/>
              </a:ext>
            </a:extLst>
          </p:cNvPr>
          <p:cNvSpPr/>
          <p:nvPr/>
        </p:nvSpPr>
        <p:spPr>
          <a:xfrm>
            <a:off x="13106618" y="6132525"/>
            <a:ext cx="2990120" cy="1012805"/>
          </a:xfrm>
          <a:custGeom>
            <a:avLst/>
            <a:gdLst/>
            <a:ahLst/>
            <a:cxnLst/>
            <a:rect l="l" t="t" r="r" b="b"/>
            <a:pathLst>
              <a:path w="2990120" h="1012805">
                <a:moveTo>
                  <a:pt x="0" y="0"/>
                </a:moveTo>
                <a:lnTo>
                  <a:pt x="2990120" y="0"/>
                </a:lnTo>
                <a:lnTo>
                  <a:pt x="2990120" y="1012805"/>
                </a:lnTo>
                <a:lnTo>
                  <a:pt x="0" y="1012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2" name="Gruppe 1">
            <a:extLst>
              <a:ext uri="{FF2B5EF4-FFF2-40B4-BE49-F238E27FC236}">
                <a16:creationId xmlns:a16="http://schemas.microsoft.com/office/drawing/2014/main" id="{B07ECEF0-6017-3D89-C282-27305B27672B}"/>
              </a:ext>
            </a:extLst>
          </p:cNvPr>
          <p:cNvGrpSpPr/>
          <p:nvPr/>
        </p:nvGrpSpPr>
        <p:grpSpPr>
          <a:xfrm>
            <a:off x="1634798" y="1917742"/>
            <a:ext cx="15018405" cy="5356628"/>
            <a:chOff x="1634798" y="1917742"/>
            <a:chExt cx="15018405" cy="5356628"/>
          </a:xfrm>
        </p:grpSpPr>
        <p:sp>
          <p:nvSpPr>
            <p:cNvPr id="3" name="TextBox 4"/>
            <p:cNvSpPr txBox="1"/>
            <p:nvPr/>
          </p:nvSpPr>
          <p:spPr>
            <a:xfrm>
              <a:off x="1634798" y="5682011"/>
              <a:ext cx="4580058" cy="1578769"/>
            </a:xfrm>
            <a:prstGeom prst="rect">
              <a:avLst/>
            </a:prstGeom>
          </p:spPr>
          <p:txBody>
            <a:bodyPr lIns="0" tIns="0" rIns="0" bIns="0" rtlCol="0" anchor="t">
              <a:spAutoFit/>
            </a:bodyPr>
            <a:lstStyle/>
            <a:p>
              <a:pPr marL="0" lvl="0" indent="0" algn="ctr">
                <a:lnSpc>
                  <a:spcPts val="3093"/>
                </a:lnSpc>
              </a:pPr>
              <a:r>
                <a:rPr lang="nn-NO" sz="2812" spc="28">
                  <a:solidFill>
                    <a:srgbClr val="814256"/>
                  </a:solidFill>
                  <a:latin typeface="Quattrocento"/>
                  <a:ea typeface="Quattrocento"/>
                  <a:cs typeface="Quattrocento"/>
                  <a:sym typeface="Quattrocento"/>
                </a:rPr>
                <a:t>Kva ligg i formuleringa </a:t>
              </a:r>
              <a:r>
                <a:rPr lang="en-US" sz="3200" u="none" spc="24">
                  <a:solidFill>
                    <a:srgbClr val="814256"/>
                  </a:solidFill>
                  <a:latin typeface="Quattrocento"/>
                  <a:ea typeface="Quattrocento"/>
                  <a:cs typeface="Quattrocento"/>
                  <a:sym typeface="Quattrocento"/>
                </a:rPr>
                <a:t>«å</a:t>
              </a:r>
              <a:r>
                <a:rPr lang="nn-NO" sz="2812" spc="28">
                  <a:solidFill>
                    <a:srgbClr val="814256"/>
                  </a:solidFill>
                  <a:latin typeface="Quattrocento"/>
                  <a:ea typeface="Quattrocento"/>
                  <a:cs typeface="Quattrocento"/>
                  <a:sym typeface="Quattrocento"/>
                </a:rPr>
                <a:t> gje opp heile ho for godt</a:t>
              </a:r>
              <a:r>
                <a:rPr lang="en-US" sz="2800" u="none" spc="24">
                  <a:solidFill>
                    <a:srgbClr val="814256"/>
                  </a:solidFill>
                  <a:latin typeface="Quattrocento"/>
                  <a:ea typeface="Quattrocento"/>
                  <a:cs typeface="Quattrocento"/>
                  <a:sym typeface="Quattrocento"/>
                </a:rPr>
                <a:t>»</a:t>
              </a:r>
              <a:r>
                <a:rPr lang="nn-NO" sz="2812" spc="28">
                  <a:solidFill>
                    <a:srgbClr val="814256"/>
                  </a:solidFill>
                  <a:latin typeface="Quattrocento"/>
                  <a:ea typeface="Quattrocento"/>
                  <a:cs typeface="Quattrocento"/>
                  <a:sym typeface="Quattrocento"/>
                </a:rPr>
                <a:t>? Kva kan det fortelje oss om situasjonen?</a:t>
              </a:r>
            </a:p>
          </p:txBody>
        </p:sp>
        <p:sp>
          <p:nvSpPr>
            <p:cNvPr id="5" name="TextBox 5"/>
            <p:cNvSpPr txBox="1"/>
            <p:nvPr/>
          </p:nvSpPr>
          <p:spPr>
            <a:xfrm>
              <a:off x="6853971" y="5682011"/>
              <a:ext cx="4580058" cy="1194814"/>
            </a:xfrm>
            <a:prstGeom prst="rect">
              <a:avLst/>
            </a:prstGeom>
          </p:spPr>
          <p:txBody>
            <a:bodyPr lIns="0" tIns="0" rIns="0" bIns="0" rtlCol="0" anchor="t">
              <a:spAutoFit/>
            </a:bodyPr>
            <a:lstStyle/>
            <a:p>
              <a:pPr marL="0" lvl="0" indent="0" algn="ctr">
                <a:lnSpc>
                  <a:spcPts val="3093"/>
                </a:lnSpc>
                <a:spcBef>
                  <a:spcPct val="0"/>
                </a:spcBef>
              </a:pPr>
              <a:r>
                <a:rPr lang="nn-NO" sz="2812" spc="28" dirty="0">
                  <a:solidFill>
                    <a:srgbClr val="814256"/>
                  </a:solidFill>
                  <a:latin typeface="Quattrocento"/>
                  <a:ea typeface="Quattrocento"/>
                  <a:cs typeface="Quattrocento"/>
                  <a:sym typeface="Quattrocento"/>
                </a:rPr>
                <a:t>Korleis kjem omsorga Sissel har for Åshild, til uttrykk i tekstutdraget? </a:t>
              </a:r>
            </a:p>
          </p:txBody>
        </p:sp>
        <p:sp>
          <p:nvSpPr>
            <p:cNvPr id="6" name="TextBox 6"/>
            <p:cNvSpPr txBox="1"/>
            <p:nvPr/>
          </p:nvSpPr>
          <p:spPr>
            <a:xfrm>
              <a:off x="12073145" y="5682011"/>
              <a:ext cx="4580058" cy="1592359"/>
            </a:xfrm>
            <a:prstGeom prst="rect">
              <a:avLst/>
            </a:prstGeom>
          </p:spPr>
          <p:txBody>
            <a:bodyPr lIns="0" tIns="0" rIns="0" bIns="0" rtlCol="0" anchor="t">
              <a:spAutoFit/>
            </a:bodyPr>
            <a:lstStyle/>
            <a:p>
              <a:pPr marL="0" lvl="0" indent="0" algn="ctr">
                <a:lnSpc>
                  <a:spcPts val="3093"/>
                </a:lnSpc>
                <a:spcBef>
                  <a:spcPct val="0"/>
                </a:spcBef>
              </a:pPr>
              <a:r>
                <a:rPr lang="nn-NO" sz="2812" spc="28">
                  <a:solidFill>
                    <a:srgbClr val="814256"/>
                  </a:solidFill>
                  <a:latin typeface="Quattrocento"/>
                  <a:ea typeface="Quattrocento"/>
                  <a:cs typeface="Quattrocento"/>
                  <a:sym typeface="Quattrocento"/>
                </a:rPr>
                <a:t>Sissel syng for storesøstera si. Korleis kjem det musikalske til uttrykk i språket? </a:t>
              </a:r>
            </a:p>
          </p:txBody>
        </p:sp>
        <p:sp>
          <p:nvSpPr>
            <p:cNvPr id="9" name="Freeform 9"/>
            <p:cNvSpPr/>
            <p:nvPr/>
          </p:nvSpPr>
          <p:spPr>
            <a:xfrm>
              <a:off x="13711910" y="3829650"/>
              <a:ext cx="1302528" cy="1302528"/>
            </a:xfrm>
            <a:custGeom>
              <a:avLst/>
              <a:gdLst/>
              <a:ahLst/>
              <a:cxnLst/>
              <a:rect l="l" t="t" r="r" b="b"/>
              <a:pathLst>
                <a:path w="1302528" h="1302528">
                  <a:moveTo>
                    <a:pt x="0" y="0"/>
                  </a:moveTo>
                  <a:lnTo>
                    <a:pt x="1302527" y="0"/>
                  </a:lnTo>
                  <a:lnTo>
                    <a:pt x="1302527" y="1302528"/>
                  </a:lnTo>
                  <a:lnTo>
                    <a:pt x="0" y="1302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0" name="TextBox 3">
              <a:extLst>
                <a:ext uri="{FF2B5EF4-FFF2-40B4-BE49-F238E27FC236}">
                  <a16:creationId xmlns:a16="http://schemas.microsoft.com/office/drawing/2014/main" id="{35BDCE6A-A8AA-68DE-3291-FE49122C4E4A}"/>
                </a:ext>
              </a:extLst>
            </p:cNvPr>
            <p:cNvSpPr txBox="1"/>
            <p:nvPr/>
          </p:nvSpPr>
          <p:spPr>
            <a:xfrm>
              <a:off x="3720391" y="1917742"/>
              <a:ext cx="10863257" cy="1381125"/>
            </a:xfrm>
            <a:prstGeom prst="rect">
              <a:avLst/>
            </a:prstGeom>
          </p:spPr>
          <p:txBody>
            <a:bodyPr lIns="0" tIns="0" rIns="0" bIns="0" rtlCol="0" anchor="t">
              <a:spAutoFit/>
            </a:bodyPr>
            <a:lstStyle/>
            <a:p>
              <a:pPr marL="0" lvl="0" indent="0" algn="ctr">
                <a:lnSpc>
                  <a:spcPts val="10800"/>
                </a:lnSpc>
                <a:spcBef>
                  <a:spcPct val="0"/>
                </a:spcBef>
              </a:pPr>
              <a:r>
                <a:rPr lang="en-US" sz="9000" strike="noStrike">
                  <a:solidFill>
                    <a:srgbClr val="814256"/>
                  </a:solidFill>
                  <a:latin typeface="Josefin Sans"/>
                  <a:ea typeface="Josefin Sans"/>
                  <a:cs typeface="Josefin Sans"/>
                  <a:sym typeface="Josefin Sans"/>
                </a:rPr>
                <a:t>LESESTOPP</a:t>
              </a:r>
            </a:p>
          </p:txBody>
        </p:sp>
        <p:sp>
          <p:nvSpPr>
            <p:cNvPr id="7" name="Freeform 7">
              <a:extLst>
                <a:ext uri="{FF2B5EF4-FFF2-40B4-BE49-F238E27FC236}">
                  <a16:creationId xmlns:a16="http://schemas.microsoft.com/office/drawing/2014/main" id="{A213D272-68FF-5205-EDC7-0A1023958398}"/>
                </a:ext>
              </a:extLst>
            </p:cNvPr>
            <p:cNvSpPr/>
            <p:nvPr/>
          </p:nvSpPr>
          <p:spPr>
            <a:xfrm>
              <a:off x="3281583" y="3829650"/>
              <a:ext cx="1302528" cy="1302528"/>
            </a:xfrm>
            <a:custGeom>
              <a:avLst/>
              <a:gdLst/>
              <a:ahLst/>
              <a:cxnLst/>
              <a:rect l="l" t="t" r="r" b="b"/>
              <a:pathLst>
                <a:path w="1302528" h="1302528">
                  <a:moveTo>
                    <a:pt x="0" y="0"/>
                  </a:moveTo>
                  <a:lnTo>
                    <a:pt x="1302527" y="0"/>
                  </a:lnTo>
                  <a:lnTo>
                    <a:pt x="1302527" y="1302528"/>
                  </a:lnTo>
                  <a:lnTo>
                    <a:pt x="0" y="1302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8" name="Freeform 8">
              <a:extLst>
                <a:ext uri="{FF2B5EF4-FFF2-40B4-BE49-F238E27FC236}">
                  <a16:creationId xmlns:a16="http://schemas.microsoft.com/office/drawing/2014/main" id="{3D8018C0-D1D0-3E9C-40C8-79E32A7E5F31}"/>
                </a:ext>
              </a:extLst>
            </p:cNvPr>
            <p:cNvSpPr/>
            <p:nvPr/>
          </p:nvSpPr>
          <p:spPr>
            <a:xfrm>
              <a:off x="8500756" y="3829650"/>
              <a:ext cx="1302528" cy="1302528"/>
            </a:xfrm>
            <a:custGeom>
              <a:avLst/>
              <a:gdLst/>
              <a:ahLst/>
              <a:cxnLst/>
              <a:rect l="l" t="t" r="r" b="b"/>
              <a:pathLst>
                <a:path w="1302528" h="1302528">
                  <a:moveTo>
                    <a:pt x="0" y="0"/>
                  </a:moveTo>
                  <a:lnTo>
                    <a:pt x="1302528" y="0"/>
                  </a:lnTo>
                  <a:lnTo>
                    <a:pt x="1302528" y="1302528"/>
                  </a:lnTo>
                  <a:lnTo>
                    <a:pt x="0" y="1302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grpSp>
    </p:spTree>
    <p:extLst>
      <p:ext uri="{BB962C8B-B14F-4D97-AF65-F5344CB8AC3E}">
        <p14:creationId xmlns:p14="http://schemas.microsoft.com/office/powerpoint/2010/main" val="98565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4D63F86D-1592-04A1-8126-094BF430BFB2}"/>
            </a:ext>
          </a:extLst>
        </p:cNvPr>
        <p:cNvGrpSpPr/>
        <p:nvPr/>
      </p:nvGrpSpPr>
      <p:grpSpPr>
        <a:xfrm>
          <a:off x="0" y="0"/>
          <a:ext cx="0" cy="0"/>
          <a:chOff x="0" y="0"/>
          <a:chExt cx="0" cy="0"/>
        </a:xfrm>
      </p:grpSpPr>
      <p:sp>
        <p:nvSpPr>
          <p:cNvPr id="4" name="Freeform 4" descr="Dotte illustration">
            <a:extLst>
              <a:ext uri="{FF2B5EF4-FFF2-40B4-BE49-F238E27FC236}">
                <a16:creationId xmlns:a16="http://schemas.microsoft.com/office/drawing/2014/main" id="{8DEF0D7B-090A-C17D-C8AB-541D5E926C80}"/>
              </a:ext>
            </a:extLst>
          </p:cNvPr>
          <p:cNvSpPr/>
          <p:nvPr/>
        </p:nvSpPr>
        <p:spPr>
          <a:xfrm>
            <a:off x="13106618" y="6132525"/>
            <a:ext cx="2990120" cy="1012805"/>
          </a:xfrm>
          <a:custGeom>
            <a:avLst/>
            <a:gdLst/>
            <a:ahLst/>
            <a:cxnLst/>
            <a:rect l="l" t="t" r="r" b="b"/>
            <a:pathLst>
              <a:path w="2990120" h="1012805">
                <a:moveTo>
                  <a:pt x="0" y="0"/>
                </a:moveTo>
                <a:lnTo>
                  <a:pt x="2990120" y="0"/>
                </a:lnTo>
                <a:lnTo>
                  <a:pt x="2990120" y="1012805"/>
                </a:lnTo>
                <a:lnTo>
                  <a:pt x="0" y="1012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22" name="Gruppe 21">
            <a:extLst>
              <a:ext uri="{FF2B5EF4-FFF2-40B4-BE49-F238E27FC236}">
                <a16:creationId xmlns:a16="http://schemas.microsoft.com/office/drawing/2014/main" id="{F55125EE-E8A3-03CB-F19C-F262673D43B2}"/>
              </a:ext>
            </a:extLst>
          </p:cNvPr>
          <p:cNvGrpSpPr/>
          <p:nvPr/>
        </p:nvGrpSpPr>
        <p:grpSpPr>
          <a:xfrm>
            <a:off x="735253" y="1028700"/>
            <a:ext cx="16524047" cy="8735563"/>
            <a:chOff x="735253" y="1028700"/>
            <a:chExt cx="16524047" cy="8735563"/>
          </a:xfrm>
        </p:grpSpPr>
        <p:grpSp>
          <p:nvGrpSpPr>
            <p:cNvPr id="11" name="Group 3"/>
            <p:cNvGrpSpPr/>
            <p:nvPr/>
          </p:nvGrpSpPr>
          <p:grpSpPr>
            <a:xfrm>
              <a:off x="735253" y="1050460"/>
              <a:ext cx="8958601" cy="8713803"/>
              <a:chOff x="0" y="123825"/>
              <a:chExt cx="11944801" cy="11618404"/>
            </a:xfrm>
          </p:grpSpPr>
          <p:sp>
            <p:nvSpPr>
              <p:cNvPr id="26" name="TextBox 4"/>
              <p:cNvSpPr txBox="1"/>
              <p:nvPr/>
            </p:nvSpPr>
            <p:spPr>
              <a:xfrm>
                <a:off x="0" y="123825"/>
                <a:ext cx="11944801" cy="1752620"/>
              </a:xfrm>
              <a:prstGeom prst="rect">
                <a:avLst/>
              </a:prstGeom>
            </p:spPr>
            <p:txBody>
              <a:bodyPr lIns="0" tIns="0" rIns="0" bIns="0" rtlCol="0" anchor="t">
                <a:spAutoFit/>
              </a:bodyPr>
              <a:lstStyle/>
              <a:p>
                <a:pPr marL="0" lvl="0" indent="0" algn="l">
                  <a:lnSpc>
                    <a:spcPts val="9772"/>
                  </a:lnSpc>
                </a:pPr>
                <a:r>
                  <a:rPr lang="en-US" sz="9307" strike="noStrike">
                    <a:solidFill>
                      <a:srgbClr val="814256"/>
                    </a:solidFill>
                    <a:latin typeface="Josefin Sans"/>
                    <a:ea typeface="Josefin Sans"/>
                    <a:cs typeface="Josefin Sans"/>
                    <a:sym typeface="Josefin Sans"/>
                  </a:rPr>
                  <a:t>LESESTOPP</a:t>
                </a:r>
              </a:p>
            </p:txBody>
          </p:sp>
          <p:sp>
            <p:nvSpPr>
              <p:cNvPr id="27" name="TextBox 5"/>
              <p:cNvSpPr txBox="1"/>
              <p:nvPr/>
            </p:nvSpPr>
            <p:spPr>
              <a:xfrm>
                <a:off x="0" y="2130196"/>
                <a:ext cx="11944801" cy="9612033"/>
              </a:xfrm>
              <a:prstGeom prst="rect">
                <a:avLst/>
              </a:prstGeom>
            </p:spPr>
            <p:txBody>
              <a:bodyPr lIns="0" tIns="0" rIns="0" bIns="0" rtlCol="0" anchor="t">
                <a:spAutoFit/>
              </a:bodyPr>
              <a:lstStyle/>
              <a:p>
                <a:pPr marL="0" lvl="0" indent="0" algn="l">
                  <a:lnSpc>
                    <a:spcPts val="3606"/>
                  </a:lnSpc>
                  <a:spcAft>
                    <a:spcPts val="1200"/>
                  </a:spcAft>
                </a:pPr>
                <a:r>
                  <a:rPr lang="nn-NO" sz="2539" u="none" spc="25" dirty="0">
                    <a:solidFill>
                      <a:srgbClr val="814256"/>
                    </a:solidFill>
                    <a:latin typeface="Quattrocento"/>
                    <a:ea typeface="Quattrocento"/>
                    <a:cs typeface="Quattrocento"/>
                    <a:sym typeface="Quattrocento"/>
                  </a:rPr>
                  <a:t>Ein gong likna Sissel på far sin: Det ho ønskte seg til bursdagar og jul, var først og fremst ein dag utan Åshild. Altså ikkje berre at Åshild skulle vere borte ei stund – det har ho alltid vore innimellom, med dei ymse </a:t>
                </a:r>
                <a:r>
                  <a:rPr lang="nn-NO" sz="2539" u="none" spc="25" dirty="0" err="1">
                    <a:solidFill>
                      <a:srgbClr val="814256"/>
                    </a:solidFill>
                    <a:latin typeface="Quattrocento"/>
                    <a:ea typeface="Quattrocento"/>
                    <a:cs typeface="Quattrocento"/>
                    <a:sym typeface="Quattrocento"/>
                  </a:rPr>
                  <a:t>avlastarane</a:t>
                </a:r>
                <a:r>
                  <a:rPr lang="nn-NO" sz="2539" u="none" spc="25" dirty="0">
                    <a:solidFill>
                      <a:srgbClr val="814256"/>
                    </a:solidFill>
                    <a:latin typeface="Quattrocento"/>
                    <a:ea typeface="Quattrocento"/>
                    <a:cs typeface="Quattrocento"/>
                    <a:sym typeface="Quattrocento"/>
                  </a:rPr>
                  <a:t> – men ein dag då søstera ikkje fanst. Ein då familien hennar kunne vere heilt vanleg, gjerne med eit stort hus og ein hage veleigna for grillfestar, og helst eit par normale ungar i tillegg til Sissel, søte og litt plagsame småsøsken som stiller tusen spørsmål til storesøstera si. </a:t>
                </a:r>
              </a:p>
              <a:p>
                <a:pPr marL="0" lvl="0" indent="0" algn="l">
                  <a:lnSpc>
                    <a:spcPts val="3606"/>
                  </a:lnSpc>
                  <a:spcAft>
                    <a:spcPts val="1200"/>
                  </a:spcAft>
                </a:pPr>
                <a:r>
                  <a:rPr lang="nn-NO" sz="2539" u="none" spc="25" dirty="0">
                    <a:solidFill>
                      <a:srgbClr val="814256"/>
                    </a:solidFill>
                    <a:latin typeface="Quattrocento"/>
                    <a:ea typeface="Quattrocento"/>
                    <a:cs typeface="Quattrocento"/>
                    <a:sym typeface="Quattrocento"/>
                  </a:rPr>
                  <a:t>Ho har heldigvis ikkje slike draumar no lenger. </a:t>
                </a:r>
              </a:p>
              <a:p>
                <a:pPr marL="0" lvl="0" indent="0" algn="l">
                  <a:lnSpc>
                    <a:spcPts val="3606"/>
                  </a:lnSpc>
                  <a:spcAft>
                    <a:spcPts val="1200"/>
                  </a:spcAft>
                </a:pPr>
                <a:r>
                  <a:rPr lang="nn-NO" sz="2500" u="none" spc="25" dirty="0">
                    <a:solidFill>
                      <a:srgbClr val="814256"/>
                    </a:solidFill>
                    <a:latin typeface="Quattrocento"/>
                    <a:ea typeface="Quattrocento"/>
                    <a:cs typeface="Quattrocento"/>
                    <a:sym typeface="Quattrocento"/>
                  </a:rPr>
                  <a:t>Det enklaste, trur ho, er å gjere som Åshild: Ikkje ønske seg noko som helst, ikkje vite kva ein bursdag er, eller kva det vil seie å bli eldre. Få ein fint innpakka presang lagd i hendene, og så – same kva gåvepapiret viser seg å innehalde – vere mest oppteken av sjølve papiret</a:t>
                </a:r>
                <a:r>
                  <a:rPr lang="nn-NO" sz="2500" spc="25" dirty="0">
                    <a:solidFill>
                      <a:srgbClr val="814256"/>
                    </a:solidFill>
                    <a:latin typeface="Quattrocento"/>
                    <a:ea typeface="Quattrocento"/>
                    <a:cs typeface="Quattrocento"/>
                    <a:sym typeface="Quattrocento"/>
                  </a:rPr>
                  <a:t>.</a:t>
                </a:r>
                <a:r>
                  <a:rPr lang="nn-NO" sz="2500" u="none" spc="25" dirty="0">
                    <a:solidFill>
                      <a:srgbClr val="814256"/>
                    </a:solidFill>
                    <a:latin typeface="Quattrocento"/>
                    <a:ea typeface="Quattrocento"/>
                    <a:cs typeface="Quattrocento"/>
                    <a:sym typeface="Quattrocento"/>
                  </a:rPr>
                  <a:t> (Skjetne, 2024, s. 71</a:t>
                </a:r>
                <a:r>
                  <a:rPr lang="nn-NO" sz="2500" spc="25" dirty="0">
                    <a:solidFill>
                      <a:srgbClr val="814256"/>
                    </a:solidFill>
                    <a:latin typeface="Quattrocento"/>
                    <a:ea typeface="Quattrocento"/>
                    <a:cs typeface="Quattrocento"/>
                    <a:sym typeface="Quattrocento"/>
                  </a:rPr>
                  <a:t>)</a:t>
                </a:r>
                <a:endParaRPr lang="nn-NO" sz="2500" u="none" spc="25" dirty="0">
                  <a:solidFill>
                    <a:srgbClr val="814256"/>
                  </a:solidFill>
                  <a:latin typeface="Quattrocento"/>
                  <a:ea typeface="Quattrocento"/>
                  <a:cs typeface="Quattrocento"/>
                </a:endParaRPr>
              </a:p>
            </p:txBody>
          </p:sp>
        </p:grpSp>
        <p:sp>
          <p:nvSpPr>
            <p:cNvPr id="12" name="AutoShape 6"/>
            <p:cNvSpPr/>
            <p:nvPr/>
          </p:nvSpPr>
          <p:spPr>
            <a:xfrm>
              <a:off x="10120966" y="1199614"/>
              <a:ext cx="6928948" cy="1450277"/>
            </a:xfrm>
            <a:prstGeom prst="rect">
              <a:avLst/>
            </a:prstGeom>
            <a:solidFill>
              <a:srgbClr val="F8B5A9"/>
            </a:solidFill>
          </p:spPr>
          <p:txBody>
            <a:bodyPr/>
            <a:lstStyle/>
            <a:p>
              <a:endParaRPr lang="nb-NO"/>
            </a:p>
          </p:txBody>
        </p:sp>
        <p:sp>
          <p:nvSpPr>
            <p:cNvPr id="13" name="AutoShape 7"/>
            <p:cNvSpPr/>
            <p:nvPr/>
          </p:nvSpPr>
          <p:spPr>
            <a:xfrm>
              <a:off x="11631571" y="1028700"/>
              <a:ext cx="5627729" cy="1450277"/>
            </a:xfrm>
            <a:prstGeom prst="rect">
              <a:avLst/>
            </a:prstGeom>
            <a:solidFill>
              <a:srgbClr val="DB9A8F"/>
            </a:solidFill>
          </p:spPr>
          <p:txBody>
            <a:bodyPr/>
            <a:lstStyle/>
            <a:p>
              <a:endParaRPr lang="nb-NO"/>
            </a:p>
          </p:txBody>
        </p:sp>
        <p:sp>
          <p:nvSpPr>
            <p:cNvPr id="15" name="TextBox 8"/>
            <p:cNvSpPr txBox="1"/>
            <p:nvPr/>
          </p:nvSpPr>
          <p:spPr>
            <a:xfrm>
              <a:off x="10433973" y="1437887"/>
              <a:ext cx="893357" cy="827913"/>
            </a:xfrm>
            <a:prstGeom prst="rect">
              <a:avLst/>
            </a:prstGeom>
          </p:spPr>
          <p:txBody>
            <a:bodyPr lIns="0" tIns="0" rIns="0" bIns="0" rtlCol="0" anchor="t">
              <a:spAutoFit/>
            </a:bodyPr>
            <a:lstStyle/>
            <a:p>
              <a:pPr marL="0" lvl="0" indent="0" algn="ctr">
                <a:lnSpc>
                  <a:spcPts val="6816"/>
                </a:lnSpc>
              </a:pPr>
              <a:r>
                <a:rPr lang="en-US" sz="4800" u="none">
                  <a:solidFill>
                    <a:srgbClr val="814256"/>
                  </a:solidFill>
                  <a:latin typeface="Josefin Sans"/>
                  <a:ea typeface="Josefin Sans"/>
                  <a:cs typeface="Josefin Sans"/>
                  <a:sym typeface="Josefin Sans"/>
                </a:rPr>
                <a:t>01</a:t>
              </a:r>
            </a:p>
          </p:txBody>
        </p:sp>
        <p:sp>
          <p:nvSpPr>
            <p:cNvPr id="16" name="TextBox 9"/>
            <p:cNvSpPr txBox="1"/>
            <p:nvPr/>
          </p:nvSpPr>
          <p:spPr>
            <a:xfrm>
              <a:off x="12174510" y="1283758"/>
              <a:ext cx="4541850" cy="883010"/>
            </a:xfrm>
            <a:prstGeom prst="rect">
              <a:avLst/>
            </a:prstGeom>
          </p:spPr>
          <p:txBody>
            <a:bodyPr lIns="0" tIns="0" rIns="0" bIns="0" rtlCol="0" anchor="t">
              <a:spAutoFit/>
            </a:bodyPr>
            <a:lstStyle/>
            <a:p>
              <a:pPr marL="0" lvl="0" indent="0" algn="l">
                <a:lnSpc>
                  <a:spcPts val="3531"/>
                </a:lnSpc>
              </a:pPr>
              <a:r>
                <a:rPr lang="en-US" sz="2487" u="none" spc="24">
                  <a:solidFill>
                    <a:srgbClr val="814256"/>
                  </a:solidFill>
                  <a:latin typeface="Quattrocento"/>
                  <a:ea typeface="Quattrocento"/>
                  <a:cs typeface="Quattrocento"/>
                  <a:sym typeface="Quattrocento"/>
                </a:rPr>
                <a:t>Kva fortel utdraget oss om korleis Sissel har det?</a:t>
              </a:r>
            </a:p>
          </p:txBody>
        </p:sp>
        <p:sp>
          <p:nvSpPr>
            <p:cNvPr id="17" name="AutoShape 10"/>
            <p:cNvSpPr/>
            <p:nvPr/>
          </p:nvSpPr>
          <p:spPr>
            <a:xfrm>
              <a:off x="10120966" y="4218593"/>
              <a:ext cx="6928948" cy="1450277"/>
            </a:xfrm>
            <a:prstGeom prst="rect">
              <a:avLst/>
            </a:prstGeom>
            <a:solidFill>
              <a:srgbClr val="F8B5A9"/>
            </a:solidFill>
          </p:spPr>
          <p:txBody>
            <a:bodyPr/>
            <a:lstStyle/>
            <a:p>
              <a:endParaRPr lang="nb-NO"/>
            </a:p>
          </p:txBody>
        </p:sp>
        <p:sp>
          <p:nvSpPr>
            <p:cNvPr id="18" name="AutoShape 11"/>
            <p:cNvSpPr/>
            <p:nvPr/>
          </p:nvSpPr>
          <p:spPr>
            <a:xfrm>
              <a:off x="11631571" y="4047679"/>
              <a:ext cx="5627729" cy="1450277"/>
            </a:xfrm>
            <a:prstGeom prst="rect">
              <a:avLst/>
            </a:prstGeom>
            <a:solidFill>
              <a:srgbClr val="DB9A8F"/>
            </a:solidFill>
          </p:spPr>
          <p:txBody>
            <a:bodyPr/>
            <a:lstStyle/>
            <a:p>
              <a:endParaRPr lang="nb-NO"/>
            </a:p>
          </p:txBody>
        </p:sp>
        <p:sp>
          <p:nvSpPr>
            <p:cNvPr id="19" name="TextBox 12"/>
            <p:cNvSpPr txBox="1"/>
            <p:nvPr/>
          </p:nvSpPr>
          <p:spPr>
            <a:xfrm>
              <a:off x="10433973" y="4456865"/>
              <a:ext cx="893357" cy="827913"/>
            </a:xfrm>
            <a:prstGeom prst="rect">
              <a:avLst/>
            </a:prstGeom>
          </p:spPr>
          <p:txBody>
            <a:bodyPr lIns="0" tIns="0" rIns="0" bIns="0" rtlCol="0" anchor="t">
              <a:spAutoFit/>
            </a:bodyPr>
            <a:lstStyle/>
            <a:p>
              <a:pPr marL="0" lvl="0" indent="0" algn="ctr">
                <a:lnSpc>
                  <a:spcPts val="6816"/>
                </a:lnSpc>
              </a:pPr>
              <a:r>
                <a:rPr lang="en-US" sz="4800" u="none">
                  <a:solidFill>
                    <a:srgbClr val="814256"/>
                  </a:solidFill>
                  <a:latin typeface="Josefin Sans"/>
                  <a:ea typeface="Josefin Sans"/>
                  <a:cs typeface="Josefin Sans"/>
                  <a:sym typeface="Josefin Sans"/>
                </a:rPr>
                <a:t>02</a:t>
              </a:r>
            </a:p>
          </p:txBody>
        </p:sp>
        <p:sp>
          <p:nvSpPr>
            <p:cNvPr id="20" name="TextBox 13"/>
            <p:cNvSpPr txBox="1"/>
            <p:nvPr/>
          </p:nvSpPr>
          <p:spPr>
            <a:xfrm>
              <a:off x="12174510" y="4302737"/>
              <a:ext cx="4541850" cy="883010"/>
            </a:xfrm>
            <a:prstGeom prst="rect">
              <a:avLst/>
            </a:prstGeom>
          </p:spPr>
          <p:txBody>
            <a:bodyPr lIns="0" tIns="0" rIns="0" bIns="0" rtlCol="0" anchor="t">
              <a:spAutoFit/>
            </a:bodyPr>
            <a:lstStyle/>
            <a:p>
              <a:pPr marL="0" lvl="0" indent="0" algn="l">
                <a:lnSpc>
                  <a:spcPts val="3531"/>
                </a:lnSpc>
              </a:pPr>
              <a:r>
                <a:rPr lang="nn-NO" sz="2487" u="none" spc="24">
                  <a:solidFill>
                    <a:srgbClr val="814256"/>
                  </a:solidFill>
                  <a:latin typeface="Quattrocento"/>
                  <a:ea typeface="Quattrocento"/>
                  <a:cs typeface="Quattrocento"/>
                  <a:sym typeface="Quattrocento"/>
                </a:rPr>
                <a:t>Kva tankar har Sissel om kva ein «vanleg</a:t>
              </a:r>
              <a:r>
                <a:rPr lang="nn-NO" sz="2487" spc="24">
                  <a:solidFill>
                    <a:srgbClr val="814256"/>
                  </a:solidFill>
                  <a:latin typeface="Quattrocento"/>
                  <a:ea typeface="Quattrocento"/>
                  <a:cs typeface="Quattrocento"/>
                  <a:sym typeface="Quattrocento"/>
                </a:rPr>
                <a:t>»</a:t>
              </a:r>
              <a:r>
                <a:rPr lang="nn-NO" sz="2487" u="none" spc="24">
                  <a:solidFill>
                    <a:srgbClr val="814256"/>
                  </a:solidFill>
                  <a:latin typeface="Quattrocento"/>
                  <a:ea typeface="Quattrocento"/>
                  <a:cs typeface="Quattrocento"/>
                  <a:sym typeface="Quattrocento"/>
                </a:rPr>
                <a:t> familie er?</a:t>
              </a:r>
            </a:p>
          </p:txBody>
        </p:sp>
        <p:sp>
          <p:nvSpPr>
            <p:cNvPr id="21" name="AutoShape 14"/>
            <p:cNvSpPr/>
            <p:nvPr/>
          </p:nvSpPr>
          <p:spPr>
            <a:xfrm>
              <a:off x="10120966" y="7237572"/>
              <a:ext cx="6928948" cy="1450277"/>
            </a:xfrm>
            <a:prstGeom prst="rect">
              <a:avLst/>
            </a:prstGeom>
            <a:solidFill>
              <a:srgbClr val="F8B5A9"/>
            </a:solidFill>
          </p:spPr>
          <p:txBody>
            <a:bodyPr/>
            <a:lstStyle/>
            <a:p>
              <a:endParaRPr lang="nb-NO"/>
            </a:p>
          </p:txBody>
        </p:sp>
        <p:sp>
          <p:nvSpPr>
            <p:cNvPr id="23" name="AutoShape 15"/>
            <p:cNvSpPr/>
            <p:nvPr/>
          </p:nvSpPr>
          <p:spPr>
            <a:xfrm>
              <a:off x="11631571" y="7066658"/>
              <a:ext cx="5627729" cy="1450277"/>
            </a:xfrm>
            <a:prstGeom prst="rect">
              <a:avLst/>
            </a:prstGeom>
            <a:solidFill>
              <a:srgbClr val="DB9A8F"/>
            </a:solidFill>
          </p:spPr>
          <p:txBody>
            <a:bodyPr/>
            <a:lstStyle/>
            <a:p>
              <a:endParaRPr lang="nb-NO"/>
            </a:p>
          </p:txBody>
        </p:sp>
        <p:sp>
          <p:nvSpPr>
            <p:cNvPr id="24" name="TextBox 16"/>
            <p:cNvSpPr txBox="1"/>
            <p:nvPr/>
          </p:nvSpPr>
          <p:spPr>
            <a:xfrm>
              <a:off x="10433973" y="7475844"/>
              <a:ext cx="893357" cy="827913"/>
            </a:xfrm>
            <a:prstGeom prst="rect">
              <a:avLst/>
            </a:prstGeom>
          </p:spPr>
          <p:txBody>
            <a:bodyPr lIns="0" tIns="0" rIns="0" bIns="0" rtlCol="0" anchor="t">
              <a:spAutoFit/>
            </a:bodyPr>
            <a:lstStyle/>
            <a:p>
              <a:pPr marL="0" lvl="0" indent="0" algn="ctr">
                <a:lnSpc>
                  <a:spcPts val="6816"/>
                </a:lnSpc>
              </a:pPr>
              <a:r>
                <a:rPr lang="en-US" sz="4800" u="none">
                  <a:solidFill>
                    <a:srgbClr val="814256"/>
                  </a:solidFill>
                  <a:latin typeface="Josefin Sans"/>
                  <a:ea typeface="Josefin Sans"/>
                  <a:cs typeface="Josefin Sans"/>
                  <a:sym typeface="Josefin Sans"/>
                </a:rPr>
                <a:t>03</a:t>
              </a:r>
            </a:p>
          </p:txBody>
        </p:sp>
        <p:sp>
          <p:nvSpPr>
            <p:cNvPr id="25" name="TextBox 17"/>
            <p:cNvSpPr txBox="1"/>
            <p:nvPr/>
          </p:nvSpPr>
          <p:spPr>
            <a:xfrm>
              <a:off x="12174510" y="7321716"/>
              <a:ext cx="4541850" cy="883010"/>
            </a:xfrm>
            <a:prstGeom prst="rect">
              <a:avLst/>
            </a:prstGeom>
          </p:spPr>
          <p:txBody>
            <a:bodyPr lIns="0" tIns="0" rIns="0" bIns="0" rtlCol="0" anchor="t">
              <a:spAutoFit/>
            </a:bodyPr>
            <a:lstStyle/>
            <a:p>
              <a:pPr marL="0" lvl="0" indent="0" algn="l">
                <a:lnSpc>
                  <a:spcPts val="3531"/>
                </a:lnSpc>
              </a:pPr>
              <a:r>
                <a:rPr lang="nn-NO" sz="2487" u="none" spc="24">
                  <a:solidFill>
                    <a:srgbClr val="814256"/>
                  </a:solidFill>
                  <a:latin typeface="Quattrocento"/>
                  <a:ea typeface="Quattrocento"/>
                  <a:cs typeface="Quattrocento"/>
                  <a:sym typeface="Quattrocento"/>
                </a:rPr>
                <a:t>Kvifor trur du at Sissel «</a:t>
              </a:r>
              <a:r>
                <a:rPr lang="nn-NO" sz="2487" spc="24">
                  <a:solidFill>
                    <a:srgbClr val="814256"/>
                  </a:solidFill>
                  <a:latin typeface="Quattrocento"/>
                  <a:ea typeface="Quattrocento"/>
                  <a:cs typeface="Quattrocento"/>
                  <a:sym typeface="Quattrocento"/>
                </a:rPr>
                <a:t>i</a:t>
              </a:r>
              <a:r>
                <a:rPr lang="nn-NO" sz="2487" u="none" spc="24">
                  <a:solidFill>
                    <a:srgbClr val="814256"/>
                  </a:solidFill>
                  <a:latin typeface="Quattrocento"/>
                  <a:ea typeface="Quattrocento"/>
                  <a:cs typeface="Quattrocento"/>
                  <a:sym typeface="Quattrocento"/>
                </a:rPr>
                <a:t>kkje har slike draumar no lenger</a:t>
              </a:r>
              <a:r>
                <a:rPr lang="nn-NO" sz="2487" spc="24">
                  <a:solidFill>
                    <a:srgbClr val="814256"/>
                  </a:solidFill>
                  <a:latin typeface="Quattrocento"/>
                  <a:ea typeface="Quattrocento"/>
                  <a:cs typeface="Quattrocento"/>
                  <a:sym typeface="Quattrocento"/>
                </a:rPr>
                <a:t>»</a:t>
              </a:r>
              <a:r>
                <a:rPr lang="nn-NO" sz="2487" u="none" spc="24">
                  <a:solidFill>
                    <a:srgbClr val="814256"/>
                  </a:solidFill>
                  <a:latin typeface="Quattrocento"/>
                  <a:ea typeface="Quattrocento"/>
                  <a:cs typeface="Quattrocento"/>
                  <a:sym typeface="Quattrocento"/>
                </a:rPr>
                <a:t>?</a:t>
              </a:r>
            </a:p>
          </p:txBody>
        </p:sp>
      </p:grpSp>
    </p:spTree>
    <p:extLst>
      <p:ext uri="{BB962C8B-B14F-4D97-AF65-F5344CB8AC3E}">
        <p14:creationId xmlns:p14="http://schemas.microsoft.com/office/powerpoint/2010/main" val="68982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TextBox 2"/>
          <p:cNvSpPr txBox="1"/>
          <p:nvPr/>
        </p:nvSpPr>
        <p:spPr>
          <a:xfrm>
            <a:off x="1028700" y="866775"/>
            <a:ext cx="16230600" cy="1450976"/>
          </a:xfrm>
          <a:prstGeom prst="rect">
            <a:avLst/>
          </a:prstGeom>
        </p:spPr>
        <p:txBody>
          <a:bodyPr lIns="0" tIns="0" rIns="0" bIns="0" rtlCol="0" anchor="t">
            <a:spAutoFit/>
          </a:bodyPr>
          <a:lstStyle/>
          <a:p>
            <a:pPr algn="ctr">
              <a:lnSpc>
                <a:spcPts val="11899"/>
              </a:lnSpc>
            </a:pPr>
            <a:r>
              <a:rPr lang="nn-NO" sz="8499">
                <a:solidFill>
                  <a:srgbClr val="A66940"/>
                </a:solidFill>
                <a:latin typeface="Quattrocento"/>
                <a:ea typeface="Quattrocento"/>
                <a:cs typeface="Quattrocento"/>
                <a:sym typeface="Quattrocento"/>
              </a:rPr>
              <a:t>Drøft påstandane</a:t>
            </a:r>
          </a:p>
        </p:txBody>
      </p:sp>
      <p:grpSp>
        <p:nvGrpSpPr>
          <p:cNvPr id="3" name="Group 3"/>
          <p:cNvGrpSpPr/>
          <p:nvPr/>
        </p:nvGrpSpPr>
        <p:grpSpPr>
          <a:xfrm>
            <a:off x="1742835" y="3107791"/>
            <a:ext cx="15516465" cy="4238614"/>
            <a:chOff x="0" y="-63120"/>
            <a:chExt cx="20688620" cy="5651486"/>
          </a:xfrm>
        </p:grpSpPr>
        <p:grpSp>
          <p:nvGrpSpPr>
            <p:cNvPr id="4" name="Group 4"/>
            <p:cNvGrpSpPr/>
            <p:nvPr/>
          </p:nvGrpSpPr>
          <p:grpSpPr>
            <a:xfrm>
              <a:off x="0" y="0"/>
              <a:ext cx="1473815" cy="147381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4256"/>
              </a:solidFill>
            </p:spPr>
            <p:txBody>
              <a:bodyPr/>
              <a:lstStyle/>
              <a:p>
                <a:endParaRPr lang="nb-NO"/>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121055"/>
              <a:ext cx="1473815" cy="1115379"/>
            </a:xfrm>
            <a:prstGeom prst="rect">
              <a:avLst/>
            </a:prstGeom>
          </p:spPr>
          <p:txBody>
            <a:bodyPr lIns="0" tIns="0" rIns="0" bIns="0" rtlCol="0" anchor="t">
              <a:spAutoFit/>
            </a:bodyPr>
            <a:lstStyle/>
            <a:p>
              <a:pPr algn="ctr">
                <a:lnSpc>
                  <a:spcPts val="7048"/>
                </a:lnSpc>
              </a:pPr>
              <a:r>
                <a:rPr lang="en-US" sz="5034">
                  <a:solidFill>
                    <a:srgbClr val="F2E9E1"/>
                  </a:solidFill>
                  <a:latin typeface="Josefin Sans"/>
                  <a:ea typeface="Josefin Sans"/>
                  <a:cs typeface="Josefin Sans"/>
                  <a:sym typeface="Josefin Sans"/>
                </a:rPr>
                <a:t>1</a:t>
              </a:r>
            </a:p>
          </p:txBody>
        </p:sp>
        <p:grpSp>
          <p:nvGrpSpPr>
            <p:cNvPr id="8" name="Group 8"/>
            <p:cNvGrpSpPr/>
            <p:nvPr/>
          </p:nvGrpSpPr>
          <p:grpSpPr>
            <a:xfrm>
              <a:off x="0" y="2742037"/>
              <a:ext cx="1473815" cy="147381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4256"/>
              </a:solidFill>
            </p:spPr>
            <p:txBody>
              <a:bodyPr/>
              <a:lstStyle/>
              <a:p>
                <a:endParaRPr lang="nb-NO"/>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0" y="2863092"/>
              <a:ext cx="1473815" cy="1115379"/>
            </a:xfrm>
            <a:prstGeom prst="rect">
              <a:avLst/>
            </a:prstGeom>
          </p:spPr>
          <p:txBody>
            <a:bodyPr lIns="0" tIns="0" rIns="0" bIns="0" rtlCol="0" anchor="t">
              <a:spAutoFit/>
            </a:bodyPr>
            <a:lstStyle/>
            <a:p>
              <a:pPr algn="ctr">
                <a:lnSpc>
                  <a:spcPts val="7048"/>
                </a:lnSpc>
              </a:pPr>
              <a:r>
                <a:rPr lang="en-US" sz="5034">
                  <a:solidFill>
                    <a:srgbClr val="F2E9E1"/>
                  </a:solidFill>
                  <a:latin typeface="Josefin Sans"/>
                  <a:ea typeface="Josefin Sans"/>
                  <a:cs typeface="Josefin Sans"/>
                  <a:sym typeface="Josefin Sans"/>
                </a:rPr>
                <a:t>2</a:t>
              </a:r>
            </a:p>
          </p:txBody>
        </p:sp>
        <p:sp>
          <p:nvSpPr>
            <p:cNvPr id="12" name="TextBox 12"/>
            <p:cNvSpPr txBox="1"/>
            <p:nvPr/>
          </p:nvSpPr>
          <p:spPr>
            <a:xfrm>
              <a:off x="1711697" y="-63120"/>
              <a:ext cx="18976923" cy="1435266"/>
            </a:xfrm>
            <a:prstGeom prst="rect">
              <a:avLst/>
            </a:prstGeom>
          </p:spPr>
          <p:txBody>
            <a:bodyPr lIns="0" tIns="0" rIns="0" bIns="0" rtlCol="0" anchor="t">
              <a:spAutoFit/>
            </a:bodyPr>
            <a:lstStyle/>
            <a:p>
              <a:pPr algn="l">
                <a:lnSpc>
                  <a:spcPts val="4322"/>
                </a:lnSpc>
              </a:pPr>
              <a:r>
                <a:rPr lang="nn-NO" sz="3087" spc="30">
                  <a:solidFill>
                    <a:srgbClr val="814256"/>
                  </a:solidFill>
                  <a:latin typeface="Quattrocento"/>
                  <a:ea typeface="Quattrocento"/>
                  <a:cs typeface="Quattrocento"/>
                  <a:sym typeface="Quattrocento"/>
                </a:rPr>
                <a:t>Å lese tekstar kan gje oss innblikk i, eller ei større forståing for andre menneske og kvifor me handlar som me gjer (</a:t>
              </a:r>
              <a:r>
                <a:rPr lang="nn-NO" sz="3087" spc="30" err="1">
                  <a:solidFill>
                    <a:srgbClr val="814256"/>
                  </a:solidFill>
                  <a:latin typeface="Quattrocento"/>
                  <a:ea typeface="Quattrocento"/>
                  <a:cs typeface="Quattrocento"/>
                  <a:sym typeface="Quattrocento"/>
                </a:rPr>
                <a:t>Nussbaum</a:t>
              </a:r>
              <a:r>
                <a:rPr lang="nn-NO" sz="3087" spc="30">
                  <a:solidFill>
                    <a:srgbClr val="814256"/>
                  </a:solidFill>
                  <a:latin typeface="Quattrocento"/>
                  <a:ea typeface="Quattrocento"/>
                  <a:cs typeface="Quattrocento"/>
                  <a:sym typeface="Quattrocento"/>
                </a:rPr>
                <a:t>, 2016) </a:t>
              </a:r>
            </a:p>
          </p:txBody>
        </p:sp>
        <p:sp>
          <p:nvSpPr>
            <p:cNvPr id="13" name="TextBox 13"/>
            <p:cNvSpPr txBox="1"/>
            <p:nvPr/>
          </p:nvSpPr>
          <p:spPr>
            <a:xfrm>
              <a:off x="1711697" y="2677141"/>
              <a:ext cx="18976923" cy="2911225"/>
            </a:xfrm>
            <a:prstGeom prst="rect">
              <a:avLst/>
            </a:prstGeom>
          </p:spPr>
          <p:txBody>
            <a:bodyPr lIns="0" tIns="0" rIns="0" bIns="0" rtlCol="0" anchor="t">
              <a:spAutoFit/>
            </a:bodyPr>
            <a:lstStyle/>
            <a:p>
              <a:pPr algn="l">
                <a:lnSpc>
                  <a:spcPts val="4322"/>
                </a:lnSpc>
              </a:pPr>
              <a:r>
                <a:rPr lang="nb-NO" sz="3200" u="none" spc="24">
                  <a:solidFill>
                    <a:srgbClr val="814256"/>
                  </a:solidFill>
                  <a:latin typeface="Quattrocento"/>
                  <a:ea typeface="Quattrocento"/>
                  <a:cs typeface="Quattrocento"/>
                  <a:sym typeface="Quattrocento"/>
                </a:rPr>
                <a:t>«</a:t>
              </a:r>
              <a:r>
                <a:rPr lang="nb-NO" sz="3050" spc="30">
                  <a:solidFill>
                    <a:srgbClr val="814256"/>
                  </a:solidFill>
                  <a:latin typeface="Quattrocento"/>
                  <a:ea typeface="Quattrocento"/>
                  <a:cs typeface="Quattrocento"/>
                  <a:sym typeface="Quattrocento"/>
                </a:rPr>
                <a:t>Hvis du ikke kan leve deg inn i hvordan andre har det, kan du verken være en god partner, en velfungerende forelder eller et gagnlig samfunnsmenneske (...) uten evne til å føle andres følelser, vil man ikke kunne ha et velfungerende demokratisk samfunn</a:t>
              </a:r>
              <a:r>
                <a:rPr lang="nb-NO" sz="3200" u="none" spc="24">
                  <a:solidFill>
                    <a:srgbClr val="814256"/>
                  </a:solidFill>
                  <a:latin typeface="Quattrocento"/>
                  <a:ea typeface="Quattrocento"/>
                  <a:cs typeface="Quattrocento"/>
                  <a:sym typeface="Quattrocento"/>
                </a:rPr>
                <a:t>»</a:t>
              </a:r>
              <a:r>
                <a:rPr lang="nn-NO" sz="3050" spc="30">
                  <a:solidFill>
                    <a:srgbClr val="814256"/>
                  </a:solidFill>
                  <a:latin typeface="Quattrocento"/>
                  <a:ea typeface="Quattrocento"/>
                  <a:cs typeface="Quattrocento"/>
                  <a:sym typeface="Quattrocento"/>
                </a:rPr>
                <a:t> (Andersen, 2011)</a:t>
              </a:r>
            </a:p>
          </p:txBody>
        </p:sp>
      </p:grpSp>
      <p:grpSp>
        <p:nvGrpSpPr>
          <p:cNvPr id="14" name="Group 14"/>
          <p:cNvGrpSpPr/>
          <p:nvPr/>
        </p:nvGrpSpPr>
        <p:grpSpPr>
          <a:xfrm>
            <a:off x="627362" y="0"/>
            <a:ext cx="937061" cy="10287000"/>
            <a:chOff x="0" y="0"/>
            <a:chExt cx="246798" cy="2709333"/>
          </a:xfrm>
        </p:grpSpPr>
        <p:sp>
          <p:nvSpPr>
            <p:cNvPr id="15" name="Freeform 15"/>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2E9E1"/>
            </a:solidFill>
          </p:spPr>
          <p:txBody>
            <a:bodyPr/>
            <a:lstStyle/>
            <a:p>
              <a:endParaRPr lang="nb-NO"/>
            </a:p>
          </p:txBody>
        </p:sp>
        <p:sp>
          <p:nvSpPr>
            <p:cNvPr id="16" name="TextBox 16"/>
            <p:cNvSpPr txBox="1"/>
            <p:nvPr/>
          </p:nvSpPr>
          <p:spPr>
            <a:xfrm>
              <a:off x="0" y="-47625"/>
              <a:ext cx="246798" cy="2756958"/>
            </a:xfrm>
            <a:prstGeom prst="rect">
              <a:avLst/>
            </a:prstGeom>
          </p:spPr>
          <p:txBody>
            <a:bodyPr lIns="50800" tIns="50800" rIns="50800" bIns="50800" rtlCol="0" anchor="ctr"/>
            <a:lstStyle/>
            <a:p>
              <a:pPr algn="ctr">
                <a:lnSpc>
                  <a:spcPts val="2659"/>
                </a:lnSpc>
              </a:pPr>
              <a:endParaRPr/>
            </a:p>
          </p:txBody>
        </p:sp>
      </p:grpSp>
      <p:sp>
        <p:nvSpPr>
          <p:cNvPr id="18" name="AutoShape 18"/>
          <p:cNvSpPr/>
          <p:nvPr/>
        </p:nvSpPr>
        <p:spPr>
          <a:xfrm flipH="1" flipV="1">
            <a:off x="1099621" y="-105631"/>
            <a:ext cx="5403" cy="10392528"/>
          </a:xfrm>
          <a:prstGeom prst="line">
            <a:avLst/>
          </a:prstGeom>
          <a:ln w="114300" cap="flat">
            <a:solidFill>
              <a:srgbClr val="716F35"/>
            </a:solidFill>
            <a:prstDash val="solid"/>
            <a:headEnd type="none" w="sm" len="sm"/>
            <a:tailEnd type="none" w="sm" len="sm"/>
          </a:ln>
        </p:spPr>
        <p:txBody>
          <a:bodyPr/>
          <a:lstStyle/>
          <a:p>
            <a:endParaRPr lang="nb-NO"/>
          </a:p>
        </p:txBody>
      </p:sp>
      <p:sp>
        <p:nvSpPr>
          <p:cNvPr id="25" name="Freeform 25"/>
          <p:cNvSpPr/>
          <p:nvPr/>
        </p:nvSpPr>
        <p:spPr>
          <a:xfrm>
            <a:off x="9697545" y="8788169"/>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26" name="Freeform 26"/>
          <p:cNvSpPr/>
          <p:nvPr/>
        </p:nvSpPr>
        <p:spPr>
          <a:xfrm>
            <a:off x="-3035119" y="-567026"/>
            <a:ext cx="7425368"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14982801" y="637964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3" name="Group 3"/>
          <p:cNvGrpSpPr/>
          <p:nvPr/>
        </p:nvGrpSpPr>
        <p:grpSpPr>
          <a:xfrm>
            <a:off x="914400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8B5A9"/>
            </a:solidFill>
          </p:spPr>
          <p:txBody>
            <a:bodyPr/>
            <a:lstStyle/>
            <a:p>
              <a:endParaRPr lang="nb-NO"/>
            </a:p>
          </p:txBody>
        </p:sp>
        <p:sp>
          <p:nvSpPr>
            <p:cNvPr id="5" name="TextBox 5"/>
            <p:cNvSpPr txBox="1"/>
            <p:nvPr/>
          </p:nvSpPr>
          <p:spPr>
            <a:xfrm>
              <a:off x="0" y="-85725"/>
              <a:ext cx="2408296" cy="2795058"/>
            </a:xfrm>
            <a:prstGeom prst="rect">
              <a:avLst/>
            </a:prstGeom>
          </p:spPr>
          <p:txBody>
            <a:bodyPr lIns="50800" tIns="50800" rIns="50800" bIns="50800" rtlCol="0" anchor="ctr"/>
            <a:lstStyle/>
            <a:p>
              <a:pPr marL="0" lvl="0" indent="0" algn="l">
                <a:lnSpc>
                  <a:spcPts val="4199"/>
                </a:lnSpc>
                <a:spcBef>
                  <a:spcPct val="0"/>
                </a:spcBef>
              </a:pPr>
              <a:endParaRPr/>
            </a:p>
          </p:txBody>
        </p:sp>
      </p:grpSp>
      <p:sp>
        <p:nvSpPr>
          <p:cNvPr id="6" name="Freeform 6"/>
          <p:cNvSpPr/>
          <p:nvPr/>
        </p:nvSpPr>
        <p:spPr>
          <a:xfrm>
            <a:off x="8381998" y="6459586"/>
            <a:ext cx="10668001" cy="4512355"/>
          </a:xfrm>
          <a:custGeom>
            <a:avLst/>
            <a:gdLst/>
            <a:ahLst/>
            <a:cxnLst/>
            <a:rect l="l" t="t" r="r" b="b"/>
            <a:pathLst>
              <a:path w="9496401" h="2908273">
                <a:moveTo>
                  <a:pt x="0" y="0"/>
                </a:moveTo>
                <a:lnTo>
                  <a:pt x="9496401" y="0"/>
                </a:lnTo>
                <a:lnTo>
                  <a:pt x="9496401" y="2908273"/>
                </a:lnTo>
                <a:lnTo>
                  <a:pt x="0" y="2908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TextBox 7"/>
          <p:cNvSpPr txBox="1"/>
          <p:nvPr/>
        </p:nvSpPr>
        <p:spPr>
          <a:xfrm>
            <a:off x="366238" y="587244"/>
            <a:ext cx="8367138" cy="9694962"/>
          </a:xfrm>
          <a:prstGeom prst="rect">
            <a:avLst/>
          </a:prstGeom>
        </p:spPr>
        <p:txBody>
          <a:bodyPr lIns="0" tIns="0" rIns="0" bIns="0" rtlCol="0" anchor="t">
            <a:spAutoFit/>
          </a:bodyPr>
          <a:lstStyle/>
          <a:p>
            <a:pPr algn="l">
              <a:spcAft>
                <a:spcPts val="1200"/>
              </a:spcAft>
            </a:pPr>
            <a:r>
              <a:rPr lang="nn-NO" sz="2000" spc="24" dirty="0">
                <a:solidFill>
                  <a:srgbClr val="814256"/>
                </a:solidFill>
                <a:latin typeface="Quattrocento"/>
                <a:ea typeface="Quattrocento"/>
                <a:cs typeface="Quattrocento"/>
                <a:sym typeface="Quattrocento"/>
              </a:rPr>
              <a:t>Er Åshild einsam? Det er eit spørsmål Sissel ofte har stilt seg, etter noko som skjedde for mange år sidan. </a:t>
            </a:r>
          </a:p>
          <a:p>
            <a:pPr algn="l">
              <a:spcAft>
                <a:spcPts val="1200"/>
              </a:spcAft>
            </a:pPr>
            <a:r>
              <a:rPr lang="nn-NO" sz="2000" spc="24" dirty="0">
                <a:solidFill>
                  <a:srgbClr val="814256"/>
                </a:solidFill>
                <a:latin typeface="Quattrocento"/>
                <a:ea typeface="Quattrocento"/>
                <a:cs typeface="Quattrocento"/>
                <a:sym typeface="Quattrocento"/>
              </a:rPr>
              <a:t>Det skulle vere juletrefest for heile Åshilds trinn, arrangert av foreldreutvalet. </a:t>
            </a:r>
          </a:p>
          <a:p>
            <a:pPr algn="l">
              <a:spcAft>
                <a:spcPts val="1200"/>
              </a:spcAft>
            </a:pPr>
            <a:r>
              <a:rPr lang="nn-NO" sz="2000" spc="24" dirty="0">
                <a:solidFill>
                  <a:srgbClr val="814256"/>
                </a:solidFill>
                <a:latin typeface="Quattrocento"/>
                <a:ea typeface="Quattrocento"/>
                <a:cs typeface="Quattrocento"/>
                <a:sym typeface="Quattrocento"/>
              </a:rPr>
              <a:t>Lærarane hevda på denne tida at det generelt gjekk bra med Åshild på skulen, at dei andre elevane var flinke til å inkludere ho i stort og smått. Det var ei sjølvsagd sak at ho skulle vere med på juletrefesten, som alle dei andre. </a:t>
            </a:r>
          </a:p>
          <a:p>
            <a:pPr algn="l">
              <a:spcAft>
                <a:spcPts val="1200"/>
              </a:spcAft>
            </a:pPr>
            <a:r>
              <a:rPr lang="nn-NO" sz="2000" spc="24" dirty="0">
                <a:solidFill>
                  <a:srgbClr val="814256"/>
                </a:solidFill>
                <a:latin typeface="Quattrocento"/>
                <a:ea typeface="Quattrocento"/>
                <a:cs typeface="Quattrocento"/>
                <a:sym typeface="Quattrocento"/>
              </a:rPr>
              <a:t>Medan Sissel og foreldra sat og togg på nokre tørre julekaker – kvifor er kakene mykje betre elles i året enn i jula? – la Åshild ut på vandring, frå bord til bord og barn til barn. Faren prøvde å bremse ho, men mora meinte at Åshild sjølvsagt måtte få lov til å røre på seg. </a:t>
            </a:r>
          </a:p>
          <a:p>
            <a:pPr algn="l">
              <a:spcAft>
                <a:spcPts val="1200"/>
              </a:spcAft>
            </a:pPr>
            <a:r>
              <a:rPr lang="nn-NO" sz="2000" spc="24" dirty="0">
                <a:solidFill>
                  <a:srgbClr val="814256"/>
                </a:solidFill>
                <a:latin typeface="Quattrocento"/>
                <a:ea typeface="Quattrocento"/>
                <a:cs typeface="Quattrocento"/>
                <a:sym typeface="Quattrocento"/>
              </a:rPr>
              <a:t>Ho prøvde, heilt tydeleg, å få kontakt med jamaldringane sine, dei ho kjende frå trinnet – på sitt vis, med hendene, nasen og panna, som vanleg utan respekt for intimgrenser. </a:t>
            </a:r>
          </a:p>
          <a:p>
            <a:pPr algn="l">
              <a:spcAft>
                <a:spcPts val="1200"/>
              </a:spcAft>
            </a:pPr>
            <a:r>
              <a:rPr lang="nn-NO" sz="2000" spc="24" dirty="0">
                <a:solidFill>
                  <a:srgbClr val="814256"/>
                </a:solidFill>
                <a:latin typeface="Quattrocento"/>
                <a:ea typeface="Quattrocento"/>
                <a:cs typeface="Quattrocento"/>
                <a:sym typeface="Quattrocento"/>
              </a:rPr>
              <a:t>Ingen responderte positivt. Dei høflegaste ignorerte tilnærmingane hennar, dei uhøflegaste gjorde grimasar idet dei kanskje fekk ein drope </a:t>
            </a:r>
            <a:r>
              <a:rPr lang="nn-NO" sz="2000" spc="24" dirty="0" err="1">
                <a:solidFill>
                  <a:srgbClr val="814256"/>
                </a:solidFill>
                <a:latin typeface="Quattrocento"/>
                <a:ea typeface="Quattrocento"/>
                <a:cs typeface="Quattrocento"/>
                <a:sym typeface="Quattrocento"/>
              </a:rPr>
              <a:t>sikkel</a:t>
            </a:r>
            <a:r>
              <a:rPr lang="nn-NO" sz="2000" spc="24" dirty="0">
                <a:solidFill>
                  <a:srgbClr val="814256"/>
                </a:solidFill>
                <a:latin typeface="Quattrocento"/>
                <a:ea typeface="Quattrocento"/>
                <a:cs typeface="Quattrocento"/>
                <a:sym typeface="Quattrocento"/>
              </a:rPr>
              <a:t> på kleda sine. </a:t>
            </a:r>
          </a:p>
          <a:p>
            <a:pPr algn="l">
              <a:spcAft>
                <a:spcPts val="1200"/>
              </a:spcAft>
            </a:pPr>
            <a:r>
              <a:rPr lang="nn-NO" sz="2000" spc="24" dirty="0">
                <a:solidFill>
                  <a:srgbClr val="814256"/>
                </a:solidFill>
                <a:latin typeface="Quattrocento"/>
                <a:ea typeface="Quattrocento"/>
                <a:cs typeface="Quattrocento"/>
                <a:sym typeface="Quattrocento"/>
              </a:rPr>
              <a:t>Familien Kleiven var den første som drog. Sissel hugsar at mora, i bilen på veg heim, byrja å gråta. «Eg synest rektor sa at dei andre ungane bruker å inkludere ho?»</a:t>
            </a:r>
          </a:p>
          <a:p>
            <a:pPr algn="l">
              <a:spcAft>
                <a:spcPts val="1200"/>
              </a:spcAft>
            </a:pPr>
            <a:r>
              <a:rPr lang="nn-NO" sz="2000" spc="24" dirty="0">
                <a:solidFill>
                  <a:srgbClr val="814256"/>
                </a:solidFill>
                <a:latin typeface="Quattrocento"/>
                <a:ea typeface="Quattrocento"/>
                <a:cs typeface="Quattrocento"/>
                <a:sym typeface="Quattrocento"/>
              </a:rPr>
              <a:t>Faren mumla noko om at ungar er ungar, dei skjønar ikkje konsekvensane av det dei seier og gjer, der er for umogne til å forstå seg på Åshild.            </a:t>
            </a:r>
          </a:p>
          <a:p>
            <a:pPr algn="l">
              <a:spcAft>
                <a:spcPts val="1200"/>
              </a:spcAft>
            </a:pPr>
            <a:r>
              <a:rPr lang="nn-NO" sz="2000" spc="24" dirty="0">
                <a:solidFill>
                  <a:srgbClr val="814256"/>
                </a:solidFill>
                <a:latin typeface="Quattrocento"/>
                <a:ea typeface="Quattrocento"/>
                <a:cs typeface="Quattrocento"/>
                <a:sym typeface="Quattrocento"/>
              </a:rPr>
              <a:t>Sissel visste ikkje om ho, som ein unge sjølv, burde føle seg treft. (Skjetne, 2024, ss. 98–99)</a:t>
            </a:r>
            <a:endParaRPr lang="nn-NO" sz="2000" spc="24" dirty="0">
              <a:solidFill>
                <a:srgbClr val="814256"/>
              </a:solidFill>
              <a:latin typeface="Quattrocento"/>
              <a:ea typeface="Quattrocento"/>
              <a:cs typeface="Quattrocento"/>
            </a:endParaRPr>
          </a:p>
          <a:p>
            <a:pPr marL="0" lvl="0" indent="0" algn="l">
              <a:spcBef>
                <a:spcPct val="0"/>
              </a:spcBef>
              <a:spcAft>
                <a:spcPts val="1200"/>
              </a:spcAft>
            </a:pPr>
            <a:endParaRPr lang="nn-NO" sz="2000" spc="24" dirty="0">
              <a:solidFill>
                <a:srgbClr val="814256"/>
              </a:solidFill>
              <a:latin typeface="Quattrocento"/>
              <a:ea typeface="Quattrocento"/>
              <a:cs typeface="Quattrocento"/>
              <a:sym typeface="Quattrocento"/>
            </a:endParaRPr>
          </a:p>
        </p:txBody>
      </p:sp>
      <p:sp>
        <p:nvSpPr>
          <p:cNvPr id="8" name="TextBox 8"/>
          <p:cNvSpPr txBox="1"/>
          <p:nvPr/>
        </p:nvSpPr>
        <p:spPr>
          <a:xfrm>
            <a:off x="10293329" y="684942"/>
            <a:ext cx="6845341" cy="6310767"/>
          </a:xfrm>
          <a:prstGeom prst="rect">
            <a:avLst/>
          </a:prstGeom>
        </p:spPr>
        <p:txBody>
          <a:bodyPr lIns="0" tIns="0" rIns="0" bIns="0" rtlCol="0" anchor="t">
            <a:spAutoFit/>
          </a:bodyPr>
          <a:lstStyle/>
          <a:p>
            <a:pPr algn="l">
              <a:lnSpc>
                <a:spcPts val="3779"/>
              </a:lnSpc>
              <a:spcBef>
                <a:spcPct val="0"/>
              </a:spcBef>
            </a:pPr>
            <a:r>
              <a:rPr lang="nn-NO" sz="2700" spc="27" dirty="0">
                <a:solidFill>
                  <a:srgbClr val="814256"/>
                </a:solidFill>
                <a:latin typeface="Quattrocento"/>
                <a:ea typeface="Quattrocento"/>
                <a:cs typeface="Quattrocento"/>
                <a:sym typeface="Quattrocento"/>
              </a:rPr>
              <a:t>(…) For det var jo det som var det tyngste for meg, i alle fall. Det at Gunne gjekk så mykje aleine. Heile skuletida var det læraren på inspeksjon som gjekk rundt med Gunne. Dei andre jentene hadde liksom ikkje «råd» til å vera ven med ho. Det var sikker ikkje så lett heller, å vera ven med ho. I alle fall ikkje når jentene kom i tenåra og vel hadde si fulle hyre med å halde seg høgast mogleg på rangstigen sjølve. Då var det nok ikkje så lett å spandere av seg sjølv på ei som syster mi. (Nordstoga, 2024, s. 256)</a:t>
            </a:r>
            <a:endParaRPr lang="en-US" dirty="0"/>
          </a:p>
        </p:txBody>
      </p:sp>
      <p:sp>
        <p:nvSpPr>
          <p:cNvPr id="9" name="TextBox 9"/>
          <p:cNvSpPr txBox="1"/>
          <p:nvPr/>
        </p:nvSpPr>
        <p:spPr>
          <a:xfrm>
            <a:off x="9649687" y="7190248"/>
            <a:ext cx="8638313" cy="2794098"/>
          </a:xfrm>
          <a:prstGeom prst="rect">
            <a:avLst/>
          </a:prstGeom>
        </p:spPr>
        <p:txBody>
          <a:bodyPr wrap="square" lIns="0" tIns="0" rIns="0" bIns="0" rtlCol="0" anchor="t">
            <a:spAutoFit/>
          </a:bodyPr>
          <a:lstStyle/>
          <a:p>
            <a:pPr algn="l">
              <a:lnSpc>
                <a:spcPts val="4351"/>
              </a:lnSpc>
              <a:spcBef>
                <a:spcPct val="0"/>
              </a:spcBef>
            </a:pPr>
            <a:r>
              <a:rPr lang="nn-NO" sz="3200" b="1" i="0" dirty="0">
                <a:solidFill>
                  <a:srgbClr val="814256"/>
                </a:solidFill>
                <a:effectLst/>
              </a:rPr>
              <a:t>I romanen </a:t>
            </a:r>
            <a:r>
              <a:rPr lang="nn-NO" sz="3200" b="1" i="1" dirty="0">
                <a:solidFill>
                  <a:srgbClr val="814256"/>
                </a:solidFill>
                <a:effectLst/>
              </a:rPr>
              <a:t>Størst og minst </a:t>
            </a:r>
            <a:r>
              <a:rPr lang="nn-NO" sz="3200" b="1" i="0" dirty="0">
                <a:solidFill>
                  <a:srgbClr val="814256"/>
                </a:solidFill>
                <a:effectLst/>
              </a:rPr>
              <a:t>og i biografien </a:t>
            </a:r>
            <a:r>
              <a:rPr lang="nn-NO" sz="3200" b="1" i="1" dirty="0">
                <a:solidFill>
                  <a:srgbClr val="814256"/>
                </a:solidFill>
                <a:effectLst/>
              </a:rPr>
              <a:t>Spelemann</a:t>
            </a:r>
            <a:r>
              <a:rPr lang="nn-NO" sz="3200" b="1" i="0" dirty="0">
                <a:solidFill>
                  <a:srgbClr val="814256"/>
                </a:solidFill>
                <a:effectLst/>
              </a:rPr>
              <a:t> kjenner både Sissel og Odd på frykta for at søstrene deira skal kjenne seg </a:t>
            </a:r>
            <a:r>
              <a:rPr lang="nn-NO" sz="3200" b="1" dirty="0">
                <a:solidFill>
                  <a:srgbClr val="814256"/>
                </a:solidFill>
              </a:rPr>
              <a:t>einsame</a:t>
            </a:r>
            <a:r>
              <a:rPr lang="nn-NO" sz="3200" b="1" i="0" dirty="0">
                <a:solidFill>
                  <a:srgbClr val="814256"/>
                </a:solidFill>
                <a:effectLst/>
              </a:rPr>
              <a:t> og ikkje inkluderte. Korleis kjem det fram? Kva rolle spelar sjangeren for korleis du opplever tekstane?</a:t>
            </a:r>
            <a:endParaRPr lang="en-US" sz="3108" b="1" spc="31" dirty="0">
              <a:solidFill>
                <a:srgbClr val="814256"/>
              </a:solidFill>
              <a:latin typeface="Quattrocento"/>
              <a:ea typeface="Quattrocento"/>
              <a:cs typeface="Quattrocento"/>
              <a:sym typeface="Quattrocen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1475832" y="-1449083"/>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AutoShape 3"/>
          <p:cNvSpPr/>
          <p:nvPr/>
        </p:nvSpPr>
        <p:spPr>
          <a:xfrm>
            <a:off x="0" y="0"/>
            <a:ext cx="9144000" cy="10287000"/>
          </a:xfrm>
          <a:prstGeom prst="rect">
            <a:avLst/>
          </a:prstGeom>
          <a:solidFill>
            <a:srgbClr val="672A3F"/>
          </a:solidFill>
        </p:spPr>
        <p:txBody>
          <a:bodyPr/>
          <a:lstStyle/>
          <a:p>
            <a:endParaRPr lang="nb-NO"/>
          </a:p>
        </p:txBody>
      </p:sp>
      <p:sp>
        <p:nvSpPr>
          <p:cNvPr id="4" name="Freeform 4"/>
          <p:cNvSpPr/>
          <p:nvPr/>
        </p:nvSpPr>
        <p:spPr>
          <a:xfrm>
            <a:off x="9564567" y="103494"/>
            <a:ext cx="8273656" cy="9154806"/>
          </a:xfrm>
          <a:custGeom>
            <a:avLst/>
            <a:gdLst/>
            <a:ahLst/>
            <a:cxnLst/>
            <a:rect l="l" t="t" r="r" b="b"/>
            <a:pathLst>
              <a:path w="8273656" h="9154806">
                <a:moveTo>
                  <a:pt x="0" y="0"/>
                </a:moveTo>
                <a:lnTo>
                  <a:pt x="8273656" y="0"/>
                </a:lnTo>
                <a:lnTo>
                  <a:pt x="8273656" y="9154806"/>
                </a:lnTo>
                <a:lnTo>
                  <a:pt x="0" y="9154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6" name="TextBox 6"/>
          <p:cNvSpPr txBox="1"/>
          <p:nvPr/>
        </p:nvSpPr>
        <p:spPr>
          <a:xfrm>
            <a:off x="1014095" y="2098043"/>
            <a:ext cx="7115810" cy="7699352"/>
          </a:xfrm>
          <a:prstGeom prst="rect">
            <a:avLst/>
          </a:prstGeom>
        </p:spPr>
        <p:txBody>
          <a:bodyPr lIns="0" tIns="0" rIns="0" bIns="0" rtlCol="0" anchor="t">
            <a:spAutoFit/>
          </a:bodyPr>
          <a:lstStyle/>
          <a:p>
            <a:pPr>
              <a:lnSpc>
                <a:spcPts val="3008"/>
              </a:lnSpc>
            </a:pPr>
            <a:r>
              <a:rPr lang="nn-NO" sz="2800" spc="25" dirty="0">
                <a:solidFill>
                  <a:srgbClr val="ECEFF1"/>
                </a:solidFill>
                <a:latin typeface="Quattrocento"/>
                <a:ea typeface="Quattrocento"/>
                <a:cs typeface="Quattrocento"/>
                <a:sym typeface="Quattrocento"/>
              </a:rPr>
              <a:t>Sissel tenker på kor sjeldan ein ser slike som Åshild. Om ein oppsøker ein spesialskule nesten dagleg, som ho sjølv tilfeldigvis gjer, vil ein finne dei der. Men elles? Dei er knapt til stades nokon stad. Ikkje på butikken, ikkje ute i gatene, ikkje på bussen, for det meste er det som om dei ikkje finst. Det er lettare for alle om dei er gøymde vekk ein stad. Så, når dei for ein gongs skuld dukkar opp, er det knapt til å unngå at det blir noko framandarta ved dei, noko eksotisk, som når eit sjeldsynt dyr plutseleg stikk snuten sin fram frå skogen. Men dei er ikkje akkurat paradisfuglar eller snøleopardar eller noko anna flott og prangande, som får folk til å oie seg i forbløffa fascinasjon. Meir som grevlingar, kanskje, nokon som i beste fall haustar medynk, i verste fall blir forsøkt jaga bort med ein langkost. (Skjetne, 2024, s. 112)</a:t>
            </a:r>
          </a:p>
        </p:txBody>
      </p:sp>
      <p:sp>
        <p:nvSpPr>
          <p:cNvPr id="7" name="TextBox 7"/>
          <p:cNvSpPr txBox="1"/>
          <p:nvPr/>
        </p:nvSpPr>
        <p:spPr>
          <a:xfrm>
            <a:off x="994042" y="589282"/>
            <a:ext cx="7115810" cy="919480"/>
          </a:xfrm>
          <a:prstGeom prst="rect">
            <a:avLst/>
          </a:prstGeom>
        </p:spPr>
        <p:txBody>
          <a:bodyPr lIns="0" tIns="0" rIns="0" bIns="0" rtlCol="0" anchor="t">
            <a:spAutoFit/>
          </a:bodyPr>
          <a:lstStyle/>
          <a:p>
            <a:pPr marL="0" lvl="0" indent="0" algn="l">
              <a:lnSpc>
                <a:spcPts val="7280"/>
              </a:lnSpc>
            </a:pPr>
            <a:r>
              <a:rPr lang="en-US" sz="5600">
                <a:solidFill>
                  <a:srgbClr val="ECEFF1"/>
                </a:solidFill>
                <a:latin typeface="Josefin Sans"/>
                <a:ea typeface="Josefin Sans"/>
                <a:cs typeface="Josefin Sans"/>
                <a:sym typeface="Josefin Sans"/>
              </a:rPr>
              <a:t>LESESTOPP</a:t>
            </a:r>
          </a:p>
        </p:txBody>
      </p:sp>
      <p:sp>
        <p:nvSpPr>
          <p:cNvPr id="8" name="TextBox 8"/>
          <p:cNvSpPr txBox="1"/>
          <p:nvPr/>
        </p:nvSpPr>
        <p:spPr>
          <a:xfrm>
            <a:off x="10143490" y="2098043"/>
            <a:ext cx="7115810" cy="4944495"/>
          </a:xfrm>
          <a:prstGeom prst="rect">
            <a:avLst/>
          </a:prstGeom>
        </p:spPr>
        <p:txBody>
          <a:bodyPr lIns="0" tIns="0" rIns="0" bIns="0" rtlCol="0" anchor="t">
            <a:spAutoFit/>
          </a:bodyPr>
          <a:lstStyle/>
          <a:p>
            <a:pPr marL="714047" lvl="1" indent="-357024" algn="l">
              <a:lnSpc>
                <a:spcPts val="4299"/>
              </a:lnSpc>
              <a:buFont typeface="Arial"/>
              <a:buChar char="•"/>
            </a:pPr>
            <a:r>
              <a:rPr lang="nn-NO" sz="3307" b="1" spc="33" dirty="0">
                <a:solidFill>
                  <a:srgbClr val="814256"/>
                </a:solidFill>
                <a:latin typeface="Quattrocento"/>
                <a:ea typeface="Quattrocento"/>
                <a:cs typeface="Quattrocento"/>
                <a:sym typeface="Quattrocento"/>
              </a:rPr>
              <a:t>I utdraget reflekterer Sissel over kor lite synleg «slike som Åshild» er i samfunnet. Kva blir kritisert her, og kva for haldningar kan ligge bak?</a:t>
            </a:r>
          </a:p>
          <a:p>
            <a:pPr marL="714047" lvl="1" indent="-357024" algn="l">
              <a:lnSpc>
                <a:spcPts val="4299"/>
              </a:lnSpc>
              <a:buFont typeface="Arial"/>
              <a:buChar char="•"/>
            </a:pPr>
            <a:r>
              <a:rPr lang="nn-NO" sz="3307" b="1" spc="33" dirty="0">
                <a:solidFill>
                  <a:srgbClr val="814256"/>
                </a:solidFill>
                <a:latin typeface="Quattrocento"/>
                <a:ea typeface="Quattrocento"/>
                <a:cs typeface="Quattrocento"/>
                <a:sym typeface="Quattrocento"/>
              </a:rPr>
              <a:t>Kva for språklege verkemiddel blir brukte for å synleggjere denne kritikken? Vis til konkrete døme frå teksten.</a:t>
            </a:r>
          </a:p>
        </p:txBody>
      </p:sp>
      <p:sp>
        <p:nvSpPr>
          <p:cNvPr id="11" name="Rectangle 1">
            <a:extLst>
              <a:ext uri="{FF2B5EF4-FFF2-40B4-BE49-F238E27FC236}">
                <a16:creationId xmlns:a16="http://schemas.microsoft.com/office/drawing/2014/main" id="{16DDF8F3-74B8-97FE-16AE-9E2B747EC3E1}"/>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5" name="Freeform 5"/>
          <p:cNvSpPr/>
          <p:nvPr/>
        </p:nvSpPr>
        <p:spPr>
          <a:xfrm>
            <a:off x="8763092" y="6970940"/>
            <a:ext cx="2417557" cy="2325303"/>
          </a:xfrm>
          <a:custGeom>
            <a:avLst/>
            <a:gdLst/>
            <a:ahLst/>
            <a:cxnLst/>
            <a:rect l="l" t="t" r="r" b="b"/>
            <a:pathLst>
              <a:path w="2417557" h="2325303">
                <a:moveTo>
                  <a:pt x="0" y="0"/>
                </a:moveTo>
                <a:lnTo>
                  <a:pt x="2417556" y="0"/>
                </a:lnTo>
                <a:lnTo>
                  <a:pt x="2417556" y="2325304"/>
                </a:lnTo>
                <a:lnTo>
                  <a:pt x="0" y="2325304"/>
                </a:lnTo>
                <a:lnTo>
                  <a:pt x="0" y="0"/>
                </a:lnTo>
                <a:close/>
              </a:path>
            </a:pathLst>
          </a:custGeom>
          <a:blipFill>
            <a:blip r:embed="rId6">
              <a:alphaModFix amt="56000"/>
            </a:blip>
            <a:stretch>
              <a:fillRect t="-1368"/>
            </a:stretch>
          </a:blipFill>
        </p:spPr>
        <p:txBody>
          <a:bodyPr/>
          <a:lstStyle/>
          <a:p>
            <a:endParaRPr lang="nb-NO"/>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AFCB2F9A-EED5-8A8B-CD38-DE18042BFF70}"/>
            </a:ext>
          </a:extLst>
        </p:cNvPr>
        <p:cNvGrpSpPr/>
        <p:nvPr/>
      </p:nvGrpSpPr>
      <p:grpSpPr>
        <a:xfrm>
          <a:off x="0" y="0"/>
          <a:ext cx="0" cy="0"/>
          <a:chOff x="0" y="0"/>
          <a:chExt cx="0" cy="0"/>
        </a:xfrm>
      </p:grpSpPr>
      <p:sp>
        <p:nvSpPr>
          <p:cNvPr id="2" name="Freeform 2" descr="Dotte illustration">
            <a:extLst>
              <a:ext uri="{FF2B5EF4-FFF2-40B4-BE49-F238E27FC236}">
                <a16:creationId xmlns:a16="http://schemas.microsoft.com/office/drawing/2014/main" id="{AD5BF6EC-1CF0-A2CC-4D9E-976239F33077}"/>
              </a:ext>
            </a:extLst>
          </p:cNvPr>
          <p:cNvSpPr/>
          <p:nvPr/>
        </p:nvSpPr>
        <p:spPr>
          <a:xfrm>
            <a:off x="1475832" y="-1449083"/>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AutoShape 3">
            <a:extLst>
              <a:ext uri="{FF2B5EF4-FFF2-40B4-BE49-F238E27FC236}">
                <a16:creationId xmlns:a16="http://schemas.microsoft.com/office/drawing/2014/main" id="{37B4CE7A-3331-B7A1-B318-17299D8005A4}"/>
              </a:ext>
            </a:extLst>
          </p:cNvPr>
          <p:cNvSpPr/>
          <p:nvPr/>
        </p:nvSpPr>
        <p:spPr>
          <a:xfrm>
            <a:off x="0" y="0"/>
            <a:ext cx="9144000" cy="10287000"/>
          </a:xfrm>
          <a:prstGeom prst="rect">
            <a:avLst/>
          </a:prstGeom>
          <a:solidFill>
            <a:srgbClr val="672A3F"/>
          </a:solidFill>
        </p:spPr>
        <p:txBody>
          <a:bodyPr/>
          <a:lstStyle/>
          <a:p>
            <a:endParaRPr lang="nb-NO"/>
          </a:p>
        </p:txBody>
      </p:sp>
      <p:sp>
        <p:nvSpPr>
          <p:cNvPr id="11" name="Rectangle 1">
            <a:extLst>
              <a:ext uri="{FF2B5EF4-FFF2-40B4-BE49-F238E27FC236}">
                <a16:creationId xmlns:a16="http://schemas.microsoft.com/office/drawing/2014/main" id="{AC7EDD64-A623-BFC3-21C6-EB3E9EBA0D55}"/>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grpSp>
        <p:nvGrpSpPr>
          <p:cNvPr id="9" name="Gruppe 8">
            <a:extLst>
              <a:ext uri="{FF2B5EF4-FFF2-40B4-BE49-F238E27FC236}">
                <a16:creationId xmlns:a16="http://schemas.microsoft.com/office/drawing/2014/main" id="{6F218987-9479-14AF-F3A5-45776B2B5D20}"/>
              </a:ext>
            </a:extLst>
          </p:cNvPr>
          <p:cNvGrpSpPr/>
          <p:nvPr/>
        </p:nvGrpSpPr>
        <p:grpSpPr>
          <a:xfrm>
            <a:off x="409900" y="489284"/>
            <a:ext cx="18049225" cy="9541073"/>
            <a:chOff x="143200" y="621754"/>
            <a:chExt cx="18049225" cy="9541073"/>
          </a:xfrm>
        </p:grpSpPr>
        <p:sp>
          <p:nvSpPr>
            <p:cNvPr id="13" name="Freeform 2"/>
            <p:cNvSpPr/>
            <p:nvPr/>
          </p:nvSpPr>
          <p:spPr>
            <a:xfrm>
              <a:off x="8241974" y="723556"/>
              <a:ext cx="9144000" cy="8983980"/>
            </a:xfrm>
            <a:custGeom>
              <a:avLst/>
              <a:gdLst/>
              <a:ahLst/>
              <a:cxnLst/>
              <a:rect l="l" t="t" r="r" b="b"/>
              <a:pathLst>
                <a:path w="9144000" h="8983980">
                  <a:moveTo>
                    <a:pt x="0" y="0"/>
                  </a:moveTo>
                  <a:lnTo>
                    <a:pt x="9144000" y="0"/>
                  </a:lnTo>
                  <a:lnTo>
                    <a:pt x="9144000" y="8983980"/>
                  </a:lnTo>
                  <a:lnTo>
                    <a:pt x="0" y="8983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4" name="TextBox 3"/>
            <p:cNvSpPr txBox="1"/>
            <p:nvPr/>
          </p:nvSpPr>
          <p:spPr>
            <a:xfrm>
              <a:off x="143200" y="621754"/>
              <a:ext cx="8098774" cy="9541073"/>
            </a:xfrm>
            <a:prstGeom prst="rect">
              <a:avLst/>
            </a:prstGeom>
          </p:spPr>
          <p:txBody>
            <a:bodyPr wrap="square" lIns="0" tIns="0" rIns="0" bIns="0" rtlCol="0" anchor="t">
              <a:spAutoFit/>
            </a:bodyPr>
            <a:lstStyle/>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«Du veit Sissel, at det er heilt i orden om du synest det er vanskeleg å vere søstera til Åshild.» </a:t>
              </a: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Sissel vart glad, endå gladare enn ho hadde vorte for punsjen. Ho var så lita, det hadde kanskje aldri slått ho at mora hadde tenkt akkurat på dette, før ho no plutseleg forstod at mora forstod ho. </a:t>
              </a: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Sissel visste rett nok ikkje kva ho skulle svare, det var det dumme. For då ho ikkje sa noko, trudde kanskje mora at ho måtte halde fram med å snakke, at ho ikkje hadde forklart seg godt nok. </a:t>
              </a: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«Om du for eksempel skjemst av Åshild innimellom, er det heilt forståeleg og naturleg.»</a:t>
              </a: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Plutseleg vart alt annleis. Du kan sjå for deg at nokon gjev deg verdas beste nyheit, men i neste augneblink viser det seg at det heile var ei misforståing, meldinga skulle eigentleg til nokon annan. </a:t>
              </a: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Om mora berre kunne ha nøgd seg med det første ho sa. Men dette med skamma øydela alt, </a:t>
              </a:r>
              <a:r>
                <a:rPr lang="nn-NO" sz="2200" i="1" spc="20" dirty="0">
                  <a:solidFill>
                    <a:schemeClr val="bg1">
                      <a:lumMod val="95000"/>
                    </a:schemeClr>
                  </a:solidFill>
                  <a:latin typeface="Quattrocento"/>
                  <a:ea typeface="Quattrocento"/>
                  <a:cs typeface="Quattrocento"/>
                  <a:sym typeface="Quattrocento"/>
                </a:rPr>
                <a:t>det</a:t>
              </a:r>
              <a:r>
                <a:rPr lang="nn-NO" sz="2200" spc="20" dirty="0">
                  <a:solidFill>
                    <a:schemeClr val="bg1">
                      <a:lumMod val="95000"/>
                    </a:schemeClr>
                  </a:solidFill>
                  <a:latin typeface="Quattrocento"/>
                  <a:ea typeface="Quattrocento"/>
                  <a:cs typeface="Quattrocento"/>
                  <a:sym typeface="Quattrocento"/>
                </a:rPr>
                <a:t> var det ikkje meininga at mora skulle vite. Kvifor kunne ikkje Sissel få ha den kjensla i fred?</a:t>
              </a:r>
              <a:endParaRPr lang="nn-NO" sz="2200" spc="20" dirty="0">
                <a:solidFill>
                  <a:schemeClr val="bg1">
                    <a:lumMod val="95000"/>
                  </a:schemeClr>
                </a:solidFill>
                <a:latin typeface="Quattrocento"/>
                <a:ea typeface="Quattrocento"/>
                <a:cs typeface="Quattrocento"/>
              </a:endParaRP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Då mora røpte at ho kjende til Sissels mørke løyndom, vaks skamma til ein handfast ting, mange gonger så stor som punsjen på bordet framfor ho, den overdimensjonerte bollen som med eitt verka kvalmande. </a:t>
              </a:r>
              <a:endParaRPr lang="nn-NO" sz="2200" spc="20">
                <a:solidFill>
                  <a:schemeClr val="bg1">
                    <a:lumMod val="95000"/>
                  </a:schemeClr>
                </a:solidFill>
                <a:latin typeface="Quattrocento"/>
                <a:ea typeface="Quattrocento"/>
                <a:cs typeface="Quattrocento"/>
              </a:endParaRPr>
            </a:p>
            <a:p>
              <a:pPr marL="0" lvl="0" indent="0" algn="l">
                <a:spcAft>
                  <a:spcPts val="1200"/>
                </a:spcAft>
              </a:pPr>
              <a:r>
                <a:rPr lang="nn-NO" sz="2200" spc="20" dirty="0">
                  <a:solidFill>
                    <a:schemeClr val="bg1">
                      <a:lumMod val="95000"/>
                    </a:schemeClr>
                  </a:solidFill>
                  <a:latin typeface="Quattrocento"/>
                  <a:ea typeface="Quattrocento"/>
                  <a:cs typeface="Quattrocento"/>
                  <a:sym typeface="Quattrocento"/>
                </a:rPr>
                <a:t>(Skjetne, 2024, ss. 116–117)</a:t>
              </a:r>
              <a:endParaRPr lang="nn-NO" sz="2200" spc="20" dirty="0">
                <a:solidFill>
                  <a:schemeClr val="bg1">
                    <a:lumMod val="95000"/>
                  </a:schemeClr>
                </a:solidFill>
                <a:latin typeface="Quattrocento"/>
                <a:ea typeface="Quattrocento"/>
                <a:cs typeface="Quattrocento"/>
              </a:endParaRPr>
            </a:p>
          </p:txBody>
        </p:sp>
        <p:sp>
          <p:nvSpPr>
            <p:cNvPr id="15" name="TextBox 4"/>
            <p:cNvSpPr txBox="1"/>
            <p:nvPr/>
          </p:nvSpPr>
          <p:spPr>
            <a:xfrm>
              <a:off x="9144000" y="1519554"/>
              <a:ext cx="7339949" cy="7355475"/>
            </a:xfrm>
            <a:prstGeom prst="rect">
              <a:avLst/>
            </a:prstGeom>
          </p:spPr>
          <p:txBody>
            <a:bodyPr lIns="0" tIns="0" rIns="0" bIns="0" rtlCol="0" anchor="t">
              <a:spAutoFit/>
            </a:bodyPr>
            <a:lstStyle/>
            <a:p>
              <a:pPr marL="734050" lvl="1" indent="-367025" algn="l">
                <a:lnSpc>
                  <a:spcPts val="4759"/>
                </a:lnSpc>
                <a:buFont typeface="Arial"/>
                <a:buChar char="•"/>
              </a:pPr>
              <a:r>
                <a:rPr lang="nn-NO" sz="3399" dirty="0">
                  <a:solidFill>
                    <a:srgbClr val="672A3F"/>
                  </a:solidFill>
                  <a:latin typeface="Quattrocento" panose="02020502030000000404" pitchFamily="18" charset="0"/>
                  <a:ea typeface="Auto Pro 1"/>
                  <a:cs typeface="Auto Pro 1"/>
                  <a:sym typeface="Auto Pro 1"/>
                </a:rPr>
                <a:t>Korleis tolkar du Sissels reaksjon på det mora seier? Kvifor kjenner ho seg først glad, men så skuffa?</a:t>
              </a:r>
            </a:p>
            <a:p>
              <a:pPr marL="734050" lvl="1" indent="-367025" algn="l">
                <a:lnSpc>
                  <a:spcPts val="4759"/>
                </a:lnSpc>
                <a:buFont typeface="Arial"/>
                <a:buChar char="•"/>
              </a:pPr>
              <a:r>
                <a:rPr lang="nn-NO" sz="3399" dirty="0">
                  <a:solidFill>
                    <a:srgbClr val="672A3F"/>
                  </a:solidFill>
                  <a:latin typeface="Quattrocento" panose="02020502030000000404" pitchFamily="18" charset="0"/>
                  <a:ea typeface="Auto Pro 1"/>
                  <a:cs typeface="Auto Pro 1"/>
                  <a:sym typeface="Auto Pro 1"/>
                </a:rPr>
                <a:t>Kva er skam? Korleis skil skam seg frå andre kjensler som til dømes sorg eller skuld? </a:t>
              </a:r>
            </a:p>
            <a:p>
              <a:pPr marL="734050" lvl="1" indent="-367025" algn="l">
                <a:lnSpc>
                  <a:spcPts val="4759"/>
                </a:lnSpc>
                <a:buFont typeface="Arial"/>
                <a:buChar char="•"/>
              </a:pPr>
              <a:r>
                <a:rPr lang="nn-NO" sz="3399" dirty="0">
                  <a:solidFill>
                    <a:srgbClr val="672A3F"/>
                  </a:solidFill>
                  <a:latin typeface="Quattrocento" panose="02020502030000000404" pitchFamily="18" charset="0"/>
                  <a:ea typeface="Auto Pro 1"/>
                  <a:cs typeface="Auto Pro 1"/>
                  <a:sym typeface="Auto Pro 1"/>
                </a:rPr>
                <a:t>Har du nokon gong kjent på skam over nokon som står deg nær? Korleis var det?</a:t>
              </a:r>
            </a:p>
            <a:p>
              <a:pPr marL="734050" lvl="1" indent="-367025" algn="l">
                <a:lnSpc>
                  <a:spcPts val="4759"/>
                </a:lnSpc>
                <a:buFont typeface="Arial"/>
                <a:buChar char="•"/>
              </a:pPr>
              <a:r>
                <a:rPr lang="nn-NO" sz="3399" dirty="0">
                  <a:solidFill>
                    <a:srgbClr val="672A3F"/>
                  </a:solidFill>
                  <a:latin typeface="Quattrocento" panose="02020502030000000404" pitchFamily="18" charset="0"/>
                  <a:ea typeface="Auto Pro 1"/>
                  <a:cs typeface="Auto Pro 1"/>
                  <a:sym typeface="Auto Pro 1"/>
                </a:rPr>
                <a:t>Forklar korleis dei språklege bileta er med på å understreke kjenslene til Sissel.</a:t>
              </a:r>
            </a:p>
          </p:txBody>
        </p:sp>
        <p:sp>
          <p:nvSpPr>
            <p:cNvPr id="16" name="TextBox 5"/>
            <p:cNvSpPr txBox="1"/>
            <p:nvPr/>
          </p:nvSpPr>
          <p:spPr>
            <a:xfrm rot="5400000">
              <a:off x="14897391" y="4418012"/>
              <a:ext cx="5139092" cy="1450976"/>
            </a:xfrm>
            <a:prstGeom prst="rect">
              <a:avLst/>
            </a:prstGeom>
          </p:spPr>
          <p:txBody>
            <a:bodyPr lIns="0" tIns="0" rIns="0" bIns="0" rtlCol="0" anchor="t">
              <a:spAutoFit/>
            </a:bodyPr>
            <a:lstStyle/>
            <a:p>
              <a:pPr marL="0" lvl="0" indent="0" algn="ctr">
                <a:lnSpc>
                  <a:spcPts val="11899"/>
                </a:lnSpc>
                <a:spcBef>
                  <a:spcPct val="0"/>
                </a:spcBef>
              </a:pPr>
              <a:r>
                <a:rPr lang="nn-NO" sz="8499">
                  <a:solidFill>
                    <a:srgbClr val="672A3F"/>
                  </a:solidFill>
                  <a:latin typeface="Quattrocento"/>
                  <a:ea typeface="Quattrocento"/>
                  <a:cs typeface="Quattrocento"/>
                  <a:sym typeface="Quattrocento"/>
                </a:rPr>
                <a:t>L</a:t>
              </a:r>
              <a:r>
                <a:rPr lang="nn-NO" sz="8499" u="none" strike="noStrike">
                  <a:solidFill>
                    <a:srgbClr val="672A3F"/>
                  </a:solidFill>
                  <a:latin typeface="Quattrocento"/>
                  <a:ea typeface="Quattrocento"/>
                  <a:cs typeface="Quattrocento"/>
                  <a:sym typeface="Quattrocento"/>
                </a:rPr>
                <a:t>esestopp</a:t>
              </a:r>
            </a:p>
          </p:txBody>
        </p:sp>
      </p:grpSp>
    </p:spTree>
    <p:extLst>
      <p:ext uri="{BB962C8B-B14F-4D97-AF65-F5344CB8AC3E}">
        <p14:creationId xmlns:p14="http://schemas.microsoft.com/office/powerpoint/2010/main" val="1413242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F79116DE-4DC5-CD91-8051-003212F1E864}"/>
              </a:ext>
            </a:extLst>
          </p:cNvPr>
          <p:cNvGrpSpPr/>
          <p:nvPr/>
        </p:nvGrpSpPr>
        <p:grpSpPr>
          <a:xfrm>
            <a:off x="2926097" y="2775894"/>
            <a:ext cx="13706315" cy="6099688"/>
            <a:chOff x="2105417" y="3018833"/>
            <a:chExt cx="13706315" cy="6099688"/>
          </a:xfrm>
        </p:grpSpPr>
        <p:grpSp>
          <p:nvGrpSpPr>
            <p:cNvPr id="11" name="Group 4"/>
            <p:cNvGrpSpPr/>
            <p:nvPr/>
          </p:nvGrpSpPr>
          <p:grpSpPr>
            <a:xfrm>
              <a:off x="7122891" y="3018833"/>
              <a:ext cx="8688841" cy="6099688"/>
              <a:chOff x="0" y="95250"/>
              <a:chExt cx="11585121" cy="8132916"/>
            </a:xfrm>
          </p:grpSpPr>
          <p:sp>
            <p:nvSpPr>
              <p:cNvPr id="14" name="TextBox 5"/>
              <p:cNvSpPr txBox="1"/>
              <p:nvPr/>
            </p:nvSpPr>
            <p:spPr>
              <a:xfrm>
                <a:off x="0" y="2787190"/>
                <a:ext cx="11585121" cy="5440976"/>
              </a:xfrm>
              <a:prstGeom prst="rect">
                <a:avLst/>
              </a:prstGeom>
            </p:spPr>
            <p:txBody>
              <a:bodyPr lIns="0" tIns="0" rIns="0" bIns="0" rtlCol="0" anchor="t">
                <a:spAutoFit/>
              </a:bodyPr>
              <a:lstStyle/>
              <a:p>
                <a:pPr marL="0" lvl="0" indent="0" algn="l">
                  <a:lnSpc>
                    <a:spcPts val="5259"/>
                  </a:lnSpc>
                </a:pPr>
                <a:r>
                  <a:rPr lang="nn-NO" sz="4750" spc="47">
                    <a:solidFill>
                      <a:srgbClr val="814256"/>
                    </a:solidFill>
                    <a:latin typeface="Quattrocento"/>
                    <a:ea typeface="Quattrocento"/>
                    <a:cs typeface="Quattrocento"/>
                    <a:sym typeface="Quattrocento"/>
                  </a:rPr>
                  <a:t>Sissel synest ikkje noko om at Åshild skal flytte på institusjon. I kapittel 10 er ho med på omvising. Kva tenkjer Sissel om at Åshild ikkje skal bu heime meir?</a:t>
                </a:r>
                <a:endParaRPr lang="nn-NO" sz="4750" spc="47">
                  <a:solidFill>
                    <a:srgbClr val="814256"/>
                  </a:solidFill>
                  <a:latin typeface="Quattrocento"/>
                  <a:ea typeface="Quattrocento"/>
                  <a:cs typeface="Quattrocento"/>
                </a:endParaRPr>
              </a:p>
            </p:txBody>
          </p:sp>
          <p:sp>
            <p:nvSpPr>
              <p:cNvPr id="15" name="TextBox 6"/>
              <p:cNvSpPr txBox="1"/>
              <p:nvPr/>
            </p:nvSpPr>
            <p:spPr>
              <a:xfrm>
                <a:off x="0" y="95250"/>
                <a:ext cx="11585121" cy="2329451"/>
              </a:xfrm>
              <a:prstGeom prst="rect">
                <a:avLst/>
              </a:prstGeom>
            </p:spPr>
            <p:txBody>
              <a:bodyPr lIns="0" tIns="0" rIns="0" bIns="0" rtlCol="0" anchor="t">
                <a:spAutoFit/>
              </a:bodyPr>
              <a:lstStyle/>
              <a:p>
                <a:pPr marL="0" lvl="0" indent="0" algn="just">
                  <a:lnSpc>
                    <a:spcPts val="13135"/>
                  </a:lnSpc>
                </a:pPr>
                <a:r>
                  <a:rPr lang="en-US" sz="11940">
                    <a:solidFill>
                      <a:srgbClr val="814256"/>
                    </a:solidFill>
                    <a:latin typeface="Josefin Sans"/>
                    <a:ea typeface="Josefin Sans"/>
                    <a:cs typeface="Josefin Sans"/>
                    <a:sym typeface="Josefin Sans"/>
                  </a:rPr>
                  <a:t>LESESTOPP</a:t>
                </a:r>
              </a:p>
            </p:txBody>
          </p:sp>
        </p:grpSp>
        <p:sp>
          <p:nvSpPr>
            <p:cNvPr id="12" name="Freeform 7"/>
            <p:cNvSpPr/>
            <p:nvPr/>
          </p:nvSpPr>
          <p:spPr>
            <a:xfrm>
              <a:off x="2105417" y="3505153"/>
              <a:ext cx="4594124" cy="4376947"/>
            </a:xfrm>
            <a:custGeom>
              <a:avLst/>
              <a:gdLst/>
              <a:ahLst/>
              <a:cxnLst/>
              <a:rect l="l" t="t" r="r" b="b"/>
              <a:pathLst>
                <a:path w="4594124" h="4376947">
                  <a:moveTo>
                    <a:pt x="0" y="0"/>
                  </a:moveTo>
                  <a:lnTo>
                    <a:pt x="4594124" y="0"/>
                  </a:lnTo>
                  <a:lnTo>
                    <a:pt x="4594124" y="4376947"/>
                  </a:lnTo>
                  <a:lnTo>
                    <a:pt x="0" y="4376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04419AE9-6A77-6F3D-A806-D9A8DDCB9F42}"/>
            </a:ext>
          </a:extLst>
        </p:cNvPr>
        <p:cNvGrpSpPr/>
        <p:nvPr/>
      </p:nvGrpSpPr>
      <p:grpSpPr>
        <a:xfrm>
          <a:off x="0" y="0"/>
          <a:ext cx="0" cy="0"/>
          <a:chOff x="0" y="0"/>
          <a:chExt cx="0" cy="0"/>
        </a:xfrm>
      </p:grpSpPr>
      <p:grpSp>
        <p:nvGrpSpPr>
          <p:cNvPr id="2" name="Group 4">
            <a:extLst>
              <a:ext uri="{FF2B5EF4-FFF2-40B4-BE49-F238E27FC236}">
                <a16:creationId xmlns:a16="http://schemas.microsoft.com/office/drawing/2014/main" id="{84CDF0EE-44DC-6EB6-E1E8-16834A520047}"/>
              </a:ext>
            </a:extLst>
          </p:cNvPr>
          <p:cNvGrpSpPr/>
          <p:nvPr/>
        </p:nvGrpSpPr>
        <p:grpSpPr>
          <a:xfrm>
            <a:off x="838687" y="180157"/>
            <a:ext cx="16610626" cy="9572295"/>
            <a:chOff x="0" y="95250"/>
            <a:chExt cx="22147501" cy="12763061"/>
          </a:xfrm>
        </p:grpSpPr>
        <p:sp>
          <p:nvSpPr>
            <p:cNvPr id="3" name="TextBox 5">
              <a:extLst>
                <a:ext uri="{FF2B5EF4-FFF2-40B4-BE49-F238E27FC236}">
                  <a16:creationId xmlns:a16="http://schemas.microsoft.com/office/drawing/2014/main" id="{EAD159EC-9A27-7FF4-27A1-A9A9FB60D51B}"/>
                </a:ext>
              </a:extLst>
            </p:cNvPr>
            <p:cNvSpPr txBox="1"/>
            <p:nvPr/>
          </p:nvSpPr>
          <p:spPr>
            <a:xfrm>
              <a:off x="0" y="2564724"/>
              <a:ext cx="22147501" cy="10293587"/>
            </a:xfrm>
            <a:prstGeom prst="rect">
              <a:avLst/>
            </a:prstGeom>
          </p:spPr>
          <p:txBody>
            <a:bodyPr lIns="0" tIns="0" rIns="0" bIns="0" rtlCol="0" anchor="t">
              <a:spAutoFit/>
            </a:bodyPr>
            <a:lstStyle/>
            <a:p>
              <a:pPr algn="l">
                <a:lnSpc>
                  <a:spcPts val="3719"/>
                </a:lnSpc>
              </a:pPr>
              <a:r>
                <a:rPr lang="nn-NO" sz="3381" b="1" spc="33" dirty="0">
                  <a:solidFill>
                    <a:srgbClr val="814256"/>
                  </a:solidFill>
                  <a:latin typeface="Quattrocento Bold"/>
                  <a:ea typeface="Quattrocento Bold"/>
                  <a:cs typeface="Quattrocento Bold"/>
                  <a:sym typeface="Quattrocento Bold"/>
                </a:rPr>
                <a:t>I teksten tenkjer Sissel tilbake på ein reportasje om ein ung mann som alle opplevde som djupt utviklingshemma. Det viste seg at mannen forstod alt. Dette er noko Sissel har hatt mareritt om. </a:t>
              </a:r>
            </a:p>
            <a:p>
              <a:pPr algn="l">
                <a:lnSpc>
                  <a:spcPts val="4049"/>
                </a:lnSpc>
              </a:pPr>
              <a:endParaRPr lang="nn-NO" sz="3381" b="1" spc="33" dirty="0">
                <a:solidFill>
                  <a:srgbClr val="814256"/>
                </a:solidFill>
                <a:latin typeface="Quattrocento Bold"/>
                <a:ea typeface="Quattrocento Bold"/>
                <a:cs typeface="Quattrocento Bold"/>
                <a:sym typeface="Quattrocento Bold"/>
              </a:endParaRPr>
            </a:p>
            <a:p>
              <a:pPr algn="l">
                <a:lnSpc>
                  <a:spcPts val="4049"/>
                </a:lnSpc>
                <a:spcAft>
                  <a:spcPts val="1200"/>
                </a:spcAft>
              </a:pPr>
              <a:r>
                <a:rPr lang="nn-NO" sz="3200" spc="36" dirty="0">
                  <a:solidFill>
                    <a:srgbClr val="814256"/>
                  </a:solidFill>
                  <a:latin typeface="Quattrocento"/>
                  <a:ea typeface="Quattrocento"/>
                  <a:cs typeface="Quattrocento"/>
                  <a:sym typeface="Quattrocento"/>
                </a:rPr>
                <a:t>Ha lyst på vatn, men bli gjeven ingenting eller saft. Like svart, bli kledd i gult. Ha lyst til å sjå ein krimserie, måtte sitte og glo på barne-TV. Pluss ein heil masse større, meir eksistensielle saker. Ha lyst til å vere ute, kjenne frisk luft, kanskje reise til andre land, men alltid måtte vere heime. Lengte etter andre menneske, fysisk nærleik, seksuell kontakt, men i beste fall få ein klem av mor si. Vilje vise fram sine eigne evner og innsikter, men ikkje kunne ytre eit ord! </a:t>
              </a:r>
            </a:p>
            <a:p>
              <a:pPr marL="0" lvl="0" indent="0" algn="l">
                <a:lnSpc>
                  <a:spcPts val="4049"/>
                </a:lnSpc>
                <a:spcAft>
                  <a:spcPts val="1200"/>
                </a:spcAft>
              </a:pPr>
              <a:r>
                <a:rPr lang="nn-NO" sz="3200" spc="36" dirty="0">
                  <a:solidFill>
                    <a:srgbClr val="814256"/>
                  </a:solidFill>
                  <a:latin typeface="Quattrocento"/>
                  <a:ea typeface="Quattrocento"/>
                  <a:cs typeface="Quattrocento"/>
                  <a:sym typeface="Quattrocento"/>
                </a:rPr>
                <a:t>Tanken på at Åshild kanskje òg har kloke tankar og klare meiningar ho ikkje får gjeve uttrykk for, at ho kanskje forstår meir enn nokon anar, vart uhyggeleg for Sissel. Etter å ha lese om den lamme mannen, prøvde ho ved fleire høve å stire ekstra djupt inn i auga på søstera si: Kunne ho sjå noko meir der, noko som til vanleg var usynleg, eit svar? (Skjetne, 2024, ss. 152–153)</a:t>
              </a:r>
              <a:endParaRPr lang="nn-NO" sz="3200" spc="36" dirty="0">
                <a:solidFill>
                  <a:srgbClr val="814256"/>
                </a:solidFill>
                <a:latin typeface="Quattrocento"/>
                <a:ea typeface="Quattrocento"/>
                <a:cs typeface="Quattrocento"/>
              </a:endParaRPr>
            </a:p>
          </p:txBody>
        </p:sp>
        <p:sp>
          <p:nvSpPr>
            <p:cNvPr id="4" name="TextBox 6">
              <a:extLst>
                <a:ext uri="{FF2B5EF4-FFF2-40B4-BE49-F238E27FC236}">
                  <a16:creationId xmlns:a16="http://schemas.microsoft.com/office/drawing/2014/main" id="{ACE6720E-758B-0C24-620D-A9824FB63BD5}"/>
                </a:ext>
              </a:extLst>
            </p:cNvPr>
            <p:cNvSpPr txBox="1"/>
            <p:nvPr/>
          </p:nvSpPr>
          <p:spPr>
            <a:xfrm>
              <a:off x="0" y="95250"/>
              <a:ext cx="22147501" cy="2329451"/>
            </a:xfrm>
            <a:prstGeom prst="rect">
              <a:avLst/>
            </a:prstGeom>
          </p:spPr>
          <p:txBody>
            <a:bodyPr lIns="0" tIns="0" rIns="0" bIns="0" rtlCol="0" anchor="t">
              <a:spAutoFit/>
            </a:bodyPr>
            <a:lstStyle/>
            <a:p>
              <a:pPr marL="0" lvl="0" indent="0" algn="just">
                <a:lnSpc>
                  <a:spcPts val="13135"/>
                </a:lnSpc>
              </a:pPr>
              <a:r>
                <a:rPr lang="en-US" sz="11940">
                  <a:solidFill>
                    <a:srgbClr val="814256"/>
                  </a:solidFill>
                  <a:latin typeface="Josefin Sans"/>
                  <a:ea typeface="Josefin Sans"/>
                  <a:cs typeface="Josefin Sans"/>
                  <a:sym typeface="Josefin Sans"/>
                </a:rPr>
                <a:t>LESESTOPP</a:t>
              </a:r>
            </a:p>
          </p:txBody>
        </p:sp>
      </p:grpSp>
    </p:spTree>
    <p:extLst>
      <p:ext uri="{BB962C8B-B14F-4D97-AF65-F5344CB8AC3E}">
        <p14:creationId xmlns:p14="http://schemas.microsoft.com/office/powerpoint/2010/main" val="67839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C6620759-81C0-E686-DBCC-8EEBBE2E9A6A}"/>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E58F21CE-25F6-295C-BD9E-3920D6C4314F}"/>
              </a:ext>
            </a:extLst>
          </p:cNvPr>
          <p:cNvGrpSpPr/>
          <p:nvPr/>
        </p:nvGrpSpPr>
        <p:grpSpPr>
          <a:xfrm>
            <a:off x="833925" y="103842"/>
            <a:ext cx="16610626" cy="8773458"/>
            <a:chOff x="833925" y="103842"/>
            <a:chExt cx="16610626" cy="6678578"/>
          </a:xfrm>
        </p:grpSpPr>
        <p:sp>
          <p:nvSpPr>
            <p:cNvPr id="3" name="Freeform 4">
              <a:extLst>
                <a:ext uri="{FF2B5EF4-FFF2-40B4-BE49-F238E27FC236}">
                  <a16:creationId xmlns:a16="http://schemas.microsoft.com/office/drawing/2014/main" id="{C5A3FE25-3006-F3E2-F170-D198A452EFFD}"/>
                </a:ext>
              </a:extLst>
            </p:cNvPr>
            <p:cNvSpPr/>
            <p:nvPr/>
          </p:nvSpPr>
          <p:spPr>
            <a:xfrm>
              <a:off x="10372343" y="103842"/>
              <a:ext cx="4808576" cy="6678578"/>
            </a:xfrm>
            <a:custGeom>
              <a:avLst/>
              <a:gdLst/>
              <a:ahLst/>
              <a:cxnLst/>
              <a:rect l="l" t="t" r="r" b="b"/>
              <a:pathLst>
                <a:path w="4808576" h="6678578">
                  <a:moveTo>
                    <a:pt x="0" y="0"/>
                  </a:moveTo>
                  <a:lnTo>
                    <a:pt x="4808576" y="0"/>
                  </a:lnTo>
                  <a:lnTo>
                    <a:pt x="4808576" y="6678578"/>
                  </a:lnTo>
                  <a:lnTo>
                    <a:pt x="0" y="6678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4" name="Group 5">
              <a:extLst>
                <a:ext uri="{FF2B5EF4-FFF2-40B4-BE49-F238E27FC236}">
                  <a16:creationId xmlns:a16="http://schemas.microsoft.com/office/drawing/2014/main" id="{51444F56-3580-8514-7623-199DF12EA20A}"/>
                </a:ext>
              </a:extLst>
            </p:cNvPr>
            <p:cNvGrpSpPr/>
            <p:nvPr/>
          </p:nvGrpSpPr>
          <p:grpSpPr>
            <a:xfrm>
              <a:off x="833925" y="2157782"/>
              <a:ext cx="16610626" cy="2944212"/>
              <a:chOff x="0" y="85725"/>
              <a:chExt cx="22147501" cy="3925615"/>
            </a:xfrm>
          </p:grpSpPr>
          <p:sp>
            <p:nvSpPr>
              <p:cNvPr id="5" name="TextBox 6">
                <a:extLst>
                  <a:ext uri="{FF2B5EF4-FFF2-40B4-BE49-F238E27FC236}">
                    <a16:creationId xmlns:a16="http://schemas.microsoft.com/office/drawing/2014/main" id="{E3855923-1966-15AE-22B2-235A229EDD86}"/>
                  </a:ext>
                </a:extLst>
              </p:cNvPr>
              <p:cNvSpPr txBox="1"/>
              <p:nvPr/>
            </p:nvSpPr>
            <p:spPr>
              <a:xfrm>
                <a:off x="0" y="2445780"/>
                <a:ext cx="22147501" cy="1565560"/>
              </a:xfrm>
              <a:prstGeom prst="rect">
                <a:avLst/>
              </a:prstGeom>
            </p:spPr>
            <p:txBody>
              <a:bodyPr lIns="0" tIns="0" rIns="0" bIns="0" rtlCol="0" anchor="t">
                <a:spAutoFit/>
              </a:bodyPr>
              <a:lstStyle/>
              <a:p>
                <a:pPr algn="l">
                  <a:lnSpc>
                    <a:spcPts val="4049"/>
                  </a:lnSpc>
                </a:pPr>
                <a:endParaRPr lang="nn-NO" dirty="0">
                  <a:ea typeface="Calibri"/>
                  <a:cs typeface="Calibri"/>
                </a:endParaRPr>
              </a:p>
              <a:p>
                <a:pPr marL="0" lvl="0" indent="0" algn="l">
                  <a:lnSpc>
                    <a:spcPts val="4049"/>
                  </a:lnSpc>
                </a:pPr>
                <a:r>
                  <a:rPr lang="nn-NO" sz="3650" spc="36" dirty="0">
                    <a:solidFill>
                      <a:srgbClr val="814256"/>
                    </a:solidFill>
                    <a:latin typeface="Quattrocento"/>
                    <a:ea typeface="Quattrocento"/>
                    <a:cs typeface="Quattrocento"/>
                    <a:sym typeface="Quattrocento"/>
                  </a:rPr>
                  <a:t>Sissel fryktar at Åshild forstår meir enn ein trur. Korleis kan me forstå frykta til Sissel? Kvifor er denne tanken så uhyggeleg? </a:t>
                </a:r>
                <a:endParaRPr lang="nn-NO" sz="3650" spc="36">
                  <a:solidFill>
                    <a:srgbClr val="814256"/>
                  </a:solidFill>
                  <a:latin typeface="Quattrocento"/>
                  <a:ea typeface="Quattrocento"/>
                  <a:cs typeface="Quattrocento"/>
                </a:endParaRPr>
              </a:p>
            </p:txBody>
          </p:sp>
          <p:sp>
            <p:nvSpPr>
              <p:cNvPr id="6" name="TextBox 7">
                <a:extLst>
                  <a:ext uri="{FF2B5EF4-FFF2-40B4-BE49-F238E27FC236}">
                    <a16:creationId xmlns:a16="http://schemas.microsoft.com/office/drawing/2014/main" id="{F1696532-0B1E-B747-2275-6B3AF39D3722}"/>
                  </a:ext>
                </a:extLst>
              </p:cNvPr>
              <p:cNvSpPr txBox="1"/>
              <p:nvPr/>
            </p:nvSpPr>
            <p:spPr>
              <a:xfrm>
                <a:off x="0" y="85725"/>
                <a:ext cx="22147501" cy="1516619"/>
              </a:xfrm>
              <a:prstGeom prst="rect">
                <a:avLst/>
              </a:prstGeom>
            </p:spPr>
            <p:txBody>
              <a:bodyPr lIns="0" tIns="0" rIns="0" bIns="0" rtlCol="0" anchor="t">
                <a:spAutoFit/>
              </a:bodyPr>
              <a:lstStyle/>
              <a:p>
                <a:pPr marL="0" lvl="0" indent="0" algn="just">
                  <a:lnSpc>
                    <a:spcPts val="11375"/>
                  </a:lnSpc>
                </a:pPr>
                <a:r>
                  <a:rPr lang="en-US" sz="10341" dirty="0">
                    <a:solidFill>
                      <a:srgbClr val="814256"/>
                    </a:solidFill>
                    <a:latin typeface="Josefin Sans"/>
                    <a:ea typeface="Josefin Sans"/>
                    <a:cs typeface="Josefin Sans"/>
                    <a:sym typeface="Josefin Sans"/>
                  </a:rPr>
                  <a:t>REFLEKSJON</a:t>
                </a:r>
              </a:p>
            </p:txBody>
          </p:sp>
        </p:grpSp>
      </p:grpSp>
    </p:spTree>
    <p:extLst>
      <p:ext uri="{BB962C8B-B14F-4D97-AF65-F5344CB8AC3E}">
        <p14:creationId xmlns:p14="http://schemas.microsoft.com/office/powerpoint/2010/main" val="3797861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2FD46E42-166F-8A66-CDD7-FBB316C10FB2}"/>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0ACBE037-38A5-DD62-37C6-4F3A373BF823}"/>
              </a:ext>
            </a:extLst>
          </p:cNvPr>
          <p:cNvSpPr/>
          <p:nvPr/>
        </p:nvSpPr>
        <p:spPr>
          <a:xfrm>
            <a:off x="4212349" y="37006"/>
            <a:ext cx="9775593" cy="2417238"/>
          </a:xfrm>
          <a:custGeom>
            <a:avLst/>
            <a:gdLst/>
            <a:ahLst/>
            <a:cxnLst/>
            <a:rect l="l" t="t" r="r" b="b"/>
            <a:pathLst>
              <a:path w="9775593" h="2417238">
                <a:moveTo>
                  <a:pt x="0" y="0"/>
                </a:moveTo>
                <a:lnTo>
                  <a:pt x="9775594" y="0"/>
                </a:lnTo>
                <a:lnTo>
                  <a:pt x="9775594" y="2417238"/>
                </a:lnTo>
                <a:lnTo>
                  <a:pt x="0" y="2417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5" name="TextBox 5">
            <a:extLst>
              <a:ext uri="{FF2B5EF4-FFF2-40B4-BE49-F238E27FC236}">
                <a16:creationId xmlns:a16="http://schemas.microsoft.com/office/drawing/2014/main" id="{19772BD7-3B14-2DB8-27DA-FD959299DCEE}"/>
              </a:ext>
            </a:extLst>
          </p:cNvPr>
          <p:cNvSpPr txBox="1"/>
          <p:nvPr/>
        </p:nvSpPr>
        <p:spPr>
          <a:xfrm>
            <a:off x="1459971" y="2348710"/>
            <a:ext cx="7859763" cy="8071953"/>
          </a:xfrm>
          <a:prstGeom prst="rect">
            <a:avLst/>
          </a:prstGeom>
        </p:spPr>
        <p:txBody>
          <a:bodyPr lIns="0" tIns="0" rIns="0" bIns="0" rtlCol="0" anchor="t">
            <a:spAutoFit/>
          </a:bodyPr>
          <a:lstStyle/>
          <a:p>
            <a:pPr algn="l">
              <a:lnSpc>
                <a:spcPts val="4522"/>
              </a:lnSpc>
              <a:spcAft>
                <a:spcPts val="1200"/>
              </a:spcAft>
            </a:pPr>
            <a:r>
              <a:rPr lang="nn-NO" sz="3230" spc="32" dirty="0">
                <a:solidFill>
                  <a:srgbClr val="814256"/>
                </a:solidFill>
                <a:latin typeface="Quattrocento"/>
                <a:ea typeface="Quattrocento"/>
                <a:cs typeface="Quattrocento"/>
                <a:sym typeface="Quattrocento"/>
              </a:rPr>
              <a:t>Tankelause ord kan falle frå vaksne like gjerne som frå ungar. Men den første gongen var det ein unge. </a:t>
            </a:r>
          </a:p>
          <a:p>
            <a:pPr algn="l">
              <a:lnSpc>
                <a:spcPts val="4522"/>
              </a:lnSpc>
              <a:spcAft>
                <a:spcPts val="1200"/>
              </a:spcAft>
            </a:pPr>
            <a:r>
              <a:rPr lang="nn-NO" sz="3230" spc="32" dirty="0">
                <a:solidFill>
                  <a:srgbClr val="814256"/>
                </a:solidFill>
                <a:latin typeface="Quattrocento"/>
                <a:ea typeface="Quattrocento"/>
                <a:cs typeface="Quattrocento"/>
                <a:sym typeface="Quattrocento"/>
              </a:rPr>
              <a:t>Åstaden kan ha vore ei sandkasse, det er iallfall slik Sissel ser det for seg. Ho vart stum, og har alltid angra på det. Men så er det ikkje så lett å ta til motmæle når orda er forma som eit spørsmål. </a:t>
            </a:r>
          </a:p>
          <a:p>
            <a:pPr algn="l">
              <a:lnSpc>
                <a:spcPts val="4522"/>
              </a:lnSpc>
              <a:spcAft>
                <a:spcPts val="1200"/>
              </a:spcAft>
            </a:pPr>
            <a:r>
              <a:rPr lang="nn-NO" sz="3230" spc="32" dirty="0">
                <a:solidFill>
                  <a:srgbClr val="814256"/>
                </a:solidFill>
                <a:latin typeface="Quattrocento"/>
                <a:ea typeface="Quattrocento"/>
                <a:cs typeface="Quattrocento"/>
                <a:sym typeface="Quattrocento"/>
              </a:rPr>
              <a:t>«Er det sant at søstera di ikkje har hjerne?»</a:t>
            </a:r>
          </a:p>
          <a:p>
            <a:pPr>
              <a:lnSpc>
                <a:spcPts val="4522"/>
              </a:lnSpc>
              <a:spcAft>
                <a:spcPts val="1200"/>
              </a:spcAft>
            </a:pPr>
            <a:r>
              <a:rPr lang="nn-NO" sz="3200" spc="32" dirty="0">
                <a:solidFill>
                  <a:srgbClr val="814256"/>
                </a:solidFill>
                <a:latin typeface="Quattrocento"/>
                <a:ea typeface="Quattrocento"/>
                <a:cs typeface="Quattrocento"/>
                <a:sym typeface="Quattrocento"/>
              </a:rPr>
              <a:t>Det var spørsmålet. </a:t>
            </a:r>
            <a:br>
              <a:rPr lang="nn-NO" sz="3200" spc="32" dirty="0">
                <a:solidFill>
                  <a:srgbClr val="814256"/>
                </a:solidFill>
                <a:latin typeface="Quattrocento"/>
              </a:rPr>
            </a:br>
            <a:r>
              <a:rPr lang="nn-NO" sz="3200" spc="32" dirty="0">
                <a:solidFill>
                  <a:srgbClr val="814256"/>
                </a:solidFill>
                <a:latin typeface="Quattrocento"/>
                <a:sym typeface="Quattrocento"/>
              </a:rPr>
              <a:t>(Skjetne, 2024, ss. 158–159)</a:t>
            </a:r>
            <a:endParaRPr lang="nn-NO" sz="3200" spc="32" dirty="0">
              <a:solidFill>
                <a:srgbClr val="814256"/>
              </a:solidFill>
              <a:latin typeface="Quattrocento"/>
            </a:endParaRPr>
          </a:p>
          <a:p>
            <a:pPr algn="l">
              <a:lnSpc>
                <a:spcPts val="4522"/>
              </a:lnSpc>
              <a:spcBef>
                <a:spcPct val="0"/>
              </a:spcBef>
            </a:pPr>
            <a:endParaRPr lang="nn-NO" sz="2730" spc="27" dirty="0">
              <a:solidFill>
                <a:srgbClr val="814256"/>
              </a:solidFill>
              <a:latin typeface="Quattrocento"/>
              <a:ea typeface="Quattrocento"/>
              <a:cs typeface="Quattrocento"/>
              <a:sym typeface="Quattrocento"/>
            </a:endParaRPr>
          </a:p>
        </p:txBody>
      </p:sp>
      <p:grpSp>
        <p:nvGrpSpPr>
          <p:cNvPr id="10" name="Gruppe 9">
            <a:extLst>
              <a:ext uri="{FF2B5EF4-FFF2-40B4-BE49-F238E27FC236}">
                <a16:creationId xmlns:a16="http://schemas.microsoft.com/office/drawing/2014/main" id="{00470887-6DF7-D956-98F7-8B31BEB23760}"/>
              </a:ext>
            </a:extLst>
          </p:cNvPr>
          <p:cNvGrpSpPr/>
          <p:nvPr/>
        </p:nvGrpSpPr>
        <p:grpSpPr>
          <a:xfrm>
            <a:off x="9668500" y="2561191"/>
            <a:ext cx="8332941" cy="6145173"/>
            <a:chOff x="9673817" y="2031015"/>
            <a:chExt cx="8332941" cy="6145173"/>
          </a:xfrm>
        </p:grpSpPr>
        <p:sp>
          <p:nvSpPr>
            <p:cNvPr id="4" name="Freeform 3">
              <a:extLst>
                <a:ext uri="{FF2B5EF4-FFF2-40B4-BE49-F238E27FC236}">
                  <a16:creationId xmlns:a16="http://schemas.microsoft.com/office/drawing/2014/main" id="{60D79055-FF2E-D42D-AF4C-431450B9D5CA}"/>
                </a:ext>
              </a:extLst>
            </p:cNvPr>
            <p:cNvSpPr/>
            <p:nvPr/>
          </p:nvSpPr>
          <p:spPr>
            <a:xfrm>
              <a:off x="9673817" y="2031015"/>
              <a:ext cx="8332941" cy="6145173"/>
            </a:xfrm>
            <a:custGeom>
              <a:avLst/>
              <a:gdLst/>
              <a:ahLst/>
              <a:cxnLst/>
              <a:rect l="l" t="t" r="r" b="b"/>
              <a:pathLst>
                <a:path w="8600115" h="6145173">
                  <a:moveTo>
                    <a:pt x="0" y="0"/>
                  </a:moveTo>
                  <a:lnTo>
                    <a:pt x="8600115" y="0"/>
                  </a:lnTo>
                  <a:lnTo>
                    <a:pt x="8600115" y="6145173"/>
                  </a:lnTo>
                  <a:lnTo>
                    <a:pt x="0" y="6145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7" name="TextBox 8">
              <a:extLst>
                <a:ext uri="{FF2B5EF4-FFF2-40B4-BE49-F238E27FC236}">
                  <a16:creationId xmlns:a16="http://schemas.microsoft.com/office/drawing/2014/main" id="{EF58F144-0F75-AFFE-0FBA-DE4F03CEFC3F}"/>
                </a:ext>
              </a:extLst>
            </p:cNvPr>
            <p:cNvSpPr txBox="1"/>
            <p:nvPr/>
          </p:nvSpPr>
          <p:spPr>
            <a:xfrm>
              <a:off x="10145676" y="2898824"/>
              <a:ext cx="7389221" cy="5166094"/>
            </a:xfrm>
            <a:prstGeom prst="rect">
              <a:avLst/>
            </a:prstGeom>
          </p:spPr>
          <p:txBody>
            <a:bodyPr lIns="0" tIns="0" rIns="0" bIns="0" rtlCol="0" anchor="t">
              <a:spAutoFit/>
            </a:bodyPr>
            <a:lstStyle/>
            <a:p>
              <a:pPr marL="697361" lvl="1" indent="-348680" algn="l">
                <a:lnSpc>
                  <a:spcPts val="4522"/>
                </a:lnSpc>
                <a:buFont typeface="Arial"/>
                <a:buChar char="•"/>
              </a:pPr>
              <a:r>
                <a:rPr lang="nn-NO" sz="3230" b="1" spc="32" dirty="0">
                  <a:solidFill>
                    <a:srgbClr val="814256"/>
                  </a:solidFill>
                  <a:latin typeface="Quattrocento Bold"/>
                  <a:ea typeface="Quattrocento Bold"/>
                  <a:cs typeface="Quattrocento Bold"/>
                  <a:sym typeface="Quattrocento Bold"/>
                </a:rPr>
                <a:t>Har du nokon gong høyrt nokon bli omtala på ein urettferdig og fordømande måte, og i ettertid angra på at du ikkje sa ifrå?</a:t>
              </a:r>
            </a:p>
            <a:p>
              <a:pPr marL="697361" lvl="1" indent="-348680" algn="l">
                <a:lnSpc>
                  <a:spcPts val="4522"/>
                </a:lnSpc>
                <a:buFont typeface="Arial"/>
                <a:buChar char="•"/>
              </a:pPr>
              <a:r>
                <a:rPr lang="nn-NO" sz="3230" b="1" spc="32" dirty="0">
                  <a:solidFill>
                    <a:srgbClr val="814256"/>
                  </a:solidFill>
                  <a:latin typeface="Quattrocento Bold"/>
                  <a:ea typeface="Quattrocento Bold"/>
                  <a:cs typeface="Quattrocento Bold"/>
                  <a:sym typeface="Quattrocento Bold"/>
                </a:rPr>
                <a:t>Kva var det som gjorde at du ikkje tok til motmæle der og då? </a:t>
              </a:r>
            </a:p>
            <a:p>
              <a:pPr marL="697361" lvl="1" indent="-348680" algn="l">
                <a:lnSpc>
                  <a:spcPts val="4522"/>
                </a:lnSpc>
                <a:buFont typeface="Arial"/>
                <a:buChar char="•"/>
              </a:pPr>
              <a:r>
                <a:rPr lang="nn-NO" sz="3230" b="1" spc="32" dirty="0">
                  <a:solidFill>
                    <a:srgbClr val="814256"/>
                  </a:solidFill>
                  <a:latin typeface="Quattrocento Bold"/>
                  <a:ea typeface="Quattrocento Bold"/>
                  <a:cs typeface="Quattrocento Bold"/>
                  <a:sym typeface="Quattrocento Bold"/>
                </a:rPr>
                <a:t>Kva ville du gjort annleis i dag, om du fekk sjansen? </a:t>
              </a:r>
            </a:p>
            <a:p>
              <a:pPr algn="l">
                <a:lnSpc>
                  <a:spcPts val="4522"/>
                </a:lnSpc>
                <a:spcBef>
                  <a:spcPct val="0"/>
                </a:spcBef>
              </a:pPr>
              <a:endParaRPr lang="nn-NO" sz="3230" b="1" spc="32" dirty="0">
                <a:solidFill>
                  <a:srgbClr val="814256"/>
                </a:solidFill>
                <a:latin typeface="Quattrocento Bold"/>
                <a:ea typeface="Quattrocento Bold"/>
                <a:cs typeface="Quattrocento Bold"/>
                <a:sym typeface="Quattrocento Bold"/>
              </a:endParaRPr>
            </a:p>
          </p:txBody>
        </p:sp>
      </p:grpSp>
      <p:sp>
        <p:nvSpPr>
          <p:cNvPr id="8" name="TextBox 4">
            <a:extLst>
              <a:ext uri="{FF2B5EF4-FFF2-40B4-BE49-F238E27FC236}">
                <a16:creationId xmlns:a16="http://schemas.microsoft.com/office/drawing/2014/main" id="{3D289E06-B270-F7BF-0966-DBB3B3F4B210}"/>
              </a:ext>
            </a:extLst>
          </p:cNvPr>
          <p:cNvSpPr txBox="1"/>
          <p:nvPr/>
        </p:nvSpPr>
        <p:spPr>
          <a:xfrm>
            <a:off x="5810434" y="554683"/>
            <a:ext cx="7018599" cy="1352550"/>
          </a:xfrm>
          <a:prstGeom prst="rect">
            <a:avLst/>
          </a:prstGeom>
        </p:spPr>
        <p:txBody>
          <a:bodyPr lIns="0" tIns="0" rIns="0" bIns="0" rtlCol="0" anchor="t">
            <a:spAutoFit/>
          </a:bodyPr>
          <a:lstStyle/>
          <a:p>
            <a:pPr marL="0" lvl="0" indent="0" algn="l">
              <a:lnSpc>
                <a:spcPts val="10559"/>
              </a:lnSpc>
            </a:pPr>
            <a:r>
              <a:rPr lang="en-US" sz="8799">
                <a:solidFill>
                  <a:srgbClr val="814256"/>
                </a:solidFill>
                <a:latin typeface="Josefin Sans"/>
                <a:ea typeface="Josefin Sans"/>
                <a:cs typeface="Josefin Sans"/>
                <a:sym typeface="Josefin Sans"/>
              </a:rPr>
              <a:t>LESESTOPP</a:t>
            </a:r>
          </a:p>
        </p:txBody>
      </p:sp>
    </p:spTree>
    <p:extLst>
      <p:ext uri="{BB962C8B-B14F-4D97-AF65-F5344CB8AC3E}">
        <p14:creationId xmlns:p14="http://schemas.microsoft.com/office/powerpoint/2010/main" val="1533745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991DEC50-A1DC-0237-3AB1-92A914530379}"/>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584CED3B-689C-4364-4D54-7BAF9C0043A6}"/>
              </a:ext>
            </a:extLst>
          </p:cNvPr>
          <p:cNvGrpSpPr/>
          <p:nvPr/>
        </p:nvGrpSpPr>
        <p:grpSpPr>
          <a:xfrm>
            <a:off x="459727" y="545303"/>
            <a:ext cx="17368547" cy="9196394"/>
            <a:chOff x="271999" y="545303"/>
            <a:chExt cx="17368547" cy="9196394"/>
          </a:xfrm>
        </p:grpSpPr>
        <p:sp>
          <p:nvSpPr>
            <p:cNvPr id="3" name="Freeform 2" descr="Two Water Drops Line Icon">
              <a:extLst>
                <a:ext uri="{FF2B5EF4-FFF2-40B4-BE49-F238E27FC236}">
                  <a16:creationId xmlns:a16="http://schemas.microsoft.com/office/drawing/2014/main" id="{509D3E84-7834-8656-E2E0-1BB790EA5FD9}"/>
                </a:ext>
              </a:extLst>
            </p:cNvPr>
            <p:cNvSpPr/>
            <p:nvPr/>
          </p:nvSpPr>
          <p:spPr>
            <a:xfrm>
              <a:off x="271999" y="545303"/>
              <a:ext cx="7908899" cy="9196394"/>
            </a:xfrm>
            <a:custGeom>
              <a:avLst/>
              <a:gdLst/>
              <a:ahLst/>
              <a:cxnLst/>
              <a:rect l="l" t="t" r="r" b="b"/>
              <a:pathLst>
                <a:path w="7908899" h="9196394">
                  <a:moveTo>
                    <a:pt x="0" y="0"/>
                  </a:moveTo>
                  <a:lnTo>
                    <a:pt x="7908899" y="0"/>
                  </a:lnTo>
                  <a:lnTo>
                    <a:pt x="7908899" y="9196394"/>
                  </a:lnTo>
                  <a:lnTo>
                    <a:pt x="0" y="9196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4" name="Group 3">
              <a:extLst>
                <a:ext uri="{FF2B5EF4-FFF2-40B4-BE49-F238E27FC236}">
                  <a16:creationId xmlns:a16="http://schemas.microsoft.com/office/drawing/2014/main" id="{8E942B63-59EB-0A50-3774-50DC0D93B154}"/>
                </a:ext>
              </a:extLst>
            </p:cNvPr>
            <p:cNvGrpSpPr/>
            <p:nvPr/>
          </p:nvGrpSpPr>
          <p:grpSpPr>
            <a:xfrm>
              <a:off x="9256123" y="1510629"/>
              <a:ext cx="8384423" cy="6031148"/>
              <a:chOff x="0" y="-9525"/>
              <a:chExt cx="11179230" cy="8041529"/>
            </a:xfrm>
          </p:grpSpPr>
          <p:sp>
            <p:nvSpPr>
              <p:cNvPr id="5" name="TextBox 4">
                <a:extLst>
                  <a:ext uri="{FF2B5EF4-FFF2-40B4-BE49-F238E27FC236}">
                    <a16:creationId xmlns:a16="http://schemas.microsoft.com/office/drawing/2014/main" id="{AEE4D7B0-8452-0964-0C40-431C5C197BA1}"/>
                  </a:ext>
                </a:extLst>
              </p:cNvPr>
              <p:cNvSpPr txBox="1"/>
              <p:nvPr/>
            </p:nvSpPr>
            <p:spPr>
              <a:xfrm>
                <a:off x="161667" y="-9525"/>
                <a:ext cx="10356836" cy="1838325"/>
              </a:xfrm>
              <a:prstGeom prst="rect">
                <a:avLst/>
              </a:prstGeom>
            </p:spPr>
            <p:txBody>
              <a:bodyPr lIns="0" tIns="0" rIns="0" bIns="0" rtlCol="0" anchor="t">
                <a:spAutoFit/>
              </a:bodyPr>
              <a:lstStyle/>
              <a:p>
                <a:pPr marL="0" lvl="0" indent="0" algn="l">
                  <a:lnSpc>
                    <a:spcPts val="10800"/>
                  </a:lnSpc>
                </a:pPr>
                <a:r>
                  <a:rPr lang="en-US" sz="9000">
                    <a:solidFill>
                      <a:srgbClr val="814256"/>
                    </a:solidFill>
                    <a:latin typeface="Quattrocento"/>
                    <a:ea typeface="Quattrocento"/>
                    <a:cs typeface="Quattrocento"/>
                    <a:sym typeface="Quattrocento"/>
                  </a:rPr>
                  <a:t>Lesestopp</a:t>
                </a:r>
              </a:p>
            </p:txBody>
          </p:sp>
          <p:sp>
            <p:nvSpPr>
              <p:cNvPr id="6" name="TextBox 5">
                <a:extLst>
                  <a:ext uri="{FF2B5EF4-FFF2-40B4-BE49-F238E27FC236}">
                    <a16:creationId xmlns:a16="http://schemas.microsoft.com/office/drawing/2014/main" id="{89E99370-7212-F610-59FA-8D766C5C2D1E}"/>
                  </a:ext>
                </a:extLst>
              </p:cNvPr>
              <p:cNvSpPr txBox="1"/>
              <p:nvPr/>
            </p:nvSpPr>
            <p:spPr>
              <a:xfrm>
                <a:off x="161667" y="2719439"/>
                <a:ext cx="10356837" cy="5312565"/>
              </a:xfrm>
              <a:prstGeom prst="rect">
                <a:avLst/>
              </a:prstGeom>
            </p:spPr>
            <p:txBody>
              <a:bodyPr lIns="0" tIns="0" rIns="0" bIns="0" rtlCol="0" anchor="t">
                <a:spAutoFit/>
              </a:bodyPr>
              <a:lstStyle/>
              <a:p>
                <a:pPr marL="0" lvl="0" indent="0" algn="l">
                  <a:lnSpc>
                    <a:spcPts val="3900"/>
                  </a:lnSpc>
                </a:pPr>
                <a:r>
                  <a:rPr lang="nn-NO" sz="3000" spc="30">
                    <a:solidFill>
                      <a:srgbClr val="814256"/>
                    </a:solidFill>
                    <a:latin typeface="Quattrocento"/>
                    <a:ea typeface="Quattrocento"/>
                    <a:cs typeface="Quattrocento"/>
                    <a:sym typeface="Quattrocento"/>
                  </a:rPr>
                  <a:t>Etter å ha vore på fest drar Sissel til bustaden der Åshild er på tilvenning. Sjølv om det er seint, søv ikkje Åshild. Ho finn ikkje roa. Korleis reagerer Åshild når ho ser søstera si? </a:t>
                </a:r>
              </a:p>
              <a:p>
                <a:pPr marL="0" lvl="0" indent="0" algn="l">
                  <a:lnSpc>
                    <a:spcPts val="3900"/>
                  </a:lnSpc>
                </a:pPr>
                <a:endParaRPr lang="nn-NO" sz="3000" spc="30">
                  <a:solidFill>
                    <a:srgbClr val="814256"/>
                  </a:solidFill>
                  <a:latin typeface="Quattrocento"/>
                  <a:ea typeface="Quattrocento"/>
                  <a:cs typeface="Quattrocento"/>
                  <a:sym typeface="Quattrocento"/>
                </a:endParaRPr>
              </a:p>
              <a:p>
                <a:pPr marL="0" lvl="0" indent="0" algn="l">
                  <a:lnSpc>
                    <a:spcPts val="3900"/>
                  </a:lnSpc>
                </a:pPr>
                <a:r>
                  <a:rPr lang="nn-NO" sz="3000" spc="30">
                    <a:solidFill>
                      <a:srgbClr val="814256"/>
                    </a:solidFill>
                    <a:latin typeface="Quattrocento"/>
                    <a:ea typeface="Quattrocento"/>
                    <a:cs typeface="Quattrocento"/>
                    <a:sym typeface="Quattrocento"/>
                  </a:rPr>
                  <a:t>Kva trur du Sissel meiner med at dei «er som to dropar vatn»? (Sjå side 192). </a:t>
                </a:r>
              </a:p>
            </p:txBody>
          </p:sp>
          <p:sp>
            <p:nvSpPr>
              <p:cNvPr id="7" name="AutoShape 6">
                <a:extLst>
                  <a:ext uri="{FF2B5EF4-FFF2-40B4-BE49-F238E27FC236}">
                    <a16:creationId xmlns:a16="http://schemas.microsoft.com/office/drawing/2014/main" id="{0A244042-52FC-7E51-F0C3-18D07CBF0415}"/>
                  </a:ext>
                </a:extLst>
              </p:cNvPr>
              <p:cNvSpPr/>
              <p:nvPr/>
            </p:nvSpPr>
            <p:spPr>
              <a:xfrm>
                <a:off x="0" y="2249853"/>
                <a:ext cx="11179230" cy="0"/>
              </a:xfrm>
              <a:prstGeom prst="line">
                <a:avLst/>
              </a:prstGeom>
              <a:ln w="139700" cap="flat">
                <a:solidFill>
                  <a:srgbClr val="DB9A8F"/>
                </a:solidFill>
                <a:prstDash val="solid"/>
                <a:headEnd type="none" w="sm" len="sm"/>
                <a:tailEnd type="none" w="sm" len="sm"/>
              </a:ln>
            </p:spPr>
            <p:txBody>
              <a:bodyPr/>
              <a:lstStyle/>
              <a:p>
                <a:endParaRPr lang="nb-NO"/>
              </a:p>
            </p:txBody>
          </p:sp>
        </p:grpSp>
      </p:grpSp>
    </p:spTree>
    <p:extLst>
      <p:ext uri="{BB962C8B-B14F-4D97-AF65-F5344CB8AC3E}">
        <p14:creationId xmlns:p14="http://schemas.microsoft.com/office/powerpoint/2010/main" val="1141839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TextBox 2"/>
          <p:cNvSpPr txBox="1"/>
          <p:nvPr/>
        </p:nvSpPr>
        <p:spPr>
          <a:xfrm>
            <a:off x="1028700" y="866775"/>
            <a:ext cx="16230600" cy="2955926"/>
          </a:xfrm>
          <a:prstGeom prst="rect">
            <a:avLst/>
          </a:prstGeom>
        </p:spPr>
        <p:txBody>
          <a:bodyPr lIns="0" tIns="0" rIns="0" bIns="0" rtlCol="0" anchor="t">
            <a:spAutoFit/>
          </a:bodyPr>
          <a:lstStyle/>
          <a:p>
            <a:pPr algn="ctr">
              <a:lnSpc>
                <a:spcPts val="11899"/>
              </a:lnSpc>
            </a:pPr>
            <a:r>
              <a:rPr lang="nn-NO" sz="8499">
                <a:solidFill>
                  <a:srgbClr val="A66940"/>
                </a:solidFill>
                <a:latin typeface="Quattrocento"/>
                <a:ea typeface="Quattrocento"/>
                <a:cs typeface="Quattrocento"/>
                <a:sym typeface="Quattrocento"/>
              </a:rPr>
              <a:t>Å skrive ein samanliknande </a:t>
            </a:r>
          </a:p>
          <a:p>
            <a:pPr algn="ctr">
              <a:lnSpc>
                <a:spcPts val="11899"/>
              </a:lnSpc>
            </a:pPr>
            <a:r>
              <a:rPr lang="nn-NO" sz="8499">
                <a:solidFill>
                  <a:srgbClr val="A66940"/>
                </a:solidFill>
                <a:latin typeface="Quattrocento"/>
                <a:ea typeface="Quattrocento"/>
                <a:cs typeface="Quattrocento"/>
                <a:sym typeface="Quattrocento"/>
              </a:rPr>
              <a:t>analyse</a:t>
            </a:r>
          </a:p>
        </p:txBody>
      </p:sp>
      <p:grpSp>
        <p:nvGrpSpPr>
          <p:cNvPr id="3" name="Group 3"/>
          <p:cNvGrpSpPr/>
          <p:nvPr/>
        </p:nvGrpSpPr>
        <p:grpSpPr>
          <a:xfrm>
            <a:off x="2581199" y="4243108"/>
            <a:ext cx="14232692" cy="6370172"/>
            <a:chOff x="0" y="-66675"/>
            <a:chExt cx="18976923" cy="8493563"/>
          </a:xfrm>
        </p:grpSpPr>
        <p:sp>
          <p:nvSpPr>
            <p:cNvPr id="4" name="TextBox 4"/>
            <p:cNvSpPr txBox="1"/>
            <p:nvPr/>
          </p:nvSpPr>
          <p:spPr>
            <a:xfrm>
              <a:off x="0" y="-66675"/>
              <a:ext cx="18976923" cy="5111486"/>
            </a:xfrm>
            <a:prstGeom prst="rect">
              <a:avLst/>
            </a:prstGeom>
          </p:spPr>
          <p:txBody>
            <a:bodyPr lIns="0" tIns="0" rIns="0" bIns="0" rtlCol="0" anchor="t">
              <a:spAutoFit/>
            </a:bodyPr>
            <a:lstStyle/>
            <a:p>
              <a:pPr>
                <a:lnSpc>
                  <a:spcPts val="4322"/>
                </a:lnSpc>
              </a:pPr>
              <a:r>
                <a:rPr lang="nn-NO" sz="3087" spc="30" dirty="0">
                  <a:solidFill>
                    <a:srgbClr val="814256"/>
                  </a:solidFill>
                  <a:latin typeface="Quattrocento"/>
                  <a:ea typeface="Quattrocento"/>
                  <a:cs typeface="Quattrocento"/>
                  <a:sym typeface="Quattrocento"/>
                </a:rPr>
                <a:t>Tolk og samanlikn </a:t>
              </a:r>
              <a:r>
                <a:rPr lang="nn-NO" sz="3087" i="1" spc="30" dirty="0">
                  <a:solidFill>
                    <a:srgbClr val="814256"/>
                  </a:solidFill>
                  <a:latin typeface="Quattrocento"/>
                  <a:ea typeface="Quattrocento"/>
                  <a:cs typeface="Quattrocento"/>
                  <a:sym typeface="Quattrocento"/>
                </a:rPr>
                <a:t>Størst og minst </a:t>
              </a:r>
              <a:r>
                <a:rPr lang="nn-NO" sz="3087" spc="30" dirty="0">
                  <a:solidFill>
                    <a:srgbClr val="814256"/>
                  </a:solidFill>
                  <a:latin typeface="Quattrocento"/>
                  <a:ea typeface="Quattrocento"/>
                  <a:cs typeface="Quattrocento"/>
                  <a:sym typeface="Quattrocento"/>
                </a:rPr>
                <a:t>(Skjetne, 2024) med utdrag frå anten </a:t>
              </a:r>
              <a:r>
                <a:rPr lang="nn-NO" sz="3087" i="1" spc="30" dirty="0">
                  <a:solidFill>
                    <a:srgbClr val="814256"/>
                  </a:solidFill>
                  <a:latin typeface="Quattrocento"/>
                  <a:ea typeface="Quattrocento"/>
                  <a:cs typeface="Quattrocento"/>
                  <a:sym typeface="Quattrocento"/>
                </a:rPr>
                <a:t>Fuglane</a:t>
              </a:r>
              <a:r>
                <a:rPr lang="nn-NO" sz="3087" spc="30" dirty="0">
                  <a:solidFill>
                    <a:srgbClr val="814256"/>
                  </a:solidFill>
                  <a:latin typeface="Quattrocento"/>
                  <a:ea typeface="Quattrocento"/>
                  <a:cs typeface="Quattrocento"/>
                  <a:sym typeface="Quattrocento"/>
                </a:rPr>
                <a:t> (Vesaas, 1957) eller utdrag frå </a:t>
              </a:r>
              <a:r>
                <a:rPr lang="nn-NO" sz="3087" i="1" spc="30" dirty="0">
                  <a:solidFill>
                    <a:srgbClr val="814256"/>
                  </a:solidFill>
                  <a:latin typeface="Quattrocento"/>
                  <a:ea typeface="Quattrocento"/>
                  <a:cs typeface="Quattrocento"/>
                  <a:sym typeface="Quattrocento"/>
                </a:rPr>
                <a:t>Spelemann</a:t>
              </a:r>
              <a:r>
                <a:rPr lang="nn-NO" sz="3087" spc="30" dirty="0">
                  <a:solidFill>
                    <a:srgbClr val="814256"/>
                  </a:solidFill>
                  <a:latin typeface="Quattrocento"/>
                  <a:ea typeface="Quattrocento"/>
                  <a:cs typeface="Quattrocento"/>
                  <a:sym typeface="Quattrocento"/>
                </a:rPr>
                <a:t> (Nordstoga, 2024). </a:t>
              </a:r>
            </a:p>
            <a:p>
              <a:pPr>
                <a:lnSpc>
                  <a:spcPts val="4322"/>
                </a:lnSpc>
              </a:pPr>
              <a:r>
                <a:rPr lang="nn-NO" sz="3087" spc="30" dirty="0">
                  <a:solidFill>
                    <a:srgbClr val="814256"/>
                  </a:solidFill>
                  <a:latin typeface="Quattrocento"/>
                  <a:ea typeface="Quattrocento"/>
                  <a:cs typeface="Quattrocento"/>
                  <a:sym typeface="Quattrocento"/>
                </a:rPr>
                <a:t>Sjå nærmare på korleis tekstane tematiserer det å vere annleis eller utanfor. </a:t>
              </a:r>
            </a:p>
            <a:p>
              <a:pPr>
                <a:lnSpc>
                  <a:spcPts val="4322"/>
                </a:lnSpc>
              </a:pPr>
              <a:endParaRPr lang="nn-NO" sz="3087" spc="30" dirty="0">
                <a:solidFill>
                  <a:srgbClr val="814256"/>
                </a:solidFill>
                <a:latin typeface="Quattrocento"/>
                <a:ea typeface="Quattrocento"/>
                <a:cs typeface="Quattrocento"/>
                <a:sym typeface="Quattrocento"/>
              </a:endParaRPr>
            </a:p>
            <a:p>
              <a:pPr>
                <a:lnSpc>
                  <a:spcPts val="4322"/>
                </a:lnSpc>
              </a:pPr>
              <a:r>
                <a:rPr lang="nn-NO" sz="3087" spc="30" dirty="0">
                  <a:solidFill>
                    <a:srgbClr val="814256"/>
                  </a:solidFill>
                  <a:latin typeface="Quattrocento"/>
                  <a:ea typeface="Quattrocento"/>
                  <a:cs typeface="Quattrocento"/>
                  <a:sym typeface="Quattrocento"/>
                </a:rPr>
                <a:t>Kommentar: </a:t>
              </a:r>
            </a:p>
            <a:p>
              <a:pPr>
                <a:lnSpc>
                  <a:spcPts val="4322"/>
                </a:lnSpc>
              </a:pPr>
              <a:r>
                <a:rPr lang="nn-NO" sz="3087" i="1" spc="30" dirty="0">
                  <a:solidFill>
                    <a:srgbClr val="814256"/>
                  </a:solidFill>
                  <a:latin typeface="Quattrocento"/>
                  <a:ea typeface="Quattrocento"/>
                  <a:cs typeface="Quattrocento"/>
                  <a:sym typeface="Quattrocento"/>
                </a:rPr>
                <a:t>Skriv om både form og innhald. </a:t>
              </a:r>
            </a:p>
            <a:p>
              <a:pPr algn="l">
                <a:lnSpc>
                  <a:spcPts val="4322"/>
                </a:lnSpc>
              </a:pPr>
              <a:r>
                <a:rPr lang="nn-NO" sz="3087" i="1" spc="30" dirty="0">
                  <a:solidFill>
                    <a:srgbClr val="814256"/>
                  </a:solidFill>
                  <a:latin typeface="Quattrocento"/>
                  <a:ea typeface="Quattrocento"/>
                  <a:cs typeface="Quattrocento"/>
                  <a:sym typeface="Quattrocento"/>
                </a:rPr>
                <a:t>Bruk relevant fagspråk og konkrete eksempel frå utdraga. </a:t>
              </a:r>
            </a:p>
          </p:txBody>
        </p:sp>
        <p:sp>
          <p:nvSpPr>
            <p:cNvPr id="5" name="TextBox 5"/>
            <p:cNvSpPr txBox="1"/>
            <p:nvPr/>
          </p:nvSpPr>
          <p:spPr>
            <a:xfrm>
              <a:off x="0" y="7740885"/>
              <a:ext cx="18976923" cy="686003"/>
            </a:xfrm>
            <a:prstGeom prst="rect">
              <a:avLst/>
            </a:prstGeom>
          </p:spPr>
          <p:txBody>
            <a:bodyPr lIns="0" tIns="0" rIns="0" bIns="0" rtlCol="0" anchor="t">
              <a:spAutoFit/>
            </a:bodyPr>
            <a:lstStyle/>
            <a:p>
              <a:pPr algn="l">
                <a:lnSpc>
                  <a:spcPts val="4322"/>
                </a:lnSpc>
              </a:pPr>
              <a:endParaRPr/>
            </a:p>
          </p:txBody>
        </p:sp>
      </p:grpSp>
      <p:grpSp>
        <p:nvGrpSpPr>
          <p:cNvPr id="6" name="Group 6"/>
          <p:cNvGrpSpPr/>
          <p:nvPr/>
        </p:nvGrpSpPr>
        <p:grpSpPr>
          <a:xfrm>
            <a:off x="627362" y="0"/>
            <a:ext cx="937061" cy="10287000"/>
            <a:chOff x="0" y="0"/>
            <a:chExt cx="246798" cy="2709333"/>
          </a:xfrm>
        </p:grpSpPr>
        <p:sp>
          <p:nvSpPr>
            <p:cNvPr id="7" name="Freeform 7"/>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2E9E1"/>
            </a:solidFill>
          </p:spPr>
          <p:txBody>
            <a:bodyPr/>
            <a:lstStyle/>
            <a:p>
              <a:endParaRPr lang="nb-NO"/>
            </a:p>
          </p:txBody>
        </p:sp>
        <p:sp>
          <p:nvSpPr>
            <p:cNvPr id="8" name="TextBox 8"/>
            <p:cNvSpPr txBox="1"/>
            <p:nvPr/>
          </p:nvSpPr>
          <p:spPr>
            <a:xfrm>
              <a:off x="0" y="-47625"/>
              <a:ext cx="246798" cy="2756958"/>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H="1" flipV="1">
            <a:off x="1090490" y="-104526"/>
            <a:ext cx="0" cy="10559165"/>
          </a:xfrm>
          <a:prstGeom prst="line">
            <a:avLst/>
          </a:prstGeom>
          <a:ln w="114300" cap="flat">
            <a:solidFill>
              <a:srgbClr val="716F35"/>
            </a:solidFill>
            <a:prstDash val="solid"/>
            <a:headEnd type="none" w="sm" len="sm"/>
            <a:tailEnd type="none" w="sm" len="sm"/>
          </a:ln>
        </p:spPr>
        <p:txBody>
          <a:bodyPr/>
          <a:lstStyle/>
          <a:p>
            <a:endParaRPr lang="nb-NO"/>
          </a:p>
        </p:txBody>
      </p:sp>
      <p:sp>
        <p:nvSpPr>
          <p:cNvPr id="17" name="Freeform 17"/>
          <p:cNvSpPr/>
          <p:nvPr/>
        </p:nvSpPr>
        <p:spPr>
          <a:xfrm>
            <a:off x="9697545" y="8788169"/>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8" name="Freeform 18"/>
          <p:cNvSpPr/>
          <p:nvPr/>
        </p:nvSpPr>
        <p:spPr>
          <a:xfrm>
            <a:off x="1564423" y="-1641171"/>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6876BFC3-5EA4-A3AF-FDDB-A349B45C616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B583DC-FB34-4587-197D-644E5127BE1A}"/>
              </a:ext>
            </a:extLst>
          </p:cNvPr>
          <p:cNvSpPr txBox="1"/>
          <p:nvPr/>
        </p:nvSpPr>
        <p:spPr>
          <a:xfrm>
            <a:off x="1028700" y="190500"/>
            <a:ext cx="16230600" cy="1382879"/>
          </a:xfrm>
          <a:prstGeom prst="rect">
            <a:avLst/>
          </a:prstGeom>
        </p:spPr>
        <p:txBody>
          <a:bodyPr lIns="0" tIns="0" rIns="0" bIns="0" rtlCol="0" anchor="t">
            <a:spAutoFit/>
          </a:bodyPr>
          <a:lstStyle/>
          <a:p>
            <a:pPr algn="ctr">
              <a:lnSpc>
                <a:spcPts val="11899"/>
              </a:lnSpc>
            </a:pPr>
            <a:r>
              <a:rPr lang="nn-NO" sz="5400">
                <a:solidFill>
                  <a:srgbClr val="A66940"/>
                </a:solidFill>
                <a:latin typeface="Quattrocento"/>
                <a:ea typeface="Quattrocento"/>
                <a:cs typeface="Quattrocento"/>
                <a:sym typeface="Quattrocento"/>
              </a:rPr>
              <a:t>Kjelder</a:t>
            </a:r>
          </a:p>
        </p:txBody>
      </p:sp>
      <p:grpSp>
        <p:nvGrpSpPr>
          <p:cNvPr id="6" name="Group 6">
            <a:extLst>
              <a:ext uri="{FF2B5EF4-FFF2-40B4-BE49-F238E27FC236}">
                <a16:creationId xmlns:a16="http://schemas.microsoft.com/office/drawing/2014/main" id="{7D12C242-1C8D-07FA-7EBD-9A5735936E77}"/>
              </a:ext>
            </a:extLst>
          </p:cNvPr>
          <p:cNvGrpSpPr/>
          <p:nvPr/>
        </p:nvGrpSpPr>
        <p:grpSpPr>
          <a:xfrm>
            <a:off x="627362" y="0"/>
            <a:ext cx="937061" cy="10287000"/>
            <a:chOff x="0" y="0"/>
            <a:chExt cx="246798" cy="2709333"/>
          </a:xfrm>
        </p:grpSpPr>
        <p:sp>
          <p:nvSpPr>
            <p:cNvPr id="7" name="Freeform 7">
              <a:extLst>
                <a:ext uri="{FF2B5EF4-FFF2-40B4-BE49-F238E27FC236}">
                  <a16:creationId xmlns:a16="http://schemas.microsoft.com/office/drawing/2014/main" id="{3ABDCF72-202D-5316-9C0B-FEEE06498B8A}"/>
                </a:ext>
              </a:extLst>
            </p:cNvPr>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2E9E1"/>
            </a:solidFill>
          </p:spPr>
          <p:txBody>
            <a:bodyPr/>
            <a:lstStyle/>
            <a:p>
              <a:endParaRPr lang="nb-NO"/>
            </a:p>
          </p:txBody>
        </p:sp>
        <p:sp>
          <p:nvSpPr>
            <p:cNvPr id="8" name="TextBox 8">
              <a:extLst>
                <a:ext uri="{FF2B5EF4-FFF2-40B4-BE49-F238E27FC236}">
                  <a16:creationId xmlns:a16="http://schemas.microsoft.com/office/drawing/2014/main" id="{79602D5A-430A-CE4D-A541-F5F8B97939B5}"/>
                </a:ext>
              </a:extLst>
            </p:cNvPr>
            <p:cNvSpPr txBox="1"/>
            <p:nvPr/>
          </p:nvSpPr>
          <p:spPr>
            <a:xfrm>
              <a:off x="0" y="-47625"/>
              <a:ext cx="246798" cy="2756958"/>
            </a:xfrm>
            <a:prstGeom prst="rect">
              <a:avLst/>
            </a:prstGeom>
          </p:spPr>
          <p:txBody>
            <a:bodyPr lIns="50800" tIns="50800" rIns="50800" bIns="50800" rtlCol="0" anchor="ctr"/>
            <a:lstStyle/>
            <a:p>
              <a:pPr algn="ctr">
                <a:lnSpc>
                  <a:spcPts val="2659"/>
                </a:lnSpc>
              </a:pPr>
              <a:endParaRPr/>
            </a:p>
          </p:txBody>
        </p:sp>
      </p:grpSp>
      <p:sp>
        <p:nvSpPr>
          <p:cNvPr id="11" name="AutoShape 11">
            <a:extLst>
              <a:ext uri="{FF2B5EF4-FFF2-40B4-BE49-F238E27FC236}">
                <a16:creationId xmlns:a16="http://schemas.microsoft.com/office/drawing/2014/main" id="{4D643D09-C3F0-EC95-88CD-48ED7D092F52}"/>
              </a:ext>
            </a:extLst>
          </p:cNvPr>
          <p:cNvSpPr/>
          <p:nvPr/>
        </p:nvSpPr>
        <p:spPr>
          <a:xfrm flipH="1" flipV="1">
            <a:off x="1090490" y="-104526"/>
            <a:ext cx="0" cy="10498205"/>
          </a:xfrm>
          <a:prstGeom prst="line">
            <a:avLst/>
          </a:prstGeom>
          <a:ln w="114300" cap="flat">
            <a:solidFill>
              <a:srgbClr val="716F35"/>
            </a:solidFill>
            <a:prstDash val="solid"/>
            <a:headEnd type="none" w="sm" len="sm"/>
            <a:tailEnd type="none" w="sm" len="sm"/>
          </a:ln>
        </p:spPr>
        <p:txBody>
          <a:bodyPr/>
          <a:lstStyle/>
          <a:p>
            <a:endParaRPr lang="nb-NO"/>
          </a:p>
        </p:txBody>
      </p:sp>
      <p:sp>
        <p:nvSpPr>
          <p:cNvPr id="16" name="Rectangle 3">
            <a:extLst>
              <a:ext uri="{FF2B5EF4-FFF2-40B4-BE49-F238E27FC236}">
                <a16:creationId xmlns:a16="http://schemas.microsoft.com/office/drawing/2014/main" id="{0A1CA97C-97B0-91EE-7FDF-7698643E99FD}"/>
              </a:ext>
            </a:extLst>
          </p:cNvPr>
          <p:cNvSpPr>
            <a:spLocks noChangeArrowheads="1"/>
          </p:cNvSpPr>
          <p:nvPr/>
        </p:nvSpPr>
        <p:spPr bwMode="auto">
          <a:xfrm>
            <a:off x="1924673" y="822609"/>
            <a:ext cx="16058527" cy="908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4800" b="0" i="0" u="none" strike="noStrike" cap="none" normalizeH="0" baseline="0" dirty="0">
              <a:ln>
                <a:noFill/>
              </a:ln>
              <a:solidFill>
                <a:srgbClr val="2F5496"/>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Andersen, P.T. (2011). Hva skal vi med skjønnlitteratur i skolen? </a:t>
            </a:r>
            <a:r>
              <a:rPr kumimoji="0" lang="nb-NO" altLang="nb-NO" sz="2400"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Norsklæreren, 11</a:t>
            </a:r>
            <a:r>
              <a:rPr kumimoji="0" lang="nb-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ss. 15–22.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Kihl, J. (2024). Dette er årets viktigaste TV-serie. </a:t>
            </a:r>
            <a:r>
              <a:rPr kumimoji="0" lang="nn-NO" altLang="nb-NO" sz="2400"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Bergens Tidende</a:t>
            </a:r>
            <a:r>
              <a:rPr kumimoji="0" lang="nn-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2400" b="0" i="0"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Kunnskapsdepartementet (2024). </a:t>
            </a:r>
            <a:r>
              <a:rPr kumimoji="0" lang="nn-NO" altLang="nb-NO" sz="2400" b="0" i="1"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Læreplan i norsk (NOR01-07). </a:t>
            </a:r>
            <a:r>
              <a:rPr kumimoji="0" lang="nn-NO" altLang="nb-NO" sz="2400" b="0" i="1"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Fastsatt</a:t>
            </a:r>
            <a:r>
              <a:rPr kumimoji="0" lang="nn-NO" altLang="nb-NO" sz="2400" b="0" i="1"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som forskrift. Læreplanverket for Kunnskapsløftet 2020.</a:t>
            </a:r>
            <a:r>
              <a:rPr kumimoji="0" lang="nn-NO" altLang="nb-NO" sz="2400" b="0" i="0"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Henta frå </a:t>
            </a:r>
            <a:r>
              <a:rPr lang="nn-NO" altLang="nb-NO" sz="2400" dirty="0">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https://data.udir.no/kl06/v201906/laereplaner-lk20/NOR01-07.pdf?lang=nno</a:t>
            </a:r>
            <a:endParaRPr lang="nn-NO" altLang="nb-NO" sz="2400" dirty="0">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2400" b="0" i="0"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Kunnskapsdepartementet. (2017). </a:t>
            </a:r>
            <a:r>
              <a:rPr kumimoji="0" lang="nn-NO" altLang="nb-NO" sz="2400" b="0" i="1"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Overordna del – verdiar og prinsipp for grunnopplæringa. </a:t>
            </a:r>
            <a:r>
              <a:rPr kumimoji="0" lang="nn-NO" altLang="nb-NO" sz="2400" b="0" i="1"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Fastsatt</a:t>
            </a:r>
            <a:r>
              <a:rPr kumimoji="0" lang="nn-NO" altLang="nb-NO" sz="2400" b="0" i="1"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som forskrift ved kongeleg resolusjon. Læreplanverket for Kunnskapsløftet 2020.</a:t>
            </a:r>
            <a:r>
              <a:rPr kumimoji="0" lang="nn-NO" altLang="nb-NO" sz="2400" b="0" i="0"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Henta frå </a:t>
            </a:r>
            <a:r>
              <a:rPr lang="nn-NO" altLang="nb-NO" sz="2400" dirty="0">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https://www.regjeringen.no/contentassets/53d21ea2bc3a4202b86b83cfe82da93e/overordna-del---verdiar-og-prinsipp-for-grunnopplaringa_nynorsk.pdf</a:t>
            </a:r>
            <a:endParaRPr lang="nn-NO" altLang="nb-NO" sz="2400" dirty="0">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Nordstoga, O. (2024). </a:t>
            </a:r>
            <a:r>
              <a:rPr kumimoji="0" lang="nn-NO" altLang="nb-NO" sz="2400"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Spelemann.</a:t>
            </a:r>
            <a:r>
              <a:rPr kumimoji="0" lang="nn-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Samlaget.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24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Nussbaum</a:t>
            </a:r>
            <a:r>
              <a:rPr kumimoji="0" lang="nn-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 (2016). </a:t>
            </a:r>
            <a:r>
              <a:rPr kumimoji="0" lang="nb-NO" altLang="nb-NO" sz="2400"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Litteraturens etikk.</a:t>
            </a:r>
            <a:r>
              <a:rPr kumimoji="0" lang="nb-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Pax Forlag.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Vesaas, T. (1957). </a:t>
            </a:r>
            <a:r>
              <a:rPr kumimoji="0" lang="nb-NO" altLang="nb-NO" sz="2400" b="0" i="1"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Fuglane</a:t>
            </a:r>
            <a:r>
              <a:rPr kumimoji="0" lang="nb-NO" altLang="nb-NO" sz="2400" b="0" i="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r>
              <a:rPr kumimoji="0" lang="nb-NO" altLang="nb-NO"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Gyldendal Norsk Forlag.</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sz="2400" dirty="0">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b-NO" altLang="nb-NO" sz="2400" dirty="0" err="1">
                <a:latin typeface="+mn-lt"/>
                <a:ea typeface="Calibri" panose="020F0502020204030204" pitchFamily="34" charset="0"/>
                <a:cs typeface="Times New Roman" panose="02020603050405020304" pitchFamily="18" charset="0"/>
              </a:rPr>
              <a:t>Wevang</a:t>
            </a:r>
            <a:r>
              <a:rPr lang="nb-NO" altLang="nb-NO" sz="2400" dirty="0">
                <a:latin typeface="+mn-lt"/>
                <a:ea typeface="Calibri" panose="020F0502020204030204" pitchFamily="34" charset="0"/>
                <a:cs typeface="Times New Roman" panose="02020603050405020304" pitchFamily="18" charset="0"/>
              </a:rPr>
              <a:t>, I. (Produsent). (2024). </a:t>
            </a:r>
            <a:r>
              <a:rPr lang="nb-NO" altLang="nb-NO" sz="2400" i="1" dirty="0">
                <a:latin typeface="+mn-lt"/>
                <a:ea typeface="Calibri" panose="020F0502020204030204" pitchFamily="34" charset="0"/>
                <a:cs typeface="Times New Roman" panose="02020603050405020304" pitchFamily="18" charset="0"/>
              </a:rPr>
              <a:t>A-laget</a:t>
            </a:r>
            <a:r>
              <a:rPr lang="nb-NO" altLang="nb-NO" sz="2400" dirty="0">
                <a:latin typeface="+mn-lt"/>
                <a:ea typeface="Calibri" panose="020F0502020204030204" pitchFamily="34" charset="0"/>
                <a:cs typeface="Times New Roman" panose="02020603050405020304" pitchFamily="18" charset="0"/>
              </a:rPr>
              <a:t> [TV-serie]. NRK. http://tv.nrk.no/serie/a-laget</a:t>
            </a:r>
            <a:endParaRPr kumimoji="0" lang="nb-NO" altLang="nb-NO"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44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83209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Freeform 2" descr="Dotte illustration"/>
          <p:cNvSpPr/>
          <p:nvPr/>
        </p:nvSpPr>
        <p:spPr>
          <a:xfrm>
            <a:off x="-2628900" y="-1449083"/>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TextBox 3"/>
          <p:cNvSpPr txBox="1"/>
          <p:nvPr/>
        </p:nvSpPr>
        <p:spPr>
          <a:xfrm>
            <a:off x="3712371" y="1917742"/>
            <a:ext cx="10863257" cy="1381125"/>
          </a:xfrm>
          <a:prstGeom prst="rect">
            <a:avLst/>
          </a:prstGeom>
        </p:spPr>
        <p:txBody>
          <a:bodyPr lIns="0" tIns="0" rIns="0" bIns="0" rtlCol="0" anchor="t">
            <a:spAutoFit/>
          </a:bodyPr>
          <a:lstStyle/>
          <a:p>
            <a:pPr marL="0" lvl="0" indent="0" algn="ctr">
              <a:lnSpc>
                <a:spcPts val="10800"/>
              </a:lnSpc>
              <a:spcBef>
                <a:spcPct val="0"/>
              </a:spcBef>
            </a:pPr>
            <a:r>
              <a:rPr lang="en-US" sz="9000">
                <a:solidFill>
                  <a:srgbClr val="814256"/>
                </a:solidFill>
                <a:latin typeface="Quattrocento"/>
                <a:ea typeface="Quattrocento"/>
                <a:cs typeface="Quattrocento"/>
                <a:sym typeface="Quattrocento"/>
              </a:rPr>
              <a:t>Førlesing</a:t>
            </a:r>
          </a:p>
        </p:txBody>
      </p:sp>
      <p:sp>
        <p:nvSpPr>
          <p:cNvPr id="4" name="TextBox 4"/>
          <p:cNvSpPr txBox="1"/>
          <p:nvPr/>
        </p:nvSpPr>
        <p:spPr>
          <a:xfrm>
            <a:off x="1634798" y="5672486"/>
            <a:ext cx="4580058" cy="866775"/>
          </a:xfrm>
          <a:prstGeom prst="rect">
            <a:avLst/>
          </a:prstGeom>
        </p:spPr>
        <p:txBody>
          <a:bodyPr lIns="0" tIns="0" rIns="0" bIns="0" rtlCol="0" anchor="t">
            <a:spAutoFit/>
          </a:bodyPr>
          <a:lstStyle/>
          <a:p>
            <a:pPr marL="0" lvl="0" indent="0" algn="ctr">
              <a:lnSpc>
                <a:spcPts val="3300"/>
              </a:lnSpc>
            </a:pPr>
            <a:r>
              <a:rPr lang="nn-NO" sz="3000" spc="30">
                <a:solidFill>
                  <a:srgbClr val="814256"/>
                </a:solidFill>
                <a:latin typeface="Quattrocento"/>
                <a:ea typeface="Quattrocento"/>
                <a:cs typeface="Quattrocento"/>
                <a:sym typeface="Quattrocento"/>
              </a:rPr>
              <a:t>Kva betyr det å vere annleis?</a:t>
            </a:r>
          </a:p>
        </p:txBody>
      </p:sp>
      <p:sp>
        <p:nvSpPr>
          <p:cNvPr id="5" name="TextBox 5"/>
          <p:cNvSpPr txBox="1"/>
          <p:nvPr/>
        </p:nvSpPr>
        <p:spPr>
          <a:xfrm>
            <a:off x="6853971" y="5672486"/>
            <a:ext cx="4580058" cy="866775"/>
          </a:xfrm>
          <a:prstGeom prst="rect">
            <a:avLst/>
          </a:prstGeom>
        </p:spPr>
        <p:txBody>
          <a:bodyPr lIns="0" tIns="0" rIns="0" bIns="0" rtlCol="0" anchor="t">
            <a:spAutoFit/>
          </a:bodyPr>
          <a:lstStyle/>
          <a:p>
            <a:pPr marL="0" lvl="0" indent="0" algn="ctr">
              <a:lnSpc>
                <a:spcPts val="3300"/>
              </a:lnSpc>
              <a:spcBef>
                <a:spcPct val="0"/>
              </a:spcBef>
            </a:pPr>
            <a:r>
              <a:rPr lang="nn-NO" sz="3000" spc="30">
                <a:solidFill>
                  <a:srgbClr val="814256"/>
                </a:solidFill>
                <a:latin typeface="Quattrocento"/>
                <a:ea typeface="Quattrocento"/>
                <a:cs typeface="Quattrocento"/>
                <a:sym typeface="Quattrocento"/>
              </a:rPr>
              <a:t>Korleis ser samfunnet på dei som er annleis?</a:t>
            </a:r>
          </a:p>
        </p:txBody>
      </p:sp>
      <p:sp>
        <p:nvSpPr>
          <p:cNvPr id="6" name="TextBox 6"/>
          <p:cNvSpPr txBox="1"/>
          <p:nvPr/>
        </p:nvSpPr>
        <p:spPr>
          <a:xfrm>
            <a:off x="12073145" y="5672486"/>
            <a:ext cx="4580058" cy="1704975"/>
          </a:xfrm>
          <a:prstGeom prst="rect">
            <a:avLst/>
          </a:prstGeom>
        </p:spPr>
        <p:txBody>
          <a:bodyPr lIns="0" tIns="0" rIns="0" bIns="0" rtlCol="0" anchor="t">
            <a:spAutoFit/>
          </a:bodyPr>
          <a:lstStyle/>
          <a:p>
            <a:pPr marL="0" lvl="0" indent="0" algn="ctr">
              <a:lnSpc>
                <a:spcPts val="3300"/>
              </a:lnSpc>
              <a:spcBef>
                <a:spcPct val="0"/>
              </a:spcBef>
            </a:pPr>
            <a:r>
              <a:rPr lang="nn-NO" sz="3000" spc="30">
                <a:solidFill>
                  <a:srgbClr val="814256"/>
                </a:solidFill>
                <a:latin typeface="Quattrocento"/>
                <a:ea typeface="Quattrocento"/>
                <a:cs typeface="Quattrocento"/>
                <a:sym typeface="Quattrocento"/>
              </a:rPr>
              <a:t>Kjenner du tekstar der det å vere annleis kjem til uttrykk?</a:t>
            </a:r>
          </a:p>
          <a:p>
            <a:pPr marL="0" lvl="0" indent="0" algn="ctr">
              <a:lnSpc>
                <a:spcPts val="3300"/>
              </a:lnSpc>
              <a:spcBef>
                <a:spcPct val="0"/>
              </a:spcBef>
            </a:pPr>
            <a:endParaRPr lang="nn-NO" sz="3000" spc="30">
              <a:solidFill>
                <a:srgbClr val="814256"/>
              </a:solidFill>
              <a:latin typeface="Quattrocento"/>
              <a:ea typeface="Quattrocento"/>
              <a:cs typeface="Quattrocento"/>
              <a:sym typeface="Quattrocento"/>
            </a:endParaRPr>
          </a:p>
        </p:txBody>
      </p:sp>
      <p:sp>
        <p:nvSpPr>
          <p:cNvPr id="7" name="Freeform 7"/>
          <p:cNvSpPr/>
          <p:nvPr/>
        </p:nvSpPr>
        <p:spPr>
          <a:xfrm>
            <a:off x="3273563" y="3829650"/>
            <a:ext cx="1302528" cy="1302528"/>
          </a:xfrm>
          <a:custGeom>
            <a:avLst/>
            <a:gdLst/>
            <a:ahLst/>
            <a:cxnLst/>
            <a:rect l="l" t="t" r="r" b="b"/>
            <a:pathLst>
              <a:path w="1302528" h="1302528">
                <a:moveTo>
                  <a:pt x="0" y="0"/>
                </a:moveTo>
                <a:lnTo>
                  <a:pt x="1302527" y="0"/>
                </a:lnTo>
                <a:lnTo>
                  <a:pt x="1302527" y="1302528"/>
                </a:lnTo>
                <a:lnTo>
                  <a:pt x="0" y="1302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Freeform 8"/>
          <p:cNvSpPr/>
          <p:nvPr/>
        </p:nvSpPr>
        <p:spPr>
          <a:xfrm>
            <a:off x="8492736" y="3829650"/>
            <a:ext cx="1302528" cy="1302528"/>
          </a:xfrm>
          <a:custGeom>
            <a:avLst/>
            <a:gdLst/>
            <a:ahLst/>
            <a:cxnLst/>
            <a:rect l="l" t="t" r="r" b="b"/>
            <a:pathLst>
              <a:path w="1302528" h="1302528">
                <a:moveTo>
                  <a:pt x="0" y="0"/>
                </a:moveTo>
                <a:lnTo>
                  <a:pt x="1302528" y="0"/>
                </a:lnTo>
                <a:lnTo>
                  <a:pt x="1302528" y="1302528"/>
                </a:lnTo>
                <a:lnTo>
                  <a:pt x="0" y="1302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9" name="Freeform 9"/>
          <p:cNvSpPr/>
          <p:nvPr/>
        </p:nvSpPr>
        <p:spPr>
          <a:xfrm>
            <a:off x="13711910" y="3829650"/>
            <a:ext cx="1302528" cy="1302528"/>
          </a:xfrm>
          <a:custGeom>
            <a:avLst/>
            <a:gdLst/>
            <a:ahLst/>
            <a:cxnLst/>
            <a:rect l="l" t="t" r="r" b="b"/>
            <a:pathLst>
              <a:path w="1302528" h="1302528">
                <a:moveTo>
                  <a:pt x="0" y="0"/>
                </a:moveTo>
                <a:lnTo>
                  <a:pt x="1302527" y="0"/>
                </a:lnTo>
                <a:lnTo>
                  <a:pt x="1302527" y="1302528"/>
                </a:lnTo>
                <a:lnTo>
                  <a:pt x="0" y="1302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1028700" y="4453890"/>
            <a:ext cx="16230600" cy="1236345"/>
          </a:xfrm>
          <a:prstGeom prst="rect">
            <a:avLst/>
          </a:prstGeom>
        </p:spPr>
        <p:txBody>
          <a:bodyPr lIns="0" tIns="0" rIns="0" bIns="0" rtlCol="0" anchor="t">
            <a:spAutoFit/>
          </a:bodyPr>
          <a:lstStyle/>
          <a:p>
            <a:pPr marL="0" lvl="0" indent="0" algn="ctr">
              <a:lnSpc>
                <a:spcPts val="10080"/>
              </a:lnSpc>
              <a:spcBef>
                <a:spcPct val="0"/>
              </a:spcBef>
            </a:pPr>
            <a:r>
              <a:rPr lang="nn-NO" sz="7200">
                <a:solidFill>
                  <a:srgbClr val="814256"/>
                </a:solidFill>
                <a:latin typeface="Quattrocento"/>
                <a:ea typeface="Quattrocento"/>
                <a:cs typeface="Quattrocento"/>
                <a:sym typeface="Quattrocento"/>
              </a:rPr>
              <a:t>Tekstar om å vere annleis</a:t>
            </a:r>
          </a:p>
        </p:txBody>
      </p:sp>
      <p:grpSp>
        <p:nvGrpSpPr>
          <p:cNvPr id="4" name="Group 4"/>
          <p:cNvGrpSpPr/>
          <p:nvPr/>
        </p:nvGrpSpPr>
        <p:grpSpPr>
          <a:xfrm>
            <a:off x="14533478" y="6532478"/>
            <a:ext cx="3754522" cy="3754522"/>
            <a:chOff x="0" y="0"/>
            <a:chExt cx="5006029" cy="5006029"/>
          </a:xfrm>
        </p:grpSpPr>
        <p:grpSp>
          <p:nvGrpSpPr>
            <p:cNvPr id="5" name="Group 5"/>
            <p:cNvGrpSpPr/>
            <p:nvPr/>
          </p:nvGrpSpPr>
          <p:grpSpPr>
            <a:xfrm>
              <a:off x="2503014" y="2503014"/>
              <a:ext cx="1251507" cy="1251507"/>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7" name="Group 7"/>
            <p:cNvGrpSpPr/>
            <p:nvPr/>
          </p:nvGrpSpPr>
          <p:grpSpPr>
            <a:xfrm>
              <a:off x="2503014" y="1251507"/>
              <a:ext cx="1251507" cy="125150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9" name="Group 9"/>
            <p:cNvGrpSpPr/>
            <p:nvPr/>
          </p:nvGrpSpPr>
          <p:grpSpPr>
            <a:xfrm>
              <a:off x="1251507" y="2503014"/>
              <a:ext cx="1251507" cy="125150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11" name="Group 11"/>
            <p:cNvGrpSpPr/>
            <p:nvPr/>
          </p:nvGrpSpPr>
          <p:grpSpPr>
            <a:xfrm>
              <a:off x="3754522" y="3754522"/>
              <a:ext cx="1251507" cy="1251507"/>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13" name="Group 13"/>
            <p:cNvGrpSpPr/>
            <p:nvPr/>
          </p:nvGrpSpPr>
          <p:grpSpPr>
            <a:xfrm>
              <a:off x="3754522" y="2503014"/>
              <a:ext cx="1251507" cy="1251507"/>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15" name="Group 15"/>
            <p:cNvGrpSpPr/>
            <p:nvPr/>
          </p:nvGrpSpPr>
          <p:grpSpPr>
            <a:xfrm>
              <a:off x="2503014" y="3754522"/>
              <a:ext cx="1251507" cy="1251507"/>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17" name="Group 17"/>
            <p:cNvGrpSpPr/>
            <p:nvPr/>
          </p:nvGrpSpPr>
          <p:grpSpPr>
            <a:xfrm>
              <a:off x="3754522" y="1251507"/>
              <a:ext cx="1251507" cy="1251507"/>
              <a:chOff x="0" y="0"/>
              <a:chExt cx="1913890" cy="1913890"/>
            </a:xfrm>
          </p:grpSpPr>
          <p:sp>
            <p:nvSpPr>
              <p:cNvPr id="18" name="Freeform 1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19" name="Group 19"/>
            <p:cNvGrpSpPr/>
            <p:nvPr/>
          </p:nvGrpSpPr>
          <p:grpSpPr>
            <a:xfrm>
              <a:off x="1251507" y="3754522"/>
              <a:ext cx="1251507" cy="1251507"/>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21" name="Group 21"/>
            <p:cNvGrpSpPr/>
            <p:nvPr/>
          </p:nvGrpSpPr>
          <p:grpSpPr>
            <a:xfrm>
              <a:off x="3754522" y="0"/>
              <a:ext cx="1251507" cy="1251507"/>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23" name="Group 23"/>
            <p:cNvGrpSpPr/>
            <p:nvPr/>
          </p:nvGrpSpPr>
          <p:grpSpPr>
            <a:xfrm>
              <a:off x="0" y="3754522"/>
              <a:ext cx="1251507" cy="1251507"/>
              <a:chOff x="0" y="0"/>
              <a:chExt cx="1913890" cy="1913890"/>
            </a:xfrm>
          </p:grpSpPr>
          <p:sp>
            <p:nvSpPr>
              <p:cNvPr id="24" name="Freeform 2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25" name="Group 25"/>
            <p:cNvGrpSpPr/>
            <p:nvPr/>
          </p:nvGrpSpPr>
          <p:grpSpPr>
            <a:xfrm>
              <a:off x="2503014" y="1251507"/>
              <a:ext cx="1251507" cy="1251507"/>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0"/>
                </a:srgbClr>
              </a:solidFill>
            </p:spPr>
            <p:txBody>
              <a:bodyPr/>
              <a:lstStyle/>
              <a:p>
                <a:endParaRPr lang="nb-NO"/>
              </a:p>
            </p:txBody>
          </p:sp>
        </p:grpSp>
      </p:grpSp>
      <p:grpSp>
        <p:nvGrpSpPr>
          <p:cNvPr id="27" name="Group 27"/>
          <p:cNvGrpSpPr/>
          <p:nvPr/>
        </p:nvGrpSpPr>
        <p:grpSpPr>
          <a:xfrm rot="-10800000">
            <a:off x="0" y="0"/>
            <a:ext cx="3754522" cy="3754522"/>
            <a:chOff x="0" y="0"/>
            <a:chExt cx="5006029" cy="5006029"/>
          </a:xfrm>
        </p:grpSpPr>
        <p:grpSp>
          <p:nvGrpSpPr>
            <p:cNvPr id="28" name="Group 28"/>
            <p:cNvGrpSpPr/>
            <p:nvPr/>
          </p:nvGrpSpPr>
          <p:grpSpPr>
            <a:xfrm>
              <a:off x="2503014" y="2503014"/>
              <a:ext cx="1251507" cy="1251507"/>
              <a:chOff x="0" y="0"/>
              <a:chExt cx="1913890" cy="1913890"/>
            </a:xfrm>
          </p:grpSpPr>
          <p:sp>
            <p:nvSpPr>
              <p:cNvPr id="29" name="Freeform 2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30" name="Group 30"/>
            <p:cNvGrpSpPr/>
            <p:nvPr/>
          </p:nvGrpSpPr>
          <p:grpSpPr>
            <a:xfrm>
              <a:off x="2503014" y="1251507"/>
              <a:ext cx="1251507" cy="1251507"/>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32" name="Group 32"/>
            <p:cNvGrpSpPr/>
            <p:nvPr/>
          </p:nvGrpSpPr>
          <p:grpSpPr>
            <a:xfrm>
              <a:off x="1251507" y="2503014"/>
              <a:ext cx="1251507" cy="1251507"/>
              <a:chOff x="0" y="0"/>
              <a:chExt cx="1913890" cy="1913890"/>
            </a:xfrm>
          </p:grpSpPr>
          <p:sp>
            <p:nvSpPr>
              <p:cNvPr id="33" name="Freeform 3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34" name="Group 34"/>
            <p:cNvGrpSpPr/>
            <p:nvPr/>
          </p:nvGrpSpPr>
          <p:grpSpPr>
            <a:xfrm>
              <a:off x="3754522" y="3754522"/>
              <a:ext cx="1251507" cy="1251507"/>
              <a:chOff x="0" y="0"/>
              <a:chExt cx="1913890" cy="1913890"/>
            </a:xfrm>
          </p:grpSpPr>
          <p:sp>
            <p:nvSpPr>
              <p:cNvPr id="35" name="Freeform 3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36" name="Group 36"/>
            <p:cNvGrpSpPr/>
            <p:nvPr/>
          </p:nvGrpSpPr>
          <p:grpSpPr>
            <a:xfrm>
              <a:off x="3754522" y="2503014"/>
              <a:ext cx="1251507" cy="1251507"/>
              <a:chOff x="0" y="0"/>
              <a:chExt cx="1913890" cy="1913890"/>
            </a:xfrm>
          </p:grpSpPr>
          <p:sp>
            <p:nvSpPr>
              <p:cNvPr id="37" name="Freeform 3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38" name="Group 38"/>
            <p:cNvGrpSpPr/>
            <p:nvPr/>
          </p:nvGrpSpPr>
          <p:grpSpPr>
            <a:xfrm>
              <a:off x="2503014" y="3754522"/>
              <a:ext cx="1251507" cy="1251507"/>
              <a:chOff x="0" y="0"/>
              <a:chExt cx="1913890" cy="1913890"/>
            </a:xfrm>
          </p:grpSpPr>
          <p:sp>
            <p:nvSpPr>
              <p:cNvPr id="39" name="Freeform 3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40" name="Group 40"/>
            <p:cNvGrpSpPr/>
            <p:nvPr/>
          </p:nvGrpSpPr>
          <p:grpSpPr>
            <a:xfrm>
              <a:off x="3754522" y="1251507"/>
              <a:ext cx="1251507" cy="1251507"/>
              <a:chOff x="0" y="0"/>
              <a:chExt cx="1913890" cy="1913890"/>
            </a:xfrm>
          </p:grpSpPr>
          <p:sp>
            <p:nvSpPr>
              <p:cNvPr id="41" name="Freeform 4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42" name="Group 42"/>
            <p:cNvGrpSpPr/>
            <p:nvPr/>
          </p:nvGrpSpPr>
          <p:grpSpPr>
            <a:xfrm>
              <a:off x="1251507" y="3754522"/>
              <a:ext cx="1251507" cy="1251507"/>
              <a:chOff x="0" y="0"/>
              <a:chExt cx="1913890" cy="1913890"/>
            </a:xfrm>
          </p:grpSpPr>
          <p:sp>
            <p:nvSpPr>
              <p:cNvPr id="43" name="Freeform 4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B9A8F"/>
              </a:solidFill>
            </p:spPr>
            <p:txBody>
              <a:bodyPr/>
              <a:lstStyle/>
              <a:p>
                <a:endParaRPr lang="nb-NO"/>
              </a:p>
            </p:txBody>
          </p:sp>
        </p:grpSp>
        <p:grpSp>
          <p:nvGrpSpPr>
            <p:cNvPr id="44" name="Group 44"/>
            <p:cNvGrpSpPr/>
            <p:nvPr/>
          </p:nvGrpSpPr>
          <p:grpSpPr>
            <a:xfrm>
              <a:off x="3754522" y="0"/>
              <a:ext cx="1251507" cy="1251507"/>
              <a:chOff x="0" y="0"/>
              <a:chExt cx="1913890" cy="1913890"/>
            </a:xfrm>
          </p:grpSpPr>
          <p:sp>
            <p:nvSpPr>
              <p:cNvPr id="45" name="Freeform 4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46" name="Group 46"/>
            <p:cNvGrpSpPr/>
            <p:nvPr/>
          </p:nvGrpSpPr>
          <p:grpSpPr>
            <a:xfrm>
              <a:off x="0" y="3754522"/>
              <a:ext cx="1251507" cy="1251507"/>
              <a:chOff x="0" y="0"/>
              <a:chExt cx="1913890" cy="1913890"/>
            </a:xfrm>
          </p:grpSpPr>
          <p:sp>
            <p:nvSpPr>
              <p:cNvPr id="47" name="Freeform 4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6F35"/>
              </a:solidFill>
            </p:spPr>
            <p:txBody>
              <a:bodyPr/>
              <a:lstStyle/>
              <a:p>
                <a:endParaRPr lang="nb-NO"/>
              </a:p>
            </p:txBody>
          </p:sp>
        </p:grpSp>
        <p:grpSp>
          <p:nvGrpSpPr>
            <p:cNvPr id="48" name="Group 48"/>
            <p:cNvGrpSpPr/>
            <p:nvPr/>
          </p:nvGrpSpPr>
          <p:grpSpPr>
            <a:xfrm>
              <a:off x="2503014" y="1251507"/>
              <a:ext cx="1251507" cy="1251507"/>
              <a:chOff x="0" y="0"/>
              <a:chExt cx="1913890" cy="1913890"/>
            </a:xfrm>
          </p:grpSpPr>
          <p:sp>
            <p:nvSpPr>
              <p:cNvPr id="49" name="Freeform 4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0"/>
                </a:srgbClr>
              </a:solidFill>
            </p:spPr>
            <p:txBody>
              <a:bodyPr/>
              <a:lstStyle/>
              <a:p>
                <a:endParaRPr lang="nb-NO"/>
              </a:p>
            </p:txBody>
          </p:sp>
        </p:gr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Freeform 3" descr="Dotte illustration"/>
          <p:cNvSpPr/>
          <p:nvPr/>
        </p:nvSpPr>
        <p:spPr>
          <a:xfrm>
            <a:off x="-1648907" y="-40227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8153401" y="842579"/>
            <a:ext cx="9448798" cy="8601842"/>
            <a:chOff x="0" y="-479625"/>
            <a:chExt cx="10447867" cy="9491559"/>
          </a:xfrm>
        </p:grpSpPr>
        <p:sp>
          <p:nvSpPr>
            <p:cNvPr id="5" name="TextBox 5"/>
            <p:cNvSpPr txBox="1"/>
            <p:nvPr/>
          </p:nvSpPr>
          <p:spPr>
            <a:xfrm>
              <a:off x="0" y="8487546"/>
              <a:ext cx="10244667" cy="313150"/>
            </a:xfrm>
            <a:prstGeom prst="rect">
              <a:avLst/>
            </a:prstGeom>
          </p:spPr>
          <p:txBody>
            <a:bodyPr lIns="0" tIns="0" rIns="0" bIns="0" rtlCol="0" anchor="t">
              <a:spAutoFit/>
            </a:bodyPr>
            <a:lstStyle/>
            <a:p>
              <a:pPr marL="0" lvl="0" indent="0" algn="l">
                <a:lnSpc>
                  <a:spcPts val="2199"/>
                </a:lnSpc>
                <a:spcBef>
                  <a:spcPct val="0"/>
                </a:spcBef>
              </a:pPr>
              <a:endParaRPr lang="en-US" sz="1999" u="none" strike="noStrike" spc="19">
                <a:solidFill>
                  <a:srgbClr val="814256"/>
                </a:solidFill>
                <a:latin typeface="Quattrocento"/>
                <a:ea typeface="Quattrocento"/>
                <a:cs typeface="Quattrocento"/>
                <a:sym typeface="Quattrocento"/>
              </a:endParaRPr>
            </a:p>
          </p:txBody>
        </p:sp>
        <p:sp>
          <p:nvSpPr>
            <p:cNvPr id="6" name="TextBox 6"/>
            <p:cNvSpPr txBox="1"/>
            <p:nvPr/>
          </p:nvSpPr>
          <p:spPr>
            <a:xfrm>
              <a:off x="0" y="-479625"/>
              <a:ext cx="10447867" cy="9491559"/>
            </a:xfrm>
            <a:prstGeom prst="rect">
              <a:avLst/>
            </a:prstGeom>
          </p:spPr>
          <p:txBody>
            <a:bodyPr wrap="square" lIns="0" tIns="0" rIns="0" bIns="0" rtlCol="0" anchor="t">
              <a:spAutoFit/>
            </a:bodyPr>
            <a:lstStyle/>
            <a:p>
              <a:pPr marL="0" lvl="0" indent="0" algn="l">
                <a:lnSpc>
                  <a:spcPts val="3200"/>
                </a:lnSpc>
                <a:spcBef>
                  <a:spcPct val="0"/>
                </a:spcBef>
              </a:pPr>
              <a:r>
                <a:rPr lang="nn-NO" sz="2400" u="none" strike="noStrike" spc="19" dirty="0">
                  <a:solidFill>
                    <a:srgbClr val="814256"/>
                  </a:solidFill>
                  <a:latin typeface="Quattrocento"/>
                  <a:ea typeface="Quattrocento"/>
                  <a:cs typeface="Quattrocento"/>
                  <a:sym typeface="Quattrocento"/>
                </a:rPr>
                <a:t>«Gunne bur heime, hjå mor og far. Ho har gjort det mange år no. Før det budde ho litt i Bergen, hjå mi andre syster, Randi, og hennar familie. Gunne arbeidde på eit bakeri. Før der var ho i Ølen nokre år, hjå ein familie som hadde eit bufellesskap for slike som ho. </a:t>
              </a:r>
            </a:p>
            <a:p>
              <a:pPr marL="0" lvl="0" indent="0" algn="l">
                <a:lnSpc>
                  <a:spcPts val="3200"/>
                </a:lnSpc>
                <a:spcBef>
                  <a:spcPct val="0"/>
                </a:spcBef>
              </a:pPr>
              <a:endParaRPr lang="nn-NO" sz="2400" spc="19" dirty="0">
                <a:solidFill>
                  <a:srgbClr val="814256"/>
                </a:solidFill>
                <a:latin typeface="Quattrocento"/>
                <a:ea typeface="Quattrocento"/>
                <a:cs typeface="Quattrocento"/>
                <a:sym typeface="Quattrocento"/>
              </a:endParaRPr>
            </a:p>
            <a:p>
              <a:pPr marL="0" lvl="0" indent="0" algn="l">
                <a:lnSpc>
                  <a:spcPts val="3200"/>
                </a:lnSpc>
                <a:spcBef>
                  <a:spcPct val="0"/>
                </a:spcBef>
              </a:pPr>
              <a:r>
                <a:rPr lang="nn-NO" sz="2400" u="none" strike="noStrike" spc="19" dirty="0">
                  <a:solidFill>
                    <a:srgbClr val="814256"/>
                  </a:solidFill>
                  <a:latin typeface="Quattrocento"/>
                  <a:ea typeface="Quattrocento"/>
                  <a:cs typeface="Quattrocento"/>
                  <a:sym typeface="Quattrocento"/>
                </a:rPr>
                <a:t>Slike som ho, ja. Gunne er noko for seg. Mor enda vel med å finne ein diagnose sjølv – asperger. Det er vel det næraste ein kjem. Eller kom </a:t>
              </a:r>
              <a:r>
                <a:rPr lang="nn-NO" sz="2400" i="1" u="none" strike="noStrike" spc="19" dirty="0">
                  <a:solidFill>
                    <a:srgbClr val="814256"/>
                  </a:solidFill>
                  <a:latin typeface="Quattrocento"/>
                  <a:ea typeface="Quattrocento"/>
                  <a:cs typeface="Quattrocento"/>
                  <a:sym typeface="Quattrocento"/>
                </a:rPr>
                <a:t>då</a:t>
              </a:r>
              <a:r>
                <a:rPr lang="nn-NO" sz="2400" u="none" strike="noStrike" spc="19" dirty="0">
                  <a:solidFill>
                    <a:srgbClr val="814256"/>
                  </a:solidFill>
                  <a:latin typeface="Quattrocento"/>
                  <a:ea typeface="Quattrocento"/>
                  <a:cs typeface="Quattrocento"/>
                  <a:sym typeface="Quattrocento"/>
                </a:rPr>
                <a:t>, er rettare å seia. </a:t>
              </a:r>
              <a:r>
                <a:rPr lang="nn-NO" sz="2400" u="none" strike="noStrike" spc="19" dirty="0" err="1">
                  <a:solidFill>
                    <a:srgbClr val="814256"/>
                  </a:solidFill>
                  <a:latin typeface="Quattrocento"/>
                  <a:ea typeface="Quattrocento"/>
                  <a:cs typeface="Quattrocento"/>
                  <a:sym typeface="Quattrocento"/>
                </a:rPr>
                <a:t>Aspergers</a:t>
              </a:r>
              <a:r>
                <a:rPr lang="nn-NO" sz="2400" u="none" strike="noStrike" spc="19" dirty="0">
                  <a:solidFill>
                    <a:srgbClr val="814256"/>
                  </a:solidFill>
                  <a:latin typeface="Quattrocento"/>
                  <a:ea typeface="Quattrocento"/>
                  <a:cs typeface="Quattrocento"/>
                  <a:sym typeface="Quattrocento"/>
                </a:rPr>
                <a:t> syndrom, er ikkje det ei mild form for autisme? Kanskje var det så langt som mor kunne strekke seg. At det blei for hardt å kalle ho </a:t>
              </a:r>
              <a:r>
                <a:rPr lang="nn-NO" sz="2400" u="none" strike="noStrike" spc="19" dirty="0" err="1">
                  <a:solidFill>
                    <a:srgbClr val="814256"/>
                  </a:solidFill>
                  <a:latin typeface="Quattrocento"/>
                  <a:ea typeface="Quattrocento"/>
                  <a:cs typeface="Quattrocento"/>
                  <a:sym typeface="Quattrocento"/>
                </a:rPr>
                <a:t>autist</a:t>
              </a:r>
              <a:r>
                <a:rPr lang="nn-NO" sz="2400" u="none" strike="noStrike" spc="19" dirty="0">
                  <a:solidFill>
                    <a:srgbClr val="814256"/>
                  </a:solidFill>
                  <a:latin typeface="Quattrocento"/>
                  <a:ea typeface="Quattrocento"/>
                  <a:cs typeface="Quattrocento"/>
                  <a:sym typeface="Quattrocento"/>
                </a:rPr>
                <a:t>. No heiter vel alt innanfor dette landskapet autisme, og det er kanskje noko ein har, er ramma av, og ikkje noko ein er. Gunne er uansett Gunne, og i oppveksten var eg og ho veldig tett på einannan. Hennar lagnad , om ein kan kalle det det, verka sterkt på meg. Det har nok verka sterkt inn på alle i familien. Menneske med noko ekstra, eller noko som ikkje er «vanleg», set sitt preg på familien i alle tilfelle, trur eg. Men det er mange måtar å handtere det på. Det er liksom ei lita nøtt som ligg </a:t>
              </a:r>
              <a:r>
                <a:rPr lang="nn-NO" sz="2400" u="none" strike="noStrike" spc="19" dirty="0" err="1">
                  <a:solidFill>
                    <a:srgbClr val="814256"/>
                  </a:solidFill>
                  <a:latin typeface="Quattrocento"/>
                  <a:ea typeface="Quattrocento"/>
                  <a:cs typeface="Quattrocento"/>
                  <a:sym typeface="Quattrocento"/>
                </a:rPr>
                <a:t>uknekt</a:t>
              </a:r>
              <a:r>
                <a:rPr lang="nn-NO" sz="2400" u="none" strike="noStrike" spc="19" dirty="0">
                  <a:solidFill>
                    <a:srgbClr val="814256"/>
                  </a:solidFill>
                  <a:latin typeface="Quattrocento"/>
                  <a:ea typeface="Quattrocento"/>
                  <a:cs typeface="Quattrocento"/>
                  <a:sym typeface="Quattrocento"/>
                </a:rPr>
                <a:t> i lufta med Gunne no. Ho kan når som helst flytte til Åmot og bu i ein flott omsorgsbustad. Men ho vil ikkje. Og ho vil ikkje på ein så standhaftig og dramatisk måte at mor og far har funne det mindre belastande at ho bur heime.» (Nordstoga, 2024, ss. 35–36</a:t>
              </a:r>
              <a:r>
                <a:rPr lang="nn-NO" sz="2400" spc="19" dirty="0">
                  <a:solidFill>
                    <a:srgbClr val="814256"/>
                  </a:solidFill>
                  <a:latin typeface="Quattrocento"/>
                  <a:ea typeface="Quattrocento"/>
                  <a:cs typeface="Quattrocento"/>
                  <a:sym typeface="Quattrocento"/>
                </a:rPr>
                <a:t>)</a:t>
              </a:r>
              <a:endParaRPr lang="nn-NO" sz="2400" u="none" strike="noStrike" spc="19" dirty="0">
                <a:solidFill>
                  <a:srgbClr val="814256"/>
                </a:solidFill>
                <a:latin typeface="Quattrocento"/>
                <a:ea typeface="Quattrocento"/>
                <a:cs typeface="Quattrocento"/>
              </a:endParaRPr>
            </a:p>
          </p:txBody>
        </p:sp>
      </p:grpSp>
      <p:grpSp>
        <p:nvGrpSpPr>
          <p:cNvPr id="7" name="Group 7"/>
          <p:cNvGrpSpPr/>
          <p:nvPr/>
        </p:nvGrpSpPr>
        <p:grpSpPr>
          <a:xfrm>
            <a:off x="1384300" y="4297382"/>
            <a:ext cx="4610100" cy="2512419"/>
            <a:chOff x="0" y="190500"/>
            <a:chExt cx="6146800" cy="3349892"/>
          </a:xfrm>
        </p:grpSpPr>
        <p:sp>
          <p:nvSpPr>
            <p:cNvPr id="8" name="TextBox 8"/>
            <p:cNvSpPr txBox="1"/>
            <p:nvPr/>
          </p:nvSpPr>
          <p:spPr>
            <a:xfrm>
              <a:off x="0" y="190500"/>
              <a:ext cx="6146800" cy="3349892"/>
            </a:xfrm>
            <a:prstGeom prst="rect">
              <a:avLst/>
            </a:prstGeom>
          </p:spPr>
          <p:txBody>
            <a:bodyPr lIns="0" tIns="0" rIns="0" bIns="0" rtlCol="0" anchor="t">
              <a:spAutoFit/>
            </a:bodyPr>
            <a:lstStyle/>
            <a:p>
              <a:pPr marL="0" lvl="0" indent="0" algn="l">
                <a:lnSpc>
                  <a:spcPts val="6366"/>
                </a:lnSpc>
                <a:spcBef>
                  <a:spcPct val="0"/>
                </a:spcBef>
              </a:pPr>
              <a:r>
                <a:rPr lang="en-US" sz="7074" i="1" u="none" strike="noStrike" err="1">
                  <a:solidFill>
                    <a:srgbClr val="814256"/>
                  </a:solidFill>
                  <a:latin typeface="Quattrocento"/>
                  <a:ea typeface="Quattrocento"/>
                  <a:cs typeface="Quattrocento"/>
                  <a:sym typeface="Quattrocento"/>
                </a:rPr>
                <a:t>Spelemann</a:t>
              </a:r>
              <a:r>
                <a:rPr lang="en-US" sz="7074" i="1" u="none" strike="noStrike">
                  <a:solidFill>
                    <a:srgbClr val="814256"/>
                  </a:solidFill>
                  <a:latin typeface="Quattrocento"/>
                  <a:ea typeface="Quattrocento"/>
                  <a:cs typeface="Quattrocento"/>
                  <a:sym typeface="Quattrocento"/>
                </a:rPr>
                <a:t> </a:t>
              </a:r>
              <a:r>
                <a:rPr lang="en-US" sz="7074" u="none" strike="noStrike">
                  <a:solidFill>
                    <a:srgbClr val="814256"/>
                  </a:solidFill>
                  <a:latin typeface="Quattrocento"/>
                  <a:ea typeface="Quattrocento"/>
                  <a:cs typeface="Quattrocento"/>
                  <a:sym typeface="Quattrocento"/>
                </a:rPr>
                <a:t> </a:t>
              </a:r>
              <a:r>
                <a:rPr lang="en-US" sz="5400" u="none" strike="noStrike">
                  <a:solidFill>
                    <a:srgbClr val="814256"/>
                  </a:solidFill>
                  <a:latin typeface="Quattrocento"/>
                  <a:ea typeface="Quattrocento"/>
                  <a:cs typeface="Quattrocento"/>
                  <a:sym typeface="Quattrocento"/>
                </a:rPr>
                <a:t>(2024)</a:t>
              </a:r>
            </a:p>
            <a:p>
              <a:pPr marL="0" lvl="0" indent="0" algn="l">
                <a:lnSpc>
                  <a:spcPts val="6366"/>
                </a:lnSpc>
                <a:spcBef>
                  <a:spcPct val="0"/>
                </a:spcBef>
              </a:pPr>
              <a:endParaRPr lang="en-US" sz="7074" i="1" u="none" strike="noStrike">
                <a:solidFill>
                  <a:srgbClr val="814256"/>
                </a:solidFill>
                <a:latin typeface="Quattrocento"/>
                <a:ea typeface="Quattrocento"/>
                <a:cs typeface="Quattrocento"/>
                <a:sym typeface="Quattrocento"/>
              </a:endParaRPr>
            </a:p>
          </p:txBody>
        </p:sp>
        <p:sp>
          <p:nvSpPr>
            <p:cNvPr id="9" name="TextBox 9"/>
            <p:cNvSpPr txBox="1"/>
            <p:nvPr/>
          </p:nvSpPr>
          <p:spPr>
            <a:xfrm>
              <a:off x="0" y="2094391"/>
              <a:ext cx="6146800" cy="1414063"/>
            </a:xfrm>
            <a:prstGeom prst="rect">
              <a:avLst/>
            </a:prstGeom>
          </p:spPr>
          <p:txBody>
            <a:bodyPr lIns="0" tIns="0" rIns="0" bIns="0" rtlCol="0" anchor="t">
              <a:spAutoFit/>
            </a:bodyPr>
            <a:lstStyle/>
            <a:p>
              <a:pPr marL="0" lvl="0" indent="0" algn="l">
                <a:lnSpc>
                  <a:spcPts val="2700"/>
                </a:lnSpc>
                <a:spcBef>
                  <a:spcPct val="0"/>
                </a:spcBef>
              </a:pPr>
              <a:endParaRPr lang="en-US" sz="3000" spc="30">
                <a:solidFill>
                  <a:srgbClr val="814256"/>
                </a:solidFill>
                <a:latin typeface="Quattrocento"/>
                <a:ea typeface="Quattrocento"/>
                <a:cs typeface="Quattrocento"/>
                <a:sym typeface="Quattrocento"/>
              </a:endParaRPr>
            </a:p>
            <a:p>
              <a:pPr marL="0" lvl="0" indent="0" algn="l">
                <a:lnSpc>
                  <a:spcPts val="2700"/>
                </a:lnSpc>
                <a:spcBef>
                  <a:spcPct val="0"/>
                </a:spcBef>
              </a:pPr>
              <a:endParaRPr lang="en-US" sz="3000" spc="30">
                <a:solidFill>
                  <a:srgbClr val="814256"/>
                </a:solidFill>
                <a:latin typeface="Quattrocento"/>
                <a:ea typeface="Quattrocento"/>
                <a:cs typeface="Quattrocento"/>
                <a:sym typeface="Quattrocento"/>
              </a:endParaRPr>
            </a:p>
            <a:p>
              <a:pPr marL="0" lvl="0" indent="0" algn="l">
                <a:lnSpc>
                  <a:spcPts val="2700"/>
                </a:lnSpc>
                <a:spcBef>
                  <a:spcPct val="0"/>
                </a:spcBef>
              </a:pPr>
              <a:r>
                <a:rPr lang="en-US" sz="3000" spc="30">
                  <a:solidFill>
                    <a:srgbClr val="814256"/>
                  </a:solidFill>
                  <a:latin typeface="Quattrocento"/>
                  <a:ea typeface="Quattrocento"/>
                  <a:cs typeface="Quattrocento"/>
                  <a:sym typeface="Quattrocento"/>
                </a:rPr>
                <a:t>Odd </a:t>
              </a:r>
              <a:r>
                <a:rPr lang="en-US" sz="3000" spc="30" err="1">
                  <a:solidFill>
                    <a:srgbClr val="814256"/>
                  </a:solidFill>
                  <a:latin typeface="Quattrocento"/>
                  <a:ea typeface="Quattrocento"/>
                  <a:cs typeface="Quattrocento"/>
                  <a:sym typeface="Quattrocento"/>
                </a:rPr>
                <a:t>Nordstoga</a:t>
              </a:r>
              <a:endParaRPr lang="en-US" sz="3000" spc="30">
                <a:solidFill>
                  <a:srgbClr val="814256"/>
                </a:solidFill>
                <a:latin typeface="Quattrocento"/>
                <a:ea typeface="Quattrocento"/>
                <a:cs typeface="Quattrocento"/>
                <a:sym typeface="Quattrocento"/>
              </a:endParaRPr>
            </a:p>
          </p:txBody>
        </p:sp>
      </p:grpSp>
      <p:sp>
        <p:nvSpPr>
          <p:cNvPr id="11" name="AutoShape 11"/>
          <p:cNvSpPr/>
          <p:nvPr/>
        </p:nvSpPr>
        <p:spPr>
          <a:xfrm flipV="1">
            <a:off x="7521575" y="0"/>
            <a:ext cx="0" cy="10395005"/>
          </a:xfrm>
          <a:prstGeom prst="line">
            <a:avLst/>
          </a:prstGeom>
          <a:ln w="19050" cap="flat">
            <a:solidFill>
              <a:srgbClr val="BE8075"/>
            </a:solidFill>
            <a:prstDash val="solid"/>
            <a:headEnd type="none" w="sm" len="sm"/>
            <a:tailEnd type="none" w="sm" len="sm"/>
          </a:ln>
        </p:spPr>
        <p:txBody>
          <a:bodyPr/>
          <a:lstStyle/>
          <a:p>
            <a:endParaRPr lang="nb-NO"/>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798F5F0B-D372-D1BF-6620-43EE97CD2EF7}"/>
            </a:ext>
          </a:extLst>
        </p:cNvPr>
        <p:cNvGrpSpPr/>
        <p:nvPr/>
      </p:nvGrpSpPr>
      <p:grpSpPr>
        <a:xfrm>
          <a:off x="0" y="0"/>
          <a:ext cx="0" cy="0"/>
          <a:chOff x="0" y="0"/>
          <a:chExt cx="0" cy="0"/>
        </a:xfrm>
      </p:grpSpPr>
      <p:sp>
        <p:nvSpPr>
          <p:cNvPr id="7" name="TekstSylinder 6">
            <a:extLst>
              <a:ext uri="{FF2B5EF4-FFF2-40B4-BE49-F238E27FC236}">
                <a16:creationId xmlns:a16="http://schemas.microsoft.com/office/drawing/2014/main" id="{E8AC9ECD-2020-39C5-D99C-F74BB8FE87D5}"/>
              </a:ext>
            </a:extLst>
          </p:cNvPr>
          <p:cNvSpPr txBox="1"/>
          <p:nvPr/>
        </p:nvSpPr>
        <p:spPr>
          <a:xfrm>
            <a:off x="1028700" y="1214993"/>
            <a:ext cx="15963900" cy="8402300"/>
          </a:xfrm>
          <a:prstGeom prst="rect">
            <a:avLst/>
          </a:prstGeom>
          <a:noFill/>
        </p:spPr>
        <p:txBody>
          <a:bodyPr wrap="square">
            <a:spAutoFit/>
          </a:bodyPr>
          <a:lstStyle/>
          <a:p>
            <a:r>
              <a:rPr lang="nn-NO" sz="3600" spc="20" dirty="0">
                <a:solidFill>
                  <a:srgbClr val="814256"/>
                </a:solidFill>
                <a:latin typeface="Quattrocento"/>
                <a:sym typeface="Quattrocento"/>
              </a:rPr>
              <a:t>Eg </a:t>
            </a:r>
            <a:r>
              <a:rPr lang="nn-NO" sz="3600" spc="20" dirty="0">
                <a:solidFill>
                  <a:srgbClr val="814256"/>
                </a:solidFill>
                <a:latin typeface="Quattrocento"/>
                <a:ea typeface="Quattrocento"/>
                <a:cs typeface="Quattrocento"/>
                <a:sym typeface="Quattrocento"/>
              </a:rPr>
              <a:t>har òg sett for meg, eller drøymt, eit bilete av syster mi, av hennar lagnad. Der er alle på ei skute på eit stort hav. Det er solskin og gult ljos over vatn og himmel. Så må liksom syster mi av denne båten og blir sett i ein liten livbåt ved sida av. Ingen vil det, ingen veit kvifor ho må det. Men slik er det. Ho må om bord der. Sakte glir den vesle båten med syster mi i bort frå skutesida og utover havet, aleine. Det er ei så tung einsemd i det biletet. </a:t>
            </a:r>
          </a:p>
          <a:p>
            <a:endParaRPr lang="nn-NO" sz="3600" spc="20" dirty="0">
              <a:solidFill>
                <a:srgbClr val="814256"/>
              </a:solidFill>
              <a:latin typeface="Quattrocento"/>
              <a:ea typeface="Quattrocento"/>
              <a:cs typeface="Quattrocento"/>
              <a:sym typeface="Quattrocento"/>
            </a:endParaRPr>
          </a:p>
          <a:p>
            <a:r>
              <a:rPr lang="nn-NO" sz="3600" spc="20" dirty="0">
                <a:solidFill>
                  <a:srgbClr val="814256"/>
                </a:solidFill>
                <a:latin typeface="Quattrocento"/>
                <a:ea typeface="Quattrocento"/>
                <a:cs typeface="Quattrocento"/>
                <a:sym typeface="Quattrocento"/>
              </a:rPr>
              <a:t>Men det er faktisk ikkje slik! Nei, det er ikkje slik. Ikkje </a:t>
            </a:r>
            <a:r>
              <a:rPr lang="nn-NO" sz="3600" i="1" spc="20" dirty="0">
                <a:solidFill>
                  <a:srgbClr val="814256"/>
                </a:solidFill>
                <a:latin typeface="Quattrocento"/>
                <a:ea typeface="Quattrocento"/>
                <a:cs typeface="Quattrocento"/>
                <a:sym typeface="Quattrocento"/>
              </a:rPr>
              <a:t>berre</a:t>
            </a:r>
            <a:r>
              <a:rPr lang="nn-NO" sz="3600" spc="20" dirty="0">
                <a:solidFill>
                  <a:srgbClr val="814256"/>
                </a:solidFill>
                <a:latin typeface="Quattrocento"/>
                <a:ea typeface="Quattrocento"/>
                <a:cs typeface="Quattrocento"/>
                <a:sym typeface="Quattrocento"/>
              </a:rPr>
              <a:t>. Gunne strekker òg ut hender. Ja, Gunne tek imot og kastar reip. Når ho tykkjer noko er morosamt, og ler, eller kjem med ei saksopplysning – at det er ein fugl på fuglebrettet, til dømes. Er ikkje det å strekke ut ei hand? Det kan ta ei stund før me andre skjønnar kva ho seier, for ho har ein måte å snakke på som har blitt meir og meir vanskeleg å forstå dei siste, tja, 25 åra. (Nordstoga, 2024, ss. 36–37)</a:t>
            </a:r>
          </a:p>
          <a:p>
            <a:pPr marL="0" lvl="0" indent="0" algn="ctr"/>
            <a:endParaRPr lang="nn-NO" sz="3600" spc="20" dirty="0">
              <a:solidFill>
                <a:srgbClr val="814256"/>
              </a:solidFill>
              <a:latin typeface="Quattrocento"/>
              <a:ea typeface="Quattrocento"/>
              <a:cs typeface="Quattrocento"/>
              <a:sym typeface="Quattrocento"/>
            </a:endParaRPr>
          </a:p>
        </p:txBody>
      </p:sp>
    </p:spTree>
    <p:extLst>
      <p:ext uri="{BB962C8B-B14F-4D97-AF65-F5344CB8AC3E}">
        <p14:creationId xmlns:p14="http://schemas.microsoft.com/office/powerpoint/2010/main" val="1933769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a:extLst>
            <a:ext uri="{FF2B5EF4-FFF2-40B4-BE49-F238E27FC236}">
              <a16:creationId xmlns:a16="http://schemas.microsoft.com/office/drawing/2014/main" id="{C46CAE29-A8CF-7648-BD8C-8C0A5681DCF6}"/>
            </a:ext>
          </a:extLst>
        </p:cNvPr>
        <p:cNvGrpSpPr/>
        <p:nvPr/>
      </p:nvGrpSpPr>
      <p:grpSpPr>
        <a:xfrm>
          <a:off x="0" y="0"/>
          <a:ext cx="0" cy="0"/>
          <a:chOff x="0" y="0"/>
          <a:chExt cx="0" cy="0"/>
        </a:xfrm>
      </p:grpSpPr>
      <p:sp>
        <p:nvSpPr>
          <p:cNvPr id="6" name="TekstSylinder 5">
            <a:extLst>
              <a:ext uri="{FF2B5EF4-FFF2-40B4-BE49-F238E27FC236}">
                <a16:creationId xmlns:a16="http://schemas.microsoft.com/office/drawing/2014/main" id="{2669841C-A6F3-AF78-BF7E-192AF17E8BB4}"/>
              </a:ext>
            </a:extLst>
          </p:cNvPr>
          <p:cNvSpPr txBox="1"/>
          <p:nvPr/>
        </p:nvSpPr>
        <p:spPr>
          <a:xfrm>
            <a:off x="1475509" y="690877"/>
            <a:ext cx="15544800" cy="10364504"/>
          </a:xfrm>
          <a:prstGeom prst="rect">
            <a:avLst/>
          </a:prstGeom>
          <a:noFill/>
        </p:spPr>
        <p:txBody>
          <a:bodyPr wrap="square">
            <a:spAutoFit/>
          </a:bodyPr>
          <a:lstStyle/>
          <a:p>
            <a:pPr marL="0" lvl="0" indent="0">
              <a:lnSpc>
                <a:spcPct val="150000"/>
              </a:lnSpc>
            </a:pPr>
            <a:r>
              <a:rPr lang="nn-NO" sz="3200" spc="20" dirty="0">
                <a:solidFill>
                  <a:srgbClr val="814256"/>
                </a:solidFill>
                <a:latin typeface="Quattrocento"/>
                <a:ea typeface="Quattrocento"/>
                <a:cs typeface="Quattrocento"/>
                <a:sym typeface="Quattrocento"/>
              </a:rPr>
              <a:t>Der sit Gunne, og her sit eg. To sysken på til saman hundre år. Eg var flink på skulen. Ho var ikkje. Jammen hadde ho vondt for å passe inn i skulen. Det var som å træ ein genser på ein elefant. Men kva har ikkje du lært andre, tenkjer eg. Kva har ikkje du lært meg? Ikkje berre på godt, kanskje, men likevel. Det er så mykje som fell pladask til grunnen i møte med deg. Politikarars mas i radioen om tidleg innsats og tilrettelegging og kartlegging. Det er ikkje grenser for kva metodar og reiskapar og tiltak ein skal gjera for å få alle med. Kva er alt dette verdt i møte med deg? Så godt som ingenting. For kor skal alle vera med? På den </a:t>
            </a:r>
            <a:r>
              <a:rPr lang="nn-NO" sz="3200" i="1" spc="20" dirty="0">
                <a:solidFill>
                  <a:srgbClr val="814256"/>
                </a:solidFill>
                <a:latin typeface="Quattrocento"/>
                <a:ea typeface="Quattrocento"/>
                <a:cs typeface="Quattrocento"/>
                <a:sym typeface="Quattrocento"/>
              </a:rPr>
              <a:t>flinke</a:t>
            </a:r>
            <a:r>
              <a:rPr lang="nn-NO" sz="3200" spc="20" dirty="0">
                <a:solidFill>
                  <a:srgbClr val="814256"/>
                </a:solidFill>
                <a:latin typeface="Quattrocento"/>
                <a:ea typeface="Quattrocento"/>
                <a:cs typeface="Quattrocento"/>
                <a:sym typeface="Quattrocento"/>
              </a:rPr>
              <a:t> vegen. Alle dei åra på skulen for deg, kva var dei godt for anna enn å setje opp eit stort skilt framom fjeset ditt kvar einaste dag om at alle andre er flinkare enn du, alle andre greier dette, men ikkje du. Men om ein snur på det: Kva har ikkje du lært bort?</a:t>
            </a:r>
          </a:p>
          <a:p>
            <a:pPr algn="r">
              <a:lnSpc>
                <a:spcPct val="150000"/>
              </a:lnSpc>
            </a:pPr>
            <a:r>
              <a:rPr lang="nn-NO" sz="3200" spc="20" dirty="0">
                <a:solidFill>
                  <a:srgbClr val="814256"/>
                </a:solidFill>
                <a:latin typeface="Quattrocento"/>
                <a:ea typeface="Quattrocento"/>
                <a:cs typeface="Quattrocento"/>
                <a:sym typeface="Quattrocento"/>
              </a:rPr>
              <a:t>(Nordstoga, 2024, ss. 258–259)</a:t>
            </a:r>
          </a:p>
          <a:p>
            <a:pPr marL="0" lvl="0" indent="0">
              <a:lnSpc>
                <a:spcPct val="150000"/>
              </a:lnSpc>
            </a:pPr>
            <a:endParaRPr lang="nn-NO" sz="3200" spc="20" dirty="0">
              <a:solidFill>
                <a:srgbClr val="814256"/>
              </a:solidFill>
              <a:latin typeface="Quattrocento"/>
              <a:ea typeface="Quattrocento"/>
              <a:cs typeface="Quattrocento"/>
              <a:sym typeface="Quattrocento"/>
            </a:endParaRPr>
          </a:p>
          <a:p>
            <a:pPr marL="0" lvl="0" indent="0">
              <a:lnSpc>
                <a:spcPct val="150000"/>
              </a:lnSpc>
            </a:pPr>
            <a:r>
              <a:rPr lang="nn-NO" sz="3200" spc="20" dirty="0">
                <a:solidFill>
                  <a:srgbClr val="814256"/>
                </a:solidFill>
                <a:latin typeface="Quattrocento"/>
                <a:ea typeface="Quattrocento"/>
                <a:cs typeface="Quattrocento"/>
                <a:sym typeface="Quattrocento"/>
              </a:rPr>
              <a:t> </a:t>
            </a:r>
          </a:p>
        </p:txBody>
      </p:sp>
    </p:spTree>
    <p:extLst>
      <p:ext uri="{BB962C8B-B14F-4D97-AF65-F5344CB8AC3E}">
        <p14:creationId xmlns:p14="http://schemas.microsoft.com/office/powerpoint/2010/main" val="384128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5" name="TextBox 5"/>
          <p:cNvSpPr txBox="1"/>
          <p:nvPr/>
        </p:nvSpPr>
        <p:spPr>
          <a:xfrm>
            <a:off x="1676399" y="1790700"/>
            <a:ext cx="14935200" cy="6376939"/>
          </a:xfrm>
          <a:prstGeom prst="rect">
            <a:avLst/>
          </a:prstGeom>
        </p:spPr>
        <p:txBody>
          <a:bodyPr wrap="square" lIns="0" tIns="0" rIns="0" bIns="0" rtlCol="0" anchor="t">
            <a:spAutoFit/>
          </a:bodyPr>
          <a:lstStyle/>
          <a:p>
            <a:pPr>
              <a:lnSpc>
                <a:spcPct val="150000"/>
              </a:lnSpc>
            </a:pPr>
            <a:r>
              <a:rPr lang="nn-NO" sz="4000" spc="20" dirty="0">
                <a:solidFill>
                  <a:srgbClr val="814256"/>
                </a:solidFill>
                <a:latin typeface="Quattrocento"/>
                <a:sym typeface="Quattrocento"/>
              </a:rPr>
              <a:t>Somtid kan eg tenkje at eg har ei lita gåve i å kunne synge songar med ein slags ærleg melankoli i seg. Ikkje at orda er triste, eller at melodien er så mollstemd. Men at det er ein klang der, som berre er der. Somtid tenkjer eg at den må vera frå deg. At eg, med å vekse opp med deg, voks inn i ein lærdom langt utanom mønsterplanen. Den sette seg fast og blei ein liten klang i stemma mi. (Nordstoga, 2024, s. 260) </a:t>
            </a:r>
          </a:p>
        </p:txBody>
      </p:sp>
      <p:sp>
        <p:nvSpPr>
          <p:cNvPr id="2" name="Freeform 2" descr="Dotte illustration"/>
          <p:cNvSpPr/>
          <p:nvPr/>
        </p:nvSpPr>
        <p:spPr>
          <a:xfrm>
            <a:off x="10626436" y="769184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9" ma:contentTypeDescription="Opprett et nytt dokument." ma:contentTypeScope="" ma:versionID="a66ff10aec1f2fdb0d0e89cf7b7e94e0">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9249b9e9aa34bdfa5767e080c5cac7a6"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Fotol_x00f8_y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Fotol_x00f8_yve" ma:index="26" nillable="true" ma:displayName="Fotoløyve" ma:description="Gratis foto frå Unsplash, krediter fotograf" ma:format="Dropdown" ma:internalName="Fotol_x00f8_yv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Fotol_x00f8_yve xmlns="24b454b6-9e0d-47d6-a0fd-eade54d93da9" xsi:nil="true"/>
    <TaxCatchAll xmlns="f43e69bd-7608-4935-a81f-029f86b977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3C13AE-E333-4155-9552-F75FC6E4CC53}">
  <ds:schemaRefs>
    <ds:schemaRef ds:uri="24b454b6-9e0d-47d6-a0fd-eade54d93da9"/>
    <ds:schemaRef ds:uri="f43e69bd-7608-4935-a81f-029f86b97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B261F4-08CC-4FE4-92D9-E3B7AF230E66}">
  <ds:schemaRefs>
    <ds:schemaRef ds:uri="http://schemas.microsoft.com/office/2006/documentManagement/types"/>
    <ds:schemaRef ds:uri="http://schemas.microsoft.com/office/2006/metadata/properties"/>
    <ds:schemaRef ds:uri="f43e69bd-7608-4935-a81f-029f86b977d7"/>
    <ds:schemaRef ds:uri="http://purl.org/dc/terms/"/>
    <ds:schemaRef ds:uri="24b454b6-9e0d-47d6-a0fd-eade54d93da9"/>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42B898F6-5C20-49AA-A664-4E56DBA9B832}">
  <ds:schemaRefs>
    <ds:schemaRef ds:uri="http://schemas.microsoft.com/sharepoint/v3/contenttype/forms"/>
  </ds:schemaRefs>
</ds:datastoreItem>
</file>

<file path=docMetadata/LabelInfo.xml><?xml version="1.0" encoding="utf-8"?>
<clbl:labelList xmlns:clbl="http://schemas.microsoft.com/office/2020/mipLabelMetadata">
  <clbl:label id="{b6334d01-13b9-4531-a3a6-532e479d9a1a}" enabled="0" method="" siteId="{b6334d01-13b9-4531-a3a6-532e479d9a1a}" removed="1"/>
</clbl:labelList>
</file>

<file path=docProps/app.xml><?xml version="1.0" encoding="utf-8"?>
<Properties xmlns="http://schemas.openxmlformats.org/officeDocument/2006/extended-properties" xmlns:vt="http://schemas.openxmlformats.org/officeDocument/2006/docPropsVTypes">
  <TotalTime>1725</TotalTime>
  <Words>4735</Words>
  <Application>Microsoft Office PowerPoint</Application>
  <PresentationFormat>Custom</PresentationFormat>
  <Paragraphs>234</Paragraphs>
  <Slides>39</Slides>
  <Notes>15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Annleis</dc:title>
  <dc:creator>Ida Lovise Bøe</dc:creator>
  <cp:lastModifiedBy>Arild Torvund Olsen</cp:lastModifiedBy>
  <cp:revision>43</cp:revision>
  <cp:lastPrinted>2025-02-17T21:29:23Z</cp:lastPrinted>
  <dcterms:created xsi:type="dcterms:W3CDTF">2006-08-16T00:00:00Z</dcterms:created>
  <dcterms:modified xsi:type="dcterms:W3CDTF">2025-05-07T09:01:11Z</dcterms:modified>
  <dc:identifier>DAGehXsehls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