
<file path=[Content_Types].xml><?xml version="1.0" encoding="utf-8"?>
<Types xmlns="http://schemas.openxmlformats.org/package/2006/content-types">
  <Default Extension="fntdata" ContentType="application/x-fontdata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9" r:id="rId4"/>
  </p:sldMasterIdLst>
  <p:notesMasterIdLst>
    <p:notesMasterId r:id="rId6"/>
  </p:notesMasterIdLst>
  <p:sldIdLst>
    <p:sldId id="306" r:id="rId5"/>
  </p:sldIdLst>
  <p:sldSz cx="9144000" cy="5143500" type="screen16x9"/>
  <p:notesSz cx="6858000" cy="9144000"/>
  <p:embeddedFontLst>
    <p:embeddedFont>
      <p:font typeface="Poppins" panose="00000500000000000000" pitchFamily="2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5CADE27-5EBB-4A5C-9F6C-3D5BFB040437}">
  <a:tblStyle styleId="{E5CADE27-5EBB-4A5C-9F6C-3D5BFB040437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284E427A-3D55-4303-BF80-6455036E1DE7}" styleName="Temastil 1 – utheving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33"/>
    <p:restoredTop sz="94720"/>
  </p:normalViewPr>
  <p:slideViewPr>
    <p:cSldViewPr snapToGrid="0">
      <p:cViewPr varScale="1">
        <p:scale>
          <a:sx n="130" d="100"/>
          <a:sy n="130" d="100"/>
        </p:scale>
        <p:origin x="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font" Target="fonts/font4.fntdata"/><Relationship Id="rId4" Type="http://schemas.openxmlformats.org/officeDocument/2006/relationships/slideMaster" Target="slideMasters/slideMaster1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rild Torvund Olsen" userId="3423d729-1e8d-4c10-9ef2-90385d563038" providerId="ADAL" clId="{DE81CCFF-AF1C-4F2C-A6A5-5BE1468F0886}"/>
    <pc:docChg chg="addSld delSld modSld">
      <pc:chgData name="Arild Torvund Olsen" userId="3423d729-1e8d-4c10-9ef2-90385d563038" providerId="ADAL" clId="{DE81CCFF-AF1C-4F2C-A6A5-5BE1468F0886}" dt="2023-05-23T07:40:13.577" v="30" actId="47"/>
      <pc:docMkLst>
        <pc:docMk/>
      </pc:docMkLst>
      <pc:sldChg chg="modSp mod">
        <pc:chgData name="Arild Torvund Olsen" userId="3423d729-1e8d-4c10-9ef2-90385d563038" providerId="ADAL" clId="{DE81CCFF-AF1C-4F2C-A6A5-5BE1468F0886}" dt="2023-05-22T12:18:22.510" v="1" actId="790"/>
        <pc:sldMkLst>
          <pc:docMk/>
          <pc:sldMk cId="3091768973" sldId="306"/>
        </pc:sldMkLst>
        <pc:spChg chg="mod">
          <ac:chgData name="Arild Torvund Olsen" userId="3423d729-1e8d-4c10-9ef2-90385d563038" providerId="ADAL" clId="{DE81CCFF-AF1C-4F2C-A6A5-5BE1468F0886}" dt="2023-05-22T12:18:22.510" v="1" actId="790"/>
          <ac:spMkLst>
            <pc:docMk/>
            <pc:sldMk cId="3091768973" sldId="306"/>
            <ac:spMk id="2" creationId="{E7591C4F-9820-8BEC-D37B-F4C99872DE7C}"/>
          </ac:spMkLst>
        </pc:spChg>
        <pc:spChg chg="mod">
          <ac:chgData name="Arild Torvund Olsen" userId="3423d729-1e8d-4c10-9ef2-90385d563038" providerId="ADAL" clId="{DE81CCFF-AF1C-4F2C-A6A5-5BE1468F0886}" dt="2023-05-22T12:18:22.510" v="1" actId="790"/>
          <ac:spMkLst>
            <pc:docMk/>
            <pc:sldMk cId="3091768973" sldId="306"/>
            <ac:spMk id="3845" creationId="{16C91421-F61D-12CD-1C0E-168372231C34}"/>
          </ac:spMkLst>
        </pc:spChg>
        <pc:spChg chg="mod">
          <ac:chgData name="Arild Torvund Olsen" userId="3423d729-1e8d-4c10-9ef2-90385d563038" providerId="ADAL" clId="{DE81CCFF-AF1C-4F2C-A6A5-5BE1468F0886}" dt="2023-05-22T12:18:22.510" v="1" actId="790"/>
          <ac:spMkLst>
            <pc:docMk/>
            <pc:sldMk cId="3091768973" sldId="306"/>
            <ac:spMk id="3847" creationId="{A21DB475-D8F1-AD04-8FD0-5894CF799559}"/>
          </ac:spMkLst>
        </pc:spChg>
        <pc:spChg chg="mod">
          <ac:chgData name="Arild Torvund Olsen" userId="3423d729-1e8d-4c10-9ef2-90385d563038" providerId="ADAL" clId="{DE81CCFF-AF1C-4F2C-A6A5-5BE1468F0886}" dt="2023-05-22T12:18:22.510" v="1" actId="790"/>
          <ac:spMkLst>
            <pc:docMk/>
            <pc:sldMk cId="3091768973" sldId="306"/>
            <ac:spMk id="3848" creationId="{191B51F5-B420-667D-FF06-17475718A702}"/>
          </ac:spMkLst>
        </pc:spChg>
        <pc:spChg chg="mod">
          <ac:chgData name="Arild Torvund Olsen" userId="3423d729-1e8d-4c10-9ef2-90385d563038" providerId="ADAL" clId="{DE81CCFF-AF1C-4F2C-A6A5-5BE1468F0886}" dt="2023-05-22T12:18:22.510" v="1" actId="790"/>
          <ac:spMkLst>
            <pc:docMk/>
            <pc:sldMk cId="3091768973" sldId="306"/>
            <ac:spMk id="3849" creationId="{8A480FC5-E895-2444-28BF-F7D063ADA303}"/>
          </ac:spMkLst>
        </pc:spChg>
        <pc:spChg chg="mod">
          <ac:chgData name="Arild Torvund Olsen" userId="3423d729-1e8d-4c10-9ef2-90385d563038" providerId="ADAL" clId="{DE81CCFF-AF1C-4F2C-A6A5-5BE1468F0886}" dt="2023-05-22T12:18:22.510" v="1" actId="790"/>
          <ac:spMkLst>
            <pc:docMk/>
            <pc:sldMk cId="3091768973" sldId="306"/>
            <ac:spMk id="3850" creationId="{CDAD57B3-9607-B13E-7DB9-637EBC6AAE1F}"/>
          </ac:spMkLst>
        </pc:spChg>
        <pc:spChg chg="mod">
          <ac:chgData name="Arild Torvund Olsen" userId="3423d729-1e8d-4c10-9ef2-90385d563038" providerId="ADAL" clId="{DE81CCFF-AF1C-4F2C-A6A5-5BE1468F0886}" dt="2023-05-22T12:18:22.510" v="1" actId="790"/>
          <ac:spMkLst>
            <pc:docMk/>
            <pc:sldMk cId="3091768973" sldId="306"/>
            <ac:spMk id="3851" creationId="{DDD79A95-F667-D3D2-16BB-CFCC2AA11F2D}"/>
          </ac:spMkLst>
        </pc:spChg>
        <pc:spChg chg="mod">
          <ac:chgData name="Arild Torvund Olsen" userId="3423d729-1e8d-4c10-9ef2-90385d563038" providerId="ADAL" clId="{DE81CCFF-AF1C-4F2C-A6A5-5BE1468F0886}" dt="2023-05-22T12:18:10.813" v="0" actId="790"/>
          <ac:spMkLst>
            <pc:docMk/>
            <pc:sldMk cId="3091768973" sldId="306"/>
            <ac:spMk id="3852" creationId="{ED4CE078-280D-EBCF-5D42-0BD15584680C}"/>
          </ac:spMkLst>
        </pc:spChg>
      </pc:sldChg>
      <pc:sldChg chg="modSp new del mod">
        <pc:chgData name="Arild Torvund Olsen" userId="3423d729-1e8d-4c10-9ef2-90385d563038" providerId="ADAL" clId="{DE81CCFF-AF1C-4F2C-A6A5-5BE1468F0886}" dt="2023-05-23T07:40:13.577" v="30" actId="47"/>
        <pc:sldMkLst>
          <pc:docMk/>
          <pc:sldMk cId="2992671598" sldId="307"/>
        </pc:sldMkLst>
        <pc:spChg chg="mod">
          <ac:chgData name="Arild Torvund Olsen" userId="3423d729-1e8d-4c10-9ef2-90385d563038" providerId="ADAL" clId="{DE81CCFF-AF1C-4F2C-A6A5-5BE1468F0886}" dt="2023-05-23T07:40:06.450" v="29" actId="20577"/>
          <ac:spMkLst>
            <pc:docMk/>
            <pc:sldMk cId="2992671598" sldId="307"/>
            <ac:spMk id="2" creationId="{E2859650-5284-E38B-51EE-98D953D0B059}"/>
          </ac:spMkLst>
        </pc:spChg>
      </pc:sldChg>
    </pc:docChg>
  </pc:docChgLst>
  <pc:docChgLst>
    <pc:chgData name="Jorid Oddveig Saure" userId="8a1a61ff-effd-4bb0-9008-67d4fa399d31" providerId="ADAL" clId="{BD7EB10F-85E9-4F47-84DC-789755FCCE5D}"/>
    <pc:docChg chg="undo custSel modSld">
      <pc:chgData name="Jorid Oddveig Saure" userId="8a1a61ff-effd-4bb0-9008-67d4fa399d31" providerId="ADAL" clId="{BD7EB10F-85E9-4F47-84DC-789755FCCE5D}" dt="2023-05-09T19:33:23.119" v="11" actId="13822"/>
      <pc:docMkLst>
        <pc:docMk/>
      </pc:docMkLst>
      <pc:sldChg chg="modSp mod">
        <pc:chgData name="Jorid Oddveig Saure" userId="8a1a61ff-effd-4bb0-9008-67d4fa399d31" providerId="ADAL" clId="{BD7EB10F-85E9-4F47-84DC-789755FCCE5D}" dt="2023-05-09T19:33:23.119" v="11" actId="13822"/>
        <pc:sldMkLst>
          <pc:docMk/>
          <pc:sldMk cId="3091768973" sldId="306"/>
        </pc:sldMkLst>
        <pc:spChg chg="mod">
          <ac:chgData name="Jorid Oddveig Saure" userId="8a1a61ff-effd-4bb0-9008-67d4fa399d31" providerId="ADAL" clId="{BD7EB10F-85E9-4F47-84DC-789755FCCE5D}" dt="2023-05-09T19:33:12.203" v="8" actId="13822"/>
          <ac:spMkLst>
            <pc:docMk/>
            <pc:sldMk cId="3091768973" sldId="306"/>
            <ac:spMk id="2" creationId="{E7591C4F-9820-8BEC-D37B-F4C99872DE7C}"/>
          </ac:spMkLst>
        </pc:spChg>
        <pc:spChg chg="mod">
          <ac:chgData name="Jorid Oddveig Saure" userId="8a1a61ff-effd-4bb0-9008-67d4fa399d31" providerId="ADAL" clId="{BD7EB10F-85E9-4F47-84DC-789755FCCE5D}" dt="2023-05-09T19:33:04.039" v="5" actId="13822"/>
          <ac:spMkLst>
            <pc:docMk/>
            <pc:sldMk cId="3091768973" sldId="306"/>
            <ac:spMk id="3845" creationId="{16C91421-F61D-12CD-1C0E-168372231C34}"/>
          </ac:spMkLst>
        </pc:spChg>
        <pc:spChg chg="mod">
          <ac:chgData name="Jorid Oddveig Saure" userId="8a1a61ff-effd-4bb0-9008-67d4fa399d31" providerId="ADAL" clId="{BD7EB10F-85E9-4F47-84DC-789755FCCE5D}" dt="2023-05-09T19:33:06.980" v="6" actId="13822"/>
          <ac:spMkLst>
            <pc:docMk/>
            <pc:sldMk cId="3091768973" sldId="306"/>
            <ac:spMk id="3847" creationId="{A21DB475-D8F1-AD04-8FD0-5894CF799559}"/>
          </ac:spMkLst>
        </pc:spChg>
        <pc:spChg chg="mod">
          <ac:chgData name="Jorid Oddveig Saure" userId="8a1a61ff-effd-4bb0-9008-67d4fa399d31" providerId="ADAL" clId="{BD7EB10F-85E9-4F47-84DC-789755FCCE5D}" dt="2023-05-09T19:33:09.403" v="7" actId="13822"/>
          <ac:spMkLst>
            <pc:docMk/>
            <pc:sldMk cId="3091768973" sldId="306"/>
            <ac:spMk id="3848" creationId="{191B51F5-B420-667D-FF06-17475718A702}"/>
          </ac:spMkLst>
        </pc:spChg>
        <pc:spChg chg="mod">
          <ac:chgData name="Jorid Oddveig Saure" userId="8a1a61ff-effd-4bb0-9008-67d4fa399d31" providerId="ADAL" clId="{BD7EB10F-85E9-4F47-84DC-789755FCCE5D}" dt="2023-05-09T19:33:23.119" v="11" actId="13822"/>
          <ac:spMkLst>
            <pc:docMk/>
            <pc:sldMk cId="3091768973" sldId="306"/>
            <ac:spMk id="3849" creationId="{8A480FC5-E895-2444-28BF-F7D063ADA303}"/>
          </ac:spMkLst>
        </pc:spChg>
        <pc:spChg chg="mod">
          <ac:chgData name="Jorid Oddveig Saure" userId="8a1a61ff-effd-4bb0-9008-67d4fa399d31" providerId="ADAL" clId="{BD7EB10F-85E9-4F47-84DC-789755FCCE5D}" dt="2023-05-09T19:33:19.236" v="10" actId="13822"/>
          <ac:spMkLst>
            <pc:docMk/>
            <pc:sldMk cId="3091768973" sldId="306"/>
            <ac:spMk id="3850" creationId="{CDAD57B3-9607-B13E-7DB9-637EBC6AAE1F}"/>
          </ac:spMkLst>
        </pc:spChg>
        <pc:spChg chg="mod">
          <ac:chgData name="Jorid Oddveig Saure" userId="8a1a61ff-effd-4bb0-9008-67d4fa399d31" providerId="ADAL" clId="{BD7EB10F-85E9-4F47-84DC-789755FCCE5D}" dt="2023-05-09T19:33:15.486" v="9" actId="13822"/>
          <ac:spMkLst>
            <pc:docMk/>
            <pc:sldMk cId="3091768973" sldId="306"/>
            <ac:spMk id="3851" creationId="{DDD79A95-F667-D3D2-16BB-CFCC2AA11F2D}"/>
          </ac:spMkLst>
        </pc:spChg>
        <pc:spChg chg="mod">
          <ac:chgData name="Jorid Oddveig Saure" userId="8a1a61ff-effd-4bb0-9008-67d4fa399d31" providerId="ADAL" clId="{BD7EB10F-85E9-4F47-84DC-789755FCCE5D}" dt="2023-05-09T19:32:32.765" v="0" actId="20577"/>
          <ac:spMkLst>
            <pc:docMk/>
            <pc:sldMk cId="3091768973" sldId="306"/>
            <ac:spMk id="3852" creationId="{ED4CE078-280D-EBCF-5D42-0BD15584680C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8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3" name="Google Shape;3843;ga48cadbab0_0_68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844" name="Google Shape;3844;ga48cadbab0_0_68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95621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5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1" name="Google Shape;1571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‹nr.›</a:t>
            </a:fld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ly Title">
  <p:cSld name="CUSTOM_9">
    <p:spTree>
      <p:nvGrpSpPr>
        <p:cNvPr id="1" name="Shape 16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48" name="Google Shape;1648;p14"/>
          <p:cNvGrpSpPr/>
          <p:nvPr/>
        </p:nvGrpSpPr>
        <p:grpSpPr>
          <a:xfrm rot="10800000" flipH="1">
            <a:off x="-2094831" y="-848617"/>
            <a:ext cx="6467864" cy="2656239"/>
            <a:chOff x="5619200" y="4458200"/>
            <a:chExt cx="1647150" cy="742900"/>
          </a:xfrm>
        </p:grpSpPr>
        <p:sp>
          <p:nvSpPr>
            <p:cNvPr id="1649" name="Google Shape;1649;p14"/>
            <p:cNvSpPr/>
            <p:nvPr/>
          </p:nvSpPr>
          <p:spPr>
            <a:xfrm>
              <a:off x="5619200" y="4458200"/>
              <a:ext cx="1647150" cy="690850"/>
            </a:xfrm>
            <a:custGeom>
              <a:avLst/>
              <a:gdLst/>
              <a:ahLst/>
              <a:cxnLst/>
              <a:rect l="l" t="t" r="r" b="b"/>
              <a:pathLst>
                <a:path w="65886" h="27634" extrusionOk="0">
                  <a:moveTo>
                    <a:pt x="22214" y="1"/>
                  </a:moveTo>
                  <a:cubicBezTo>
                    <a:pt x="20532" y="1"/>
                    <a:pt x="18847" y="281"/>
                    <a:pt x="17278" y="833"/>
                  </a:cubicBezTo>
                  <a:cubicBezTo>
                    <a:pt x="12222" y="2632"/>
                    <a:pt x="8251" y="6758"/>
                    <a:pt x="5677" y="11442"/>
                  </a:cubicBezTo>
                  <a:cubicBezTo>
                    <a:pt x="3071" y="16126"/>
                    <a:pt x="1706" y="21399"/>
                    <a:pt x="465" y="26610"/>
                  </a:cubicBezTo>
                  <a:lnTo>
                    <a:pt x="0" y="26951"/>
                  </a:lnTo>
                  <a:cubicBezTo>
                    <a:pt x="5568" y="25612"/>
                    <a:pt x="11272" y="25199"/>
                    <a:pt x="17004" y="25199"/>
                  </a:cubicBezTo>
                  <a:cubicBezTo>
                    <a:pt x="21491" y="25199"/>
                    <a:pt x="25994" y="25452"/>
                    <a:pt x="30461" y="25711"/>
                  </a:cubicBezTo>
                  <a:lnTo>
                    <a:pt x="65079" y="27634"/>
                  </a:lnTo>
                  <a:cubicBezTo>
                    <a:pt x="65513" y="23291"/>
                    <a:pt x="65885" y="18762"/>
                    <a:pt x="64179" y="14730"/>
                  </a:cubicBezTo>
                  <a:cubicBezTo>
                    <a:pt x="62763" y="11347"/>
                    <a:pt x="59330" y="8541"/>
                    <a:pt x="55791" y="8541"/>
                  </a:cubicBezTo>
                  <a:cubicBezTo>
                    <a:pt x="55143" y="8541"/>
                    <a:pt x="54492" y="8635"/>
                    <a:pt x="53850" y="8836"/>
                  </a:cubicBezTo>
                  <a:cubicBezTo>
                    <a:pt x="50810" y="9798"/>
                    <a:pt x="48793" y="12807"/>
                    <a:pt x="45847" y="14016"/>
                  </a:cubicBezTo>
                  <a:cubicBezTo>
                    <a:pt x="44931" y="14378"/>
                    <a:pt x="43968" y="14557"/>
                    <a:pt x="43010" y="14557"/>
                  </a:cubicBezTo>
                  <a:cubicBezTo>
                    <a:pt x="41501" y="14557"/>
                    <a:pt x="40002" y="14113"/>
                    <a:pt x="38712" y="13241"/>
                  </a:cubicBezTo>
                  <a:cubicBezTo>
                    <a:pt x="35579" y="11131"/>
                    <a:pt x="34525" y="7006"/>
                    <a:pt x="32043" y="4152"/>
                  </a:cubicBezTo>
                  <a:cubicBezTo>
                    <a:pt x="29611" y="1358"/>
                    <a:pt x="25918" y="1"/>
                    <a:pt x="22214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0" name="Google Shape;1650;p14"/>
            <p:cNvSpPr/>
            <p:nvPr/>
          </p:nvSpPr>
          <p:spPr>
            <a:xfrm>
              <a:off x="5706150" y="4536325"/>
              <a:ext cx="1477225" cy="645250"/>
            </a:xfrm>
            <a:custGeom>
              <a:avLst/>
              <a:gdLst/>
              <a:ahLst/>
              <a:cxnLst/>
              <a:rect l="l" t="t" r="r" b="b"/>
              <a:pathLst>
                <a:path w="59089" h="25810" extrusionOk="0">
                  <a:moveTo>
                    <a:pt x="17943" y="1"/>
                  </a:moveTo>
                  <a:cubicBezTo>
                    <a:pt x="14845" y="1"/>
                    <a:pt x="11730" y="1372"/>
                    <a:pt x="9457" y="3416"/>
                  </a:cubicBezTo>
                  <a:cubicBezTo>
                    <a:pt x="3905" y="8441"/>
                    <a:pt x="1454" y="16847"/>
                    <a:pt x="27" y="23919"/>
                  </a:cubicBezTo>
                  <a:cubicBezTo>
                    <a:pt x="0" y="24028"/>
                    <a:pt x="98" y="24077"/>
                    <a:pt x="219" y="24077"/>
                  </a:cubicBezTo>
                  <a:cubicBezTo>
                    <a:pt x="375" y="24077"/>
                    <a:pt x="568" y="23997"/>
                    <a:pt x="586" y="23857"/>
                  </a:cubicBezTo>
                  <a:lnTo>
                    <a:pt x="586" y="23888"/>
                  </a:lnTo>
                  <a:cubicBezTo>
                    <a:pt x="1857" y="17684"/>
                    <a:pt x="3874" y="10891"/>
                    <a:pt x="7875" y="5804"/>
                  </a:cubicBezTo>
                  <a:cubicBezTo>
                    <a:pt x="10223" y="2806"/>
                    <a:pt x="14226" y="397"/>
                    <a:pt x="18067" y="397"/>
                  </a:cubicBezTo>
                  <a:cubicBezTo>
                    <a:pt x="20265" y="397"/>
                    <a:pt x="22410" y="1186"/>
                    <a:pt x="24160" y="3105"/>
                  </a:cubicBezTo>
                  <a:cubicBezTo>
                    <a:pt x="27014" y="6238"/>
                    <a:pt x="27293" y="11574"/>
                    <a:pt x="31388" y="13652"/>
                  </a:cubicBezTo>
                  <a:cubicBezTo>
                    <a:pt x="32890" y="14422"/>
                    <a:pt x="34450" y="14733"/>
                    <a:pt x="36021" y="14733"/>
                  </a:cubicBezTo>
                  <a:cubicBezTo>
                    <a:pt x="39447" y="14733"/>
                    <a:pt x="42926" y="13256"/>
                    <a:pt x="45967" y="11853"/>
                  </a:cubicBezTo>
                  <a:cubicBezTo>
                    <a:pt x="47522" y="11132"/>
                    <a:pt x="49125" y="10690"/>
                    <a:pt x="50634" y="10690"/>
                  </a:cubicBezTo>
                  <a:cubicBezTo>
                    <a:pt x="52827" y="10690"/>
                    <a:pt x="54825" y="11623"/>
                    <a:pt x="56203" y="13993"/>
                  </a:cubicBezTo>
                  <a:cubicBezTo>
                    <a:pt x="58251" y="17591"/>
                    <a:pt x="57537" y="21810"/>
                    <a:pt x="56855" y="25625"/>
                  </a:cubicBezTo>
                  <a:cubicBezTo>
                    <a:pt x="56826" y="25753"/>
                    <a:pt x="56934" y="25809"/>
                    <a:pt x="57062" y="25809"/>
                  </a:cubicBezTo>
                  <a:cubicBezTo>
                    <a:pt x="57214" y="25809"/>
                    <a:pt x="57396" y="25729"/>
                    <a:pt x="57413" y="25594"/>
                  </a:cubicBezTo>
                  <a:cubicBezTo>
                    <a:pt x="58344" y="20445"/>
                    <a:pt x="59088" y="12039"/>
                    <a:pt x="52419" y="10302"/>
                  </a:cubicBezTo>
                  <a:cubicBezTo>
                    <a:pt x="51875" y="10154"/>
                    <a:pt x="51331" y="10089"/>
                    <a:pt x="50790" y="10089"/>
                  </a:cubicBezTo>
                  <a:cubicBezTo>
                    <a:pt x="48831" y="10089"/>
                    <a:pt x="46904" y="10940"/>
                    <a:pt x="45129" y="11791"/>
                  </a:cubicBezTo>
                  <a:cubicBezTo>
                    <a:pt x="42363" y="13107"/>
                    <a:pt x="39371" y="14279"/>
                    <a:pt x="36316" y="14279"/>
                  </a:cubicBezTo>
                  <a:cubicBezTo>
                    <a:pt x="35125" y="14279"/>
                    <a:pt x="33923" y="14101"/>
                    <a:pt x="32722" y="13683"/>
                  </a:cubicBezTo>
                  <a:cubicBezTo>
                    <a:pt x="26983" y="11729"/>
                    <a:pt x="27572" y="3757"/>
                    <a:pt x="22361" y="1058"/>
                  </a:cubicBezTo>
                  <a:cubicBezTo>
                    <a:pt x="20959" y="326"/>
                    <a:pt x="19453" y="1"/>
                    <a:pt x="17943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1" name="Google Shape;1651;p14"/>
            <p:cNvSpPr/>
            <p:nvPr/>
          </p:nvSpPr>
          <p:spPr>
            <a:xfrm>
              <a:off x="5813125" y="4656950"/>
              <a:ext cx="1320600" cy="525400"/>
            </a:xfrm>
            <a:custGeom>
              <a:avLst/>
              <a:gdLst/>
              <a:ahLst/>
              <a:cxnLst/>
              <a:rect l="l" t="t" r="r" b="b"/>
              <a:pathLst>
                <a:path w="52824" h="21016" extrusionOk="0">
                  <a:moveTo>
                    <a:pt x="12103" y="0"/>
                  </a:moveTo>
                  <a:cubicBezTo>
                    <a:pt x="10659" y="0"/>
                    <a:pt x="9171" y="529"/>
                    <a:pt x="7753" y="1693"/>
                  </a:cubicBezTo>
                  <a:cubicBezTo>
                    <a:pt x="5488" y="3523"/>
                    <a:pt x="4279" y="6407"/>
                    <a:pt x="3193" y="9044"/>
                  </a:cubicBezTo>
                  <a:cubicBezTo>
                    <a:pt x="1859" y="12394"/>
                    <a:pt x="804" y="15868"/>
                    <a:pt x="29" y="19405"/>
                  </a:cubicBezTo>
                  <a:cubicBezTo>
                    <a:pt x="1" y="19532"/>
                    <a:pt x="108" y="19588"/>
                    <a:pt x="236" y="19588"/>
                  </a:cubicBezTo>
                  <a:cubicBezTo>
                    <a:pt x="389" y="19588"/>
                    <a:pt x="570" y="19508"/>
                    <a:pt x="587" y="19374"/>
                  </a:cubicBezTo>
                  <a:cubicBezTo>
                    <a:pt x="1394" y="15620"/>
                    <a:pt x="2542" y="11991"/>
                    <a:pt x="4030" y="8455"/>
                  </a:cubicBezTo>
                  <a:cubicBezTo>
                    <a:pt x="5457" y="5043"/>
                    <a:pt x="7536" y="762"/>
                    <a:pt x="11723" y="359"/>
                  </a:cubicBezTo>
                  <a:cubicBezTo>
                    <a:pt x="11913" y="339"/>
                    <a:pt x="12099" y="330"/>
                    <a:pt x="12280" y="330"/>
                  </a:cubicBezTo>
                  <a:cubicBezTo>
                    <a:pt x="15886" y="330"/>
                    <a:pt x="17796" y="4030"/>
                    <a:pt x="19509" y="6718"/>
                  </a:cubicBezTo>
                  <a:cubicBezTo>
                    <a:pt x="20905" y="8920"/>
                    <a:pt x="22487" y="10595"/>
                    <a:pt x="24937" y="11557"/>
                  </a:cubicBezTo>
                  <a:cubicBezTo>
                    <a:pt x="26989" y="12342"/>
                    <a:pt x="29212" y="12714"/>
                    <a:pt x="31449" y="12714"/>
                  </a:cubicBezTo>
                  <a:cubicBezTo>
                    <a:pt x="34690" y="12714"/>
                    <a:pt x="37962" y="11934"/>
                    <a:pt x="40788" y="10502"/>
                  </a:cubicBezTo>
                  <a:cubicBezTo>
                    <a:pt x="42308" y="9727"/>
                    <a:pt x="43735" y="8610"/>
                    <a:pt x="45441" y="8238"/>
                  </a:cubicBezTo>
                  <a:cubicBezTo>
                    <a:pt x="45768" y="8169"/>
                    <a:pt x="46083" y="8136"/>
                    <a:pt x="46386" y="8136"/>
                  </a:cubicBezTo>
                  <a:cubicBezTo>
                    <a:pt x="48126" y="8136"/>
                    <a:pt x="49471" y="9218"/>
                    <a:pt x="50342" y="10750"/>
                  </a:cubicBezTo>
                  <a:cubicBezTo>
                    <a:pt x="52017" y="13759"/>
                    <a:pt x="51862" y="17605"/>
                    <a:pt x="51025" y="20831"/>
                  </a:cubicBezTo>
                  <a:cubicBezTo>
                    <a:pt x="50996" y="20959"/>
                    <a:pt x="51104" y="21015"/>
                    <a:pt x="51235" y="21015"/>
                  </a:cubicBezTo>
                  <a:cubicBezTo>
                    <a:pt x="51391" y="21015"/>
                    <a:pt x="51580" y="20935"/>
                    <a:pt x="51614" y="20800"/>
                  </a:cubicBezTo>
                  <a:cubicBezTo>
                    <a:pt x="52576" y="16985"/>
                    <a:pt x="52824" y="10037"/>
                    <a:pt x="48388" y="8083"/>
                  </a:cubicBezTo>
                  <a:cubicBezTo>
                    <a:pt x="47798" y="7821"/>
                    <a:pt x="47205" y="7711"/>
                    <a:pt x="46617" y="7711"/>
                  </a:cubicBezTo>
                  <a:cubicBezTo>
                    <a:pt x="45318" y="7711"/>
                    <a:pt x="44041" y="8249"/>
                    <a:pt x="42867" y="8889"/>
                  </a:cubicBezTo>
                  <a:cubicBezTo>
                    <a:pt x="39858" y="10471"/>
                    <a:pt x="37035" y="11836"/>
                    <a:pt x="33623" y="12177"/>
                  </a:cubicBezTo>
                  <a:cubicBezTo>
                    <a:pt x="32943" y="12241"/>
                    <a:pt x="32241" y="12276"/>
                    <a:pt x="31531" y="12276"/>
                  </a:cubicBezTo>
                  <a:cubicBezTo>
                    <a:pt x="28808" y="12276"/>
                    <a:pt x="25954" y="11762"/>
                    <a:pt x="23666" y="10409"/>
                  </a:cubicBezTo>
                  <a:cubicBezTo>
                    <a:pt x="20967" y="8796"/>
                    <a:pt x="19850" y="5880"/>
                    <a:pt x="18082" y="3461"/>
                  </a:cubicBezTo>
                  <a:cubicBezTo>
                    <a:pt x="16494" y="1287"/>
                    <a:pt x="14354" y="0"/>
                    <a:pt x="12103" y="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2" name="Google Shape;1652;p14"/>
            <p:cNvSpPr/>
            <p:nvPr/>
          </p:nvSpPr>
          <p:spPr>
            <a:xfrm>
              <a:off x="5873650" y="4751150"/>
              <a:ext cx="1188750" cy="437925"/>
            </a:xfrm>
            <a:custGeom>
              <a:avLst/>
              <a:gdLst/>
              <a:ahLst/>
              <a:cxnLst/>
              <a:rect l="l" t="t" r="r" b="b"/>
              <a:pathLst>
                <a:path w="47550" h="17517" extrusionOk="0">
                  <a:moveTo>
                    <a:pt x="9521" y="1"/>
                  </a:moveTo>
                  <a:cubicBezTo>
                    <a:pt x="9160" y="1"/>
                    <a:pt x="8777" y="70"/>
                    <a:pt x="8372" y="220"/>
                  </a:cubicBezTo>
                  <a:cubicBezTo>
                    <a:pt x="6107" y="1089"/>
                    <a:pt x="4556" y="3911"/>
                    <a:pt x="3440" y="5897"/>
                  </a:cubicBezTo>
                  <a:cubicBezTo>
                    <a:pt x="1796" y="8812"/>
                    <a:pt x="648" y="12007"/>
                    <a:pt x="27" y="15326"/>
                  </a:cubicBezTo>
                  <a:cubicBezTo>
                    <a:pt x="0" y="15449"/>
                    <a:pt x="99" y="15500"/>
                    <a:pt x="220" y="15500"/>
                  </a:cubicBezTo>
                  <a:cubicBezTo>
                    <a:pt x="375" y="15500"/>
                    <a:pt x="568" y="15417"/>
                    <a:pt x="586" y="15295"/>
                  </a:cubicBezTo>
                  <a:cubicBezTo>
                    <a:pt x="1175" y="12224"/>
                    <a:pt x="2199" y="9278"/>
                    <a:pt x="3657" y="6517"/>
                  </a:cubicBezTo>
                  <a:cubicBezTo>
                    <a:pt x="4685" y="4624"/>
                    <a:pt x="7191" y="497"/>
                    <a:pt x="9585" y="497"/>
                  </a:cubicBezTo>
                  <a:cubicBezTo>
                    <a:pt x="10369" y="497"/>
                    <a:pt x="11142" y="940"/>
                    <a:pt x="11846" y="2050"/>
                  </a:cubicBezTo>
                  <a:cubicBezTo>
                    <a:pt x="13118" y="4035"/>
                    <a:pt x="13645" y="6176"/>
                    <a:pt x="15382" y="7913"/>
                  </a:cubicBezTo>
                  <a:cubicBezTo>
                    <a:pt x="16809" y="9278"/>
                    <a:pt x="18484" y="10363"/>
                    <a:pt x="20345" y="11077"/>
                  </a:cubicBezTo>
                  <a:cubicBezTo>
                    <a:pt x="22756" y="12044"/>
                    <a:pt x="25362" y="12482"/>
                    <a:pt x="27974" y="12482"/>
                  </a:cubicBezTo>
                  <a:cubicBezTo>
                    <a:pt x="30136" y="12482"/>
                    <a:pt x="32302" y="12183"/>
                    <a:pt x="34366" y="11635"/>
                  </a:cubicBezTo>
                  <a:cubicBezTo>
                    <a:pt x="35483" y="11356"/>
                    <a:pt x="36568" y="10984"/>
                    <a:pt x="37654" y="10549"/>
                  </a:cubicBezTo>
                  <a:cubicBezTo>
                    <a:pt x="38998" y="9989"/>
                    <a:pt x="41480" y="8317"/>
                    <a:pt x="43091" y="8317"/>
                  </a:cubicBezTo>
                  <a:cubicBezTo>
                    <a:pt x="43265" y="8317"/>
                    <a:pt x="43428" y="8336"/>
                    <a:pt x="43579" y="8378"/>
                  </a:cubicBezTo>
                  <a:cubicBezTo>
                    <a:pt x="47115" y="9464"/>
                    <a:pt x="46556" y="14613"/>
                    <a:pt x="46091" y="17343"/>
                  </a:cubicBezTo>
                  <a:cubicBezTo>
                    <a:pt x="46078" y="17465"/>
                    <a:pt x="46178" y="17516"/>
                    <a:pt x="46297" y="17516"/>
                  </a:cubicBezTo>
                  <a:cubicBezTo>
                    <a:pt x="46449" y="17516"/>
                    <a:pt x="46632" y="17433"/>
                    <a:pt x="46649" y="17312"/>
                  </a:cubicBezTo>
                  <a:cubicBezTo>
                    <a:pt x="47115" y="14675"/>
                    <a:pt x="47549" y="10953"/>
                    <a:pt x="45378" y="8936"/>
                  </a:cubicBezTo>
                  <a:cubicBezTo>
                    <a:pt x="44616" y="8219"/>
                    <a:pt x="43841" y="7937"/>
                    <a:pt x="43056" y="7937"/>
                  </a:cubicBezTo>
                  <a:cubicBezTo>
                    <a:pt x="42177" y="7937"/>
                    <a:pt x="41284" y="8290"/>
                    <a:pt x="40384" y="8781"/>
                  </a:cubicBezTo>
                  <a:cubicBezTo>
                    <a:pt x="36658" y="10818"/>
                    <a:pt x="32257" y="12103"/>
                    <a:pt x="27923" y="12103"/>
                  </a:cubicBezTo>
                  <a:cubicBezTo>
                    <a:pt x="24536" y="12103"/>
                    <a:pt x="21189" y="11318"/>
                    <a:pt x="18236" y="9495"/>
                  </a:cubicBezTo>
                  <a:cubicBezTo>
                    <a:pt x="16933" y="8688"/>
                    <a:pt x="15754" y="7665"/>
                    <a:pt x="14824" y="6424"/>
                  </a:cubicBezTo>
                  <a:cubicBezTo>
                    <a:pt x="13862" y="5152"/>
                    <a:pt x="13397" y="3663"/>
                    <a:pt x="12621" y="2267"/>
                  </a:cubicBezTo>
                  <a:cubicBezTo>
                    <a:pt x="11911" y="970"/>
                    <a:pt x="10873" y="1"/>
                    <a:pt x="9521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3" name="Google Shape;1653;p14"/>
            <p:cNvSpPr/>
            <p:nvPr/>
          </p:nvSpPr>
          <p:spPr>
            <a:xfrm>
              <a:off x="5987550" y="4937050"/>
              <a:ext cx="1010475" cy="264050"/>
            </a:xfrm>
            <a:custGeom>
              <a:avLst/>
              <a:gdLst/>
              <a:ahLst/>
              <a:cxnLst/>
              <a:rect l="l" t="t" r="r" b="b"/>
              <a:pathLst>
                <a:path w="40419" h="10562" extrusionOk="0">
                  <a:moveTo>
                    <a:pt x="5814" y="0"/>
                  </a:moveTo>
                  <a:cubicBezTo>
                    <a:pt x="5718" y="0"/>
                    <a:pt x="5621" y="4"/>
                    <a:pt x="5522" y="11"/>
                  </a:cubicBezTo>
                  <a:cubicBezTo>
                    <a:pt x="1396" y="291"/>
                    <a:pt x="217" y="4695"/>
                    <a:pt x="0" y="8107"/>
                  </a:cubicBezTo>
                  <a:cubicBezTo>
                    <a:pt x="0" y="8136"/>
                    <a:pt x="54" y="8150"/>
                    <a:pt x="128" y="8150"/>
                  </a:cubicBezTo>
                  <a:cubicBezTo>
                    <a:pt x="292" y="8150"/>
                    <a:pt x="559" y="8081"/>
                    <a:pt x="559" y="7952"/>
                  </a:cubicBezTo>
                  <a:cubicBezTo>
                    <a:pt x="714" y="5781"/>
                    <a:pt x="993" y="3113"/>
                    <a:pt x="2699" y="1531"/>
                  </a:cubicBezTo>
                  <a:cubicBezTo>
                    <a:pt x="3123" y="1083"/>
                    <a:pt x="3706" y="835"/>
                    <a:pt x="4305" y="835"/>
                  </a:cubicBezTo>
                  <a:cubicBezTo>
                    <a:pt x="4452" y="835"/>
                    <a:pt x="4600" y="849"/>
                    <a:pt x="4746" y="880"/>
                  </a:cubicBezTo>
                  <a:cubicBezTo>
                    <a:pt x="5252" y="543"/>
                    <a:pt x="5736" y="372"/>
                    <a:pt x="6204" y="372"/>
                  </a:cubicBezTo>
                  <a:cubicBezTo>
                    <a:pt x="6683" y="372"/>
                    <a:pt x="7145" y="550"/>
                    <a:pt x="7600" y="911"/>
                  </a:cubicBezTo>
                  <a:cubicBezTo>
                    <a:pt x="7941" y="1097"/>
                    <a:pt x="8282" y="1345"/>
                    <a:pt x="8593" y="1624"/>
                  </a:cubicBezTo>
                  <a:cubicBezTo>
                    <a:pt x="9368" y="2245"/>
                    <a:pt x="10082" y="2958"/>
                    <a:pt x="10888" y="3579"/>
                  </a:cubicBezTo>
                  <a:cubicBezTo>
                    <a:pt x="14727" y="6452"/>
                    <a:pt x="19362" y="7977"/>
                    <a:pt x="24064" y="7977"/>
                  </a:cubicBezTo>
                  <a:cubicBezTo>
                    <a:pt x="25859" y="7977"/>
                    <a:pt x="27664" y="7755"/>
                    <a:pt x="29438" y="7301"/>
                  </a:cubicBezTo>
                  <a:cubicBezTo>
                    <a:pt x="30306" y="7084"/>
                    <a:pt x="31144" y="6774"/>
                    <a:pt x="31981" y="6494"/>
                  </a:cubicBezTo>
                  <a:cubicBezTo>
                    <a:pt x="32540" y="6277"/>
                    <a:pt x="33067" y="6091"/>
                    <a:pt x="33594" y="5905"/>
                  </a:cubicBezTo>
                  <a:cubicBezTo>
                    <a:pt x="34508" y="5609"/>
                    <a:pt x="35835" y="5194"/>
                    <a:pt x="36917" y="5194"/>
                  </a:cubicBezTo>
                  <a:cubicBezTo>
                    <a:pt x="37194" y="5194"/>
                    <a:pt x="37455" y="5222"/>
                    <a:pt x="37689" y="5285"/>
                  </a:cubicBezTo>
                  <a:cubicBezTo>
                    <a:pt x="39984" y="5874"/>
                    <a:pt x="39426" y="8883"/>
                    <a:pt x="38992" y="10496"/>
                  </a:cubicBezTo>
                  <a:cubicBezTo>
                    <a:pt x="38980" y="10541"/>
                    <a:pt x="39044" y="10562"/>
                    <a:pt x="39132" y="10562"/>
                  </a:cubicBezTo>
                  <a:cubicBezTo>
                    <a:pt x="39285" y="10562"/>
                    <a:pt x="39511" y="10501"/>
                    <a:pt x="39550" y="10403"/>
                  </a:cubicBezTo>
                  <a:cubicBezTo>
                    <a:pt x="39922" y="8914"/>
                    <a:pt x="40418" y="6743"/>
                    <a:pt x="39085" y="5564"/>
                  </a:cubicBezTo>
                  <a:cubicBezTo>
                    <a:pt x="38560" y="5096"/>
                    <a:pt x="37894" y="4939"/>
                    <a:pt x="37197" y="4939"/>
                  </a:cubicBezTo>
                  <a:cubicBezTo>
                    <a:pt x="36369" y="4939"/>
                    <a:pt x="35498" y="5161"/>
                    <a:pt x="34773" y="5347"/>
                  </a:cubicBezTo>
                  <a:cubicBezTo>
                    <a:pt x="31733" y="6153"/>
                    <a:pt x="28972" y="7487"/>
                    <a:pt x="25746" y="7704"/>
                  </a:cubicBezTo>
                  <a:cubicBezTo>
                    <a:pt x="25328" y="7727"/>
                    <a:pt x="24911" y="7738"/>
                    <a:pt x="24495" y="7738"/>
                  </a:cubicBezTo>
                  <a:cubicBezTo>
                    <a:pt x="22069" y="7738"/>
                    <a:pt x="19675" y="7351"/>
                    <a:pt x="17371" y="6557"/>
                  </a:cubicBezTo>
                  <a:cubicBezTo>
                    <a:pt x="14859" y="5688"/>
                    <a:pt x="12532" y="4354"/>
                    <a:pt x="10485" y="2617"/>
                  </a:cubicBezTo>
                  <a:cubicBezTo>
                    <a:pt x="9096" y="1435"/>
                    <a:pt x="7736" y="0"/>
                    <a:pt x="5814" y="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54" name="Google Shape;1654;p14"/>
          <p:cNvGrpSpPr/>
          <p:nvPr/>
        </p:nvGrpSpPr>
        <p:grpSpPr>
          <a:xfrm>
            <a:off x="170572" y="3531890"/>
            <a:ext cx="4519000" cy="2428630"/>
            <a:chOff x="4178350" y="2375050"/>
            <a:chExt cx="938350" cy="515775"/>
          </a:xfrm>
        </p:grpSpPr>
        <p:sp>
          <p:nvSpPr>
            <p:cNvPr id="1655" name="Google Shape;1655;p14"/>
            <p:cNvSpPr/>
            <p:nvPr/>
          </p:nvSpPr>
          <p:spPr>
            <a:xfrm>
              <a:off x="4178350" y="2375050"/>
              <a:ext cx="938350" cy="470050"/>
            </a:xfrm>
            <a:custGeom>
              <a:avLst/>
              <a:gdLst/>
              <a:ahLst/>
              <a:cxnLst/>
              <a:rect l="l" t="t" r="r" b="b"/>
              <a:pathLst>
                <a:path w="37534" h="18802" extrusionOk="0">
                  <a:moveTo>
                    <a:pt x="19941" y="1"/>
                  </a:moveTo>
                  <a:cubicBezTo>
                    <a:pt x="19829" y="1"/>
                    <a:pt x="19717" y="2"/>
                    <a:pt x="19604" y="4"/>
                  </a:cubicBezTo>
                  <a:cubicBezTo>
                    <a:pt x="17557" y="35"/>
                    <a:pt x="15789" y="780"/>
                    <a:pt x="13804" y="1121"/>
                  </a:cubicBezTo>
                  <a:cubicBezTo>
                    <a:pt x="11260" y="1617"/>
                    <a:pt x="8903" y="2765"/>
                    <a:pt x="6949" y="4440"/>
                  </a:cubicBezTo>
                  <a:cubicBezTo>
                    <a:pt x="2792" y="7914"/>
                    <a:pt x="248" y="12970"/>
                    <a:pt x="0" y="18367"/>
                  </a:cubicBezTo>
                  <a:lnTo>
                    <a:pt x="714" y="18802"/>
                  </a:lnTo>
                  <a:lnTo>
                    <a:pt x="36913" y="18678"/>
                  </a:lnTo>
                  <a:cubicBezTo>
                    <a:pt x="37534" y="16816"/>
                    <a:pt x="36727" y="14800"/>
                    <a:pt x="35952" y="12970"/>
                  </a:cubicBezTo>
                  <a:cubicBezTo>
                    <a:pt x="34711" y="10147"/>
                    <a:pt x="33377" y="7263"/>
                    <a:pt x="31392" y="4998"/>
                  </a:cubicBezTo>
                  <a:cubicBezTo>
                    <a:pt x="28520" y="1733"/>
                    <a:pt x="24234" y="1"/>
                    <a:pt x="199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6" name="Google Shape;1656;p14"/>
            <p:cNvSpPr/>
            <p:nvPr/>
          </p:nvSpPr>
          <p:spPr>
            <a:xfrm>
              <a:off x="4192225" y="2449850"/>
              <a:ext cx="867875" cy="411650"/>
            </a:xfrm>
            <a:custGeom>
              <a:avLst/>
              <a:gdLst/>
              <a:ahLst/>
              <a:cxnLst/>
              <a:rect l="l" t="t" r="r" b="b"/>
              <a:pathLst>
                <a:path w="34715" h="16466" extrusionOk="0">
                  <a:moveTo>
                    <a:pt x="18380" y="0"/>
                  </a:moveTo>
                  <a:cubicBezTo>
                    <a:pt x="17829" y="0"/>
                    <a:pt x="17276" y="28"/>
                    <a:pt x="16723" y="83"/>
                  </a:cubicBezTo>
                  <a:cubicBezTo>
                    <a:pt x="13063" y="455"/>
                    <a:pt x="9589" y="1944"/>
                    <a:pt x="6766" y="4302"/>
                  </a:cubicBezTo>
                  <a:cubicBezTo>
                    <a:pt x="3105" y="7403"/>
                    <a:pt x="1492" y="11839"/>
                    <a:pt x="35" y="16275"/>
                  </a:cubicBezTo>
                  <a:cubicBezTo>
                    <a:pt x="1" y="16377"/>
                    <a:pt x="123" y="16421"/>
                    <a:pt x="298" y="16421"/>
                  </a:cubicBezTo>
                  <a:cubicBezTo>
                    <a:pt x="604" y="16421"/>
                    <a:pt x="1072" y="16286"/>
                    <a:pt x="1151" y="16089"/>
                  </a:cubicBezTo>
                  <a:lnTo>
                    <a:pt x="1120" y="16089"/>
                  </a:lnTo>
                  <a:cubicBezTo>
                    <a:pt x="2299" y="12491"/>
                    <a:pt x="3540" y="8768"/>
                    <a:pt x="6083" y="5884"/>
                  </a:cubicBezTo>
                  <a:cubicBezTo>
                    <a:pt x="8906" y="2689"/>
                    <a:pt x="12908" y="765"/>
                    <a:pt x="17188" y="548"/>
                  </a:cubicBezTo>
                  <a:cubicBezTo>
                    <a:pt x="17428" y="536"/>
                    <a:pt x="17667" y="530"/>
                    <a:pt x="17906" y="530"/>
                  </a:cubicBezTo>
                  <a:cubicBezTo>
                    <a:pt x="21865" y="530"/>
                    <a:pt x="25631" y="2217"/>
                    <a:pt x="28293" y="5201"/>
                  </a:cubicBezTo>
                  <a:cubicBezTo>
                    <a:pt x="31023" y="8241"/>
                    <a:pt x="33566" y="11994"/>
                    <a:pt x="32946" y="16306"/>
                  </a:cubicBezTo>
                  <a:cubicBezTo>
                    <a:pt x="32924" y="16418"/>
                    <a:pt x="33055" y="16465"/>
                    <a:pt x="33235" y="16465"/>
                  </a:cubicBezTo>
                  <a:cubicBezTo>
                    <a:pt x="33554" y="16465"/>
                    <a:pt x="34023" y="16318"/>
                    <a:pt x="34063" y="16120"/>
                  </a:cubicBezTo>
                  <a:cubicBezTo>
                    <a:pt x="34714" y="11436"/>
                    <a:pt x="31798" y="7217"/>
                    <a:pt x="28634" y="4053"/>
                  </a:cubicBezTo>
                  <a:cubicBezTo>
                    <a:pt x="25844" y="1317"/>
                    <a:pt x="22177" y="0"/>
                    <a:pt x="18380" y="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7" name="Google Shape;1657;p14"/>
            <p:cNvSpPr/>
            <p:nvPr/>
          </p:nvSpPr>
          <p:spPr>
            <a:xfrm>
              <a:off x="4252800" y="2496850"/>
              <a:ext cx="761025" cy="376950"/>
            </a:xfrm>
            <a:custGeom>
              <a:avLst/>
              <a:gdLst/>
              <a:ahLst/>
              <a:cxnLst/>
              <a:rect l="l" t="t" r="r" b="b"/>
              <a:pathLst>
                <a:path w="30441" h="15078" extrusionOk="0">
                  <a:moveTo>
                    <a:pt x="13814" y="1"/>
                  </a:moveTo>
                  <a:cubicBezTo>
                    <a:pt x="10218" y="1"/>
                    <a:pt x="7746" y="1872"/>
                    <a:pt x="5273" y="4345"/>
                  </a:cubicBezTo>
                  <a:cubicBezTo>
                    <a:pt x="2575" y="7074"/>
                    <a:pt x="62" y="10952"/>
                    <a:pt x="0" y="14922"/>
                  </a:cubicBezTo>
                  <a:cubicBezTo>
                    <a:pt x="0" y="15030"/>
                    <a:pt x="134" y="15078"/>
                    <a:pt x="309" y="15078"/>
                  </a:cubicBezTo>
                  <a:cubicBezTo>
                    <a:pt x="639" y="15078"/>
                    <a:pt x="1117" y="14907"/>
                    <a:pt x="1117" y="14643"/>
                  </a:cubicBezTo>
                  <a:cubicBezTo>
                    <a:pt x="1179" y="10890"/>
                    <a:pt x="3629" y="7074"/>
                    <a:pt x="6173" y="4500"/>
                  </a:cubicBezTo>
                  <a:cubicBezTo>
                    <a:pt x="7414" y="3259"/>
                    <a:pt x="8716" y="1863"/>
                    <a:pt x="10392" y="1150"/>
                  </a:cubicBezTo>
                  <a:cubicBezTo>
                    <a:pt x="11295" y="765"/>
                    <a:pt x="12261" y="601"/>
                    <a:pt x="13235" y="601"/>
                  </a:cubicBezTo>
                  <a:cubicBezTo>
                    <a:pt x="14537" y="601"/>
                    <a:pt x="15855" y="893"/>
                    <a:pt x="17061" y="1336"/>
                  </a:cubicBezTo>
                  <a:cubicBezTo>
                    <a:pt x="23047" y="3507"/>
                    <a:pt x="28104" y="8346"/>
                    <a:pt x="29282" y="14736"/>
                  </a:cubicBezTo>
                  <a:cubicBezTo>
                    <a:pt x="29303" y="14849"/>
                    <a:pt x="29438" y="14897"/>
                    <a:pt x="29607" y="14897"/>
                  </a:cubicBezTo>
                  <a:cubicBezTo>
                    <a:pt x="29952" y="14897"/>
                    <a:pt x="30441" y="14696"/>
                    <a:pt x="30399" y="14426"/>
                  </a:cubicBezTo>
                  <a:cubicBezTo>
                    <a:pt x="29717" y="10549"/>
                    <a:pt x="27638" y="7074"/>
                    <a:pt x="24536" y="4655"/>
                  </a:cubicBezTo>
                  <a:cubicBezTo>
                    <a:pt x="21558" y="2329"/>
                    <a:pt x="17898" y="95"/>
                    <a:pt x="13990" y="2"/>
                  </a:cubicBezTo>
                  <a:cubicBezTo>
                    <a:pt x="13931" y="1"/>
                    <a:pt x="13872" y="1"/>
                    <a:pt x="13814" y="1"/>
                  </a:cubicBezTo>
                  <a:close/>
                </a:path>
              </a:pathLst>
            </a:custGeom>
            <a:noFill/>
            <a:ln w="9525" cap="flat" cmpd="sng">
              <a:solidFill>
                <a:srgbClr val="EFEFEF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8" name="Google Shape;1658;p14"/>
            <p:cNvSpPr/>
            <p:nvPr/>
          </p:nvSpPr>
          <p:spPr>
            <a:xfrm>
              <a:off x="4311275" y="2568125"/>
              <a:ext cx="619300" cy="306050"/>
            </a:xfrm>
            <a:custGeom>
              <a:avLst/>
              <a:gdLst/>
              <a:ahLst/>
              <a:cxnLst/>
              <a:rect l="l" t="t" r="r" b="b"/>
              <a:pathLst>
                <a:path w="24772" h="12242" extrusionOk="0">
                  <a:moveTo>
                    <a:pt x="11588" y="1"/>
                  </a:moveTo>
                  <a:cubicBezTo>
                    <a:pt x="5191" y="1"/>
                    <a:pt x="1980" y="5894"/>
                    <a:pt x="50" y="11389"/>
                  </a:cubicBezTo>
                  <a:cubicBezTo>
                    <a:pt x="1" y="11523"/>
                    <a:pt x="143" y="11580"/>
                    <a:pt x="341" y="11580"/>
                  </a:cubicBezTo>
                  <a:cubicBezTo>
                    <a:pt x="648" y="11580"/>
                    <a:pt x="1091" y="11441"/>
                    <a:pt x="1166" y="11234"/>
                  </a:cubicBezTo>
                  <a:lnTo>
                    <a:pt x="1197" y="11234"/>
                  </a:lnTo>
                  <a:cubicBezTo>
                    <a:pt x="2977" y="6003"/>
                    <a:pt x="5858" y="679"/>
                    <a:pt x="11490" y="679"/>
                  </a:cubicBezTo>
                  <a:cubicBezTo>
                    <a:pt x="12337" y="679"/>
                    <a:pt x="13247" y="800"/>
                    <a:pt x="14225" y="1059"/>
                  </a:cubicBezTo>
                  <a:cubicBezTo>
                    <a:pt x="19282" y="2424"/>
                    <a:pt x="23593" y="6488"/>
                    <a:pt x="23531" y="12009"/>
                  </a:cubicBezTo>
                  <a:cubicBezTo>
                    <a:pt x="23531" y="12175"/>
                    <a:pt x="23689" y="12241"/>
                    <a:pt x="23885" y="12241"/>
                  </a:cubicBezTo>
                  <a:cubicBezTo>
                    <a:pt x="24205" y="12241"/>
                    <a:pt x="24629" y="12065"/>
                    <a:pt x="24648" y="11854"/>
                  </a:cubicBezTo>
                  <a:cubicBezTo>
                    <a:pt x="24772" y="5216"/>
                    <a:pt x="18723" y="532"/>
                    <a:pt x="12457" y="36"/>
                  </a:cubicBezTo>
                  <a:cubicBezTo>
                    <a:pt x="12161" y="12"/>
                    <a:pt x="11871" y="1"/>
                    <a:pt x="11588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9" name="Google Shape;1659;p14"/>
            <p:cNvSpPr/>
            <p:nvPr/>
          </p:nvSpPr>
          <p:spPr>
            <a:xfrm>
              <a:off x="4374000" y="2647325"/>
              <a:ext cx="513325" cy="228750"/>
            </a:xfrm>
            <a:custGeom>
              <a:avLst/>
              <a:gdLst/>
              <a:ahLst/>
              <a:cxnLst/>
              <a:rect l="l" t="t" r="r" b="b"/>
              <a:pathLst>
                <a:path w="20533" h="9150" extrusionOk="0">
                  <a:moveTo>
                    <a:pt x="9607" y="1"/>
                  </a:moveTo>
                  <a:cubicBezTo>
                    <a:pt x="5109" y="1"/>
                    <a:pt x="1077" y="4840"/>
                    <a:pt x="22" y="8841"/>
                  </a:cubicBezTo>
                  <a:cubicBezTo>
                    <a:pt x="0" y="8928"/>
                    <a:pt x="119" y="8966"/>
                    <a:pt x="287" y="8966"/>
                  </a:cubicBezTo>
                  <a:cubicBezTo>
                    <a:pt x="599" y="8966"/>
                    <a:pt x="1078" y="8837"/>
                    <a:pt x="1139" y="8655"/>
                  </a:cubicBezTo>
                  <a:cubicBezTo>
                    <a:pt x="1697" y="6546"/>
                    <a:pt x="2845" y="4654"/>
                    <a:pt x="4427" y="3165"/>
                  </a:cubicBezTo>
                  <a:cubicBezTo>
                    <a:pt x="5078" y="2451"/>
                    <a:pt x="5823" y="1831"/>
                    <a:pt x="6629" y="1273"/>
                  </a:cubicBezTo>
                  <a:cubicBezTo>
                    <a:pt x="7450" y="714"/>
                    <a:pt x="8375" y="495"/>
                    <a:pt x="9317" y="495"/>
                  </a:cubicBezTo>
                  <a:cubicBezTo>
                    <a:pt x="10155" y="495"/>
                    <a:pt x="11006" y="669"/>
                    <a:pt x="11809" y="931"/>
                  </a:cubicBezTo>
                  <a:cubicBezTo>
                    <a:pt x="15532" y="2172"/>
                    <a:pt x="18386" y="5212"/>
                    <a:pt x="19347" y="9058"/>
                  </a:cubicBezTo>
                  <a:cubicBezTo>
                    <a:pt x="19363" y="9123"/>
                    <a:pt x="19453" y="9150"/>
                    <a:pt x="19574" y="9150"/>
                  </a:cubicBezTo>
                  <a:cubicBezTo>
                    <a:pt x="19922" y="9150"/>
                    <a:pt x="20533" y="8932"/>
                    <a:pt x="20464" y="8748"/>
                  </a:cubicBezTo>
                  <a:cubicBezTo>
                    <a:pt x="19254" y="3878"/>
                    <a:pt x="14756" y="1"/>
                    <a:pt x="9607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0" name="Google Shape;1660;p14"/>
            <p:cNvSpPr/>
            <p:nvPr/>
          </p:nvSpPr>
          <p:spPr>
            <a:xfrm>
              <a:off x="4437575" y="2724875"/>
              <a:ext cx="345675" cy="156550"/>
            </a:xfrm>
            <a:custGeom>
              <a:avLst/>
              <a:gdLst/>
              <a:ahLst/>
              <a:cxnLst/>
              <a:rect l="l" t="t" r="r" b="b"/>
              <a:pathLst>
                <a:path w="13827" h="6262" extrusionOk="0">
                  <a:moveTo>
                    <a:pt x="7587" y="0"/>
                  </a:moveTo>
                  <a:cubicBezTo>
                    <a:pt x="4082" y="0"/>
                    <a:pt x="1318" y="2440"/>
                    <a:pt x="116" y="5615"/>
                  </a:cubicBezTo>
                  <a:cubicBezTo>
                    <a:pt x="1" y="5927"/>
                    <a:pt x="260" y="6074"/>
                    <a:pt x="557" y="6074"/>
                  </a:cubicBezTo>
                  <a:cubicBezTo>
                    <a:pt x="820" y="6074"/>
                    <a:pt x="1114" y="5958"/>
                    <a:pt x="1201" y="5739"/>
                  </a:cubicBezTo>
                  <a:cubicBezTo>
                    <a:pt x="2132" y="3258"/>
                    <a:pt x="4148" y="1024"/>
                    <a:pt x="6971" y="838"/>
                  </a:cubicBezTo>
                  <a:cubicBezTo>
                    <a:pt x="7119" y="826"/>
                    <a:pt x="7266" y="820"/>
                    <a:pt x="7412" y="820"/>
                  </a:cubicBezTo>
                  <a:cubicBezTo>
                    <a:pt x="10202" y="820"/>
                    <a:pt x="12561" y="3035"/>
                    <a:pt x="12679" y="5894"/>
                  </a:cubicBezTo>
                  <a:cubicBezTo>
                    <a:pt x="12692" y="6152"/>
                    <a:pt x="12913" y="6262"/>
                    <a:pt x="13158" y="6262"/>
                  </a:cubicBezTo>
                  <a:cubicBezTo>
                    <a:pt x="13473" y="6262"/>
                    <a:pt x="13826" y="6081"/>
                    <a:pt x="13826" y="5801"/>
                  </a:cubicBezTo>
                  <a:cubicBezTo>
                    <a:pt x="13671" y="2451"/>
                    <a:pt x="11003" y="32"/>
                    <a:pt x="7653" y="1"/>
                  </a:cubicBezTo>
                  <a:cubicBezTo>
                    <a:pt x="7631" y="1"/>
                    <a:pt x="7609" y="0"/>
                    <a:pt x="7587" y="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1" name="Google Shape;1661;p14"/>
            <p:cNvSpPr/>
            <p:nvPr/>
          </p:nvSpPr>
          <p:spPr>
            <a:xfrm>
              <a:off x="4481575" y="2799000"/>
              <a:ext cx="244675" cy="91825"/>
            </a:xfrm>
            <a:custGeom>
              <a:avLst/>
              <a:gdLst/>
              <a:ahLst/>
              <a:cxnLst/>
              <a:rect l="l" t="t" r="r" b="b"/>
              <a:pathLst>
                <a:path w="9787" h="3673" extrusionOk="0">
                  <a:moveTo>
                    <a:pt x="5465" y="1"/>
                  </a:moveTo>
                  <a:cubicBezTo>
                    <a:pt x="5004" y="1"/>
                    <a:pt x="4566" y="48"/>
                    <a:pt x="4187" y="138"/>
                  </a:cubicBezTo>
                  <a:cubicBezTo>
                    <a:pt x="3350" y="324"/>
                    <a:pt x="2512" y="634"/>
                    <a:pt x="1768" y="1068"/>
                  </a:cubicBezTo>
                  <a:cubicBezTo>
                    <a:pt x="868" y="1627"/>
                    <a:pt x="496" y="2681"/>
                    <a:pt x="31" y="3612"/>
                  </a:cubicBezTo>
                  <a:cubicBezTo>
                    <a:pt x="1" y="3652"/>
                    <a:pt x="91" y="3673"/>
                    <a:pt x="233" y="3673"/>
                  </a:cubicBezTo>
                  <a:cubicBezTo>
                    <a:pt x="528" y="3673"/>
                    <a:pt x="1043" y="3583"/>
                    <a:pt x="1147" y="3395"/>
                  </a:cubicBezTo>
                  <a:cubicBezTo>
                    <a:pt x="1972" y="1802"/>
                    <a:pt x="2823" y="444"/>
                    <a:pt x="4823" y="444"/>
                  </a:cubicBezTo>
                  <a:cubicBezTo>
                    <a:pt x="5004" y="444"/>
                    <a:pt x="5196" y="456"/>
                    <a:pt x="5397" y="479"/>
                  </a:cubicBezTo>
                  <a:cubicBezTo>
                    <a:pt x="6700" y="665"/>
                    <a:pt x="8282" y="1316"/>
                    <a:pt x="8592" y="2681"/>
                  </a:cubicBezTo>
                  <a:cubicBezTo>
                    <a:pt x="8608" y="2736"/>
                    <a:pt x="8693" y="2759"/>
                    <a:pt x="8810" y="2759"/>
                  </a:cubicBezTo>
                  <a:cubicBezTo>
                    <a:pt x="9157" y="2759"/>
                    <a:pt x="9786" y="2556"/>
                    <a:pt x="9740" y="2371"/>
                  </a:cubicBezTo>
                  <a:cubicBezTo>
                    <a:pt x="9346" y="698"/>
                    <a:pt x="7235" y="1"/>
                    <a:pt x="54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62" name="Google Shape;1662;p14"/>
          <p:cNvGrpSpPr/>
          <p:nvPr/>
        </p:nvGrpSpPr>
        <p:grpSpPr>
          <a:xfrm rot="-423650">
            <a:off x="-1188125" y="3188595"/>
            <a:ext cx="2662512" cy="2828603"/>
            <a:chOff x="4159600" y="887163"/>
            <a:chExt cx="1265600" cy="1344550"/>
          </a:xfrm>
        </p:grpSpPr>
        <p:sp>
          <p:nvSpPr>
            <p:cNvPr id="1663" name="Google Shape;1663;p14"/>
            <p:cNvSpPr/>
            <p:nvPr/>
          </p:nvSpPr>
          <p:spPr>
            <a:xfrm>
              <a:off x="4159600" y="887163"/>
              <a:ext cx="1265600" cy="1344550"/>
            </a:xfrm>
            <a:custGeom>
              <a:avLst/>
              <a:gdLst/>
              <a:ahLst/>
              <a:cxnLst/>
              <a:rect l="l" t="t" r="r" b="b"/>
              <a:pathLst>
                <a:path w="50624" h="53782" extrusionOk="0">
                  <a:moveTo>
                    <a:pt x="24646" y="1"/>
                  </a:moveTo>
                  <a:cubicBezTo>
                    <a:pt x="24468" y="1"/>
                    <a:pt x="24287" y="13"/>
                    <a:pt x="24102" y="38"/>
                  </a:cubicBezTo>
                  <a:cubicBezTo>
                    <a:pt x="22706" y="224"/>
                    <a:pt x="21528" y="1123"/>
                    <a:pt x="20628" y="2178"/>
                  </a:cubicBezTo>
                  <a:cubicBezTo>
                    <a:pt x="17681" y="5714"/>
                    <a:pt x="17867" y="11391"/>
                    <a:pt x="21000" y="14741"/>
                  </a:cubicBezTo>
                  <a:cubicBezTo>
                    <a:pt x="22086" y="15857"/>
                    <a:pt x="23575" y="17067"/>
                    <a:pt x="23296" y="18618"/>
                  </a:cubicBezTo>
                  <a:cubicBezTo>
                    <a:pt x="23075" y="19846"/>
                    <a:pt x="21785" y="20490"/>
                    <a:pt x="20503" y="20490"/>
                  </a:cubicBezTo>
                  <a:cubicBezTo>
                    <a:pt x="20165" y="20490"/>
                    <a:pt x="19828" y="20446"/>
                    <a:pt x="19511" y="20355"/>
                  </a:cubicBezTo>
                  <a:cubicBezTo>
                    <a:pt x="18022" y="19952"/>
                    <a:pt x="16813" y="18866"/>
                    <a:pt x="15417" y="18091"/>
                  </a:cubicBezTo>
                  <a:cubicBezTo>
                    <a:pt x="13952" y="17299"/>
                    <a:pt x="12329" y="16903"/>
                    <a:pt x="10707" y="16903"/>
                  </a:cubicBezTo>
                  <a:cubicBezTo>
                    <a:pt x="8963" y="16903"/>
                    <a:pt x="7220" y="17361"/>
                    <a:pt x="5677" y="18277"/>
                  </a:cubicBezTo>
                  <a:cubicBezTo>
                    <a:pt x="5025" y="18649"/>
                    <a:pt x="4374" y="19176"/>
                    <a:pt x="4250" y="19921"/>
                  </a:cubicBezTo>
                  <a:cubicBezTo>
                    <a:pt x="4219" y="20479"/>
                    <a:pt x="4343" y="21007"/>
                    <a:pt x="4622" y="21472"/>
                  </a:cubicBezTo>
                  <a:cubicBezTo>
                    <a:pt x="6607" y="25504"/>
                    <a:pt x="10981" y="27893"/>
                    <a:pt x="15386" y="28730"/>
                  </a:cubicBezTo>
                  <a:cubicBezTo>
                    <a:pt x="16906" y="29009"/>
                    <a:pt x="18519" y="29196"/>
                    <a:pt x="19822" y="30064"/>
                  </a:cubicBezTo>
                  <a:cubicBezTo>
                    <a:pt x="21093" y="30933"/>
                    <a:pt x="21869" y="32825"/>
                    <a:pt x="20876" y="34066"/>
                  </a:cubicBezTo>
                  <a:cubicBezTo>
                    <a:pt x="20283" y="34807"/>
                    <a:pt x="19277" y="35036"/>
                    <a:pt x="18281" y="35036"/>
                  </a:cubicBezTo>
                  <a:cubicBezTo>
                    <a:pt x="18026" y="35036"/>
                    <a:pt x="17772" y="35021"/>
                    <a:pt x="17526" y="34996"/>
                  </a:cubicBezTo>
                  <a:cubicBezTo>
                    <a:pt x="14083" y="34655"/>
                    <a:pt x="10826" y="33166"/>
                    <a:pt x="7383" y="33135"/>
                  </a:cubicBezTo>
                  <a:cubicBezTo>
                    <a:pt x="3940" y="33135"/>
                    <a:pt x="0" y="35492"/>
                    <a:pt x="217" y="38936"/>
                  </a:cubicBezTo>
                  <a:cubicBezTo>
                    <a:pt x="404" y="42069"/>
                    <a:pt x="3909" y="43961"/>
                    <a:pt x="7011" y="44302"/>
                  </a:cubicBezTo>
                  <a:cubicBezTo>
                    <a:pt x="10144" y="44643"/>
                    <a:pt x="13432" y="44085"/>
                    <a:pt x="16409" y="45108"/>
                  </a:cubicBezTo>
                  <a:cubicBezTo>
                    <a:pt x="19387" y="46163"/>
                    <a:pt x="21838" y="49823"/>
                    <a:pt x="20039" y="52429"/>
                  </a:cubicBezTo>
                  <a:cubicBezTo>
                    <a:pt x="20039" y="52429"/>
                    <a:pt x="20984" y="53782"/>
                    <a:pt x="23076" y="53782"/>
                  </a:cubicBezTo>
                  <a:cubicBezTo>
                    <a:pt x="23870" y="53782"/>
                    <a:pt x="24828" y="53587"/>
                    <a:pt x="25963" y="53049"/>
                  </a:cubicBezTo>
                  <a:cubicBezTo>
                    <a:pt x="29329" y="51475"/>
                    <a:pt x="26087" y="44984"/>
                    <a:pt x="29757" y="44984"/>
                  </a:cubicBezTo>
                  <a:cubicBezTo>
                    <a:pt x="29775" y="44984"/>
                    <a:pt x="29792" y="44984"/>
                    <a:pt x="29810" y="44984"/>
                  </a:cubicBezTo>
                  <a:cubicBezTo>
                    <a:pt x="30958" y="44984"/>
                    <a:pt x="32105" y="45419"/>
                    <a:pt x="33222" y="45698"/>
                  </a:cubicBezTo>
                  <a:cubicBezTo>
                    <a:pt x="34398" y="46006"/>
                    <a:pt x="35607" y="46153"/>
                    <a:pt x="36817" y="46153"/>
                  </a:cubicBezTo>
                  <a:cubicBezTo>
                    <a:pt x="41703" y="46153"/>
                    <a:pt x="46605" y="43745"/>
                    <a:pt x="49414" y="39742"/>
                  </a:cubicBezTo>
                  <a:cubicBezTo>
                    <a:pt x="50065" y="38843"/>
                    <a:pt x="50624" y="37757"/>
                    <a:pt x="50469" y="36640"/>
                  </a:cubicBezTo>
                  <a:cubicBezTo>
                    <a:pt x="50252" y="35027"/>
                    <a:pt x="48483" y="34004"/>
                    <a:pt x="46839" y="33973"/>
                  </a:cubicBezTo>
                  <a:cubicBezTo>
                    <a:pt x="46804" y="33972"/>
                    <a:pt x="46769" y="33972"/>
                    <a:pt x="46734" y="33972"/>
                  </a:cubicBezTo>
                  <a:cubicBezTo>
                    <a:pt x="45100" y="33972"/>
                    <a:pt x="43612" y="34669"/>
                    <a:pt x="42125" y="35337"/>
                  </a:cubicBezTo>
                  <a:cubicBezTo>
                    <a:pt x="40127" y="36196"/>
                    <a:pt x="37937" y="36981"/>
                    <a:pt x="35810" y="36981"/>
                  </a:cubicBezTo>
                  <a:cubicBezTo>
                    <a:pt x="34865" y="36981"/>
                    <a:pt x="33933" y="36826"/>
                    <a:pt x="33036" y="36454"/>
                  </a:cubicBezTo>
                  <a:cubicBezTo>
                    <a:pt x="30151" y="35275"/>
                    <a:pt x="28724" y="30747"/>
                    <a:pt x="31330" y="28978"/>
                  </a:cubicBezTo>
                  <a:cubicBezTo>
                    <a:pt x="32167" y="28420"/>
                    <a:pt x="33222" y="28265"/>
                    <a:pt x="34215" y="28079"/>
                  </a:cubicBezTo>
                  <a:cubicBezTo>
                    <a:pt x="36944" y="27645"/>
                    <a:pt x="39736" y="26962"/>
                    <a:pt x="41938" y="25256"/>
                  </a:cubicBezTo>
                  <a:cubicBezTo>
                    <a:pt x="44110" y="23581"/>
                    <a:pt x="45537" y="20634"/>
                    <a:pt x="44761" y="17998"/>
                  </a:cubicBezTo>
                  <a:cubicBezTo>
                    <a:pt x="44175" y="16083"/>
                    <a:pt x="42149" y="14691"/>
                    <a:pt x="40229" y="14691"/>
                  </a:cubicBezTo>
                  <a:cubicBezTo>
                    <a:pt x="39505" y="14691"/>
                    <a:pt x="38796" y="14889"/>
                    <a:pt x="38185" y="15330"/>
                  </a:cubicBezTo>
                  <a:cubicBezTo>
                    <a:pt x="35808" y="17113"/>
                    <a:pt x="35224" y="21685"/>
                    <a:pt x="32480" y="21685"/>
                  </a:cubicBezTo>
                  <a:cubicBezTo>
                    <a:pt x="32359" y="21685"/>
                    <a:pt x="32235" y="21676"/>
                    <a:pt x="32105" y="21658"/>
                  </a:cubicBezTo>
                  <a:cubicBezTo>
                    <a:pt x="30864" y="21472"/>
                    <a:pt x="29996" y="20293"/>
                    <a:pt x="29562" y="19083"/>
                  </a:cubicBezTo>
                  <a:cubicBezTo>
                    <a:pt x="28321" y="15547"/>
                    <a:pt x="29748" y="11701"/>
                    <a:pt x="29934" y="7947"/>
                  </a:cubicBezTo>
                  <a:cubicBezTo>
                    <a:pt x="30140" y="4380"/>
                    <a:pt x="28049" y="1"/>
                    <a:pt x="2464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4" name="Google Shape;1664;p14"/>
            <p:cNvSpPr/>
            <p:nvPr/>
          </p:nvSpPr>
          <p:spPr>
            <a:xfrm>
              <a:off x="4735775" y="978038"/>
              <a:ext cx="48875" cy="17100"/>
            </a:xfrm>
            <a:custGeom>
              <a:avLst/>
              <a:gdLst/>
              <a:ahLst/>
              <a:cxnLst/>
              <a:rect l="l" t="t" r="r" b="b"/>
              <a:pathLst>
                <a:path w="1955" h="684" extrusionOk="0">
                  <a:moveTo>
                    <a:pt x="1179" y="1"/>
                  </a:moveTo>
                  <a:cubicBezTo>
                    <a:pt x="745" y="1"/>
                    <a:pt x="1" y="683"/>
                    <a:pt x="776" y="683"/>
                  </a:cubicBezTo>
                  <a:cubicBezTo>
                    <a:pt x="1210" y="683"/>
                    <a:pt x="1955" y="1"/>
                    <a:pt x="11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5" name="Google Shape;1665;p14"/>
            <p:cNvSpPr/>
            <p:nvPr/>
          </p:nvSpPr>
          <p:spPr>
            <a:xfrm>
              <a:off x="4695450" y="1026888"/>
              <a:ext cx="48875" cy="14000"/>
            </a:xfrm>
            <a:custGeom>
              <a:avLst/>
              <a:gdLst/>
              <a:ahLst/>
              <a:cxnLst/>
              <a:rect l="l" t="t" r="r" b="b"/>
              <a:pathLst>
                <a:path w="1955" h="560" extrusionOk="0">
                  <a:moveTo>
                    <a:pt x="1210" y="1"/>
                  </a:moveTo>
                  <a:cubicBezTo>
                    <a:pt x="838" y="1"/>
                    <a:pt x="1" y="559"/>
                    <a:pt x="745" y="559"/>
                  </a:cubicBezTo>
                  <a:cubicBezTo>
                    <a:pt x="1117" y="559"/>
                    <a:pt x="1955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6" name="Google Shape;1666;p14"/>
            <p:cNvSpPr/>
            <p:nvPr/>
          </p:nvSpPr>
          <p:spPr>
            <a:xfrm>
              <a:off x="4665975" y="1081963"/>
              <a:ext cx="47350" cy="18625"/>
            </a:xfrm>
            <a:custGeom>
              <a:avLst/>
              <a:gdLst/>
              <a:ahLst/>
              <a:cxnLst/>
              <a:rect l="l" t="t" r="r" b="b"/>
              <a:pathLst>
                <a:path w="1894" h="745" extrusionOk="0">
                  <a:moveTo>
                    <a:pt x="1149" y="0"/>
                  </a:moveTo>
                  <a:cubicBezTo>
                    <a:pt x="652" y="0"/>
                    <a:pt x="1" y="745"/>
                    <a:pt x="745" y="745"/>
                  </a:cubicBezTo>
                  <a:cubicBezTo>
                    <a:pt x="1242" y="745"/>
                    <a:pt x="1893" y="0"/>
                    <a:pt x="11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7" name="Google Shape;1667;p14"/>
            <p:cNvSpPr/>
            <p:nvPr/>
          </p:nvSpPr>
          <p:spPr>
            <a:xfrm>
              <a:off x="4713300" y="1136238"/>
              <a:ext cx="47325" cy="17100"/>
            </a:xfrm>
            <a:custGeom>
              <a:avLst/>
              <a:gdLst/>
              <a:ahLst/>
              <a:cxnLst/>
              <a:rect l="l" t="t" r="r" b="b"/>
              <a:pathLst>
                <a:path w="1893" h="684" extrusionOk="0">
                  <a:moveTo>
                    <a:pt x="1148" y="1"/>
                  </a:moveTo>
                  <a:cubicBezTo>
                    <a:pt x="682" y="1"/>
                    <a:pt x="0" y="683"/>
                    <a:pt x="714" y="683"/>
                  </a:cubicBezTo>
                  <a:cubicBezTo>
                    <a:pt x="1179" y="683"/>
                    <a:pt x="1892" y="1"/>
                    <a:pt x="11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8" name="Google Shape;1668;p14"/>
            <p:cNvSpPr/>
            <p:nvPr/>
          </p:nvSpPr>
          <p:spPr>
            <a:xfrm>
              <a:off x="4745850" y="1218438"/>
              <a:ext cx="48900" cy="14775"/>
            </a:xfrm>
            <a:custGeom>
              <a:avLst/>
              <a:gdLst/>
              <a:ahLst/>
              <a:cxnLst/>
              <a:rect l="l" t="t" r="r" b="b"/>
              <a:pathLst>
                <a:path w="1956" h="591" extrusionOk="0">
                  <a:moveTo>
                    <a:pt x="1211" y="1"/>
                  </a:moveTo>
                  <a:cubicBezTo>
                    <a:pt x="807" y="1"/>
                    <a:pt x="1" y="590"/>
                    <a:pt x="745" y="590"/>
                  </a:cubicBezTo>
                  <a:cubicBezTo>
                    <a:pt x="1149" y="590"/>
                    <a:pt x="1955" y="1"/>
                    <a:pt x="121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9" name="Google Shape;1669;p14"/>
            <p:cNvSpPr/>
            <p:nvPr/>
          </p:nvSpPr>
          <p:spPr>
            <a:xfrm>
              <a:off x="4675300" y="1188963"/>
              <a:ext cx="48875" cy="13225"/>
            </a:xfrm>
            <a:custGeom>
              <a:avLst/>
              <a:gdLst/>
              <a:ahLst/>
              <a:cxnLst/>
              <a:rect l="l" t="t" r="r" b="b"/>
              <a:pathLst>
                <a:path w="1955" h="529" extrusionOk="0">
                  <a:moveTo>
                    <a:pt x="1210" y="1"/>
                  </a:moveTo>
                  <a:cubicBezTo>
                    <a:pt x="838" y="1"/>
                    <a:pt x="0" y="528"/>
                    <a:pt x="745" y="528"/>
                  </a:cubicBezTo>
                  <a:cubicBezTo>
                    <a:pt x="1117" y="528"/>
                    <a:pt x="1954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0" name="Google Shape;1670;p14"/>
            <p:cNvSpPr/>
            <p:nvPr/>
          </p:nvSpPr>
          <p:spPr>
            <a:xfrm>
              <a:off x="4790050" y="1182613"/>
              <a:ext cx="27950" cy="15700"/>
            </a:xfrm>
            <a:custGeom>
              <a:avLst/>
              <a:gdLst/>
              <a:ahLst/>
              <a:cxnLst/>
              <a:rect l="l" t="t" r="r" b="b"/>
              <a:pathLst>
                <a:path w="1118" h="628" extrusionOk="0">
                  <a:moveTo>
                    <a:pt x="859" y="1"/>
                  </a:moveTo>
                  <a:cubicBezTo>
                    <a:pt x="530" y="1"/>
                    <a:pt x="1" y="154"/>
                    <a:pt x="1" y="410"/>
                  </a:cubicBezTo>
                  <a:lnTo>
                    <a:pt x="1" y="534"/>
                  </a:lnTo>
                  <a:cubicBezTo>
                    <a:pt x="1" y="598"/>
                    <a:pt x="99" y="627"/>
                    <a:pt x="237" y="627"/>
                  </a:cubicBezTo>
                  <a:cubicBezTo>
                    <a:pt x="565" y="627"/>
                    <a:pt x="1118" y="464"/>
                    <a:pt x="1118" y="224"/>
                  </a:cubicBezTo>
                  <a:lnTo>
                    <a:pt x="1118" y="100"/>
                  </a:lnTo>
                  <a:cubicBezTo>
                    <a:pt x="1118" y="32"/>
                    <a:pt x="1009" y="1"/>
                    <a:pt x="85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1" name="Google Shape;1671;p14"/>
            <p:cNvSpPr/>
            <p:nvPr/>
          </p:nvSpPr>
          <p:spPr>
            <a:xfrm>
              <a:off x="4759825" y="1112213"/>
              <a:ext cx="48100" cy="17850"/>
            </a:xfrm>
            <a:custGeom>
              <a:avLst/>
              <a:gdLst/>
              <a:ahLst/>
              <a:cxnLst/>
              <a:rect l="l" t="t" r="r" b="b"/>
              <a:pathLst>
                <a:path w="1924" h="714" extrusionOk="0">
                  <a:moveTo>
                    <a:pt x="1179" y="0"/>
                  </a:moveTo>
                  <a:cubicBezTo>
                    <a:pt x="683" y="0"/>
                    <a:pt x="0" y="714"/>
                    <a:pt x="745" y="714"/>
                  </a:cubicBezTo>
                  <a:cubicBezTo>
                    <a:pt x="1241" y="714"/>
                    <a:pt x="1923" y="0"/>
                    <a:pt x="11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2" name="Google Shape;1672;p14"/>
            <p:cNvSpPr/>
            <p:nvPr/>
          </p:nvSpPr>
          <p:spPr>
            <a:xfrm>
              <a:off x="4745850" y="1033113"/>
              <a:ext cx="48900" cy="14750"/>
            </a:xfrm>
            <a:custGeom>
              <a:avLst/>
              <a:gdLst/>
              <a:ahLst/>
              <a:cxnLst/>
              <a:rect l="l" t="t" r="r" b="b"/>
              <a:pathLst>
                <a:path w="1956" h="590" extrusionOk="0">
                  <a:moveTo>
                    <a:pt x="1211" y="0"/>
                  </a:moveTo>
                  <a:cubicBezTo>
                    <a:pt x="807" y="0"/>
                    <a:pt x="1" y="590"/>
                    <a:pt x="745" y="590"/>
                  </a:cubicBezTo>
                  <a:cubicBezTo>
                    <a:pt x="1149" y="590"/>
                    <a:pt x="1955" y="0"/>
                    <a:pt x="12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3" name="Google Shape;1673;p14"/>
            <p:cNvSpPr/>
            <p:nvPr/>
          </p:nvSpPr>
          <p:spPr>
            <a:xfrm>
              <a:off x="4835825" y="1085838"/>
              <a:ext cx="44225" cy="10875"/>
            </a:xfrm>
            <a:custGeom>
              <a:avLst/>
              <a:gdLst/>
              <a:ahLst/>
              <a:cxnLst/>
              <a:rect l="l" t="t" r="r" b="b"/>
              <a:pathLst>
                <a:path w="1769" h="435" extrusionOk="0">
                  <a:moveTo>
                    <a:pt x="1241" y="0"/>
                  </a:moveTo>
                  <a:cubicBezTo>
                    <a:pt x="1024" y="0"/>
                    <a:pt x="0" y="435"/>
                    <a:pt x="527" y="435"/>
                  </a:cubicBezTo>
                  <a:cubicBezTo>
                    <a:pt x="745" y="435"/>
                    <a:pt x="1768" y="0"/>
                    <a:pt x="12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4" name="Google Shape;1674;p14"/>
            <p:cNvSpPr/>
            <p:nvPr/>
          </p:nvSpPr>
          <p:spPr>
            <a:xfrm>
              <a:off x="4823400" y="1141663"/>
              <a:ext cx="48900" cy="13225"/>
            </a:xfrm>
            <a:custGeom>
              <a:avLst/>
              <a:gdLst/>
              <a:ahLst/>
              <a:cxnLst/>
              <a:rect l="l" t="t" r="r" b="b"/>
              <a:pathLst>
                <a:path w="1956" h="529" extrusionOk="0">
                  <a:moveTo>
                    <a:pt x="1211" y="1"/>
                  </a:moveTo>
                  <a:cubicBezTo>
                    <a:pt x="869" y="1"/>
                    <a:pt x="1" y="528"/>
                    <a:pt x="745" y="528"/>
                  </a:cubicBezTo>
                  <a:cubicBezTo>
                    <a:pt x="1086" y="528"/>
                    <a:pt x="1955" y="1"/>
                    <a:pt x="121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5" name="Google Shape;1675;p14"/>
            <p:cNvSpPr/>
            <p:nvPr/>
          </p:nvSpPr>
          <p:spPr>
            <a:xfrm>
              <a:off x="4817200" y="1019913"/>
              <a:ext cx="41125" cy="20975"/>
            </a:xfrm>
            <a:custGeom>
              <a:avLst/>
              <a:gdLst/>
              <a:ahLst/>
              <a:cxnLst/>
              <a:rect l="l" t="t" r="r" b="b"/>
              <a:pathLst>
                <a:path w="1645" h="839" extrusionOk="0">
                  <a:moveTo>
                    <a:pt x="869" y="1"/>
                  </a:moveTo>
                  <a:cubicBezTo>
                    <a:pt x="218" y="1"/>
                    <a:pt x="1" y="838"/>
                    <a:pt x="776" y="838"/>
                  </a:cubicBezTo>
                  <a:cubicBezTo>
                    <a:pt x="1428" y="838"/>
                    <a:pt x="1645" y="1"/>
                    <a:pt x="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6" name="Google Shape;1676;p14"/>
            <p:cNvSpPr/>
            <p:nvPr/>
          </p:nvSpPr>
          <p:spPr>
            <a:xfrm>
              <a:off x="4793950" y="941588"/>
              <a:ext cx="39575" cy="22525"/>
            </a:xfrm>
            <a:custGeom>
              <a:avLst/>
              <a:gdLst/>
              <a:ahLst/>
              <a:cxnLst/>
              <a:rect l="l" t="t" r="r" b="b"/>
              <a:pathLst>
                <a:path w="1583" h="901" extrusionOk="0">
                  <a:moveTo>
                    <a:pt x="838" y="1"/>
                  </a:moveTo>
                  <a:cubicBezTo>
                    <a:pt x="186" y="1"/>
                    <a:pt x="0" y="900"/>
                    <a:pt x="745" y="900"/>
                  </a:cubicBezTo>
                  <a:cubicBezTo>
                    <a:pt x="1427" y="900"/>
                    <a:pt x="1582" y="1"/>
                    <a:pt x="8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7" name="Google Shape;1677;p14"/>
            <p:cNvSpPr/>
            <p:nvPr/>
          </p:nvSpPr>
          <p:spPr>
            <a:xfrm>
              <a:off x="4736550" y="933063"/>
              <a:ext cx="48100" cy="19425"/>
            </a:xfrm>
            <a:custGeom>
              <a:avLst/>
              <a:gdLst/>
              <a:ahLst/>
              <a:cxnLst/>
              <a:rect l="l" t="t" r="r" b="b"/>
              <a:pathLst>
                <a:path w="1924" h="777" extrusionOk="0">
                  <a:moveTo>
                    <a:pt x="1148" y="1"/>
                  </a:moveTo>
                  <a:cubicBezTo>
                    <a:pt x="652" y="1"/>
                    <a:pt x="1" y="776"/>
                    <a:pt x="745" y="776"/>
                  </a:cubicBezTo>
                  <a:cubicBezTo>
                    <a:pt x="1241" y="776"/>
                    <a:pt x="1924" y="1"/>
                    <a:pt x="11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8" name="Google Shape;1678;p14"/>
            <p:cNvSpPr/>
            <p:nvPr/>
          </p:nvSpPr>
          <p:spPr>
            <a:xfrm>
              <a:off x="4797050" y="1301413"/>
              <a:ext cx="48100" cy="17100"/>
            </a:xfrm>
            <a:custGeom>
              <a:avLst/>
              <a:gdLst/>
              <a:ahLst/>
              <a:cxnLst/>
              <a:rect l="l" t="t" r="r" b="b"/>
              <a:pathLst>
                <a:path w="1924" h="684" extrusionOk="0">
                  <a:moveTo>
                    <a:pt x="1179" y="1"/>
                  </a:moveTo>
                  <a:cubicBezTo>
                    <a:pt x="714" y="1"/>
                    <a:pt x="0" y="683"/>
                    <a:pt x="745" y="683"/>
                  </a:cubicBezTo>
                  <a:cubicBezTo>
                    <a:pt x="1210" y="683"/>
                    <a:pt x="1923" y="1"/>
                    <a:pt x="11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9" name="Google Shape;1679;p14"/>
            <p:cNvSpPr/>
            <p:nvPr/>
          </p:nvSpPr>
          <p:spPr>
            <a:xfrm>
              <a:off x="4773000" y="1385938"/>
              <a:ext cx="48875" cy="16325"/>
            </a:xfrm>
            <a:custGeom>
              <a:avLst/>
              <a:gdLst/>
              <a:ahLst/>
              <a:cxnLst/>
              <a:rect l="l" t="t" r="r" b="b"/>
              <a:pathLst>
                <a:path w="1955" h="653" extrusionOk="0">
                  <a:moveTo>
                    <a:pt x="1179" y="1"/>
                  </a:moveTo>
                  <a:cubicBezTo>
                    <a:pt x="776" y="1"/>
                    <a:pt x="1" y="652"/>
                    <a:pt x="745" y="652"/>
                  </a:cubicBezTo>
                  <a:cubicBezTo>
                    <a:pt x="1179" y="652"/>
                    <a:pt x="1955" y="1"/>
                    <a:pt x="11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0" name="Google Shape;1680;p14"/>
            <p:cNvSpPr/>
            <p:nvPr/>
          </p:nvSpPr>
          <p:spPr>
            <a:xfrm>
              <a:off x="4849000" y="1418513"/>
              <a:ext cx="45000" cy="11650"/>
            </a:xfrm>
            <a:custGeom>
              <a:avLst/>
              <a:gdLst/>
              <a:ahLst/>
              <a:cxnLst/>
              <a:rect l="l" t="t" r="r" b="b"/>
              <a:pathLst>
                <a:path w="1800" h="466" extrusionOk="0">
                  <a:moveTo>
                    <a:pt x="1272" y="1"/>
                  </a:moveTo>
                  <a:cubicBezTo>
                    <a:pt x="1024" y="1"/>
                    <a:pt x="0" y="466"/>
                    <a:pt x="528" y="466"/>
                  </a:cubicBezTo>
                  <a:cubicBezTo>
                    <a:pt x="776" y="466"/>
                    <a:pt x="1800" y="1"/>
                    <a:pt x="12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1" name="Google Shape;1681;p14"/>
            <p:cNvSpPr/>
            <p:nvPr/>
          </p:nvSpPr>
          <p:spPr>
            <a:xfrm>
              <a:off x="4797050" y="1462713"/>
              <a:ext cx="48100" cy="17875"/>
            </a:xfrm>
            <a:custGeom>
              <a:avLst/>
              <a:gdLst/>
              <a:ahLst/>
              <a:cxnLst/>
              <a:rect l="l" t="t" r="r" b="b"/>
              <a:pathLst>
                <a:path w="1924" h="715" extrusionOk="0">
                  <a:moveTo>
                    <a:pt x="1148" y="1"/>
                  </a:moveTo>
                  <a:cubicBezTo>
                    <a:pt x="683" y="1"/>
                    <a:pt x="0" y="714"/>
                    <a:pt x="745" y="714"/>
                  </a:cubicBezTo>
                  <a:cubicBezTo>
                    <a:pt x="1241" y="714"/>
                    <a:pt x="1923" y="1"/>
                    <a:pt x="11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2" name="Google Shape;1682;p14"/>
            <p:cNvSpPr/>
            <p:nvPr/>
          </p:nvSpPr>
          <p:spPr>
            <a:xfrm>
              <a:off x="4666750" y="1428588"/>
              <a:ext cx="45800" cy="11675"/>
            </a:xfrm>
            <a:custGeom>
              <a:avLst/>
              <a:gdLst/>
              <a:ahLst/>
              <a:cxnLst/>
              <a:rect l="l" t="t" r="r" b="b"/>
              <a:pathLst>
                <a:path w="1832" h="467" extrusionOk="0">
                  <a:moveTo>
                    <a:pt x="1273" y="1"/>
                  </a:moveTo>
                  <a:cubicBezTo>
                    <a:pt x="1056" y="1"/>
                    <a:pt x="1" y="466"/>
                    <a:pt x="559" y="466"/>
                  </a:cubicBezTo>
                  <a:cubicBezTo>
                    <a:pt x="776" y="466"/>
                    <a:pt x="1831" y="1"/>
                    <a:pt x="12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3" name="Google Shape;1683;p14"/>
            <p:cNvSpPr/>
            <p:nvPr/>
          </p:nvSpPr>
          <p:spPr>
            <a:xfrm>
              <a:off x="4605500" y="1475138"/>
              <a:ext cx="40350" cy="20175"/>
            </a:xfrm>
            <a:custGeom>
              <a:avLst/>
              <a:gdLst/>
              <a:ahLst/>
              <a:cxnLst/>
              <a:rect l="l" t="t" r="r" b="b"/>
              <a:pathLst>
                <a:path w="1614" h="807" extrusionOk="0">
                  <a:moveTo>
                    <a:pt x="869" y="0"/>
                  </a:moveTo>
                  <a:cubicBezTo>
                    <a:pt x="218" y="0"/>
                    <a:pt x="0" y="807"/>
                    <a:pt x="745" y="807"/>
                  </a:cubicBezTo>
                  <a:cubicBezTo>
                    <a:pt x="1396" y="807"/>
                    <a:pt x="1613" y="0"/>
                    <a:pt x="86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4" name="Google Shape;1684;p14"/>
            <p:cNvSpPr/>
            <p:nvPr/>
          </p:nvSpPr>
          <p:spPr>
            <a:xfrm>
              <a:off x="4523300" y="1526313"/>
              <a:ext cx="49650" cy="12425"/>
            </a:xfrm>
            <a:custGeom>
              <a:avLst/>
              <a:gdLst/>
              <a:ahLst/>
              <a:cxnLst/>
              <a:rect l="l" t="t" r="r" b="b"/>
              <a:pathLst>
                <a:path w="1986" h="497" extrusionOk="0">
                  <a:moveTo>
                    <a:pt x="1241" y="0"/>
                  </a:moveTo>
                  <a:cubicBezTo>
                    <a:pt x="900" y="0"/>
                    <a:pt x="0" y="497"/>
                    <a:pt x="745" y="497"/>
                  </a:cubicBezTo>
                  <a:cubicBezTo>
                    <a:pt x="1086" y="497"/>
                    <a:pt x="1986" y="0"/>
                    <a:pt x="12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5" name="Google Shape;1685;p14"/>
            <p:cNvSpPr/>
            <p:nvPr/>
          </p:nvSpPr>
          <p:spPr>
            <a:xfrm>
              <a:off x="4420150" y="1491413"/>
              <a:ext cx="40350" cy="20950"/>
            </a:xfrm>
            <a:custGeom>
              <a:avLst/>
              <a:gdLst/>
              <a:ahLst/>
              <a:cxnLst/>
              <a:rect l="l" t="t" r="r" b="b"/>
              <a:pathLst>
                <a:path w="1614" h="838" extrusionOk="0">
                  <a:moveTo>
                    <a:pt x="869" y="0"/>
                  </a:moveTo>
                  <a:cubicBezTo>
                    <a:pt x="218" y="0"/>
                    <a:pt x="1" y="838"/>
                    <a:pt x="776" y="838"/>
                  </a:cubicBezTo>
                  <a:cubicBezTo>
                    <a:pt x="1397" y="838"/>
                    <a:pt x="1614" y="0"/>
                    <a:pt x="86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6" name="Google Shape;1686;p14"/>
            <p:cNvSpPr/>
            <p:nvPr/>
          </p:nvSpPr>
          <p:spPr>
            <a:xfrm>
              <a:off x="4325550" y="1385163"/>
              <a:ext cx="48100" cy="17875"/>
            </a:xfrm>
            <a:custGeom>
              <a:avLst/>
              <a:gdLst/>
              <a:ahLst/>
              <a:cxnLst/>
              <a:rect l="l" t="t" r="r" b="b"/>
              <a:pathLst>
                <a:path w="1924" h="715" extrusionOk="0">
                  <a:moveTo>
                    <a:pt x="1179" y="1"/>
                  </a:moveTo>
                  <a:cubicBezTo>
                    <a:pt x="683" y="1"/>
                    <a:pt x="0" y="714"/>
                    <a:pt x="745" y="714"/>
                  </a:cubicBezTo>
                  <a:cubicBezTo>
                    <a:pt x="1210" y="714"/>
                    <a:pt x="1924" y="1"/>
                    <a:pt x="11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7" name="Google Shape;1687;p14"/>
            <p:cNvSpPr/>
            <p:nvPr/>
          </p:nvSpPr>
          <p:spPr>
            <a:xfrm>
              <a:off x="4386800" y="1437913"/>
              <a:ext cx="40350" cy="20950"/>
            </a:xfrm>
            <a:custGeom>
              <a:avLst/>
              <a:gdLst/>
              <a:ahLst/>
              <a:cxnLst/>
              <a:rect l="l" t="t" r="r" b="b"/>
              <a:pathLst>
                <a:path w="1614" h="838" extrusionOk="0">
                  <a:moveTo>
                    <a:pt x="838" y="0"/>
                  </a:moveTo>
                  <a:cubicBezTo>
                    <a:pt x="187" y="0"/>
                    <a:pt x="1" y="838"/>
                    <a:pt x="745" y="838"/>
                  </a:cubicBezTo>
                  <a:cubicBezTo>
                    <a:pt x="1397" y="838"/>
                    <a:pt x="1614" y="0"/>
                    <a:pt x="83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8" name="Google Shape;1688;p14"/>
            <p:cNvSpPr/>
            <p:nvPr/>
          </p:nvSpPr>
          <p:spPr>
            <a:xfrm>
              <a:off x="4489950" y="1434813"/>
              <a:ext cx="48875" cy="19400"/>
            </a:xfrm>
            <a:custGeom>
              <a:avLst/>
              <a:gdLst/>
              <a:ahLst/>
              <a:cxnLst/>
              <a:rect l="l" t="t" r="r" b="b"/>
              <a:pathLst>
                <a:path w="1955" h="776" extrusionOk="0">
                  <a:moveTo>
                    <a:pt x="1179" y="0"/>
                  </a:moveTo>
                  <a:cubicBezTo>
                    <a:pt x="652" y="0"/>
                    <a:pt x="0" y="776"/>
                    <a:pt x="776" y="776"/>
                  </a:cubicBezTo>
                  <a:cubicBezTo>
                    <a:pt x="1272" y="776"/>
                    <a:pt x="1955" y="0"/>
                    <a:pt x="11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9" name="Google Shape;1689;p14"/>
            <p:cNvSpPr/>
            <p:nvPr/>
          </p:nvSpPr>
          <p:spPr>
            <a:xfrm>
              <a:off x="4412400" y="1385938"/>
              <a:ext cx="48875" cy="16325"/>
            </a:xfrm>
            <a:custGeom>
              <a:avLst/>
              <a:gdLst/>
              <a:ahLst/>
              <a:cxnLst/>
              <a:rect l="l" t="t" r="r" b="b"/>
              <a:pathLst>
                <a:path w="1955" h="653" extrusionOk="0">
                  <a:moveTo>
                    <a:pt x="1210" y="1"/>
                  </a:moveTo>
                  <a:cubicBezTo>
                    <a:pt x="776" y="1"/>
                    <a:pt x="1" y="652"/>
                    <a:pt x="776" y="652"/>
                  </a:cubicBezTo>
                  <a:cubicBezTo>
                    <a:pt x="1210" y="652"/>
                    <a:pt x="1955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0" name="Google Shape;1690;p14"/>
            <p:cNvSpPr/>
            <p:nvPr/>
          </p:nvSpPr>
          <p:spPr>
            <a:xfrm>
              <a:off x="4390700" y="1351063"/>
              <a:ext cx="45775" cy="11650"/>
            </a:xfrm>
            <a:custGeom>
              <a:avLst/>
              <a:gdLst/>
              <a:ahLst/>
              <a:cxnLst/>
              <a:rect l="l" t="t" r="r" b="b"/>
              <a:pathLst>
                <a:path w="1831" h="466" extrusionOk="0">
                  <a:moveTo>
                    <a:pt x="1272" y="0"/>
                  </a:moveTo>
                  <a:cubicBezTo>
                    <a:pt x="1024" y="0"/>
                    <a:pt x="0" y="465"/>
                    <a:pt x="558" y="465"/>
                  </a:cubicBezTo>
                  <a:cubicBezTo>
                    <a:pt x="807" y="465"/>
                    <a:pt x="1830" y="0"/>
                    <a:pt x="12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1" name="Google Shape;1691;p14"/>
            <p:cNvSpPr/>
            <p:nvPr/>
          </p:nvSpPr>
          <p:spPr>
            <a:xfrm>
              <a:off x="4480650" y="1385163"/>
              <a:ext cx="47325" cy="17875"/>
            </a:xfrm>
            <a:custGeom>
              <a:avLst/>
              <a:gdLst/>
              <a:ahLst/>
              <a:cxnLst/>
              <a:rect l="l" t="t" r="r" b="b"/>
              <a:pathLst>
                <a:path w="1893" h="715" extrusionOk="0">
                  <a:moveTo>
                    <a:pt x="1148" y="1"/>
                  </a:moveTo>
                  <a:cubicBezTo>
                    <a:pt x="683" y="1"/>
                    <a:pt x="0" y="714"/>
                    <a:pt x="745" y="714"/>
                  </a:cubicBezTo>
                  <a:cubicBezTo>
                    <a:pt x="1210" y="714"/>
                    <a:pt x="1892" y="1"/>
                    <a:pt x="11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2" name="Google Shape;1692;p14"/>
            <p:cNvSpPr/>
            <p:nvPr/>
          </p:nvSpPr>
          <p:spPr>
            <a:xfrm>
              <a:off x="4614800" y="1540263"/>
              <a:ext cx="48100" cy="17100"/>
            </a:xfrm>
            <a:custGeom>
              <a:avLst/>
              <a:gdLst/>
              <a:ahLst/>
              <a:cxnLst/>
              <a:rect l="l" t="t" r="r" b="b"/>
              <a:pathLst>
                <a:path w="1924" h="684" extrusionOk="0">
                  <a:moveTo>
                    <a:pt x="1179" y="1"/>
                  </a:moveTo>
                  <a:cubicBezTo>
                    <a:pt x="745" y="1"/>
                    <a:pt x="1" y="683"/>
                    <a:pt x="745" y="683"/>
                  </a:cubicBezTo>
                  <a:cubicBezTo>
                    <a:pt x="1210" y="683"/>
                    <a:pt x="1924" y="1"/>
                    <a:pt x="11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3" name="Google Shape;1693;p14"/>
            <p:cNvSpPr/>
            <p:nvPr/>
          </p:nvSpPr>
          <p:spPr>
            <a:xfrm>
              <a:off x="4665200" y="1595338"/>
              <a:ext cx="48900" cy="14750"/>
            </a:xfrm>
            <a:custGeom>
              <a:avLst/>
              <a:gdLst/>
              <a:ahLst/>
              <a:cxnLst/>
              <a:rect l="l" t="t" r="r" b="b"/>
              <a:pathLst>
                <a:path w="1956" h="590" extrusionOk="0">
                  <a:moveTo>
                    <a:pt x="1211" y="0"/>
                  </a:moveTo>
                  <a:cubicBezTo>
                    <a:pt x="807" y="0"/>
                    <a:pt x="1" y="589"/>
                    <a:pt x="745" y="589"/>
                  </a:cubicBezTo>
                  <a:cubicBezTo>
                    <a:pt x="1149" y="589"/>
                    <a:pt x="1955" y="0"/>
                    <a:pt x="12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4" name="Google Shape;1694;p14"/>
            <p:cNvSpPr/>
            <p:nvPr/>
          </p:nvSpPr>
          <p:spPr>
            <a:xfrm>
              <a:off x="4699325" y="1483663"/>
              <a:ext cx="48100" cy="16300"/>
            </a:xfrm>
            <a:custGeom>
              <a:avLst/>
              <a:gdLst/>
              <a:ahLst/>
              <a:cxnLst/>
              <a:rect l="l" t="t" r="r" b="b"/>
              <a:pathLst>
                <a:path w="1924" h="652" extrusionOk="0">
                  <a:moveTo>
                    <a:pt x="1179" y="0"/>
                  </a:moveTo>
                  <a:cubicBezTo>
                    <a:pt x="745" y="0"/>
                    <a:pt x="1" y="652"/>
                    <a:pt x="745" y="652"/>
                  </a:cubicBezTo>
                  <a:cubicBezTo>
                    <a:pt x="1179" y="652"/>
                    <a:pt x="1924" y="0"/>
                    <a:pt x="11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5" name="Google Shape;1695;p14"/>
            <p:cNvSpPr/>
            <p:nvPr/>
          </p:nvSpPr>
          <p:spPr>
            <a:xfrm>
              <a:off x="4773775" y="1538713"/>
              <a:ext cx="40350" cy="20200"/>
            </a:xfrm>
            <a:custGeom>
              <a:avLst/>
              <a:gdLst/>
              <a:ahLst/>
              <a:cxnLst/>
              <a:rect l="l" t="t" r="r" b="b"/>
              <a:pathLst>
                <a:path w="1614" h="808" extrusionOk="0">
                  <a:moveTo>
                    <a:pt x="869" y="1"/>
                  </a:moveTo>
                  <a:cubicBezTo>
                    <a:pt x="218" y="1"/>
                    <a:pt x="1" y="807"/>
                    <a:pt x="745" y="807"/>
                  </a:cubicBezTo>
                  <a:cubicBezTo>
                    <a:pt x="1396" y="807"/>
                    <a:pt x="1614" y="1"/>
                    <a:pt x="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6" name="Google Shape;1696;p14"/>
            <p:cNvSpPr/>
            <p:nvPr/>
          </p:nvSpPr>
          <p:spPr>
            <a:xfrm>
              <a:off x="4708625" y="1531738"/>
              <a:ext cx="48900" cy="14750"/>
            </a:xfrm>
            <a:custGeom>
              <a:avLst/>
              <a:gdLst/>
              <a:ahLst/>
              <a:cxnLst/>
              <a:rect l="l" t="t" r="r" b="b"/>
              <a:pathLst>
                <a:path w="1956" h="590" extrusionOk="0">
                  <a:moveTo>
                    <a:pt x="1211" y="0"/>
                  </a:moveTo>
                  <a:cubicBezTo>
                    <a:pt x="838" y="0"/>
                    <a:pt x="1" y="590"/>
                    <a:pt x="776" y="590"/>
                  </a:cubicBezTo>
                  <a:cubicBezTo>
                    <a:pt x="1149" y="590"/>
                    <a:pt x="1955" y="0"/>
                    <a:pt x="12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7" name="Google Shape;1697;p14"/>
            <p:cNvSpPr/>
            <p:nvPr/>
          </p:nvSpPr>
          <p:spPr>
            <a:xfrm>
              <a:off x="4847450" y="1533288"/>
              <a:ext cx="48100" cy="17850"/>
            </a:xfrm>
            <a:custGeom>
              <a:avLst/>
              <a:gdLst/>
              <a:ahLst/>
              <a:cxnLst/>
              <a:rect l="l" t="t" r="r" b="b"/>
              <a:pathLst>
                <a:path w="1924" h="714" extrusionOk="0">
                  <a:moveTo>
                    <a:pt x="1148" y="1"/>
                  </a:moveTo>
                  <a:cubicBezTo>
                    <a:pt x="683" y="1"/>
                    <a:pt x="0" y="714"/>
                    <a:pt x="745" y="714"/>
                  </a:cubicBezTo>
                  <a:cubicBezTo>
                    <a:pt x="1241" y="714"/>
                    <a:pt x="1924" y="1"/>
                    <a:pt x="11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8" name="Google Shape;1698;p14"/>
            <p:cNvSpPr/>
            <p:nvPr/>
          </p:nvSpPr>
          <p:spPr>
            <a:xfrm>
              <a:off x="4893975" y="1486763"/>
              <a:ext cx="48875" cy="17075"/>
            </a:xfrm>
            <a:custGeom>
              <a:avLst/>
              <a:gdLst/>
              <a:ahLst/>
              <a:cxnLst/>
              <a:rect l="l" t="t" r="r" b="b"/>
              <a:pathLst>
                <a:path w="1955" h="683" extrusionOk="0">
                  <a:moveTo>
                    <a:pt x="1210" y="0"/>
                  </a:moveTo>
                  <a:cubicBezTo>
                    <a:pt x="745" y="0"/>
                    <a:pt x="1" y="683"/>
                    <a:pt x="776" y="683"/>
                  </a:cubicBezTo>
                  <a:cubicBezTo>
                    <a:pt x="1210" y="683"/>
                    <a:pt x="1955" y="0"/>
                    <a:pt x="12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9" name="Google Shape;1699;p14"/>
            <p:cNvSpPr/>
            <p:nvPr/>
          </p:nvSpPr>
          <p:spPr>
            <a:xfrm>
              <a:off x="4935075" y="1539488"/>
              <a:ext cx="41125" cy="19425"/>
            </a:xfrm>
            <a:custGeom>
              <a:avLst/>
              <a:gdLst/>
              <a:ahLst/>
              <a:cxnLst/>
              <a:rect l="l" t="t" r="r" b="b"/>
              <a:pathLst>
                <a:path w="1645" h="777" extrusionOk="0">
                  <a:moveTo>
                    <a:pt x="869" y="1"/>
                  </a:moveTo>
                  <a:cubicBezTo>
                    <a:pt x="249" y="1"/>
                    <a:pt x="1" y="776"/>
                    <a:pt x="776" y="776"/>
                  </a:cubicBezTo>
                  <a:cubicBezTo>
                    <a:pt x="1396" y="776"/>
                    <a:pt x="1645" y="1"/>
                    <a:pt x="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0" name="Google Shape;1700;p14"/>
            <p:cNvSpPr/>
            <p:nvPr/>
          </p:nvSpPr>
          <p:spPr>
            <a:xfrm>
              <a:off x="5052175" y="1534063"/>
              <a:ext cx="48875" cy="16300"/>
            </a:xfrm>
            <a:custGeom>
              <a:avLst/>
              <a:gdLst/>
              <a:ahLst/>
              <a:cxnLst/>
              <a:rect l="l" t="t" r="r" b="b"/>
              <a:pathLst>
                <a:path w="1955" h="652" extrusionOk="0">
                  <a:moveTo>
                    <a:pt x="1210" y="1"/>
                  </a:moveTo>
                  <a:cubicBezTo>
                    <a:pt x="776" y="1"/>
                    <a:pt x="1" y="652"/>
                    <a:pt x="776" y="652"/>
                  </a:cubicBezTo>
                  <a:cubicBezTo>
                    <a:pt x="1179" y="652"/>
                    <a:pt x="1955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1" name="Google Shape;1701;p14"/>
            <p:cNvSpPr/>
            <p:nvPr/>
          </p:nvSpPr>
          <p:spPr>
            <a:xfrm>
              <a:off x="4990125" y="1492963"/>
              <a:ext cx="45800" cy="11650"/>
            </a:xfrm>
            <a:custGeom>
              <a:avLst/>
              <a:gdLst/>
              <a:ahLst/>
              <a:cxnLst/>
              <a:rect l="l" t="t" r="r" b="b"/>
              <a:pathLst>
                <a:path w="1832" h="466" extrusionOk="0">
                  <a:moveTo>
                    <a:pt x="1273" y="1"/>
                  </a:moveTo>
                  <a:cubicBezTo>
                    <a:pt x="1025" y="1"/>
                    <a:pt x="1" y="466"/>
                    <a:pt x="559" y="466"/>
                  </a:cubicBezTo>
                  <a:cubicBezTo>
                    <a:pt x="776" y="466"/>
                    <a:pt x="1831" y="1"/>
                    <a:pt x="12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2" name="Google Shape;1702;p14"/>
            <p:cNvSpPr/>
            <p:nvPr/>
          </p:nvSpPr>
          <p:spPr>
            <a:xfrm>
              <a:off x="5147550" y="1501488"/>
              <a:ext cx="40350" cy="20975"/>
            </a:xfrm>
            <a:custGeom>
              <a:avLst/>
              <a:gdLst/>
              <a:ahLst/>
              <a:cxnLst/>
              <a:rect l="l" t="t" r="r" b="b"/>
              <a:pathLst>
                <a:path w="1614" h="839" extrusionOk="0">
                  <a:moveTo>
                    <a:pt x="869" y="1"/>
                  </a:moveTo>
                  <a:cubicBezTo>
                    <a:pt x="218" y="1"/>
                    <a:pt x="1" y="838"/>
                    <a:pt x="745" y="838"/>
                  </a:cubicBezTo>
                  <a:cubicBezTo>
                    <a:pt x="1397" y="838"/>
                    <a:pt x="1614" y="1"/>
                    <a:pt x="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3" name="Google Shape;1703;p14"/>
            <p:cNvSpPr/>
            <p:nvPr/>
          </p:nvSpPr>
          <p:spPr>
            <a:xfrm>
              <a:off x="5080100" y="1468138"/>
              <a:ext cx="40350" cy="20200"/>
            </a:xfrm>
            <a:custGeom>
              <a:avLst/>
              <a:gdLst/>
              <a:ahLst/>
              <a:cxnLst/>
              <a:rect l="l" t="t" r="r" b="b"/>
              <a:pathLst>
                <a:path w="1614" h="808" extrusionOk="0">
                  <a:moveTo>
                    <a:pt x="869" y="1"/>
                  </a:moveTo>
                  <a:cubicBezTo>
                    <a:pt x="217" y="1"/>
                    <a:pt x="0" y="807"/>
                    <a:pt x="745" y="807"/>
                  </a:cubicBezTo>
                  <a:cubicBezTo>
                    <a:pt x="1396" y="807"/>
                    <a:pt x="1613" y="1"/>
                    <a:pt x="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4" name="Google Shape;1704;p14"/>
            <p:cNvSpPr/>
            <p:nvPr/>
          </p:nvSpPr>
          <p:spPr>
            <a:xfrm>
              <a:off x="5047525" y="1438688"/>
              <a:ext cx="45000" cy="11650"/>
            </a:xfrm>
            <a:custGeom>
              <a:avLst/>
              <a:gdLst/>
              <a:ahLst/>
              <a:cxnLst/>
              <a:rect l="l" t="t" r="r" b="b"/>
              <a:pathLst>
                <a:path w="1800" h="466" extrusionOk="0">
                  <a:moveTo>
                    <a:pt x="1272" y="0"/>
                  </a:moveTo>
                  <a:cubicBezTo>
                    <a:pt x="1024" y="0"/>
                    <a:pt x="0" y="465"/>
                    <a:pt x="528" y="465"/>
                  </a:cubicBezTo>
                  <a:cubicBezTo>
                    <a:pt x="776" y="465"/>
                    <a:pt x="1800" y="0"/>
                    <a:pt x="12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5" name="Google Shape;1705;p14"/>
            <p:cNvSpPr/>
            <p:nvPr/>
          </p:nvSpPr>
          <p:spPr>
            <a:xfrm>
              <a:off x="5082425" y="1343288"/>
              <a:ext cx="48875" cy="14000"/>
            </a:xfrm>
            <a:custGeom>
              <a:avLst/>
              <a:gdLst/>
              <a:ahLst/>
              <a:cxnLst/>
              <a:rect l="l" t="t" r="r" b="b"/>
              <a:pathLst>
                <a:path w="1955" h="560" extrusionOk="0">
                  <a:moveTo>
                    <a:pt x="1210" y="1"/>
                  </a:moveTo>
                  <a:cubicBezTo>
                    <a:pt x="838" y="1"/>
                    <a:pt x="0" y="559"/>
                    <a:pt x="745" y="559"/>
                  </a:cubicBezTo>
                  <a:cubicBezTo>
                    <a:pt x="1148" y="559"/>
                    <a:pt x="1954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6" name="Google Shape;1706;p14"/>
            <p:cNvSpPr/>
            <p:nvPr/>
          </p:nvSpPr>
          <p:spPr>
            <a:xfrm>
              <a:off x="5102575" y="1403788"/>
              <a:ext cx="49650" cy="13975"/>
            </a:xfrm>
            <a:custGeom>
              <a:avLst/>
              <a:gdLst/>
              <a:ahLst/>
              <a:cxnLst/>
              <a:rect l="l" t="t" r="r" b="b"/>
              <a:pathLst>
                <a:path w="1986" h="559" extrusionOk="0">
                  <a:moveTo>
                    <a:pt x="1211" y="0"/>
                  </a:moveTo>
                  <a:cubicBezTo>
                    <a:pt x="838" y="0"/>
                    <a:pt x="1" y="559"/>
                    <a:pt x="776" y="559"/>
                  </a:cubicBezTo>
                  <a:cubicBezTo>
                    <a:pt x="1148" y="559"/>
                    <a:pt x="1986" y="0"/>
                    <a:pt x="12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7" name="Google Shape;1707;p14"/>
            <p:cNvSpPr/>
            <p:nvPr/>
          </p:nvSpPr>
          <p:spPr>
            <a:xfrm>
              <a:off x="5170825" y="1422388"/>
              <a:ext cx="47325" cy="17100"/>
            </a:xfrm>
            <a:custGeom>
              <a:avLst/>
              <a:gdLst/>
              <a:ahLst/>
              <a:cxnLst/>
              <a:rect l="l" t="t" r="r" b="b"/>
              <a:pathLst>
                <a:path w="1893" h="684" extrusionOk="0">
                  <a:moveTo>
                    <a:pt x="1179" y="1"/>
                  </a:moveTo>
                  <a:cubicBezTo>
                    <a:pt x="714" y="1"/>
                    <a:pt x="0" y="683"/>
                    <a:pt x="745" y="683"/>
                  </a:cubicBezTo>
                  <a:cubicBezTo>
                    <a:pt x="1210" y="683"/>
                    <a:pt x="1893" y="1"/>
                    <a:pt x="11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8" name="Google Shape;1708;p14"/>
            <p:cNvSpPr/>
            <p:nvPr/>
          </p:nvSpPr>
          <p:spPr>
            <a:xfrm>
              <a:off x="5211150" y="1368113"/>
              <a:ext cx="47325" cy="17850"/>
            </a:xfrm>
            <a:custGeom>
              <a:avLst/>
              <a:gdLst/>
              <a:ahLst/>
              <a:cxnLst/>
              <a:rect l="l" t="t" r="r" b="b"/>
              <a:pathLst>
                <a:path w="1893" h="714" extrusionOk="0">
                  <a:moveTo>
                    <a:pt x="1148" y="0"/>
                  </a:moveTo>
                  <a:cubicBezTo>
                    <a:pt x="683" y="0"/>
                    <a:pt x="0" y="714"/>
                    <a:pt x="745" y="714"/>
                  </a:cubicBezTo>
                  <a:cubicBezTo>
                    <a:pt x="1210" y="714"/>
                    <a:pt x="1893" y="0"/>
                    <a:pt x="11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09" name="Google Shape;1709;p14"/>
            <p:cNvSpPr/>
            <p:nvPr/>
          </p:nvSpPr>
          <p:spPr>
            <a:xfrm>
              <a:off x="5144450" y="1343288"/>
              <a:ext cx="40350" cy="20975"/>
            </a:xfrm>
            <a:custGeom>
              <a:avLst/>
              <a:gdLst/>
              <a:ahLst/>
              <a:cxnLst/>
              <a:rect l="l" t="t" r="r" b="b"/>
              <a:pathLst>
                <a:path w="1614" h="839" extrusionOk="0">
                  <a:moveTo>
                    <a:pt x="838" y="1"/>
                  </a:moveTo>
                  <a:cubicBezTo>
                    <a:pt x="187" y="1"/>
                    <a:pt x="1" y="838"/>
                    <a:pt x="745" y="838"/>
                  </a:cubicBezTo>
                  <a:cubicBezTo>
                    <a:pt x="1397" y="838"/>
                    <a:pt x="1614" y="1"/>
                    <a:pt x="8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0" name="Google Shape;1710;p14"/>
            <p:cNvSpPr/>
            <p:nvPr/>
          </p:nvSpPr>
          <p:spPr>
            <a:xfrm>
              <a:off x="5170050" y="1309163"/>
              <a:ext cx="48875" cy="14775"/>
            </a:xfrm>
            <a:custGeom>
              <a:avLst/>
              <a:gdLst/>
              <a:ahLst/>
              <a:cxnLst/>
              <a:rect l="l" t="t" r="r" b="b"/>
              <a:pathLst>
                <a:path w="1955" h="591" extrusionOk="0">
                  <a:moveTo>
                    <a:pt x="1210" y="1"/>
                  </a:moveTo>
                  <a:cubicBezTo>
                    <a:pt x="807" y="1"/>
                    <a:pt x="0" y="590"/>
                    <a:pt x="776" y="590"/>
                  </a:cubicBezTo>
                  <a:cubicBezTo>
                    <a:pt x="1148" y="590"/>
                    <a:pt x="1955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1" name="Google Shape;1711;p14"/>
            <p:cNvSpPr/>
            <p:nvPr/>
          </p:nvSpPr>
          <p:spPr>
            <a:xfrm>
              <a:off x="4761375" y="1715538"/>
              <a:ext cx="45000" cy="10875"/>
            </a:xfrm>
            <a:custGeom>
              <a:avLst/>
              <a:gdLst/>
              <a:ahLst/>
              <a:cxnLst/>
              <a:rect l="l" t="t" r="r" b="b"/>
              <a:pathLst>
                <a:path w="1800" h="435" extrusionOk="0">
                  <a:moveTo>
                    <a:pt x="1272" y="0"/>
                  </a:moveTo>
                  <a:cubicBezTo>
                    <a:pt x="1024" y="0"/>
                    <a:pt x="0" y="434"/>
                    <a:pt x="528" y="434"/>
                  </a:cubicBezTo>
                  <a:cubicBezTo>
                    <a:pt x="776" y="434"/>
                    <a:pt x="1799" y="0"/>
                    <a:pt x="12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2" name="Google Shape;1712;p14"/>
            <p:cNvSpPr/>
            <p:nvPr/>
          </p:nvSpPr>
          <p:spPr>
            <a:xfrm>
              <a:off x="4726475" y="1661238"/>
              <a:ext cx="47325" cy="17875"/>
            </a:xfrm>
            <a:custGeom>
              <a:avLst/>
              <a:gdLst/>
              <a:ahLst/>
              <a:cxnLst/>
              <a:rect l="l" t="t" r="r" b="b"/>
              <a:pathLst>
                <a:path w="1893" h="715" extrusionOk="0">
                  <a:moveTo>
                    <a:pt x="1148" y="1"/>
                  </a:moveTo>
                  <a:cubicBezTo>
                    <a:pt x="683" y="1"/>
                    <a:pt x="0" y="714"/>
                    <a:pt x="745" y="714"/>
                  </a:cubicBezTo>
                  <a:cubicBezTo>
                    <a:pt x="1210" y="714"/>
                    <a:pt x="1893" y="1"/>
                    <a:pt x="11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3" name="Google Shape;1713;p14"/>
            <p:cNvSpPr/>
            <p:nvPr/>
          </p:nvSpPr>
          <p:spPr>
            <a:xfrm>
              <a:off x="4748950" y="1626338"/>
              <a:ext cx="49675" cy="14000"/>
            </a:xfrm>
            <a:custGeom>
              <a:avLst/>
              <a:gdLst/>
              <a:ahLst/>
              <a:cxnLst/>
              <a:rect l="l" t="t" r="r" b="b"/>
              <a:pathLst>
                <a:path w="1987" h="560" extrusionOk="0">
                  <a:moveTo>
                    <a:pt x="1211" y="1"/>
                  </a:moveTo>
                  <a:cubicBezTo>
                    <a:pt x="869" y="1"/>
                    <a:pt x="1" y="559"/>
                    <a:pt x="776" y="559"/>
                  </a:cubicBezTo>
                  <a:cubicBezTo>
                    <a:pt x="1118" y="559"/>
                    <a:pt x="1986" y="1"/>
                    <a:pt x="121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4" name="Google Shape;1714;p14"/>
            <p:cNvSpPr/>
            <p:nvPr/>
          </p:nvSpPr>
          <p:spPr>
            <a:xfrm>
              <a:off x="4823400" y="1627113"/>
              <a:ext cx="48900" cy="12450"/>
            </a:xfrm>
            <a:custGeom>
              <a:avLst/>
              <a:gdLst/>
              <a:ahLst/>
              <a:cxnLst/>
              <a:rect l="l" t="t" r="r" b="b"/>
              <a:pathLst>
                <a:path w="1956" h="498" extrusionOk="0">
                  <a:moveTo>
                    <a:pt x="1211" y="1"/>
                  </a:moveTo>
                  <a:cubicBezTo>
                    <a:pt x="869" y="1"/>
                    <a:pt x="1" y="497"/>
                    <a:pt x="745" y="497"/>
                  </a:cubicBezTo>
                  <a:cubicBezTo>
                    <a:pt x="1055" y="497"/>
                    <a:pt x="1955" y="1"/>
                    <a:pt x="121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5" name="Google Shape;1715;p14"/>
            <p:cNvSpPr/>
            <p:nvPr/>
          </p:nvSpPr>
          <p:spPr>
            <a:xfrm>
              <a:off x="4826500" y="1686063"/>
              <a:ext cx="48900" cy="15525"/>
            </a:xfrm>
            <a:custGeom>
              <a:avLst/>
              <a:gdLst/>
              <a:ahLst/>
              <a:cxnLst/>
              <a:rect l="l" t="t" r="r" b="b"/>
              <a:pathLst>
                <a:path w="1956" h="621" extrusionOk="0">
                  <a:moveTo>
                    <a:pt x="1211" y="0"/>
                  </a:moveTo>
                  <a:cubicBezTo>
                    <a:pt x="807" y="0"/>
                    <a:pt x="1" y="621"/>
                    <a:pt x="776" y="621"/>
                  </a:cubicBezTo>
                  <a:cubicBezTo>
                    <a:pt x="1180" y="621"/>
                    <a:pt x="1955" y="0"/>
                    <a:pt x="12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6" name="Google Shape;1716;p14"/>
            <p:cNvSpPr/>
            <p:nvPr/>
          </p:nvSpPr>
          <p:spPr>
            <a:xfrm>
              <a:off x="4853650" y="1797738"/>
              <a:ext cx="48875" cy="14750"/>
            </a:xfrm>
            <a:custGeom>
              <a:avLst/>
              <a:gdLst/>
              <a:ahLst/>
              <a:cxnLst/>
              <a:rect l="l" t="t" r="r" b="b"/>
              <a:pathLst>
                <a:path w="1955" h="590" extrusionOk="0">
                  <a:moveTo>
                    <a:pt x="1210" y="0"/>
                  </a:moveTo>
                  <a:cubicBezTo>
                    <a:pt x="807" y="0"/>
                    <a:pt x="1" y="589"/>
                    <a:pt x="745" y="589"/>
                  </a:cubicBezTo>
                  <a:cubicBezTo>
                    <a:pt x="1148" y="589"/>
                    <a:pt x="1955" y="0"/>
                    <a:pt x="12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7" name="Google Shape;1717;p14"/>
            <p:cNvSpPr/>
            <p:nvPr/>
          </p:nvSpPr>
          <p:spPr>
            <a:xfrm>
              <a:off x="4736550" y="1811688"/>
              <a:ext cx="48100" cy="19400"/>
            </a:xfrm>
            <a:custGeom>
              <a:avLst/>
              <a:gdLst/>
              <a:ahLst/>
              <a:cxnLst/>
              <a:rect l="l" t="t" r="r" b="b"/>
              <a:pathLst>
                <a:path w="1924" h="776" extrusionOk="0">
                  <a:moveTo>
                    <a:pt x="1148" y="0"/>
                  </a:moveTo>
                  <a:cubicBezTo>
                    <a:pt x="652" y="0"/>
                    <a:pt x="1" y="776"/>
                    <a:pt x="745" y="776"/>
                  </a:cubicBezTo>
                  <a:cubicBezTo>
                    <a:pt x="1241" y="776"/>
                    <a:pt x="1924" y="0"/>
                    <a:pt x="11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8" name="Google Shape;1718;p14"/>
            <p:cNvSpPr/>
            <p:nvPr/>
          </p:nvSpPr>
          <p:spPr>
            <a:xfrm>
              <a:off x="4709400" y="1769813"/>
              <a:ext cx="48125" cy="16300"/>
            </a:xfrm>
            <a:custGeom>
              <a:avLst/>
              <a:gdLst/>
              <a:ahLst/>
              <a:cxnLst/>
              <a:rect l="l" t="t" r="r" b="b"/>
              <a:pathLst>
                <a:path w="1925" h="652" extrusionOk="0">
                  <a:moveTo>
                    <a:pt x="1180" y="0"/>
                  </a:moveTo>
                  <a:cubicBezTo>
                    <a:pt x="745" y="0"/>
                    <a:pt x="1" y="652"/>
                    <a:pt x="745" y="652"/>
                  </a:cubicBezTo>
                  <a:cubicBezTo>
                    <a:pt x="1180" y="652"/>
                    <a:pt x="1924" y="0"/>
                    <a:pt x="11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19" name="Google Shape;1719;p14"/>
            <p:cNvSpPr/>
            <p:nvPr/>
          </p:nvSpPr>
          <p:spPr>
            <a:xfrm>
              <a:off x="4789275" y="1773688"/>
              <a:ext cx="48900" cy="14750"/>
            </a:xfrm>
            <a:custGeom>
              <a:avLst/>
              <a:gdLst/>
              <a:ahLst/>
              <a:cxnLst/>
              <a:rect l="l" t="t" r="r" b="b"/>
              <a:pathLst>
                <a:path w="1956" h="590" extrusionOk="0">
                  <a:moveTo>
                    <a:pt x="1211" y="0"/>
                  </a:moveTo>
                  <a:cubicBezTo>
                    <a:pt x="838" y="0"/>
                    <a:pt x="1" y="590"/>
                    <a:pt x="776" y="590"/>
                  </a:cubicBezTo>
                  <a:cubicBezTo>
                    <a:pt x="1149" y="590"/>
                    <a:pt x="1955" y="0"/>
                    <a:pt x="12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0" name="Google Shape;1720;p14"/>
            <p:cNvSpPr/>
            <p:nvPr/>
          </p:nvSpPr>
          <p:spPr>
            <a:xfrm>
              <a:off x="4614800" y="1852788"/>
              <a:ext cx="48100" cy="18625"/>
            </a:xfrm>
            <a:custGeom>
              <a:avLst/>
              <a:gdLst/>
              <a:ahLst/>
              <a:cxnLst/>
              <a:rect l="l" t="t" r="r" b="b"/>
              <a:pathLst>
                <a:path w="1924" h="745" extrusionOk="0">
                  <a:moveTo>
                    <a:pt x="1179" y="0"/>
                  </a:moveTo>
                  <a:cubicBezTo>
                    <a:pt x="683" y="0"/>
                    <a:pt x="1" y="745"/>
                    <a:pt x="776" y="745"/>
                  </a:cubicBezTo>
                  <a:cubicBezTo>
                    <a:pt x="1241" y="745"/>
                    <a:pt x="1924" y="0"/>
                    <a:pt x="11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1" name="Google Shape;1721;p14"/>
            <p:cNvSpPr/>
            <p:nvPr/>
          </p:nvSpPr>
          <p:spPr>
            <a:xfrm>
              <a:off x="4577575" y="1790738"/>
              <a:ext cx="48875" cy="15550"/>
            </a:xfrm>
            <a:custGeom>
              <a:avLst/>
              <a:gdLst/>
              <a:ahLst/>
              <a:cxnLst/>
              <a:rect l="l" t="t" r="r" b="b"/>
              <a:pathLst>
                <a:path w="1955" h="622" extrusionOk="0">
                  <a:moveTo>
                    <a:pt x="1210" y="1"/>
                  </a:moveTo>
                  <a:cubicBezTo>
                    <a:pt x="807" y="1"/>
                    <a:pt x="1" y="621"/>
                    <a:pt x="745" y="621"/>
                  </a:cubicBezTo>
                  <a:cubicBezTo>
                    <a:pt x="1148" y="621"/>
                    <a:pt x="1955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2" name="Google Shape;1722;p14"/>
            <p:cNvSpPr/>
            <p:nvPr/>
          </p:nvSpPr>
          <p:spPr>
            <a:xfrm>
              <a:off x="4478325" y="1836513"/>
              <a:ext cx="45000" cy="10875"/>
            </a:xfrm>
            <a:custGeom>
              <a:avLst/>
              <a:gdLst/>
              <a:ahLst/>
              <a:cxnLst/>
              <a:rect l="l" t="t" r="r" b="b"/>
              <a:pathLst>
                <a:path w="1800" h="435" extrusionOk="0">
                  <a:moveTo>
                    <a:pt x="1272" y="0"/>
                  </a:moveTo>
                  <a:cubicBezTo>
                    <a:pt x="1024" y="0"/>
                    <a:pt x="0" y="434"/>
                    <a:pt x="528" y="434"/>
                  </a:cubicBezTo>
                  <a:cubicBezTo>
                    <a:pt x="776" y="434"/>
                    <a:pt x="1799" y="0"/>
                    <a:pt x="12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3" name="Google Shape;1723;p14"/>
            <p:cNvSpPr/>
            <p:nvPr/>
          </p:nvSpPr>
          <p:spPr>
            <a:xfrm>
              <a:off x="4523300" y="1889238"/>
              <a:ext cx="49650" cy="13200"/>
            </a:xfrm>
            <a:custGeom>
              <a:avLst/>
              <a:gdLst/>
              <a:ahLst/>
              <a:cxnLst/>
              <a:rect l="l" t="t" r="r" b="b"/>
              <a:pathLst>
                <a:path w="1986" h="528" extrusionOk="0">
                  <a:moveTo>
                    <a:pt x="1241" y="0"/>
                  </a:moveTo>
                  <a:cubicBezTo>
                    <a:pt x="869" y="0"/>
                    <a:pt x="0" y="528"/>
                    <a:pt x="776" y="528"/>
                  </a:cubicBezTo>
                  <a:cubicBezTo>
                    <a:pt x="1117" y="528"/>
                    <a:pt x="1986" y="0"/>
                    <a:pt x="12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4" name="Google Shape;1724;p14"/>
            <p:cNvSpPr/>
            <p:nvPr/>
          </p:nvSpPr>
          <p:spPr>
            <a:xfrm>
              <a:off x="4406200" y="1883038"/>
              <a:ext cx="41125" cy="19400"/>
            </a:xfrm>
            <a:custGeom>
              <a:avLst/>
              <a:gdLst/>
              <a:ahLst/>
              <a:cxnLst/>
              <a:rect l="l" t="t" r="r" b="b"/>
              <a:pathLst>
                <a:path w="1645" h="776" extrusionOk="0">
                  <a:moveTo>
                    <a:pt x="869" y="0"/>
                  </a:moveTo>
                  <a:cubicBezTo>
                    <a:pt x="249" y="0"/>
                    <a:pt x="0" y="776"/>
                    <a:pt x="776" y="776"/>
                  </a:cubicBezTo>
                  <a:cubicBezTo>
                    <a:pt x="1396" y="776"/>
                    <a:pt x="1644" y="0"/>
                    <a:pt x="86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5" name="Google Shape;1725;p14"/>
            <p:cNvSpPr/>
            <p:nvPr/>
          </p:nvSpPr>
          <p:spPr>
            <a:xfrm>
              <a:off x="4296850" y="1914038"/>
              <a:ext cx="45000" cy="10900"/>
            </a:xfrm>
            <a:custGeom>
              <a:avLst/>
              <a:gdLst/>
              <a:ahLst/>
              <a:cxnLst/>
              <a:rect l="l" t="t" r="r" b="b"/>
              <a:pathLst>
                <a:path w="1800" h="436" extrusionOk="0">
                  <a:moveTo>
                    <a:pt x="1272" y="1"/>
                  </a:moveTo>
                  <a:cubicBezTo>
                    <a:pt x="1024" y="1"/>
                    <a:pt x="1" y="435"/>
                    <a:pt x="528" y="435"/>
                  </a:cubicBezTo>
                  <a:cubicBezTo>
                    <a:pt x="745" y="435"/>
                    <a:pt x="1800" y="1"/>
                    <a:pt x="12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6" name="Google Shape;1726;p14"/>
            <p:cNvSpPr/>
            <p:nvPr/>
          </p:nvSpPr>
          <p:spPr>
            <a:xfrm>
              <a:off x="4226275" y="1896988"/>
              <a:ext cx="45025" cy="10875"/>
            </a:xfrm>
            <a:custGeom>
              <a:avLst/>
              <a:gdLst/>
              <a:ahLst/>
              <a:cxnLst/>
              <a:rect l="l" t="t" r="r" b="b"/>
              <a:pathLst>
                <a:path w="1801" h="435" extrusionOk="0">
                  <a:moveTo>
                    <a:pt x="1242" y="1"/>
                  </a:moveTo>
                  <a:cubicBezTo>
                    <a:pt x="1025" y="1"/>
                    <a:pt x="1" y="435"/>
                    <a:pt x="528" y="435"/>
                  </a:cubicBezTo>
                  <a:cubicBezTo>
                    <a:pt x="745" y="435"/>
                    <a:pt x="1800" y="1"/>
                    <a:pt x="124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7" name="Google Shape;1727;p14"/>
            <p:cNvSpPr/>
            <p:nvPr/>
          </p:nvSpPr>
          <p:spPr>
            <a:xfrm>
              <a:off x="4203800" y="1841163"/>
              <a:ext cx="48875" cy="14750"/>
            </a:xfrm>
            <a:custGeom>
              <a:avLst/>
              <a:gdLst/>
              <a:ahLst/>
              <a:cxnLst/>
              <a:rect l="l" t="t" r="r" b="b"/>
              <a:pathLst>
                <a:path w="1955" h="590" extrusionOk="0">
                  <a:moveTo>
                    <a:pt x="1210" y="0"/>
                  </a:moveTo>
                  <a:cubicBezTo>
                    <a:pt x="807" y="0"/>
                    <a:pt x="0" y="590"/>
                    <a:pt x="745" y="590"/>
                  </a:cubicBezTo>
                  <a:cubicBezTo>
                    <a:pt x="1148" y="590"/>
                    <a:pt x="1955" y="0"/>
                    <a:pt x="12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8" name="Google Shape;1728;p14"/>
            <p:cNvSpPr/>
            <p:nvPr/>
          </p:nvSpPr>
          <p:spPr>
            <a:xfrm>
              <a:off x="4278250" y="1868288"/>
              <a:ext cx="41125" cy="20975"/>
            </a:xfrm>
            <a:custGeom>
              <a:avLst/>
              <a:gdLst/>
              <a:ahLst/>
              <a:cxnLst/>
              <a:rect l="l" t="t" r="r" b="b"/>
              <a:pathLst>
                <a:path w="1645" h="839" extrusionOk="0">
                  <a:moveTo>
                    <a:pt x="869" y="1"/>
                  </a:moveTo>
                  <a:cubicBezTo>
                    <a:pt x="217" y="1"/>
                    <a:pt x="0" y="838"/>
                    <a:pt x="776" y="838"/>
                  </a:cubicBezTo>
                  <a:cubicBezTo>
                    <a:pt x="1427" y="838"/>
                    <a:pt x="1644" y="1"/>
                    <a:pt x="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9" name="Google Shape;1729;p14"/>
            <p:cNvSpPr/>
            <p:nvPr/>
          </p:nvSpPr>
          <p:spPr>
            <a:xfrm>
              <a:off x="4347250" y="1849688"/>
              <a:ext cx="45025" cy="11650"/>
            </a:xfrm>
            <a:custGeom>
              <a:avLst/>
              <a:gdLst/>
              <a:ahLst/>
              <a:cxnLst/>
              <a:rect l="l" t="t" r="r" b="b"/>
              <a:pathLst>
                <a:path w="1801" h="466" extrusionOk="0">
                  <a:moveTo>
                    <a:pt x="1273" y="0"/>
                  </a:moveTo>
                  <a:cubicBezTo>
                    <a:pt x="1025" y="0"/>
                    <a:pt x="1" y="466"/>
                    <a:pt x="528" y="466"/>
                  </a:cubicBezTo>
                  <a:cubicBezTo>
                    <a:pt x="776" y="466"/>
                    <a:pt x="1800" y="0"/>
                    <a:pt x="127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0" name="Google Shape;1730;p14"/>
            <p:cNvSpPr/>
            <p:nvPr/>
          </p:nvSpPr>
          <p:spPr>
            <a:xfrm>
              <a:off x="4279025" y="1821763"/>
              <a:ext cx="40350" cy="20975"/>
            </a:xfrm>
            <a:custGeom>
              <a:avLst/>
              <a:gdLst/>
              <a:ahLst/>
              <a:cxnLst/>
              <a:rect l="l" t="t" r="r" b="b"/>
              <a:pathLst>
                <a:path w="1614" h="839" extrusionOk="0">
                  <a:moveTo>
                    <a:pt x="838" y="1"/>
                  </a:moveTo>
                  <a:cubicBezTo>
                    <a:pt x="186" y="1"/>
                    <a:pt x="0" y="838"/>
                    <a:pt x="745" y="838"/>
                  </a:cubicBezTo>
                  <a:cubicBezTo>
                    <a:pt x="1396" y="838"/>
                    <a:pt x="1613" y="1"/>
                    <a:pt x="8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1" name="Google Shape;1731;p14"/>
            <p:cNvSpPr/>
            <p:nvPr/>
          </p:nvSpPr>
          <p:spPr>
            <a:xfrm>
              <a:off x="4267375" y="1777563"/>
              <a:ext cx="49675" cy="13975"/>
            </a:xfrm>
            <a:custGeom>
              <a:avLst/>
              <a:gdLst/>
              <a:ahLst/>
              <a:cxnLst/>
              <a:rect l="l" t="t" r="r" b="b"/>
              <a:pathLst>
                <a:path w="1987" h="559" extrusionOk="0">
                  <a:moveTo>
                    <a:pt x="1211" y="1"/>
                  </a:moveTo>
                  <a:cubicBezTo>
                    <a:pt x="869" y="1"/>
                    <a:pt x="1" y="559"/>
                    <a:pt x="776" y="559"/>
                  </a:cubicBezTo>
                  <a:cubicBezTo>
                    <a:pt x="1149" y="559"/>
                    <a:pt x="1986" y="1"/>
                    <a:pt x="121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2" name="Google Shape;1732;p14"/>
            <p:cNvSpPr/>
            <p:nvPr/>
          </p:nvSpPr>
          <p:spPr>
            <a:xfrm>
              <a:off x="4380600" y="1779113"/>
              <a:ext cx="45775" cy="11650"/>
            </a:xfrm>
            <a:custGeom>
              <a:avLst/>
              <a:gdLst/>
              <a:ahLst/>
              <a:cxnLst/>
              <a:rect l="l" t="t" r="r" b="b"/>
              <a:pathLst>
                <a:path w="1831" h="466" extrusionOk="0">
                  <a:moveTo>
                    <a:pt x="1273" y="1"/>
                  </a:moveTo>
                  <a:cubicBezTo>
                    <a:pt x="1024" y="1"/>
                    <a:pt x="1" y="466"/>
                    <a:pt x="559" y="466"/>
                  </a:cubicBezTo>
                  <a:cubicBezTo>
                    <a:pt x="776" y="466"/>
                    <a:pt x="1831" y="1"/>
                    <a:pt x="12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3" name="Google Shape;1733;p14"/>
            <p:cNvSpPr/>
            <p:nvPr/>
          </p:nvSpPr>
          <p:spPr>
            <a:xfrm>
              <a:off x="4466675" y="1789188"/>
              <a:ext cx="48900" cy="17100"/>
            </a:xfrm>
            <a:custGeom>
              <a:avLst/>
              <a:gdLst/>
              <a:ahLst/>
              <a:cxnLst/>
              <a:rect l="l" t="t" r="r" b="b"/>
              <a:pathLst>
                <a:path w="1956" h="684" extrusionOk="0">
                  <a:moveTo>
                    <a:pt x="1180" y="1"/>
                  </a:moveTo>
                  <a:cubicBezTo>
                    <a:pt x="745" y="1"/>
                    <a:pt x="1" y="683"/>
                    <a:pt x="745" y="683"/>
                  </a:cubicBezTo>
                  <a:cubicBezTo>
                    <a:pt x="1211" y="683"/>
                    <a:pt x="1955" y="1"/>
                    <a:pt x="118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4" name="Google Shape;1734;p14"/>
            <p:cNvSpPr/>
            <p:nvPr/>
          </p:nvSpPr>
          <p:spPr>
            <a:xfrm>
              <a:off x="4412400" y="1831063"/>
              <a:ext cx="48875" cy="14775"/>
            </a:xfrm>
            <a:custGeom>
              <a:avLst/>
              <a:gdLst/>
              <a:ahLst/>
              <a:cxnLst/>
              <a:rect l="l" t="t" r="r" b="b"/>
              <a:pathLst>
                <a:path w="1955" h="591" extrusionOk="0">
                  <a:moveTo>
                    <a:pt x="1210" y="1"/>
                  </a:moveTo>
                  <a:cubicBezTo>
                    <a:pt x="807" y="1"/>
                    <a:pt x="1" y="590"/>
                    <a:pt x="776" y="590"/>
                  </a:cubicBezTo>
                  <a:cubicBezTo>
                    <a:pt x="1148" y="590"/>
                    <a:pt x="1955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5" name="Google Shape;1735;p14"/>
            <p:cNvSpPr/>
            <p:nvPr/>
          </p:nvSpPr>
          <p:spPr>
            <a:xfrm>
              <a:off x="4500025" y="1963688"/>
              <a:ext cx="48875" cy="12425"/>
            </a:xfrm>
            <a:custGeom>
              <a:avLst/>
              <a:gdLst/>
              <a:ahLst/>
              <a:cxnLst/>
              <a:rect l="l" t="t" r="r" b="b"/>
              <a:pathLst>
                <a:path w="1955" h="497" extrusionOk="0">
                  <a:moveTo>
                    <a:pt x="1211" y="0"/>
                  </a:moveTo>
                  <a:cubicBezTo>
                    <a:pt x="900" y="0"/>
                    <a:pt x="1" y="496"/>
                    <a:pt x="745" y="496"/>
                  </a:cubicBezTo>
                  <a:cubicBezTo>
                    <a:pt x="1086" y="496"/>
                    <a:pt x="1955" y="0"/>
                    <a:pt x="12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6" name="Google Shape;1736;p14"/>
            <p:cNvSpPr/>
            <p:nvPr/>
          </p:nvSpPr>
          <p:spPr>
            <a:xfrm>
              <a:off x="4376725" y="1952813"/>
              <a:ext cx="40350" cy="20975"/>
            </a:xfrm>
            <a:custGeom>
              <a:avLst/>
              <a:gdLst/>
              <a:ahLst/>
              <a:cxnLst/>
              <a:rect l="l" t="t" r="r" b="b"/>
              <a:pathLst>
                <a:path w="1614" h="839" extrusionOk="0">
                  <a:moveTo>
                    <a:pt x="869" y="1"/>
                  </a:moveTo>
                  <a:cubicBezTo>
                    <a:pt x="218" y="1"/>
                    <a:pt x="1" y="838"/>
                    <a:pt x="776" y="838"/>
                  </a:cubicBezTo>
                  <a:cubicBezTo>
                    <a:pt x="1428" y="838"/>
                    <a:pt x="1614" y="1"/>
                    <a:pt x="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7" name="Google Shape;1737;p14"/>
            <p:cNvSpPr/>
            <p:nvPr/>
          </p:nvSpPr>
          <p:spPr>
            <a:xfrm>
              <a:off x="4432575" y="1948163"/>
              <a:ext cx="48875" cy="16325"/>
            </a:xfrm>
            <a:custGeom>
              <a:avLst/>
              <a:gdLst/>
              <a:ahLst/>
              <a:cxnLst/>
              <a:rect l="l" t="t" r="r" b="b"/>
              <a:pathLst>
                <a:path w="1955" h="653" extrusionOk="0">
                  <a:moveTo>
                    <a:pt x="1210" y="1"/>
                  </a:moveTo>
                  <a:cubicBezTo>
                    <a:pt x="776" y="1"/>
                    <a:pt x="0" y="652"/>
                    <a:pt x="776" y="652"/>
                  </a:cubicBezTo>
                  <a:cubicBezTo>
                    <a:pt x="1210" y="652"/>
                    <a:pt x="1954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8" name="Google Shape;1738;p14"/>
            <p:cNvSpPr/>
            <p:nvPr/>
          </p:nvSpPr>
          <p:spPr>
            <a:xfrm>
              <a:off x="4634975" y="1941188"/>
              <a:ext cx="48875" cy="17100"/>
            </a:xfrm>
            <a:custGeom>
              <a:avLst/>
              <a:gdLst/>
              <a:ahLst/>
              <a:cxnLst/>
              <a:rect l="l" t="t" r="r" b="b"/>
              <a:pathLst>
                <a:path w="1955" h="684" extrusionOk="0">
                  <a:moveTo>
                    <a:pt x="1179" y="1"/>
                  </a:moveTo>
                  <a:cubicBezTo>
                    <a:pt x="745" y="1"/>
                    <a:pt x="0" y="683"/>
                    <a:pt x="745" y="683"/>
                  </a:cubicBezTo>
                  <a:cubicBezTo>
                    <a:pt x="1210" y="683"/>
                    <a:pt x="1954" y="1"/>
                    <a:pt x="11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9" name="Google Shape;1739;p14"/>
            <p:cNvSpPr/>
            <p:nvPr/>
          </p:nvSpPr>
          <p:spPr>
            <a:xfrm>
              <a:off x="4548100" y="1961363"/>
              <a:ext cx="47350" cy="17075"/>
            </a:xfrm>
            <a:custGeom>
              <a:avLst/>
              <a:gdLst/>
              <a:ahLst/>
              <a:cxnLst/>
              <a:rect l="l" t="t" r="r" b="b"/>
              <a:pathLst>
                <a:path w="1894" h="683" extrusionOk="0">
                  <a:moveTo>
                    <a:pt x="1149" y="0"/>
                  </a:moveTo>
                  <a:cubicBezTo>
                    <a:pt x="683" y="0"/>
                    <a:pt x="1" y="683"/>
                    <a:pt x="745" y="683"/>
                  </a:cubicBezTo>
                  <a:cubicBezTo>
                    <a:pt x="1211" y="683"/>
                    <a:pt x="1893" y="0"/>
                    <a:pt x="11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0" name="Google Shape;1740;p14"/>
            <p:cNvSpPr/>
            <p:nvPr/>
          </p:nvSpPr>
          <p:spPr>
            <a:xfrm>
              <a:off x="4712525" y="1913263"/>
              <a:ext cx="48875" cy="12450"/>
            </a:xfrm>
            <a:custGeom>
              <a:avLst/>
              <a:gdLst/>
              <a:ahLst/>
              <a:cxnLst/>
              <a:rect l="l" t="t" r="r" b="b"/>
              <a:pathLst>
                <a:path w="1955" h="498" extrusionOk="0">
                  <a:moveTo>
                    <a:pt x="1210" y="1"/>
                  </a:moveTo>
                  <a:cubicBezTo>
                    <a:pt x="838" y="1"/>
                    <a:pt x="0" y="497"/>
                    <a:pt x="745" y="497"/>
                  </a:cubicBezTo>
                  <a:cubicBezTo>
                    <a:pt x="1086" y="497"/>
                    <a:pt x="1954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1" name="Google Shape;1741;p14"/>
            <p:cNvSpPr/>
            <p:nvPr/>
          </p:nvSpPr>
          <p:spPr>
            <a:xfrm>
              <a:off x="4689250" y="1983838"/>
              <a:ext cx="41125" cy="19425"/>
            </a:xfrm>
            <a:custGeom>
              <a:avLst/>
              <a:gdLst/>
              <a:ahLst/>
              <a:cxnLst/>
              <a:rect l="l" t="t" r="r" b="b"/>
              <a:pathLst>
                <a:path w="1645" h="777" extrusionOk="0">
                  <a:moveTo>
                    <a:pt x="869" y="1"/>
                  </a:moveTo>
                  <a:cubicBezTo>
                    <a:pt x="249" y="1"/>
                    <a:pt x="0" y="776"/>
                    <a:pt x="776" y="776"/>
                  </a:cubicBezTo>
                  <a:cubicBezTo>
                    <a:pt x="1396" y="776"/>
                    <a:pt x="1644" y="1"/>
                    <a:pt x="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2" name="Google Shape;1742;p14"/>
            <p:cNvSpPr/>
            <p:nvPr/>
          </p:nvSpPr>
          <p:spPr>
            <a:xfrm>
              <a:off x="4755950" y="2000138"/>
              <a:ext cx="48875" cy="13200"/>
            </a:xfrm>
            <a:custGeom>
              <a:avLst/>
              <a:gdLst/>
              <a:ahLst/>
              <a:cxnLst/>
              <a:rect l="l" t="t" r="r" b="b"/>
              <a:pathLst>
                <a:path w="1955" h="528" extrusionOk="0">
                  <a:moveTo>
                    <a:pt x="1210" y="0"/>
                  </a:moveTo>
                  <a:cubicBezTo>
                    <a:pt x="869" y="0"/>
                    <a:pt x="0" y="527"/>
                    <a:pt x="745" y="527"/>
                  </a:cubicBezTo>
                  <a:cubicBezTo>
                    <a:pt x="1086" y="527"/>
                    <a:pt x="1954" y="0"/>
                    <a:pt x="12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3" name="Google Shape;1743;p14"/>
            <p:cNvSpPr/>
            <p:nvPr/>
          </p:nvSpPr>
          <p:spPr>
            <a:xfrm>
              <a:off x="4662875" y="2037338"/>
              <a:ext cx="40350" cy="20975"/>
            </a:xfrm>
            <a:custGeom>
              <a:avLst/>
              <a:gdLst/>
              <a:ahLst/>
              <a:cxnLst/>
              <a:rect l="l" t="t" r="r" b="b"/>
              <a:pathLst>
                <a:path w="1614" h="839" extrusionOk="0">
                  <a:moveTo>
                    <a:pt x="838" y="1"/>
                  </a:moveTo>
                  <a:cubicBezTo>
                    <a:pt x="187" y="1"/>
                    <a:pt x="1" y="839"/>
                    <a:pt x="745" y="839"/>
                  </a:cubicBezTo>
                  <a:cubicBezTo>
                    <a:pt x="1397" y="839"/>
                    <a:pt x="1614" y="1"/>
                    <a:pt x="8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4" name="Google Shape;1744;p14"/>
            <p:cNvSpPr/>
            <p:nvPr/>
          </p:nvSpPr>
          <p:spPr>
            <a:xfrm>
              <a:off x="4692350" y="2080013"/>
              <a:ext cx="48100" cy="16300"/>
            </a:xfrm>
            <a:custGeom>
              <a:avLst/>
              <a:gdLst/>
              <a:ahLst/>
              <a:cxnLst/>
              <a:rect l="l" t="t" r="r" b="b"/>
              <a:pathLst>
                <a:path w="1924" h="652" extrusionOk="0">
                  <a:moveTo>
                    <a:pt x="1179" y="0"/>
                  </a:moveTo>
                  <a:cubicBezTo>
                    <a:pt x="745" y="0"/>
                    <a:pt x="1" y="651"/>
                    <a:pt x="745" y="651"/>
                  </a:cubicBezTo>
                  <a:cubicBezTo>
                    <a:pt x="1179" y="651"/>
                    <a:pt x="1924" y="0"/>
                    <a:pt x="11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5" name="Google Shape;1745;p14"/>
            <p:cNvSpPr/>
            <p:nvPr/>
          </p:nvSpPr>
          <p:spPr>
            <a:xfrm>
              <a:off x="4783850" y="2111013"/>
              <a:ext cx="41125" cy="20975"/>
            </a:xfrm>
            <a:custGeom>
              <a:avLst/>
              <a:gdLst/>
              <a:ahLst/>
              <a:cxnLst/>
              <a:rect l="l" t="t" r="r" b="b"/>
              <a:pathLst>
                <a:path w="1645" h="839" extrusionOk="0">
                  <a:moveTo>
                    <a:pt x="869" y="1"/>
                  </a:moveTo>
                  <a:cubicBezTo>
                    <a:pt x="218" y="1"/>
                    <a:pt x="1" y="838"/>
                    <a:pt x="776" y="838"/>
                  </a:cubicBezTo>
                  <a:cubicBezTo>
                    <a:pt x="1397" y="838"/>
                    <a:pt x="1645" y="1"/>
                    <a:pt x="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6" name="Google Shape;1746;p14"/>
            <p:cNvSpPr/>
            <p:nvPr/>
          </p:nvSpPr>
          <p:spPr>
            <a:xfrm>
              <a:off x="4719500" y="2147463"/>
              <a:ext cx="48100" cy="15550"/>
            </a:xfrm>
            <a:custGeom>
              <a:avLst/>
              <a:gdLst/>
              <a:ahLst/>
              <a:cxnLst/>
              <a:rect l="l" t="t" r="r" b="b"/>
              <a:pathLst>
                <a:path w="1924" h="622" extrusionOk="0">
                  <a:moveTo>
                    <a:pt x="1179" y="1"/>
                  </a:moveTo>
                  <a:cubicBezTo>
                    <a:pt x="745" y="1"/>
                    <a:pt x="0" y="621"/>
                    <a:pt x="745" y="621"/>
                  </a:cubicBezTo>
                  <a:cubicBezTo>
                    <a:pt x="1179" y="621"/>
                    <a:pt x="1923" y="1"/>
                    <a:pt x="11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7" name="Google Shape;1747;p14"/>
            <p:cNvSpPr/>
            <p:nvPr/>
          </p:nvSpPr>
          <p:spPr>
            <a:xfrm>
              <a:off x="4766025" y="2066813"/>
              <a:ext cx="48875" cy="15550"/>
            </a:xfrm>
            <a:custGeom>
              <a:avLst/>
              <a:gdLst/>
              <a:ahLst/>
              <a:cxnLst/>
              <a:rect l="l" t="t" r="r" b="b"/>
              <a:pathLst>
                <a:path w="1955" h="622" extrusionOk="0">
                  <a:moveTo>
                    <a:pt x="1210" y="1"/>
                  </a:moveTo>
                  <a:cubicBezTo>
                    <a:pt x="776" y="1"/>
                    <a:pt x="0" y="621"/>
                    <a:pt x="745" y="621"/>
                  </a:cubicBezTo>
                  <a:cubicBezTo>
                    <a:pt x="1179" y="621"/>
                    <a:pt x="1955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8" name="Google Shape;1748;p14"/>
            <p:cNvSpPr/>
            <p:nvPr/>
          </p:nvSpPr>
          <p:spPr>
            <a:xfrm>
              <a:off x="4774550" y="1948938"/>
              <a:ext cx="40350" cy="21750"/>
            </a:xfrm>
            <a:custGeom>
              <a:avLst/>
              <a:gdLst/>
              <a:ahLst/>
              <a:cxnLst/>
              <a:rect l="l" t="t" r="r" b="b"/>
              <a:pathLst>
                <a:path w="1614" h="870" extrusionOk="0">
                  <a:moveTo>
                    <a:pt x="838" y="1"/>
                  </a:moveTo>
                  <a:cubicBezTo>
                    <a:pt x="187" y="1"/>
                    <a:pt x="1" y="869"/>
                    <a:pt x="745" y="869"/>
                  </a:cubicBezTo>
                  <a:cubicBezTo>
                    <a:pt x="1396" y="869"/>
                    <a:pt x="1614" y="1"/>
                    <a:pt x="8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9" name="Google Shape;1749;p14"/>
            <p:cNvSpPr/>
            <p:nvPr/>
          </p:nvSpPr>
          <p:spPr>
            <a:xfrm>
              <a:off x="4806350" y="1862088"/>
              <a:ext cx="48875" cy="13200"/>
            </a:xfrm>
            <a:custGeom>
              <a:avLst/>
              <a:gdLst/>
              <a:ahLst/>
              <a:cxnLst/>
              <a:rect l="l" t="t" r="r" b="b"/>
              <a:pathLst>
                <a:path w="1955" h="528" extrusionOk="0">
                  <a:moveTo>
                    <a:pt x="1210" y="1"/>
                  </a:moveTo>
                  <a:cubicBezTo>
                    <a:pt x="869" y="1"/>
                    <a:pt x="0" y="528"/>
                    <a:pt x="745" y="528"/>
                  </a:cubicBezTo>
                  <a:cubicBezTo>
                    <a:pt x="1117" y="528"/>
                    <a:pt x="1955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1750;p14"/>
            <p:cNvSpPr/>
            <p:nvPr/>
          </p:nvSpPr>
          <p:spPr>
            <a:xfrm>
              <a:off x="4918025" y="1922588"/>
              <a:ext cx="48875" cy="13975"/>
            </a:xfrm>
            <a:custGeom>
              <a:avLst/>
              <a:gdLst/>
              <a:ahLst/>
              <a:cxnLst/>
              <a:rect l="l" t="t" r="r" b="b"/>
              <a:pathLst>
                <a:path w="1955" h="559" extrusionOk="0">
                  <a:moveTo>
                    <a:pt x="1210" y="0"/>
                  </a:moveTo>
                  <a:cubicBezTo>
                    <a:pt x="838" y="0"/>
                    <a:pt x="0" y="558"/>
                    <a:pt x="745" y="558"/>
                  </a:cubicBezTo>
                  <a:cubicBezTo>
                    <a:pt x="1086" y="558"/>
                    <a:pt x="1954" y="0"/>
                    <a:pt x="12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1751;p14"/>
            <p:cNvSpPr/>
            <p:nvPr/>
          </p:nvSpPr>
          <p:spPr>
            <a:xfrm>
              <a:off x="4854425" y="1950488"/>
              <a:ext cx="47325" cy="17875"/>
            </a:xfrm>
            <a:custGeom>
              <a:avLst/>
              <a:gdLst/>
              <a:ahLst/>
              <a:cxnLst/>
              <a:rect l="l" t="t" r="r" b="b"/>
              <a:pathLst>
                <a:path w="1893" h="715" extrusionOk="0">
                  <a:moveTo>
                    <a:pt x="1148" y="1"/>
                  </a:moveTo>
                  <a:cubicBezTo>
                    <a:pt x="683" y="1"/>
                    <a:pt x="1" y="714"/>
                    <a:pt x="745" y="714"/>
                  </a:cubicBezTo>
                  <a:cubicBezTo>
                    <a:pt x="1210" y="714"/>
                    <a:pt x="1893" y="1"/>
                    <a:pt x="11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1752;p14"/>
            <p:cNvSpPr/>
            <p:nvPr/>
          </p:nvSpPr>
          <p:spPr>
            <a:xfrm>
              <a:off x="4842025" y="1910938"/>
              <a:ext cx="45000" cy="10125"/>
            </a:xfrm>
            <a:custGeom>
              <a:avLst/>
              <a:gdLst/>
              <a:ahLst/>
              <a:cxnLst/>
              <a:rect l="l" t="t" r="r" b="b"/>
              <a:pathLst>
                <a:path w="1800" h="405" extrusionOk="0">
                  <a:moveTo>
                    <a:pt x="1272" y="1"/>
                  </a:moveTo>
                  <a:cubicBezTo>
                    <a:pt x="1055" y="1"/>
                    <a:pt x="0" y="404"/>
                    <a:pt x="528" y="404"/>
                  </a:cubicBezTo>
                  <a:cubicBezTo>
                    <a:pt x="745" y="404"/>
                    <a:pt x="1799" y="1"/>
                    <a:pt x="12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14"/>
            <p:cNvSpPr/>
            <p:nvPr/>
          </p:nvSpPr>
          <p:spPr>
            <a:xfrm>
              <a:off x="4921125" y="1854338"/>
              <a:ext cx="48875" cy="15525"/>
            </a:xfrm>
            <a:custGeom>
              <a:avLst/>
              <a:gdLst/>
              <a:ahLst/>
              <a:cxnLst/>
              <a:rect l="l" t="t" r="r" b="b"/>
              <a:pathLst>
                <a:path w="1955" h="621" extrusionOk="0">
                  <a:moveTo>
                    <a:pt x="1210" y="0"/>
                  </a:moveTo>
                  <a:cubicBezTo>
                    <a:pt x="776" y="0"/>
                    <a:pt x="0" y="621"/>
                    <a:pt x="745" y="621"/>
                  </a:cubicBezTo>
                  <a:cubicBezTo>
                    <a:pt x="1179" y="621"/>
                    <a:pt x="1954" y="0"/>
                    <a:pt x="12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14"/>
            <p:cNvSpPr/>
            <p:nvPr/>
          </p:nvSpPr>
          <p:spPr>
            <a:xfrm>
              <a:off x="5008750" y="1891563"/>
              <a:ext cx="48875" cy="15525"/>
            </a:xfrm>
            <a:custGeom>
              <a:avLst/>
              <a:gdLst/>
              <a:ahLst/>
              <a:cxnLst/>
              <a:rect l="l" t="t" r="r" b="b"/>
              <a:pathLst>
                <a:path w="1955" h="621" extrusionOk="0">
                  <a:moveTo>
                    <a:pt x="1179" y="0"/>
                  </a:moveTo>
                  <a:cubicBezTo>
                    <a:pt x="776" y="0"/>
                    <a:pt x="0" y="621"/>
                    <a:pt x="745" y="621"/>
                  </a:cubicBezTo>
                  <a:cubicBezTo>
                    <a:pt x="1179" y="621"/>
                    <a:pt x="1955" y="0"/>
                    <a:pt x="11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5" name="Google Shape;1755;p14"/>
            <p:cNvSpPr/>
            <p:nvPr/>
          </p:nvSpPr>
          <p:spPr>
            <a:xfrm>
              <a:off x="4968425" y="1969113"/>
              <a:ext cx="48875" cy="14750"/>
            </a:xfrm>
            <a:custGeom>
              <a:avLst/>
              <a:gdLst/>
              <a:ahLst/>
              <a:cxnLst/>
              <a:rect l="l" t="t" r="r" b="b"/>
              <a:pathLst>
                <a:path w="1955" h="590" extrusionOk="0">
                  <a:moveTo>
                    <a:pt x="1210" y="0"/>
                  </a:moveTo>
                  <a:cubicBezTo>
                    <a:pt x="807" y="0"/>
                    <a:pt x="0" y="590"/>
                    <a:pt x="745" y="590"/>
                  </a:cubicBezTo>
                  <a:cubicBezTo>
                    <a:pt x="1148" y="590"/>
                    <a:pt x="1955" y="0"/>
                    <a:pt x="12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6" name="Google Shape;1756;p14"/>
            <p:cNvSpPr/>
            <p:nvPr/>
          </p:nvSpPr>
          <p:spPr>
            <a:xfrm>
              <a:off x="5039000" y="1976863"/>
              <a:ext cx="48875" cy="13975"/>
            </a:xfrm>
            <a:custGeom>
              <a:avLst/>
              <a:gdLst/>
              <a:ahLst/>
              <a:cxnLst/>
              <a:rect l="l" t="t" r="r" b="b"/>
              <a:pathLst>
                <a:path w="1955" h="559" extrusionOk="0">
                  <a:moveTo>
                    <a:pt x="1210" y="0"/>
                  </a:moveTo>
                  <a:cubicBezTo>
                    <a:pt x="869" y="0"/>
                    <a:pt x="0" y="559"/>
                    <a:pt x="745" y="559"/>
                  </a:cubicBezTo>
                  <a:cubicBezTo>
                    <a:pt x="1086" y="559"/>
                    <a:pt x="1954" y="0"/>
                    <a:pt x="12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7" name="Google Shape;1757;p14"/>
            <p:cNvSpPr/>
            <p:nvPr/>
          </p:nvSpPr>
          <p:spPr>
            <a:xfrm>
              <a:off x="5130500" y="1949713"/>
              <a:ext cx="41125" cy="20200"/>
            </a:xfrm>
            <a:custGeom>
              <a:avLst/>
              <a:gdLst/>
              <a:ahLst/>
              <a:cxnLst/>
              <a:rect l="l" t="t" r="r" b="b"/>
              <a:pathLst>
                <a:path w="1645" h="808" extrusionOk="0">
                  <a:moveTo>
                    <a:pt x="869" y="1"/>
                  </a:moveTo>
                  <a:cubicBezTo>
                    <a:pt x="218" y="1"/>
                    <a:pt x="0" y="807"/>
                    <a:pt x="776" y="807"/>
                  </a:cubicBezTo>
                  <a:cubicBezTo>
                    <a:pt x="1396" y="807"/>
                    <a:pt x="1644" y="1"/>
                    <a:pt x="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8" name="Google Shape;1758;p14"/>
            <p:cNvSpPr/>
            <p:nvPr/>
          </p:nvSpPr>
          <p:spPr>
            <a:xfrm>
              <a:off x="5066125" y="1914038"/>
              <a:ext cx="48125" cy="17100"/>
            </a:xfrm>
            <a:custGeom>
              <a:avLst/>
              <a:gdLst/>
              <a:ahLst/>
              <a:cxnLst/>
              <a:rect l="l" t="t" r="r" b="b"/>
              <a:pathLst>
                <a:path w="1925" h="684" extrusionOk="0">
                  <a:moveTo>
                    <a:pt x="1180" y="1"/>
                  </a:moveTo>
                  <a:cubicBezTo>
                    <a:pt x="714" y="1"/>
                    <a:pt x="1" y="683"/>
                    <a:pt x="745" y="683"/>
                  </a:cubicBezTo>
                  <a:cubicBezTo>
                    <a:pt x="1211" y="683"/>
                    <a:pt x="1924" y="1"/>
                    <a:pt x="118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1759;p14"/>
            <p:cNvSpPr/>
            <p:nvPr/>
          </p:nvSpPr>
          <p:spPr>
            <a:xfrm>
              <a:off x="5116550" y="1860538"/>
              <a:ext cx="48875" cy="16325"/>
            </a:xfrm>
            <a:custGeom>
              <a:avLst/>
              <a:gdLst/>
              <a:ahLst/>
              <a:cxnLst/>
              <a:rect l="l" t="t" r="r" b="b"/>
              <a:pathLst>
                <a:path w="1955" h="653" extrusionOk="0">
                  <a:moveTo>
                    <a:pt x="1179" y="1"/>
                  </a:moveTo>
                  <a:cubicBezTo>
                    <a:pt x="745" y="1"/>
                    <a:pt x="0" y="652"/>
                    <a:pt x="745" y="652"/>
                  </a:cubicBezTo>
                  <a:cubicBezTo>
                    <a:pt x="1179" y="652"/>
                    <a:pt x="1954" y="1"/>
                    <a:pt x="11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0" name="Google Shape;1760;p14"/>
            <p:cNvSpPr/>
            <p:nvPr/>
          </p:nvSpPr>
          <p:spPr>
            <a:xfrm>
              <a:off x="5188650" y="1829513"/>
              <a:ext cx="45800" cy="11675"/>
            </a:xfrm>
            <a:custGeom>
              <a:avLst/>
              <a:gdLst/>
              <a:ahLst/>
              <a:cxnLst/>
              <a:rect l="l" t="t" r="r" b="b"/>
              <a:pathLst>
                <a:path w="1832" h="467" extrusionOk="0">
                  <a:moveTo>
                    <a:pt x="1273" y="1"/>
                  </a:moveTo>
                  <a:cubicBezTo>
                    <a:pt x="1025" y="1"/>
                    <a:pt x="1" y="466"/>
                    <a:pt x="559" y="466"/>
                  </a:cubicBezTo>
                  <a:cubicBezTo>
                    <a:pt x="807" y="466"/>
                    <a:pt x="1831" y="1"/>
                    <a:pt x="12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1" name="Google Shape;1761;p14"/>
            <p:cNvSpPr/>
            <p:nvPr/>
          </p:nvSpPr>
          <p:spPr>
            <a:xfrm>
              <a:off x="5237525" y="1794613"/>
              <a:ext cx="48875" cy="14000"/>
            </a:xfrm>
            <a:custGeom>
              <a:avLst/>
              <a:gdLst/>
              <a:ahLst/>
              <a:cxnLst/>
              <a:rect l="l" t="t" r="r" b="b"/>
              <a:pathLst>
                <a:path w="1955" h="560" extrusionOk="0">
                  <a:moveTo>
                    <a:pt x="1210" y="1"/>
                  </a:moveTo>
                  <a:cubicBezTo>
                    <a:pt x="807" y="1"/>
                    <a:pt x="0" y="559"/>
                    <a:pt x="745" y="559"/>
                  </a:cubicBezTo>
                  <a:cubicBezTo>
                    <a:pt x="1148" y="559"/>
                    <a:pt x="1954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2" name="Google Shape;1762;p14"/>
            <p:cNvSpPr/>
            <p:nvPr/>
          </p:nvSpPr>
          <p:spPr>
            <a:xfrm>
              <a:off x="5303425" y="1806263"/>
              <a:ext cx="45000" cy="10875"/>
            </a:xfrm>
            <a:custGeom>
              <a:avLst/>
              <a:gdLst/>
              <a:ahLst/>
              <a:cxnLst/>
              <a:rect l="l" t="t" r="r" b="b"/>
              <a:pathLst>
                <a:path w="1800" h="435" extrusionOk="0">
                  <a:moveTo>
                    <a:pt x="1273" y="0"/>
                  </a:moveTo>
                  <a:cubicBezTo>
                    <a:pt x="1024" y="0"/>
                    <a:pt x="1" y="435"/>
                    <a:pt x="528" y="435"/>
                  </a:cubicBezTo>
                  <a:cubicBezTo>
                    <a:pt x="776" y="435"/>
                    <a:pt x="1800" y="0"/>
                    <a:pt x="127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3" name="Google Shape;1763;p14"/>
            <p:cNvSpPr/>
            <p:nvPr/>
          </p:nvSpPr>
          <p:spPr>
            <a:xfrm>
              <a:off x="5346075" y="1843488"/>
              <a:ext cx="47325" cy="17075"/>
            </a:xfrm>
            <a:custGeom>
              <a:avLst/>
              <a:gdLst/>
              <a:ahLst/>
              <a:cxnLst/>
              <a:rect l="l" t="t" r="r" b="b"/>
              <a:pathLst>
                <a:path w="1893" h="683" extrusionOk="0">
                  <a:moveTo>
                    <a:pt x="1149" y="0"/>
                  </a:moveTo>
                  <a:cubicBezTo>
                    <a:pt x="683" y="0"/>
                    <a:pt x="1" y="683"/>
                    <a:pt x="745" y="683"/>
                  </a:cubicBezTo>
                  <a:cubicBezTo>
                    <a:pt x="1211" y="683"/>
                    <a:pt x="1893" y="0"/>
                    <a:pt x="11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4" name="Google Shape;1764;p14"/>
            <p:cNvSpPr/>
            <p:nvPr/>
          </p:nvSpPr>
          <p:spPr>
            <a:xfrm>
              <a:off x="5274750" y="1901638"/>
              <a:ext cx="48875" cy="15550"/>
            </a:xfrm>
            <a:custGeom>
              <a:avLst/>
              <a:gdLst/>
              <a:ahLst/>
              <a:cxnLst/>
              <a:rect l="l" t="t" r="r" b="b"/>
              <a:pathLst>
                <a:path w="1955" h="622" extrusionOk="0">
                  <a:moveTo>
                    <a:pt x="1210" y="1"/>
                  </a:moveTo>
                  <a:cubicBezTo>
                    <a:pt x="807" y="1"/>
                    <a:pt x="0" y="621"/>
                    <a:pt x="745" y="621"/>
                  </a:cubicBezTo>
                  <a:cubicBezTo>
                    <a:pt x="1148" y="621"/>
                    <a:pt x="1954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5" name="Google Shape;1765;p14"/>
            <p:cNvSpPr/>
            <p:nvPr/>
          </p:nvSpPr>
          <p:spPr>
            <a:xfrm>
              <a:off x="5208050" y="1960588"/>
              <a:ext cx="41125" cy="19400"/>
            </a:xfrm>
            <a:custGeom>
              <a:avLst/>
              <a:gdLst/>
              <a:ahLst/>
              <a:cxnLst/>
              <a:rect l="l" t="t" r="r" b="b"/>
              <a:pathLst>
                <a:path w="1645" h="776" extrusionOk="0">
                  <a:moveTo>
                    <a:pt x="869" y="0"/>
                  </a:moveTo>
                  <a:cubicBezTo>
                    <a:pt x="249" y="0"/>
                    <a:pt x="0" y="776"/>
                    <a:pt x="745" y="776"/>
                  </a:cubicBezTo>
                  <a:cubicBezTo>
                    <a:pt x="1396" y="776"/>
                    <a:pt x="1644" y="0"/>
                    <a:pt x="86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6" name="Google Shape;1766;p14"/>
            <p:cNvSpPr/>
            <p:nvPr/>
          </p:nvSpPr>
          <p:spPr>
            <a:xfrm>
              <a:off x="5159975" y="1891563"/>
              <a:ext cx="48875" cy="15525"/>
            </a:xfrm>
            <a:custGeom>
              <a:avLst/>
              <a:gdLst/>
              <a:ahLst/>
              <a:cxnLst/>
              <a:rect l="l" t="t" r="r" b="b"/>
              <a:pathLst>
                <a:path w="1955" h="621" extrusionOk="0">
                  <a:moveTo>
                    <a:pt x="1210" y="0"/>
                  </a:moveTo>
                  <a:cubicBezTo>
                    <a:pt x="807" y="0"/>
                    <a:pt x="0" y="621"/>
                    <a:pt x="776" y="621"/>
                  </a:cubicBezTo>
                  <a:cubicBezTo>
                    <a:pt x="1179" y="621"/>
                    <a:pt x="1954" y="0"/>
                    <a:pt x="12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7" name="Google Shape;1767;p14"/>
            <p:cNvSpPr/>
            <p:nvPr/>
          </p:nvSpPr>
          <p:spPr>
            <a:xfrm>
              <a:off x="5254575" y="1852013"/>
              <a:ext cx="48875" cy="13200"/>
            </a:xfrm>
            <a:custGeom>
              <a:avLst/>
              <a:gdLst/>
              <a:ahLst/>
              <a:cxnLst/>
              <a:rect l="l" t="t" r="r" b="b"/>
              <a:pathLst>
                <a:path w="1955" h="528" extrusionOk="0">
                  <a:moveTo>
                    <a:pt x="1210" y="0"/>
                  </a:moveTo>
                  <a:cubicBezTo>
                    <a:pt x="838" y="0"/>
                    <a:pt x="1" y="528"/>
                    <a:pt x="745" y="528"/>
                  </a:cubicBezTo>
                  <a:cubicBezTo>
                    <a:pt x="1086" y="528"/>
                    <a:pt x="1955" y="0"/>
                    <a:pt x="12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68" name="Google Shape;1768;p14"/>
          <p:cNvGrpSpPr/>
          <p:nvPr/>
        </p:nvGrpSpPr>
        <p:grpSpPr>
          <a:xfrm rot="-10163243">
            <a:off x="-354404" y="-133329"/>
            <a:ext cx="1386418" cy="2334096"/>
            <a:chOff x="3026750" y="1552825"/>
            <a:chExt cx="1108700" cy="1867600"/>
          </a:xfrm>
        </p:grpSpPr>
        <p:sp>
          <p:nvSpPr>
            <p:cNvPr id="1769" name="Google Shape;1769;p14"/>
            <p:cNvSpPr/>
            <p:nvPr/>
          </p:nvSpPr>
          <p:spPr>
            <a:xfrm>
              <a:off x="3517625" y="1552825"/>
              <a:ext cx="235775" cy="558625"/>
            </a:xfrm>
            <a:custGeom>
              <a:avLst/>
              <a:gdLst/>
              <a:ahLst/>
              <a:cxnLst/>
              <a:rect l="l" t="t" r="r" b="b"/>
              <a:pathLst>
                <a:path w="9431" h="22345" extrusionOk="0">
                  <a:moveTo>
                    <a:pt x="5310" y="1463"/>
                  </a:moveTo>
                  <a:cubicBezTo>
                    <a:pt x="5816" y="2596"/>
                    <a:pt x="6477" y="3510"/>
                    <a:pt x="7197" y="4604"/>
                  </a:cubicBezTo>
                  <a:cubicBezTo>
                    <a:pt x="8283" y="6279"/>
                    <a:pt x="8190" y="8233"/>
                    <a:pt x="8159" y="10156"/>
                  </a:cubicBezTo>
                  <a:cubicBezTo>
                    <a:pt x="8058" y="13394"/>
                    <a:pt x="7585" y="16612"/>
                    <a:pt x="6758" y="19742"/>
                  </a:cubicBezTo>
                  <a:lnTo>
                    <a:pt x="6758" y="19742"/>
                  </a:lnTo>
                  <a:cubicBezTo>
                    <a:pt x="4215" y="14312"/>
                    <a:pt x="1810" y="6507"/>
                    <a:pt x="5310" y="1463"/>
                  </a:cubicBezTo>
                  <a:close/>
                  <a:moveTo>
                    <a:pt x="5701" y="0"/>
                  </a:moveTo>
                  <a:cubicBezTo>
                    <a:pt x="5466" y="0"/>
                    <a:pt x="5197" y="121"/>
                    <a:pt x="5057" y="261"/>
                  </a:cubicBezTo>
                  <a:cubicBezTo>
                    <a:pt x="0" y="5883"/>
                    <a:pt x="3244" y="15384"/>
                    <a:pt x="6282" y="21407"/>
                  </a:cubicBezTo>
                  <a:lnTo>
                    <a:pt x="6282" y="21407"/>
                  </a:lnTo>
                  <a:cubicBezTo>
                    <a:pt x="6236" y="21555"/>
                    <a:pt x="6190" y="21703"/>
                    <a:pt x="6143" y="21850"/>
                  </a:cubicBezTo>
                  <a:cubicBezTo>
                    <a:pt x="6045" y="22174"/>
                    <a:pt x="6303" y="22320"/>
                    <a:pt x="6593" y="22320"/>
                  </a:cubicBezTo>
                  <a:cubicBezTo>
                    <a:pt x="6663" y="22320"/>
                    <a:pt x="6735" y="22312"/>
                    <a:pt x="6805" y="22295"/>
                  </a:cubicBezTo>
                  <a:lnTo>
                    <a:pt x="6805" y="22295"/>
                  </a:lnTo>
                  <a:cubicBezTo>
                    <a:pt x="6870" y="22329"/>
                    <a:pt x="6950" y="22344"/>
                    <a:pt x="7034" y="22344"/>
                  </a:cubicBezTo>
                  <a:cubicBezTo>
                    <a:pt x="7411" y="22344"/>
                    <a:pt x="7890" y="22035"/>
                    <a:pt x="7694" y="21664"/>
                  </a:cubicBezTo>
                  <a:lnTo>
                    <a:pt x="7694" y="21633"/>
                  </a:lnTo>
                  <a:cubicBezTo>
                    <a:pt x="7619" y="21491"/>
                    <a:pt x="7545" y="21347"/>
                    <a:pt x="7470" y="21200"/>
                  </a:cubicBezTo>
                  <a:lnTo>
                    <a:pt x="7470" y="21200"/>
                  </a:lnTo>
                  <a:cubicBezTo>
                    <a:pt x="8558" y="17592"/>
                    <a:pt x="9160" y="13854"/>
                    <a:pt x="9276" y="10063"/>
                  </a:cubicBezTo>
                  <a:cubicBezTo>
                    <a:pt x="9338" y="8512"/>
                    <a:pt x="9431" y="6744"/>
                    <a:pt x="8841" y="5255"/>
                  </a:cubicBezTo>
                  <a:cubicBezTo>
                    <a:pt x="8159" y="3456"/>
                    <a:pt x="6701" y="2153"/>
                    <a:pt x="6112" y="261"/>
                  </a:cubicBezTo>
                  <a:cubicBezTo>
                    <a:pt x="6044" y="72"/>
                    <a:pt x="5882" y="0"/>
                    <a:pt x="570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0" name="Google Shape;1770;p14"/>
            <p:cNvSpPr/>
            <p:nvPr/>
          </p:nvSpPr>
          <p:spPr>
            <a:xfrm>
              <a:off x="3666525" y="1821075"/>
              <a:ext cx="411675" cy="323500"/>
            </a:xfrm>
            <a:custGeom>
              <a:avLst/>
              <a:gdLst/>
              <a:ahLst/>
              <a:cxnLst/>
              <a:rect l="l" t="t" r="r" b="b"/>
              <a:pathLst>
                <a:path w="16467" h="12940" extrusionOk="0">
                  <a:moveTo>
                    <a:pt x="15040" y="1041"/>
                  </a:moveTo>
                  <a:lnTo>
                    <a:pt x="15040" y="1041"/>
                  </a:lnTo>
                  <a:cubicBezTo>
                    <a:pt x="12704" y="6579"/>
                    <a:pt x="7732" y="10769"/>
                    <a:pt x="1765" y="11814"/>
                  </a:cubicBezTo>
                  <a:lnTo>
                    <a:pt x="1765" y="11814"/>
                  </a:lnTo>
                  <a:cubicBezTo>
                    <a:pt x="1538" y="8000"/>
                    <a:pt x="5542" y="4523"/>
                    <a:pt x="8779" y="3210"/>
                  </a:cubicBezTo>
                  <a:cubicBezTo>
                    <a:pt x="10861" y="2333"/>
                    <a:pt x="13084" y="2063"/>
                    <a:pt x="15040" y="1041"/>
                  </a:cubicBezTo>
                  <a:close/>
                  <a:moveTo>
                    <a:pt x="16295" y="1"/>
                  </a:moveTo>
                  <a:cubicBezTo>
                    <a:pt x="16016" y="1"/>
                    <a:pt x="15444" y="197"/>
                    <a:pt x="15355" y="264"/>
                  </a:cubicBezTo>
                  <a:cubicBezTo>
                    <a:pt x="13618" y="1659"/>
                    <a:pt x="11447" y="1908"/>
                    <a:pt x="9399" y="2590"/>
                  </a:cubicBezTo>
                  <a:cubicBezTo>
                    <a:pt x="7972" y="3024"/>
                    <a:pt x="6670" y="3738"/>
                    <a:pt x="5491" y="4606"/>
                  </a:cubicBezTo>
                  <a:cubicBezTo>
                    <a:pt x="2854" y="6591"/>
                    <a:pt x="0" y="9259"/>
                    <a:pt x="745" y="12857"/>
                  </a:cubicBezTo>
                  <a:cubicBezTo>
                    <a:pt x="753" y="12915"/>
                    <a:pt x="839" y="12940"/>
                    <a:pt x="959" y="12940"/>
                  </a:cubicBezTo>
                  <a:cubicBezTo>
                    <a:pt x="1290" y="12940"/>
                    <a:pt x="1884" y="12752"/>
                    <a:pt x="1862" y="12547"/>
                  </a:cubicBezTo>
                  <a:cubicBezTo>
                    <a:pt x="1838" y="12432"/>
                    <a:pt x="1819" y="12317"/>
                    <a:pt x="1803" y="12202"/>
                  </a:cubicBezTo>
                  <a:lnTo>
                    <a:pt x="1803" y="12202"/>
                  </a:lnTo>
                  <a:cubicBezTo>
                    <a:pt x="8417" y="10962"/>
                    <a:pt x="14057" y="6474"/>
                    <a:pt x="16441" y="108"/>
                  </a:cubicBezTo>
                  <a:cubicBezTo>
                    <a:pt x="16467" y="30"/>
                    <a:pt x="16403" y="1"/>
                    <a:pt x="1629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1" name="Google Shape;1771;p14"/>
            <p:cNvSpPr/>
            <p:nvPr/>
          </p:nvSpPr>
          <p:spPr>
            <a:xfrm>
              <a:off x="3382700" y="1934550"/>
              <a:ext cx="340975" cy="237375"/>
            </a:xfrm>
            <a:custGeom>
              <a:avLst/>
              <a:gdLst/>
              <a:ahLst/>
              <a:cxnLst/>
              <a:rect l="l" t="t" r="r" b="b"/>
              <a:pathLst>
                <a:path w="13639" h="9495" extrusionOk="0">
                  <a:moveTo>
                    <a:pt x="2456" y="642"/>
                  </a:moveTo>
                  <a:cubicBezTo>
                    <a:pt x="6549" y="642"/>
                    <a:pt x="10686" y="4748"/>
                    <a:pt x="12256" y="8297"/>
                  </a:cubicBezTo>
                  <a:lnTo>
                    <a:pt x="12256" y="8297"/>
                  </a:lnTo>
                  <a:cubicBezTo>
                    <a:pt x="11701" y="8764"/>
                    <a:pt x="11154" y="8960"/>
                    <a:pt x="10625" y="8960"/>
                  </a:cubicBezTo>
                  <a:cubicBezTo>
                    <a:pt x="8371" y="8960"/>
                    <a:pt x="6435" y="5395"/>
                    <a:pt x="5522" y="3914"/>
                  </a:cubicBezTo>
                  <a:cubicBezTo>
                    <a:pt x="4679" y="2525"/>
                    <a:pt x="3697" y="1334"/>
                    <a:pt x="2322" y="643"/>
                  </a:cubicBezTo>
                  <a:lnTo>
                    <a:pt x="2322" y="643"/>
                  </a:lnTo>
                  <a:cubicBezTo>
                    <a:pt x="2367" y="642"/>
                    <a:pt x="2411" y="642"/>
                    <a:pt x="2456" y="642"/>
                  </a:cubicBezTo>
                  <a:close/>
                  <a:moveTo>
                    <a:pt x="2712" y="1"/>
                  </a:moveTo>
                  <a:cubicBezTo>
                    <a:pt x="2068" y="1"/>
                    <a:pt x="1420" y="81"/>
                    <a:pt x="776" y="253"/>
                  </a:cubicBezTo>
                  <a:cubicBezTo>
                    <a:pt x="497" y="315"/>
                    <a:pt x="0" y="750"/>
                    <a:pt x="528" y="874"/>
                  </a:cubicBezTo>
                  <a:cubicBezTo>
                    <a:pt x="4405" y="1897"/>
                    <a:pt x="4715" y="6581"/>
                    <a:pt x="7755" y="8629"/>
                  </a:cubicBezTo>
                  <a:cubicBezTo>
                    <a:pt x="8573" y="9194"/>
                    <a:pt x="9526" y="9495"/>
                    <a:pt x="10468" y="9495"/>
                  </a:cubicBezTo>
                  <a:cubicBezTo>
                    <a:pt x="11247" y="9495"/>
                    <a:pt x="12019" y="9288"/>
                    <a:pt x="12700" y="8854"/>
                  </a:cubicBezTo>
                  <a:lnTo>
                    <a:pt x="12700" y="8854"/>
                  </a:lnTo>
                  <a:cubicBezTo>
                    <a:pt x="12737" y="8860"/>
                    <a:pt x="12776" y="8863"/>
                    <a:pt x="12816" y="8863"/>
                  </a:cubicBezTo>
                  <a:cubicBezTo>
                    <a:pt x="13184" y="8863"/>
                    <a:pt x="13639" y="8629"/>
                    <a:pt x="13556" y="8380"/>
                  </a:cubicBezTo>
                  <a:lnTo>
                    <a:pt x="13556" y="8380"/>
                  </a:lnTo>
                  <a:lnTo>
                    <a:pt x="13556" y="8411"/>
                  </a:lnTo>
                  <a:cubicBezTo>
                    <a:pt x="11892" y="4266"/>
                    <a:pt x="7399" y="1"/>
                    <a:pt x="271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2" name="Google Shape;1772;p14"/>
            <p:cNvSpPr/>
            <p:nvPr/>
          </p:nvSpPr>
          <p:spPr>
            <a:xfrm>
              <a:off x="3696300" y="2037575"/>
              <a:ext cx="439150" cy="352000"/>
            </a:xfrm>
            <a:custGeom>
              <a:avLst/>
              <a:gdLst/>
              <a:ahLst/>
              <a:cxnLst/>
              <a:rect l="l" t="t" r="r" b="b"/>
              <a:pathLst>
                <a:path w="17566" h="14080" extrusionOk="0">
                  <a:moveTo>
                    <a:pt x="16282" y="721"/>
                  </a:moveTo>
                  <a:cubicBezTo>
                    <a:pt x="15226" y="3804"/>
                    <a:pt x="14037" y="6880"/>
                    <a:pt x="11434" y="8974"/>
                  </a:cubicBezTo>
                  <a:cubicBezTo>
                    <a:pt x="8656" y="11208"/>
                    <a:pt x="5163" y="12543"/>
                    <a:pt x="1665" y="13125"/>
                  </a:cubicBezTo>
                  <a:lnTo>
                    <a:pt x="1665" y="13125"/>
                  </a:lnTo>
                  <a:cubicBezTo>
                    <a:pt x="2282" y="9956"/>
                    <a:pt x="4540" y="7608"/>
                    <a:pt x="6936" y="5562"/>
                  </a:cubicBezTo>
                  <a:cubicBezTo>
                    <a:pt x="9812" y="3093"/>
                    <a:pt x="12715" y="1658"/>
                    <a:pt x="16282" y="721"/>
                  </a:cubicBezTo>
                  <a:close/>
                  <a:moveTo>
                    <a:pt x="17223" y="1"/>
                  </a:moveTo>
                  <a:cubicBezTo>
                    <a:pt x="17082" y="1"/>
                    <a:pt x="16935" y="27"/>
                    <a:pt x="16894" y="41"/>
                  </a:cubicBezTo>
                  <a:cubicBezTo>
                    <a:pt x="12861" y="971"/>
                    <a:pt x="9666" y="2367"/>
                    <a:pt x="6502" y="5035"/>
                  </a:cubicBezTo>
                  <a:cubicBezTo>
                    <a:pt x="3847" y="7247"/>
                    <a:pt x="1192" y="9825"/>
                    <a:pt x="538" y="13327"/>
                  </a:cubicBezTo>
                  <a:lnTo>
                    <a:pt x="538" y="13327"/>
                  </a:lnTo>
                  <a:cubicBezTo>
                    <a:pt x="188" y="13483"/>
                    <a:pt x="0" y="13823"/>
                    <a:pt x="458" y="13823"/>
                  </a:cubicBezTo>
                  <a:cubicBezTo>
                    <a:pt x="459" y="13823"/>
                    <a:pt x="459" y="13823"/>
                    <a:pt x="460" y="13823"/>
                  </a:cubicBezTo>
                  <a:lnTo>
                    <a:pt x="460" y="13823"/>
                  </a:lnTo>
                  <a:cubicBezTo>
                    <a:pt x="458" y="13841"/>
                    <a:pt x="456" y="13858"/>
                    <a:pt x="453" y="13875"/>
                  </a:cubicBezTo>
                  <a:cubicBezTo>
                    <a:pt x="429" y="14020"/>
                    <a:pt x="582" y="14080"/>
                    <a:pt x="782" y="14080"/>
                  </a:cubicBezTo>
                  <a:cubicBezTo>
                    <a:pt x="1099" y="14080"/>
                    <a:pt x="1532" y="13929"/>
                    <a:pt x="1570" y="13720"/>
                  </a:cubicBezTo>
                  <a:cubicBezTo>
                    <a:pt x="1572" y="13706"/>
                    <a:pt x="1574" y="13692"/>
                    <a:pt x="1576" y="13677"/>
                  </a:cubicBezTo>
                  <a:lnTo>
                    <a:pt x="1576" y="13677"/>
                  </a:lnTo>
                  <a:cubicBezTo>
                    <a:pt x="5099" y="13110"/>
                    <a:pt x="8447" y="11771"/>
                    <a:pt x="11403" y="9781"/>
                  </a:cubicBezTo>
                  <a:cubicBezTo>
                    <a:pt x="14784" y="7454"/>
                    <a:pt x="16242" y="3980"/>
                    <a:pt x="17514" y="196"/>
                  </a:cubicBezTo>
                  <a:cubicBezTo>
                    <a:pt x="17566" y="41"/>
                    <a:pt x="17398" y="1"/>
                    <a:pt x="1722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3" name="Google Shape;1773;p14"/>
            <p:cNvSpPr/>
            <p:nvPr/>
          </p:nvSpPr>
          <p:spPr>
            <a:xfrm>
              <a:off x="3363300" y="2187475"/>
              <a:ext cx="369775" cy="331275"/>
            </a:xfrm>
            <a:custGeom>
              <a:avLst/>
              <a:gdLst/>
              <a:ahLst/>
              <a:cxnLst/>
              <a:rect l="l" t="t" r="r" b="b"/>
              <a:pathLst>
                <a:path w="14791" h="13251" extrusionOk="0">
                  <a:moveTo>
                    <a:pt x="1444" y="822"/>
                  </a:moveTo>
                  <a:lnTo>
                    <a:pt x="1444" y="822"/>
                  </a:lnTo>
                  <a:cubicBezTo>
                    <a:pt x="4081" y="1724"/>
                    <a:pt x="5898" y="5356"/>
                    <a:pt x="7446" y="7290"/>
                  </a:cubicBezTo>
                  <a:cubicBezTo>
                    <a:pt x="8283" y="8314"/>
                    <a:pt x="9524" y="8934"/>
                    <a:pt x="10485" y="9834"/>
                  </a:cubicBezTo>
                  <a:cubicBezTo>
                    <a:pt x="11296" y="10577"/>
                    <a:pt x="12058" y="11370"/>
                    <a:pt x="12771" y="12199"/>
                  </a:cubicBezTo>
                  <a:lnTo>
                    <a:pt x="12771" y="12199"/>
                  </a:lnTo>
                  <a:cubicBezTo>
                    <a:pt x="9753" y="11622"/>
                    <a:pt x="6952" y="10621"/>
                    <a:pt x="5367" y="7662"/>
                  </a:cubicBezTo>
                  <a:cubicBezTo>
                    <a:pt x="4654" y="6359"/>
                    <a:pt x="4220" y="4901"/>
                    <a:pt x="3444" y="3599"/>
                  </a:cubicBezTo>
                  <a:cubicBezTo>
                    <a:pt x="2903" y="2620"/>
                    <a:pt x="1935" y="1813"/>
                    <a:pt x="1444" y="822"/>
                  </a:cubicBezTo>
                  <a:close/>
                  <a:moveTo>
                    <a:pt x="838" y="0"/>
                  </a:moveTo>
                  <a:cubicBezTo>
                    <a:pt x="652" y="0"/>
                    <a:pt x="1" y="156"/>
                    <a:pt x="63" y="466"/>
                  </a:cubicBezTo>
                  <a:cubicBezTo>
                    <a:pt x="435" y="2017"/>
                    <a:pt x="2017" y="3195"/>
                    <a:pt x="2731" y="4622"/>
                  </a:cubicBezTo>
                  <a:cubicBezTo>
                    <a:pt x="3444" y="6080"/>
                    <a:pt x="3940" y="7662"/>
                    <a:pt x="4871" y="8996"/>
                  </a:cubicBezTo>
                  <a:cubicBezTo>
                    <a:pt x="6811" y="11845"/>
                    <a:pt x="10261" y="12562"/>
                    <a:pt x="13457" y="13027"/>
                  </a:cubicBezTo>
                  <a:lnTo>
                    <a:pt x="13457" y="13027"/>
                  </a:lnTo>
                  <a:cubicBezTo>
                    <a:pt x="13490" y="13069"/>
                    <a:pt x="13523" y="13111"/>
                    <a:pt x="13556" y="13153"/>
                  </a:cubicBezTo>
                  <a:cubicBezTo>
                    <a:pt x="13617" y="13221"/>
                    <a:pt x="13727" y="13250"/>
                    <a:pt x="13854" y="13250"/>
                  </a:cubicBezTo>
                  <a:cubicBezTo>
                    <a:pt x="14243" y="13250"/>
                    <a:pt x="14790" y="12976"/>
                    <a:pt x="14580" y="12718"/>
                  </a:cubicBezTo>
                  <a:cubicBezTo>
                    <a:pt x="14567" y="12703"/>
                    <a:pt x="14554" y="12688"/>
                    <a:pt x="14541" y="12672"/>
                  </a:cubicBezTo>
                  <a:lnTo>
                    <a:pt x="14541" y="12672"/>
                  </a:lnTo>
                  <a:cubicBezTo>
                    <a:pt x="14599" y="12581"/>
                    <a:pt x="14566" y="12502"/>
                    <a:pt x="14369" y="12471"/>
                  </a:cubicBezTo>
                  <a:lnTo>
                    <a:pt x="14369" y="12471"/>
                  </a:lnTo>
                  <a:cubicBezTo>
                    <a:pt x="12137" y="9898"/>
                    <a:pt x="9338" y="7978"/>
                    <a:pt x="7383" y="5212"/>
                  </a:cubicBezTo>
                  <a:cubicBezTo>
                    <a:pt x="5926" y="3071"/>
                    <a:pt x="3661" y="156"/>
                    <a:pt x="83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4" name="Google Shape;1774;p14"/>
            <p:cNvSpPr/>
            <p:nvPr/>
          </p:nvSpPr>
          <p:spPr>
            <a:xfrm>
              <a:off x="3636250" y="2375375"/>
              <a:ext cx="441475" cy="350150"/>
            </a:xfrm>
            <a:custGeom>
              <a:avLst/>
              <a:gdLst/>
              <a:ahLst/>
              <a:cxnLst/>
              <a:rect l="l" t="t" r="r" b="b"/>
              <a:pathLst>
                <a:path w="17659" h="14006" extrusionOk="0">
                  <a:moveTo>
                    <a:pt x="15262" y="1321"/>
                  </a:moveTo>
                  <a:cubicBezTo>
                    <a:pt x="13611" y="3164"/>
                    <a:pt x="12658" y="5579"/>
                    <a:pt x="10734" y="7250"/>
                  </a:cubicBezTo>
                  <a:cubicBezTo>
                    <a:pt x="8206" y="9405"/>
                    <a:pt x="5289" y="11059"/>
                    <a:pt x="2141" y="12132"/>
                  </a:cubicBezTo>
                  <a:lnTo>
                    <a:pt x="2141" y="12132"/>
                  </a:lnTo>
                  <a:cubicBezTo>
                    <a:pt x="3533" y="9460"/>
                    <a:pt x="5626" y="7733"/>
                    <a:pt x="8098" y="5761"/>
                  </a:cubicBezTo>
                  <a:cubicBezTo>
                    <a:pt x="9401" y="4706"/>
                    <a:pt x="10455" y="3465"/>
                    <a:pt x="11975" y="2659"/>
                  </a:cubicBezTo>
                  <a:cubicBezTo>
                    <a:pt x="13032" y="2140"/>
                    <a:pt x="14131" y="1691"/>
                    <a:pt x="15262" y="1321"/>
                  </a:cubicBezTo>
                  <a:close/>
                  <a:moveTo>
                    <a:pt x="16910" y="0"/>
                  </a:moveTo>
                  <a:cubicBezTo>
                    <a:pt x="16857" y="0"/>
                    <a:pt x="16804" y="7"/>
                    <a:pt x="16752" y="22"/>
                  </a:cubicBezTo>
                  <a:cubicBezTo>
                    <a:pt x="14922" y="487"/>
                    <a:pt x="13154" y="1139"/>
                    <a:pt x="11448" y="1976"/>
                  </a:cubicBezTo>
                  <a:cubicBezTo>
                    <a:pt x="9835" y="2814"/>
                    <a:pt x="8749" y="4117"/>
                    <a:pt x="7353" y="5233"/>
                  </a:cubicBezTo>
                  <a:cubicBezTo>
                    <a:pt x="4562" y="7460"/>
                    <a:pt x="2258" y="9354"/>
                    <a:pt x="813" y="12545"/>
                  </a:cubicBezTo>
                  <a:lnTo>
                    <a:pt x="813" y="12545"/>
                  </a:lnTo>
                  <a:cubicBezTo>
                    <a:pt x="729" y="12569"/>
                    <a:pt x="645" y="12593"/>
                    <a:pt x="560" y="12616"/>
                  </a:cubicBezTo>
                  <a:cubicBezTo>
                    <a:pt x="0" y="12769"/>
                    <a:pt x="46" y="13318"/>
                    <a:pt x="457" y="13407"/>
                  </a:cubicBezTo>
                  <a:lnTo>
                    <a:pt x="457" y="13407"/>
                  </a:lnTo>
                  <a:cubicBezTo>
                    <a:pt x="439" y="13454"/>
                    <a:pt x="422" y="13500"/>
                    <a:pt x="405" y="13546"/>
                  </a:cubicBezTo>
                  <a:cubicBezTo>
                    <a:pt x="274" y="13859"/>
                    <a:pt x="534" y="14005"/>
                    <a:pt x="830" y="14005"/>
                  </a:cubicBezTo>
                  <a:cubicBezTo>
                    <a:pt x="1094" y="14005"/>
                    <a:pt x="1387" y="13889"/>
                    <a:pt x="1460" y="13671"/>
                  </a:cubicBezTo>
                  <a:cubicBezTo>
                    <a:pt x="1528" y="13486"/>
                    <a:pt x="1599" y="13306"/>
                    <a:pt x="1673" y="13129"/>
                  </a:cubicBezTo>
                  <a:lnTo>
                    <a:pt x="1673" y="13129"/>
                  </a:lnTo>
                  <a:cubicBezTo>
                    <a:pt x="4843" y="12144"/>
                    <a:pt x="7820" y="10597"/>
                    <a:pt x="10486" y="8583"/>
                  </a:cubicBezTo>
                  <a:cubicBezTo>
                    <a:pt x="11758" y="7653"/>
                    <a:pt x="12875" y="6505"/>
                    <a:pt x="13805" y="5233"/>
                  </a:cubicBezTo>
                  <a:cubicBezTo>
                    <a:pt x="14891" y="3620"/>
                    <a:pt x="15666" y="1852"/>
                    <a:pt x="17248" y="673"/>
                  </a:cubicBezTo>
                  <a:cubicBezTo>
                    <a:pt x="17658" y="373"/>
                    <a:pt x="17298" y="0"/>
                    <a:pt x="169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5" name="Google Shape;1775;p14"/>
            <p:cNvSpPr/>
            <p:nvPr/>
          </p:nvSpPr>
          <p:spPr>
            <a:xfrm>
              <a:off x="3266925" y="2664000"/>
              <a:ext cx="420475" cy="134025"/>
            </a:xfrm>
            <a:custGeom>
              <a:avLst/>
              <a:gdLst/>
              <a:ahLst/>
              <a:cxnLst/>
              <a:rect l="l" t="t" r="r" b="b"/>
              <a:pathLst>
                <a:path w="16819" h="5361" extrusionOk="0">
                  <a:moveTo>
                    <a:pt x="5575" y="864"/>
                  </a:moveTo>
                  <a:cubicBezTo>
                    <a:pt x="6716" y="864"/>
                    <a:pt x="7829" y="1317"/>
                    <a:pt x="8912" y="1784"/>
                  </a:cubicBezTo>
                  <a:cubicBezTo>
                    <a:pt x="10546" y="2442"/>
                    <a:pt x="11816" y="2577"/>
                    <a:pt x="13260" y="2577"/>
                  </a:cubicBezTo>
                  <a:cubicBezTo>
                    <a:pt x="13681" y="2577"/>
                    <a:pt x="14116" y="2566"/>
                    <a:pt x="14579" y="2552"/>
                  </a:cubicBezTo>
                  <a:lnTo>
                    <a:pt x="14579" y="2552"/>
                  </a:lnTo>
                  <a:cubicBezTo>
                    <a:pt x="13415" y="3879"/>
                    <a:pt x="11916" y="4239"/>
                    <a:pt x="10268" y="4239"/>
                  </a:cubicBezTo>
                  <a:cubicBezTo>
                    <a:pt x="8317" y="4239"/>
                    <a:pt x="6157" y="3735"/>
                    <a:pt x="4094" y="3735"/>
                  </a:cubicBezTo>
                  <a:cubicBezTo>
                    <a:pt x="3154" y="3735"/>
                    <a:pt x="2234" y="3840"/>
                    <a:pt x="1363" y="4144"/>
                  </a:cubicBezTo>
                  <a:lnTo>
                    <a:pt x="1363" y="4144"/>
                  </a:lnTo>
                  <a:cubicBezTo>
                    <a:pt x="1778" y="2852"/>
                    <a:pt x="2725" y="1770"/>
                    <a:pt x="3980" y="1195"/>
                  </a:cubicBezTo>
                  <a:cubicBezTo>
                    <a:pt x="4518" y="960"/>
                    <a:pt x="5049" y="864"/>
                    <a:pt x="5575" y="864"/>
                  </a:cubicBezTo>
                  <a:close/>
                  <a:moveTo>
                    <a:pt x="5845" y="1"/>
                  </a:moveTo>
                  <a:cubicBezTo>
                    <a:pt x="5619" y="1"/>
                    <a:pt x="5391" y="16"/>
                    <a:pt x="5159" y="47"/>
                  </a:cubicBezTo>
                  <a:cubicBezTo>
                    <a:pt x="2584" y="419"/>
                    <a:pt x="506" y="2405"/>
                    <a:pt x="40" y="4979"/>
                  </a:cubicBezTo>
                  <a:cubicBezTo>
                    <a:pt x="0" y="5262"/>
                    <a:pt x="263" y="5361"/>
                    <a:pt x="519" y="5361"/>
                  </a:cubicBezTo>
                  <a:cubicBezTo>
                    <a:pt x="656" y="5361"/>
                    <a:pt x="792" y="5333"/>
                    <a:pt x="878" y="5289"/>
                  </a:cubicBezTo>
                  <a:cubicBezTo>
                    <a:pt x="1922" y="4681"/>
                    <a:pt x="3019" y="4484"/>
                    <a:pt x="4143" y="4484"/>
                  </a:cubicBezTo>
                  <a:cubicBezTo>
                    <a:pt x="6225" y="4484"/>
                    <a:pt x="8401" y="5162"/>
                    <a:pt x="10503" y="5162"/>
                  </a:cubicBezTo>
                  <a:cubicBezTo>
                    <a:pt x="10739" y="5162"/>
                    <a:pt x="10974" y="5153"/>
                    <a:pt x="11207" y="5134"/>
                  </a:cubicBezTo>
                  <a:cubicBezTo>
                    <a:pt x="13844" y="4917"/>
                    <a:pt x="15581" y="3459"/>
                    <a:pt x="16667" y="1133"/>
                  </a:cubicBezTo>
                  <a:cubicBezTo>
                    <a:pt x="16819" y="812"/>
                    <a:pt x="16548" y="657"/>
                    <a:pt x="16235" y="657"/>
                  </a:cubicBezTo>
                  <a:cubicBezTo>
                    <a:pt x="15972" y="657"/>
                    <a:pt x="15680" y="766"/>
                    <a:pt x="15581" y="978"/>
                  </a:cubicBezTo>
                  <a:cubicBezTo>
                    <a:pt x="15459" y="1239"/>
                    <a:pt x="15330" y="1481"/>
                    <a:pt x="15196" y="1704"/>
                  </a:cubicBezTo>
                  <a:lnTo>
                    <a:pt x="15196" y="1704"/>
                  </a:lnTo>
                  <a:cubicBezTo>
                    <a:pt x="14478" y="1741"/>
                    <a:pt x="13781" y="1828"/>
                    <a:pt x="13082" y="1828"/>
                  </a:cubicBezTo>
                  <a:cubicBezTo>
                    <a:pt x="12748" y="1828"/>
                    <a:pt x="12413" y="1808"/>
                    <a:pt x="12076" y="1753"/>
                  </a:cubicBezTo>
                  <a:cubicBezTo>
                    <a:pt x="10990" y="1567"/>
                    <a:pt x="9967" y="1226"/>
                    <a:pt x="9005" y="761"/>
                  </a:cubicBezTo>
                  <a:cubicBezTo>
                    <a:pt x="7975" y="349"/>
                    <a:pt x="6946" y="1"/>
                    <a:pt x="584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6" name="Google Shape;1776;p14"/>
            <p:cNvSpPr/>
            <p:nvPr/>
          </p:nvSpPr>
          <p:spPr>
            <a:xfrm>
              <a:off x="3501350" y="2560000"/>
              <a:ext cx="177875" cy="161425"/>
            </a:xfrm>
            <a:custGeom>
              <a:avLst/>
              <a:gdLst/>
              <a:ahLst/>
              <a:cxnLst/>
              <a:rect l="l" t="t" r="r" b="b"/>
              <a:pathLst>
                <a:path w="7115" h="6457" extrusionOk="0">
                  <a:moveTo>
                    <a:pt x="1384" y="727"/>
                  </a:moveTo>
                  <a:lnTo>
                    <a:pt x="1384" y="727"/>
                  </a:lnTo>
                  <a:cubicBezTo>
                    <a:pt x="2153" y="1115"/>
                    <a:pt x="3566" y="2717"/>
                    <a:pt x="3847" y="2997"/>
                  </a:cubicBezTo>
                  <a:cubicBezTo>
                    <a:pt x="4381" y="3630"/>
                    <a:pt x="4852" y="4301"/>
                    <a:pt x="5260" y="5010"/>
                  </a:cubicBezTo>
                  <a:lnTo>
                    <a:pt x="5260" y="5010"/>
                  </a:lnTo>
                  <a:cubicBezTo>
                    <a:pt x="3423" y="4440"/>
                    <a:pt x="2175" y="2477"/>
                    <a:pt x="1384" y="727"/>
                  </a:cubicBezTo>
                  <a:close/>
                  <a:moveTo>
                    <a:pt x="1252" y="1"/>
                  </a:moveTo>
                  <a:cubicBezTo>
                    <a:pt x="935" y="1"/>
                    <a:pt x="611" y="89"/>
                    <a:pt x="279" y="299"/>
                  </a:cubicBezTo>
                  <a:cubicBezTo>
                    <a:pt x="186" y="361"/>
                    <a:pt x="0" y="485"/>
                    <a:pt x="62" y="640"/>
                  </a:cubicBezTo>
                  <a:cubicBezTo>
                    <a:pt x="1153" y="3136"/>
                    <a:pt x="2880" y="5579"/>
                    <a:pt x="5685" y="5809"/>
                  </a:cubicBezTo>
                  <a:lnTo>
                    <a:pt x="5685" y="5809"/>
                  </a:lnTo>
                  <a:cubicBezTo>
                    <a:pt x="5757" y="5956"/>
                    <a:pt x="5827" y="6105"/>
                    <a:pt x="5894" y="6255"/>
                  </a:cubicBezTo>
                  <a:cubicBezTo>
                    <a:pt x="5955" y="6398"/>
                    <a:pt x="6115" y="6457"/>
                    <a:pt x="6295" y="6457"/>
                  </a:cubicBezTo>
                  <a:cubicBezTo>
                    <a:pt x="6662" y="6457"/>
                    <a:pt x="7115" y="6214"/>
                    <a:pt x="7011" y="5944"/>
                  </a:cubicBezTo>
                  <a:cubicBezTo>
                    <a:pt x="6962" y="5835"/>
                    <a:pt x="6912" y="5727"/>
                    <a:pt x="6861" y="5619"/>
                  </a:cubicBezTo>
                  <a:lnTo>
                    <a:pt x="6861" y="5619"/>
                  </a:lnTo>
                  <a:cubicBezTo>
                    <a:pt x="7050" y="5425"/>
                    <a:pt x="7032" y="5160"/>
                    <a:pt x="6620" y="5138"/>
                  </a:cubicBezTo>
                  <a:lnTo>
                    <a:pt x="6620" y="5138"/>
                  </a:lnTo>
                  <a:cubicBezTo>
                    <a:pt x="5877" y="3718"/>
                    <a:pt x="4894" y="2426"/>
                    <a:pt x="3692" y="1353"/>
                  </a:cubicBezTo>
                  <a:cubicBezTo>
                    <a:pt x="2980" y="711"/>
                    <a:pt x="2150" y="1"/>
                    <a:pt x="125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7" name="Google Shape;1777;p14"/>
            <p:cNvSpPr/>
            <p:nvPr/>
          </p:nvSpPr>
          <p:spPr>
            <a:xfrm>
              <a:off x="3631300" y="2657975"/>
              <a:ext cx="311325" cy="64150"/>
            </a:xfrm>
            <a:custGeom>
              <a:avLst/>
              <a:gdLst/>
              <a:ahLst/>
              <a:cxnLst/>
              <a:rect l="l" t="t" r="r" b="b"/>
              <a:pathLst>
                <a:path w="12453" h="2566" extrusionOk="0">
                  <a:moveTo>
                    <a:pt x="7387" y="764"/>
                  </a:moveTo>
                  <a:cubicBezTo>
                    <a:pt x="8503" y="764"/>
                    <a:pt x="9620" y="904"/>
                    <a:pt x="10712" y="1187"/>
                  </a:cubicBezTo>
                  <a:lnTo>
                    <a:pt x="10712" y="1187"/>
                  </a:lnTo>
                  <a:cubicBezTo>
                    <a:pt x="9648" y="1660"/>
                    <a:pt x="8524" y="1826"/>
                    <a:pt x="7379" y="1826"/>
                  </a:cubicBezTo>
                  <a:cubicBezTo>
                    <a:pt x="6052" y="1826"/>
                    <a:pt x="4696" y="1604"/>
                    <a:pt x="3366" y="1380"/>
                  </a:cubicBezTo>
                  <a:lnTo>
                    <a:pt x="3366" y="1380"/>
                  </a:lnTo>
                  <a:cubicBezTo>
                    <a:pt x="4669" y="972"/>
                    <a:pt x="6027" y="764"/>
                    <a:pt x="7387" y="764"/>
                  </a:cubicBezTo>
                  <a:close/>
                  <a:moveTo>
                    <a:pt x="7634" y="0"/>
                  </a:moveTo>
                  <a:cubicBezTo>
                    <a:pt x="5670" y="0"/>
                    <a:pt x="3718" y="385"/>
                    <a:pt x="1895" y="1141"/>
                  </a:cubicBezTo>
                  <a:lnTo>
                    <a:pt x="1895" y="1141"/>
                  </a:lnTo>
                  <a:cubicBezTo>
                    <a:pt x="1628" y="1101"/>
                    <a:pt x="1362" y="1064"/>
                    <a:pt x="1099" y="1033"/>
                  </a:cubicBezTo>
                  <a:cubicBezTo>
                    <a:pt x="1078" y="1030"/>
                    <a:pt x="1057" y="1029"/>
                    <a:pt x="1036" y="1029"/>
                  </a:cubicBezTo>
                  <a:cubicBezTo>
                    <a:pt x="544" y="1029"/>
                    <a:pt x="0" y="1661"/>
                    <a:pt x="608" y="1794"/>
                  </a:cubicBezTo>
                  <a:lnTo>
                    <a:pt x="608" y="1794"/>
                  </a:lnTo>
                  <a:cubicBezTo>
                    <a:pt x="396" y="2036"/>
                    <a:pt x="649" y="2290"/>
                    <a:pt x="990" y="2290"/>
                  </a:cubicBezTo>
                  <a:cubicBezTo>
                    <a:pt x="1094" y="2290"/>
                    <a:pt x="1206" y="2266"/>
                    <a:pt x="1316" y="2211"/>
                  </a:cubicBezTo>
                  <a:cubicBezTo>
                    <a:pt x="1490" y="2124"/>
                    <a:pt x="1664" y="2040"/>
                    <a:pt x="1841" y="1961"/>
                  </a:cubicBezTo>
                  <a:lnTo>
                    <a:pt x="1841" y="1961"/>
                  </a:lnTo>
                  <a:cubicBezTo>
                    <a:pt x="3668" y="2226"/>
                    <a:pt x="5483" y="2566"/>
                    <a:pt x="7261" y="2566"/>
                  </a:cubicBezTo>
                  <a:cubicBezTo>
                    <a:pt x="8938" y="2566"/>
                    <a:pt x="10582" y="2264"/>
                    <a:pt x="12173" y="1312"/>
                  </a:cubicBezTo>
                  <a:cubicBezTo>
                    <a:pt x="12452" y="1188"/>
                    <a:pt x="12421" y="785"/>
                    <a:pt x="12142" y="691"/>
                  </a:cubicBezTo>
                  <a:cubicBezTo>
                    <a:pt x="10669" y="229"/>
                    <a:pt x="9148" y="0"/>
                    <a:pt x="763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8" name="Google Shape;1778;p14"/>
            <p:cNvSpPr/>
            <p:nvPr/>
          </p:nvSpPr>
          <p:spPr>
            <a:xfrm>
              <a:off x="3596925" y="2760425"/>
              <a:ext cx="204875" cy="192375"/>
            </a:xfrm>
            <a:custGeom>
              <a:avLst/>
              <a:gdLst/>
              <a:ahLst/>
              <a:cxnLst/>
              <a:rect l="l" t="t" r="r" b="b"/>
              <a:pathLst>
                <a:path w="8195" h="7695" extrusionOk="0">
                  <a:moveTo>
                    <a:pt x="6571" y="951"/>
                  </a:moveTo>
                  <a:lnTo>
                    <a:pt x="6571" y="951"/>
                  </a:lnTo>
                  <a:cubicBezTo>
                    <a:pt x="5247" y="3030"/>
                    <a:pt x="3798" y="5093"/>
                    <a:pt x="1727" y="6424"/>
                  </a:cubicBezTo>
                  <a:lnTo>
                    <a:pt x="1727" y="6424"/>
                  </a:lnTo>
                  <a:cubicBezTo>
                    <a:pt x="2612" y="4215"/>
                    <a:pt x="4386" y="1771"/>
                    <a:pt x="6571" y="951"/>
                  </a:cubicBezTo>
                  <a:close/>
                  <a:moveTo>
                    <a:pt x="7631" y="1"/>
                  </a:moveTo>
                  <a:cubicBezTo>
                    <a:pt x="7607" y="1"/>
                    <a:pt x="7583" y="3"/>
                    <a:pt x="7561" y="6"/>
                  </a:cubicBezTo>
                  <a:cubicBezTo>
                    <a:pt x="4075" y="582"/>
                    <a:pt x="1419" y="3913"/>
                    <a:pt x="373" y="7162"/>
                  </a:cubicBezTo>
                  <a:lnTo>
                    <a:pt x="373" y="7162"/>
                  </a:lnTo>
                  <a:cubicBezTo>
                    <a:pt x="1" y="7419"/>
                    <a:pt x="285" y="7695"/>
                    <a:pt x="675" y="7695"/>
                  </a:cubicBezTo>
                  <a:cubicBezTo>
                    <a:pt x="775" y="7695"/>
                    <a:pt x="881" y="7677"/>
                    <a:pt x="985" y="7636"/>
                  </a:cubicBezTo>
                  <a:cubicBezTo>
                    <a:pt x="4180" y="6178"/>
                    <a:pt x="6197" y="3294"/>
                    <a:pt x="8027" y="409"/>
                  </a:cubicBezTo>
                  <a:cubicBezTo>
                    <a:pt x="8194" y="129"/>
                    <a:pt x="7858" y="1"/>
                    <a:pt x="763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9" name="Google Shape;1779;p14"/>
            <p:cNvSpPr/>
            <p:nvPr/>
          </p:nvSpPr>
          <p:spPr>
            <a:xfrm>
              <a:off x="3388900" y="2884800"/>
              <a:ext cx="251650" cy="86400"/>
            </a:xfrm>
            <a:custGeom>
              <a:avLst/>
              <a:gdLst/>
              <a:ahLst/>
              <a:cxnLst/>
              <a:rect l="l" t="t" r="r" b="b"/>
              <a:pathLst>
                <a:path w="10066" h="3456" extrusionOk="0">
                  <a:moveTo>
                    <a:pt x="3492" y="565"/>
                  </a:moveTo>
                  <a:cubicBezTo>
                    <a:pt x="5349" y="565"/>
                    <a:pt x="7136" y="945"/>
                    <a:pt x="8517" y="2362"/>
                  </a:cubicBezTo>
                  <a:lnTo>
                    <a:pt x="8517" y="2362"/>
                  </a:lnTo>
                  <a:cubicBezTo>
                    <a:pt x="8038" y="2772"/>
                    <a:pt x="7459" y="2939"/>
                    <a:pt x="6837" y="2939"/>
                  </a:cubicBezTo>
                  <a:cubicBezTo>
                    <a:pt x="5085" y="2939"/>
                    <a:pt x="2983" y="1617"/>
                    <a:pt x="1741" y="656"/>
                  </a:cubicBezTo>
                  <a:lnTo>
                    <a:pt x="1741" y="656"/>
                  </a:lnTo>
                  <a:cubicBezTo>
                    <a:pt x="2325" y="602"/>
                    <a:pt x="2911" y="565"/>
                    <a:pt x="3492" y="565"/>
                  </a:cubicBezTo>
                  <a:close/>
                  <a:moveTo>
                    <a:pt x="4097" y="1"/>
                  </a:moveTo>
                  <a:cubicBezTo>
                    <a:pt x="3013" y="1"/>
                    <a:pt x="1913" y="118"/>
                    <a:pt x="869" y="242"/>
                  </a:cubicBezTo>
                  <a:cubicBezTo>
                    <a:pt x="776" y="242"/>
                    <a:pt x="1" y="521"/>
                    <a:pt x="249" y="707"/>
                  </a:cubicBezTo>
                  <a:cubicBezTo>
                    <a:pt x="1821" y="2014"/>
                    <a:pt x="4349" y="3456"/>
                    <a:pt x="6627" y="3456"/>
                  </a:cubicBezTo>
                  <a:cubicBezTo>
                    <a:pt x="7464" y="3456"/>
                    <a:pt x="8267" y="3261"/>
                    <a:pt x="8977" y="2794"/>
                  </a:cubicBezTo>
                  <a:lnTo>
                    <a:pt x="8977" y="2794"/>
                  </a:lnTo>
                  <a:cubicBezTo>
                    <a:pt x="9006" y="2798"/>
                    <a:pt x="9037" y="2801"/>
                    <a:pt x="9070" y="2801"/>
                  </a:cubicBezTo>
                  <a:cubicBezTo>
                    <a:pt x="9440" y="2801"/>
                    <a:pt x="10065" y="2507"/>
                    <a:pt x="9896" y="2289"/>
                  </a:cubicBezTo>
                  <a:lnTo>
                    <a:pt x="9865" y="2289"/>
                  </a:lnTo>
                  <a:cubicBezTo>
                    <a:pt x="9824" y="2239"/>
                    <a:pt x="9782" y="2190"/>
                    <a:pt x="9740" y="2141"/>
                  </a:cubicBezTo>
                  <a:lnTo>
                    <a:pt x="9740" y="2141"/>
                  </a:lnTo>
                  <a:cubicBezTo>
                    <a:pt x="9761" y="2119"/>
                    <a:pt x="9782" y="2095"/>
                    <a:pt x="9803" y="2072"/>
                  </a:cubicBezTo>
                  <a:cubicBezTo>
                    <a:pt x="9923" y="1939"/>
                    <a:pt x="9791" y="1886"/>
                    <a:pt x="9584" y="1886"/>
                  </a:cubicBezTo>
                  <a:cubicBezTo>
                    <a:pt x="9559" y="1886"/>
                    <a:pt x="9532" y="1886"/>
                    <a:pt x="9506" y="1888"/>
                  </a:cubicBezTo>
                  <a:lnTo>
                    <a:pt x="9506" y="1888"/>
                  </a:lnTo>
                  <a:cubicBezTo>
                    <a:pt x="8047" y="399"/>
                    <a:pt x="6097" y="1"/>
                    <a:pt x="409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0" name="Google Shape;1780;p14"/>
            <p:cNvSpPr/>
            <p:nvPr/>
          </p:nvSpPr>
          <p:spPr>
            <a:xfrm>
              <a:off x="3060100" y="2488550"/>
              <a:ext cx="300900" cy="466975"/>
            </a:xfrm>
            <a:custGeom>
              <a:avLst/>
              <a:gdLst/>
              <a:ahLst/>
              <a:cxnLst/>
              <a:rect l="l" t="t" r="r" b="b"/>
              <a:pathLst>
                <a:path w="12036" h="18679" extrusionOk="0">
                  <a:moveTo>
                    <a:pt x="2705" y="2356"/>
                  </a:moveTo>
                  <a:cubicBezTo>
                    <a:pt x="3562" y="4879"/>
                    <a:pt x="4619" y="7489"/>
                    <a:pt x="6049" y="9609"/>
                  </a:cubicBezTo>
                  <a:cubicBezTo>
                    <a:pt x="7811" y="12222"/>
                    <a:pt x="10657" y="14391"/>
                    <a:pt x="10561" y="17746"/>
                  </a:cubicBezTo>
                  <a:lnTo>
                    <a:pt x="10561" y="17746"/>
                  </a:lnTo>
                  <a:cubicBezTo>
                    <a:pt x="7835" y="16142"/>
                    <a:pt x="4428" y="14109"/>
                    <a:pt x="2854" y="11439"/>
                  </a:cubicBezTo>
                  <a:cubicBezTo>
                    <a:pt x="2017" y="9981"/>
                    <a:pt x="2110" y="8306"/>
                    <a:pt x="2203" y="6662"/>
                  </a:cubicBezTo>
                  <a:cubicBezTo>
                    <a:pt x="2264" y="5224"/>
                    <a:pt x="2435" y="3785"/>
                    <a:pt x="2705" y="2356"/>
                  </a:cubicBezTo>
                  <a:close/>
                  <a:moveTo>
                    <a:pt x="2930" y="1"/>
                  </a:moveTo>
                  <a:cubicBezTo>
                    <a:pt x="2611" y="1"/>
                    <a:pt x="2122" y="190"/>
                    <a:pt x="2079" y="365"/>
                  </a:cubicBezTo>
                  <a:cubicBezTo>
                    <a:pt x="1303" y="3560"/>
                    <a:pt x="0" y="8678"/>
                    <a:pt x="1768" y="11718"/>
                  </a:cubicBezTo>
                  <a:cubicBezTo>
                    <a:pt x="3506" y="14789"/>
                    <a:pt x="7445" y="16898"/>
                    <a:pt x="10330" y="18635"/>
                  </a:cubicBezTo>
                  <a:cubicBezTo>
                    <a:pt x="10375" y="18666"/>
                    <a:pt x="10439" y="18679"/>
                    <a:pt x="10513" y="18679"/>
                  </a:cubicBezTo>
                  <a:cubicBezTo>
                    <a:pt x="10778" y="18679"/>
                    <a:pt x="11173" y="18512"/>
                    <a:pt x="11335" y="18376"/>
                  </a:cubicBezTo>
                  <a:lnTo>
                    <a:pt x="11335" y="18376"/>
                  </a:lnTo>
                  <a:cubicBezTo>
                    <a:pt x="11498" y="18314"/>
                    <a:pt x="11622" y="18230"/>
                    <a:pt x="11633" y="18139"/>
                  </a:cubicBezTo>
                  <a:cubicBezTo>
                    <a:pt x="12036" y="14851"/>
                    <a:pt x="9802" y="12711"/>
                    <a:pt x="7941" y="10322"/>
                  </a:cubicBezTo>
                  <a:cubicBezTo>
                    <a:pt x="5646" y="7437"/>
                    <a:pt x="4281" y="3591"/>
                    <a:pt x="3195" y="117"/>
                  </a:cubicBezTo>
                  <a:cubicBezTo>
                    <a:pt x="3168" y="34"/>
                    <a:pt x="3064" y="1"/>
                    <a:pt x="293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1" name="Google Shape;1781;p14"/>
            <p:cNvSpPr/>
            <p:nvPr/>
          </p:nvSpPr>
          <p:spPr>
            <a:xfrm>
              <a:off x="3026750" y="2889000"/>
              <a:ext cx="333600" cy="115875"/>
            </a:xfrm>
            <a:custGeom>
              <a:avLst/>
              <a:gdLst/>
              <a:ahLst/>
              <a:cxnLst/>
              <a:rect l="l" t="t" r="r" b="b"/>
              <a:pathLst>
                <a:path w="13344" h="4635" extrusionOk="0">
                  <a:moveTo>
                    <a:pt x="6896" y="830"/>
                  </a:moveTo>
                  <a:cubicBezTo>
                    <a:pt x="8651" y="830"/>
                    <a:pt x="10331" y="1198"/>
                    <a:pt x="11446" y="2216"/>
                  </a:cubicBezTo>
                  <a:lnTo>
                    <a:pt x="11446" y="2216"/>
                  </a:lnTo>
                  <a:cubicBezTo>
                    <a:pt x="10103" y="3070"/>
                    <a:pt x="8769" y="3754"/>
                    <a:pt x="7270" y="3754"/>
                  </a:cubicBezTo>
                  <a:cubicBezTo>
                    <a:pt x="6723" y="3754"/>
                    <a:pt x="6153" y="3663"/>
                    <a:pt x="5553" y="3455"/>
                  </a:cubicBezTo>
                  <a:cubicBezTo>
                    <a:pt x="4276" y="2995"/>
                    <a:pt x="3019" y="2325"/>
                    <a:pt x="1784" y="1687"/>
                  </a:cubicBezTo>
                  <a:lnTo>
                    <a:pt x="1784" y="1687"/>
                  </a:lnTo>
                  <a:cubicBezTo>
                    <a:pt x="3214" y="1217"/>
                    <a:pt x="5095" y="830"/>
                    <a:pt x="6896" y="830"/>
                  </a:cubicBezTo>
                  <a:close/>
                  <a:moveTo>
                    <a:pt x="7205" y="0"/>
                  </a:moveTo>
                  <a:cubicBezTo>
                    <a:pt x="4739" y="0"/>
                    <a:pt x="2141" y="657"/>
                    <a:pt x="435" y="1346"/>
                  </a:cubicBezTo>
                  <a:cubicBezTo>
                    <a:pt x="94" y="1470"/>
                    <a:pt x="0" y="1873"/>
                    <a:pt x="373" y="2028"/>
                  </a:cubicBezTo>
                  <a:cubicBezTo>
                    <a:pt x="2420" y="3052"/>
                    <a:pt x="4715" y="4603"/>
                    <a:pt x="7073" y="4634"/>
                  </a:cubicBezTo>
                  <a:cubicBezTo>
                    <a:pt x="7101" y="4634"/>
                    <a:pt x="7129" y="4634"/>
                    <a:pt x="7158" y="4634"/>
                  </a:cubicBezTo>
                  <a:cubicBezTo>
                    <a:pt x="8945" y="4634"/>
                    <a:pt x="10525" y="3791"/>
                    <a:pt x="11999" y="2843"/>
                  </a:cubicBezTo>
                  <a:lnTo>
                    <a:pt x="11999" y="2843"/>
                  </a:lnTo>
                  <a:cubicBezTo>
                    <a:pt x="12033" y="2891"/>
                    <a:pt x="12066" y="2940"/>
                    <a:pt x="12098" y="2990"/>
                  </a:cubicBezTo>
                  <a:cubicBezTo>
                    <a:pt x="12169" y="3105"/>
                    <a:pt x="12309" y="3154"/>
                    <a:pt x="12465" y="3154"/>
                  </a:cubicBezTo>
                  <a:cubicBezTo>
                    <a:pt x="12853" y="3154"/>
                    <a:pt x="13343" y="2848"/>
                    <a:pt x="13122" y="2493"/>
                  </a:cubicBezTo>
                  <a:cubicBezTo>
                    <a:pt x="13035" y="2359"/>
                    <a:pt x="12943" y="2232"/>
                    <a:pt x="12846" y="2110"/>
                  </a:cubicBezTo>
                  <a:lnTo>
                    <a:pt x="12846" y="2110"/>
                  </a:lnTo>
                  <a:cubicBezTo>
                    <a:pt x="12831" y="2038"/>
                    <a:pt x="12773" y="1974"/>
                    <a:pt x="12689" y="1925"/>
                  </a:cubicBezTo>
                  <a:lnTo>
                    <a:pt x="12689" y="1925"/>
                  </a:lnTo>
                  <a:cubicBezTo>
                    <a:pt x="11418" y="502"/>
                    <a:pt x="9362" y="0"/>
                    <a:pt x="7205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2" name="Google Shape;1782;p14"/>
            <p:cNvSpPr/>
            <p:nvPr/>
          </p:nvSpPr>
          <p:spPr>
            <a:xfrm>
              <a:off x="3103525" y="3018500"/>
              <a:ext cx="382200" cy="152775"/>
            </a:xfrm>
            <a:custGeom>
              <a:avLst/>
              <a:gdLst/>
              <a:ahLst/>
              <a:cxnLst/>
              <a:rect l="l" t="t" r="r" b="b"/>
              <a:pathLst>
                <a:path w="15288" h="6111" extrusionOk="0">
                  <a:moveTo>
                    <a:pt x="11629" y="670"/>
                  </a:moveTo>
                  <a:cubicBezTo>
                    <a:pt x="12392" y="670"/>
                    <a:pt x="13146" y="896"/>
                    <a:pt x="13866" y="1470"/>
                  </a:cubicBezTo>
                  <a:cubicBezTo>
                    <a:pt x="13910" y="1505"/>
                    <a:pt x="13969" y="1527"/>
                    <a:pt x="14038" y="1537"/>
                  </a:cubicBezTo>
                  <a:lnTo>
                    <a:pt x="14038" y="1537"/>
                  </a:lnTo>
                  <a:cubicBezTo>
                    <a:pt x="13228" y="4218"/>
                    <a:pt x="10107" y="4686"/>
                    <a:pt x="7631" y="5099"/>
                  </a:cubicBezTo>
                  <a:cubicBezTo>
                    <a:pt x="5965" y="5354"/>
                    <a:pt x="4299" y="5487"/>
                    <a:pt x="2620" y="5487"/>
                  </a:cubicBezTo>
                  <a:cubicBezTo>
                    <a:pt x="2365" y="5487"/>
                    <a:pt x="2111" y="5484"/>
                    <a:pt x="1855" y="5478"/>
                  </a:cubicBezTo>
                  <a:lnTo>
                    <a:pt x="1855" y="5478"/>
                  </a:lnTo>
                  <a:lnTo>
                    <a:pt x="6359" y="2897"/>
                  </a:lnTo>
                  <a:cubicBezTo>
                    <a:pt x="7915" y="1977"/>
                    <a:pt x="9795" y="670"/>
                    <a:pt x="11629" y="670"/>
                  </a:cubicBezTo>
                  <a:close/>
                  <a:moveTo>
                    <a:pt x="11930" y="1"/>
                  </a:moveTo>
                  <a:cubicBezTo>
                    <a:pt x="11077" y="1"/>
                    <a:pt x="10207" y="204"/>
                    <a:pt x="9368" y="539"/>
                  </a:cubicBezTo>
                  <a:cubicBezTo>
                    <a:pt x="6204" y="1811"/>
                    <a:pt x="3257" y="3889"/>
                    <a:pt x="342" y="5595"/>
                  </a:cubicBezTo>
                  <a:cubicBezTo>
                    <a:pt x="0" y="5782"/>
                    <a:pt x="124" y="6061"/>
                    <a:pt x="466" y="6061"/>
                  </a:cubicBezTo>
                  <a:cubicBezTo>
                    <a:pt x="1069" y="6094"/>
                    <a:pt x="1671" y="6110"/>
                    <a:pt x="2271" y="6110"/>
                  </a:cubicBezTo>
                  <a:cubicBezTo>
                    <a:pt x="5039" y="6110"/>
                    <a:pt x="7778" y="5762"/>
                    <a:pt x="10454" y="5099"/>
                  </a:cubicBezTo>
                  <a:cubicBezTo>
                    <a:pt x="12780" y="4510"/>
                    <a:pt x="14766" y="3517"/>
                    <a:pt x="15262" y="974"/>
                  </a:cubicBezTo>
                  <a:cubicBezTo>
                    <a:pt x="15287" y="796"/>
                    <a:pt x="15116" y="722"/>
                    <a:pt x="14900" y="722"/>
                  </a:cubicBezTo>
                  <a:cubicBezTo>
                    <a:pt x="14787" y="722"/>
                    <a:pt x="14660" y="743"/>
                    <a:pt x="14544" y="780"/>
                  </a:cubicBezTo>
                  <a:lnTo>
                    <a:pt x="14544" y="780"/>
                  </a:lnTo>
                  <a:cubicBezTo>
                    <a:pt x="13731" y="232"/>
                    <a:pt x="12840" y="1"/>
                    <a:pt x="1193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3" name="Google Shape;1783;p14"/>
            <p:cNvSpPr/>
            <p:nvPr/>
          </p:nvSpPr>
          <p:spPr>
            <a:xfrm>
              <a:off x="3296100" y="3087275"/>
              <a:ext cx="216125" cy="333150"/>
            </a:xfrm>
            <a:custGeom>
              <a:avLst/>
              <a:gdLst/>
              <a:ahLst/>
              <a:cxnLst/>
              <a:rect l="l" t="t" r="r" b="b"/>
              <a:pathLst>
                <a:path w="8645" h="13326" extrusionOk="0">
                  <a:moveTo>
                    <a:pt x="5528" y="890"/>
                  </a:moveTo>
                  <a:cubicBezTo>
                    <a:pt x="7061" y="4499"/>
                    <a:pt x="7427" y="8493"/>
                    <a:pt x="6603" y="12314"/>
                  </a:cubicBezTo>
                  <a:lnTo>
                    <a:pt x="6603" y="12314"/>
                  </a:lnTo>
                  <a:cubicBezTo>
                    <a:pt x="3643" y="9738"/>
                    <a:pt x="1339" y="2794"/>
                    <a:pt x="5528" y="890"/>
                  </a:cubicBezTo>
                  <a:close/>
                  <a:moveTo>
                    <a:pt x="6188" y="1"/>
                  </a:moveTo>
                  <a:cubicBezTo>
                    <a:pt x="5837" y="1"/>
                    <a:pt x="5224" y="245"/>
                    <a:pt x="5295" y="363"/>
                  </a:cubicBezTo>
                  <a:cubicBezTo>
                    <a:pt x="5327" y="433"/>
                    <a:pt x="5359" y="503"/>
                    <a:pt x="5390" y="574"/>
                  </a:cubicBezTo>
                  <a:lnTo>
                    <a:pt x="5390" y="574"/>
                  </a:lnTo>
                  <a:cubicBezTo>
                    <a:pt x="1" y="2629"/>
                    <a:pt x="2231" y="11024"/>
                    <a:pt x="6411" y="13298"/>
                  </a:cubicBezTo>
                  <a:cubicBezTo>
                    <a:pt x="6449" y="13317"/>
                    <a:pt x="6512" y="13325"/>
                    <a:pt x="6590" y="13325"/>
                  </a:cubicBezTo>
                  <a:cubicBezTo>
                    <a:pt x="6894" y="13325"/>
                    <a:pt x="7416" y="13192"/>
                    <a:pt x="7466" y="13019"/>
                  </a:cubicBezTo>
                  <a:cubicBezTo>
                    <a:pt x="8645" y="8707"/>
                    <a:pt x="8272" y="4116"/>
                    <a:pt x="6411" y="84"/>
                  </a:cubicBezTo>
                  <a:cubicBezTo>
                    <a:pt x="6382" y="25"/>
                    <a:pt x="6297" y="1"/>
                    <a:pt x="618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4" name="Google Shape;1784;p14"/>
            <p:cNvSpPr/>
            <p:nvPr/>
          </p:nvSpPr>
          <p:spPr>
            <a:xfrm>
              <a:off x="3568025" y="2838900"/>
              <a:ext cx="380325" cy="518525"/>
            </a:xfrm>
            <a:custGeom>
              <a:avLst/>
              <a:gdLst/>
              <a:ahLst/>
              <a:cxnLst/>
              <a:rect l="l" t="t" r="r" b="b"/>
              <a:pathLst>
                <a:path w="15213" h="20741" extrusionOk="0">
                  <a:moveTo>
                    <a:pt x="14007" y="1219"/>
                  </a:moveTo>
                  <a:lnTo>
                    <a:pt x="14007" y="1219"/>
                  </a:lnTo>
                  <a:cubicBezTo>
                    <a:pt x="13109" y="8350"/>
                    <a:pt x="6594" y="13065"/>
                    <a:pt x="3758" y="19468"/>
                  </a:cubicBezTo>
                  <a:lnTo>
                    <a:pt x="3758" y="19468"/>
                  </a:lnTo>
                  <a:cubicBezTo>
                    <a:pt x="2512" y="18332"/>
                    <a:pt x="2117" y="16355"/>
                    <a:pt x="2141" y="14703"/>
                  </a:cubicBezTo>
                  <a:cubicBezTo>
                    <a:pt x="2203" y="12345"/>
                    <a:pt x="3196" y="10112"/>
                    <a:pt x="4871" y="8468"/>
                  </a:cubicBezTo>
                  <a:cubicBezTo>
                    <a:pt x="7533" y="5723"/>
                    <a:pt x="10888" y="3499"/>
                    <a:pt x="14007" y="1219"/>
                  </a:cubicBezTo>
                  <a:close/>
                  <a:moveTo>
                    <a:pt x="14911" y="0"/>
                  </a:moveTo>
                  <a:cubicBezTo>
                    <a:pt x="14653" y="0"/>
                    <a:pt x="14301" y="142"/>
                    <a:pt x="14208" y="217"/>
                  </a:cubicBezTo>
                  <a:cubicBezTo>
                    <a:pt x="11881" y="1985"/>
                    <a:pt x="9555" y="3753"/>
                    <a:pt x="7260" y="5521"/>
                  </a:cubicBezTo>
                  <a:cubicBezTo>
                    <a:pt x="5460" y="6886"/>
                    <a:pt x="3599" y="8313"/>
                    <a:pt x="2389" y="10236"/>
                  </a:cubicBezTo>
                  <a:cubicBezTo>
                    <a:pt x="528" y="13121"/>
                    <a:pt x="1" y="19387"/>
                    <a:pt x="4096" y="20720"/>
                  </a:cubicBezTo>
                  <a:cubicBezTo>
                    <a:pt x="4133" y="20734"/>
                    <a:pt x="4178" y="20740"/>
                    <a:pt x="4228" y="20740"/>
                  </a:cubicBezTo>
                  <a:cubicBezTo>
                    <a:pt x="4637" y="20740"/>
                    <a:pt x="5382" y="20331"/>
                    <a:pt x="4995" y="20193"/>
                  </a:cubicBezTo>
                  <a:cubicBezTo>
                    <a:pt x="4850" y="20145"/>
                    <a:pt x="4711" y="20088"/>
                    <a:pt x="4578" y="20024"/>
                  </a:cubicBezTo>
                  <a:lnTo>
                    <a:pt x="4578" y="20024"/>
                  </a:lnTo>
                  <a:cubicBezTo>
                    <a:pt x="7322" y="13038"/>
                    <a:pt x="14705" y="8172"/>
                    <a:pt x="15200" y="248"/>
                  </a:cubicBezTo>
                  <a:cubicBezTo>
                    <a:pt x="15213" y="62"/>
                    <a:pt x="15082" y="0"/>
                    <a:pt x="149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5" name="Google Shape;1785;p14"/>
            <p:cNvSpPr/>
            <p:nvPr/>
          </p:nvSpPr>
          <p:spPr>
            <a:xfrm>
              <a:off x="3653750" y="3228600"/>
              <a:ext cx="477550" cy="187900"/>
            </a:xfrm>
            <a:custGeom>
              <a:avLst/>
              <a:gdLst/>
              <a:ahLst/>
              <a:cxnLst/>
              <a:rect l="l" t="t" r="r" b="b"/>
              <a:pathLst>
                <a:path w="19102" h="7516" extrusionOk="0">
                  <a:moveTo>
                    <a:pt x="10660" y="570"/>
                  </a:moveTo>
                  <a:cubicBezTo>
                    <a:pt x="12462" y="570"/>
                    <a:pt x="14240" y="687"/>
                    <a:pt x="16030" y="687"/>
                  </a:cubicBezTo>
                  <a:cubicBezTo>
                    <a:pt x="16332" y="687"/>
                    <a:pt x="16635" y="684"/>
                    <a:pt x="16939" y="676"/>
                  </a:cubicBezTo>
                  <a:lnTo>
                    <a:pt x="16939" y="676"/>
                  </a:lnTo>
                  <a:cubicBezTo>
                    <a:pt x="14822" y="1878"/>
                    <a:pt x="13300" y="3966"/>
                    <a:pt x="11182" y="5194"/>
                  </a:cubicBezTo>
                  <a:cubicBezTo>
                    <a:pt x="10158" y="5784"/>
                    <a:pt x="9073" y="6218"/>
                    <a:pt x="7956" y="6497"/>
                  </a:cubicBezTo>
                  <a:cubicBezTo>
                    <a:pt x="7302" y="6652"/>
                    <a:pt x="6140" y="6884"/>
                    <a:pt x="5072" y="6884"/>
                  </a:cubicBezTo>
                  <a:cubicBezTo>
                    <a:pt x="4216" y="6884"/>
                    <a:pt x="3421" y="6735"/>
                    <a:pt x="2993" y="6280"/>
                  </a:cubicBezTo>
                  <a:cubicBezTo>
                    <a:pt x="2362" y="5650"/>
                    <a:pt x="2286" y="4814"/>
                    <a:pt x="1695" y="4290"/>
                  </a:cubicBezTo>
                  <a:lnTo>
                    <a:pt x="1695" y="4290"/>
                  </a:lnTo>
                  <a:cubicBezTo>
                    <a:pt x="1719" y="1121"/>
                    <a:pt x="8070" y="602"/>
                    <a:pt x="10220" y="573"/>
                  </a:cubicBezTo>
                  <a:cubicBezTo>
                    <a:pt x="10367" y="571"/>
                    <a:pt x="10514" y="570"/>
                    <a:pt x="10660" y="570"/>
                  </a:cubicBezTo>
                  <a:close/>
                  <a:moveTo>
                    <a:pt x="10987" y="0"/>
                  </a:moveTo>
                  <a:cubicBezTo>
                    <a:pt x="9356" y="0"/>
                    <a:pt x="7731" y="100"/>
                    <a:pt x="6126" y="479"/>
                  </a:cubicBezTo>
                  <a:cubicBezTo>
                    <a:pt x="4352" y="916"/>
                    <a:pt x="1113" y="2025"/>
                    <a:pt x="614" y="4061"/>
                  </a:cubicBezTo>
                  <a:lnTo>
                    <a:pt x="614" y="4061"/>
                  </a:lnTo>
                  <a:cubicBezTo>
                    <a:pt x="282" y="4185"/>
                    <a:pt x="1" y="4400"/>
                    <a:pt x="263" y="4512"/>
                  </a:cubicBezTo>
                  <a:cubicBezTo>
                    <a:pt x="367" y="4553"/>
                    <a:pt x="462" y="4601"/>
                    <a:pt x="549" y="4656"/>
                  </a:cubicBezTo>
                  <a:lnTo>
                    <a:pt x="549" y="4656"/>
                  </a:lnTo>
                  <a:cubicBezTo>
                    <a:pt x="551" y="4751"/>
                    <a:pt x="559" y="4848"/>
                    <a:pt x="573" y="4946"/>
                  </a:cubicBezTo>
                  <a:cubicBezTo>
                    <a:pt x="594" y="5060"/>
                    <a:pt x="732" y="5108"/>
                    <a:pt x="904" y="5108"/>
                  </a:cubicBezTo>
                  <a:cubicBezTo>
                    <a:pt x="947" y="5108"/>
                    <a:pt x="992" y="5105"/>
                    <a:pt x="1037" y="5100"/>
                  </a:cubicBezTo>
                  <a:lnTo>
                    <a:pt x="1037" y="5100"/>
                  </a:lnTo>
                  <a:cubicBezTo>
                    <a:pt x="1634" y="5841"/>
                    <a:pt x="1837" y="6924"/>
                    <a:pt x="2931" y="7273"/>
                  </a:cubicBezTo>
                  <a:cubicBezTo>
                    <a:pt x="3460" y="7446"/>
                    <a:pt x="4059" y="7515"/>
                    <a:pt x="4682" y="7515"/>
                  </a:cubicBezTo>
                  <a:cubicBezTo>
                    <a:pt x="5959" y="7515"/>
                    <a:pt x="7337" y="7223"/>
                    <a:pt x="8421" y="6931"/>
                  </a:cubicBezTo>
                  <a:cubicBezTo>
                    <a:pt x="10096" y="6466"/>
                    <a:pt x="11647" y="5691"/>
                    <a:pt x="13074" y="4698"/>
                  </a:cubicBezTo>
                  <a:cubicBezTo>
                    <a:pt x="14935" y="3333"/>
                    <a:pt x="16362" y="1286"/>
                    <a:pt x="18627" y="511"/>
                  </a:cubicBezTo>
                  <a:cubicBezTo>
                    <a:pt x="19102" y="362"/>
                    <a:pt x="18980" y="43"/>
                    <a:pt x="18534" y="43"/>
                  </a:cubicBezTo>
                  <a:cubicBezTo>
                    <a:pt x="18514" y="43"/>
                    <a:pt x="18493" y="44"/>
                    <a:pt x="18472" y="45"/>
                  </a:cubicBezTo>
                  <a:cubicBezTo>
                    <a:pt x="17759" y="99"/>
                    <a:pt x="17044" y="118"/>
                    <a:pt x="16327" y="118"/>
                  </a:cubicBezTo>
                  <a:cubicBezTo>
                    <a:pt x="14551" y="118"/>
                    <a:pt x="12765" y="0"/>
                    <a:pt x="1098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6" name="Google Shape;1786;p14"/>
            <p:cNvSpPr/>
            <p:nvPr/>
          </p:nvSpPr>
          <p:spPr>
            <a:xfrm>
              <a:off x="3316825" y="2947825"/>
              <a:ext cx="291075" cy="292850"/>
            </a:xfrm>
            <a:custGeom>
              <a:avLst/>
              <a:gdLst/>
              <a:ahLst/>
              <a:cxnLst/>
              <a:rect l="l" t="t" r="r" b="b"/>
              <a:pathLst>
                <a:path w="11643" h="11714" extrusionOk="0">
                  <a:moveTo>
                    <a:pt x="833" y="0"/>
                  </a:moveTo>
                  <a:cubicBezTo>
                    <a:pt x="551" y="0"/>
                    <a:pt x="1" y="279"/>
                    <a:pt x="247" y="388"/>
                  </a:cubicBezTo>
                  <a:lnTo>
                    <a:pt x="247" y="357"/>
                  </a:lnTo>
                  <a:cubicBezTo>
                    <a:pt x="5210" y="2405"/>
                    <a:pt x="9553" y="6220"/>
                    <a:pt x="10762" y="11617"/>
                  </a:cubicBezTo>
                  <a:cubicBezTo>
                    <a:pt x="10782" y="11685"/>
                    <a:pt x="10875" y="11713"/>
                    <a:pt x="10994" y="11713"/>
                  </a:cubicBezTo>
                  <a:cubicBezTo>
                    <a:pt x="11257" y="11713"/>
                    <a:pt x="11643" y="11572"/>
                    <a:pt x="11600" y="11400"/>
                  </a:cubicBezTo>
                  <a:cubicBezTo>
                    <a:pt x="10359" y="5910"/>
                    <a:pt x="5954" y="2095"/>
                    <a:pt x="929" y="16"/>
                  </a:cubicBezTo>
                  <a:cubicBezTo>
                    <a:pt x="904" y="5"/>
                    <a:pt x="871" y="0"/>
                    <a:pt x="83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7" name="Google Shape;1787;p14"/>
            <p:cNvSpPr/>
            <p:nvPr/>
          </p:nvSpPr>
          <p:spPr>
            <a:xfrm>
              <a:off x="3592850" y="2082700"/>
              <a:ext cx="154350" cy="1167000"/>
            </a:xfrm>
            <a:custGeom>
              <a:avLst/>
              <a:gdLst/>
              <a:ahLst/>
              <a:cxnLst/>
              <a:rect l="l" t="t" r="r" b="b"/>
              <a:pathLst>
                <a:path w="6174" h="46680" extrusionOk="0">
                  <a:moveTo>
                    <a:pt x="4057" y="1"/>
                  </a:moveTo>
                  <a:cubicBezTo>
                    <a:pt x="3776" y="1"/>
                    <a:pt x="3404" y="235"/>
                    <a:pt x="3537" y="500"/>
                  </a:cubicBezTo>
                  <a:cubicBezTo>
                    <a:pt x="4591" y="2392"/>
                    <a:pt x="5119" y="4595"/>
                    <a:pt x="5026" y="6766"/>
                  </a:cubicBezTo>
                  <a:cubicBezTo>
                    <a:pt x="4933" y="8627"/>
                    <a:pt x="4281" y="10395"/>
                    <a:pt x="4157" y="12194"/>
                  </a:cubicBezTo>
                  <a:cubicBezTo>
                    <a:pt x="4002" y="14025"/>
                    <a:pt x="4622" y="15824"/>
                    <a:pt x="4498" y="17623"/>
                  </a:cubicBezTo>
                  <a:cubicBezTo>
                    <a:pt x="4312" y="19608"/>
                    <a:pt x="2947" y="20973"/>
                    <a:pt x="2451" y="22803"/>
                  </a:cubicBezTo>
                  <a:cubicBezTo>
                    <a:pt x="1955" y="24633"/>
                    <a:pt x="2017" y="26494"/>
                    <a:pt x="1490" y="28293"/>
                  </a:cubicBezTo>
                  <a:cubicBezTo>
                    <a:pt x="931" y="30123"/>
                    <a:pt x="590" y="31985"/>
                    <a:pt x="435" y="33877"/>
                  </a:cubicBezTo>
                  <a:cubicBezTo>
                    <a:pt x="187" y="38064"/>
                    <a:pt x="125" y="42252"/>
                    <a:pt x="1" y="46440"/>
                  </a:cubicBezTo>
                  <a:cubicBezTo>
                    <a:pt x="1" y="46609"/>
                    <a:pt x="148" y="46680"/>
                    <a:pt x="320" y="46680"/>
                  </a:cubicBezTo>
                  <a:cubicBezTo>
                    <a:pt x="556" y="46680"/>
                    <a:pt x="838" y="46544"/>
                    <a:pt x="838" y="46347"/>
                  </a:cubicBezTo>
                  <a:cubicBezTo>
                    <a:pt x="993" y="42066"/>
                    <a:pt x="993" y="37723"/>
                    <a:pt x="1303" y="33443"/>
                  </a:cubicBezTo>
                  <a:cubicBezTo>
                    <a:pt x="1459" y="31364"/>
                    <a:pt x="2017" y="29534"/>
                    <a:pt x="2544" y="27549"/>
                  </a:cubicBezTo>
                  <a:cubicBezTo>
                    <a:pt x="3134" y="25315"/>
                    <a:pt x="2916" y="23082"/>
                    <a:pt x="4095" y="21004"/>
                  </a:cubicBezTo>
                  <a:cubicBezTo>
                    <a:pt x="4871" y="19577"/>
                    <a:pt x="5398" y="18460"/>
                    <a:pt x="5336" y="16816"/>
                  </a:cubicBezTo>
                  <a:cubicBezTo>
                    <a:pt x="5274" y="14614"/>
                    <a:pt x="4840" y="12660"/>
                    <a:pt x="5274" y="10426"/>
                  </a:cubicBezTo>
                  <a:cubicBezTo>
                    <a:pt x="5987" y="6704"/>
                    <a:pt x="6173" y="3602"/>
                    <a:pt x="4312" y="128"/>
                  </a:cubicBezTo>
                  <a:cubicBezTo>
                    <a:pt x="4268" y="39"/>
                    <a:pt x="4170" y="1"/>
                    <a:pt x="405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88" name="Google Shape;1788;p14"/>
          <p:cNvGrpSpPr/>
          <p:nvPr/>
        </p:nvGrpSpPr>
        <p:grpSpPr>
          <a:xfrm rot="-10011506">
            <a:off x="8529635" y="-341539"/>
            <a:ext cx="922899" cy="1480674"/>
            <a:chOff x="2402100" y="3854125"/>
            <a:chExt cx="435600" cy="698825"/>
          </a:xfrm>
        </p:grpSpPr>
        <p:sp>
          <p:nvSpPr>
            <p:cNvPr id="1789" name="Google Shape;1789;p14"/>
            <p:cNvSpPr/>
            <p:nvPr/>
          </p:nvSpPr>
          <p:spPr>
            <a:xfrm>
              <a:off x="2438150" y="3861725"/>
              <a:ext cx="380025" cy="675475"/>
            </a:xfrm>
            <a:custGeom>
              <a:avLst/>
              <a:gdLst/>
              <a:ahLst/>
              <a:cxnLst/>
              <a:rect l="l" t="t" r="r" b="b"/>
              <a:pathLst>
                <a:path w="15201" h="27019" extrusionOk="0">
                  <a:moveTo>
                    <a:pt x="6019" y="1"/>
                  </a:moveTo>
                  <a:cubicBezTo>
                    <a:pt x="3072" y="4437"/>
                    <a:pt x="1" y="9338"/>
                    <a:pt x="497" y="14642"/>
                  </a:cubicBezTo>
                  <a:cubicBezTo>
                    <a:pt x="652" y="15914"/>
                    <a:pt x="931" y="17154"/>
                    <a:pt x="1335" y="18364"/>
                  </a:cubicBezTo>
                  <a:cubicBezTo>
                    <a:pt x="1893" y="20194"/>
                    <a:pt x="2575" y="22024"/>
                    <a:pt x="3723" y="23606"/>
                  </a:cubicBezTo>
                  <a:cubicBezTo>
                    <a:pt x="4840" y="25157"/>
                    <a:pt x="6484" y="26429"/>
                    <a:pt x="8376" y="26770"/>
                  </a:cubicBezTo>
                  <a:lnTo>
                    <a:pt x="9338" y="26832"/>
                  </a:lnTo>
                  <a:lnTo>
                    <a:pt x="8872" y="27019"/>
                  </a:lnTo>
                  <a:cubicBezTo>
                    <a:pt x="10175" y="26957"/>
                    <a:pt x="11199" y="25933"/>
                    <a:pt x="11974" y="24878"/>
                  </a:cubicBezTo>
                  <a:cubicBezTo>
                    <a:pt x="14518" y="21218"/>
                    <a:pt x="15200" y="16596"/>
                    <a:pt x="13804" y="12346"/>
                  </a:cubicBezTo>
                  <a:cubicBezTo>
                    <a:pt x="12253" y="7725"/>
                    <a:pt x="8376" y="4282"/>
                    <a:pt x="601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0" name="Google Shape;1790;p14"/>
            <p:cNvSpPr/>
            <p:nvPr/>
          </p:nvSpPr>
          <p:spPr>
            <a:xfrm>
              <a:off x="2589375" y="3854125"/>
              <a:ext cx="98750" cy="698825"/>
            </a:xfrm>
            <a:custGeom>
              <a:avLst/>
              <a:gdLst/>
              <a:ahLst/>
              <a:cxnLst/>
              <a:rect l="l" t="t" r="r" b="b"/>
              <a:pathLst>
                <a:path w="3950" h="27953" extrusionOk="0">
                  <a:moveTo>
                    <a:pt x="452" y="0"/>
                  </a:moveTo>
                  <a:cubicBezTo>
                    <a:pt x="278" y="0"/>
                    <a:pt x="1" y="84"/>
                    <a:pt x="1" y="212"/>
                  </a:cubicBezTo>
                  <a:cubicBezTo>
                    <a:pt x="156" y="5454"/>
                    <a:pt x="249" y="10696"/>
                    <a:pt x="311" y="15939"/>
                  </a:cubicBezTo>
                  <a:cubicBezTo>
                    <a:pt x="342" y="20157"/>
                    <a:pt x="404" y="24593"/>
                    <a:pt x="3351" y="27912"/>
                  </a:cubicBezTo>
                  <a:cubicBezTo>
                    <a:pt x="3372" y="27941"/>
                    <a:pt x="3417" y="27953"/>
                    <a:pt x="3473" y="27953"/>
                  </a:cubicBezTo>
                  <a:cubicBezTo>
                    <a:pt x="3655" y="27953"/>
                    <a:pt x="3949" y="27821"/>
                    <a:pt x="3878" y="27726"/>
                  </a:cubicBezTo>
                  <a:cubicBezTo>
                    <a:pt x="776" y="24190"/>
                    <a:pt x="900" y="19444"/>
                    <a:pt x="869" y="15008"/>
                  </a:cubicBezTo>
                  <a:cubicBezTo>
                    <a:pt x="807" y="10014"/>
                    <a:pt x="714" y="5051"/>
                    <a:pt x="590" y="57"/>
                  </a:cubicBezTo>
                  <a:cubicBezTo>
                    <a:pt x="590" y="18"/>
                    <a:pt x="532" y="0"/>
                    <a:pt x="45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1" name="Google Shape;1791;p14"/>
            <p:cNvSpPr/>
            <p:nvPr/>
          </p:nvSpPr>
          <p:spPr>
            <a:xfrm>
              <a:off x="2594025" y="3930575"/>
              <a:ext cx="64850" cy="50600"/>
            </a:xfrm>
            <a:custGeom>
              <a:avLst/>
              <a:gdLst/>
              <a:ahLst/>
              <a:cxnLst/>
              <a:rect l="l" t="t" r="r" b="b"/>
              <a:pathLst>
                <a:path w="2594" h="2024" extrusionOk="0">
                  <a:moveTo>
                    <a:pt x="2450" y="0"/>
                  </a:moveTo>
                  <a:cubicBezTo>
                    <a:pt x="2316" y="0"/>
                    <a:pt x="2104" y="45"/>
                    <a:pt x="2048" y="101"/>
                  </a:cubicBezTo>
                  <a:cubicBezTo>
                    <a:pt x="1428" y="752"/>
                    <a:pt x="776" y="1372"/>
                    <a:pt x="125" y="1931"/>
                  </a:cubicBezTo>
                  <a:cubicBezTo>
                    <a:pt x="1" y="2024"/>
                    <a:pt x="187" y="2024"/>
                    <a:pt x="249" y="2024"/>
                  </a:cubicBezTo>
                  <a:cubicBezTo>
                    <a:pt x="373" y="1993"/>
                    <a:pt x="528" y="1962"/>
                    <a:pt x="621" y="1869"/>
                  </a:cubicBezTo>
                  <a:cubicBezTo>
                    <a:pt x="1304" y="1310"/>
                    <a:pt x="1955" y="690"/>
                    <a:pt x="2544" y="70"/>
                  </a:cubicBezTo>
                  <a:cubicBezTo>
                    <a:pt x="2594" y="20"/>
                    <a:pt x="2539" y="0"/>
                    <a:pt x="245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2" name="Google Shape;1792;p14"/>
            <p:cNvSpPr/>
            <p:nvPr/>
          </p:nvSpPr>
          <p:spPr>
            <a:xfrm>
              <a:off x="2596625" y="3995425"/>
              <a:ext cx="113900" cy="91325"/>
            </a:xfrm>
            <a:custGeom>
              <a:avLst/>
              <a:gdLst/>
              <a:ahLst/>
              <a:cxnLst/>
              <a:rect l="l" t="t" r="r" b="b"/>
              <a:pathLst>
                <a:path w="4556" h="3653" extrusionOk="0">
                  <a:moveTo>
                    <a:pt x="4248" y="1"/>
                  </a:moveTo>
                  <a:cubicBezTo>
                    <a:pt x="4157" y="1"/>
                    <a:pt x="4056" y="18"/>
                    <a:pt x="3991" y="50"/>
                  </a:cubicBezTo>
                  <a:cubicBezTo>
                    <a:pt x="2533" y="981"/>
                    <a:pt x="1355" y="2284"/>
                    <a:pt x="114" y="3493"/>
                  </a:cubicBezTo>
                  <a:cubicBezTo>
                    <a:pt x="0" y="3607"/>
                    <a:pt x="99" y="3653"/>
                    <a:pt x="236" y="3653"/>
                  </a:cubicBezTo>
                  <a:cubicBezTo>
                    <a:pt x="362" y="3653"/>
                    <a:pt x="520" y="3615"/>
                    <a:pt x="579" y="3555"/>
                  </a:cubicBezTo>
                  <a:cubicBezTo>
                    <a:pt x="1758" y="2377"/>
                    <a:pt x="2906" y="1105"/>
                    <a:pt x="4332" y="205"/>
                  </a:cubicBezTo>
                  <a:cubicBezTo>
                    <a:pt x="4556" y="63"/>
                    <a:pt x="4420" y="1"/>
                    <a:pt x="42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3" name="Google Shape;1793;p14"/>
            <p:cNvSpPr/>
            <p:nvPr/>
          </p:nvSpPr>
          <p:spPr>
            <a:xfrm>
              <a:off x="2596650" y="4053575"/>
              <a:ext cx="154425" cy="142975"/>
            </a:xfrm>
            <a:custGeom>
              <a:avLst/>
              <a:gdLst/>
              <a:ahLst/>
              <a:cxnLst/>
              <a:rect l="l" t="t" r="r" b="b"/>
              <a:pathLst>
                <a:path w="6177" h="5719" extrusionOk="0">
                  <a:moveTo>
                    <a:pt x="5832" y="1"/>
                  </a:moveTo>
                  <a:cubicBezTo>
                    <a:pt x="5732" y="1"/>
                    <a:pt x="5628" y="35"/>
                    <a:pt x="5572" y="113"/>
                  </a:cubicBezTo>
                  <a:cubicBezTo>
                    <a:pt x="3928" y="1881"/>
                    <a:pt x="2284" y="4114"/>
                    <a:pt x="237" y="5417"/>
                  </a:cubicBezTo>
                  <a:cubicBezTo>
                    <a:pt x="1" y="5559"/>
                    <a:pt x="214" y="5718"/>
                    <a:pt x="438" y="5718"/>
                  </a:cubicBezTo>
                  <a:cubicBezTo>
                    <a:pt x="509" y="5718"/>
                    <a:pt x="581" y="5702"/>
                    <a:pt x="640" y="5665"/>
                  </a:cubicBezTo>
                  <a:lnTo>
                    <a:pt x="609" y="5665"/>
                  </a:lnTo>
                  <a:cubicBezTo>
                    <a:pt x="2687" y="4331"/>
                    <a:pt x="4362" y="2098"/>
                    <a:pt x="6038" y="268"/>
                  </a:cubicBezTo>
                  <a:cubicBezTo>
                    <a:pt x="6177" y="109"/>
                    <a:pt x="6010" y="1"/>
                    <a:pt x="583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4" name="Google Shape;1794;p14"/>
            <p:cNvSpPr/>
            <p:nvPr/>
          </p:nvSpPr>
          <p:spPr>
            <a:xfrm>
              <a:off x="2602425" y="4133100"/>
              <a:ext cx="192625" cy="200200"/>
            </a:xfrm>
            <a:custGeom>
              <a:avLst/>
              <a:gdLst/>
              <a:ahLst/>
              <a:cxnLst/>
              <a:rect l="l" t="t" r="r" b="b"/>
              <a:pathLst>
                <a:path w="7705" h="8008" extrusionOk="0">
                  <a:moveTo>
                    <a:pt x="7405" y="1"/>
                  </a:moveTo>
                  <a:cubicBezTo>
                    <a:pt x="7295" y="1"/>
                    <a:pt x="7172" y="33"/>
                    <a:pt x="7109" y="96"/>
                  </a:cubicBezTo>
                  <a:cubicBezTo>
                    <a:pt x="4690" y="2577"/>
                    <a:pt x="2363" y="5152"/>
                    <a:pt x="130" y="7788"/>
                  </a:cubicBezTo>
                  <a:cubicBezTo>
                    <a:pt x="0" y="7937"/>
                    <a:pt x="136" y="8007"/>
                    <a:pt x="299" y="8007"/>
                  </a:cubicBezTo>
                  <a:cubicBezTo>
                    <a:pt x="410" y="8007"/>
                    <a:pt x="533" y="7975"/>
                    <a:pt x="595" y="7912"/>
                  </a:cubicBezTo>
                  <a:cubicBezTo>
                    <a:pt x="2829" y="5276"/>
                    <a:pt x="5155" y="2701"/>
                    <a:pt x="7575" y="220"/>
                  </a:cubicBezTo>
                  <a:cubicBezTo>
                    <a:pt x="7704" y="72"/>
                    <a:pt x="7569" y="1"/>
                    <a:pt x="740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5" name="Google Shape;1795;p14"/>
            <p:cNvSpPr/>
            <p:nvPr/>
          </p:nvSpPr>
          <p:spPr>
            <a:xfrm>
              <a:off x="2616775" y="4214150"/>
              <a:ext cx="220925" cy="236875"/>
            </a:xfrm>
            <a:custGeom>
              <a:avLst/>
              <a:gdLst/>
              <a:ahLst/>
              <a:cxnLst/>
              <a:rect l="l" t="t" r="r" b="b"/>
              <a:pathLst>
                <a:path w="8837" h="9475" extrusionOk="0">
                  <a:moveTo>
                    <a:pt x="8471" y="0"/>
                  </a:moveTo>
                  <a:cubicBezTo>
                    <a:pt x="8370" y="0"/>
                    <a:pt x="8265" y="34"/>
                    <a:pt x="8210" y="111"/>
                  </a:cubicBezTo>
                  <a:lnTo>
                    <a:pt x="145" y="9199"/>
                  </a:lnTo>
                  <a:cubicBezTo>
                    <a:pt x="1" y="9365"/>
                    <a:pt x="187" y="9475"/>
                    <a:pt x="382" y="9475"/>
                  </a:cubicBezTo>
                  <a:cubicBezTo>
                    <a:pt x="480" y="9475"/>
                    <a:pt x="580" y="9447"/>
                    <a:pt x="642" y="9385"/>
                  </a:cubicBezTo>
                  <a:lnTo>
                    <a:pt x="8676" y="297"/>
                  </a:lnTo>
                  <a:cubicBezTo>
                    <a:pt x="8836" y="116"/>
                    <a:pt x="8659" y="0"/>
                    <a:pt x="847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6" name="Google Shape;1796;p14"/>
            <p:cNvSpPr/>
            <p:nvPr/>
          </p:nvSpPr>
          <p:spPr>
            <a:xfrm>
              <a:off x="2529425" y="3901825"/>
              <a:ext cx="70050" cy="50450"/>
            </a:xfrm>
            <a:custGeom>
              <a:avLst/>
              <a:gdLst/>
              <a:ahLst/>
              <a:cxnLst/>
              <a:rect l="l" t="t" r="r" b="b"/>
              <a:pathLst>
                <a:path w="2802" h="2018" extrusionOk="0">
                  <a:moveTo>
                    <a:pt x="480" y="0"/>
                  </a:moveTo>
                  <a:cubicBezTo>
                    <a:pt x="298" y="0"/>
                    <a:pt x="0" y="138"/>
                    <a:pt x="72" y="258"/>
                  </a:cubicBezTo>
                  <a:cubicBezTo>
                    <a:pt x="630" y="971"/>
                    <a:pt x="1344" y="1592"/>
                    <a:pt x="2181" y="1995"/>
                  </a:cubicBezTo>
                  <a:cubicBezTo>
                    <a:pt x="2208" y="2011"/>
                    <a:pt x="2243" y="2018"/>
                    <a:pt x="2284" y="2018"/>
                  </a:cubicBezTo>
                  <a:cubicBezTo>
                    <a:pt x="2484" y="2018"/>
                    <a:pt x="2802" y="1850"/>
                    <a:pt x="2647" y="1747"/>
                  </a:cubicBezTo>
                  <a:cubicBezTo>
                    <a:pt x="1840" y="1344"/>
                    <a:pt x="1158" y="754"/>
                    <a:pt x="599" y="41"/>
                  </a:cubicBezTo>
                  <a:cubicBezTo>
                    <a:pt x="578" y="12"/>
                    <a:pt x="534" y="0"/>
                    <a:pt x="4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7" name="Google Shape;1797;p14"/>
            <p:cNvSpPr/>
            <p:nvPr/>
          </p:nvSpPr>
          <p:spPr>
            <a:xfrm>
              <a:off x="2466675" y="3969450"/>
              <a:ext cx="143525" cy="85975"/>
            </a:xfrm>
            <a:custGeom>
              <a:avLst/>
              <a:gdLst/>
              <a:ahLst/>
              <a:cxnLst/>
              <a:rect l="l" t="t" r="r" b="b"/>
              <a:pathLst>
                <a:path w="5741" h="3439" extrusionOk="0">
                  <a:moveTo>
                    <a:pt x="507" y="1"/>
                  </a:moveTo>
                  <a:cubicBezTo>
                    <a:pt x="304" y="1"/>
                    <a:pt x="0" y="177"/>
                    <a:pt x="101" y="252"/>
                  </a:cubicBezTo>
                  <a:cubicBezTo>
                    <a:pt x="1683" y="1461"/>
                    <a:pt x="3358" y="2516"/>
                    <a:pt x="5095" y="3416"/>
                  </a:cubicBezTo>
                  <a:cubicBezTo>
                    <a:pt x="5121" y="3431"/>
                    <a:pt x="5158" y="3438"/>
                    <a:pt x="5199" y="3438"/>
                  </a:cubicBezTo>
                  <a:cubicBezTo>
                    <a:pt x="5406" y="3438"/>
                    <a:pt x="5741" y="3271"/>
                    <a:pt x="5560" y="3167"/>
                  </a:cubicBezTo>
                  <a:cubicBezTo>
                    <a:pt x="3823" y="2268"/>
                    <a:pt x="2179" y="1213"/>
                    <a:pt x="628" y="35"/>
                  </a:cubicBezTo>
                  <a:cubicBezTo>
                    <a:pt x="598" y="11"/>
                    <a:pt x="555" y="1"/>
                    <a:pt x="50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8" name="Google Shape;1798;p14"/>
            <p:cNvSpPr/>
            <p:nvPr/>
          </p:nvSpPr>
          <p:spPr>
            <a:xfrm>
              <a:off x="2445125" y="4056150"/>
              <a:ext cx="161975" cy="95425"/>
            </a:xfrm>
            <a:custGeom>
              <a:avLst/>
              <a:gdLst/>
              <a:ahLst/>
              <a:cxnLst/>
              <a:rect l="l" t="t" r="r" b="b"/>
              <a:pathLst>
                <a:path w="6479" h="3817" extrusionOk="0">
                  <a:moveTo>
                    <a:pt x="560" y="1"/>
                  </a:moveTo>
                  <a:cubicBezTo>
                    <a:pt x="352" y="1"/>
                    <a:pt x="0" y="239"/>
                    <a:pt x="280" y="351"/>
                  </a:cubicBezTo>
                  <a:lnTo>
                    <a:pt x="280" y="320"/>
                  </a:lnTo>
                  <a:cubicBezTo>
                    <a:pt x="2389" y="1033"/>
                    <a:pt x="4034" y="2584"/>
                    <a:pt x="5833" y="3794"/>
                  </a:cubicBezTo>
                  <a:cubicBezTo>
                    <a:pt x="5864" y="3810"/>
                    <a:pt x="5903" y="3816"/>
                    <a:pt x="5947" y="3816"/>
                  </a:cubicBezTo>
                  <a:cubicBezTo>
                    <a:pt x="6164" y="3816"/>
                    <a:pt x="6479" y="3644"/>
                    <a:pt x="6298" y="3515"/>
                  </a:cubicBezTo>
                  <a:cubicBezTo>
                    <a:pt x="4437" y="2274"/>
                    <a:pt x="2793" y="723"/>
                    <a:pt x="621" y="10"/>
                  </a:cubicBezTo>
                  <a:cubicBezTo>
                    <a:pt x="603" y="4"/>
                    <a:pt x="582" y="1"/>
                    <a:pt x="56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99" name="Google Shape;1799;p14"/>
            <p:cNvSpPr/>
            <p:nvPr/>
          </p:nvSpPr>
          <p:spPr>
            <a:xfrm>
              <a:off x="2403925" y="4174100"/>
              <a:ext cx="206525" cy="108250"/>
            </a:xfrm>
            <a:custGeom>
              <a:avLst/>
              <a:gdLst/>
              <a:ahLst/>
              <a:cxnLst/>
              <a:rect l="l" t="t" r="r" b="b"/>
              <a:pathLst>
                <a:path w="8261" h="4330" extrusionOk="0">
                  <a:moveTo>
                    <a:pt x="489" y="0"/>
                  </a:moveTo>
                  <a:cubicBezTo>
                    <a:pt x="287" y="0"/>
                    <a:pt x="0" y="150"/>
                    <a:pt x="98" y="224"/>
                  </a:cubicBezTo>
                  <a:cubicBezTo>
                    <a:pt x="2424" y="1899"/>
                    <a:pt x="4937" y="3295"/>
                    <a:pt x="7605" y="4318"/>
                  </a:cubicBezTo>
                  <a:cubicBezTo>
                    <a:pt x="7624" y="4326"/>
                    <a:pt x="7648" y="4329"/>
                    <a:pt x="7676" y="4329"/>
                  </a:cubicBezTo>
                  <a:cubicBezTo>
                    <a:pt x="7877" y="4329"/>
                    <a:pt x="8261" y="4152"/>
                    <a:pt x="8070" y="4070"/>
                  </a:cubicBezTo>
                  <a:cubicBezTo>
                    <a:pt x="5433" y="3046"/>
                    <a:pt x="2921" y="1682"/>
                    <a:pt x="625" y="38"/>
                  </a:cubicBezTo>
                  <a:cubicBezTo>
                    <a:pt x="592" y="11"/>
                    <a:pt x="544" y="0"/>
                    <a:pt x="48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0" name="Google Shape;1800;p14"/>
            <p:cNvSpPr/>
            <p:nvPr/>
          </p:nvSpPr>
          <p:spPr>
            <a:xfrm>
              <a:off x="2402100" y="4291275"/>
              <a:ext cx="218100" cy="118400"/>
            </a:xfrm>
            <a:custGeom>
              <a:avLst/>
              <a:gdLst/>
              <a:ahLst/>
              <a:cxnLst/>
              <a:rect l="l" t="t" r="r" b="b"/>
              <a:pathLst>
                <a:path w="8724" h="4736" extrusionOk="0">
                  <a:moveTo>
                    <a:pt x="505" y="1"/>
                  </a:moveTo>
                  <a:cubicBezTo>
                    <a:pt x="289" y="1"/>
                    <a:pt x="1" y="188"/>
                    <a:pt x="202" y="314"/>
                  </a:cubicBezTo>
                  <a:cubicBezTo>
                    <a:pt x="2715" y="1865"/>
                    <a:pt x="5320" y="3695"/>
                    <a:pt x="8112" y="4718"/>
                  </a:cubicBezTo>
                  <a:cubicBezTo>
                    <a:pt x="8140" y="4730"/>
                    <a:pt x="8171" y="4736"/>
                    <a:pt x="8203" y="4736"/>
                  </a:cubicBezTo>
                  <a:cubicBezTo>
                    <a:pt x="8428" y="4736"/>
                    <a:pt x="8724" y="4485"/>
                    <a:pt x="8453" y="4377"/>
                  </a:cubicBezTo>
                  <a:cubicBezTo>
                    <a:pt x="5723" y="3385"/>
                    <a:pt x="3087" y="1554"/>
                    <a:pt x="636" y="35"/>
                  </a:cubicBezTo>
                  <a:cubicBezTo>
                    <a:pt x="601" y="11"/>
                    <a:pt x="555" y="1"/>
                    <a:pt x="50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1" name="Google Shape;1801;p14"/>
            <p:cNvSpPr/>
            <p:nvPr/>
          </p:nvSpPr>
          <p:spPr>
            <a:xfrm>
              <a:off x="2489225" y="4423675"/>
              <a:ext cx="159525" cy="73725"/>
            </a:xfrm>
            <a:custGeom>
              <a:avLst/>
              <a:gdLst/>
              <a:ahLst/>
              <a:cxnLst/>
              <a:rect l="l" t="t" r="r" b="b"/>
              <a:pathLst>
                <a:path w="6381" h="2949" extrusionOk="0">
                  <a:moveTo>
                    <a:pt x="564" y="1"/>
                  </a:moveTo>
                  <a:cubicBezTo>
                    <a:pt x="384" y="1"/>
                    <a:pt x="1" y="178"/>
                    <a:pt x="191" y="260"/>
                  </a:cubicBezTo>
                  <a:cubicBezTo>
                    <a:pt x="2083" y="1066"/>
                    <a:pt x="3945" y="1935"/>
                    <a:pt x="5775" y="2928"/>
                  </a:cubicBezTo>
                  <a:cubicBezTo>
                    <a:pt x="5799" y="2942"/>
                    <a:pt x="5830" y="2948"/>
                    <a:pt x="5866" y="2948"/>
                  </a:cubicBezTo>
                  <a:cubicBezTo>
                    <a:pt x="6061" y="2948"/>
                    <a:pt x="6381" y="2763"/>
                    <a:pt x="6302" y="2710"/>
                  </a:cubicBezTo>
                  <a:cubicBezTo>
                    <a:pt x="4441" y="1718"/>
                    <a:pt x="2580" y="818"/>
                    <a:pt x="625" y="12"/>
                  </a:cubicBezTo>
                  <a:cubicBezTo>
                    <a:pt x="610" y="4"/>
                    <a:pt x="589" y="1"/>
                    <a:pt x="564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02" name="Google Shape;1802;p14"/>
          <p:cNvGrpSpPr/>
          <p:nvPr/>
        </p:nvGrpSpPr>
        <p:grpSpPr>
          <a:xfrm>
            <a:off x="8495813" y="4058044"/>
            <a:ext cx="846716" cy="1493480"/>
            <a:chOff x="2797700" y="3217325"/>
            <a:chExt cx="682725" cy="1204225"/>
          </a:xfrm>
        </p:grpSpPr>
        <p:sp>
          <p:nvSpPr>
            <p:cNvPr id="1803" name="Google Shape;1803;p14"/>
            <p:cNvSpPr/>
            <p:nvPr/>
          </p:nvSpPr>
          <p:spPr>
            <a:xfrm>
              <a:off x="2797700" y="3824925"/>
              <a:ext cx="500825" cy="451000"/>
            </a:xfrm>
            <a:custGeom>
              <a:avLst/>
              <a:gdLst/>
              <a:ahLst/>
              <a:cxnLst/>
              <a:rect l="l" t="t" r="r" b="b"/>
              <a:pathLst>
                <a:path w="20033" h="18040" extrusionOk="0">
                  <a:moveTo>
                    <a:pt x="1771" y="1417"/>
                  </a:moveTo>
                  <a:cubicBezTo>
                    <a:pt x="5098" y="3779"/>
                    <a:pt x="8428" y="6149"/>
                    <a:pt x="11644" y="8700"/>
                  </a:cubicBezTo>
                  <a:cubicBezTo>
                    <a:pt x="14663" y="11098"/>
                    <a:pt x="17605" y="13317"/>
                    <a:pt x="19046" y="16873"/>
                  </a:cubicBezTo>
                  <a:lnTo>
                    <a:pt x="19046" y="16873"/>
                  </a:lnTo>
                  <a:cubicBezTo>
                    <a:pt x="17333" y="16151"/>
                    <a:pt x="15525" y="16018"/>
                    <a:pt x="13691" y="15680"/>
                  </a:cubicBezTo>
                  <a:cubicBezTo>
                    <a:pt x="10775" y="15183"/>
                    <a:pt x="8759" y="13850"/>
                    <a:pt x="7239" y="11306"/>
                  </a:cubicBezTo>
                  <a:cubicBezTo>
                    <a:pt x="6154" y="9476"/>
                    <a:pt x="5440" y="7429"/>
                    <a:pt x="4479" y="5567"/>
                  </a:cubicBezTo>
                  <a:cubicBezTo>
                    <a:pt x="3681" y="4109"/>
                    <a:pt x="2783" y="2717"/>
                    <a:pt x="1771" y="1417"/>
                  </a:cubicBezTo>
                  <a:close/>
                  <a:moveTo>
                    <a:pt x="548" y="1"/>
                  </a:moveTo>
                  <a:cubicBezTo>
                    <a:pt x="359" y="1"/>
                    <a:pt x="0" y="127"/>
                    <a:pt x="105" y="232"/>
                  </a:cubicBezTo>
                  <a:cubicBezTo>
                    <a:pt x="105" y="232"/>
                    <a:pt x="105" y="232"/>
                    <a:pt x="105" y="232"/>
                  </a:cubicBezTo>
                  <a:lnTo>
                    <a:pt x="105" y="232"/>
                  </a:lnTo>
                  <a:cubicBezTo>
                    <a:pt x="1904" y="2310"/>
                    <a:pt x="3424" y="4606"/>
                    <a:pt x="4572" y="7087"/>
                  </a:cubicBezTo>
                  <a:cubicBezTo>
                    <a:pt x="5409" y="8917"/>
                    <a:pt x="6123" y="10779"/>
                    <a:pt x="7301" y="12423"/>
                  </a:cubicBezTo>
                  <a:cubicBezTo>
                    <a:pt x="10279" y="16641"/>
                    <a:pt x="14963" y="15338"/>
                    <a:pt x="19120" y="17355"/>
                  </a:cubicBezTo>
                  <a:cubicBezTo>
                    <a:pt x="19135" y="17362"/>
                    <a:pt x="19156" y="17366"/>
                    <a:pt x="19181" y="17366"/>
                  </a:cubicBezTo>
                  <a:cubicBezTo>
                    <a:pt x="19196" y="17366"/>
                    <a:pt x="19213" y="17364"/>
                    <a:pt x="19231" y="17362"/>
                  </a:cubicBezTo>
                  <a:lnTo>
                    <a:pt x="19231" y="17362"/>
                  </a:lnTo>
                  <a:cubicBezTo>
                    <a:pt x="19302" y="17562"/>
                    <a:pt x="19369" y="17766"/>
                    <a:pt x="19430" y="17975"/>
                  </a:cubicBezTo>
                  <a:cubicBezTo>
                    <a:pt x="19448" y="18020"/>
                    <a:pt x="19509" y="18039"/>
                    <a:pt x="19584" y="18039"/>
                  </a:cubicBezTo>
                  <a:cubicBezTo>
                    <a:pt x="19766" y="18039"/>
                    <a:pt x="20032" y="17930"/>
                    <a:pt x="19988" y="17820"/>
                  </a:cubicBezTo>
                  <a:cubicBezTo>
                    <a:pt x="18809" y="13787"/>
                    <a:pt x="15894" y="11523"/>
                    <a:pt x="12730" y="8948"/>
                  </a:cubicBezTo>
                  <a:cubicBezTo>
                    <a:pt x="8821" y="5785"/>
                    <a:pt x="4727" y="2900"/>
                    <a:pt x="632" y="15"/>
                  </a:cubicBezTo>
                  <a:cubicBezTo>
                    <a:pt x="613" y="5"/>
                    <a:pt x="583" y="1"/>
                    <a:pt x="5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4" name="Google Shape;1804;p14"/>
            <p:cNvSpPr/>
            <p:nvPr/>
          </p:nvSpPr>
          <p:spPr>
            <a:xfrm>
              <a:off x="2799200" y="3824650"/>
              <a:ext cx="633925" cy="527825"/>
            </a:xfrm>
            <a:custGeom>
              <a:avLst/>
              <a:gdLst/>
              <a:ahLst/>
              <a:cxnLst/>
              <a:rect l="l" t="t" r="r" b="b"/>
              <a:pathLst>
                <a:path w="25357" h="21113" extrusionOk="0">
                  <a:moveTo>
                    <a:pt x="511" y="1"/>
                  </a:moveTo>
                  <a:cubicBezTo>
                    <a:pt x="334" y="1"/>
                    <a:pt x="0" y="142"/>
                    <a:pt x="76" y="243"/>
                  </a:cubicBezTo>
                  <a:lnTo>
                    <a:pt x="45" y="243"/>
                  </a:lnTo>
                  <a:cubicBezTo>
                    <a:pt x="2092" y="2787"/>
                    <a:pt x="4263" y="5206"/>
                    <a:pt x="6621" y="7471"/>
                  </a:cubicBezTo>
                  <a:cubicBezTo>
                    <a:pt x="8854" y="9735"/>
                    <a:pt x="11088" y="12123"/>
                    <a:pt x="13476" y="14202"/>
                  </a:cubicBezTo>
                  <a:cubicBezTo>
                    <a:pt x="14655" y="15256"/>
                    <a:pt x="15927" y="15536"/>
                    <a:pt x="17292" y="16280"/>
                  </a:cubicBezTo>
                  <a:cubicBezTo>
                    <a:pt x="18625" y="17024"/>
                    <a:pt x="19618" y="18234"/>
                    <a:pt x="20766" y="19196"/>
                  </a:cubicBezTo>
                  <a:cubicBezTo>
                    <a:pt x="21763" y="20010"/>
                    <a:pt x="22961" y="21112"/>
                    <a:pt x="24321" y="21112"/>
                  </a:cubicBezTo>
                  <a:cubicBezTo>
                    <a:pt x="24568" y="21112"/>
                    <a:pt x="24820" y="21076"/>
                    <a:pt x="25077" y="20995"/>
                  </a:cubicBezTo>
                  <a:cubicBezTo>
                    <a:pt x="25328" y="20920"/>
                    <a:pt x="25356" y="20783"/>
                    <a:pt x="25177" y="20783"/>
                  </a:cubicBezTo>
                  <a:cubicBezTo>
                    <a:pt x="25134" y="20783"/>
                    <a:pt x="25081" y="20791"/>
                    <a:pt x="25015" y="20809"/>
                  </a:cubicBezTo>
                  <a:cubicBezTo>
                    <a:pt x="24851" y="20858"/>
                    <a:pt x="24683" y="20881"/>
                    <a:pt x="24511" y="20881"/>
                  </a:cubicBezTo>
                  <a:cubicBezTo>
                    <a:pt x="22509" y="20881"/>
                    <a:pt x="20066" y="17774"/>
                    <a:pt x="18781" y="16745"/>
                  </a:cubicBezTo>
                  <a:cubicBezTo>
                    <a:pt x="17664" y="15877"/>
                    <a:pt x="16392" y="15629"/>
                    <a:pt x="15182" y="14915"/>
                  </a:cubicBezTo>
                  <a:cubicBezTo>
                    <a:pt x="14097" y="14233"/>
                    <a:pt x="13228" y="13240"/>
                    <a:pt x="12297" y="12341"/>
                  </a:cubicBezTo>
                  <a:cubicBezTo>
                    <a:pt x="8265" y="8370"/>
                    <a:pt x="4077" y="4493"/>
                    <a:pt x="603" y="26"/>
                  </a:cubicBezTo>
                  <a:cubicBezTo>
                    <a:pt x="586" y="8"/>
                    <a:pt x="553" y="1"/>
                    <a:pt x="51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5" name="Google Shape;1805;p14"/>
            <p:cNvSpPr/>
            <p:nvPr/>
          </p:nvSpPr>
          <p:spPr>
            <a:xfrm>
              <a:off x="3258625" y="3484850"/>
              <a:ext cx="221800" cy="706250"/>
            </a:xfrm>
            <a:custGeom>
              <a:avLst/>
              <a:gdLst/>
              <a:ahLst/>
              <a:cxnLst/>
              <a:rect l="l" t="t" r="r" b="b"/>
              <a:pathLst>
                <a:path w="8872" h="28250" extrusionOk="0">
                  <a:moveTo>
                    <a:pt x="4023" y="1179"/>
                  </a:moveTo>
                  <a:lnTo>
                    <a:pt x="4023" y="1179"/>
                  </a:lnTo>
                  <a:cubicBezTo>
                    <a:pt x="4839" y="3333"/>
                    <a:pt x="5669" y="5467"/>
                    <a:pt x="6452" y="7600"/>
                  </a:cubicBezTo>
                  <a:cubicBezTo>
                    <a:pt x="7414" y="10175"/>
                    <a:pt x="8375" y="12905"/>
                    <a:pt x="8127" y="15696"/>
                  </a:cubicBezTo>
                  <a:cubicBezTo>
                    <a:pt x="7781" y="19683"/>
                    <a:pt x="5201" y="23239"/>
                    <a:pt x="5550" y="27266"/>
                  </a:cubicBezTo>
                  <a:lnTo>
                    <a:pt x="5550" y="27266"/>
                  </a:lnTo>
                  <a:cubicBezTo>
                    <a:pt x="2881" y="24125"/>
                    <a:pt x="1683" y="19726"/>
                    <a:pt x="993" y="15727"/>
                  </a:cubicBezTo>
                  <a:cubicBezTo>
                    <a:pt x="528" y="12967"/>
                    <a:pt x="1644" y="10485"/>
                    <a:pt x="2420" y="7879"/>
                  </a:cubicBezTo>
                  <a:cubicBezTo>
                    <a:pt x="3063" y="5626"/>
                    <a:pt x="3591" y="3420"/>
                    <a:pt x="4023" y="1179"/>
                  </a:cubicBezTo>
                  <a:close/>
                  <a:moveTo>
                    <a:pt x="4046" y="0"/>
                  </a:moveTo>
                  <a:cubicBezTo>
                    <a:pt x="3884" y="0"/>
                    <a:pt x="3692" y="87"/>
                    <a:pt x="3692" y="187"/>
                  </a:cubicBezTo>
                  <a:cubicBezTo>
                    <a:pt x="3690" y="196"/>
                    <a:pt x="3688" y="204"/>
                    <a:pt x="3687" y="213"/>
                  </a:cubicBezTo>
                  <a:lnTo>
                    <a:pt x="3687" y="213"/>
                  </a:lnTo>
                  <a:lnTo>
                    <a:pt x="3661" y="218"/>
                  </a:lnTo>
                  <a:cubicBezTo>
                    <a:pt x="3666" y="233"/>
                    <a:pt x="3672" y="248"/>
                    <a:pt x="3677" y="263"/>
                  </a:cubicBezTo>
                  <a:lnTo>
                    <a:pt x="3677" y="263"/>
                  </a:lnTo>
                  <a:cubicBezTo>
                    <a:pt x="3152" y="3091"/>
                    <a:pt x="2474" y="5888"/>
                    <a:pt x="1644" y="8655"/>
                  </a:cubicBezTo>
                  <a:cubicBezTo>
                    <a:pt x="931" y="11074"/>
                    <a:pt x="0" y="13339"/>
                    <a:pt x="435" y="15882"/>
                  </a:cubicBezTo>
                  <a:cubicBezTo>
                    <a:pt x="1179" y="20225"/>
                    <a:pt x="2513" y="25002"/>
                    <a:pt x="5677" y="28197"/>
                  </a:cubicBezTo>
                  <a:cubicBezTo>
                    <a:pt x="5681" y="28201"/>
                    <a:pt x="5685" y="28205"/>
                    <a:pt x="5690" y="28208"/>
                  </a:cubicBezTo>
                  <a:lnTo>
                    <a:pt x="5690" y="28208"/>
                  </a:lnTo>
                  <a:cubicBezTo>
                    <a:pt x="5712" y="28237"/>
                    <a:pt x="5760" y="28250"/>
                    <a:pt x="5817" y="28250"/>
                  </a:cubicBezTo>
                  <a:cubicBezTo>
                    <a:pt x="5990" y="28250"/>
                    <a:pt x="6256" y="28138"/>
                    <a:pt x="6235" y="28011"/>
                  </a:cubicBezTo>
                  <a:cubicBezTo>
                    <a:pt x="5336" y="23420"/>
                    <a:pt x="8593" y="19481"/>
                    <a:pt x="8717" y="14983"/>
                  </a:cubicBezTo>
                  <a:cubicBezTo>
                    <a:pt x="8872" y="9958"/>
                    <a:pt x="5987" y="4715"/>
                    <a:pt x="4250" y="94"/>
                  </a:cubicBezTo>
                  <a:cubicBezTo>
                    <a:pt x="4217" y="27"/>
                    <a:pt x="4136" y="0"/>
                    <a:pt x="404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6" name="Google Shape;1806;p14"/>
            <p:cNvSpPr/>
            <p:nvPr/>
          </p:nvSpPr>
          <p:spPr>
            <a:xfrm>
              <a:off x="3342800" y="3512850"/>
              <a:ext cx="102725" cy="837725"/>
            </a:xfrm>
            <a:custGeom>
              <a:avLst/>
              <a:gdLst/>
              <a:ahLst/>
              <a:cxnLst/>
              <a:rect l="l" t="t" r="r" b="b"/>
              <a:pathLst>
                <a:path w="4109" h="33509" extrusionOk="0">
                  <a:moveTo>
                    <a:pt x="467" y="0"/>
                  </a:moveTo>
                  <a:cubicBezTo>
                    <a:pt x="285" y="0"/>
                    <a:pt x="0" y="124"/>
                    <a:pt x="45" y="214"/>
                  </a:cubicBezTo>
                  <a:lnTo>
                    <a:pt x="14" y="214"/>
                  </a:lnTo>
                  <a:cubicBezTo>
                    <a:pt x="2496" y="5612"/>
                    <a:pt x="263" y="11567"/>
                    <a:pt x="449" y="17213"/>
                  </a:cubicBezTo>
                  <a:cubicBezTo>
                    <a:pt x="604" y="20067"/>
                    <a:pt x="1100" y="22889"/>
                    <a:pt x="1969" y="25619"/>
                  </a:cubicBezTo>
                  <a:cubicBezTo>
                    <a:pt x="2682" y="28101"/>
                    <a:pt x="3582" y="30799"/>
                    <a:pt x="3023" y="33405"/>
                  </a:cubicBezTo>
                  <a:cubicBezTo>
                    <a:pt x="3011" y="33478"/>
                    <a:pt x="3090" y="33508"/>
                    <a:pt x="3192" y="33508"/>
                  </a:cubicBezTo>
                  <a:cubicBezTo>
                    <a:pt x="3350" y="33508"/>
                    <a:pt x="3563" y="33437"/>
                    <a:pt x="3582" y="33343"/>
                  </a:cubicBezTo>
                  <a:cubicBezTo>
                    <a:pt x="4109" y="30861"/>
                    <a:pt x="3364" y="28349"/>
                    <a:pt x="2682" y="25991"/>
                  </a:cubicBezTo>
                  <a:cubicBezTo>
                    <a:pt x="1907" y="23293"/>
                    <a:pt x="1224" y="20594"/>
                    <a:pt x="1069" y="17740"/>
                  </a:cubicBezTo>
                  <a:cubicBezTo>
                    <a:pt x="728" y="11940"/>
                    <a:pt x="3178" y="5643"/>
                    <a:pt x="604" y="59"/>
                  </a:cubicBezTo>
                  <a:cubicBezTo>
                    <a:pt x="587" y="17"/>
                    <a:pt x="534" y="0"/>
                    <a:pt x="467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7" name="Google Shape;1807;p14"/>
            <p:cNvSpPr/>
            <p:nvPr/>
          </p:nvSpPr>
          <p:spPr>
            <a:xfrm>
              <a:off x="3139775" y="3858825"/>
              <a:ext cx="334875" cy="562725"/>
            </a:xfrm>
            <a:custGeom>
              <a:avLst/>
              <a:gdLst/>
              <a:ahLst/>
              <a:cxnLst/>
              <a:rect l="l" t="t" r="r" b="b"/>
              <a:pathLst>
                <a:path w="13395" h="22509" extrusionOk="0">
                  <a:moveTo>
                    <a:pt x="389" y="1"/>
                  </a:moveTo>
                  <a:cubicBezTo>
                    <a:pt x="207" y="1"/>
                    <a:pt x="0" y="127"/>
                    <a:pt x="39" y="303"/>
                  </a:cubicBezTo>
                  <a:cubicBezTo>
                    <a:pt x="2149" y="8585"/>
                    <a:pt x="8725" y="15068"/>
                    <a:pt x="12788" y="22420"/>
                  </a:cubicBezTo>
                  <a:cubicBezTo>
                    <a:pt x="12824" y="22482"/>
                    <a:pt x="12894" y="22509"/>
                    <a:pt x="12970" y="22509"/>
                  </a:cubicBezTo>
                  <a:cubicBezTo>
                    <a:pt x="13160" y="22509"/>
                    <a:pt x="13395" y="22348"/>
                    <a:pt x="13285" y="22171"/>
                  </a:cubicBezTo>
                  <a:cubicBezTo>
                    <a:pt x="9252" y="14851"/>
                    <a:pt x="2707" y="8399"/>
                    <a:pt x="629" y="148"/>
                  </a:cubicBezTo>
                  <a:cubicBezTo>
                    <a:pt x="594" y="44"/>
                    <a:pt x="496" y="1"/>
                    <a:pt x="38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8" name="Google Shape;1808;p14"/>
            <p:cNvSpPr/>
            <p:nvPr/>
          </p:nvSpPr>
          <p:spPr>
            <a:xfrm>
              <a:off x="2926700" y="3217325"/>
              <a:ext cx="246850" cy="708075"/>
            </a:xfrm>
            <a:custGeom>
              <a:avLst/>
              <a:gdLst/>
              <a:ahLst/>
              <a:cxnLst/>
              <a:rect l="l" t="t" r="r" b="b"/>
              <a:pathLst>
                <a:path w="9874" h="28323" extrusionOk="0">
                  <a:moveTo>
                    <a:pt x="1803" y="1094"/>
                  </a:moveTo>
                  <a:cubicBezTo>
                    <a:pt x="2973" y="3036"/>
                    <a:pt x="4212" y="4983"/>
                    <a:pt x="5305" y="6979"/>
                  </a:cubicBezTo>
                  <a:cubicBezTo>
                    <a:pt x="6081" y="8313"/>
                    <a:pt x="6515" y="9833"/>
                    <a:pt x="6515" y="11384"/>
                  </a:cubicBezTo>
                  <a:cubicBezTo>
                    <a:pt x="6484" y="12718"/>
                    <a:pt x="6174" y="14021"/>
                    <a:pt x="6205" y="15354"/>
                  </a:cubicBezTo>
                  <a:cubicBezTo>
                    <a:pt x="6205" y="17495"/>
                    <a:pt x="7042" y="19542"/>
                    <a:pt x="7570" y="21558"/>
                  </a:cubicBezTo>
                  <a:cubicBezTo>
                    <a:pt x="8064" y="23536"/>
                    <a:pt x="8534" y="25490"/>
                    <a:pt x="9088" y="27441"/>
                  </a:cubicBezTo>
                  <a:lnTo>
                    <a:pt x="9088" y="27441"/>
                  </a:lnTo>
                  <a:cubicBezTo>
                    <a:pt x="5794" y="24842"/>
                    <a:pt x="3483" y="20703"/>
                    <a:pt x="2234" y="16781"/>
                  </a:cubicBezTo>
                  <a:cubicBezTo>
                    <a:pt x="685" y="11810"/>
                    <a:pt x="1450" y="6261"/>
                    <a:pt x="1803" y="1094"/>
                  </a:cubicBezTo>
                  <a:close/>
                  <a:moveTo>
                    <a:pt x="1642" y="1"/>
                  </a:moveTo>
                  <a:cubicBezTo>
                    <a:pt x="1488" y="1"/>
                    <a:pt x="1304" y="96"/>
                    <a:pt x="1304" y="217"/>
                  </a:cubicBezTo>
                  <a:cubicBezTo>
                    <a:pt x="994" y="5863"/>
                    <a:pt x="1" y="11973"/>
                    <a:pt x="1862" y="17433"/>
                  </a:cubicBezTo>
                  <a:cubicBezTo>
                    <a:pt x="3289" y="21558"/>
                    <a:pt x="5740" y="25746"/>
                    <a:pt x="9369" y="28289"/>
                  </a:cubicBezTo>
                  <a:cubicBezTo>
                    <a:pt x="9397" y="28308"/>
                    <a:pt x="9432" y="28318"/>
                    <a:pt x="9471" y="28320"/>
                  </a:cubicBezTo>
                  <a:lnTo>
                    <a:pt x="9471" y="28320"/>
                  </a:lnTo>
                  <a:cubicBezTo>
                    <a:pt x="9484" y="28321"/>
                    <a:pt x="9498" y="28322"/>
                    <a:pt x="9512" y="28322"/>
                  </a:cubicBezTo>
                  <a:cubicBezTo>
                    <a:pt x="9674" y="28322"/>
                    <a:pt x="9870" y="28220"/>
                    <a:pt x="9870" y="28080"/>
                  </a:cubicBezTo>
                  <a:lnTo>
                    <a:pt x="9870" y="28080"/>
                  </a:lnTo>
                  <a:cubicBezTo>
                    <a:pt x="9874" y="28054"/>
                    <a:pt x="9869" y="28027"/>
                    <a:pt x="9853" y="28001"/>
                  </a:cubicBezTo>
                  <a:lnTo>
                    <a:pt x="9853" y="28001"/>
                  </a:lnTo>
                  <a:cubicBezTo>
                    <a:pt x="9207" y="25812"/>
                    <a:pt x="8683" y="23623"/>
                    <a:pt x="8128" y="21434"/>
                  </a:cubicBezTo>
                  <a:cubicBezTo>
                    <a:pt x="7384" y="18580"/>
                    <a:pt x="6608" y="16130"/>
                    <a:pt x="6918" y="13152"/>
                  </a:cubicBezTo>
                  <a:cubicBezTo>
                    <a:pt x="7166" y="10888"/>
                    <a:pt x="7042" y="9089"/>
                    <a:pt x="5988" y="7041"/>
                  </a:cubicBezTo>
                  <a:cubicBezTo>
                    <a:pt x="4716" y="4653"/>
                    <a:pt x="3227" y="2388"/>
                    <a:pt x="1831" y="93"/>
                  </a:cubicBezTo>
                  <a:cubicBezTo>
                    <a:pt x="1799" y="28"/>
                    <a:pt x="1725" y="1"/>
                    <a:pt x="164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9" name="Google Shape;1809;p14"/>
            <p:cNvSpPr/>
            <p:nvPr/>
          </p:nvSpPr>
          <p:spPr>
            <a:xfrm>
              <a:off x="2975275" y="3249325"/>
              <a:ext cx="199675" cy="674700"/>
            </a:xfrm>
            <a:custGeom>
              <a:avLst/>
              <a:gdLst/>
              <a:ahLst/>
              <a:cxnLst/>
              <a:rect l="l" t="t" r="r" b="b"/>
              <a:pathLst>
                <a:path w="7987" h="26988" extrusionOk="0">
                  <a:moveTo>
                    <a:pt x="427" y="1"/>
                  </a:moveTo>
                  <a:cubicBezTo>
                    <a:pt x="246" y="1"/>
                    <a:pt x="1" y="113"/>
                    <a:pt x="43" y="240"/>
                  </a:cubicBezTo>
                  <a:cubicBezTo>
                    <a:pt x="881" y="2970"/>
                    <a:pt x="633" y="5699"/>
                    <a:pt x="788" y="8491"/>
                  </a:cubicBezTo>
                  <a:cubicBezTo>
                    <a:pt x="943" y="10724"/>
                    <a:pt x="1284" y="12958"/>
                    <a:pt x="1842" y="15129"/>
                  </a:cubicBezTo>
                  <a:cubicBezTo>
                    <a:pt x="2928" y="19348"/>
                    <a:pt x="4603" y="23535"/>
                    <a:pt x="7364" y="26947"/>
                  </a:cubicBezTo>
                  <a:cubicBezTo>
                    <a:pt x="7385" y="26976"/>
                    <a:pt x="7431" y="26988"/>
                    <a:pt x="7487" y="26988"/>
                  </a:cubicBezTo>
                  <a:cubicBezTo>
                    <a:pt x="7677" y="26988"/>
                    <a:pt x="7987" y="26850"/>
                    <a:pt x="7891" y="26730"/>
                  </a:cubicBezTo>
                  <a:cubicBezTo>
                    <a:pt x="5037" y="23194"/>
                    <a:pt x="3331" y="18789"/>
                    <a:pt x="2277" y="14416"/>
                  </a:cubicBezTo>
                  <a:cubicBezTo>
                    <a:pt x="1780" y="12430"/>
                    <a:pt x="1470" y="10383"/>
                    <a:pt x="1346" y="8367"/>
                  </a:cubicBezTo>
                  <a:cubicBezTo>
                    <a:pt x="1191" y="5575"/>
                    <a:pt x="1439" y="2814"/>
                    <a:pt x="602" y="85"/>
                  </a:cubicBezTo>
                  <a:cubicBezTo>
                    <a:pt x="582" y="25"/>
                    <a:pt x="512" y="1"/>
                    <a:pt x="42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10" name="Google Shape;1810;p14"/>
          <p:cNvGrpSpPr/>
          <p:nvPr/>
        </p:nvGrpSpPr>
        <p:grpSpPr>
          <a:xfrm rot="10800000">
            <a:off x="7485622" y="-1132524"/>
            <a:ext cx="1010203" cy="1594184"/>
            <a:chOff x="322650" y="2571325"/>
            <a:chExt cx="573100" cy="904450"/>
          </a:xfrm>
        </p:grpSpPr>
        <p:sp>
          <p:nvSpPr>
            <p:cNvPr id="1811" name="Google Shape;1811;p14"/>
            <p:cNvSpPr/>
            <p:nvPr/>
          </p:nvSpPr>
          <p:spPr>
            <a:xfrm>
              <a:off x="423450" y="2666625"/>
              <a:ext cx="95400" cy="131175"/>
            </a:xfrm>
            <a:custGeom>
              <a:avLst/>
              <a:gdLst/>
              <a:ahLst/>
              <a:cxnLst/>
              <a:rect l="l" t="t" r="r" b="b"/>
              <a:pathLst>
                <a:path w="3816" h="5247" extrusionOk="0">
                  <a:moveTo>
                    <a:pt x="199" y="1"/>
                  </a:moveTo>
                  <a:cubicBezTo>
                    <a:pt x="164" y="1"/>
                    <a:pt x="129" y="2"/>
                    <a:pt x="94" y="4"/>
                  </a:cubicBezTo>
                  <a:cubicBezTo>
                    <a:pt x="1" y="1059"/>
                    <a:pt x="745" y="1958"/>
                    <a:pt x="1521" y="2672"/>
                  </a:cubicBezTo>
                  <a:cubicBezTo>
                    <a:pt x="2327" y="3385"/>
                    <a:pt x="3227" y="4006"/>
                    <a:pt x="3692" y="4936"/>
                  </a:cubicBezTo>
                  <a:lnTo>
                    <a:pt x="3816" y="5247"/>
                  </a:lnTo>
                  <a:cubicBezTo>
                    <a:pt x="3537" y="3851"/>
                    <a:pt x="2978" y="2548"/>
                    <a:pt x="2172" y="1369"/>
                  </a:cubicBezTo>
                  <a:cubicBezTo>
                    <a:pt x="1696" y="685"/>
                    <a:pt x="1020" y="1"/>
                    <a:pt x="19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2" name="Google Shape;1812;p14"/>
            <p:cNvSpPr/>
            <p:nvPr/>
          </p:nvSpPr>
          <p:spPr>
            <a:xfrm>
              <a:off x="510300" y="2571325"/>
              <a:ext cx="155125" cy="237325"/>
            </a:xfrm>
            <a:custGeom>
              <a:avLst/>
              <a:gdLst/>
              <a:ahLst/>
              <a:cxnLst/>
              <a:rect l="l" t="t" r="r" b="b"/>
              <a:pathLst>
                <a:path w="6205" h="9493" extrusionOk="0">
                  <a:moveTo>
                    <a:pt x="6205" y="1"/>
                  </a:moveTo>
                  <a:lnTo>
                    <a:pt x="6205" y="1"/>
                  </a:lnTo>
                  <a:cubicBezTo>
                    <a:pt x="4343" y="435"/>
                    <a:pt x="3010" y="2048"/>
                    <a:pt x="2203" y="3754"/>
                  </a:cubicBezTo>
                  <a:cubicBezTo>
                    <a:pt x="1397" y="5460"/>
                    <a:pt x="931" y="7352"/>
                    <a:pt x="1" y="8996"/>
                  </a:cubicBezTo>
                  <a:lnTo>
                    <a:pt x="218" y="9493"/>
                  </a:lnTo>
                  <a:lnTo>
                    <a:pt x="2544" y="6639"/>
                  </a:lnTo>
                  <a:cubicBezTo>
                    <a:pt x="2917" y="6205"/>
                    <a:pt x="3258" y="5770"/>
                    <a:pt x="3537" y="5274"/>
                  </a:cubicBezTo>
                  <a:cubicBezTo>
                    <a:pt x="4530" y="3537"/>
                    <a:pt x="4592" y="1211"/>
                    <a:pt x="620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3" name="Google Shape;1813;p14"/>
            <p:cNvSpPr/>
            <p:nvPr/>
          </p:nvSpPr>
          <p:spPr>
            <a:xfrm>
              <a:off x="548300" y="2691425"/>
              <a:ext cx="236550" cy="266900"/>
            </a:xfrm>
            <a:custGeom>
              <a:avLst/>
              <a:gdLst/>
              <a:ahLst/>
              <a:cxnLst/>
              <a:rect l="l" t="t" r="r" b="b"/>
              <a:pathLst>
                <a:path w="9462" h="10676" extrusionOk="0">
                  <a:moveTo>
                    <a:pt x="9224" y="1"/>
                  </a:moveTo>
                  <a:cubicBezTo>
                    <a:pt x="7570" y="1"/>
                    <a:pt x="5960" y="617"/>
                    <a:pt x="4747" y="1742"/>
                  </a:cubicBezTo>
                  <a:cubicBezTo>
                    <a:pt x="2588" y="3791"/>
                    <a:pt x="2114" y="7045"/>
                    <a:pt x="654" y="9656"/>
                  </a:cubicBezTo>
                  <a:lnTo>
                    <a:pt x="654" y="9656"/>
                  </a:lnTo>
                  <a:cubicBezTo>
                    <a:pt x="1708" y="8788"/>
                    <a:pt x="3146" y="8364"/>
                    <a:pt x="4343" y="7636"/>
                  </a:cubicBezTo>
                  <a:cubicBezTo>
                    <a:pt x="7011" y="5992"/>
                    <a:pt x="8283" y="2890"/>
                    <a:pt x="9462" y="5"/>
                  </a:cubicBezTo>
                  <a:cubicBezTo>
                    <a:pt x="9382" y="2"/>
                    <a:pt x="9303" y="1"/>
                    <a:pt x="9224" y="1"/>
                  </a:cubicBezTo>
                  <a:close/>
                  <a:moveTo>
                    <a:pt x="654" y="9656"/>
                  </a:moveTo>
                  <a:cubicBezTo>
                    <a:pt x="451" y="9823"/>
                    <a:pt x="263" y="10006"/>
                    <a:pt x="94" y="10210"/>
                  </a:cubicBezTo>
                  <a:lnTo>
                    <a:pt x="1" y="10675"/>
                  </a:lnTo>
                  <a:cubicBezTo>
                    <a:pt x="241" y="10351"/>
                    <a:pt x="456" y="10009"/>
                    <a:pt x="654" y="9656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4" name="Google Shape;1814;p14"/>
            <p:cNvSpPr/>
            <p:nvPr/>
          </p:nvSpPr>
          <p:spPr>
            <a:xfrm>
              <a:off x="322650" y="2792325"/>
              <a:ext cx="214050" cy="94475"/>
            </a:xfrm>
            <a:custGeom>
              <a:avLst/>
              <a:gdLst/>
              <a:ahLst/>
              <a:cxnLst/>
              <a:rect l="l" t="t" r="r" b="b"/>
              <a:pathLst>
                <a:path w="8562" h="3779" extrusionOk="0">
                  <a:moveTo>
                    <a:pt x="129" y="1"/>
                  </a:moveTo>
                  <a:cubicBezTo>
                    <a:pt x="86" y="1"/>
                    <a:pt x="43" y="1"/>
                    <a:pt x="0" y="1"/>
                  </a:cubicBezTo>
                  <a:cubicBezTo>
                    <a:pt x="652" y="374"/>
                    <a:pt x="1024" y="1056"/>
                    <a:pt x="1489" y="1645"/>
                  </a:cubicBezTo>
                  <a:cubicBezTo>
                    <a:pt x="2666" y="3032"/>
                    <a:pt x="4368" y="3778"/>
                    <a:pt x="6106" y="3778"/>
                  </a:cubicBezTo>
                  <a:cubicBezTo>
                    <a:pt x="6934" y="3778"/>
                    <a:pt x="7771" y="3609"/>
                    <a:pt x="8561" y="3258"/>
                  </a:cubicBezTo>
                  <a:lnTo>
                    <a:pt x="8158" y="2979"/>
                  </a:lnTo>
                  <a:cubicBezTo>
                    <a:pt x="5926" y="1053"/>
                    <a:pt x="3091" y="1"/>
                    <a:pt x="12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5" name="Google Shape;1815;p14"/>
            <p:cNvSpPr/>
            <p:nvPr/>
          </p:nvSpPr>
          <p:spPr>
            <a:xfrm>
              <a:off x="386225" y="2924175"/>
              <a:ext cx="215625" cy="317975"/>
            </a:xfrm>
            <a:custGeom>
              <a:avLst/>
              <a:gdLst/>
              <a:ahLst/>
              <a:cxnLst/>
              <a:rect l="l" t="t" r="r" b="b"/>
              <a:pathLst>
                <a:path w="8625" h="12719" extrusionOk="0">
                  <a:moveTo>
                    <a:pt x="63" y="1"/>
                  </a:moveTo>
                  <a:cubicBezTo>
                    <a:pt x="1" y="2606"/>
                    <a:pt x="94" y="5367"/>
                    <a:pt x="1459" y="7600"/>
                  </a:cubicBezTo>
                  <a:cubicBezTo>
                    <a:pt x="3010" y="10144"/>
                    <a:pt x="5894" y="11509"/>
                    <a:pt x="8593" y="12719"/>
                  </a:cubicBezTo>
                  <a:lnTo>
                    <a:pt x="8593" y="12563"/>
                  </a:lnTo>
                  <a:cubicBezTo>
                    <a:pt x="8624" y="10392"/>
                    <a:pt x="7942" y="8283"/>
                    <a:pt x="6639" y="6546"/>
                  </a:cubicBezTo>
                  <a:cubicBezTo>
                    <a:pt x="4778" y="4064"/>
                    <a:pt x="1831" y="2544"/>
                    <a:pt x="6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6" name="Google Shape;1816;p14"/>
            <p:cNvSpPr/>
            <p:nvPr/>
          </p:nvSpPr>
          <p:spPr>
            <a:xfrm>
              <a:off x="579325" y="2835775"/>
              <a:ext cx="316425" cy="283075"/>
            </a:xfrm>
            <a:custGeom>
              <a:avLst/>
              <a:gdLst/>
              <a:ahLst/>
              <a:cxnLst/>
              <a:rect l="l" t="t" r="r" b="b"/>
              <a:pathLst>
                <a:path w="12657" h="11323" extrusionOk="0">
                  <a:moveTo>
                    <a:pt x="12656" y="0"/>
                  </a:moveTo>
                  <a:cubicBezTo>
                    <a:pt x="10175" y="94"/>
                    <a:pt x="7786" y="1055"/>
                    <a:pt x="5925" y="2730"/>
                  </a:cubicBezTo>
                  <a:cubicBezTo>
                    <a:pt x="4095" y="4374"/>
                    <a:pt x="2668" y="6421"/>
                    <a:pt x="1707" y="8717"/>
                  </a:cubicBezTo>
                  <a:cubicBezTo>
                    <a:pt x="1303" y="9616"/>
                    <a:pt x="869" y="10640"/>
                    <a:pt x="1" y="11105"/>
                  </a:cubicBezTo>
                  <a:lnTo>
                    <a:pt x="559" y="11322"/>
                  </a:lnTo>
                  <a:cubicBezTo>
                    <a:pt x="2606" y="8810"/>
                    <a:pt x="5770" y="7445"/>
                    <a:pt x="8035" y="5119"/>
                  </a:cubicBezTo>
                  <a:cubicBezTo>
                    <a:pt x="9648" y="3475"/>
                    <a:pt x="10795" y="1365"/>
                    <a:pt x="12656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7" name="Google Shape;1817;p14"/>
            <p:cNvSpPr/>
            <p:nvPr/>
          </p:nvSpPr>
          <p:spPr>
            <a:xfrm>
              <a:off x="509000" y="2776025"/>
              <a:ext cx="101375" cy="699750"/>
            </a:xfrm>
            <a:custGeom>
              <a:avLst/>
              <a:gdLst/>
              <a:ahLst/>
              <a:cxnLst/>
              <a:rect l="l" t="t" r="r" b="b"/>
              <a:pathLst>
                <a:path w="4055" h="27990" extrusionOk="0">
                  <a:moveTo>
                    <a:pt x="520" y="0"/>
                  </a:moveTo>
                  <a:cubicBezTo>
                    <a:pt x="350" y="0"/>
                    <a:pt x="126" y="122"/>
                    <a:pt x="146" y="281"/>
                  </a:cubicBezTo>
                  <a:cubicBezTo>
                    <a:pt x="983" y="4965"/>
                    <a:pt x="1852" y="9618"/>
                    <a:pt x="2689" y="14302"/>
                  </a:cubicBezTo>
                  <a:cubicBezTo>
                    <a:pt x="3124" y="16628"/>
                    <a:pt x="3589" y="19017"/>
                    <a:pt x="3062" y="21343"/>
                  </a:cubicBezTo>
                  <a:cubicBezTo>
                    <a:pt x="2534" y="23701"/>
                    <a:pt x="1294" y="25748"/>
                    <a:pt x="84" y="27795"/>
                  </a:cubicBezTo>
                  <a:cubicBezTo>
                    <a:pt x="1" y="27928"/>
                    <a:pt x="122" y="27990"/>
                    <a:pt x="272" y="27990"/>
                  </a:cubicBezTo>
                  <a:cubicBezTo>
                    <a:pt x="402" y="27990"/>
                    <a:pt x="554" y="27944"/>
                    <a:pt x="611" y="27857"/>
                  </a:cubicBezTo>
                  <a:cubicBezTo>
                    <a:pt x="1666" y="26058"/>
                    <a:pt x="2751" y="24259"/>
                    <a:pt x="3372" y="22274"/>
                  </a:cubicBezTo>
                  <a:cubicBezTo>
                    <a:pt x="4054" y="20040"/>
                    <a:pt x="3899" y="17838"/>
                    <a:pt x="3527" y="15574"/>
                  </a:cubicBezTo>
                  <a:cubicBezTo>
                    <a:pt x="2658" y="10424"/>
                    <a:pt x="1666" y="5275"/>
                    <a:pt x="704" y="126"/>
                  </a:cubicBezTo>
                  <a:cubicBezTo>
                    <a:pt x="693" y="38"/>
                    <a:pt x="615" y="0"/>
                    <a:pt x="52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18" name="Google Shape;1818;p14"/>
          <p:cNvGrpSpPr/>
          <p:nvPr/>
        </p:nvGrpSpPr>
        <p:grpSpPr>
          <a:xfrm>
            <a:off x="2881963" y="715675"/>
            <a:ext cx="700450" cy="636075"/>
            <a:chOff x="3652400" y="3788700"/>
            <a:chExt cx="700450" cy="636075"/>
          </a:xfrm>
        </p:grpSpPr>
        <p:sp>
          <p:nvSpPr>
            <p:cNvPr id="1819" name="Google Shape;1819;p14"/>
            <p:cNvSpPr/>
            <p:nvPr/>
          </p:nvSpPr>
          <p:spPr>
            <a:xfrm>
              <a:off x="3941050" y="3916900"/>
              <a:ext cx="65150" cy="72250"/>
            </a:xfrm>
            <a:custGeom>
              <a:avLst/>
              <a:gdLst/>
              <a:ahLst/>
              <a:cxnLst/>
              <a:rect l="l" t="t" r="r" b="b"/>
              <a:pathLst>
                <a:path w="2606" h="2890" extrusionOk="0">
                  <a:moveTo>
                    <a:pt x="1800" y="1"/>
                  </a:moveTo>
                  <a:cubicBezTo>
                    <a:pt x="1498" y="1"/>
                    <a:pt x="1118" y="159"/>
                    <a:pt x="1032" y="354"/>
                  </a:cubicBezTo>
                  <a:lnTo>
                    <a:pt x="1032" y="354"/>
                  </a:lnTo>
                  <a:cubicBezTo>
                    <a:pt x="780" y="380"/>
                    <a:pt x="506" y="491"/>
                    <a:pt x="435" y="648"/>
                  </a:cubicBezTo>
                  <a:cubicBezTo>
                    <a:pt x="124" y="1268"/>
                    <a:pt x="0" y="2012"/>
                    <a:pt x="93" y="2726"/>
                  </a:cubicBezTo>
                  <a:cubicBezTo>
                    <a:pt x="121" y="2853"/>
                    <a:pt x="258" y="2890"/>
                    <a:pt x="411" y="2890"/>
                  </a:cubicBezTo>
                  <a:cubicBezTo>
                    <a:pt x="594" y="2890"/>
                    <a:pt x="801" y="2836"/>
                    <a:pt x="869" y="2819"/>
                  </a:cubicBezTo>
                  <a:cubicBezTo>
                    <a:pt x="1892" y="2385"/>
                    <a:pt x="2606" y="1268"/>
                    <a:pt x="2172" y="182"/>
                  </a:cubicBezTo>
                  <a:cubicBezTo>
                    <a:pt x="2122" y="53"/>
                    <a:pt x="1974" y="1"/>
                    <a:pt x="180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0" name="Google Shape;1820;p14"/>
            <p:cNvSpPr/>
            <p:nvPr/>
          </p:nvSpPr>
          <p:spPr>
            <a:xfrm>
              <a:off x="4125850" y="3918850"/>
              <a:ext cx="58725" cy="76325"/>
            </a:xfrm>
            <a:custGeom>
              <a:avLst/>
              <a:gdLst/>
              <a:ahLst/>
              <a:cxnLst/>
              <a:rect l="l" t="t" r="r" b="b"/>
              <a:pathLst>
                <a:path w="2349" h="3053" extrusionOk="0">
                  <a:moveTo>
                    <a:pt x="1488" y="1"/>
                  </a:moveTo>
                  <a:cubicBezTo>
                    <a:pt x="1165" y="1"/>
                    <a:pt x="767" y="244"/>
                    <a:pt x="783" y="561"/>
                  </a:cubicBezTo>
                  <a:lnTo>
                    <a:pt x="783" y="561"/>
                  </a:lnTo>
                  <a:cubicBezTo>
                    <a:pt x="491" y="578"/>
                    <a:pt x="178" y="750"/>
                    <a:pt x="146" y="1035"/>
                  </a:cubicBezTo>
                  <a:cubicBezTo>
                    <a:pt x="115" y="1562"/>
                    <a:pt x="53" y="2121"/>
                    <a:pt x="22" y="2648"/>
                  </a:cubicBezTo>
                  <a:cubicBezTo>
                    <a:pt x="1" y="2944"/>
                    <a:pt x="268" y="3052"/>
                    <a:pt x="528" y="3052"/>
                  </a:cubicBezTo>
                  <a:cubicBezTo>
                    <a:pt x="650" y="3052"/>
                    <a:pt x="770" y="3029"/>
                    <a:pt x="859" y="2989"/>
                  </a:cubicBezTo>
                  <a:cubicBezTo>
                    <a:pt x="1914" y="2493"/>
                    <a:pt x="2348" y="1252"/>
                    <a:pt x="1852" y="197"/>
                  </a:cubicBezTo>
                  <a:cubicBezTo>
                    <a:pt x="1788" y="59"/>
                    <a:pt x="1647" y="1"/>
                    <a:pt x="148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1" name="Google Shape;1821;p14"/>
            <p:cNvSpPr/>
            <p:nvPr/>
          </p:nvSpPr>
          <p:spPr>
            <a:xfrm>
              <a:off x="4000750" y="4053225"/>
              <a:ext cx="75575" cy="74650"/>
            </a:xfrm>
            <a:custGeom>
              <a:avLst/>
              <a:gdLst/>
              <a:ahLst/>
              <a:cxnLst/>
              <a:rect l="l" t="t" r="r" b="b"/>
              <a:pathLst>
                <a:path w="3023" h="2986" extrusionOk="0">
                  <a:moveTo>
                    <a:pt x="2768" y="0"/>
                  </a:moveTo>
                  <a:cubicBezTo>
                    <a:pt x="2724" y="0"/>
                    <a:pt x="2686" y="3"/>
                    <a:pt x="2668" y="3"/>
                  </a:cubicBezTo>
                  <a:cubicBezTo>
                    <a:pt x="2062" y="55"/>
                    <a:pt x="1321" y="287"/>
                    <a:pt x="1113" y="870"/>
                  </a:cubicBezTo>
                  <a:lnTo>
                    <a:pt x="1113" y="870"/>
                  </a:lnTo>
                  <a:cubicBezTo>
                    <a:pt x="756" y="892"/>
                    <a:pt x="213" y="1132"/>
                    <a:pt x="280" y="1243"/>
                  </a:cubicBezTo>
                  <a:cubicBezTo>
                    <a:pt x="528" y="1740"/>
                    <a:pt x="1" y="2174"/>
                    <a:pt x="187" y="2639"/>
                  </a:cubicBezTo>
                  <a:cubicBezTo>
                    <a:pt x="282" y="2906"/>
                    <a:pt x="483" y="2986"/>
                    <a:pt x="710" y="2986"/>
                  </a:cubicBezTo>
                  <a:cubicBezTo>
                    <a:pt x="852" y="2986"/>
                    <a:pt x="1005" y="2954"/>
                    <a:pt x="1148" y="2918"/>
                  </a:cubicBezTo>
                  <a:cubicBezTo>
                    <a:pt x="1707" y="2763"/>
                    <a:pt x="1924" y="2391"/>
                    <a:pt x="2172" y="1926"/>
                  </a:cubicBezTo>
                  <a:cubicBezTo>
                    <a:pt x="2482" y="1336"/>
                    <a:pt x="2730" y="747"/>
                    <a:pt x="2979" y="127"/>
                  </a:cubicBezTo>
                  <a:cubicBezTo>
                    <a:pt x="3023" y="16"/>
                    <a:pt x="2877" y="0"/>
                    <a:pt x="276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2" name="Google Shape;1822;p14"/>
            <p:cNvSpPr/>
            <p:nvPr/>
          </p:nvSpPr>
          <p:spPr>
            <a:xfrm>
              <a:off x="3800675" y="4048800"/>
              <a:ext cx="69825" cy="77400"/>
            </a:xfrm>
            <a:custGeom>
              <a:avLst/>
              <a:gdLst/>
              <a:ahLst/>
              <a:cxnLst/>
              <a:rect l="l" t="t" r="r" b="b"/>
              <a:pathLst>
                <a:path w="2793" h="3096" extrusionOk="0">
                  <a:moveTo>
                    <a:pt x="1487" y="1268"/>
                  </a:moveTo>
                  <a:cubicBezTo>
                    <a:pt x="1435" y="1475"/>
                    <a:pt x="1348" y="1672"/>
                    <a:pt x="1231" y="1852"/>
                  </a:cubicBezTo>
                  <a:lnTo>
                    <a:pt x="1231" y="1852"/>
                  </a:lnTo>
                  <a:cubicBezTo>
                    <a:pt x="1267" y="1652"/>
                    <a:pt x="1345" y="1458"/>
                    <a:pt x="1462" y="1284"/>
                  </a:cubicBezTo>
                  <a:lnTo>
                    <a:pt x="1462" y="1284"/>
                  </a:lnTo>
                  <a:cubicBezTo>
                    <a:pt x="1471" y="1279"/>
                    <a:pt x="1479" y="1273"/>
                    <a:pt x="1487" y="1268"/>
                  </a:cubicBezTo>
                  <a:close/>
                  <a:moveTo>
                    <a:pt x="2313" y="1"/>
                  </a:moveTo>
                  <a:cubicBezTo>
                    <a:pt x="2085" y="1"/>
                    <a:pt x="1809" y="95"/>
                    <a:pt x="1738" y="149"/>
                  </a:cubicBezTo>
                  <a:lnTo>
                    <a:pt x="776" y="862"/>
                  </a:lnTo>
                  <a:cubicBezTo>
                    <a:pt x="690" y="927"/>
                    <a:pt x="634" y="987"/>
                    <a:pt x="603" y="1041"/>
                  </a:cubicBezTo>
                  <a:lnTo>
                    <a:pt x="603" y="1041"/>
                  </a:lnTo>
                  <a:cubicBezTo>
                    <a:pt x="554" y="1080"/>
                    <a:pt x="508" y="1124"/>
                    <a:pt x="466" y="1172"/>
                  </a:cubicBezTo>
                  <a:lnTo>
                    <a:pt x="528" y="1172"/>
                  </a:lnTo>
                  <a:cubicBezTo>
                    <a:pt x="94" y="1637"/>
                    <a:pt x="1" y="2320"/>
                    <a:pt x="218" y="2909"/>
                  </a:cubicBezTo>
                  <a:cubicBezTo>
                    <a:pt x="264" y="3049"/>
                    <a:pt x="412" y="3095"/>
                    <a:pt x="571" y="3095"/>
                  </a:cubicBezTo>
                  <a:cubicBezTo>
                    <a:pt x="730" y="3095"/>
                    <a:pt x="900" y="3049"/>
                    <a:pt x="993" y="3002"/>
                  </a:cubicBezTo>
                  <a:cubicBezTo>
                    <a:pt x="2110" y="2537"/>
                    <a:pt x="2793" y="1389"/>
                    <a:pt x="2637" y="211"/>
                  </a:cubicBezTo>
                  <a:cubicBezTo>
                    <a:pt x="2624" y="52"/>
                    <a:pt x="2482" y="1"/>
                    <a:pt x="231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3" name="Google Shape;1823;p14"/>
            <p:cNvSpPr/>
            <p:nvPr/>
          </p:nvSpPr>
          <p:spPr>
            <a:xfrm>
              <a:off x="3854875" y="4183625"/>
              <a:ext cx="67575" cy="96850"/>
            </a:xfrm>
            <a:custGeom>
              <a:avLst/>
              <a:gdLst/>
              <a:ahLst/>
              <a:cxnLst/>
              <a:rect l="l" t="t" r="r" b="b"/>
              <a:pathLst>
                <a:path w="2703" h="3874" extrusionOk="0">
                  <a:moveTo>
                    <a:pt x="2290" y="0"/>
                  </a:moveTo>
                  <a:cubicBezTo>
                    <a:pt x="2053" y="0"/>
                    <a:pt x="1727" y="114"/>
                    <a:pt x="1648" y="153"/>
                  </a:cubicBezTo>
                  <a:lnTo>
                    <a:pt x="1090" y="494"/>
                  </a:lnTo>
                  <a:cubicBezTo>
                    <a:pt x="771" y="717"/>
                    <a:pt x="878" y="850"/>
                    <a:pt x="1104" y="898"/>
                  </a:cubicBezTo>
                  <a:lnTo>
                    <a:pt x="1104" y="898"/>
                  </a:lnTo>
                  <a:cubicBezTo>
                    <a:pt x="1055" y="935"/>
                    <a:pt x="1017" y="976"/>
                    <a:pt x="997" y="1021"/>
                  </a:cubicBezTo>
                  <a:cubicBezTo>
                    <a:pt x="593" y="1859"/>
                    <a:pt x="283" y="2759"/>
                    <a:pt x="35" y="3658"/>
                  </a:cubicBezTo>
                  <a:cubicBezTo>
                    <a:pt x="1" y="3819"/>
                    <a:pt x="115" y="3873"/>
                    <a:pt x="280" y="3873"/>
                  </a:cubicBezTo>
                  <a:cubicBezTo>
                    <a:pt x="559" y="3873"/>
                    <a:pt x="981" y="3717"/>
                    <a:pt x="1059" y="3658"/>
                  </a:cubicBezTo>
                  <a:cubicBezTo>
                    <a:pt x="2144" y="2852"/>
                    <a:pt x="2703" y="1518"/>
                    <a:pt x="2548" y="153"/>
                  </a:cubicBezTo>
                  <a:cubicBezTo>
                    <a:pt x="2536" y="39"/>
                    <a:pt x="2428" y="0"/>
                    <a:pt x="229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4" name="Google Shape;1824;p14"/>
            <p:cNvSpPr/>
            <p:nvPr/>
          </p:nvSpPr>
          <p:spPr>
            <a:xfrm>
              <a:off x="4105450" y="4181350"/>
              <a:ext cx="54300" cy="88550"/>
            </a:xfrm>
            <a:custGeom>
              <a:avLst/>
              <a:gdLst/>
              <a:ahLst/>
              <a:cxnLst/>
              <a:rect l="l" t="t" r="r" b="b"/>
              <a:pathLst>
                <a:path w="2172" h="3542" extrusionOk="0">
                  <a:moveTo>
                    <a:pt x="1674" y="0"/>
                  </a:moveTo>
                  <a:cubicBezTo>
                    <a:pt x="1331" y="0"/>
                    <a:pt x="859" y="206"/>
                    <a:pt x="900" y="492"/>
                  </a:cubicBezTo>
                  <a:cubicBezTo>
                    <a:pt x="908" y="555"/>
                    <a:pt x="914" y="617"/>
                    <a:pt x="919" y="680"/>
                  </a:cubicBezTo>
                  <a:lnTo>
                    <a:pt x="919" y="680"/>
                  </a:lnTo>
                  <a:cubicBezTo>
                    <a:pt x="635" y="711"/>
                    <a:pt x="312" y="844"/>
                    <a:pt x="249" y="1050"/>
                  </a:cubicBezTo>
                  <a:lnTo>
                    <a:pt x="280" y="1050"/>
                  </a:lnTo>
                  <a:cubicBezTo>
                    <a:pt x="62" y="1795"/>
                    <a:pt x="0" y="2570"/>
                    <a:pt x="93" y="3346"/>
                  </a:cubicBezTo>
                  <a:cubicBezTo>
                    <a:pt x="104" y="3489"/>
                    <a:pt x="208" y="3541"/>
                    <a:pt x="350" y="3541"/>
                  </a:cubicBezTo>
                  <a:cubicBezTo>
                    <a:pt x="637" y="3541"/>
                    <a:pt x="1075" y="3326"/>
                    <a:pt x="1179" y="3222"/>
                  </a:cubicBezTo>
                  <a:cubicBezTo>
                    <a:pt x="1862" y="2353"/>
                    <a:pt x="2172" y="1268"/>
                    <a:pt x="2017" y="182"/>
                  </a:cubicBezTo>
                  <a:cubicBezTo>
                    <a:pt x="1995" y="55"/>
                    <a:pt x="1852" y="0"/>
                    <a:pt x="1674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5" name="Google Shape;1825;p14"/>
            <p:cNvSpPr/>
            <p:nvPr/>
          </p:nvSpPr>
          <p:spPr>
            <a:xfrm>
              <a:off x="4174475" y="4054800"/>
              <a:ext cx="64375" cy="71425"/>
            </a:xfrm>
            <a:custGeom>
              <a:avLst/>
              <a:gdLst/>
              <a:ahLst/>
              <a:cxnLst/>
              <a:rect l="l" t="t" r="r" b="b"/>
              <a:pathLst>
                <a:path w="2575" h="2857" extrusionOk="0">
                  <a:moveTo>
                    <a:pt x="1318" y="917"/>
                  </a:moveTo>
                  <a:cubicBezTo>
                    <a:pt x="1374" y="1076"/>
                    <a:pt x="1390" y="1252"/>
                    <a:pt x="1365" y="1429"/>
                  </a:cubicBezTo>
                  <a:cubicBezTo>
                    <a:pt x="1342" y="1557"/>
                    <a:pt x="1297" y="1677"/>
                    <a:pt x="1236" y="1788"/>
                  </a:cubicBezTo>
                  <a:lnTo>
                    <a:pt x="1236" y="1788"/>
                  </a:lnTo>
                  <a:cubicBezTo>
                    <a:pt x="1212" y="1495"/>
                    <a:pt x="1240" y="1202"/>
                    <a:pt x="1318" y="917"/>
                  </a:cubicBezTo>
                  <a:close/>
                  <a:moveTo>
                    <a:pt x="1451" y="0"/>
                  </a:moveTo>
                  <a:cubicBezTo>
                    <a:pt x="1341" y="0"/>
                    <a:pt x="1229" y="11"/>
                    <a:pt x="1117" y="33"/>
                  </a:cubicBezTo>
                  <a:cubicBezTo>
                    <a:pt x="993" y="33"/>
                    <a:pt x="465" y="157"/>
                    <a:pt x="465" y="312"/>
                  </a:cubicBezTo>
                  <a:cubicBezTo>
                    <a:pt x="465" y="428"/>
                    <a:pt x="597" y="459"/>
                    <a:pt x="727" y="459"/>
                  </a:cubicBezTo>
                  <a:cubicBezTo>
                    <a:pt x="806" y="459"/>
                    <a:pt x="884" y="448"/>
                    <a:pt x="931" y="436"/>
                  </a:cubicBezTo>
                  <a:cubicBezTo>
                    <a:pt x="936" y="436"/>
                    <a:pt x="950" y="446"/>
                    <a:pt x="968" y="462"/>
                  </a:cubicBezTo>
                  <a:lnTo>
                    <a:pt x="968" y="462"/>
                  </a:lnTo>
                  <a:cubicBezTo>
                    <a:pt x="703" y="495"/>
                    <a:pt x="416" y="580"/>
                    <a:pt x="341" y="715"/>
                  </a:cubicBezTo>
                  <a:cubicBezTo>
                    <a:pt x="31" y="1366"/>
                    <a:pt x="0" y="2080"/>
                    <a:pt x="248" y="2762"/>
                  </a:cubicBezTo>
                  <a:cubicBezTo>
                    <a:pt x="274" y="2830"/>
                    <a:pt x="351" y="2857"/>
                    <a:pt x="452" y="2857"/>
                  </a:cubicBezTo>
                  <a:cubicBezTo>
                    <a:pt x="718" y="2857"/>
                    <a:pt x="1151" y="2675"/>
                    <a:pt x="1241" y="2607"/>
                  </a:cubicBezTo>
                  <a:cubicBezTo>
                    <a:pt x="1830" y="2235"/>
                    <a:pt x="2575" y="1677"/>
                    <a:pt x="2513" y="901"/>
                  </a:cubicBezTo>
                  <a:cubicBezTo>
                    <a:pt x="2436" y="259"/>
                    <a:pt x="1976" y="0"/>
                    <a:pt x="145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6" name="Google Shape;1826;p14"/>
            <p:cNvSpPr/>
            <p:nvPr/>
          </p:nvSpPr>
          <p:spPr>
            <a:xfrm>
              <a:off x="4066675" y="3788700"/>
              <a:ext cx="50425" cy="73275"/>
            </a:xfrm>
            <a:custGeom>
              <a:avLst/>
              <a:gdLst/>
              <a:ahLst/>
              <a:cxnLst/>
              <a:rect l="l" t="t" r="r" b="b"/>
              <a:pathLst>
                <a:path w="2017" h="2931" extrusionOk="0">
                  <a:moveTo>
                    <a:pt x="1370" y="0"/>
                  </a:moveTo>
                  <a:cubicBezTo>
                    <a:pt x="1012" y="0"/>
                    <a:pt x="641" y="99"/>
                    <a:pt x="342" y="316"/>
                  </a:cubicBezTo>
                  <a:cubicBezTo>
                    <a:pt x="210" y="426"/>
                    <a:pt x="202" y="489"/>
                    <a:pt x="286" y="528"/>
                  </a:cubicBezTo>
                  <a:lnTo>
                    <a:pt x="286" y="528"/>
                  </a:lnTo>
                  <a:cubicBezTo>
                    <a:pt x="250" y="558"/>
                    <a:pt x="225" y="591"/>
                    <a:pt x="218" y="626"/>
                  </a:cubicBezTo>
                  <a:cubicBezTo>
                    <a:pt x="62" y="1340"/>
                    <a:pt x="0" y="2084"/>
                    <a:pt x="62" y="2829"/>
                  </a:cubicBezTo>
                  <a:cubicBezTo>
                    <a:pt x="62" y="2903"/>
                    <a:pt x="130" y="2931"/>
                    <a:pt x="230" y="2931"/>
                  </a:cubicBezTo>
                  <a:cubicBezTo>
                    <a:pt x="510" y="2931"/>
                    <a:pt x="1049" y="2711"/>
                    <a:pt x="1117" y="2643"/>
                  </a:cubicBezTo>
                  <a:cubicBezTo>
                    <a:pt x="1706" y="2146"/>
                    <a:pt x="2017" y="1433"/>
                    <a:pt x="1986" y="657"/>
                  </a:cubicBezTo>
                  <a:cubicBezTo>
                    <a:pt x="1955" y="285"/>
                    <a:pt x="1924" y="37"/>
                    <a:pt x="1520" y="6"/>
                  </a:cubicBezTo>
                  <a:cubicBezTo>
                    <a:pt x="1471" y="2"/>
                    <a:pt x="1421" y="0"/>
                    <a:pt x="137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7" name="Google Shape;1827;p14"/>
            <p:cNvSpPr/>
            <p:nvPr/>
          </p:nvSpPr>
          <p:spPr>
            <a:xfrm>
              <a:off x="3819300" y="3848450"/>
              <a:ext cx="66700" cy="75350"/>
            </a:xfrm>
            <a:custGeom>
              <a:avLst/>
              <a:gdLst/>
              <a:ahLst/>
              <a:cxnLst/>
              <a:rect l="l" t="t" r="r" b="b"/>
              <a:pathLst>
                <a:path w="2668" h="3014" extrusionOk="0">
                  <a:moveTo>
                    <a:pt x="1789" y="0"/>
                  </a:moveTo>
                  <a:cubicBezTo>
                    <a:pt x="1481" y="0"/>
                    <a:pt x="1020" y="189"/>
                    <a:pt x="931" y="346"/>
                  </a:cubicBezTo>
                  <a:lnTo>
                    <a:pt x="466" y="1183"/>
                  </a:lnTo>
                  <a:cubicBezTo>
                    <a:pt x="403" y="1276"/>
                    <a:pt x="497" y="1300"/>
                    <a:pt x="613" y="1300"/>
                  </a:cubicBezTo>
                  <a:cubicBezTo>
                    <a:pt x="698" y="1300"/>
                    <a:pt x="796" y="1287"/>
                    <a:pt x="854" y="1280"/>
                  </a:cubicBezTo>
                  <a:lnTo>
                    <a:pt x="854" y="1280"/>
                  </a:lnTo>
                  <a:cubicBezTo>
                    <a:pt x="806" y="1307"/>
                    <a:pt x="759" y="1337"/>
                    <a:pt x="714" y="1369"/>
                  </a:cubicBezTo>
                  <a:lnTo>
                    <a:pt x="745" y="1369"/>
                  </a:lnTo>
                  <a:cubicBezTo>
                    <a:pt x="435" y="1711"/>
                    <a:pt x="0" y="2207"/>
                    <a:pt x="310" y="2703"/>
                  </a:cubicBezTo>
                  <a:cubicBezTo>
                    <a:pt x="466" y="2936"/>
                    <a:pt x="683" y="3013"/>
                    <a:pt x="911" y="3013"/>
                  </a:cubicBezTo>
                  <a:cubicBezTo>
                    <a:pt x="1140" y="3013"/>
                    <a:pt x="1381" y="2936"/>
                    <a:pt x="1582" y="2858"/>
                  </a:cubicBezTo>
                  <a:cubicBezTo>
                    <a:pt x="2668" y="2455"/>
                    <a:pt x="2606" y="935"/>
                    <a:pt x="2048" y="98"/>
                  </a:cubicBezTo>
                  <a:cubicBezTo>
                    <a:pt x="2004" y="28"/>
                    <a:pt x="1908" y="0"/>
                    <a:pt x="178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8" name="Google Shape;1828;p14"/>
            <p:cNvSpPr/>
            <p:nvPr/>
          </p:nvSpPr>
          <p:spPr>
            <a:xfrm>
              <a:off x="4278375" y="3872450"/>
              <a:ext cx="63625" cy="77775"/>
            </a:xfrm>
            <a:custGeom>
              <a:avLst/>
              <a:gdLst/>
              <a:ahLst/>
              <a:cxnLst/>
              <a:rect l="l" t="t" r="r" b="b"/>
              <a:pathLst>
                <a:path w="2545" h="3111" extrusionOk="0">
                  <a:moveTo>
                    <a:pt x="1622" y="1"/>
                  </a:moveTo>
                  <a:cubicBezTo>
                    <a:pt x="1248" y="1"/>
                    <a:pt x="675" y="269"/>
                    <a:pt x="838" y="502"/>
                  </a:cubicBezTo>
                  <a:cubicBezTo>
                    <a:pt x="908" y="589"/>
                    <a:pt x="967" y="684"/>
                    <a:pt x="1017" y="782"/>
                  </a:cubicBezTo>
                  <a:lnTo>
                    <a:pt x="1017" y="782"/>
                  </a:lnTo>
                  <a:cubicBezTo>
                    <a:pt x="835" y="828"/>
                    <a:pt x="673" y="905"/>
                    <a:pt x="621" y="999"/>
                  </a:cubicBezTo>
                  <a:cubicBezTo>
                    <a:pt x="342" y="1464"/>
                    <a:pt x="1" y="2146"/>
                    <a:pt x="156" y="2705"/>
                  </a:cubicBezTo>
                  <a:cubicBezTo>
                    <a:pt x="223" y="3008"/>
                    <a:pt x="464" y="3110"/>
                    <a:pt x="731" y="3110"/>
                  </a:cubicBezTo>
                  <a:cubicBezTo>
                    <a:pt x="954" y="3110"/>
                    <a:pt x="1196" y="3038"/>
                    <a:pt x="1366" y="2953"/>
                  </a:cubicBezTo>
                  <a:cubicBezTo>
                    <a:pt x="2451" y="2457"/>
                    <a:pt x="2544" y="937"/>
                    <a:pt x="1893" y="99"/>
                  </a:cubicBezTo>
                  <a:cubicBezTo>
                    <a:pt x="1847" y="30"/>
                    <a:pt x="1745" y="1"/>
                    <a:pt x="162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9" name="Google Shape;1829;p14"/>
            <p:cNvSpPr/>
            <p:nvPr/>
          </p:nvSpPr>
          <p:spPr>
            <a:xfrm>
              <a:off x="4287675" y="4167850"/>
              <a:ext cx="65175" cy="79700"/>
            </a:xfrm>
            <a:custGeom>
              <a:avLst/>
              <a:gdLst/>
              <a:ahLst/>
              <a:cxnLst/>
              <a:rect l="l" t="t" r="r" b="b"/>
              <a:pathLst>
                <a:path w="2607" h="3188" extrusionOk="0">
                  <a:moveTo>
                    <a:pt x="1441" y="1215"/>
                  </a:moveTo>
                  <a:cubicBezTo>
                    <a:pt x="1414" y="1383"/>
                    <a:pt x="1379" y="1539"/>
                    <a:pt x="1304" y="1714"/>
                  </a:cubicBezTo>
                  <a:cubicBezTo>
                    <a:pt x="1284" y="1777"/>
                    <a:pt x="1261" y="1838"/>
                    <a:pt x="1234" y="1897"/>
                  </a:cubicBezTo>
                  <a:lnTo>
                    <a:pt x="1234" y="1897"/>
                  </a:lnTo>
                  <a:cubicBezTo>
                    <a:pt x="1283" y="1663"/>
                    <a:pt x="1351" y="1435"/>
                    <a:pt x="1441" y="1215"/>
                  </a:cubicBezTo>
                  <a:close/>
                  <a:moveTo>
                    <a:pt x="2001" y="1"/>
                  </a:moveTo>
                  <a:cubicBezTo>
                    <a:pt x="1965" y="1"/>
                    <a:pt x="1929" y="3"/>
                    <a:pt x="1893" y="8"/>
                  </a:cubicBezTo>
                  <a:cubicBezTo>
                    <a:pt x="1869" y="7"/>
                    <a:pt x="1845" y="6"/>
                    <a:pt x="1821" y="6"/>
                  </a:cubicBezTo>
                  <a:cubicBezTo>
                    <a:pt x="1324" y="6"/>
                    <a:pt x="890" y="310"/>
                    <a:pt x="683" y="784"/>
                  </a:cubicBezTo>
                  <a:cubicBezTo>
                    <a:pt x="664" y="856"/>
                    <a:pt x="698" y="906"/>
                    <a:pt x="765" y="937"/>
                  </a:cubicBezTo>
                  <a:lnTo>
                    <a:pt x="765" y="937"/>
                  </a:lnTo>
                  <a:cubicBezTo>
                    <a:pt x="596" y="994"/>
                    <a:pt x="453" y="1080"/>
                    <a:pt x="404" y="1187"/>
                  </a:cubicBezTo>
                  <a:cubicBezTo>
                    <a:pt x="156" y="1777"/>
                    <a:pt x="1" y="2397"/>
                    <a:pt x="1" y="3048"/>
                  </a:cubicBezTo>
                  <a:cubicBezTo>
                    <a:pt x="1" y="3157"/>
                    <a:pt x="140" y="3188"/>
                    <a:pt x="292" y="3188"/>
                  </a:cubicBezTo>
                  <a:cubicBezTo>
                    <a:pt x="443" y="3188"/>
                    <a:pt x="606" y="3157"/>
                    <a:pt x="652" y="3141"/>
                  </a:cubicBezTo>
                  <a:cubicBezTo>
                    <a:pt x="1645" y="2800"/>
                    <a:pt x="2513" y="2025"/>
                    <a:pt x="2576" y="908"/>
                  </a:cubicBezTo>
                  <a:cubicBezTo>
                    <a:pt x="2607" y="660"/>
                    <a:pt x="2576" y="412"/>
                    <a:pt x="2482" y="195"/>
                  </a:cubicBezTo>
                  <a:cubicBezTo>
                    <a:pt x="2353" y="65"/>
                    <a:pt x="2181" y="1"/>
                    <a:pt x="200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0" name="Google Shape;1830;p14"/>
            <p:cNvSpPr/>
            <p:nvPr/>
          </p:nvSpPr>
          <p:spPr>
            <a:xfrm>
              <a:off x="3652400" y="4192450"/>
              <a:ext cx="73850" cy="83825"/>
            </a:xfrm>
            <a:custGeom>
              <a:avLst/>
              <a:gdLst/>
              <a:ahLst/>
              <a:cxnLst/>
              <a:rect l="l" t="t" r="r" b="b"/>
              <a:pathLst>
                <a:path w="2954" h="3353" extrusionOk="0">
                  <a:moveTo>
                    <a:pt x="1620" y="1597"/>
                  </a:moveTo>
                  <a:lnTo>
                    <a:pt x="1620" y="1597"/>
                  </a:lnTo>
                  <a:cubicBezTo>
                    <a:pt x="1611" y="1650"/>
                    <a:pt x="1600" y="1702"/>
                    <a:pt x="1589" y="1754"/>
                  </a:cubicBezTo>
                  <a:cubicBezTo>
                    <a:pt x="1567" y="1889"/>
                    <a:pt x="1528" y="2007"/>
                    <a:pt x="1473" y="2132"/>
                  </a:cubicBezTo>
                  <a:lnTo>
                    <a:pt x="1473" y="2132"/>
                  </a:lnTo>
                  <a:cubicBezTo>
                    <a:pt x="1486" y="1925"/>
                    <a:pt x="1537" y="1720"/>
                    <a:pt x="1620" y="1597"/>
                  </a:cubicBezTo>
                  <a:close/>
                  <a:moveTo>
                    <a:pt x="2436" y="1"/>
                  </a:moveTo>
                  <a:cubicBezTo>
                    <a:pt x="2170" y="1"/>
                    <a:pt x="1811" y="136"/>
                    <a:pt x="1713" y="234"/>
                  </a:cubicBezTo>
                  <a:cubicBezTo>
                    <a:pt x="1589" y="389"/>
                    <a:pt x="1465" y="513"/>
                    <a:pt x="1341" y="668"/>
                  </a:cubicBezTo>
                  <a:cubicBezTo>
                    <a:pt x="1170" y="851"/>
                    <a:pt x="1234" y="962"/>
                    <a:pt x="1390" y="1013"/>
                  </a:cubicBezTo>
                  <a:lnTo>
                    <a:pt x="1390" y="1013"/>
                  </a:lnTo>
                  <a:cubicBezTo>
                    <a:pt x="1247" y="1044"/>
                    <a:pt x="1105" y="1105"/>
                    <a:pt x="1000" y="1165"/>
                  </a:cubicBezTo>
                  <a:cubicBezTo>
                    <a:pt x="235" y="1576"/>
                    <a:pt x="0" y="3353"/>
                    <a:pt x="1087" y="3353"/>
                  </a:cubicBezTo>
                  <a:cubicBezTo>
                    <a:pt x="1147" y="3353"/>
                    <a:pt x="1211" y="3347"/>
                    <a:pt x="1279" y="3336"/>
                  </a:cubicBezTo>
                  <a:cubicBezTo>
                    <a:pt x="2551" y="3119"/>
                    <a:pt x="2954" y="1258"/>
                    <a:pt x="2737" y="172"/>
                  </a:cubicBezTo>
                  <a:cubicBezTo>
                    <a:pt x="2714" y="47"/>
                    <a:pt x="2590" y="1"/>
                    <a:pt x="2436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1" name="Google Shape;1831;p14"/>
            <p:cNvSpPr/>
            <p:nvPr/>
          </p:nvSpPr>
          <p:spPr>
            <a:xfrm>
              <a:off x="3725450" y="4337000"/>
              <a:ext cx="71150" cy="87775"/>
            </a:xfrm>
            <a:custGeom>
              <a:avLst/>
              <a:gdLst/>
              <a:ahLst/>
              <a:cxnLst/>
              <a:rect l="l" t="t" r="r" b="b"/>
              <a:pathLst>
                <a:path w="2846" h="3511" extrusionOk="0">
                  <a:moveTo>
                    <a:pt x="2581" y="1"/>
                  </a:moveTo>
                  <a:cubicBezTo>
                    <a:pt x="2286" y="1"/>
                    <a:pt x="1819" y="182"/>
                    <a:pt x="1738" y="284"/>
                  </a:cubicBezTo>
                  <a:cubicBezTo>
                    <a:pt x="1421" y="691"/>
                    <a:pt x="1170" y="1148"/>
                    <a:pt x="1022" y="1643"/>
                  </a:cubicBezTo>
                  <a:lnTo>
                    <a:pt x="1022" y="1643"/>
                  </a:lnTo>
                  <a:cubicBezTo>
                    <a:pt x="991" y="1663"/>
                    <a:pt x="960" y="1686"/>
                    <a:pt x="931" y="1711"/>
                  </a:cubicBezTo>
                  <a:lnTo>
                    <a:pt x="900" y="1680"/>
                  </a:lnTo>
                  <a:cubicBezTo>
                    <a:pt x="559" y="1959"/>
                    <a:pt x="1" y="2393"/>
                    <a:pt x="125" y="2920"/>
                  </a:cubicBezTo>
                  <a:cubicBezTo>
                    <a:pt x="253" y="3279"/>
                    <a:pt x="593" y="3511"/>
                    <a:pt x="952" y="3511"/>
                  </a:cubicBezTo>
                  <a:cubicBezTo>
                    <a:pt x="1027" y="3511"/>
                    <a:pt x="1104" y="3500"/>
                    <a:pt x="1180" y="3479"/>
                  </a:cubicBezTo>
                  <a:cubicBezTo>
                    <a:pt x="1831" y="3355"/>
                    <a:pt x="2079" y="2951"/>
                    <a:pt x="2265" y="2362"/>
                  </a:cubicBezTo>
                  <a:cubicBezTo>
                    <a:pt x="2513" y="1649"/>
                    <a:pt x="2700" y="935"/>
                    <a:pt x="2824" y="191"/>
                  </a:cubicBezTo>
                  <a:cubicBezTo>
                    <a:pt x="2845" y="51"/>
                    <a:pt x="2737" y="1"/>
                    <a:pt x="258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2" name="Google Shape;1832;p14"/>
            <p:cNvSpPr/>
            <p:nvPr/>
          </p:nvSpPr>
          <p:spPr>
            <a:xfrm>
              <a:off x="3960575" y="4329600"/>
              <a:ext cx="56500" cy="67600"/>
            </a:xfrm>
            <a:custGeom>
              <a:avLst/>
              <a:gdLst/>
              <a:ahLst/>
              <a:cxnLst/>
              <a:rect l="l" t="t" r="r" b="b"/>
              <a:pathLst>
                <a:path w="2260" h="2704" extrusionOk="0">
                  <a:moveTo>
                    <a:pt x="1231" y="0"/>
                  </a:moveTo>
                  <a:cubicBezTo>
                    <a:pt x="1161" y="0"/>
                    <a:pt x="1090" y="7"/>
                    <a:pt x="1018" y="21"/>
                  </a:cubicBezTo>
                  <a:cubicBezTo>
                    <a:pt x="832" y="52"/>
                    <a:pt x="429" y="177"/>
                    <a:pt x="398" y="394"/>
                  </a:cubicBezTo>
                  <a:cubicBezTo>
                    <a:pt x="387" y="481"/>
                    <a:pt x="422" y="542"/>
                    <a:pt x="480" y="582"/>
                  </a:cubicBezTo>
                  <a:lnTo>
                    <a:pt x="480" y="582"/>
                  </a:lnTo>
                  <a:cubicBezTo>
                    <a:pt x="110" y="1159"/>
                    <a:pt x="0" y="1846"/>
                    <a:pt x="150" y="2534"/>
                  </a:cubicBezTo>
                  <a:cubicBezTo>
                    <a:pt x="175" y="2659"/>
                    <a:pt x="302" y="2704"/>
                    <a:pt x="454" y="2704"/>
                  </a:cubicBezTo>
                  <a:cubicBezTo>
                    <a:pt x="678" y="2704"/>
                    <a:pt x="957" y="2608"/>
                    <a:pt x="1049" y="2534"/>
                  </a:cubicBezTo>
                  <a:cubicBezTo>
                    <a:pt x="1577" y="2162"/>
                    <a:pt x="2259" y="1665"/>
                    <a:pt x="2259" y="983"/>
                  </a:cubicBezTo>
                  <a:cubicBezTo>
                    <a:pt x="2232" y="407"/>
                    <a:pt x="1767" y="0"/>
                    <a:pt x="123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3" name="Google Shape;1833;p14"/>
            <p:cNvSpPr/>
            <p:nvPr/>
          </p:nvSpPr>
          <p:spPr>
            <a:xfrm>
              <a:off x="4174850" y="4333225"/>
              <a:ext cx="77200" cy="87325"/>
            </a:xfrm>
            <a:custGeom>
              <a:avLst/>
              <a:gdLst/>
              <a:ahLst/>
              <a:cxnLst/>
              <a:rect l="l" t="t" r="r" b="b"/>
              <a:pathLst>
                <a:path w="3088" h="3493" extrusionOk="0">
                  <a:moveTo>
                    <a:pt x="1720" y="1468"/>
                  </a:moveTo>
                  <a:cubicBezTo>
                    <a:pt x="1652" y="1832"/>
                    <a:pt x="1506" y="2180"/>
                    <a:pt x="1288" y="2482"/>
                  </a:cubicBezTo>
                  <a:cubicBezTo>
                    <a:pt x="1203" y="2595"/>
                    <a:pt x="1163" y="2650"/>
                    <a:pt x="1157" y="2650"/>
                  </a:cubicBezTo>
                  <a:cubicBezTo>
                    <a:pt x="1149" y="2650"/>
                    <a:pt x="1189" y="2572"/>
                    <a:pt x="1257" y="2420"/>
                  </a:cubicBezTo>
                  <a:cubicBezTo>
                    <a:pt x="1319" y="2265"/>
                    <a:pt x="1350" y="2110"/>
                    <a:pt x="1443" y="1955"/>
                  </a:cubicBezTo>
                  <a:cubicBezTo>
                    <a:pt x="1521" y="1783"/>
                    <a:pt x="1615" y="1620"/>
                    <a:pt x="1720" y="1468"/>
                  </a:cubicBezTo>
                  <a:close/>
                  <a:moveTo>
                    <a:pt x="2343" y="1"/>
                  </a:moveTo>
                  <a:cubicBezTo>
                    <a:pt x="1838" y="26"/>
                    <a:pt x="1272" y="318"/>
                    <a:pt x="1145" y="793"/>
                  </a:cubicBezTo>
                  <a:lnTo>
                    <a:pt x="1145" y="793"/>
                  </a:lnTo>
                  <a:cubicBezTo>
                    <a:pt x="598" y="1287"/>
                    <a:pt x="262" y="1932"/>
                    <a:pt x="109" y="2637"/>
                  </a:cubicBezTo>
                  <a:cubicBezTo>
                    <a:pt x="1" y="3207"/>
                    <a:pt x="438" y="3492"/>
                    <a:pt x="944" y="3492"/>
                  </a:cubicBezTo>
                  <a:cubicBezTo>
                    <a:pt x="1016" y="3492"/>
                    <a:pt x="1090" y="3486"/>
                    <a:pt x="1164" y="3475"/>
                  </a:cubicBezTo>
                  <a:cubicBezTo>
                    <a:pt x="2529" y="3195"/>
                    <a:pt x="3087" y="1458"/>
                    <a:pt x="2839" y="249"/>
                  </a:cubicBezTo>
                  <a:cubicBezTo>
                    <a:pt x="2808" y="32"/>
                    <a:pt x="2498" y="1"/>
                    <a:pt x="234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34" name="Google Shape;1834;p14"/>
          <p:cNvSpPr txBox="1">
            <a:spLocks noGrp="1"/>
          </p:cNvSpPr>
          <p:nvPr>
            <p:ph type="body" idx="1"/>
          </p:nvPr>
        </p:nvSpPr>
        <p:spPr>
          <a:xfrm>
            <a:off x="829125" y="2205750"/>
            <a:ext cx="3201900" cy="91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 rtl="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17500" algn="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r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r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r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r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835" name="Google Shape;1835;p14"/>
          <p:cNvSpPr txBox="1">
            <a:spLocks noGrp="1"/>
          </p:cNvSpPr>
          <p:nvPr>
            <p:ph type="title"/>
          </p:nvPr>
        </p:nvSpPr>
        <p:spPr>
          <a:xfrm>
            <a:off x="5319900" y="1757163"/>
            <a:ext cx="31098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r" rtl="0">
              <a:spcBef>
                <a:spcPts val="0"/>
              </a:spcBef>
              <a:spcAft>
                <a:spcPts val="0"/>
              </a:spcAft>
              <a:buSzPts val="3700"/>
              <a:buNone/>
              <a:defRPr sz="3700" b="1"/>
            </a:lvl1pPr>
            <a:lvl2pPr lvl="1" algn="r" rtl="0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r" rtl="0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r" rtl="0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r" rtl="0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r" rtl="0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r" rtl="0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r" rtl="0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r" rtl="0"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ly Title 1">
  <p:cSld name="CUSTOM_5">
    <p:spTree>
      <p:nvGrpSpPr>
        <p:cNvPr id="1" name="Shape 2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" name="Google Shape;2181;p21"/>
          <p:cNvSpPr txBox="1">
            <a:spLocks noGrp="1"/>
          </p:cNvSpPr>
          <p:nvPr>
            <p:ph type="title"/>
          </p:nvPr>
        </p:nvSpPr>
        <p:spPr>
          <a:xfrm>
            <a:off x="714300" y="5457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 b="1"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grpSp>
        <p:nvGrpSpPr>
          <p:cNvPr id="2182" name="Google Shape;2182;p21"/>
          <p:cNvGrpSpPr/>
          <p:nvPr/>
        </p:nvGrpSpPr>
        <p:grpSpPr>
          <a:xfrm rot="10800000" flipH="1">
            <a:off x="5732935" y="-934443"/>
            <a:ext cx="4033310" cy="2216956"/>
            <a:chOff x="4178350" y="2375050"/>
            <a:chExt cx="938350" cy="515775"/>
          </a:xfrm>
        </p:grpSpPr>
        <p:sp>
          <p:nvSpPr>
            <p:cNvPr id="2183" name="Google Shape;2183;p21"/>
            <p:cNvSpPr/>
            <p:nvPr/>
          </p:nvSpPr>
          <p:spPr>
            <a:xfrm>
              <a:off x="4178350" y="2375050"/>
              <a:ext cx="938350" cy="470050"/>
            </a:xfrm>
            <a:custGeom>
              <a:avLst/>
              <a:gdLst/>
              <a:ahLst/>
              <a:cxnLst/>
              <a:rect l="l" t="t" r="r" b="b"/>
              <a:pathLst>
                <a:path w="37534" h="18802" extrusionOk="0">
                  <a:moveTo>
                    <a:pt x="19941" y="1"/>
                  </a:moveTo>
                  <a:cubicBezTo>
                    <a:pt x="19829" y="1"/>
                    <a:pt x="19717" y="2"/>
                    <a:pt x="19604" y="4"/>
                  </a:cubicBezTo>
                  <a:cubicBezTo>
                    <a:pt x="17557" y="35"/>
                    <a:pt x="15789" y="780"/>
                    <a:pt x="13804" y="1121"/>
                  </a:cubicBezTo>
                  <a:cubicBezTo>
                    <a:pt x="11260" y="1617"/>
                    <a:pt x="8903" y="2765"/>
                    <a:pt x="6949" y="4440"/>
                  </a:cubicBezTo>
                  <a:cubicBezTo>
                    <a:pt x="2792" y="7914"/>
                    <a:pt x="248" y="12970"/>
                    <a:pt x="0" y="18367"/>
                  </a:cubicBezTo>
                  <a:lnTo>
                    <a:pt x="714" y="18802"/>
                  </a:lnTo>
                  <a:lnTo>
                    <a:pt x="36913" y="18678"/>
                  </a:lnTo>
                  <a:cubicBezTo>
                    <a:pt x="37534" y="16816"/>
                    <a:pt x="36727" y="14800"/>
                    <a:pt x="35952" y="12970"/>
                  </a:cubicBezTo>
                  <a:cubicBezTo>
                    <a:pt x="34711" y="10147"/>
                    <a:pt x="33377" y="7263"/>
                    <a:pt x="31392" y="4998"/>
                  </a:cubicBezTo>
                  <a:cubicBezTo>
                    <a:pt x="28520" y="1733"/>
                    <a:pt x="24234" y="1"/>
                    <a:pt x="19941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4" name="Google Shape;2184;p21"/>
            <p:cNvSpPr/>
            <p:nvPr/>
          </p:nvSpPr>
          <p:spPr>
            <a:xfrm>
              <a:off x="4192225" y="2449850"/>
              <a:ext cx="867875" cy="411650"/>
            </a:xfrm>
            <a:custGeom>
              <a:avLst/>
              <a:gdLst/>
              <a:ahLst/>
              <a:cxnLst/>
              <a:rect l="l" t="t" r="r" b="b"/>
              <a:pathLst>
                <a:path w="34715" h="16466" extrusionOk="0">
                  <a:moveTo>
                    <a:pt x="18380" y="0"/>
                  </a:moveTo>
                  <a:cubicBezTo>
                    <a:pt x="17829" y="0"/>
                    <a:pt x="17276" y="28"/>
                    <a:pt x="16723" y="83"/>
                  </a:cubicBezTo>
                  <a:cubicBezTo>
                    <a:pt x="13063" y="455"/>
                    <a:pt x="9589" y="1944"/>
                    <a:pt x="6766" y="4302"/>
                  </a:cubicBezTo>
                  <a:cubicBezTo>
                    <a:pt x="3105" y="7403"/>
                    <a:pt x="1492" y="11839"/>
                    <a:pt x="35" y="16275"/>
                  </a:cubicBezTo>
                  <a:cubicBezTo>
                    <a:pt x="1" y="16377"/>
                    <a:pt x="123" y="16421"/>
                    <a:pt x="298" y="16421"/>
                  </a:cubicBezTo>
                  <a:cubicBezTo>
                    <a:pt x="604" y="16421"/>
                    <a:pt x="1072" y="16286"/>
                    <a:pt x="1151" y="16089"/>
                  </a:cubicBezTo>
                  <a:lnTo>
                    <a:pt x="1120" y="16089"/>
                  </a:lnTo>
                  <a:cubicBezTo>
                    <a:pt x="2299" y="12491"/>
                    <a:pt x="3540" y="8768"/>
                    <a:pt x="6083" y="5884"/>
                  </a:cubicBezTo>
                  <a:cubicBezTo>
                    <a:pt x="8906" y="2689"/>
                    <a:pt x="12908" y="765"/>
                    <a:pt x="17188" y="548"/>
                  </a:cubicBezTo>
                  <a:cubicBezTo>
                    <a:pt x="17428" y="536"/>
                    <a:pt x="17667" y="530"/>
                    <a:pt x="17906" y="530"/>
                  </a:cubicBezTo>
                  <a:cubicBezTo>
                    <a:pt x="21865" y="530"/>
                    <a:pt x="25631" y="2217"/>
                    <a:pt x="28293" y="5201"/>
                  </a:cubicBezTo>
                  <a:cubicBezTo>
                    <a:pt x="31023" y="8241"/>
                    <a:pt x="33566" y="11994"/>
                    <a:pt x="32946" y="16306"/>
                  </a:cubicBezTo>
                  <a:cubicBezTo>
                    <a:pt x="32924" y="16418"/>
                    <a:pt x="33055" y="16465"/>
                    <a:pt x="33235" y="16465"/>
                  </a:cubicBezTo>
                  <a:cubicBezTo>
                    <a:pt x="33554" y="16465"/>
                    <a:pt x="34023" y="16318"/>
                    <a:pt x="34063" y="16120"/>
                  </a:cubicBezTo>
                  <a:cubicBezTo>
                    <a:pt x="34714" y="11436"/>
                    <a:pt x="31798" y="7217"/>
                    <a:pt x="28634" y="4053"/>
                  </a:cubicBezTo>
                  <a:cubicBezTo>
                    <a:pt x="25844" y="1317"/>
                    <a:pt x="22177" y="0"/>
                    <a:pt x="18380" y="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5" name="Google Shape;2185;p21"/>
            <p:cNvSpPr/>
            <p:nvPr/>
          </p:nvSpPr>
          <p:spPr>
            <a:xfrm>
              <a:off x="4252800" y="2496850"/>
              <a:ext cx="761025" cy="376950"/>
            </a:xfrm>
            <a:custGeom>
              <a:avLst/>
              <a:gdLst/>
              <a:ahLst/>
              <a:cxnLst/>
              <a:rect l="l" t="t" r="r" b="b"/>
              <a:pathLst>
                <a:path w="30441" h="15078" extrusionOk="0">
                  <a:moveTo>
                    <a:pt x="13814" y="1"/>
                  </a:moveTo>
                  <a:cubicBezTo>
                    <a:pt x="10218" y="1"/>
                    <a:pt x="7746" y="1872"/>
                    <a:pt x="5273" y="4345"/>
                  </a:cubicBezTo>
                  <a:cubicBezTo>
                    <a:pt x="2575" y="7074"/>
                    <a:pt x="62" y="10952"/>
                    <a:pt x="0" y="14922"/>
                  </a:cubicBezTo>
                  <a:cubicBezTo>
                    <a:pt x="0" y="15030"/>
                    <a:pt x="134" y="15078"/>
                    <a:pt x="309" y="15078"/>
                  </a:cubicBezTo>
                  <a:cubicBezTo>
                    <a:pt x="639" y="15078"/>
                    <a:pt x="1117" y="14907"/>
                    <a:pt x="1117" y="14643"/>
                  </a:cubicBezTo>
                  <a:cubicBezTo>
                    <a:pt x="1179" y="10890"/>
                    <a:pt x="3629" y="7074"/>
                    <a:pt x="6173" y="4500"/>
                  </a:cubicBezTo>
                  <a:cubicBezTo>
                    <a:pt x="7414" y="3259"/>
                    <a:pt x="8716" y="1863"/>
                    <a:pt x="10392" y="1150"/>
                  </a:cubicBezTo>
                  <a:cubicBezTo>
                    <a:pt x="11295" y="765"/>
                    <a:pt x="12261" y="601"/>
                    <a:pt x="13235" y="601"/>
                  </a:cubicBezTo>
                  <a:cubicBezTo>
                    <a:pt x="14537" y="601"/>
                    <a:pt x="15855" y="893"/>
                    <a:pt x="17061" y="1336"/>
                  </a:cubicBezTo>
                  <a:cubicBezTo>
                    <a:pt x="23047" y="3507"/>
                    <a:pt x="28104" y="8346"/>
                    <a:pt x="29282" y="14736"/>
                  </a:cubicBezTo>
                  <a:cubicBezTo>
                    <a:pt x="29303" y="14849"/>
                    <a:pt x="29438" y="14897"/>
                    <a:pt x="29607" y="14897"/>
                  </a:cubicBezTo>
                  <a:cubicBezTo>
                    <a:pt x="29952" y="14897"/>
                    <a:pt x="30441" y="14696"/>
                    <a:pt x="30399" y="14426"/>
                  </a:cubicBezTo>
                  <a:cubicBezTo>
                    <a:pt x="29717" y="10549"/>
                    <a:pt x="27638" y="7074"/>
                    <a:pt x="24536" y="4655"/>
                  </a:cubicBezTo>
                  <a:cubicBezTo>
                    <a:pt x="21558" y="2329"/>
                    <a:pt x="17898" y="95"/>
                    <a:pt x="13990" y="2"/>
                  </a:cubicBezTo>
                  <a:cubicBezTo>
                    <a:pt x="13931" y="1"/>
                    <a:pt x="13872" y="1"/>
                    <a:pt x="13814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6" name="Google Shape;2186;p21"/>
            <p:cNvSpPr/>
            <p:nvPr/>
          </p:nvSpPr>
          <p:spPr>
            <a:xfrm>
              <a:off x="4311275" y="2568125"/>
              <a:ext cx="619300" cy="306050"/>
            </a:xfrm>
            <a:custGeom>
              <a:avLst/>
              <a:gdLst/>
              <a:ahLst/>
              <a:cxnLst/>
              <a:rect l="l" t="t" r="r" b="b"/>
              <a:pathLst>
                <a:path w="24772" h="12242" extrusionOk="0">
                  <a:moveTo>
                    <a:pt x="11588" y="1"/>
                  </a:moveTo>
                  <a:cubicBezTo>
                    <a:pt x="5191" y="1"/>
                    <a:pt x="1980" y="5894"/>
                    <a:pt x="50" y="11389"/>
                  </a:cubicBezTo>
                  <a:cubicBezTo>
                    <a:pt x="1" y="11523"/>
                    <a:pt x="143" y="11580"/>
                    <a:pt x="341" y="11580"/>
                  </a:cubicBezTo>
                  <a:cubicBezTo>
                    <a:pt x="648" y="11580"/>
                    <a:pt x="1091" y="11441"/>
                    <a:pt x="1166" y="11234"/>
                  </a:cubicBezTo>
                  <a:lnTo>
                    <a:pt x="1197" y="11234"/>
                  </a:lnTo>
                  <a:cubicBezTo>
                    <a:pt x="2977" y="6003"/>
                    <a:pt x="5858" y="679"/>
                    <a:pt x="11490" y="679"/>
                  </a:cubicBezTo>
                  <a:cubicBezTo>
                    <a:pt x="12337" y="679"/>
                    <a:pt x="13247" y="800"/>
                    <a:pt x="14225" y="1059"/>
                  </a:cubicBezTo>
                  <a:cubicBezTo>
                    <a:pt x="19282" y="2424"/>
                    <a:pt x="23593" y="6488"/>
                    <a:pt x="23531" y="12009"/>
                  </a:cubicBezTo>
                  <a:cubicBezTo>
                    <a:pt x="23531" y="12175"/>
                    <a:pt x="23689" y="12241"/>
                    <a:pt x="23885" y="12241"/>
                  </a:cubicBezTo>
                  <a:cubicBezTo>
                    <a:pt x="24205" y="12241"/>
                    <a:pt x="24629" y="12065"/>
                    <a:pt x="24648" y="11854"/>
                  </a:cubicBezTo>
                  <a:cubicBezTo>
                    <a:pt x="24772" y="5216"/>
                    <a:pt x="18723" y="532"/>
                    <a:pt x="12457" y="36"/>
                  </a:cubicBezTo>
                  <a:cubicBezTo>
                    <a:pt x="12161" y="12"/>
                    <a:pt x="11871" y="1"/>
                    <a:pt x="11588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7" name="Google Shape;2187;p21"/>
            <p:cNvSpPr/>
            <p:nvPr/>
          </p:nvSpPr>
          <p:spPr>
            <a:xfrm>
              <a:off x="4374000" y="2647325"/>
              <a:ext cx="513325" cy="228750"/>
            </a:xfrm>
            <a:custGeom>
              <a:avLst/>
              <a:gdLst/>
              <a:ahLst/>
              <a:cxnLst/>
              <a:rect l="l" t="t" r="r" b="b"/>
              <a:pathLst>
                <a:path w="20533" h="9150" extrusionOk="0">
                  <a:moveTo>
                    <a:pt x="9607" y="1"/>
                  </a:moveTo>
                  <a:cubicBezTo>
                    <a:pt x="5109" y="1"/>
                    <a:pt x="1077" y="4840"/>
                    <a:pt x="22" y="8841"/>
                  </a:cubicBezTo>
                  <a:cubicBezTo>
                    <a:pt x="0" y="8928"/>
                    <a:pt x="119" y="8966"/>
                    <a:pt x="287" y="8966"/>
                  </a:cubicBezTo>
                  <a:cubicBezTo>
                    <a:pt x="599" y="8966"/>
                    <a:pt x="1078" y="8837"/>
                    <a:pt x="1139" y="8655"/>
                  </a:cubicBezTo>
                  <a:cubicBezTo>
                    <a:pt x="1697" y="6546"/>
                    <a:pt x="2845" y="4654"/>
                    <a:pt x="4427" y="3165"/>
                  </a:cubicBezTo>
                  <a:cubicBezTo>
                    <a:pt x="5078" y="2451"/>
                    <a:pt x="5823" y="1831"/>
                    <a:pt x="6629" y="1273"/>
                  </a:cubicBezTo>
                  <a:cubicBezTo>
                    <a:pt x="7450" y="714"/>
                    <a:pt x="8375" y="495"/>
                    <a:pt x="9317" y="495"/>
                  </a:cubicBezTo>
                  <a:cubicBezTo>
                    <a:pt x="10155" y="495"/>
                    <a:pt x="11006" y="669"/>
                    <a:pt x="11809" y="931"/>
                  </a:cubicBezTo>
                  <a:cubicBezTo>
                    <a:pt x="15532" y="2172"/>
                    <a:pt x="18386" y="5212"/>
                    <a:pt x="19347" y="9058"/>
                  </a:cubicBezTo>
                  <a:cubicBezTo>
                    <a:pt x="19363" y="9123"/>
                    <a:pt x="19453" y="9150"/>
                    <a:pt x="19574" y="9150"/>
                  </a:cubicBezTo>
                  <a:cubicBezTo>
                    <a:pt x="19922" y="9150"/>
                    <a:pt x="20533" y="8932"/>
                    <a:pt x="20464" y="8748"/>
                  </a:cubicBezTo>
                  <a:cubicBezTo>
                    <a:pt x="19254" y="3878"/>
                    <a:pt x="14756" y="1"/>
                    <a:pt x="9607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8" name="Google Shape;2188;p21"/>
            <p:cNvSpPr/>
            <p:nvPr/>
          </p:nvSpPr>
          <p:spPr>
            <a:xfrm>
              <a:off x="4437575" y="2724875"/>
              <a:ext cx="345675" cy="156550"/>
            </a:xfrm>
            <a:custGeom>
              <a:avLst/>
              <a:gdLst/>
              <a:ahLst/>
              <a:cxnLst/>
              <a:rect l="l" t="t" r="r" b="b"/>
              <a:pathLst>
                <a:path w="13827" h="6262" extrusionOk="0">
                  <a:moveTo>
                    <a:pt x="7587" y="0"/>
                  </a:moveTo>
                  <a:cubicBezTo>
                    <a:pt x="4082" y="0"/>
                    <a:pt x="1318" y="2440"/>
                    <a:pt x="116" y="5615"/>
                  </a:cubicBezTo>
                  <a:cubicBezTo>
                    <a:pt x="1" y="5927"/>
                    <a:pt x="260" y="6074"/>
                    <a:pt x="557" y="6074"/>
                  </a:cubicBezTo>
                  <a:cubicBezTo>
                    <a:pt x="820" y="6074"/>
                    <a:pt x="1114" y="5958"/>
                    <a:pt x="1201" y="5739"/>
                  </a:cubicBezTo>
                  <a:cubicBezTo>
                    <a:pt x="2132" y="3258"/>
                    <a:pt x="4148" y="1024"/>
                    <a:pt x="6971" y="838"/>
                  </a:cubicBezTo>
                  <a:cubicBezTo>
                    <a:pt x="7119" y="826"/>
                    <a:pt x="7266" y="820"/>
                    <a:pt x="7412" y="820"/>
                  </a:cubicBezTo>
                  <a:cubicBezTo>
                    <a:pt x="10202" y="820"/>
                    <a:pt x="12561" y="3035"/>
                    <a:pt x="12679" y="5894"/>
                  </a:cubicBezTo>
                  <a:cubicBezTo>
                    <a:pt x="12692" y="6152"/>
                    <a:pt x="12913" y="6262"/>
                    <a:pt x="13158" y="6262"/>
                  </a:cubicBezTo>
                  <a:cubicBezTo>
                    <a:pt x="13473" y="6262"/>
                    <a:pt x="13826" y="6081"/>
                    <a:pt x="13826" y="5801"/>
                  </a:cubicBezTo>
                  <a:cubicBezTo>
                    <a:pt x="13671" y="2451"/>
                    <a:pt x="11003" y="32"/>
                    <a:pt x="7653" y="1"/>
                  </a:cubicBezTo>
                  <a:cubicBezTo>
                    <a:pt x="7631" y="1"/>
                    <a:pt x="7609" y="0"/>
                    <a:pt x="7587" y="0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89" name="Google Shape;2189;p21"/>
            <p:cNvSpPr/>
            <p:nvPr/>
          </p:nvSpPr>
          <p:spPr>
            <a:xfrm>
              <a:off x="4481575" y="2799000"/>
              <a:ext cx="244675" cy="91825"/>
            </a:xfrm>
            <a:custGeom>
              <a:avLst/>
              <a:gdLst/>
              <a:ahLst/>
              <a:cxnLst/>
              <a:rect l="l" t="t" r="r" b="b"/>
              <a:pathLst>
                <a:path w="9787" h="3673" extrusionOk="0">
                  <a:moveTo>
                    <a:pt x="5465" y="1"/>
                  </a:moveTo>
                  <a:cubicBezTo>
                    <a:pt x="5004" y="1"/>
                    <a:pt x="4566" y="48"/>
                    <a:pt x="4187" y="138"/>
                  </a:cubicBezTo>
                  <a:cubicBezTo>
                    <a:pt x="3350" y="324"/>
                    <a:pt x="2512" y="634"/>
                    <a:pt x="1768" y="1068"/>
                  </a:cubicBezTo>
                  <a:cubicBezTo>
                    <a:pt x="868" y="1627"/>
                    <a:pt x="496" y="2681"/>
                    <a:pt x="31" y="3612"/>
                  </a:cubicBezTo>
                  <a:cubicBezTo>
                    <a:pt x="1" y="3652"/>
                    <a:pt x="91" y="3673"/>
                    <a:pt x="233" y="3673"/>
                  </a:cubicBezTo>
                  <a:cubicBezTo>
                    <a:pt x="528" y="3673"/>
                    <a:pt x="1043" y="3583"/>
                    <a:pt x="1147" y="3395"/>
                  </a:cubicBezTo>
                  <a:cubicBezTo>
                    <a:pt x="1972" y="1802"/>
                    <a:pt x="2823" y="444"/>
                    <a:pt x="4823" y="444"/>
                  </a:cubicBezTo>
                  <a:cubicBezTo>
                    <a:pt x="5004" y="444"/>
                    <a:pt x="5196" y="456"/>
                    <a:pt x="5397" y="479"/>
                  </a:cubicBezTo>
                  <a:cubicBezTo>
                    <a:pt x="6700" y="665"/>
                    <a:pt x="8282" y="1316"/>
                    <a:pt x="8592" y="2681"/>
                  </a:cubicBezTo>
                  <a:cubicBezTo>
                    <a:pt x="8608" y="2736"/>
                    <a:pt x="8693" y="2759"/>
                    <a:pt x="8810" y="2759"/>
                  </a:cubicBezTo>
                  <a:cubicBezTo>
                    <a:pt x="9157" y="2759"/>
                    <a:pt x="9786" y="2556"/>
                    <a:pt x="9740" y="2371"/>
                  </a:cubicBezTo>
                  <a:cubicBezTo>
                    <a:pt x="9346" y="698"/>
                    <a:pt x="7235" y="1"/>
                    <a:pt x="5465" y="1"/>
                  </a:cubicBezTo>
                  <a:close/>
                </a:path>
              </a:pathLst>
            </a:custGeom>
            <a:noFill/>
            <a:ln w="9525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190" name="Google Shape;2190;p21"/>
          <p:cNvSpPr/>
          <p:nvPr/>
        </p:nvSpPr>
        <p:spPr>
          <a:xfrm rot="-7703151" flipH="1">
            <a:off x="7840623" y="450854"/>
            <a:ext cx="1751627" cy="1566062"/>
          </a:xfrm>
          <a:custGeom>
            <a:avLst/>
            <a:gdLst/>
            <a:ahLst/>
            <a:cxnLst/>
            <a:rect l="l" t="t" r="r" b="b"/>
            <a:pathLst>
              <a:path w="44049" h="39391" extrusionOk="0">
                <a:moveTo>
                  <a:pt x="41815" y="18643"/>
                </a:moveTo>
                <a:lnTo>
                  <a:pt x="41815" y="18643"/>
                </a:lnTo>
                <a:cubicBezTo>
                  <a:pt x="36665" y="23993"/>
                  <a:pt x="31303" y="29104"/>
                  <a:pt x="25751" y="33974"/>
                </a:cubicBezTo>
                <a:lnTo>
                  <a:pt x="25751" y="33974"/>
                </a:lnTo>
                <a:cubicBezTo>
                  <a:pt x="31957" y="31422"/>
                  <a:pt x="37381" y="27268"/>
                  <a:pt x="41474" y="21931"/>
                </a:cubicBezTo>
                <a:cubicBezTo>
                  <a:pt x="42249" y="20969"/>
                  <a:pt x="42869" y="19356"/>
                  <a:pt x="41815" y="18643"/>
                </a:cubicBezTo>
                <a:close/>
                <a:moveTo>
                  <a:pt x="2792" y="17030"/>
                </a:moveTo>
                <a:lnTo>
                  <a:pt x="2792" y="17030"/>
                </a:lnTo>
                <a:cubicBezTo>
                  <a:pt x="6077" y="25551"/>
                  <a:pt x="13820" y="31335"/>
                  <a:pt x="21393" y="36562"/>
                </a:cubicBezTo>
                <a:lnTo>
                  <a:pt x="21393" y="36562"/>
                </a:lnTo>
                <a:cubicBezTo>
                  <a:pt x="18871" y="27306"/>
                  <a:pt x="11868" y="19972"/>
                  <a:pt x="2792" y="17030"/>
                </a:cubicBezTo>
                <a:close/>
                <a:moveTo>
                  <a:pt x="24847" y="0"/>
                </a:moveTo>
                <a:lnTo>
                  <a:pt x="24847" y="0"/>
                </a:lnTo>
                <a:cubicBezTo>
                  <a:pt x="20535" y="11105"/>
                  <a:pt x="25778" y="23916"/>
                  <a:pt x="22738" y="35424"/>
                </a:cubicBezTo>
                <a:cubicBezTo>
                  <a:pt x="22148" y="23544"/>
                  <a:pt x="19977" y="11787"/>
                  <a:pt x="16317" y="465"/>
                </a:cubicBezTo>
                <a:cubicBezTo>
                  <a:pt x="12719" y="5677"/>
                  <a:pt x="13525" y="12687"/>
                  <a:pt x="15541" y="18674"/>
                </a:cubicBezTo>
                <a:cubicBezTo>
                  <a:pt x="17554" y="24618"/>
                  <a:pt x="20678" y="30315"/>
                  <a:pt x="21400" y="36566"/>
                </a:cubicBezTo>
                <a:lnTo>
                  <a:pt x="21400" y="36566"/>
                </a:lnTo>
                <a:cubicBezTo>
                  <a:pt x="21398" y="36565"/>
                  <a:pt x="21395" y="36563"/>
                  <a:pt x="21393" y="36562"/>
                </a:cubicBezTo>
                <a:lnTo>
                  <a:pt x="21393" y="36562"/>
                </a:lnTo>
                <a:cubicBezTo>
                  <a:pt x="21397" y="36575"/>
                  <a:pt x="21400" y="36589"/>
                  <a:pt x="21404" y="36603"/>
                </a:cubicBezTo>
                <a:cubicBezTo>
                  <a:pt x="21403" y="36591"/>
                  <a:pt x="21401" y="36579"/>
                  <a:pt x="21400" y="36566"/>
                </a:cubicBezTo>
                <a:lnTo>
                  <a:pt x="21400" y="36566"/>
                </a:lnTo>
                <a:cubicBezTo>
                  <a:pt x="21764" y="36818"/>
                  <a:pt x="22127" y="37067"/>
                  <a:pt x="22490" y="37316"/>
                </a:cubicBezTo>
                <a:cubicBezTo>
                  <a:pt x="17961" y="35052"/>
                  <a:pt x="13215" y="33253"/>
                  <a:pt x="8314" y="31950"/>
                </a:cubicBezTo>
                <a:cubicBezTo>
                  <a:pt x="6992" y="31601"/>
                  <a:pt x="5548" y="31314"/>
                  <a:pt x="4169" y="31314"/>
                </a:cubicBezTo>
                <a:cubicBezTo>
                  <a:pt x="2603" y="31314"/>
                  <a:pt x="1122" y="31684"/>
                  <a:pt x="1" y="32756"/>
                </a:cubicBezTo>
                <a:cubicBezTo>
                  <a:pt x="5259" y="37064"/>
                  <a:pt x="11824" y="39390"/>
                  <a:pt x="18562" y="39390"/>
                </a:cubicBezTo>
                <a:cubicBezTo>
                  <a:pt x="19734" y="39390"/>
                  <a:pt x="20910" y="39320"/>
                  <a:pt x="22086" y="39177"/>
                </a:cubicBezTo>
                <a:cubicBezTo>
                  <a:pt x="22941" y="39305"/>
                  <a:pt x="23802" y="39364"/>
                  <a:pt x="24666" y="39364"/>
                </a:cubicBezTo>
                <a:cubicBezTo>
                  <a:pt x="31384" y="39364"/>
                  <a:pt x="38276" y="35758"/>
                  <a:pt x="44048" y="32322"/>
                </a:cubicBezTo>
                <a:cubicBezTo>
                  <a:pt x="42166" y="31703"/>
                  <a:pt x="40239" y="31445"/>
                  <a:pt x="38294" y="31445"/>
                </a:cubicBezTo>
                <a:cubicBezTo>
                  <a:pt x="34072" y="31445"/>
                  <a:pt x="29766" y="32665"/>
                  <a:pt x="25642" y="34070"/>
                </a:cubicBezTo>
                <a:lnTo>
                  <a:pt x="25642" y="34070"/>
                </a:lnTo>
                <a:cubicBezTo>
                  <a:pt x="25244" y="34419"/>
                  <a:pt x="24844" y="34767"/>
                  <a:pt x="24444" y="35114"/>
                </a:cubicBezTo>
                <a:cubicBezTo>
                  <a:pt x="24692" y="34819"/>
                  <a:pt x="24940" y="34523"/>
                  <a:pt x="25187" y="34226"/>
                </a:cubicBezTo>
                <a:lnTo>
                  <a:pt x="25187" y="34226"/>
                </a:lnTo>
                <a:cubicBezTo>
                  <a:pt x="24935" y="34313"/>
                  <a:pt x="24684" y="34400"/>
                  <a:pt x="24435" y="34488"/>
                </a:cubicBezTo>
                <a:lnTo>
                  <a:pt x="24435" y="34488"/>
                </a:lnTo>
                <a:cubicBezTo>
                  <a:pt x="24697" y="34391"/>
                  <a:pt x="24958" y="34292"/>
                  <a:pt x="25217" y="34189"/>
                </a:cubicBezTo>
                <a:lnTo>
                  <a:pt x="25217" y="34189"/>
                </a:lnTo>
                <a:cubicBezTo>
                  <a:pt x="25207" y="34202"/>
                  <a:pt x="25197" y="34214"/>
                  <a:pt x="25187" y="34226"/>
                </a:cubicBezTo>
                <a:lnTo>
                  <a:pt x="25187" y="34226"/>
                </a:lnTo>
                <a:cubicBezTo>
                  <a:pt x="25338" y="34174"/>
                  <a:pt x="25490" y="34122"/>
                  <a:pt x="25642" y="34070"/>
                </a:cubicBezTo>
                <a:lnTo>
                  <a:pt x="25642" y="34070"/>
                </a:lnTo>
                <a:cubicBezTo>
                  <a:pt x="25679" y="34038"/>
                  <a:pt x="25715" y="34006"/>
                  <a:pt x="25751" y="33974"/>
                </a:cubicBezTo>
                <a:lnTo>
                  <a:pt x="25751" y="33974"/>
                </a:lnTo>
                <a:cubicBezTo>
                  <a:pt x="25574" y="34047"/>
                  <a:pt x="25396" y="34119"/>
                  <a:pt x="25217" y="34189"/>
                </a:cubicBezTo>
                <a:lnTo>
                  <a:pt x="25217" y="34189"/>
                </a:lnTo>
                <a:cubicBezTo>
                  <a:pt x="28692" y="30012"/>
                  <a:pt x="32008" y="25700"/>
                  <a:pt x="34463" y="20876"/>
                </a:cubicBezTo>
                <a:cubicBezTo>
                  <a:pt x="37100" y="15665"/>
                  <a:pt x="38651" y="9771"/>
                  <a:pt x="37937" y="4002"/>
                </a:cubicBezTo>
                <a:lnTo>
                  <a:pt x="37937" y="4002"/>
                </a:lnTo>
                <a:cubicBezTo>
                  <a:pt x="29779" y="11012"/>
                  <a:pt x="31920" y="24722"/>
                  <a:pt x="25406" y="33315"/>
                </a:cubicBezTo>
                <a:cubicBezTo>
                  <a:pt x="30834" y="23047"/>
                  <a:pt x="30617" y="10050"/>
                  <a:pt x="24847" y="0"/>
                </a:cubicBezTo>
                <a:close/>
              </a:path>
            </a:pathLst>
          </a:cu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2191" name="Google Shape;2191;p21"/>
          <p:cNvGrpSpPr/>
          <p:nvPr/>
        </p:nvGrpSpPr>
        <p:grpSpPr>
          <a:xfrm rot="-1615319">
            <a:off x="8553687" y="2224632"/>
            <a:ext cx="994894" cy="1675561"/>
            <a:chOff x="3026750" y="1552825"/>
            <a:chExt cx="1108700" cy="1867600"/>
          </a:xfrm>
        </p:grpSpPr>
        <p:sp>
          <p:nvSpPr>
            <p:cNvPr id="2192" name="Google Shape;2192;p21"/>
            <p:cNvSpPr/>
            <p:nvPr/>
          </p:nvSpPr>
          <p:spPr>
            <a:xfrm>
              <a:off x="3517625" y="1552825"/>
              <a:ext cx="235775" cy="558625"/>
            </a:xfrm>
            <a:custGeom>
              <a:avLst/>
              <a:gdLst/>
              <a:ahLst/>
              <a:cxnLst/>
              <a:rect l="l" t="t" r="r" b="b"/>
              <a:pathLst>
                <a:path w="9431" h="22345" extrusionOk="0">
                  <a:moveTo>
                    <a:pt x="5310" y="1463"/>
                  </a:moveTo>
                  <a:cubicBezTo>
                    <a:pt x="5816" y="2596"/>
                    <a:pt x="6477" y="3510"/>
                    <a:pt x="7197" y="4604"/>
                  </a:cubicBezTo>
                  <a:cubicBezTo>
                    <a:pt x="8283" y="6279"/>
                    <a:pt x="8190" y="8233"/>
                    <a:pt x="8159" y="10156"/>
                  </a:cubicBezTo>
                  <a:cubicBezTo>
                    <a:pt x="8058" y="13394"/>
                    <a:pt x="7585" y="16612"/>
                    <a:pt x="6758" y="19742"/>
                  </a:cubicBezTo>
                  <a:lnTo>
                    <a:pt x="6758" y="19742"/>
                  </a:lnTo>
                  <a:cubicBezTo>
                    <a:pt x="4215" y="14312"/>
                    <a:pt x="1810" y="6507"/>
                    <a:pt x="5310" y="1463"/>
                  </a:cubicBezTo>
                  <a:close/>
                  <a:moveTo>
                    <a:pt x="5701" y="0"/>
                  </a:moveTo>
                  <a:cubicBezTo>
                    <a:pt x="5466" y="0"/>
                    <a:pt x="5197" y="121"/>
                    <a:pt x="5057" y="261"/>
                  </a:cubicBezTo>
                  <a:cubicBezTo>
                    <a:pt x="0" y="5883"/>
                    <a:pt x="3244" y="15384"/>
                    <a:pt x="6282" y="21407"/>
                  </a:cubicBezTo>
                  <a:lnTo>
                    <a:pt x="6282" y="21407"/>
                  </a:lnTo>
                  <a:cubicBezTo>
                    <a:pt x="6236" y="21555"/>
                    <a:pt x="6190" y="21703"/>
                    <a:pt x="6143" y="21850"/>
                  </a:cubicBezTo>
                  <a:cubicBezTo>
                    <a:pt x="6045" y="22174"/>
                    <a:pt x="6303" y="22320"/>
                    <a:pt x="6593" y="22320"/>
                  </a:cubicBezTo>
                  <a:cubicBezTo>
                    <a:pt x="6663" y="22320"/>
                    <a:pt x="6735" y="22312"/>
                    <a:pt x="6805" y="22295"/>
                  </a:cubicBezTo>
                  <a:lnTo>
                    <a:pt x="6805" y="22295"/>
                  </a:lnTo>
                  <a:cubicBezTo>
                    <a:pt x="6870" y="22329"/>
                    <a:pt x="6950" y="22344"/>
                    <a:pt x="7034" y="22344"/>
                  </a:cubicBezTo>
                  <a:cubicBezTo>
                    <a:pt x="7411" y="22344"/>
                    <a:pt x="7890" y="22035"/>
                    <a:pt x="7694" y="21664"/>
                  </a:cubicBezTo>
                  <a:lnTo>
                    <a:pt x="7694" y="21633"/>
                  </a:lnTo>
                  <a:cubicBezTo>
                    <a:pt x="7619" y="21491"/>
                    <a:pt x="7545" y="21347"/>
                    <a:pt x="7470" y="21200"/>
                  </a:cubicBezTo>
                  <a:lnTo>
                    <a:pt x="7470" y="21200"/>
                  </a:lnTo>
                  <a:cubicBezTo>
                    <a:pt x="8558" y="17592"/>
                    <a:pt x="9160" y="13854"/>
                    <a:pt x="9276" y="10063"/>
                  </a:cubicBezTo>
                  <a:cubicBezTo>
                    <a:pt x="9338" y="8512"/>
                    <a:pt x="9431" y="6744"/>
                    <a:pt x="8841" y="5255"/>
                  </a:cubicBezTo>
                  <a:cubicBezTo>
                    <a:pt x="8159" y="3456"/>
                    <a:pt x="6701" y="2153"/>
                    <a:pt x="6112" y="261"/>
                  </a:cubicBezTo>
                  <a:cubicBezTo>
                    <a:pt x="6044" y="72"/>
                    <a:pt x="5882" y="0"/>
                    <a:pt x="570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3" name="Google Shape;2193;p21"/>
            <p:cNvSpPr/>
            <p:nvPr/>
          </p:nvSpPr>
          <p:spPr>
            <a:xfrm>
              <a:off x="3666525" y="1821075"/>
              <a:ext cx="411675" cy="323500"/>
            </a:xfrm>
            <a:custGeom>
              <a:avLst/>
              <a:gdLst/>
              <a:ahLst/>
              <a:cxnLst/>
              <a:rect l="l" t="t" r="r" b="b"/>
              <a:pathLst>
                <a:path w="16467" h="12940" extrusionOk="0">
                  <a:moveTo>
                    <a:pt x="15040" y="1041"/>
                  </a:moveTo>
                  <a:lnTo>
                    <a:pt x="15040" y="1041"/>
                  </a:lnTo>
                  <a:cubicBezTo>
                    <a:pt x="12704" y="6579"/>
                    <a:pt x="7732" y="10769"/>
                    <a:pt x="1765" y="11814"/>
                  </a:cubicBezTo>
                  <a:lnTo>
                    <a:pt x="1765" y="11814"/>
                  </a:lnTo>
                  <a:cubicBezTo>
                    <a:pt x="1538" y="8000"/>
                    <a:pt x="5542" y="4523"/>
                    <a:pt x="8779" y="3210"/>
                  </a:cubicBezTo>
                  <a:cubicBezTo>
                    <a:pt x="10861" y="2333"/>
                    <a:pt x="13084" y="2063"/>
                    <a:pt x="15040" y="1041"/>
                  </a:cubicBezTo>
                  <a:close/>
                  <a:moveTo>
                    <a:pt x="16295" y="1"/>
                  </a:moveTo>
                  <a:cubicBezTo>
                    <a:pt x="16016" y="1"/>
                    <a:pt x="15444" y="197"/>
                    <a:pt x="15355" y="264"/>
                  </a:cubicBezTo>
                  <a:cubicBezTo>
                    <a:pt x="13618" y="1659"/>
                    <a:pt x="11447" y="1908"/>
                    <a:pt x="9399" y="2590"/>
                  </a:cubicBezTo>
                  <a:cubicBezTo>
                    <a:pt x="7972" y="3024"/>
                    <a:pt x="6670" y="3738"/>
                    <a:pt x="5491" y="4606"/>
                  </a:cubicBezTo>
                  <a:cubicBezTo>
                    <a:pt x="2854" y="6591"/>
                    <a:pt x="0" y="9259"/>
                    <a:pt x="745" y="12857"/>
                  </a:cubicBezTo>
                  <a:cubicBezTo>
                    <a:pt x="753" y="12915"/>
                    <a:pt x="839" y="12940"/>
                    <a:pt x="959" y="12940"/>
                  </a:cubicBezTo>
                  <a:cubicBezTo>
                    <a:pt x="1290" y="12940"/>
                    <a:pt x="1884" y="12752"/>
                    <a:pt x="1862" y="12547"/>
                  </a:cubicBezTo>
                  <a:cubicBezTo>
                    <a:pt x="1838" y="12432"/>
                    <a:pt x="1819" y="12317"/>
                    <a:pt x="1803" y="12202"/>
                  </a:cubicBezTo>
                  <a:lnTo>
                    <a:pt x="1803" y="12202"/>
                  </a:lnTo>
                  <a:cubicBezTo>
                    <a:pt x="8417" y="10962"/>
                    <a:pt x="14057" y="6474"/>
                    <a:pt x="16441" y="108"/>
                  </a:cubicBezTo>
                  <a:cubicBezTo>
                    <a:pt x="16467" y="30"/>
                    <a:pt x="16403" y="1"/>
                    <a:pt x="1629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4" name="Google Shape;2194;p21"/>
            <p:cNvSpPr/>
            <p:nvPr/>
          </p:nvSpPr>
          <p:spPr>
            <a:xfrm>
              <a:off x="3382700" y="1934550"/>
              <a:ext cx="340975" cy="237375"/>
            </a:xfrm>
            <a:custGeom>
              <a:avLst/>
              <a:gdLst/>
              <a:ahLst/>
              <a:cxnLst/>
              <a:rect l="l" t="t" r="r" b="b"/>
              <a:pathLst>
                <a:path w="13639" h="9495" extrusionOk="0">
                  <a:moveTo>
                    <a:pt x="2456" y="642"/>
                  </a:moveTo>
                  <a:cubicBezTo>
                    <a:pt x="6549" y="642"/>
                    <a:pt x="10686" y="4748"/>
                    <a:pt x="12256" y="8297"/>
                  </a:cubicBezTo>
                  <a:lnTo>
                    <a:pt x="12256" y="8297"/>
                  </a:lnTo>
                  <a:cubicBezTo>
                    <a:pt x="11701" y="8764"/>
                    <a:pt x="11154" y="8960"/>
                    <a:pt x="10625" y="8960"/>
                  </a:cubicBezTo>
                  <a:cubicBezTo>
                    <a:pt x="8371" y="8960"/>
                    <a:pt x="6435" y="5395"/>
                    <a:pt x="5522" y="3914"/>
                  </a:cubicBezTo>
                  <a:cubicBezTo>
                    <a:pt x="4679" y="2525"/>
                    <a:pt x="3697" y="1334"/>
                    <a:pt x="2322" y="643"/>
                  </a:cubicBezTo>
                  <a:lnTo>
                    <a:pt x="2322" y="643"/>
                  </a:lnTo>
                  <a:cubicBezTo>
                    <a:pt x="2367" y="642"/>
                    <a:pt x="2411" y="642"/>
                    <a:pt x="2456" y="642"/>
                  </a:cubicBezTo>
                  <a:close/>
                  <a:moveTo>
                    <a:pt x="2712" y="1"/>
                  </a:moveTo>
                  <a:cubicBezTo>
                    <a:pt x="2068" y="1"/>
                    <a:pt x="1420" y="81"/>
                    <a:pt x="776" y="253"/>
                  </a:cubicBezTo>
                  <a:cubicBezTo>
                    <a:pt x="497" y="315"/>
                    <a:pt x="0" y="750"/>
                    <a:pt x="528" y="874"/>
                  </a:cubicBezTo>
                  <a:cubicBezTo>
                    <a:pt x="4405" y="1897"/>
                    <a:pt x="4715" y="6581"/>
                    <a:pt x="7755" y="8629"/>
                  </a:cubicBezTo>
                  <a:cubicBezTo>
                    <a:pt x="8573" y="9194"/>
                    <a:pt x="9526" y="9495"/>
                    <a:pt x="10468" y="9495"/>
                  </a:cubicBezTo>
                  <a:cubicBezTo>
                    <a:pt x="11247" y="9495"/>
                    <a:pt x="12019" y="9288"/>
                    <a:pt x="12700" y="8854"/>
                  </a:cubicBezTo>
                  <a:lnTo>
                    <a:pt x="12700" y="8854"/>
                  </a:lnTo>
                  <a:cubicBezTo>
                    <a:pt x="12737" y="8860"/>
                    <a:pt x="12776" y="8863"/>
                    <a:pt x="12816" y="8863"/>
                  </a:cubicBezTo>
                  <a:cubicBezTo>
                    <a:pt x="13184" y="8863"/>
                    <a:pt x="13639" y="8629"/>
                    <a:pt x="13556" y="8380"/>
                  </a:cubicBezTo>
                  <a:lnTo>
                    <a:pt x="13556" y="8380"/>
                  </a:lnTo>
                  <a:lnTo>
                    <a:pt x="13556" y="8411"/>
                  </a:lnTo>
                  <a:cubicBezTo>
                    <a:pt x="11892" y="4266"/>
                    <a:pt x="7399" y="1"/>
                    <a:pt x="271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5" name="Google Shape;2195;p21"/>
            <p:cNvSpPr/>
            <p:nvPr/>
          </p:nvSpPr>
          <p:spPr>
            <a:xfrm>
              <a:off x="3696300" y="2037575"/>
              <a:ext cx="439150" cy="352000"/>
            </a:xfrm>
            <a:custGeom>
              <a:avLst/>
              <a:gdLst/>
              <a:ahLst/>
              <a:cxnLst/>
              <a:rect l="l" t="t" r="r" b="b"/>
              <a:pathLst>
                <a:path w="17566" h="14080" extrusionOk="0">
                  <a:moveTo>
                    <a:pt x="16282" y="721"/>
                  </a:moveTo>
                  <a:cubicBezTo>
                    <a:pt x="15226" y="3804"/>
                    <a:pt x="14037" y="6880"/>
                    <a:pt x="11434" y="8974"/>
                  </a:cubicBezTo>
                  <a:cubicBezTo>
                    <a:pt x="8656" y="11208"/>
                    <a:pt x="5163" y="12543"/>
                    <a:pt x="1665" y="13125"/>
                  </a:cubicBezTo>
                  <a:lnTo>
                    <a:pt x="1665" y="13125"/>
                  </a:lnTo>
                  <a:cubicBezTo>
                    <a:pt x="2282" y="9956"/>
                    <a:pt x="4540" y="7608"/>
                    <a:pt x="6936" y="5562"/>
                  </a:cubicBezTo>
                  <a:cubicBezTo>
                    <a:pt x="9812" y="3093"/>
                    <a:pt x="12715" y="1658"/>
                    <a:pt x="16282" y="721"/>
                  </a:cubicBezTo>
                  <a:close/>
                  <a:moveTo>
                    <a:pt x="17223" y="1"/>
                  </a:moveTo>
                  <a:cubicBezTo>
                    <a:pt x="17082" y="1"/>
                    <a:pt x="16935" y="27"/>
                    <a:pt x="16894" y="41"/>
                  </a:cubicBezTo>
                  <a:cubicBezTo>
                    <a:pt x="12861" y="971"/>
                    <a:pt x="9666" y="2367"/>
                    <a:pt x="6502" y="5035"/>
                  </a:cubicBezTo>
                  <a:cubicBezTo>
                    <a:pt x="3847" y="7247"/>
                    <a:pt x="1192" y="9825"/>
                    <a:pt x="538" y="13327"/>
                  </a:cubicBezTo>
                  <a:lnTo>
                    <a:pt x="538" y="13327"/>
                  </a:lnTo>
                  <a:cubicBezTo>
                    <a:pt x="188" y="13483"/>
                    <a:pt x="0" y="13823"/>
                    <a:pt x="458" y="13823"/>
                  </a:cubicBezTo>
                  <a:cubicBezTo>
                    <a:pt x="459" y="13823"/>
                    <a:pt x="459" y="13823"/>
                    <a:pt x="460" y="13823"/>
                  </a:cubicBezTo>
                  <a:lnTo>
                    <a:pt x="460" y="13823"/>
                  </a:lnTo>
                  <a:cubicBezTo>
                    <a:pt x="458" y="13841"/>
                    <a:pt x="456" y="13858"/>
                    <a:pt x="453" y="13875"/>
                  </a:cubicBezTo>
                  <a:cubicBezTo>
                    <a:pt x="429" y="14020"/>
                    <a:pt x="582" y="14080"/>
                    <a:pt x="782" y="14080"/>
                  </a:cubicBezTo>
                  <a:cubicBezTo>
                    <a:pt x="1099" y="14080"/>
                    <a:pt x="1532" y="13929"/>
                    <a:pt x="1570" y="13720"/>
                  </a:cubicBezTo>
                  <a:cubicBezTo>
                    <a:pt x="1572" y="13706"/>
                    <a:pt x="1574" y="13692"/>
                    <a:pt x="1576" y="13677"/>
                  </a:cubicBezTo>
                  <a:lnTo>
                    <a:pt x="1576" y="13677"/>
                  </a:lnTo>
                  <a:cubicBezTo>
                    <a:pt x="5099" y="13110"/>
                    <a:pt x="8447" y="11771"/>
                    <a:pt x="11403" y="9781"/>
                  </a:cubicBezTo>
                  <a:cubicBezTo>
                    <a:pt x="14784" y="7454"/>
                    <a:pt x="16242" y="3980"/>
                    <a:pt x="17514" y="196"/>
                  </a:cubicBezTo>
                  <a:cubicBezTo>
                    <a:pt x="17566" y="41"/>
                    <a:pt x="17398" y="1"/>
                    <a:pt x="1722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6" name="Google Shape;2196;p21"/>
            <p:cNvSpPr/>
            <p:nvPr/>
          </p:nvSpPr>
          <p:spPr>
            <a:xfrm>
              <a:off x="3363300" y="2187475"/>
              <a:ext cx="369775" cy="331275"/>
            </a:xfrm>
            <a:custGeom>
              <a:avLst/>
              <a:gdLst/>
              <a:ahLst/>
              <a:cxnLst/>
              <a:rect l="l" t="t" r="r" b="b"/>
              <a:pathLst>
                <a:path w="14791" h="13251" extrusionOk="0">
                  <a:moveTo>
                    <a:pt x="1444" y="822"/>
                  </a:moveTo>
                  <a:lnTo>
                    <a:pt x="1444" y="822"/>
                  </a:lnTo>
                  <a:cubicBezTo>
                    <a:pt x="4081" y="1724"/>
                    <a:pt x="5898" y="5356"/>
                    <a:pt x="7446" y="7290"/>
                  </a:cubicBezTo>
                  <a:cubicBezTo>
                    <a:pt x="8283" y="8314"/>
                    <a:pt x="9524" y="8934"/>
                    <a:pt x="10485" y="9834"/>
                  </a:cubicBezTo>
                  <a:cubicBezTo>
                    <a:pt x="11296" y="10577"/>
                    <a:pt x="12058" y="11370"/>
                    <a:pt x="12771" y="12199"/>
                  </a:cubicBezTo>
                  <a:lnTo>
                    <a:pt x="12771" y="12199"/>
                  </a:lnTo>
                  <a:cubicBezTo>
                    <a:pt x="9753" y="11622"/>
                    <a:pt x="6952" y="10621"/>
                    <a:pt x="5367" y="7662"/>
                  </a:cubicBezTo>
                  <a:cubicBezTo>
                    <a:pt x="4654" y="6359"/>
                    <a:pt x="4220" y="4901"/>
                    <a:pt x="3444" y="3599"/>
                  </a:cubicBezTo>
                  <a:cubicBezTo>
                    <a:pt x="2903" y="2620"/>
                    <a:pt x="1935" y="1813"/>
                    <a:pt x="1444" y="822"/>
                  </a:cubicBezTo>
                  <a:close/>
                  <a:moveTo>
                    <a:pt x="838" y="0"/>
                  </a:moveTo>
                  <a:cubicBezTo>
                    <a:pt x="652" y="0"/>
                    <a:pt x="1" y="156"/>
                    <a:pt x="63" y="466"/>
                  </a:cubicBezTo>
                  <a:cubicBezTo>
                    <a:pt x="435" y="2017"/>
                    <a:pt x="2017" y="3195"/>
                    <a:pt x="2731" y="4622"/>
                  </a:cubicBezTo>
                  <a:cubicBezTo>
                    <a:pt x="3444" y="6080"/>
                    <a:pt x="3940" y="7662"/>
                    <a:pt x="4871" y="8996"/>
                  </a:cubicBezTo>
                  <a:cubicBezTo>
                    <a:pt x="6811" y="11845"/>
                    <a:pt x="10261" y="12562"/>
                    <a:pt x="13457" y="13027"/>
                  </a:cubicBezTo>
                  <a:lnTo>
                    <a:pt x="13457" y="13027"/>
                  </a:lnTo>
                  <a:cubicBezTo>
                    <a:pt x="13490" y="13069"/>
                    <a:pt x="13523" y="13111"/>
                    <a:pt x="13556" y="13153"/>
                  </a:cubicBezTo>
                  <a:cubicBezTo>
                    <a:pt x="13617" y="13221"/>
                    <a:pt x="13727" y="13250"/>
                    <a:pt x="13854" y="13250"/>
                  </a:cubicBezTo>
                  <a:cubicBezTo>
                    <a:pt x="14243" y="13250"/>
                    <a:pt x="14790" y="12976"/>
                    <a:pt x="14580" y="12718"/>
                  </a:cubicBezTo>
                  <a:cubicBezTo>
                    <a:pt x="14567" y="12703"/>
                    <a:pt x="14554" y="12688"/>
                    <a:pt x="14541" y="12672"/>
                  </a:cubicBezTo>
                  <a:lnTo>
                    <a:pt x="14541" y="12672"/>
                  </a:lnTo>
                  <a:cubicBezTo>
                    <a:pt x="14599" y="12581"/>
                    <a:pt x="14566" y="12502"/>
                    <a:pt x="14369" y="12471"/>
                  </a:cubicBezTo>
                  <a:lnTo>
                    <a:pt x="14369" y="12471"/>
                  </a:lnTo>
                  <a:cubicBezTo>
                    <a:pt x="12137" y="9898"/>
                    <a:pt x="9338" y="7978"/>
                    <a:pt x="7383" y="5212"/>
                  </a:cubicBezTo>
                  <a:cubicBezTo>
                    <a:pt x="5926" y="3071"/>
                    <a:pt x="3661" y="156"/>
                    <a:pt x="83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7" name="Google Shape;2197;p21"/>
            <p:cNvSpPr/>
            <p:nvPr/>
          </p:nvSpPr>
          <p:spPr>
            <a:xfrm>
              <a:off x="3636250" y="2375375"/>
              <a:ext cx="441475" cy="350150"/>
            </a:xfrm>
            <a:custGeom>
              <a:avLst/>
              <a:gdLst/>
              <a:ahLst/>
              <a:cxnLst/>
              <a:rect l="l" t="t" r="r" b="b"/>
              <a:pathLst>
                <a:path w="17659" h="14006" extrusionOk="0">
                  <a:moveTo>
                    <a:pt x="15262" y="1321"/>
                  </a:moveTo>
                  <a:cubicBezTo>
                    <a:pt x="13611" y="3164"/>
                    <a:pt x="12658" y="5579"/>
                    <a:pt x="10734" y="7250"/>
                  </a:cubicBezTo>
                  <a:cubicBezTo>
                    <a:pt x="8206" y="9405"/>
                    <a:pt x="5289" y="11059"/>
                    <a:pt x="2141" y="12132"/>
                  </a:cubicBezTo>
                  <a:lnTo>
                    <a:pt x="2141" y="12132"/>
                  </a:lnTo>
                  <a:cubicBezTo>
                    <a:pt x="3533" y="9460"/>
                    <a:pt x="5626" y="7733"/>
                    <a:pt x="8098" y="5761"/>
                  </a:cubicBezTo>
                  <a:cubicBezTo>
                    <a:pt x="9401" y="4706"/>
                    <a:pt x="10455" y="3465"/>
                    <a:pt x="11975" y="2659"/>
                  </a:cubicBezTo>
                  <a:cubicBezTo>
                    <a:pt x="13032" y="2140"/>
                    <a:pt x="14131" y="1691"/>
                    <a:pt x="15262" y="1321"/>
                  </a:cubicBezTo>
                  <a:close/>
                  <a:moveTo>
                    <a:pt x="16910" y="0"/>
                  </a:moveTo>
                  <a:cubicBezTo>
                    <a:pt x="16857" y="0"/>
                    <a:pt x="16804" y="7"/>
                    <a:pt x="16752" y="22"/>
                  </a:cubicBezTo>
                  <a:cubicBezTo>
                    <a:pt x="14922" y="487"/>
                    <a:pt x="13154" y="1139"/>
                    <a:pt x="11448" y="1976"/>
                  </a:cubicBezTo>
                  <a:cubicBezTo>
                    <a:pt x="9835" y="2814"/>
                    <a:pt x="8749" y="4117"/>
                    <a:pt x="7353" y="5233"/>
                  </a:cubicBezTo>
                  <a:cubicBezTo>
                    <a:pt x="4562" y="7460"/>
                    <a:pt x="2258" y="9354"/>
                    <a:pt x="813" y="12545"/>
                  </a:cubicBezTo>
                  <a:lnTo>
                    <a:pt x="813" y="12545"/>
                  </a:lnTo>
                  <a:cubicBezTo>
                    <a:pt x="729" y="12569"/>
                    <a:pt x="645" y="12593"/>
                    <a:pt x="560" y="12616"/>
                  </a:cubicBezTo>
                  <a:cubicBezTo>
                    <a:pt x="0" y="12769"/>
                    <a:pt x="46" y="13318"/>
                    <a:pt x="457" y="13407"/>
                  </a:cubicBezTo>
                  <a:lnTo>
                    <a:pt x="457" y="13407"/>
                  </a:lnTo>
                  <a:cubicBezTo>
                    <a:pt x="439" y="13454"/>
                    <a:pt x="422" y="13500"/>
                    <a:pt x="405" y="13546"/>
                  </a:cubicBezTo>
                  <a:cubicBezTo>
                    <a:pt x="274" y="13859"/>
                    <a:pt x="534" y="14005"/>
                    <a:pt x="830" y="14005"/>
                  </a:cubicBezTo>
                  <a:cubicBezTo>
                    <a:pt x="1094" y="14005"/>
                    <a:pt x="1387" y="13889"/>
                    <a:pt x="1460" y="13671"/>
                  </a:cubicBezTo>
                  <a:cubicBezTo>
                    <a:pt x="1528" y="13486"/>
                    <a:pt x="1599" y="13306"/>
                    <a:pt x="1673" y="13129"/>
                  </a:cubicBezTo>
                  <a:lnTo>
                    <a:pt x="1673" y="13129"/>
                  </a:lnTo>
                  <a:cubicBezTo>
                    <a:pt x="4843" y="12144"/>
                    <a:pt x="7820" y="10597"/>
                    <a:pt x="10486" y="8583"/>
                  </a:cubicBezTo>
                  <a:cubicBezTo>
                    <a:pt x="11758" y="7653"/>
                    <a:pt x="12875" y="6505"/>
                    <a:pt x="13805" y="5233"/>
                  </a:cubicBezTo>
                  <a:cubicBezTo>
                    <a:pt x="14891" y="3620"/>
                    <a:pt x="15666" y="1852"/>
                    <a:pt x="17248" y="673"/>
                  </a:cubicBezTo>
                  <a:cubicBezTo>
                    <a:pt x="17658" y="373"/>
                    <a:pt x="17298" y="0"/>
                    <a:pt x="1691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8" name="Google Shape;2198;p21"/>
            <p:cNvSpPr/>
            <p:nvPr/>
          </p:nvSpPr>
          <p:spPr>
            <a:xfrm>
              <a:off x="3266925" y="2664000"/>
              <a:ext cx="420475" cy="134025"/>
            </a:xfrm>
            <a:custGeom>
              <a:avLst/>
              <a:gdLst/>
              <a:ahLst/>
              <a:cxnLst/>
              <a:rect l="l" t="t" r="r" b="b"/>
              <a:pathLst>
                <a:path w="16819" h="5361" extrusionOk="0">
                  <a:moveTo>
                    <a:pt x="5575" y="864"/>
                  </a:moveTo>
                  <a:cubicBezTo>
                    <a:pt x="6716" y="864"/>
                    <a:pt x="7829" y="1317"/>
                    <a:pt x="8912" y="1784"/>
                  </a:cubicBezTo>
                  <a:cubicBezTo>
                    <a:pt x="10546" y="2442"/>
                    <a:pt x="11816" y="2577"/>
                    <a:pt x="13260" y="2577"/>
                  </a:cubicBezTo>
                  <a:cubicBezTo>
                    <a:pt x="13681" y="2577"/>
                    <a:pt x="14116" y="2566"/>
                    <a:pt x="14579" y="2552"/>
                  </a:cubicBezTo>
                  <a:lnTo>
                    <a:pt x="14579" y="2552"/>
                  </a:lnTo>
                  <a:cubicBezTo>
                    <a:pt x="13415" y="3879"/>
                    <a:pt x="11916" y="4239"/>
                    <a:pt x="10268" y="4239"/>
                  </a:cubicBezTo>
                  <a:cubicBezTo>
                    <a:pt x="8317" y="4239"/>
                    <a:pt x="6157" y="3735"/>
                    <a:pt x="4094" y="3735"/>
                  </a:cubicBezTo>
                  <a:cubicBezTo>
                    <a:pt x="3154" y="3735"/>
                    <a:pt x="2234" y="3840"/>
                    <a:pt x="1363" y="4144"/>
                  </a:cubicBezTo>
                  <a:lnTo>
                    <a:pt x="1363" y="4144"/>
                  </a:lnTo>
                  <a:cubicBezTo>
                    <a:pt x="1778" y="2852"/>
                    <a:pt x="2725" y="1770"/>
                    <a:pt x="3980" y="1195"/>
                  </a:cubicBezTo>
                  <a:cubicBezTo>
                    <a:pt x="4518" y="960"/>
                    <a:pt x="5049" y="864"/>
                    <a:pt x="5575" y="864"/>
                  </a:cubicBezTo>
                  <a:close/>
                  <a:moveTo>
                    <a:pt x="5845" y="1"/>
                  </a:moveTo>
                  <a:cubicBezTo>
                    <a:pt x="5619" y="1"/>
                    <a:pt x="5391" y="16"/>
                    <a:pt x="5159" y="47"/>
                  </a:cubicBezTo>
                  <a:cubicBezTo>
                    <a:pt x="2584" y="419"/>
                    <a:pt x="506" y="2405"/>
                    <a:pt x="40" y="4979"/>
                  </a:cubicBezTo>
                  <a:cubicBezTo>
                    <a:pt x="0" y="5262"/>
                    <a:pt x="263" y="5361"/>
                    <a:pt x="519" y="5361"/>
                  </a:cubicBezTo>
                  <a:cubicBezTo>
                    <a:pt x="656" y="5361"/>
                    <a:pt x="792" y="5333"/>
                    <a:pt x="878" y="5289"/>
                  </a:cubicBezTo>
                  <a:cubicBezTo>
                    <a:pt x="1922" y="4681"/>
                    <a:pt x="3019" y="4484"/>
                    <a:pt x="4143" y="4484"/>
                  </a:cubicBezTo>
                  <a:cubicBezTo>
                    <a:pt x="6225" y="4484"/>
                    <a:pt x="8401" y="5162"/>
                    <a:pt x="10503" y="5162"/>
                  </a:cubicBezTo>
                  <a:cubicBezTo>
                    <a:pt x="10739" y="5162"/>
                    <a:pt x="10974" y="5153"/>
                    <a:pt x="11207" y="5134"/>
                  </a:cubicBezTo>
                  <a:cubicBezTo>
                    <a:pt x="13844" y="4917"/>
                    <a:pt x="15581" y="3459"/>
                    <a:pt x="16667" y="1133"/>
                  </a:cubicBezTo>
                  <a:cubicBezTo>
                    <a:pt x="16819" y="812"/>
                    <a:pt x="16548" y="657"/>
                    <a:pt x="16235" y="657"/>
                  </a:cubicBezTo>
                  <a:cubicBezTo>
                    <a:pt x="15972" y="657"/>
                    <a:pt x="15680" y="766"/>
                    <a:pt x="15581" y="978"/>
                  </a:cubicBezTo>
                  <a:cubicBezTo>
                    <a:pt x="15459" y="1239"/>
                    <a:pt x="15330" y="1481"/>
                    <a:pt x="15196" y="1704"/>
                  </a:cubicBezTo>
                  <a:lnTo>
                    <a:pt x="15196" y="1704"/>
                  </a:lnTo>
                  <a:cubicBezTo>
                    <a:pt x="14478" y="1741"/>
                    <a:pt x="13781" y="1828"/>
                    <a:pt x="13082" y="1828"/>
                  </a:cubicBezTo>
                  <a:cubicBezTo>
                    <a:pt x="12748" y="1828"/>
                    <a:pt x="12413" y="1808"/>
                    <a:pt x="12076" y="1753"/>
                  </a:cubicBezTo>
                  <a:cubicBezTo>
                    <a:pt x="10990" y="1567"/>
                    <a:pt x="9967" y="1226"/>
                    <a:pt x="9005" y="761"/>
                  </a:cubicBezTo>
                  <a:cubicBezTo>
                    <a:pt x="7975" y="349"/>
                    <a:pt x="6946" y="1"/>
                    <a:pt x="584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99" name="Google Shape;2199;p21"/>
            <p:cNvSpPr/>
            <p:nvPr/>
          </p:nvSpPr>
          <p:spPr>
            <a:xfrm>
              <a:off x="3501350" y="2560000"/>
              <a:ext cx="177875" cy="161425"/>
            </a:xfrm>
            <a:custGeom>
              <a:avLst/>
              <a:gdLst/>
              <a:ahLst/>
              <a:cxnLst/>
              <a:rect l="l" t="t" r="r" b="b"/>
              <a:pathLst>
                <a:path w="7115" h="6457" extrusionOk="0">
                  <a:moveTo>
                    <a:pt x="1384" y="727"/>
                  </a:moveTo>
                  <a:lnTo>
                    <a:pt x="1384" y="727"/>
                  </a:lnTo>
                  <a:cubicBezTo>
                    <a:pt x="2153" y="1115"/>
                    <a:pt x="3566" y="2717"/>
                    <a:pt x="3847" y="2997"/>
                  </a:cubicBezTo>
                  <a:cubicBezTo>
                    <a:pt x="4381" y="3630"/>
                    <a:pt x="4852" y="4301"/>
                    <a:pt x="5260" y="5010"/>
                  </a:cubicBezTo>
                  <a:lnTo>
                    <a:pt x="5260" y="5010"/>
                  </a:lnTo>
                  <a:cubicBezTo>
                    <a:pt x="3423" y="4440"/>
                    <a:pt x="2175" y="2477"/>
                    <a:pt x="1384" y="727"/>
                  </a:cubicBezTo>
                  <a:close/>
                  <a:moveTo>
                    <a:pt x="1252" y="1"/>
                  </a:moveTo>
                  <a:cubicBezTo>
                    <a:pt x="935" y="1"/>
                    <a:pt x="611" y="89"/>
                    <a:pt x="279" y="299"/>
                  </a:cubicBezTo>
                  <a:cubicBezTo>
                    <a:pt x="186" y="361"/>
                    <a:pt x="0" y="485"/>
                    <a:pt x="62" y="640"/>
                  </a:cubicBezTo>
                  <a:cubicBezTo>
                    <a:pt x="1153" y="3136"/>
                    <a:pt x="2880" y="5579"/>
                    <a:pt x="5685" y="5809"/>
                  </a:cubicBezTo>
                  <a:lnTo>
                    <a:pt x="5685" y="5809"/>
                  </a:lnTo>
                  <a:cubicBezTo>
                    <a:pt x="5757" y="5956"/>
                    <a:pt x="5827" y="6105"/>
                    <a:pt x="5894" y="6255"/>
                  </a:cubicBezTo>
                  <a:cubicBezTo>
                    <a:pt x="5955" y="6398"/>
                    <a:pt x="6115" y="6457"/>
                    <a:pt x="6295" y="6457"/>
                  </a:cubicBezTo>
                  <a:cubicBezTo>
                    <a:pt x="6662" y="6457"/>
                    <a:pt x="7115" y="6214"/>
                    <a:pt x="7011" y="5944"/>
                  </a:cubicBezTo>
                  <a:cubicBezTo>
                    <a:pt x="6962" y="5835"/>
                    <a:pt x="6912" y="5727"/>
                    <a:pt x="6861" y="5619"/>
                  </a:cubicBezTo>
                  <a:lnTo>
                    <a:pt x="6861" y="5619"/>
                  </a:lnTo>
                  <a:cubicBezTo>
                    <a:pt x="7050" y="5425"/>
                    <a:pt x="7032" y="5160"/>
                    <a:pt x="6620" y="5138"/>
                  </a:cubicBezTo>
                  <a:lnTo>
                    <a:pt x="6620" y="5138"/>
                  </a:lnTo>
                  <a:cubicBezTo>
                    <a:pt x="5877" y="3718"/>
                    <a:pt x="4894" y="2426"/>
                    <a:pt x="3692" y="1353"/>
                  </a:cubicBezTo>
                  <a:cubicBezTo>
                    <a:pt x="2980" y="711"/>
                    <a:pt x="2150" y="1"/>
                    <a:pt x="125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0" name="Google Shape;2200;p21"/>
            <p:cNvSpPr/>
            <p:nvPr/>
          </p:nvSpPr>
          <p:spPr>
            <a:xfrm>
              <a:off x="3631300" y="2657975"/>
              <a:ext cx="311325" cy="64150"/>
            </a:xfrm>
            <a:custGeom>
              <a:avLst/>
              <a:gdLst/>
              <a:ahLst/>
              <a:cxnLst/>
              <a:rect l="l" t="t" r="r" b="b"/>
              <a:pathLst>
                <a:path w="12453" h="2566" extrusionOk="0">
                  <a:moveTo>
                    <a:pt x="7387" y="764"/>
                  </a:moveTo>
                  <a:cubicBezTo>
                    <a:pt x="8503" y="764"/>
                    <a:pt x="9620" y="904"/>
                    <a:pt x="10712" y="1187"/>
                  </a:cubicBezTo>
                  <a:lnTo>
                    <a:pt x="10712" y="1187"/>
                  </a:lnTo>
                  <a:cubicBezTo>
                    <a:pt x="9648" y="1660"/>
                    <a:pt x="8524" y="1826"/>
                    <a:pt x="7379" y="1826"/>
                  </a:cubicBezTo>
                  <a:cubicBezTo>
                    <a:pt x="6052" y="1826"/>
                    <a:pt x="4696" y="1604"/>
                    <a:pt x="3366" y="1380"/>
                  </a:cubicBezTo>
                  <a:lnTo>
                    <a:pt x="3366" y="1380"/>
                  </a:lnTo>
                  <a:cubicBezTo>
                    <a:pt x="4669" y="972"/>
                    <a:pt x="6027" y="764"/>
                    <a:pt x="7387" y="764"/>
                  </a:cubicBezTo>
                  <a:close/>
                  <a:moveTo>
                    <a:pt x="7634" y="0"/>
                  </a:moveTo>
                  <a:cubicBezTo>
                    <a:pt x="5670" y="0"/>
                    <a:pt x="3718" y="385"/>
                    <a:pt x="1895" y="1141"/>
                  </a:cubicBezTo>
                  <a:lnTo>
                    <a:pt x="1895" y="1141"/>
                  </a:lnTo>
                  <a:cubicBezTo>
                    <a:pt x="1628" y="1101"/>
                    <a:pt x="1362" y="1064"/>
                    <a:pt x="1099" y="1033"/>
                  </a:cubicBezTo>
                  <a:cubicBezTo>
                    <a:pt x="1078" y="1030"/>
                    <a:pt x="1057" y="1029"/>
                    <a:pt x="1036" y="1029"/>
                  </a:cubicBezTo>
                  <a:cubicBezTo>
                    <a:pt x="544" y="1029"/>
                    <a:pt x="0" y="1661"/>
                    <a:pt x="608" y="1794"/>
                  </a:cubicBezTo>
                  <a:lnTo>
                    <a:pt x="608" y="1794"/>
                  </a:lnTo>
                  <a:cubicBezTo>
                    <a:pt x="396" y="2036"/>
                    <a:pt x="649" y="2290"/>
                    <a:pt x="990" y="2290"/>
                  </a:cubicBezTo>
                  <a:cubicBezTo>
                    <a:pt x="1094" y="2290"/>
                    <a:pt x="1206" y="2266"/>
                    <a:pt x="1316" y="2211"/>
                  </a:cubicBezTo>
                  <a:cubicBezTo>
                    <a:pt x="1490" y="2124"/>
                    <a:pt x="1664" y="2040"/>
                    <a:pt x="1841" y="1961"/>
                  </a:cubicBezTo>
                  <a:lnTo>
                    <a:pt x="1841" y="1961"/>
                  </a:lnTo>
                  <a:cubicBezTo>
                    <a:pt x="3668" y="2226"/>
                    <a:pt x="5483" y="2566"/>
                    <a:pt x="7261" y="2566"/>
                  </a:cubicBezTo>
                  <a:cubicBezTo>
                    <a:pt x="8938" y="2566"/>
                    <a:pt x="10582" y="2264"/>
                    <a:pt x="12173" y="1312"/>
                  </a:cubicBezTo>
                  <a:cubicBezTo>
                    <a:pt x="12452" y="1188"/>
                    <a:pt x="12421" y="785"/>
                    <a:pt x="12142" y="691"/>
                  </a:cubicBezTo>
                  <a:cubicBezTo>
                    <a:pt x="10669" y="229"/>
                    <a:pt x="9148" y="0"/>
                    <a:pt x="763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1" name="Google Shape;2201;p21"/>
            <p:cNvSpPr/>
            <p:nvPr/>
          </p:nvSpPr>
          <p:spPr>
            <a:xfrm>
              <a:off x="3596925" y="2760425"/>
              <a:ext cx="204875" cy="192375"/>
            </a:xfrm>
            <a:custGeom>
              <a:avLst/>
              <a:gdLst/>
              <a:ahLst/>
              <a:cxnLst/>
              <a:rect l="l" t="t" r="r" b="b"/>
              <a:pathLst>
                <a:path w="8195" h="7695" extrusionOk="0">
                  <a:moveTo>
                    <a:pt x="6571" y="951"/>
                  </a:moveTo>
                  <a:lnTo>
                    <a:pt x="6571" y="951"/>
                  </a:lnTo>
                  <a:cubicBezTo>
                    <a:pt x="5247" y="3030"/>
                    <a:pt x="3798" y="5093"/>
                    <a:pt x="1727" y="6424"/>
                  </a:cubicBezTo>
                  <a:lnTo>
                    <a:pt x="1727" y="6424"/>
                  </a:lnTo>
                  <a:cubicBezTo>
                    <a:pt x="2612" y="4215"/>
                    <a:pt x="4386" y="1771"/>
                    <a:pt x="6571" y="951"/>
                  </a:cubicBezTo>
                  <a:close/>
                  <a:moveTo>
                    <a:pt x="7631" y="1"/>
                  </a:moveTo>
                  <a:cubicBezTo>
                    <a:pt x="7607" y="1"/>
                    <a:pt x="7583" y="3"/>
                    <a:pt x="7561" y="6"/>
                  </a:cubicBezTo>
                  <a:cubicBezTo>
                    <a:pt x="4075" y="582"/>
                    <a:pt x="1419" y="3913"/>
                    <a:pt x="373" y="7162"/>
                  </a:cubicBezTo>
                  <a:lnTo>
                    <a:pt x="373" y="7162"/>
                  </a:lnTo>
                  <a:cubicBezTo>
                    <a:pt x="1" y="7419"/>
                    <a:pt x="285" y="7695"/>
                    <a:pt x="675" y="7695"/>
                  </a:cubicBezTo>
                  <a:cubicBezTo>
                    <a:pt x="775" y="7695"/>
                    <a:pt x="881" y="7677"/>
                    <a:pt x="985" y="7636"/>
                  </a:cubicBezTo>
                  <a:cubicBezTo>
                    <a:pt x="4180" y="6178"/>
                    <a:pt x="6197" y="3294"/>
                    <a:pt x="8027" y="409"/>
                  </a:cubicBezTo>
                  <a:cubicBezTo>
                    <a:pt x="8194" y="129"/>
                    <a:pt x="7858" y="1"/>
                    <a:pt x="763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2" name="Google Shape;2202;p21"/>
            <p:cNvSpPr/>
            <p:nvPr/>
          </p:nvSpPr>
          <p:spPr>
            <a:xfrm>
              <a:off x="3388900" y="2884800"/>
              <a:ext cx="251650" cy="86400"/>
            </a:xfrm>
            <a:custGeom>
              <a:avLst/>
              <a:gdLst/>
              <a:ahLst/>
              <a:cxnLst/>
              <a:rect l="l" t="t" r="r" b="b"/>
              <a:pathLst>
                <a:path w="10066" h="3456" extrusionOk="0">
                  <a:moveTo>
                    <a:pt x="3492" y="565"/>
                  </a:moveTo>
                  <a:cubicBezTo>
                    <a:pt x="5349" y="565"/>
                    <a:pt x="7136" y="945"/>
                    <a:pt x="8517" y="2362"/>
                  </a:cubicBezTo>
                  <a:lnTo>
                    <a:pt x="8517" y="2362"/>
                  </a:lnTo>
                  <a:cubicBezTo>
                    <a:pt x="8038" y="2772"/>
                    <a:pt x="7459" y="2939"/>
                    <a:pt x="6837" y="2939"/>
                  </a:cubicBezTo>
                  <a:cubicBezTo>
                    <a:pt x="5085" y="2939"/>
                    <a:pt x="2983" y="1617"/>
                    <a:pt x="1741" y="656"/>
                  </a:cubicBezTo>
                  <a:lnTo>
                    <a:pt x="1741" y="656"/>
                  </a:lnTo>
                  <a:cubicBezTo>
                    <a:pt x="2325" y="602"/>
                    <a:pt x="2911" y="565"/>
                    <a:pt x="3492" y="565"/>
                  </a:cubicBezTo>
                  <a:close/>
                  <a:moveTo>
                    <a:pt x="4097" y="1"/>
                  </a:moveTo>
                  <a:cubicBezTo>
                    <a:pt x="3013" y="1"/>
                    <a:pt x="1913" y="118"/>
                    <a:pt x="869" y="242"/>
                  </a:cubicBezTo>
                  <a:cubicBezTo>
                    <a:pt x="776" y="242"/>
                    <a:pt x="1" y="521"/>
                    <a:pt x="249" y="707"/>
                  </a:cubicBezTo>
                  <a:cubicBezTo>
                    <a:pt x="1821" y="2014"/>
                    <a:pt x="4349" y="3456"/>
                    <a:pt x="6627" y="3456"/>
                  </a:cubicBezTo>
                  <a:cubicBezTo>
                    <a:pt x="7464" y="3456"/>
                    <a:pt x="8267" y="3261"/>
                    <a:pt x="8977" y="2794"/>
                  </a:cubicBezTo>
                  <a:lnTo>
                    <a:pt x="8977" y="2794"/>
                  </a:lnTo>
                  <a:cubicBezTo>
                    <a:pt x="9006" y="2798"/>
                    <a:pt x="9037" y="2801"/>
                    <a:pt x="9070" y="2801"/>
                  </a:cubicBezTo>
                  <a:cubicBezTo>
                    <a:pt x="9440" y="2801"/>
                    <a:pt x="10065" y="2507"/>
                    <a:pt x="9896" y="2289"/>
                  </a:cubicBezTo>
                  <a:lnTo>
                    <a:pt x="9865" y="2289"/>
                  </a:lnTo>
                  <a:cubicBezTo>
                    <a:pt x="9824" y="2239"/>
                    <a:pt x="9782" y="2190"/>
                    <a:pt x="9740" y="2141"/>
                  </a:cubicBezTo>
                  <a:lnTo>
                    <a:pt x="9740" y="2141"/>
                  </a:lnTo>
                  <a:cubicBezTo>
                    <a:pt x="9761" y="2119"/>
                    <a:pt x="9782" y="2095"/>
                    <a:pt x="9803" y="2072"/>
                  </a:cubicBezTo>
                  <a:cubicBezTo>
                    <a:pt x="9923" y="1939"/>
                    <a:pt x="9791" y="1886"/>
                    <a:pt x="9584" y="1886"/>
                  </a:cubicBezTo>
                  <a:cubicBezTo>
                    <a:pt x="9559" y="1886"/>
                    <a:pt x="9532" y="1886"/>
                    <a:pt x="9506" y="1888"/>
                  </a:cubicBezTo>
                  <a:lnTo>
                    <a:pt x="9506" y="1888"/>
                  </a:lnTo>
                  <a:cubicBezTo>
                    <a:pt x="8047" y="399"/>
                    <a:pt x="6097" y="1"/>
                    <a:pt x="409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3" name="Google Shape;2203;p21"/>
            <p:cNvSpPr/>
            <p:nvPr/>
          </p:nvSpPr>
          <p:spPr>
            <a:xfrm>
              <a:off x="3060100" y="2488550"/>
              <a:ext cx="300900" cy="466975"/>
            </a:xfrm>
            <a:custGeom>
              <a:avLst/>
              <a:gdLst/>
              <a:ahLst/>
              <a:cxnLst/>
              <a:rect l="l" t="t" r="r" b="b"/>
              <a:pathLst>
                <a:path w="12036" h="18679" extrusionOk="0">
                  <a:moveTo>
                    <a:pt x="2705" y="2356"/>
                  </a:moveTo>
                  <a:cubicBezTo>
                    <a:pt x="3562" y="4879"/>
                    <a:pt x="4619" y="7489"/>
                    <a:pt x="6049" y="9609"/>
                  </a:cubicBezTo>
                  <a:cubicBezTo>
                    <a:pt x="7811" y="12222"/>
                    <a:pt x="10657" y="14391"/>
                    <a:pt x="10561" y="17746"/>
                  </a:cubicBezTo>
                  <a:lnTo>
                    <a:pt x="10561" y="17746"/>
                  </a:lnTo>
                  <a:cubicBezTo>
                    <a:pt x="7835" y="16142"/>
                    <a:pt x="4428" y="14109"/>
                    <a:pt x="2854" y="11439"/>
                  </a:cubicBezTo>
                  <a:cubicBezTo>
                    <a:pt x="2017" y="9981"/>
                    <a:pt x="2110" y="8306"/>
                    <a:pt x="2203" y="6662"/>
                  </a:cubicBezTo>
                  <a:cubicBezTo>
                    <a:pt x="2264" y="5224"/>
                    <a:pt x="2435" y="3785"/>
                    <a:pt x="2705" y="2356"/>
                  </a:cubicBezTo>
                  <a:close/>
                  <a:moveTo>
                    <a:pt x="2930" y="1"/>
                  </a:moveTo>
                  <a:cubicBezTo>
                    <a:pt x="2611" y="1"/>
                    <a:pt x="2122" y="190"/>
                    <a:pt x="2079" y="365"/>
                  </a:cubicBezTo>
                  <a:cubicBezTo>
                    <a:pt x="1303" y="3560"/>
                    <a:pt x="0" y="8678"/>
                    <a:pt x="1768" y="11718"/>
                  </a:cubicBezTo>
                  <a:cubicBezTo>
                    <a:pt x="3506" y="14789"/>
                    <a:pt x="7445" y="16898"/>
                    <a:pt x="10330" y="18635"/>
                  </a:cubicBezTo>
                  <a:cubicBezTo>
                    <a:pt x="10375" y="18666"/>
                    <a:pt x="10439" y="18679"/>
                    <a:pt x="10513" y="18679"/>
                  </a:cubicBezTo>
                  <a:cubicBezTo>
                    <a:pt x="10778" y="18679"/>
                    <a:pt x="11173" y="18512"/>
                    <a:pt x="11335" y="18376"/>
                  </a:cubicBezTo>
                  <a:lnTo>
                    <a:pt x="11335" y="18376"/>
                  </a:lnTo>
                  <a:cubicBezTo>
                    <a:pt x="11498" y="18314"/>
                    <a:pt x="11622" y="18230"/>
                    <a:pt x="11633" y="18139"/>
                  </a:cubicBezTo>
                  <a:cubicBezTo>
                    <a:pt x="12036" y="14851"/>
                    <a:pt x="9802" y="12711"/>
                    <a:pt x="7941" y="10322"/>
                  </a:cubicBezTo>
                  <a:cubicBezTo>
                    <a:pt x="5646" y="7437"/>
                    <a:pt x="4281" y="3591"/>
                    <a:pt x="3195" y="117"/>
                  </a:cubicBezTo>
                  <a:cubicBezTo>
                    <a:pt x="3168" y="34"/>
                    <a:pt x="3064" y="1"/>
                    <a:pt x="29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4" name="Google Shape;2204;p21"/>
            <p:cNvSpPr/>
            <p:nvPr/>
          </p:nvSpPr>
          <p:spPr>
            <a:xfrm>
              <a:off x="3026750" y="2889000"/>
              <a:ext cx="333600" cy="115875"/>
            </a:xfrm>
            <a:custGeom>
              <a:avLst/>
              <a:gdLst/>
              <a:ahLst/>
              <a:cxnLst/>
              <a:rect l="l" t="t" r="r" b="b"/>
              <a:pathLst>
                <a:path w="13344" h="4635" extrusionOk="0">
                  <a:moveTo>
                    <a:pt x="6896" y="830"/>
                  </a:moveTo>
                  <a:cubicBezTo>
                    <a:pt x="8651" y="830"/>
                    <a:pt x="10331" y="1198"/>
                    <a:pt x="11446" y="2216"/>
                  </a:cubicBezTo>
                  <a:lnTo>
                    <a:pt x="11446" y="2216"/>
                  </a:lnTo>
                  <a:cubicBezTo>
                    <a:pt x="10103" y="3070"/>
                    <a:pt x="8769" y="3754"/>
                    <a:pt x="7270" y="3754"/>
                  </a:cubicBezTo>
                  <a:cubicBezTo>
                    <a:pt x="6723" y="3754"/>
                    <a:pt x="6153" y="3663"/>
                    <a:pt x="5553" y="3455"/>
                  </a:cubicBezTo>
                  <a:cubicBezTo>
                    <a:pt x="4276" y="2995"/>
                    <a:pt x="3019" y="2325"/>
                    <a:pt x="1784" y="1687"/>
                  </a:cubicBezTo>
                  <a:lnTo>
                    <a:pt x="1784" y="1687"/>
                  </a:lnTo>
                  <a:cubicBezTo>
                    <a:pt x="3214" y="1217"/>
                    <a:pt x="5095" y="830"/>
                    <a:pt x="6896" y="830"/>
                  </a:cubicBezTo>
                  <a:close/>
                  <a:moveTo>
                    <a:pt x="7205" y="0"/>
                  </a:moveTo>
                  <a:cubicBezTo>
                    <a:pt x="4739" y="0"/>
                    <a:pt x="2141" y="657"/>
                    <a:pt x="435" y="1346"/>
                  </a:cubicBezTo>
                  <a:cubicBezTo>
                    <a:pt x="94" y="1470"/>
                    <a:pt x="0" y="1873"/>
                    <a:pt x="373" y="2028"/>
                  </a:cubicBezTo>
                  <a:cubicBezTo>
                    <a:pt x="2420" y="3052"/>
                    <a:pt x="4715" y="4603"/>
                    <a:pt x="7073" y="4634"/>
                  </a:cubicBezTo>
                  <a:cubicBezTo>
                    <a:pt x="7101" y="4634"/>
                    <a:pt x="7129" y="4634"/>
                    <a:pt x="7158" y="4634"/>
                  </a:cubicBezTo>
                  <a:cubicBezTo>
                    <a:pt x="8945" y="4634"/>
                    <a:pt x="10525" y="3791"/>
                    <a:pt x="11999" y="2843"/>
                  </a:cubicBezTo>
                  <a:lnTo>
                    <a:pt x="11999" y="2843"/>
                  </a:lnTo>
                  <a:cubicBezTo>
                    <a:pt x="12033" y="2891"/>
                    <a:pt x="12066" y="2940"/>
                    <a:pt x="12098" y="2990"/>
                  </a:cubicBezTo>
                  <a:cubicBezTo>
                    <a:pt x="12169" y="3105"/>
                    <a:pt x="12309" y="3154"/>
                    <a:pt x="12465" y="3154"/>
                  </a:cubicBezTo>
                  <a:cubicBezTo>
                    <a:pt x="12853" y="3154"/>
                    <a:pt x="13343" y="2848"/>
                    <a:pt x="13122" y="2493"/>
                  </a:cubicBezTo>
                  <a:cubicBezTo>
                    <a:pt x="13035" y="2359"/>
                    <a:pt x="12943" y="2232"/>
                    <a:pt x="12846" y="2110"/>
                  </a:cubicBezTo>
                  <a:lnTo>
                    <a:pt x="12846" y="2110"/>
                  </a:lnTo>
                  <a:cubicBezTo>
                    <a:pt x="12831" y="2038"/>
                    <a:pt x="12773" y="1974"/>
                    <a:pt x="12689" y="1925"/>
                  </a:cubicBezTo>
                  <a:lnTo>
                    <a:pt x="12689" y="1925"/>
                  </a:lnTo>
                  <a:cubicBezTo>
                    <a:pt x="11418" y="502"/>
                    <a:pt x="9362" y="0"/>
                    <a:pt x="720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5" name="Google Shape;2205;p21"/>
            <p:cNvSpPr/>
            <p:nvPr/>
          </p:nvSpPr>
          <p:spPr>
            <a:xfrm>
              <a:off x="3103525" y="3018500"/>
              <a:ext cx="382200" cy="152775"/>
            </a:xfrm>
            <a:custGeom>
              <a:avLst/>
              <a:gdLst/>
              <a:ahLst/>
              <a:cxnLst/>
              <a:rect l="l" t="t" r="r" b="b"/>
              <a:pathLst>
                <a:path w="15288" h="6111" extrusionOk="0">
                  <a:moveTo>
                    <a:pt x="11629" y="670"/>
                  </a:moveTo>
                  <a:cubicBezTo>
                    <a:pt x="12392" y="670"/>
                    <a:pt x="13146" y="896"/>
                    <a:pt x="13866" y="1470"/>
                  </a:cubicBezTo>
                  <a:cubicBezTo>
                    <a:pt x="13910" y="1505"/>
                    <a:pt x="13969" y="1527"/>
                    <a:pt x="14038" y="1537"/>
                  </a:cubicBezTo>
                  <a:lnTo>
                    <a:pt x="14038" y="1537"/>
                  </a:lnTo>
                  <a:cubicBezTo>
                    <a:pt x="13228" y="4218"/>
                    <a:pt x="10107" y="4686"/>
                    <a:pt x="7631" y="5099"/>
                  </a:cubicBezTo>
                  <a:cubicBezTo>
                    <a:pt x="5965" y="5354"/>
                    <a:pt x="4299" y="5487"/>
                    <a:pt x="2620" y="5487"/>
                  </a:cubicBezTo>
                  <a:cubicBezTo>
                    <a:pt x="2365" y="5487"/>
                    <a:pt x="2111" y="5484"/>
                    <a:pt x="1855" y="5478"/>
                  </a:cubicBezTo>
                  <a:lnTo>
                    <a:pt x="1855" y="5478"/>
                  </a:lnTo>
                  <a:lnTo>
                    <a:pt x="6359" y="2897"/>
                  </a:lnTo>
                  <a:cubicBezTo>
                    <a:pt x="7915" y="1977"/>
                    <a:pt x="9795" y="670"/>
                    <a:pt x="11629" y="670"/>
                  </a:cubicBezTo>
                  <a:close/>
                  <a:moveTo>
                    <a:pt x="11930" y="1"/>
                  </a:moveTo>
                  <a:cubicBezTo>
                    <a:pt x="11077" y="1"/>
                    <a:pt x="10207" y="204"/>
                    <a:pt x="9368" y="539"/>
                  </a:cubicBezTo>
                  <a:cubicBezTo>
                    <a:pt x="6204" y="1811"/>
                    <a:pt x="3257" y="3889"/>
                    <a:pt x="342" y="5595"/>
                  </a:cubicBezTo>
                  <a:cubicBezTo>
                    <a:pt x="0" y="5782"/>
                    <a:pt x="124" y="6061"/>
                    <a:pt x="466" y="6061"/>
                  </a:cubicBezTo>
                  <a:cubicBezTo>
                    <a:pt x="1069" y="6094"/>
                    <a:pt x="1671" y="6110"/>
                    <a:pt x="2271" y="6110"/>
                  </a:cubicBezTo>
                  <a:cubicBezTo>
                    <a:pt x="5039" y="6110"/>
                    <a:pt x="7778" y="5762"/>
                    <a:pt x="10454" y="5099"/>
                  </a:cubicBezTo>
                  <a:cubicBezTo>
                    <a:pt x="12780" y="4510"/>
                    <a:pt x="14766" y="3517"/>
                    <a:pt x="15262" y="974"/>
                  </a:cubicBezTo>
                  <a:cubicBezTo>
                    <a:pt x="15287" y="796"/>
                    <a:pt x="15116" y="722"/>
                    <a:pt x="14900" y="722"/>
                  </a:cubicBezTo>
                  <a:cubicBezTo>
                    <a:pt x="14787" y="722"/>
                    <a:pt x="14660" y="743"/>
                    <a:pt x="14544" y="780"/>
                  </a:cubicBezTo>
                  <a:lnTo>
                    <a:pt x="14544" y="780"/>
                  </a:lnTo>
                  <a:cubicBezTo>
                    <a:pt x="13731" y="232"/>
                    <a:pt x="12840" y="1"/>
                    <a:pt x="1193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6" name="Google Shape;2206;p21"/>
            <p:cNvSpPr/>
            <p:nvPr/>
          </p:nvSpPr>
          <p:spPr>
            <a:xfrm>
              <a:off x="3296100" y="3087275"/>
              <a:ext cx="216125" cy="333150"/>
            </a:xfrm>
            <a:custGeom>
              <a:avLst/>
              <a:gdLst/>
              <a:ahLst/>
              <a:cxnLst/>
              <a:rect l="l" t="t" r="r" b="b"/>
              <a:pathLst>
                <a:path w="8645" h="13326" extrusionOk="0">
                  <a:moveTo>
                    <a:pt x="5528" y="890"/>
                  </a:moveTo>
                  <a:cubicBezTo>
                    <a:pt x="7061" y="4499"/>
                    <a:pt x="7427" y="8493"/>
                    <a:pt x="6603" y="12314"/>
                  </a:cubicBezTo>
                  <a:lnTo>
                    <a:pt x="6603" y="12314"/>
                  </a:lnTo>
                  <a:cubicBezTo>
                    <a:pt x="3643" y="9738"/>
                    <a:pt x="1339" y="2794"/>
                    <a:pt x="5528" y="890"/>
                  </a:cubicBezTo>
                  <a:close/>
                  <a:moveTo>
                    <a:pt x="6188" y="1"/>
                  </a:moveTo>
                  <a:cubicBezTo>
                    <a:pt x="5837" y="1"/>
                    <a:pt x="5224" y="245"/>
                    <a:pt x="5295" y="363"/>
                  </a:cubicBezTo>
                  <a:cubicBezTo>
                    <a:pt x="5327" y="433"/>
                    <a:pt x="5359" y="503"/>
                    <a:pt x="5390" y="574"/>
                  </a:cubicBezTo>
                  <a:lnTo>
                    <a:pt x="5390" y="574"/>
                  </a:lnTo>
                  <a:cubicBezTo>
                    <a:pt x="1" y="2629"/>
                    <a:pt x="2231" y="11024"/>
                    <a:pt x="6411" y="13298"/>
                  </a:cubicBezTo>
                  <a:cubicBezTo>
                    <a:pt x="6449" y="13317"/>
                    <a:pt x="6512" y="13325"/>
                    <a:pt x="6590" y="13325"/>
                  </a:cubicBezTo>
                  <a:cubicBezTo>
                    <a:pt x="6894" y="13325"/>
                    <a:pt x="7416" y="13192"/>
                    <a:pt x="7466" y="13019"/>
                  </a:cubicBezTo>
                  <a:cubicBezTo>
                    <a:pt x="8645" y="8707"/>
                    <a:pt x="8272" y="4116"/>
                    <a:pt x="6411" y="84"/>
                  </a:cubicBezTo>
                  <a:cubicBezTo>
                    <a:pt x="6382" y="25"/>
                    <a:pt x="6297" y="1"/>
                    <a:pt x="618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7" name="Google Shape;2207;p21"/>
            <p:cNvSpPr/>
            <p:nvPr/>
          </p:nvSpPr>
          <p:spPr>
            <a:xfrm>
              <a:off x="3568025" y="2838900"/>
              <a:ext cx="380325" cy="518525"/>
            </a:xfrm>
            <a:custGeom>
              <a:avLst/>
              <a:gdLst/>
              <a:ahLst/>
              <a:cxnLst/>
              <a:rect l="l" t="t" r="r" b="b"/>
              <a:pathLst>
                <a:path w="15213" h="20741" extrusionOk="0">
                  <a:moveTo>
                    <a:pt x="14007" y="1219"/>
                  </a:moveTo>
                  <a:lnTo>
                    <a:pt x="14007" y="1219"/>
                  </a:lnTo>
                  <a:cubicBezTo>
                    <a:pt x="13109" y="8350"/>
                    <a:pt x="6594" y="13065"/>
                    <a:pt x="3758" y="19468"/>
                  </a:cubicBezTo>
                  <a:lnTo>
                    <a:pt x="3758" y="19468"/>
                  </a:lnTo>
                  <a:cubicBezTo>
                    <a:pt x="2512" y="18332"/>
                    <a:pt x="2117" y="16355"/>
                    <a:pt x="2141" y="14703"/>
                  </a:cubicBezTo>
                  <a:cubicBezTo>
                    <a:pt x="2203" y="12345"/>
                    <a:pt x="3196" y="10112"/>
                    <a:pt x="4871" y="8468"/>
                  </a:cubicBezTo>
                  <a:cubicBezTo>
                    <a:pt x="7533" y="5723"/>
                    <a:pt x="10888" y="3499"/>
                    <a:pt x="14007" y="1219"/>
                  </a:cubicBezTo>
                  <a:close/>
                  <a:moveTo>
                    <a:pt x="14911" y="0"/>
                  </a:moveTo>
                  <a:cubicBezTo>
                    <a:pt x="14653" y="0"/>
                    <a:pt x="14301" y="142"/>
                    <a:pt x="14208" y="217"/>
                  </a:cubicBezTo>
                  <a:cubicBezTo>
                    <a:pt x="11881" y="1985"/>
                    <a:pt x="9555" y="3753"/>
                    <a:pt x="7260" y="5521"/>
                  </a:cubicBezTo>
                  <a:cubicBezTo>
                    <a:pt x="5460" y="6886"/>
                    <a:pt x="3599" y="8313"/>
                    <a:pt x="2389" y="10236"/>
                  </a:cubicBezTo>
                  <a:cubicBezTo>
                    <a:pt x="528" y="13121"/>
                    <a:pt x="1" y="19387"/>
                    <a:pt x="4096" y="20720"/>
                  </a:cubicBezTo>
                  <a:cubicBezTo>
                    <a:pt x="4133" y="20734"/>
                    <a:pt x="4178" y="20740"/>
                    <a:pt x="4228" y="20740"/>
                  </a:cubicBezTo>
                  <a:cubicBezTo>
                    <a:pt x="4637" y="20740"/>
                    <a:pt x="5382" y="20331"/>
                    <a:pt x="4995" y="20193"/>
                  </a:cubicBezTo>
                  <a:cubicBezTo>
                    <a:pt x="4850" y="20145"/>
                    <a:pt x="4711" y="20088"/>
                    <a:pt x="4578" y="20024"/>
                  </a:cubicBezTo>
                  <a:lnTo>
                    <a:pt x="4578" y="20024"/>
                  </a:lnTo>
                  <a:cubicBezTo>
                    <a:pt x="7322" y="13038"/>
                    <a:pt x="14705" y="8172"/>
                    <a:pt x="15200" y="248"/>
                  </a:cubicBezTo>
                  <a:cubicBezTo>
                    <a:pt x="15213" y="62"/>
                    <a:pt x="15082" y="0"/>
                    <a:pt x="1491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8" name="Google Shape;2208;p21"/>
            <p:cNvSpPr/>
            <p:nvPr/>
          </p:nvSpPr>
          <p:spPr>
            <a:xfrm>
              <a:off x="3653750" y="3228600"/>
              <a:ext cx="477550" cy="187900"/>
            </a:xfrm>
            <a:custGeom>
              <a:avLst/>
              <a:gdLst/>
              <a:ahLst/>
              <a:cxnLst/>
              <a:rect l="l" t="t" r="r" b="b"/>
              <a:pathLst>
                <a:path w="19102" h="7516" extrusionOk="0">
                  <a:moveTo>
                    <a:pt x="10660" y="570"/>
                  </a:moveTo>
                  <a:cubicBezTo>
                    <a:pt x="12462" y="570"/>
                    <a:pt x="14240" y="687"/>
                    <a:pt x="16030" y="687"/>
                  </a:cubicBezTo>
                  <a:cubicBezTo>
                    <a:pt x="16332" y="687"/>
                    <a:pt x="16635" y="684"/>
                    <a:pt x="16939" y="676"/>
                  </a:cubicBezTo>
                  <a:lnTo>
                    <a:pt x="16939" y="676"/>
                  </a:lnTo>
                  <a:cubicBezTo>
                    <a:pt x="14822" y="1878"/>
                    <a:pt x="13300" y="3966"/>
                    <a:pt x="11182" y="5194"/>
                  </a:cubicBezTo>
                  <a:cubicBezTo>
                    <a:pt x="10158" y="5784"/>
                    <a:pt x="9073" y="6218"/>
                    <a:pt x="7956" y="6497"/>
                  </a:cubicBezTo>
                  <a:cubicBezTo>
                    <a:pt x="7302" y="6652"/>
                    <a:pt x="6140" y="6884"/>
                    <a:pt x="5072" y="6884"/>
                  </a:cubicBezTo>
                  <a:cubicBezTo>
                    <a:pt x="4216" y="6884"/>
                    <a:pt x="3421" y="6735"/>
                    <a:pt x="2993" y="6280"/>
                  </a:cubicBezTo>
                  <a:cubicBezTo>
                    <a:pt x="2362" y="5650"/>
                    <a:pt x="2286" y="4814"/>
                    <a:pt x="1695" y="4290"/>
                  </a:cubicBezTo>
                  <a:lnTo>
                    <a:pt x="1695" y="4290"/>
                  </a:lnTo>
                  <a:cubicBezTo>
                    <a:pt x="1719" y="1121"/>
                    <a:pt x="8070" y="602"/>
                    <a:pt x="10220" y="573"/>
                  </a:cubicBezTo>
                  <a:cubicBezTo>
                    <a:pt x="10367" y="571"/>
                    <a:pt x="10514" y="570"/>
                    <a:pt x="10660" y="570"/>
                  </a:cubicBezTo>
                  <a:close/>
                  <a:moveTo>
                    <a:pt x="10987" y="0"/>
                  </a:moveTo>
                  <a:cubicBezTo>
                    <a:pt x="9356" y="0"/>
                    <a:pt x="7731" y="100"/>
                    <a:pt x="6126" y="479"/>
                  </a:cubicBezTo>
                  <a:cubicBezTo>
                    <a:pt x="4352" y="916"/>
                    <a:pt x="1113" y="2025"/>
                    <a:pt x="614" y="4061"/>
                  </a:cubicBezTo>
                  <a:lnTo>
                    <a:pt x="614" y="4061"/>
                  </a:lnTo>
                  <a:cubicBezTo>
                    <a:pt x="282" y="4185"/>
                    <a:pt x="1" y="4400"/>
                    <a:pt x="263" y="4512"/>
                  </a:cubicBezTo>
                  <a:cubicBezTo>
                    <a:pt x="367" y="4553"/>
                    <a:pt x="462" y="4601"/>
                    <a:pt x="549" y="4656"/>
                  </a:cubicBezTo>
                  <a:lnTo>
                    <a:pt x="549" y="4656"/>
                  </a:lnTo>
                  <a:cubicBezTo>
                    <a:pt x="551" y="4751"/>
                    <a:pt x="559" y="4848"/>
                    <a:pt x="573" y="4946"/>
                  </a:cubicBezTo>
                  <a:cubicBezTo>
                    <a:pt x="594" y="5060"/>
                    <a:pt x="732" y="5108"/>
                    <a:pt x="904" y="5108"/>
                  </a:cubicBezTo>
                  <a:cubicBezTo>
                    <a:pt x="947" y="5108"/>
                    <a:pt x="992" y="5105"/>
                    <a:pt x="1037" y="5100"/>
                  </a:cubicBezTo>
                  <a:lnTo>
                    <a:pt x="1037" y="5100"/>
                  </a:lnTo>
                  <a:cubicBezTo>
                    <a:pt x="1634" y="5841"/>
                    <a:pt x="1837" y="6924"/>
                    <a:pt x="2931" y="7273"/>
                  </a:cubicBezTo>
                  <a:cubicBezTo>
                    <a:pt x="3460" y="7446"/>
                    <a:pt x="4059" y="7515"/>
                    <a:pt x="4682" y="7515"/>
                  </a:cubicBezTo>
                  <a:cubicBezTo>
                    <a:pt x="5959" y="7515"/>
                    <a:pt x="7337" y="7223"/>
                    <a:pt x="8421" y="6931"/>
                  </a:cubicBezTo>
                  <a:cubicBezTo>
                    <a:pt x="10096" y="6466"/>
                    <a:pt x="11647" y="5691"/>
                    <a:pt x="13074" y="4698"/>
                  </a:cubicBezTo>
                  <a:cubicBezTo>
                    <a:pt x="14935" y="3333"/>
                    <a:pt x="16362" y="1286"/>
                    <a:pt x="18627" y="511"/>
                  </a:cubicBezTo>
                  <a:cubicBezTo>
                    <a:pt x="19102" y="362"/>
                    <a:pt x="18980" y="43"/>
                    <a:pt x="18534" y="43"/>
                  </a:cubicBezTo>
                  <a:cubicBezTo>
                    <a:pt x="18514" y="43"/>
                    <a:pt x="18493" y="44"/>
                    <a:pt x="18472" y="45"/>
                  </a:cubicBezTo>
                  <a:cubicBezTo>
                    <a:pt x="17759" y="99"/>
                    <a:pt x="17044" y="118"/>
                    <a:pt x="16327" y="118"/>
                  </a:cubicBezTo>
                  <a:cubicBezTo>
                    <a:pt x="14551" y="118"/>
                    <a:pt x="12765" y="0"/>
                    <a:pt x="10987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09" name="Google Shape;2209;p21"/>
            <p:cNvSpPr/>
            <p:nvPr/>
          </p:nvSpPr>
          <p:spPr>
            <a:xfrm>
              <a:off x="3316825" y="2947825"/>
              <a:ext cx="291075" cy="292850"/>
            </a:xfrm>
            <a:custGeom>
              <a:avLst/>
              <a:gdLst/>
              <a:ahLst/>
              <a:cxnLst/>
              <a:rect l="l" t="t" r="r" b="b"/>
              <a:pathLst>
                <a:path w="11643" h="11714" extrusionOk="0">
                  <a:moveTo>
                    <a:pt x="833" y="0"/>
                  </a:moveTo>
                  <a:cubicBezTo>
                    <a:pt x="551" y="0"/>
                    <a:pt x="1" y="279"/>
                    <a:pt x="247" y="388"/>
                  </a:cubicBezTo>
                  <a:lnTo>
                    <a:pt x="247" y="357"/>
                  </a:lnTo>
                  <a:cubicBezTo>
                    <a:pt x="5210" y="2405"/>
                    <a:pt x="9553" y="6220"/>
                    <a:pt x="10762" y="11617"/>
                  </a:cubicBezTo>
                  <a:cubicBezTo>
                    <a:pt x="10782" y="11685"/>
                    <a:pt x="10875" y="11713"/>
                    <a:pt x="10994" y="11713"/>
                  </a:cubicBezTo>
                  <a:cubicBezTo>
                    <a:pt x="11257" y="11713"/>
                    <a:pt x="11643" y="11572"/>
                    <a:pt x="11600" y="11400"/>
                  </a:cubicBezTo>
                  <a:cubicBezTo>
                    <a:pt x="10359" y="5910"/>
                    <a:pt x="5954" y="2095"/>
                    <a:pt x="929" y="16"/>
                  </a:cubicBezTo>
                  <a:cubicBezTo>
                    <a:pt x="904" y="5"/>
                    <a:pt x="871" y="0"/>
                    <a:pt x="83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0" name="Google Shape;2210;p21"/>
            <p:cNvSpPr/>
            <p:nvPr/>
          </p:nvSpPr>
          <p:spPr>
            <a:xfrm>
              <a:off x="3592850" y="2082700"/>
              <a:ext cx="154350" cy="1167000"/>
            </a:xfrm>
            <a:custGeom>
              <a:avLst/>
              <a:gdLst/>
              <a:ahLst/>
              <a:cxnLst/>
              <a:rect l="l" t="t" r="r" b="b"/>
              <a:pathLst>
                <a:path w="6174" h="46680" extrusionOk="0">
                  <a:moveTo>
                    <a:pt x="4057" y="1"/>
                  </a:moveTo>
                  <a:cubicBezTo>
                    <a:pt x="3776" y="1"/>
                    <a:pt x="3404" y="235"/>
                    <a:pt x="3537" y="500"/>
                  </a:cubicBezTo>
                  <a:cubicBezTo>
                    <a:pt x="4591" y="2392"/>
                    <a:pt x="5119" y="4595"/>
                    <a:pt x="5026" y="6766"/>
                  </a:cubicBezTo>
                  <a:cubicBezTo>
                    <a:pt x="4933" y="8627"/>
                    <a:pt x="4281" y="10395"/>
                    <a:pt x="4157" y="12194"/>
                  </a:cubicBezTo>
                  <a:cubicBezTo>
                    <a:pt x="4002" y="14025"/>
                    <a:pt x="4622" y="15824"/>
                    <a:pt x="4498" y="17623"/>
                  </a:cubicBezTo>
                  <a:cubicBezTo>
                    <a:pt x="4312" y="19608"/>
                    <a:pt x="2947" y="20973"/>
                    <a:pt x="2451" y="22803"/>
                  </a:cubicBezTo>
                  <a:cubicBezTo>
                    <a:pt x="1955" y="24633"/>
                    <a:pt x="2017" y="26494"/>
                    <a:pt x="1490" y="28293"/>
                  </a:cubicBezTo>
                  <a:cubicBezTo>
                    <a:pt x="931" y="30123"/>
                    <a:pt x="590" y="31985"/>
                    <a:pt x="435" y="33877"/>
                  </a:cubicBezTo>
                  <a:cubicBezTo>
                    <a:pt x="187" y="38064"/>
                    <a:pt x="125" y="42252"/>
                    <a:pt x="1" y="46440"/>
                  </a:cubicBezTo>
                  <a:cubicBezTo>
                    <a:pt x="1" y="46609"/>
                    <a:pt x="148" y="46680"/>
                    <a:pt x="320" y="46680"/>
                  </a:cubicBezTo>
                  <a:cubicBezTo>
                    <a:pt x="556" y="46680"/>
                    <a:pt x="838" y="46544"/>
                    <a:pt x="838" y="46347"/>
                  </a:cubicBezTo>
                  <a:cubicBezTo>
                    <a:pt x="993" y="42066"/>
                    <a:pt x="993" y="37723"/>
                    <a:pt x="1303" y="33443"/>
                  </a:cubicBezTo>
                  <a:cubicBezTo>
                    <a:pt x="1459" y="31364"/>
                    <a:pt x="2017" y="29534"/>
                    <a:pt x="2544" y="27549"/>
                  </a:cubicBezTo>
                  <a:cubicBezTo>
                    <a:pt x="3134" y="25315"/>
                    <a:pt x="2916" y="23082"/>
                    <a:pt x="4095" y="21004"/>
                  </a:cubicBezTo>
                  <a:cubicBezTo>
                    <a:pt x="4871" y="19577"/>
                    <a:pt x="5398" y="18460"/>
                    <a:pt x="5336" y="16816"/>
                  </a:cubicBezTo>
                  <a:cubicBezTo>
                    <a:pt x="5274" y="14614"/>
                    <a:pt x="4840" y="12660"/>
                    <a:pt x="5274" y="10426"/>
                  </a:cubicBezTo>
                  <a:cubicBezTo>
                    <a:pt x="5987" y="6704"/>
                    <a:pt x="6173" y="3602"/>
                    <a:pt x="4312" y="128"/>
                  </a:cubicBezTo>
                  <a:cubicBezTo>
                    <a:pt x="4268" y="39"/>
                    <a:pt x="4170" y="1"/>
                    <a:pt x="4057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211" name="Google Shape;2211;p21"/>
          <p:cNvGrpSpPr/>
          <p:nvPr/>
        </p:nvGrpSpPr>
        <p:grpSpPr>
          <a:xfrm rot="-1770465">
            <a:off x="7336470" y="3595724"/>
            <a:ext cx="2662548" cy="2828642"/>
            <a:chOff x="4159600" y="887163"/>
            <a:chExt cx="1265600" cy="1344550"/>
          </a:xfrm>
        </p:grpSpPr>
        <p:sp>
          <p:nvSpPr>
            <p:cNvPr id="2212" name="Google Shape;2212;p21"/>
            <p:cNvSpPr/>
            <p:nvPr/>
          </p:nvSpPr>
          <p:spPr>
            <a:xfrm>
              <a:off x="4159600" y="887163"/>
              <a:ext cx="1265600" cy="1344550"/>
            </a:xfrm>
            <a:custGeom>
              <a:avLst/>
              <a:gdLst/>
              <a:ahLst/>
              <a:cxnLst/>
              <a:rect l="l" t="t" r="r" b="b"/>
              <a:pathLst>
                <a:path w="50624" h="53782" extrusionOk="0">
                  <a:moveTo>
                    <a:pt x="24646" y="1"/>
                  </a:moveTo>
                  <a:cubicBezTo>
                    <a:pt x="24468" y="1"/>
                    <a:pt x="24287" y="13"/>
                    <a:pt x="24102" y="38"/>
                  </a:cubicBezTo>
                  <a:cubicBezTo>
                    <a:pt x="22706" y="224"/>
                    <a:pt x="21528" y="1123"/>
                    <a:pt x="20628" y="2178"/>
                  </a:cubicBezTo>
                  <a:cubicBezTo>
                    <a:pt x="17681" y="5714"/>
                    <a:pt x="17867" y="11391"/>
                    <a:pt x="21000" y="14741"/>
                  </a:cubicBezTo>
                  <a:cubicBezTo>
                    <a:pt x="22086" y="15857"/>
                    <a:pt x="23575" y="17067"/>
                    <a:pt x="23296" y="18618"/>
                  </a:cubicBezTo>
                  <a:cubicBezTo>
                    <a:pt x="23075" y="19846"/>
                    <a:pt x="21785" y="20490"/>
                    <a:pt x="20503" y="20490"/>
                  </a:cubicBezTo>
                  <a:cubicBezTo>
                    <a:pt x="20165" y="20490"/>
                    <a:pt x="19828" y="20446"/>
                    <a:pt x="19511" y="20355"/>
                  </a:cubicBezTo>
                  <a:cubicBezTo>
                    <a:pt x="18022" y="19952"/>
                    <a:pt x="16813" y="18866"/>
                    <a:pt x="15417" y="18091"/>
                  </a:cubicBezTo>
                  <a:cubicBezTo>
                    <a:pt x="13952" y="17299"/>
                    <a:pt x="12329" y="16903"/>
                    <a:pt x="10707" y="16903"/>
                  </a:cubicBezTo>
                  <a:cubicBezTo>
                    <a:pt x="8963" y="16903"/>
                    <a:pt x="7220" y="17361"/>
                    <a:pt x="5677" y="18277"/>
                  </a:cubicBezTo>
                  <a:cubicBezTo>
                    <a:pt x="5025" y="18649"/>
                    <a:pt x="4374" y="19176"/>
                    <a:pt x="4250" y="19921"/>
                  </a:cubicBezTo>
                  <a:cubicBezTo>
                    <a:pt x="4219" y="20479"/>
                    <a:pt x="4343" y="21007"/>
                    <a:pt x="4622" y="21472"/>
                  </a:cubicBezTo>
                  <a:cubicBezTo>
                    <a:pt x="6607" y="25504"/>
                    <a:pt x="10981" y="27893"/>
                    <a:pt x="15386" y="28730"/>
                  </a:cubicBezTo>
                  <a:cubicBezTo>
                    <a:pt x="16906" y="29009"/>
                    <a:pt x="18519" y="29196"/>
                    <a:pt x="19822" y="30064"/>
                  </a:cubicBezTo>
                  <a:cubicBezTo>
                    <a:pt x="21093" y="30933"/>
                    <a:pt x="21869" y="32825"/>
                    <a:pt x="20876" y="34066"/>
                  </a:cubicBezTo>
                  <a:cubicBezTo>
                    <a:pt x="20283" y="34807"/>
                    <a:pt x="19277" y="35036"/>
                    <a:pt x="18281" y="35036"/>
                  </a:cubicBezTo>
                  <a:cubicBezTo>
                    <a:pt x="18026" y="35036"/>
                    <a:pt x="17772" y="35021"/>
                    <a:pt x="17526" y="34996"/>
                  </a:cubicBezTo>
                  <a:cubicBezTo>
                    <a:pt x="14083" y="34655"/>
                    <a:pt x="10826" y="33166"/>
                    <a:pt x="7383" y="33135"/>
                  </a:cubicBezTo>
                  <a:cubicBezTo>
                    <a:pt x="3940" y="33135"/>
                    <a:pt x="0" y="35492"/>
                    <a:pt x="217" y="38936"/>
                  </a:cubicBezTo>
                  <a:cubicBezTo>
                    <a:pt x="404" y="42069"/>
                    <a:pt x="3909" y="43961"/>
                    <a:pt x="7011" y="44302"/>
                  </a:cubicBezTo>
                  <a:cubicBezTo>
                    <a:pt x="10144" y="44643"/>
                    <a:pt x="13432" y="44085"/>
                    <a:pt x="16409" y="45108"/>
                  </a:cubicBezTo>
                  <a:cubicBezTo>
                    <a:pt x="19387" y="46163"/>
                    <a:pt x="21838" y="49823"/>
                    <a:pt x="20039" y="52429"/>
                  </a:cubicBezTo>
                  <a:cubicBezTo>
                    <a:pt x="20039" y="52429"/>
                    <a:pt x="20984" y="53782"/>
                    <a:pt x="23076" y="53782"/>
                  </a:cubicBezTo>
                  <a:cubicBezTo>
                    <a:pt x="23870" y="53782"/>
                    <a:pt x="24828" y="53587"/>
                    <a:pt x="25963" y="53049"/>
                  </a:cubicBezTo>
                  <a:cubicBezTo>
                    <a:pt x="29329" y="51475"/>
                    <a:pt x="26087" y="44984"/>
                    <a:pt x="29757" y="44984"/>
                  </a:cubicBezTo>
                  <a:cubicBezTo>
                    <a:pt x="29775" y="44984"/>
                    <a:pt x="29792" y="44984"/>
                    <a:pt x="29810" y="44984"/>
                  </a:cubicBezTo>
                  <a:cubicBezTo>
                    <a:pt x="30958" y="44984"/>
                    <a:pt x="32105" y="45419"/>
                    <a:pt x="33222" y="45698"/>
                  </a:cubicBezTo>
                  <a:cubicBezTo>
                    <a:pt x="34398" y="46006"/>
                    <a:pt x="35607" y="46153"/>
                    <a:pt x="36817" y="46153"/>
                  </a:cubicBezTo>
                  <a:cubicBezTo>
                    <a:pt x="41703" y="46153"/>
                    <a:pt x="46605" y="43745"/>
                    <a:pt x="49414" y="39742"/>
                  </a:cubicBezTo>
                  <a:cubicBezTo>
                    <a:pt x="50065" y="38843"/>
                    <a:pt x="50624" y="37757"/>
                    <a:pt x="50469" y="36640"/>
                  </a:cubicBezTo>
                  <a:cubicBezTo>
                    <a:pt x="50252" y="35027"/>
                    <a:pt x="48483" y="34004"/>
                    <a:pt x="46839" y="33973"/>
                  </a:cubicBezTo>
                  <a:cubicBezTo>
                    <a:pt x="46804" y="33972"/>
                    <a:pt x="46769" y="33972"/>
                    <a:pt x="46734" y="33972"/>
                  </a:cubicBezTo>
                  <a:cubicBezTo>
                    <a:pt x="45100" y="33972"/>
                    <a:pt x="43612" y="34669"/>
                    <a:pt x="42125" y="35337"/>
                  </a:cubicBezTo>
                  <a:cubicBezTo>
                    <a:pt x="40127" y="36196"/>
                    <a:pt x="37937" y="36981"/>
                    <a:pt x="35810" y="36981"/>
                  </a:cubicBezTo>
                  <a:cubicBezTo>
                    <a:pt x="34865" y="36981"/>
                    <a:pt x="33933" y="36826"/>
                    <a:pt x="33036" y="36454"/>
                  </a:cubicBezTo>
                  <a:cubicBezTo>
                    <a:pt x="30151" y="35275"/>
                    <a:pt x="28724" y="30747"/>
                    <a:pt x="31330" y="28978"/>
                  </a:cubicBezTo>
                  <a:cubicBezTo>
                    <a:pt x="32167" y="28420"/>
                    <a:pt x="33222" y="28265"/>
                    <a:pt x="34215" y="28079"/>
                  </a:cubicBezTo>
                  <a:cubicBezTo>
                    <a:pt x="36944" y="27645"/>
                    <a:pt x="39736" y="26962"/>
                    <a:pt x="41938" y="25256"/>
                  </a:cubicBezTo>
                  <a:cubicBezTo>
                    <a:pt x="44110" y="23581"/>
                    <a:pt x="45537" y="20634"/>
                    <a:pt x="44761" y="17998"/>
                  </a:cubicBezTo>
                  <a:cubicBezTo>
                    <a:pt x="44175" y="16083"/>
                    <a:pt x="42149" y="14691"/>
                    <a:pt x="40229" y="14691"/>
                  </a:cubicBezTo>
                  <a:cubicBezTo>
                    <a:pt x="39505" y="14691"/>
                    <a:pt x="38796" y="14889"/>
                    <a:pt x="38185" y="15330"/>
                  </a:cubicBezTo>
                  <a:cubicBezTo>
                    <a:pt x="35808" y="17113"/>
                    <a:pt x="35224" y="21685"/>
                    <a:pt x="32480" y="21685"/>
                  </a:cubicBezTo>
                  <a:cubicBezTo>
                    <a:pt x="32359" y="21685"/>
                    <a:pt x="32235" y="21676"/>
                    <a:pt x="32105" y="21658"/>
                  </a:cubicBezTo>
                  <a:cubicBezTo>
                    <a:pt x="30864" y="21472"/>
                    <a:pt x="29996" y="20293"/>
                    <a:pt x="29562" y="19083"/>
                  </a:cubicBezTo>
                  <a:cubicBezTo>
                    <a:pt x="28321" y="15547"/>
                    <a:pt x="29748" y="11701"/>
                    <a:pt x="29934" y="7947"/>
                  </a:cubicBezTo>
                  <a:cubicBezTo>
                    <a:pt x="30140" y="4380"/>
                    <a:pt x="28049" y="1"/>
                    <a:pt x="24646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3" name="Google Shape;2213;p21"/>
            <p:cNvSpPr/>
            <p:nvPr/>
          </p:nvSpPr>
          <p:spPr>
            <a:xfrm>
              <a:off x="4735775" y="978038"/>
              <a:ext cx="48875" cy="17100"/>
            </a:xfrm>
            <a:custGeom>
              <a:avLst/>
              <a:gdLst/>
              <a:ahLst/>
              <a:cxnLst/>
              <a:rect l="l" t="t" r="r" b="b"/>
              <a:pathLst>
                <a:path w="1955" h="684" extrusionOk="0">
                  <a:moveTo>
                    <a:pt x="1179" y="1"/>
                  </a:moveTo>
                  <a:cubicBezTo>
                    <a:pt x="745" y="1"/>
                    <a:pt x="1" y="683"/>
                    <a:pt x="776" y="683"/>
                  </a:cubicBezTo>
                  <a:cubicBezTo>
                    <a:pt x="1210" y="683"/>
                    <a:pt x="1955" y="1"/>
                    <a:pt x="11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4" name="Google Shape;2214;p21"/>
            <p:cNvSpPr/>
            <p:nvPr/>
          </p:nvSpPr>
          <p:spPr>
            <a:xfrm>
              <a:off x="4695450" y="1026888"/>
              <a:ext cx="48875" cy="14000"/>
            </a:xfrm>
            <a:custGeom>
              <a:avLst/>
              <a:gdLst/>
              <a:ahLst/>
              <a:cxnLst/>
              <a:rect l="l" t="t" r="r" b="b"/>
              <a:pathLst>
                <a:path w="1955" h="560" extrusionOk="0">
                  <a:moveTo>
                    <a:pt x="1210" y="1"/>
                  </a:moveTo>
                  <a:cubicBezTo>
                    <a:pt x="838" y="1"/>
                    <a:pt x="1" y="559"/>
                    <a:pt x="745" y="559"/>
                  </a:cubicBezTo>
                  <a:cubicBezTo>
                    <a:pt x="1117" y="559"/>
                    <a:pt x="1955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5" name="Google Shape;2215;p21"/>
            <p:cNvSpPr/>
            <p:nvPr/>
          </p:nvSpPr>
          <p:spPr>
            <a:xfrm>
              <a:off x="4665975" y="1081963"/>
              <a:ext cx="47350" cy="18625"/>
            </a:xfrm>
            <a:custGeom>
              <a:avLst/>
              <a:gdLst/>
              <a:ahLst/>
              <a:cxnLst/>
              <a:rect l="l" t="t" r="r" b="b"/>
              <a:pathLst>
                <a:path w="1894" h="745" extrusionOk="0">
                  <a:moveTo>
                    <a:pt x="1149" y="0"/>
                  </a:moveTo>
                  <a:cubicBezTo>
                    <a:pt x="652" y="0"/>
                    <a:pt x="1" y="745"/>
                    <a:pt x="745" y="745"/>
                  </a:cubicBezTo>
                  <a:cubicBezTo>
                    <a:pt x="1242" y="745"/>
                    <a:pt x="1893" y="0"/>
                    <a:pt x="11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6" name="Google Shape;2216;p21"/>
            <p:cNvSpPr/>
            <p:nvPr/>
          </p:nvSpPr>
          <p:spPr>
            <a:xfrm>
              <a:off x="4713300" y="1136238"/>
              <a:ext cx="47325" cy="17100"/>
            </a:xfrm>
            <a:custGeom>
              <a:avLst/>
              <a:gdLst/>
              <a:ahLst/>
              <a:cxnLst/>
              <a:rect l="l" t="t" r="r" b="b"/>
              <a:pathLst>
                <a:path w="1893" h="684" extrusionOk="0">
                  <a:moveTo>
                    <a:pt x="1148" y="1"/>
                  </a:moveTo>
                  <a:cubicBezTo>
                    <a:pt x="682" y="1"/>
                    <a:pt x="0" y="683"/>
                    <a:pt x="714" y="683"/>
                  </a:cubicBezTo>
                  <a:cubicBezTo>
                    <a:pt x="1179" y="683"/>
                    <a:pt x="1892" y="1"/>
                    <a:pt x="11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7" name="Google Shape;2217;p21"/>
            <p:cNvSpPr/>
            <p:nvPr/>
          </p:nvSpPr>
          <p:spPr>
            <a:xfrm>
              <a:off x="4745850" y="1218438"/>
              <a:ext cx="48900" cy="14775"/>
            </a:xfrm>
            <a:custGeom>
              <a:avLst/>
              <a:gdLst/>
              <a:ahLst/>
              <a:cxnLst/>
              <a:rect l="l" t="t" r="r" b="b"/>
              <a:pathLst>
                <a:path w="1956" h="591" extrusionOk="0">
                  <a:moveTo>
                    <a:pt x="1211" y="1"/>
                  </a:moveTo>
                  <a:cubicBezTo>
                    <a:pt x="807" y="1"/>
                    <a:pt x="1" y="590"/>
                    <a:pt x="745" y="590"/>
                  </a:cubicBezTo>
                  <a:cubicBezTo>
                    <a:pt x="1149" y="590"/>
                    <a:pt x="1955" y="1"/>
                    <a:pt x="121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8" name="Google Shape;2218;p21"/>
            <p:cNvSpPr/>
            <p:nvPr/>
          </p:nvSpPr>
          <p:spPr>
            <a:xfrm>
              <a:off x="4675300" y="1188963"/>
              <a:ext cx="48875" cy="13225"/>
            </a:xfrm>
            <a:custGeom>
              <a:avLst/>
              <a:gdLst/>
              <a:ahLst/>
              <a:cxnLst/>
              <a:rect l="l" t="t" r="r" b="b"/>
              <a:pathLst>
                <a:path w="1955" h="529" extrusionOk="0">
                  <a:moveTo>
                    <a:pt x="1210" y="1"/>
                  </a:moveTo>
                  <a:cubicBezTo>
                    <a:pt x="838" y="1"/>
                    <a:pt x="0" y="528"/>
                    <a:pt x="745" y="528"/>
                  </a:cubicBezTo>
                  <a:cubicBezTo>
                    <a:pt x="1117" y="528"/>
                    <a:pt x="1954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19" name="Google Shape;2219;p21"/>
            <p:cNvSpPr/>
            <p:nvPr/>
          </p:nvSpPr>
          <p:spPr>
            <a:xfrm>
              <a:off x="4790050" y="1182613"/>
              <a:ext cx="27950" cy="15700"/>
            </a:xfrm>
            <a:custGeom>
              <a:avLst/>
              <a:gdLst/>
              <a:ahLst/>
              <a:cxnLst/>
              <a:rect l="l" t="t" r="r" b="b"/>
              <a:pathLst>
                <a:path w="1118" h="628" extrusionOk="0">
                  <a:moveTo>
                    <a:pt x="859" y="1"/>
                  </a:moveTo>
                  <a:cubicBezTo>
                    <a:pt x="530" y="1"/>
                    <a:pt x="1" y="154"/>
                    <a:pt x="1" y="410"/>
                  </a:cubicBezTo>
                  <a:lnTo>
                    <a:pt x="1" y="534"/>
                  </a:lnTo>
                  <a:cubicBezTo>
                    <a:pt x="1" y="598"/>
                    <a:pt x="99" y="627"/>
                    <a:pt x="237" y="627"/>
                  </a:cubicBezTo>
                  <a:cubicBezTo>
                    <a:pt x="565" y="627"/>
                    <a:pt x="1118" y="464"/>
                    <a:pt x="1118" y="224"/>
                  </a:cubicBezTo>
                  <a:lnTo>
                    <a:pt x="1118" y="100"/>
                  </a:lnTo>
                  <a:cubicBezTo>
                    <a:pt x="1118" y="32"/>
                    <a:pt x="1009" y="1"/>
                    <a:pt x="85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0" name="Google Shape;2220;p21"/>
            <p:cNvSpPr/>
            <p:nvPr/>
          </p:nvSpPr>
          <p:spPr>
            <a:xfrm>
              <a:off x="4759825" y="1112213"/>
              <a:ext cx="48100" cy="17850"/>
            </a:xfrm>
            <a:custGeom>
              <a:avLst/>
              <a:gdLst/>
              <a:ahLst/>
              <a:cxnLst/>
              <a:rect l="l" t="t" r="r" b="b"/>
              <a:pathLst>
                <a:path w="1924" h="714" extrusionOk="0">
                  <a:moveTo>
                    <a:pt x="1179" y="0"/>
                  </a:moveTo>
                  <a:cubicBezTo>
                    <a:pt x="683" y="0"/>
                    <a:pt x="0" y="714"/>
                    <a:pt x="745" y="714"/>
                  </a:cubicBezTo>
                  <a:cubicBezTo>
                    <a:pt x="1241" y="714"/>
                    <a:pt x="1923" y="0"/>
                    <a:pt x="11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1" name="Google Shape;2221;p21"/>
            <p:cNvSpPr/>
            <p:nvPr/>
          </p:nvSpPr>
          <p:spPr>
            <a:xfrm>
              <a:off x="4745850" y="1033113"/>
              <a:ext cx="48900" cy="14750"/>
            </a:xfrm>
            <a:custGeom>
              <a:avLst/>
              <a:gdLst/>
              <a:ahLst/>
              <a:cxnLst/>
              <a:rect l="l" t="t" r="r" b="b"/>
              <a:pathLst>
                <a:path w="1956" h="590" extrusionOk="0">
                  <a:moveTo>
                    <a:pt x="1211" y="0"/>
                  </a:moveTo>
                  <a:cubicBezTo>
                    <a:pt x="807" y="0"/>
                    <a:pt x="1" y="590"/>
                    <a:pt x="745" y="590"/>
                  </a:cubicBezTo>
                  <a:cubicBezTo>
                    <a:pt x="1149" y="590"/>
                    <a:pt x="1955" y="0"/>
                    <a:pt x="12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2" name="Google Shape;2222;p21"/>
            <p:cNvSpPr/>
            <p:nvPr/>
          </p:nvSpPr>
          <p:spPr>
            <a:xfrm>
              <a:off x="4835825" y="1085838"/>
              <a:ext cx="44225" cy="10875"/>
            </a:xfrm>
            <a:custGeom>
              <a:avLst/>
              <a:gdLst/>
              <a:ahLst/>
              <a:cxnLst/>
              <a:rect l="l" t="t" r="r" b="b"/>
              <a:pathLst>
                <a:path w="1769" h="435" extrusionOk="0">
                  <a:moveTo>
                    <a:pt x="1241" y="0"/>
                  </a:moveTo>
                  <a:cubicBezTo>
                    <a:pt x="1024" y="0"/>
                    <a:pt x="0" y="435"/>
                    <a:pt x="527" y="435"/>
                  </a:cubicBezTo>
                  <a:cubicBezTo>
                    <a:pt x="745" y="435"/>
                    <a:pt x="1768" y="0"/>
                    <a:pt x="12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3" name="Google Shape;2223;p21"/>
            <p:cNvSpPr/>
            <p:nvPr/>
          </p:nvSpPr>
          <p:spPr>
            <a:xfrm>
              <a:off x="4823400" y="1141663"/>
              <a:ext cx="48900" cy="13225"/>
            </a:xfrm>
            <a:custGeom>
              <a:avLst/>
              <a:gdLst/>
              <a:ahLst/>
              <a:cxnLst/>
              <a:rect l="l" t="t" r="r" b="b"/>
              <a:pathLst>
                <a:path w="1956" h="529" extrusionOk="0">
                  <a:moveTo>
                    <a:pt x="1211" y="1"/>
                  </a:moveTo>
                  <a:cubicBezTo>
                    <a:pt x="869" y="1"/>
                    <a:pt x="1" y="528"/>
                    <a:pt x="745" y="528"/>
                  </a:cubicBezTo>
                  <a:cubicBezTo>
                    <a:pt x="1086" y="528"/>
                    <a:pt x="1955" y="1"/>
                    <a:pt x="121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4" name="Google Shape;2224;p21"/>
            <p:cNvSpPr/>
            <p:nvPr/>
          </p:nvSpPr>
          <p:spPr>
            <a:xfrm>
              <a:off x="4817200" y="1019913"/>
              <a:ext cx="41125" cy="20975"/>
            </a:xfrm>
            <a:custGeom>
              <a:avLst/>
              <a:gdLst/>
              <a:ahLst/>
              <a:cxnLst/>
              <a:rect l="l" t="t" r="r" b="b"/>
              <a:pathLst>
                <a:path w="1645" h="839" extrusionOk="0">
                  <a:moveTo>
                    <a:pt x="869" y="1"/>
                  </a:moveTo>
                  <a:cubicBezTo>
                    <a:pt x="218" y="1"/>
                    <a:pt x="1" y="838"/>
                    <a:pt x="776" y="838"/>
                  </a:cubicBezTo>
                  <a:cubicBezTo>
                    <a:pt x="1428" y="838"/>
                    <a:pt x="1645" y="1"/>
                    <a:pt x="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5" name="Google Shape;2225;p21"/>
            <p:cNvSpPr/>
            <p:nvPr/>
          </p:nvSpPr>
          <p:spPr>
            <a:xfrm>
              <a:off x="4793950" y="941588"/>
              <a:ext cx="39575" cy="22525"/>
            </a:xfrm>
            <a:custGeom>
              <a:avLst/>
              <a:gdLst/>
              <a:ahLst/>
              <a:cxnLst/>
              <a:rect l="l" t="t" r="r" b="b"/>
              <a:pathLst>
                <a:path w="1583" h="901" extrusionOk="0">
                  <a:moveTo>
                    <a:pt x="838" y="1"/>
                  </a:moveTo>
                  <a:cubicBezTo>
                    <a:pt x="186" y="1"/>
                    <a:pt x="0" y="900"/>
                    <a:pt x="745" y="900"/>
                  </a:cubicBezTo>
                  <a:cubicBezTo>
                    <a:pt x="1427" y="900"/>
                    <a:pt x="1582" y="1"/>
                    <a:pt x="8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6" name="Google Shape;2226;p21"/>
            <p:cNvSpPr/>
            <p:nvPr/>
          </p:nvSpPr>
          <p:spPr>
            <a:xfrm>
              <a:off x="4736550" y="933063"/>
              <a:ext cx="48100" cy="19425"/>
            </a:xfrm>
            <a:custGeom>
              <a:avLst/>
              <a:gdLst/>
              <a:ahLst/>
              <a:cxnLst/>
              <a:rect l="l" t="t" r="r" b="b"/>
              <a:pathLst>
                <a:path w="1924" h="777" extrusionOk="0">
                  <a:moveTo>
                    <a:pt x="1148" y="1"/>
                  </a:moveTo>
                  <a:cubicBezTo>
                    <a:pt x="652" y="1"/>
                    <a:pt x="1" y="776"/>
                    <a:pt x="745" y="776"/>
                  </a:cubicBezTo>
                  <a:cubicBezTo>
                    <a:pt x="1241" y="776"/>
                    <a:pt x="1924" y="1"/>
                    <a:pt x="11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7" name="Google Shape;2227;p21"/>
            <p:cNvSpPr/>
            <p:nvPr/>
          </p:nvSpPr>
          <p:spPr>
            <a:xfrm>
              <a:off x="4797050" y="1301413"/>
              <a:ext cx="48100" cy="17100"/>
            </a:xfrm>
            <a:custGeom>
              <a:avLst/>
              <a:gdLst/>
              <a:ahLst/>
              <a:cxnLst/>
              <a:rect l="l" t="t" r="r" b="b"/>
              <a:pathLst>
                <a:path w="1924" h="684" extrusionOk="0">
                  <a:moveTo>
                    <a:pt x="1179" y="1"/>
                  </a:moveTo>
                  <a:cubicBezTo>
                    <a:pt x="714" y="1"/>
                    <a:pt x="0" y="683"/>
                    <a:pt x="745" y="683"/>
                  </a:cubicBezTo>
                  <a:cubicBezTo>
                    <a:pt x="1210" y="683"/>
                    <a:pt x="1923" y="1"/>
                    <a:pt x="11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8" name="Google Shape;2228;p21"/>
            <p:cNvSpPr/>
            <p:nvPr/>
          </p:nvSpPr>
          <p:spPr>
            <a:xfrm>
              <a:off x="4773000" y="1385938"/>
              <a:ext cx="48875" cy="16325"/>
            </a:xfrm>
            <a:custGeom>
              <a:avLst/>
              <a:gdLst/>
              <a:ahLst/>
              <a:cxnLst/>
              <a:rect l="l" t="t" r="r" b="b"/>
              <a:pathLst>
                <a:path w="1955" h="653" extrusionOk="0">
                  <a:moveTo>
                    <a:pt x="1179" y="1"/>
                  </a:moveTo>
                  <a:cubicBezTo>
                    <a:pt x="776" y="1"/>
                    <a:pt x="1" y="652"/>
                    <a:pt x="745" y="652"/>
                  </a:cubicBezTo>
                  <a:cubicBezTo>
                    <a:pt x="1179" y="652"/>
                    <a:pt x="1955" y="1"/>
                    <a:pt x="11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29" name="Google Shape;2229;p21"/>
            <p:cNvSpPr/>
            <p:nvPr/>
          </p:nvSpPr>
          <p:spPr>
            <a:xfrm>
              <a:off x="4849000" y="1418513"/>
              <a:ext cx="45000" cy="11650"/>
            </a:xfrm>
            <a:custGeom>
              <a:avLst/>
              <a:gdLst/>
              <a:ahLst/>
              <a:cxnLst/>
              <a:rect l="l" t="t" r="r" b="b"/>
              <a:pathLst>
                <a:path w="1800" h="466" extrusionOk="0">
                  <a:moveTo>
                    <a:pt x="1272" y="1"/>
                  </a:moveTo>
                  <a:cubicBezTo>
                    <a:pt x="1024" y="1"/>
                    <a:pt x="0" y="466"/>
                    <a:pt x="528" y="466"/>
                  </a:cubicBezTo>
                  <a:cubicBezTo>
                    <a:pt x="776" y="466"/>
                    <a:pt x="1800" y="1"/>
                    <a:pt x="12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0" name="Google Shape;2230;p21"/>
            <p:cNvSpPr/>
            <p:nvPr/>
          </p:nvSpPr>
          <p:spPr>
            <a:xfrm>
              <a:off x="4797050" y="1462713"/>
              <a:ext cx="48100" cy="17875"/>
            </a:xfrm>
            <a:custGeom>
              <a:avLst/>
              <a:gdLst/>
              <a:ahLst/>
              <a:cxnLst/>
              <a:rect l="l" t="t" r="r" b="b"/>
              <a:pathLst>
                <a:path w="1924" h="715" extrusionOk="0">
                  <a:moveTo>
                    <a:pt x="1148" y="1"/>
                  </a:moveTo>
                  <a:cubicBezTo>
                    <a:pt x="683" y="1"/>
                    <a:pt x="0" y="714"/>
                    <a:pt x="745" y="714"/>
                  </a:cubicBezTo>
                  <a:cubicBezTo>
                    <a:pt x="1241" y="714"/>
                    <a:pt x="1923" y="1"/>
                    <a:pt x="11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1" name="Google Shape;2231;p21"/>
            <p:cNvSpPr/>
            <p:nvPr/>
          </p:nvSpPr>
          <p:spPr>
            <a:xfrm>
              <a:off x="4666750" y="1428588"/>
              <a:ext cx="45800" cy="11675"/>
            </a:xfrm>
            <a:custGeom>
              <a:avLst/>
              <a:gdLst/>
              <a:ahLst/>
              <a:cxnLst/>
              <a:rect l="l" t="t" r="r" b="b"/>
              <a:pathLst>
                <a:path w="1832" h="467" extrusionOk="0">
                  <a:moveTo>
                    <a:pt x="1273" y="1"/>
                  </a:moveTo>
                  <a:cubicBezTo>
                    <a:pt x="1056" y="1"/>
                    <a:pt x="1" y="466"/>
                    <a:pt x="559" y="466"/>
                  </a:cubicBezTo>
                  <a:cubicBezTo>
                    <a:pt x="776" y="466"/>
                    <a:pt x="1831" y="1"/>
                    <a:pt x="12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2" name="Google Shape;2232;p21"/>
            <p:cNvSpPr/>
            <p:nvPr/>
          </p:nvSpPr>
          <p:spPr>
            <a:xfrm>
              <a:off x="4605500" y="1475138"/>
              <a:ext cx="40350" cy="20175"/>
            </a:xfrm>
            <a:custGeom>
              <a:avLst/>
              <a:gdLst/>
              <a:ahLst/>
              <a:cxnLst/>
              <a:rect l="l" t="t" r="r" b="b"/>
              <a:pathLst>
                <a:path w="1614" h="807" extrusionOk="0">
                  <a:moveTo>
                    <a:pt x="869" y="0"/>
                  </a:moveTo>
                  <a:cubicBezTo>
                    <a:pt x="218" y="0"/>
                    <a:pt x="0" y="807"/>
                    <a:pt x="745" y="807"/>
                  </a:cubicBezTo>
                  <a:cubicBezTo>
                    <a:pt x="1396" y="807"/>
                    <a:pt x="1613" y="0"/>
                    <a:pt x="86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3" name="Google Shape;2233;p21"/>
            <p:cNvSpPr/>
            <p:nvPr/>
          </p:nvSpPr>
          <p:spPr>
            <a:xfrm>
              <a:off x="4523300" y="1526313"/>
              <a:ext cx="49650" cy="12425"/>
            </a:xfrm>
            <a:custGeom>
              <a:avLst/>
              <a:gdLst/>
              <a:ahLst/>
              <a:cxnLst/>
              <a:rect l="l" t="t" r="r" b="b"/>
              <a:pathLst>
                <a:path w="1986" h="497" extrusionOk="0">
                  <a:moveTo>
                    <a:pt x="1241" y="0"/>
                  </a:moveTo>
                  <a:cubicBezTo>
                    <a:pt x="900" y="0"/>
                    <a:pt x="0" y="497"/>
                    <a:pt x="745" y="497"/>
                  </a:cubicBezTo>
                  <a:cubicBezTo>
                    <a:pt x="1086" y="497"/>
                    <a:pt x="1986" y="0"/>
                    <a:pt x="12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4" name="Google Shape;2234;p21"/>
            <p:cNvSpPr/>
            <p:nvPr/>
          </p:nvSpPr>
          <p:spPr>
            <a:xfrm>
              <a:off x="4420150" y="1491413"/>
              <a:ext cx="40350" cy="20950"/>
            </a:xfrm>
            <a:custGeom>
              <a:avLst/>
              <a:gdLst/>
              <a:ahLst/>
              <a:cxnLst/>
              <a:rect l="l" t="t" r="r" b="b"/>
              <a:pathLst>
                <a:path w="1614" h="838" extrusionOk="0">
                  <a:moveTo>
                    <a:pt x="869" y="0"/>
                  </a:moveTo>
                  <a:cubicBezTo>
                    <a:pt x="218" y="0"/>
                    <a:pt x="1" y="838"/>
                    <a:pt x="776" y="838"/>
                  </a:cubicBezTo>
                  <a:cubicBezTo>
                    <a:pt x="1397" y="838"/>
                    <a:pt x="1614" y="0"/>
                    <a:pt x="86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5" name="Google Shape;2235;p21"/>
            <p:cNvSpPr/>
            <p:nvPr/>
          </p:nvSpPr>
          <p:spPr>
            <a:xfrm>
              <a:off x="4325550" y="1385163"/>
              <a:ext cx="48100" cy="17875"/>
            </a:xfrm>
            <a:custGeom>
              <a:avLst/>
              <a:gdLst/>
              <a:ahLst/>
              <a:cxnLst/>
              <a:rect l="l" t="t" r="r" b="b"/>
              <a:pathLst>
                <a:path w="1924" h="715" extrusionOk="0">
                  <a:moveTo>
                    <a:pt x="1179" y="1"/>
                  </a:moveTo>
                  <a:cubicBezTo>
                    <a:pt x="683" y="1"/>
                    <a:pt x="0" y="714"/>
                    <a:pt x="745" y="714"/>
                  </a:cubicBezTo>
                  <a:cubicBezTo>
                    <a:pt x="1210" y="714"/>
                    <a:pt x="1924" y="1"/>
                    <a:pt x="11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6" name="Google Shape;2236;p21"/>
            <p:cNvSpPr/>
            <p:nvPr/>
          </p:nvSpPr>
          <p:spPr>
            <a:xfrm>
              <a:off x="4386800" y="1437913"/>
              <a:ext cx="40350" cy="20950"/>
            </a:xfrm>
            <a:custGeom>
              <a:avLst/>
              <a:gdLst/>
              <a:ahLst/>
              <a:cxnLst/>
              <a:rect l="l" t="t" r="r" b="b"/>
              <a:pathLst>
                <a:path w="1614" h="838" extrusionOk="0">
                  <a:moveTo>
                    <a:pt x="838" y="0"/>
                  </a:moveTo>
                  <a:cubicBezTo>
                    <a:pt x="187" y="0"/>
                    <a:pt x="1" y="838"/>
                    <a:pt x="745" y="838"/>
                  </a:cubicBezTo>
                  <a:cubicBezTo>
                    <a:pt x="1397" y="838"/>
                    <a:pt x="1614" y="0"/>
                    <a:pt x="83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7" name="Google Shape;2237;p21"/>
            <p:cNvSpPr/>
            <p:nvPr/>
          </p:nvSpPr>
          <p:spPr>
            <a:xfrm>
              <a:off x="4489950" y="1434813"/>
              <a:ext cx="48875" cy="19400"/>
            </a:xfrm>
            <a:custGeom>
              <a:avLst/>
              <a:gdLst/>
              <a:ahLst/>
              <a:cxnLst/>
              <a:rect l="l" t="t" r="r" b="b"/>
              <a:pathLst>
                <a:path w="1955" h="776" extrusionOk="0">
                  <a:moveTo>
                    <a:pt x="1179" y="0"/>
                  </a:moveTo>
                  <a:cubicBezTo>
                    <a:pt x="652" y="0"/>
                    <a:pt x="0" y="776"/>
                    <a:pt x="776" y="776"/>
                  </a:cubicBezTo>
                  <a:cubicBezTo>
                    <a:pt x="1272" y="776"/>
                    <a:pt x="1955" y="0"/>
                    <a:pt x="11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8" name="Google Shape;2238;p21"/>
            <p:cNvSpPr/>
            <p:nvPr/>
          </p:nvSpPr>
          <p:spPr>
            <a:xfrm>
              <a:off x="4412400" y="1385938"/>
              <a:ext cx="48875" cy="16325"/>
            </a:xfrm>
            <a:custGeom>
              <a:avLst/>
              <a:gdLst/>
              <a:ahLst/>
              <a:cxnLst/>
              <a:rect l="l" t="t" r="r" b="b"/>
              <a:pathLst>
                <a:path w="1955" h="653" extrusionOk="0">
                  <a:moveTo>
                    <a:pt x="1210" y="1"/>
                  </a:moveTo>
                  <a:cubicBezTo>
                    <a:pt x="776" y="1"/>
                    <a:pt x="1" y="652"/>
                    <a:pt x="776" y="652"/>
                  </a:cubicBezTo>
                  <a:cubicBezTo>
                    <a:pt x="1210" y="652"/>
                    <a:pt x="1955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39" name="Google Shape;2239;p21"/>
            <p:cNvSpPr/>
            <p:nvPr/>
          </p:nvSpPr>
          <p:spPr>
            <a:xfrm>
              <a:off x="4390700" y="1351063"/>
              <a:ext cx="45775" cy="11650"/>
            </a:xfrm>
            <a:custGeom>
              <a:avLst/>
              <a:gdLst/>
              <a:ahLst/>
              <a:cxnLst/>
              <a:rect l="l" t="t" r="r" b="b"/>
              <a:pathLst>
                <a:path w="1831" h="466" extrusionOk="0">
                  <a:moveTo>
                    <a:pt x="1272" y="0"/>
                  </a:moveTo>
                  <a:cubicBezTo>
                    <a:pt x="1024" y="0"/>
                    <a:pt x="0" y="465"/>
                    <a:pt x="558" y="465"/>
                  </a:cubicBezTo>
                  <a:cubicBezTo>
                    <a:pt x="807" y="465"/>
                    <a:pt x="1830" y="0"/>
                    <a:pt x="12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0" name="Google Shape;2240;p21"/>
            <p:cNvSpPr/>
            <p:nvPr/>
          </p:nvSpPr>
          <p:spPr>
            <a:xfrm>
              <a:off x="4480650" y="1385163"/>
              <a:ext cx="47325" cy="17875"/>
            </a:xfrm>
            <a:custGeom>
              <a:avLst/>
              <a:gdLst/>
              <a:ahLst/>
              <a:cxnLst/>
              <a:rect l="l" t="t" r="r" b="b"/>
              <a:pathLst>
                <a:path w="1893" h="715" extrusionOk="0">
                  <a:moveTo>
                    <a:pt x="1148" y="1"/>
                  </a:moveTo>
                  <a:cubicBezTo>
                    <a:pt x="683" y="1"/>
                    <a:pt x="0" y="714"/>
                    <a:pt x="745" y="714"/>
                  </a:cubicBezTo>
                  <a:cubicBezTo>
                    <a:pt x="1210" y="714"/>
                    <a:pt x="1892" y="1"/>
                    <a:pt x="11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1" name="Google Shape;2241;p21"/>
            <p:cNvSpPr/>
            <p:nvPr/>
          </p:nvSpPr>
          <p:spPr>
            <a:xfrm>
              <a:off x="4614800" y="1540263"/>
              <a:ext cx="48100" cy="17100"/>
            </a:xfrm>
            <a:custGeom>
              <a:avLst/>
              <a:gdLst/>
              <a:ahLst/>
              <a:cxnLst/>
              <a:rect l="l" t="t" r="r" b="b"/>
              <a:pathLst>
                <a:path w="1924" h="684" extrusionOk="0">
                  <a:moveTo>
                    <a:pt x="1179" y="1"/>
                  </a:moveTo>
                  <a:cubicBezTo>
                    <a:pt x="745" y="1"/>
                    <a:pt x="1" y="683"/>
                    <a:pt x="745" y="683"/>
                  </a:cubicBezTo>
                  <a:cubicBezTo>
                    <a:pt x="1210" y="683"/>
                    <a:pt x="1924" y="1"/>
                    <a:pt x="11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2" name="Google Shape;2242;p21"/>
            <p:cNvSpPr/>
            <p:nvPr/>
          </p:nvSpPr>
          <p:spPr>
            <a:xfrm>
              <a:off x="4665200" y="1595338"/>
              <a:ext cx="48900" cy="14750"/>
            </a:xfrm>
            <a:custGeom>
              <a:avLst/>
              <a:gdLst/>
              <a:ahLst/>
              <a:cxnLst/>
              <a:rect l="l" t="t" r="r" b="b"/>
              <a:pathLst>
                <a:path w="1956" h="590" extrusionOk="0">
                  <a:moveTo>
                    <a:pt x="1211" y="0"/>
                  </a:moveTo>
                  <a:cubicBezTo>
                    <a:pt x="807" y="0"/>
                    <a:pt x="1" y="589"/>
                    <a:pt x="745" y="589"/>
                  </a:cubicBezTo>
                  <a:cubicBezTo>
                    <a:pt x="1149" y="589"/>
                    <a:pt x="1955" y="0"/>
                    <a:pt x="12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3" name="Google Shape;2243;p21"/>
            <p:cNvSpPr/>
            <p:nvPr/>
          </p:nvSpPr>
          <p:spPr>
            <a:xfrm>
              <a:off x="4699325" y="1483663"/>
              <a:ext cx="48100" cy="16300"/>
            </a:xfrm>
            <a:custGeom>
              <a:avLst/>
              <a:gdLst/>
              <a:ahLst/>
              <a:cxnLst/>
              <a:rect l="l" t="t" r="r" b="b"/>
              <a:pathLst>
                <a:path w="1924" h="652" extrusionOk="0">
                  <a:moveTo>
                    <a:pt x="1179" y="0"/>
                  </a:moveTo>
                  <a:cubicBezTo>
                    <a:pt x="745" y="0"/>
                    <a:pt x="1" y="652"/>
                    <a:pt x="745" y="652"/>
                  </a:cubicBezTo>
                  <a:cubicBezTo>
                    <a:pt x="1179" y="652"/>
                    <a:pt x="1924" y="0"/>
                    <a:pt x="11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4" name="Google Shape;2244;p21"/>
            <p:cNvSpPr/>
            <p:nvPr/>
          </p:nvSpPr>
          <p:spPr>
            <a:xfrm>
              <a:off x="4773775" y="1538713"/>
              <a:ext cx="40350" cy="20200"/>
            </a:xfrm>
            <a:custGeom>
              <a:avLst/>
              <a:gdLst/>
              <a:ahLst/>
              <a:cxnLst/>
              <a:rect l="l" t="t" r="r" b="b"/>
              <a:pathLst>
                <a:path w="1614" h="808" extrusionOk="0">
                  <a:moveTo>
                    <a:pt x="869" y="1"/>
                  </a:moveTo>
                  <a:cubicBezTo>
                    <a:pt x="218" y="1"/>
                    <a:pt x="1" y="807"/>
                    <a:pt x="745" y="807"/>
                  </a:cubicBezTo>
                  <a:cubicBezTo>
                    <a:pt x="1396" y="807"/>
                    <a:pt x="1614" y="1"/>
                    <a:pt x="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5" name="Google Shape;2245;p21"/>
            <p:cNvSpPr/>
            <p:nvPr/>
          </p:nvSpPr>
          <p:spPr>
            <a:xfrm>
              <a:off x="4708625" y="1531738"/>
              <a:ext cx="48900" cy="14750"/>
            </a:xfrm>
            <a:custGeom>
              <a:avLst/>
              <a:gdLst/>
              <a:ahLst/>
              <a:cxnLst/>
              <a:rect l="l" t="t" r="r" b="b"/>
              <a:pathLst>
                <a:path w="1956" h="590" extrusionOk="0">
                  <a:moveTo>
                    <a:pt x="1211" y="0"/>
                  </a:moveTo>
                  <a:cubicBezTo>
                    <a:pt x="838" y="0"/>
                    <a:pt x="1" y="590"/>
                    <a:pt x="776" y="590"/>
                  </a:cubicBezTo>
                  <a:cubicBezTo>
                    <a:pt x="1149" y="590"/>
                    <a:pt x="1955" y="0"/>
                    <a:pt x="12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6" name="Google Shape;2246;p21"/>
            <p:cNvSpPr/>
            <p:nvPr/>
          </p:nvSpPr>
          <p:spPr>
            <a:xfrm>
              <a:off x="4847450" y="1533288"/>
              <a:ext cx="48100" cy="17850"/>
            </a:xfrm>
            <a:custGeom>
              <a:avLst/>
              <a:gdLst/>
              <a:ahLst/>
              <a:cxnLst/>
              <a:rect l="l" t="t" r="r" b="b"/>
              <a:pathLst>
                <a:path w="1924" h="714" extrusionOk="0">
                  <a:moveTo>
                    <a:pt x="1148" y="1"/>
                  </a:moveTo>
                  <a:cubicBezTo>
                    <a:pt x="683" y="1"/>
                    <a:pt x="0" y="714"/>
                    <a:pt x="745" y="714"/>
                  </a:cubicBezTo>
                  <a:cubicBezTo>
                    <a:pt x="1241" y="714"/>
                    <a:pt x="1924" y="1"/>
                    <a:pt x="11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7" name="Google Shape;2247;p21"/>
            <p:cNvSpPr/>
            <p:nvPr/>
          </p:nvSpPr>
          <p:spPr>
            <a:xfrm>
              <a:off x="4893975" y="1486763"/>
              <a:ext cx="48875" cy="17075"/>
            </a:xfrm>
            <a:custGeom>
              <a:avLst/>
              <a:gdLst/>
              <a:ahLst/>
              <a:cxnLst/>
              <a:rect l="l" t="t" r="r" b="b"/>
              <a:pathLst>
                <a:path w="1955" h="683" extrusionOk="0">
                  <a:moveTo>
                    <a:pt x="1210" y="0"/>
                  </a:moveTo>
                  <a:cubicBezTo>
                    <a:pt x="745" y="0"/>
                    <a:pt x="1" y="683"/>
                    <a:pt x="776" y="683"/>
                  </a:cubicBezTo>
                  <a:cubicBezTo>
                    <a:pt x="1210" y="683"/>
                    <a:pt x="1955" y="0"/>
                    <a:pt x="12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8" name="Google Shape;2248;p21"/>
            <p:cNvSpPr/>
            <p:nvPr/>
          </p:nvSpPr>
          <p:spPr>
            <a:xfrm>
              <a:off x="4935075" y="1539488"/>
              <a:ext cx="41125" cy="19425"/>
            </a:xfrm>
            <a:custGeom>
              <a:avLst/>
              <a:gdLst/>
              <a:ahLst/>
              <a:cxnLst/>
              <a:rect l="l" t="t" r="r" b="b"/>
              <a:pathLst>
                <a:path w="1645" h="777" extrusionOk="0">
                  <a:moveTo>
                    <a:pt x="869" y="1"/>
                  </a:moveTo>
                  <a:cubicBezTo>
                    <a:pt x="249" y="1"/>
                    <a:pt x="1" y="776"/>
                    <a:pt x="776" y="776"/>
                  </a:cubicBezTo>
                  <a:cubicBezTo>
                    <a:pt x="1396" y="776"/>
                    <a:pt x="1645" y="1"/>
                    <a:pt x="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49" name="Google Shape;2249;p21"/>
            <p:cNvSpPr/>
            <p:nvPr/>
          </p:nvSpPr>
          <p:spPr>
            <a:xfrm>
              <a:off x="5052175" y="1534063"/>
              <a:ext cx="48875" cy="16300"/>
            </a:xfrm>
            <a:custGeom>
              <a:avLst/>
              <a:gdLst/>
              <a:ahLst/>
              <a:cxnLst/>
              <a:rect l="l" t="t" r="r" b="b"/>
              <a:pathLst>
                <a:path w="1955" h="652" extrusionOk="0">
                  <a:moveTo>
                    <a:pt x="1210" y="1"/>
                  </a:moveTo>
                  <a:cubicBezTo>
                    <a:pt x="776" y="1"/>
                    <a:pt x="1" y="652"/>
                    <a:pt x="776" y="652"/>
                  </a:cubicBezTo>
                  <a:cubicBezTo>
                    <a:pt x="1179" y="652"/>
                    <a:pt x="1955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0" name="Google Shape;2250;p21"/>
            <p:cNvSpPr/>
            <p:nvPr/>
          </p:nvSpPr>
          <p:spPr>
            <a:xfrm>
              <a:off x="4990125" y="1492963"/>
              <a:ext cx="45800" cy="11650"/>
            </a:xfrm>
            <a:custGeom>
              <a:avLst/>
              <a:gdLst/>
              <a:ahLst/>
              <a:cxnLst/>
              <a:rect l="l" t="t" r="r" b="b"/>
              <a:pathLst>
                <a:path w="1832" h="466" extrusionOk="0">
                  <a:moveTo>
                    <a:pt x="1273" y="1"/>
                  </a:moveTo>
                  <a:cubicBezTo>
                    <a:pt x="1025" y="1"/>
                    <a:pt x="1" y="466"/>
                    <a:pt x="559" y="466"/>
                  </a:cubicBezTo>
                  <a:cubicBezTo>
                    <a:pt x="776" y="466"/>
                    <a:pt x="1831" y="1"/>
                    <a:pt x="12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1" name="Google Shape;2251;p21"/>
            <p:cNvSpPr/>
            <p:nvPr/>
          </p:nvSpPr>
          <p:spPr>
            <a:xfrm>
              <a:off x="5147550" y="1501488"/>
              <a:ext cx="40350" cy="20975"/>
            </a:xfrm>
            <a:custGeom>
              <a:avLst/>
              <a:gdLst/>
              <a:ahLst/>
              <a:cxnLst/>
              <a:rect l="l" t="t" r="r" b="b"/>
              <a:pathLst>
                <a:path w="1614" h="839" extrusionOk="0">
                  <a:moveTo>
                    <a:pt x="869" y="1"/>
                  </a:moveTo>
                  <a:cubicBezTo>
                    <a:pt x="218" y="1"/>
                    <a:pt x="1" y="838"/>
                    <a:pt x="745" y="838"/>
                  </a:cubicBezTo>
                  <a:cubicBezTo>
                    <a:pt x="1397" y="838"/>
                    <a:pt x="1614" y="1"/>
                    <a:pt x="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2" name="Google Shape;2252;p21"/>
            <p:cNvSpPr/>
            <p:nvPr/>
          </p:nvSpPr>
          <p:spPr>
            <a:xfrm>
              <a:off x="5080100" y="1468138"/>
              <a:ext cx="40350" cy="20200"/>
            </a:xfrm>
            <a:custGeom>
              <a:avLst/>
              <a:gdLst/>
              <a:ahLst/>
              <a:cxnLst/>
              <a:rect l="l" t="t" r="r" b="b"/>
              <a:pathLst>
                <a:path w="1614" h="808" extrusionOk="0">
                  <a:moveTo>
                    <a:pt x="869" y="1"/>
                  </a:moveTo>
                  <a:cubicBezTo>
                    <a:pt x="217" y="1"/>
                    <a:pt x="0" y="807"/>
                    <a:pt x="745" y="807"/>
                  </a:cubicBezTo>
                  <a:cubicBezTo>
                    <a:pt x="1396" y="807"/>
                    <a:pt x="1613" y="1"/>
                    <a:pt x="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3" name="Google Shape;2253;p21"/>
            <p:cNvSpPr/>
            <p:nvPr/>
          </p:nvSpPr>
          <p:spPr>
            <a:xfrm>
              <a:off x="5047525" y="1438688"/>
              <a:ext cx="45000" cy="11650"/>
            </a:xfrm>
            <a:custGeom>
              <a:avLst/>
              <a:gdLst/>
              <a:ahLst/>
              <a:cxnLst/>
              <a:rect l="l" t="t" r="r" b="b"/>
              <a:pathLst>
                <a:path w="1800" h="466" extrusionOk="0">
                  <a:moveTo>
                    <a:pt x="1272" y="0"/>
                  </a:moveTo>
                  <a:cubicBezTo>
                    <a:pt x="1024" y="0"/>
                    <a:pt x="0" y="465"/>
                    <a:pt x="528" y="465"/>
                  </a:cubicBezTo>
                  <a:cubicBezTo>
                    <a:pt x="776" y="465"/>
                    <a:pt x="1800" y="0"/>
                    <a:pt x="12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4" name="Google Shape;2254;p21"/>
            <p:cNvSpPr/>
            <p:nvPr/>
          </p:nvSpPr>
          <p:spPr>
            <a:xfrm>
              <a:off x="5082425" y="1343288"/>
              <a:ext cx="48875" cy="14000"/>
            </a:xfrm>
            <a:custGeom>
              <a:avLst/>
              <a:gdLst/>
              <a:ahLst/>
              <a:cxnLst/>
              <a:rect l="l" t="t" r="r" b="b"/>
              <a:pathLst>
                <a:path w="1955" h="560" extrusionOk="0">
                  <a:moveTo>
                    <a:pt x="1210" y="1"/>
                  </a:moveTo>
                  <a:cubicBezTo>
                    <a:pt x="838" y="1"/>
                    <a:pt x="0" y="559"/>
                    <a:pt x="745" y="559"/>
                  </a:cubicBezTo>
                  <a:cubicBezTo>
                    <a:pt x="1148" y="559"/>
                    <a:pt x="1954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5" name="Google Shape;2255;p21"/>
            <p:cNvSpPr/>
            <p:nvPr/>
          </p:nvSpPr>
          <p:spPr>
            <a:xfrm>
              <a:off x="5102575" y="1403788"/>
              <a:ext cx="49650" cy="13975"/>
            </a:xfrm>
            <a:custGeom>
              <a:avLst/>
              <a:gdLst/>
              <a:ahLst/>
              <a:cxnLst/>
              <a:rect l="l" t="t" r="r" b="b"/>
              <a:pathLst>
                <a:path w="1986" h="559" extrusionOk="0">
                  <a:moveTo>
                    <a:pt x="1211" y="0"/>
                  </a:moveTo>
                  <a:cubicBezTo>
                    <a:pt x="838" y="0"/>
                    <a:pt x="1" y="559"/>
                    <a:pt x="776" y="559"/>
                  </a:cubicBezTo>
                  <a:cubicBezTo>
                    <a:pt x="1148" y="559"/>
                    <a:pt x="1986" y="0"/>
                    <a:pt x="12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6" name="Google Shape;2256;p21"/>
            <p:cNvSpPr/>
            <p:nvPr/>
          </p:nvSpPr>
          <p:spPr>
            <a:xfrm>
              <a:off x="5170825" y="1422388"/>
              <a:ext cx="47325" cy="17100"/>
            </a:xfrm>
            <a:custGeom>
              <a:avLst/>
              <a:gdLst/>
              <a:ahLst/>
              <a:cxnLst/>
              <a:rect l="l" t="t" r="r" b="b"/>
              <a:pathLst>
                <a:path w="1893" h="684" extrusionOk="0">
                  <a:moveTo>
                    <a:pt x="1179" y="1"/>
                  </a:moveTo>
                  <a:cubicBezTo>
                    <a:pt x="714" y="1"/>
                    <a:pt x="0" y="683"/>
                    <a:pt x="745" y="683"/>
                  </a:cubicBezTo>
                  <a:cubicBezTo>
                    <a:pt x="1210" y="683"/>
                    <a:pt x="1893" y="1"/>
                    <a:pt x="11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7" name="Google Shape;2257;p21"/>
            <p:cNvSpPr/>
            <p:nvPr/>
          </p:nvSpPr>
          <p:spPr>
            <a:xfrm>
              <a:off x="5211150" y="1368113"/>
              <a:ext cx="47325" cy="17850"/>
            </a:xfrm>
            <a:custGeom>
              <a:avLst/>
              <a:gdLst/>
              <a:ahLst/>
              <a:cxnLst/>
              <a:rect l="l" t="t" r="r" b="b"/>
              <a:pathLst>
                <a:path w="1893" h="714" extrusionOk="0">
                  <a:moveTo>
                    <a:pt x="1148" y="0"/>
                  </a:moveTo>
                  <a:cubicBezTo>
                    <a:pt x="683" y="0"/>
                    <a:pt x="0" y="714"/>
                    <a:pt x="745" y="714"/>
                  </a:cubicBezTo>
                  <a:cubicBezTo>
                    <a:pt x="1210" y="714"/>
                    <a:pt x="1893" y="0"/>
                    <a:pt x="11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8" name="Google Shape;2258;p21"/>
            <p:cNvSpPr/>
            <p:nvPr/>
          </p:nvSpPr>
          <p:spPr>
            <a:xfrm>
              <a:off x="5144450" y="1343288"/>
              <a:ext cx="40350" cy="20975"/>
            </a:xfrm>
            <a:custGeom>
              <a:avLst/>
              <a:gdLst/>
              <a:ahLst/>
              <a:cxnLst/>
              <a:rect l="l" t="t" r="r" b="b"/>
              <a:pathLst>
                <a:path w="1614" h="839" extrusionOk="0">
                  <a:moveTo>
                    <a:pt x="838" y="1"/>
                  </a:moveTo>
                  <a:cubicBezTo>
                    <a:pt x="187" y="1"/>
                    <a:pt x="1" y="838"/>
                    <a:pt x="745" y="838"/>
                  </a:cubicBezTo>
                  <a:cubicBezTo>
                    <a:pt x="1397" y="838"/>
                    <a:pt x="1614" y="1"/>
                    <a:pt x="8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59" name="Google Shape;2259;p21"/>
            <p:cNvSpPr/>
            <p:nvPr/>
          </p:nvSpPr>
          <p:spPr>
            <a:xfrm>
              <a:off x="5170050" y="1309163"/>
              <a:ext cx="48875" cy="14775"/>
            </a:xfrm>
            <a:custGeom>
              <a:avLst/>
              <a:gdLst/>
              <a:ahLst/>
              <a:cxnLst/>
              <a:rect l="l" t="t" r="r" b="b"/>
              <a:pathLst>
                <a:path w="1955" h="591" extrusionOk="0">
                  <a:moveTo>
                    <a:pt x="1210" y="1"/>
                  </a:moveTo>
                  <a:cubicBezTo>
                    <a:pt x="807" y="1"/>
                    <a:pt x="0" y="590"/>
                    <a:pt x="776" y="590"/>
                  </a:cubicBezTo>
                  <a:cubicBezTo>
                    <a:pt x="1148" y="590"/>
                    <a:pt x="1955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0" name="Google Shape;2260;p21"/>
            <p:cNvSpPr/>
            <p:nvPr/>
          </p:nvSpPr>
          <p:spPr>
            <a:xfrm>
              <a:off x="4761375" y="1715538"/>
              <a:ext cx="45000" cy="10875"/>
            </a:xfrm>
            <a:custGeom>
              <a:avLst/>
              <a:gdLst/>
              <a:ahLst/>
              <a:cxnLst/>
              <a:rect l="l" t="t" r="r" b="b"/>
              <a:pathLst>
                <a:path w="1800" h="435" extrusionOk="0">
                  <a:moveTo>
                    <a:pt x="1272" y="0"/>
                  </a:moveTo>
                  <a:cubicBezTo>
                    <a:pt x="1024" y="0"/>
                    <a:pt x="0" y="434"/>
                    <a:pt x="528" y="434"/>
                  </a:cubicBezTo>
                  <a:cubicBezTo>
                    <a:pt x="776" y="434"/>
                    <a:pt x="1799" y="0"/>
                    <a:pt x="12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1" name="Google Shape;2261;p21"/>
            <p:cNvSpPr/>
            <p:nvPr/>
          </p:nvSpPr>
          <p:spPr>
            <a:xfrm>
              <a:off x="4726475" y="1661238"/>
              <a:ext cx="47325" cy="17875"/>
            </a:xfrm>
            <a:custGeom>
              <a:avLst/>
              <a:gdLst/>
              <a:ahLst/>
              <a:cxnLst/>
              <a:rect l="l" t="t" r="r" b="b"/>
              <a:pathLst>
                <a:path w="1893" h="715" extrusionOk="0">
                  <a:moveTo>
                    <a:pt x="1148" y="1"/>
                  </a:moveTo>
                  <a:cubicBezTo>
                    <a:pt x="683" y="1"/>
                    <a:pt x="0" y="714"/>
                    <a:pt x="745" y="714"/>
                  </a:cubicBezTo>
                  <a:cubicBezTo>
                    <a:pt x="1210" y="714"/>
                    <a:pt x="1893" y="1"/>
                    <a:pt x="11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2" name="Google Shape;2262;p21"/>
            <p:cNvSpPr/>
            <p:nvPr/>
          </p:nvSpPr>
          <p:spPr>
            <a:xfrm>
              <a:off x="4748950" y="1626338"/>
              <a:ext cx="49675" cy="14000"/>
            </a:xfrm>
            <a:custGeom>
              <a:avLst/>
              <a:gdLst/>
              <a:ahLst/>
              <a:cxnLst/>
              <a:rect l="l" t="t" r="r" b="b"/>
              <a:pathLst>
                <a:path w="1987" h="560" extrusionOk="0">
                  <a:moveTo>
                    <a:pt x="1211" y="1"/>
                  </a:moveTo>
                  <a:cubicBezTo>
                    <a:pt x="869" y="1"/>
                    <a:pt x="1" y="559"/>
                    <a:pt x="776" y="559"/>
                  </a:cubicBezTo>
                  <a:cubicBezTo>
                    <a:pt x="1118" y="559"/>
                    <a:pt x="1986" y="1"/>
                    <a:pt x="121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3" name="Google Shape;2263;p21"/>
            <p:cNvSpPr/>
            <p:nvPr/>
          </p:nvSpPr>
          <p:spPr>
            <a:xfrm>
              <a:off x="4823400" y="1627113"/>
              <a:ext cx="48900" cy="12450"/>
            </a:xfrm>
            <a:custGeom>
              <a:avLst/>
              <a:gdLst/>
              <a:ahLst/>
              <a:cxnLst/>
              <a:rect l="l" t="t" r="r" b="b"/>
              <a:pathLst>
                <a:path w="1956" h="498" extrusionOk="0">
                  <a:moveTo>
                    <a:pt x="1211" y="1"/>
                  </a:moveTo>
                  <a:cubicBezTo>
                    <a:pt x="869" y="1"/>
                    <a:pt x="1" y="497"/>
                    <a:pt x="745" y="497"/>
                  </a:cubicBezTo>
                  <a:cubicBezTo>
                    <a:pt x="1055" y="497"/>
                    <a:pt x="1955" y="1"/>
                    <a:pt x="121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4" name="Google Shape;2264;p21"/>
            <p:cNvSpPr/>
            <p:nvPr/>
          </p:nvSpPr>
          <p:spPr>
            <a:xfrm>
              <a:off x="4826500" y="1686063"/>
              <a:ext cx="48900" cy="15525"/>
            </a:xfrm>
            <a:custGeom>
              <a:avLst/>
              <a:gdLst/>
              <a:ahLst/>
              <a:cxnLst/>
              <a:rect l="l" t="t" r="r" b="b"/>
              <a:pathLst>
                <a:path w="1956" h="621" extrusionOk="0">
                  <a:moveTo>
                    <a:pt x="1211" y="0"/>
                  </a:moveTo>
                  <a:cubicBezTo>
                    <a:pt x="807" y="0"/>
                    <a:pt x="1" y="621"/>
                    <a:pt x="776" y="621"/>
                  </a:cubicBezTo>
                  <a:cubicBezTo>
                    <a:pt x="1180" y="621"/>
                    <a:pt x="1955" y="0"/>
                    <a:pt x="12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5" name="Google Shape;2265;p21"/>
            <p:cNvSpPr/>
            <p:nvPr/>
          </p:nvSpPr>
          <p:spPr>
            <a:xfrm>
              <a:off x="4853650" y="1797738"/>
              <a:ext cx="48875" cy="14750"/>
            </a:xfrm>
            <a:custGeom>
              <a:avLst/>
              <a:gdLst/>
              <a:ahLst/>
              <a:cxnLst/>
              <a:rect l="l" t="t" r="r" b="b"/>
              <a:pathLst>
                <a:path w="1955" h="590" extrusionOk="0">
                  <a:moveTo>
                    <a:pt x="1210" y="0"/>
                  </a:moveTo>
                  <a:cubicBezTo>
                    <a:pt x="807" y="0"/>
                    <a:pt x="1" y="589"/>
                    <a:pt x="745" y="589"/>
                  </a:cubicBezTo>
                  <a:cubicBezTo>
                    <a:pt x="1148" y="589"/>
                    <a:pt x="1955" y="0"/>
                    <a:pt x="12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6" name="Google Shape;2266;p21"/>
            <p:cNvSpPr/>
            <p:nvPr/>
          </p:nvSpPr>
          <p:spPr>
            <a:xfrm>
              <a:off x="4736550" y="1811688"/>
              <a:ext cx="48100" cy="19400"/>
            </a:xfrm>
            <a:custGeom>
              <a:avLst/>
              <a:gdLst/>
              <a:ahLst/>
              <a:cxnLst/>
              <a:rect l="l" t="t" r="r" b="b"/>
              <a:pathLst>
                <a:path w="1924" h="776" extrusionOk="0">
                  <a:moveTo>
                    <a:pt x="1148" y="0"/>
                  </a:moveTo>
                  <a:cubicBezTo>
                    <a:pt x="652" y="0"/>
                    <a:pt x="1" y="776"/>
                    <a:pt x="745" y="776"/>
                  </a:cubicBezTo>
                  <a:cubicBezTo>
                    <a:pt x="1241" y="776"/>
                    <a:pt x="1924" y="0"/>
                    <a:pt x="114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7" name="Google Shape;2267;p21"/>
            <p:cNvSpPr/>
            <p:nvPr/>
          </p:nvSpPr>
          <p:spPr>
            <a:xfrm>
              <a:off x="4709400" y="1769813"/>
              <a:ext cx="48125" cy="16300"/>
            </a:xfrm>
            <a:custGeom>
              <a:avLst/>
              <a:gdLst/>
              <a:ahLst/>
              <a:cxnLst/>
              <a:rect l="l" t="t" r="r" b="b"/>
              <a:pathLst>
                <a:path w="1925" h="652" extrusionOk="0">
                  <a:moveTo>
                    <a:pt x="1180" y="0"/>
                  </a:moveTo>
                  <a:cubicBezTo>
                    <a:pt x="745" y="0"/>
                    <a:pt x="1" y="652"/>
                    <a:pt x="745" y="652"/>
                  </a:cubicBezTo>
                  <a:cubicBezTo>
                    <a:pt x="1180" y="652"/>
                    <a:pt x="1924" y="0"/>
                    <a:pt x="118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8" name="Google Shape;2268;p21"/>
            <p:cNvSpPr/>
            <p:nvPr/>
          </p:nvSpPr>
          <p:spPr>
            <a:xfrm>
              <a:off x="4789275" y="1773688"/>
              <a:ext cx="48900" cy="14750"/>
            </a:xfrm>
            <a:custGeom>
              <a:avLst/>
              <a:gdLst/>
              <a:ahLst/>
              <a:cxnLst/>
              <a:rect l="l" t="t" r="r" b="b"/>
              <a:pathLst>
                <a:path w="1956" h="590" extrusionOk="0">
                  <a:moveTo>
                    <a:pt x="1211" y="0"/>
                  </a:moveTo>
                  <a:cubicBezTo>
                    <a:pt x="838" y="0"/>
                    <a:pt x="1" y="590"/>
                    <a:pt x="776" y="590"/>
                  </a:cubicBezTo>
                  <a:cubicBezTo>
                    <a:pt x="1149" y="590"/>
                    <a:pt x="1955" y="0"/>
                    <a:pt x="12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69" name="Google Shape;2269;p21"/>
            <p:cNvSpPr/>
            <p:nvPr/>
          </p:nvSpPr>
          <p:spPr>
            <a:xfrm>
              <a:off x="4614800" y="1852788"/>
              <a:ext cx="48100" cy="18625"/>
            </a:xfrm>
            <a:custGeom>
              <a:avLst/>
              <a:gdLst/>
              <a:ahLst/>
              <a:cxnLst/>
              <a:rect l="l" t="t" r="r" b="b"/>
              <a:pathLst>
                <a:path w="1924" h="745" extrusionOk="0">
                  <a:moveTo>
                    <a:pt x="1179" y="0"/>
                  </a:moveTo>
                  <a:cubicBezTo>
                    <a:pt x="683" y="0"/>
                    <a:pt x="1" y="745"/>
                    <a:pt x="776" y="745"/>
                  </a:cubicBezTo>
                  <a:cubicBezTo>
                    <a:pt x="1241" y="745"/>
                    <a:pt x="1924" y="0"/>
                    <a:pt x="11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0" name="Google Shape;2270;p21"/>
            <p:cNvSpPr/>
            <p:nvPr/>
          </p:nvSpPr>
          <p:spPr>
            <a:xfrm>
              <a:off x="4577575" y="1790738"/>
              <a:ext cx="48875" cy="15550"/>
            </a:xfrm>
            <a:custGeom>
              <a:avLst/>
              <a:gdLst/>
              <a:ahLst/>
              <a:cxnLst/>
              <a:rect l="l" t="t" r="r" b="b"/>
              <a:pathLst>
                <a:path w="1955" h="622" extrusionOk="0">
                  <a:moveTo>
                    <a:pt x="1210" y="1"/>
                  </a:moveTo>
                  <a:cubicBezTo>
                    <a:pt x="807" y="1"/>
                    <a:pt x="1" y="621"/>
                    <a:pt x="745" y="621"/>
                  </a:cubicBezTo>
                  <a:cubicBezTo>
                    <a:pt x="1148" y="621"/>
                    <a:pt x="1955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1" name="Google Shape;2271;p21"/>
            <p:cNvSpPr/>
            <p:nvPr/>
          </p:nvSpPr>
          <p:spPr>
            <a:xfrm>
              <a:off x="4478325" y="1836513"/>
              <a:ext cx="45000" cy="10875"/>
            </a:xfrm>
            <a:custGeom>
              <a:avLst/>
              <a:gdLst/>
              <a:ahLst/>
              <a:cxnLst/>
              <a:rect l="l" t="t" r="r" b="b"/>
              <a:pathLst>
                <a:path w="1800" h="435" extrusionOk="0">
                  <a:moveTo>
                    <a:pt x="1272" y="0"/>
                  </a:moveTo>
                  <a:cubicBezTo>
                    <a:pt x="1024" y="0"/>
                    <a:pt x="0" y="434"/>
                    <a:pt x="528" y="434"/>
                  </a:cubicBezTo>
                  <a:cubicBezTo>
                    <a:pt x="776" y="434"/>
                    <a:pt x="1799" y="0"/>
                    <a:pt x="1272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2" name="Google Shape;2272;p21"/>
            <p:cNvSpPr/>
            <p:nvPr/>
          </p:nvSpPr>
          <p:spPr>
            <a:xfrm>
              <a:off x="4523300" y="1889238"/>
              <a:ext cx="49650" cy="13200"/>
            </a:xfrm>
            <a:custGeom>
              <a:avLst/>
              <a:gdLst/>
              <a:ahLst/>
              <a:cxnLst/>
              <a:rect l="l" t="t" r="r" b="b"/>
              <a:pathLst>
                <a:path w="1986" h="528" extrusionOk="0">
                  <a:moveTo>
                    <a:pt x="1241" y="0"/>
                  </a:moveTo>
                  <a:cubicBezTo>
                    <a:pt x="869" y="0"/>
                    <a:pt x="0" y="528"/>
                    <a:pt x="776" y="528"/>
                  </a:cubicBezTo>
                  <a:cubicBezTo>
                    <a:pt x="1117" y="528"/>
                    <a:pt x="1986" y="0"/>
                    <a:pt x="124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3" name="Google Shape;2273;p21"/>
            <p:cNvSpPr/>
            <p:nvPr/>
          </p:nvSpPr>
          <p:spPr>
            <a:xfrm>
              <a:off x="4406200" y="1883038"/>
              <a:ext cx="41125" cy="19400"/>
            </a:xfrm>
            <a:custGeom>
              <a:avLst/>
              <a:gdLst/>
              <a:ahLst/>
              <a:cxnLst/>
              <a:rect l="l" t="t" r="r" b="b"/>
              <a:pathLst>
                <a:path w="1645" h="776" extrusionOk="0">
                  <a:moveTo>
                    <a:pt x="869" y="0"/>
                  </a:moveTo>
                  <a:cubicBezTo>
                    <a:pt x="249" y="0"/>
                    <a:pt x="0" y="776"/>
                    <a:pt x="776" y="776"/>
                  </a:cubicBezTo>
                  <a:cubicBezTo>
                    <a:pt x="1396" y="776"/>
                    <a:pt x="1644" y="0"/>
                    <a:pt x="86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4" name="Google Shape;2274;p21"/>
            <p:cNvSpPr/>
            <p:nvPr/>
          </p:nvSpPr>
          <p:spPr>
            <a:xfrm>
              <a:off x="4296850" y="1914038"/>
              <a:ext cx="45000" cy="10900"/>
            </a:xfrm>
            <a:custGeom>
              <a:avLst/>
              <a:gdLst/>
              <a:ahLst/>
              <a:cxnLst/>
              <a:rect l="l" t="t" r="r" b="b"/>
              <a:pathLst>
                <a:path w="1800" h="436" extrusionOk="0">
                  <a:moveTo>
                    <a:pt x="1272" y="1"/>
                  </a:moveTo>
                  <a:cubicBezTo>
                    <a:pt x="1024" y="1"/>
                    <a:pt x="1" y="435"/>
                    <a:pt x="528" y="435"/>
                  </a:cubicBezTo>
                  <a:cubicBezTo>
                    <a:pt x="745" y="435"/>
                    <a:pt x="1800" y="1"/>
                    <a:pt x="12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5" name="Google Shape;2275;p21"/>
            <p:cNvSpPr/>
            <p:nvPr/>
          </p:nvSpPr>
          <p:spPr>
            <a:xfrm>
              <a:off x="4226275" y="1896988"/>
              <a:ext cx="45025" cy="10875"/>
            </a:xfrm>
            <a:custGeom>
              <a:avLst/>
              <a:gdLst/>
              <a:ahLst/>
              <a:cxnLst/>
              <a:rect l="l" t="t" r="r" b="b"/>
              <a:pathLst>
                <a:path w="1801" h="435" extrusionOk="0">
                  <a:moveTo>
                    <a:pt x="1242" y="1"/>
                  </a:moveTo>
                  <a:cubicBezTo>
                    <a:pt x="1025" y="1"/>
                    <a:pt x="1" y="435"/>
                    <a:pt x="528" y="435"/>
                  </a:cubicBezTo>
                  <a:cubicBezTo>
                    <a:pt x="745" y="435"/>
                    <a:pt x="1800" y="1"/>
                    <a:pt x="124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6" name="Google Shape;2276;p21"/>
            <p:cNvSpPr/>
            <p:nvPr/>
          </p:nvSpPr>
          <p:spPr>
            <a:xfrm>
              <a:off x="4203800" y="1841163"/>
              <a:ext cx="48875" cy="14750"/>
            </a:xfrm>
            <a:custGeom>
              <a:avLst/>
              <a:gdLst/>
              <a:ahLst/>
              <a:cxnLst/>
              <a:rect l="l" t="t" r="r" b="b"/>
              <a:pathLst>
                <a:path w="1955" h="590" extrusionOk="0">
                  <a:moveTo>
                    <a:pt x="1210" y="0"/>
                  </a:moveTo>
                  <a:cubicBezTo>
                    <a:pt x="807" y="0"/>
                    <a:pt x="0" y="590"/>
                    <a:pt x="745" y="590"/>
                  </a:cubicBezTo>
                  <a:cubicBezTo>
                    <a:pt x="1148" y="590"/>
                    <a:pt x="1955" y="0"/>
                    <a:pt x="12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7" name="Google Shape;2277;p21"/>
            <p:cNvSpPr/>
            <p:nvPr/>
          </p:nvSpPr>
          <p:spPr>
            <a:xfrm>
              <a:off x="4278250" y="1868288"/>
              <a:ext cx="41125" cy="20975"/>
            </a:xfrm>
            <a:custGeom>
              <a:avLst/>
              <a:gdLst/>
              <a:ahLst/>
              <a:cxnLst/>
              <a:rect l="l" t="t" r="r" b="b"/>
              <a:pathLst>
                <a:path w="1645" h="839" extrusionOk="0">
                  <a:moveTo>
                    <a:pt x="869" y="1"/>
                  </a:moveTo>
                  <a:cubicBezTo>
                    <a:pt x="217" y="1"/>
                    <a:pt x="0" y="838"/>
                    <a:pt x="776" y="838"/>
                  </a:cubicBezTo>
                  <a:cubicBezTo>
                    <a:pt x="1427" y="838"/>
                    <a:pt x="1644" y="1"/>
                    <a:pt x="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8" name="Google Shape;2278;p21"/>
            <p:cNvSpPr/>
            <p:nvPr/>
          </p:nvSpPr>
          <p:spPr>
            <a:xfrm>
              <a:off x="4347250" y="1849688"/>
              <a:ext cx="45025" cy="11650"/>
            </a:xfrm>
            <a:custGeom>
              <a:avLst/>
              <a:gdLst/>
              <a:ahLst/>
              <a:cxnLst/>
              <a:rect l="l" t="t" r="r" b="b"/>
              <a:pathLst>
                <a:path w="1801" h="466" extrusionOk="0">
                  <a:moveTo>
                    <a:pt x="1273" y="0"/>
                  </a:moveTo>
                  <a:cubicBezTo>
                    <a:pt x="1025" y="0"/>
                    <a:pt x="1" y="466"/>
                    <a:pt x="528" y="466"/>
                  </a:cubicBezTo>
                  <a:cubicBezTo>
                    <a:pt x="776" y="466"/>
                    <a:pt x="1800" y="0"/>
                    <a:pt x="127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79" name="Google Shape;2279;p21"/>
            <p:cNvSpPr/>
            <p:nvPr/>
          </p:nvSpPr>
          <p:spPr>
            <a:xfrm>
              <a:off x="4279025" y="1821763"/>
              <a:ext cx="40350" cy="20975"/>
            </a:xfrm>
            <a:custGeom>
              <a:avLst/>
              <a:gdLst/>
              <a:ahLst/>
              <a:cxnLst/>
              <a:rect l="l" t="t" r="r" b="b"/>
              <a:pathLst>
                <a:path w="1614" h="839" extrusionOk="0">
                  <a:moveTo>
                    <a:pt x="838" y="1"/>
                  </a:moveTo>
                  <a:cubicBezTo>
                    <a:pt x="186" y="1"/>
                    <a:pt x="0" y="838"/>
                    <a:pt x="745" y="838"/>
                  </a:cubicBezTo>
                  <a:cubicBezTo>
                    <a:pt x="1396" y="838"/>
                    <a:pt x="1613" y="1"/>
                    <a:pt x="8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0" name="Google Shape;2280;p21"/>
            <p:cNvSpPr/>
            <p:nvPr/>
          </p:nvSpPr>
          <p:spPr>
            <a:xfrm>
              <a:off x="4267375" y="1777563"/>
              <a:ext cx="49675" cy="13975"/>
            </a:xfrm>
            <a:custGeom>
              <a:avLst/>
              <a:gdLst/>
              <a:ahLst/>
              <a:cxnLst/>
              <a:rect l="l" t="t" r="r" b="b"/>
              <a:pathLst>
                <a:path w="1987" h="559" extrusionOk="0">
                  <a:moveTo>
                    <a:pt x="1211" y="1"/>
                  </a:moveTo>
                  <a:cubicBezTo>
                    <a:pt x="869" y="1"/>
                    <a:pt x="1" y="559"/>
                    <a:pt x="776" y="559"/>
                  </a:cubicBezTo>
                  <a:cubicBezTo>
                    <a:pt x="1149" y="559"/>
                    <a:pt x="1986" y="1"/>
                    <a:pt x="1211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1" name="Google Shape;2281;p21"/>
            <p:cNvSpPr/>
            <p:nvPr/>
          </p:nvSpPr>
          <p:spPr>
            <a:xfrm>
              <a:off x="4380600" y="1779113"/>
              <a:ext cx="45775" cy="11650"/>
            </a:xfrm>
            <a:custGeom>
              <a:avLst/>
              <a:gdLst/>
              <a:ahLst/>
              <a:cxnLst/>
              <a:rect l="l" t="t" r="r" b="b"/>
              <a:pathLst>
                <a:path w="1831" h="466" extrusionOk="0">
                  <a:moveTo>
                    <a:pt x="1273" y="1"/>
                  </a:moveTo>
                  <a:cubicBezTo>
                    <a:pt x="1024" y="1"/>
                    <a:pt x="1" y="466"/>
                    <a:pt x="559" y="466"/>
                  </a:cubicBezTo>
                  <a:cubicBezTo>
                    <a:pt x="776" y="466"/>
                    <a:pt x="1831" y="1"/>
                    <a:pt x="12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2" name="Google Shape;2282;p21"/>
            <p:cNvSpPr/>
            <p:nvPr/>
          </p:nvSpPr>
          <p:spPr>
            <a:xfrm>
              <a:off x="4466675" y="1789188"/>
              <a:ext cx="48900" cy="17100"/>
            </a:xfrm>
            <a:custGeom>
              <a:avLst/>
              <a:gdLst/>
              <a:ahLst/>
              <a:cxnLst/>
              <a:rect l="l" t="t" r="r" b="b"/>
              <a:pathLst>
                <a:path w="1956" h="684" extrusionOk="0">
                  <a:moveTo>
                    <a:pt x="1180" y="1"/>
                  </a:moveTo>
                  <a:cubicBezTo>
                    <a:pt x="745" y="1"/>
                    <a:pt x="1" y="683"/>
                    <a:pt x="745" y="683"/>
                  </a:cubicBezTo>
                  <a:cubicBezTo>
                    <a:pt x="1211" y="683"/>
                    <a:pt x="1955" y="1"/>
                    <a:pt x="118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3" name="Google Shape;2283;p21"/>
            <p:cNvSpPr/>
            <p:nvPr/>
          </p:nvSpPr>
          <p:spPr>
            <a:xfrm>
              <a:off x="4412400" y="1831063"/>
              <a:ext cx="48875" cy="14775"/>
            </a:xfrm>
            <a:custGeom>
              <a:avLst/>
              <a:gdLst/>
              <a:ahLst/>
              <a:cxnLst/>
              <a:rect l="l" t="t" r="r" b="b"/>
              <a:pathLst>
                <a:path w="1955" h="591" extrusionOk="0">
                  <a:moveTo>
                    <a:pt x="1210" y="1"/>
                  </a:moveTo>
                  <a:cubicBezTo>
                    <a:pt x="807" y="1"/>
                    <a:pt x="1" y="590"/>
                    <a:pt x="776" y="590"/>
                  </a:cubicBezTo>
                  <a:cubicBezTo>
                    <a:pt x="1148" y="590"/>
                    <a:pt x="1955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4" name="Google Shape;2284;p21"/>
            <p:cNvSpPr/>
            <p:nvPr/>
          </p:nvSpPr>
          <p:spPr>
            <a:xfrm>
              <a:off x="4500025" y="1963688"/>
              <a:ext cx="48875" cy="12425"/>
            </a:xfrm>
            <a:custGeom>
              <a:avLst/>
              <a:gdLst/>
              <a:ahLst/>
              <a:cxnLst/>
              <a:rect l="l" t="t" r="r" b="b"/>
              <a:pathLst>
                <a:path w="1955" h="497" extrusionOk="0">
                  <a:moveTo>
                    <a:pt x="1211" y="0"/>
                  </a:moveTo>
                  <a:cubicBezTo>
                    <a:pt x="900" y="0"/>
                    <a:pt x="1" y="496"/>
                    <a:pt x="745" y="496"/>
                  </a:cubicBezTo>
                  <a:cubicBezTo>
                    <a:pt x="1086" y="496"/>
                    <a:pt x="1955" y="0"/>
                    <a:pt x="121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5" name="Google Shape;2285;p21"/>
            <p:cNvSpPr/>
            <p:nvPr/>
          </p:nvSpPr>
          <p:spPr>
            <a:xfrm>
              <a:off x="4376725" y="1952813"/>
              <a:ext cx="40350" cy="20975"/>
            </a:xfrm>
            <a:custGeom>
              <a:avLst/>
              <a:gdLst/>
              <a:ahLst/>
              <a:cxnLst/>
              <a:rect l="l" t="t" r="r" b="b"/>
              <a:pathLst>
                <a:path w="1614" h="839" extrusionOk="0">
                  <a:moveTo>
                    <a:pt x="869" y="1"/>
                  </a:moveTo>
                  <a:cubicBezTo>
                    <a:pt x="218" y="1"/>
                    <a:pt x="1" y="838"/>
                    <a:pt x="776" y="838"/>
                  </a:cubicBezTo>
                  <a:cubicBezTo>
                    <a:pt x="1428" y="838"/>
                    <a:pt x="1614" y="1"/>
                    <a:pt x="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6" name="Google Shape;2286;p21"/>
            <p:cNvSpPr/>
            <p:nvPr/>
          </p:nvSpPr>
          <p:spPr>
            <a:xfrm>
              <a:off x="4432575" y="1948163"/>
              <a:ext cx="48875" cy="16325"/>
            </a:xfrm>
            <a:custGeom>
              <a:avLst/>
              <a:gdLst/>
              <a:ahLst/>
              <a:cxnLst/>
              <a:rect l="l" t="t" r="r" b="b"/>
              <a:pathLst>
                <a:path w="1955" h="653" extrusionOk="0">
                  <a:moveTo>
                    <a:pt x="1210" y="1"/>
                  </a:moveTo>
                  <a:cubicBezTo>
                    <a:pt x="776" y="1"/>
                    <a:pt x="0" y="652"/>
                    <a:pt x="776" y="652"/>
                  </a:cubicBezTo>
                  <a:cubicBezTo>
                    <a:pt x="1210" y="652"/>
                    <a:pt x="1954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7" name="Google Shape;2287;p21"/>
            <p:cNvSpPr/>
            <p:nvPr/>
          </p:nvSpPr>
          <p:spPr>
            <a:xfrm>
              <a:off x="4634975" y="1941188"/>
              <a:ext cx="48875" cy="17100"/>
            </a:xfrm>
            <a:custGeom>
              <a:avLst/>
              <a:gdLst/>
              <a:ahLst/>
              <a:cxnLst/>
              <a:rect l="l" t="t" r="r" b="b"/>
              <a:pathLst>
                <a:path w="1955" h="684" extrusionOk="0">
                  <a:moveTo>
                    <a:pt x="1179" y="1"/>
                  </a:moveTo>
                  <a:cubicBezTo>
                    <a:pt x="745" y="1"/>
                    <a:pt x="0" y="683"/>
                    <a:pt x="745" y="683"/>
                  </a:cubicBezTo>
                  <a:cubicBezTo>
                    <a:pt x="1210" y="683"/>
                    <a:pt x="1954" y="1"/>
                    <a:pt x="11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8" name="Google Shape;2288;p21"/>
            <p:cNvSpPr/>
            <p:nvPr/>
          </p:nvSpPr>
          <p:spPr>
            <a:xfrm>
              <a:off x="4548100" y="1961363"/>
              <a:ext cx="47350" cy="17075"/>
            </a:xfrm>
            <a:custGeom>
              <a:avLst/>
              <a:gdLst/>
              <a:ahLst/>
              <a:cxnLst/>
              <a:rect l="l" t="t" r="r" b="b"/>
              <a:pathLst>
                <a:path w="1894" h="683" extrusionOk="0">
                  <a:moveTo>
                    <a:pt x="1149" y="0"/>
                  </a:moveTo>
                  <a:cubicBezTo>
                    <a:pt x="683" y="0"/>
                    <a:pt x="1" y="683"/>
                    <a:pt x="745" y="683"/>
                  </a:cubicBezTo>
                  <a:cubicBezTo>
                    <a:pt x="1211" y="683"/>
                    <a:pt x="1893" y="0"/>
                    <a:pt x="11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89" name="Google Shape;2289;p21"/>
            <p:cNvSpPr/>
            <p:nvPr/>
          </p:nvSpPr>
          <p:spPr>
            <a:xfrm>
              <a:off x="4712525" y="1913263"/>
              <a:ext cx="48875" cy="12450"/>
            </a:xfrm>
            <a:custGeom>
              <a:avLst/>
              <a:gdLst/>
              <a:ahLst/>
              <a:cxnLst/>
              <a:rect l="l" t="t" r="r" b="b"/>
              <a:pathLst>
                <a:path w="1955" h="498" extrusionOk="0">
                  <a:moveTo>
                    <a:pt x="1210" y="1"/>
                  </a:moveTo>
                  <a:cubicBezTo>
                    <a:pt x="838" y="1"/>
                    <a:pt x="0" y="497"/>
                    <a:pt x="745" y="497"/>
                  </a:cubicBezTo>
                  <a:cubicBezTo>
                    <a:pt x="1086" y="497"/>
                    <a:pt x="1954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0" name="Google Shape;2290;p21"/>
            <p:cNvSpPr/>
            <p:nvPr/>
          </p:nvSpPr>
          <p:spPr>
            <a:xfrm>
              <a:off x="4689250" y="1983838"/>
              <a:ext cx="41125" cy="19425"/>
            </a:xfrm>
            <a:custGeom>
              <a:avLst/>
              <a:gdLst/>
              <a:ahLst/>
              <a:cxnLst/>
              <a:rect l="l" t="t" r="r" b="b"/>
              <a:pathLst>
                <a:path w="1645" h="777" extrusionOk="0">
                  <a:moveTo>
                    <a:pt x="869" y="1"/>
                  </a:moveTo>
                  <a:cubicBezTo>
                    <a:pt x="249" y="1"/>
                    <a:pt x="0" y="776"/>
                    <a:pt x="776" y="776"/>
                  </a:cubicBezTo>
                  <a:cubicBezTo>
                    <a:pt x="1396" y="776"/>
                    <a:pt x="1644" y="1"/>
                    <a:pt x="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1" name="Google Shape;2291;p21"/>
            <p:cNvSpPr/>
            <p:nvPr/>
          </p:nvSpPr>
          <p:spPr>
            <a:xfrm>
              <a:off x="4755950" y="2000138"/>
              <a:ext cx="48875" cy="13200"/>
            </a:xfrm>
            <a:custGeom>
              <a:avLst/>
              <a:gdLst/>
              <a:ahLst/>
              <a:cxnLst/>
              <a:rect l="l" t="t" r="r" b="b"/>
              <a:pathLst>
                <a:path w="1955" h="528" extrusionOk="0">
                  <a:moveTo>
                    <a:pt x="1210" y="0"/>
                  </a:moveTo>
                  <a:cubicBezTo>
                    <a:pt x="869" y="0"/>
                    <a:pt x="0" y="527"/>
                    <a:pt x="745" y="527"/>
                  </a:cubicBezTo>
                  <a:cubicBezTo>
                    <a:pt x="1086" y="527"/>
                    <a:pt x="1954" y="0"/>
                    <a:pt x="12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2" name="Google Shape;2292;p21"/>
            <p:cNvSpPr/>
            <p:nvPr/>
          </p:nvSpPr>
          <p:spPr>
            <a:xfrm>
              <a:off x="4662875" y="2037338"/>
              <a:ext cx="40350" cy="20975"/>
            </a:xfrm>
            <a:custGeom>
              <a:avLst/>
              <a:gdLst/>
              <a:ahLst/>
              <a:cxnLst/>
              <a:rect l="l" t="t" r="r" b="b"/>
              <a:pathLst>
                <a:path w="1614" h="839" extrusionOk="0">
                  <a:moveTo>
                    <a:pt x="838" y="1"/>
                  </a:moveTo>
                  <a:cubicBezTo>
                    <a:pt x="187" y="1"/>
                    <a:pt x="1" y="839"/>
                    <a:pt x="745" y="839"/>
                  </a:cubicBezTo>
                  <a:cubicBezTo>
                    <a:pt x="1397" y="839"/>
                    <a:pt x="1614" y="1"/>
                    <a:pt x="8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3" name="Google Shape;2293;p21"/>
            <p:cNvSpPr/>
            <p:nvPr/>
          </p:nvSpPr>
          <p:spPr>
            <a:xfrm>
              <a:off x="4692350" y="2080013"/>
              <a:ext cx="48100" cy="16300"/>
            </a:xfrm>
            <a:custGeom>
              <a:avLst/>
              <a:gdLst/>
              <a:ahLst/>
              <a:cxnLst/>
              <a:rect l="l" t="t" r="r" b="b"/>
              <a:pathLst>
                <a:path w="1924" h="652" extrusionOk="0">
                  <a:moveTo>
                    <a:pt x="1179" y="0"/>
                  </a:moveTo>
                  <a:cubicBezTo>
                    <a:pt x="745" y="0"/>
                    <a:pt x="1" y="651"/>
                    <a:pt x="745" y="651"/>
                  </a:cubicBezTo>
                  <a:cubicBezTo>
                    <a:pt x="1179" y="651"/>
                    <a:pt x="1924" y="0"/>
                    <a:pt x="11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4" name="Google Shape;2294;p21"/>
            <p:cNvSpPr/>
            <p:nvPr/>
          </p:nvSpPr>
          <p:spPr>
            <a:xfrm>
              <a:off x="4783850" y="2111013"/>
              <a:ext cx="41125" cy="20975"/>
            </a:xfrm>
            <a:custGeom>
              <a:avLst/>
              <a:gdLst/>
              <a:ahLst/>
              <a:cxnLst/>
              <a:rect l="l" t="t" r="r" b="b"/>
              <a:pathLst>
                <a:path w="1645" h="839" extrusionOk="0">
                  <a:moveTo>
                    <a:pt x="869" y="1"/>
                  </a:moveTo>
                  <a:cubicBezTo>
                    <a:pt x="218" y="1"/>
                    <a:pt x="1" y="838"/>
                    <a:pt x="776" y="838"/>
                  </a:cubicBezTo>
                  <a:cubicBezTo>
                    <a:pt x="1397" y="838"/>
                    <a:pt x="1645" y="1"/>
                    <a:pt x="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5" name="Google Shape;2295;p21"/>
            <p:cNvSpPr/>
            <p:nvPr/>
          </p:nvSpPr>
          <p:spPr>
            <a:xfrm>
              <a:off x="4719500" y="2147463"/>
              <a:ext cx="48100" cy="15550"/>
            </a:xfrm>
            <a:custGeom>
              <a:avLst/>
              <a:gdLst/>
              <a:ahLst/>
              <a:cxnLst/>
              <a:rect l="l" t="t" r="r" b="b"/>
              <a:pathLst>
                <a:path w="1924" h="622" extrusionOk="0">
                  <a:moveTo>
                    <a:pt x="1179" y="1"/>
                  </a:moveTo>
                  <a:cubicBezTo>
                    <a:pt x="745" y="1"/>
                    <a:pt x="0" y="621"/>
                    <a:pt x="745" y="621"/>
                  </a:cubicBezTo>
                  <a:cubicBezTo>
                    <a:pt x="1179" y="621"/>
                    <a:pt x="1923" y="1"/>
                    <a:pt x="11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6" name="Google Shape;2296;p21"/>
            <p:cNvSpPr/>
            <p:nvPr/>
          </p:nvSpPr>
          <p:spPr>
            <a:xfrm>
              <a:off x="4766025" y="2066813"/>
              <a:ext cx="48875" cy="15550"/>
            </a:xfrm>
            <a:custGeom>
              <a:avLst/>
              <a:gdLst/>
              <a:ahLst/>
              <a:cxnLst/>
              <a:rect l="l" t="t" r="r" b="b"/>
              <a:pathLst>
                <a:path w="1955" h="622" extrusionOk="0">
                  <a:moveTo>
                    <a:pt x="1210" y="1"/>
                  </a:moveTo>
                  <a:cubicBezTo>
                    <a:pt x="776" y="1"/>
                    <a:pt x="0" y="621"/>
                    <a:pt x="745" y="621"/>
                  </a:cubicBezTo>
                  <a:cubicBezTo>
                    <a:pt x="1179" y="621"/>
                    <a:pt x="1955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7" name="Google Shape;2297;p21"/>
            <p:cNvSpPr/>
            <p:nvPr/>
          </p:nvSpPr>
          <p:spPr>
            <a:xfrm>
              <a:off x="4774550" y="1948938"/>
              <a:ext cx="40350" cy="21750"/>
            </a:xfrm>
            <a:custGeom>
              <a:avLst/>
              <a:gdLst/>
              <a:ahLst/>
              <a:cxnLst/>
              <a:rect l="l" t="t" r="r" b="b"/>
              <a:pathLst>
                <a:path w="1614" h="870" extrusionOk="0">
                  <a:moveTo>
                    <a:pt x="838" y="1"/>
                  </a:moveTo>
                  <a:cubicBezTo>
                    <a:pt x="187" y="1"/>
                    <a:pt x="1" y="869"/>
                    <a:pt x="745" y="869"/>
                  </a:cubicBezTo>
                  <a:cubicBezTo>
                    <a:pt x="1396" y="869"/>
                    <a:pt x="1614" y="1"/>
                    <a:pt x="83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8" name="Google Shape;2298;p21"/>
            <p:cNvSpPr/>
            <p:nvPr/>
          </p:nvSpPr>
          <p:spPr>
            <a:xfrm>
              <a:off x="4806350" y="1862088"/>
              <a:ext cx="48875" cy="13200"/>
            </a:xfrm>
            <a:custGeom>
              <a:avLst/>
              <a:gdLst/>
              <a:ahLst/>
              <a:cxnLst/>
              <a:rect l="l" t="t" r="r" b="b"/>
              <a:pathLst>
                <a:path w="1955" h="528" extrusionOk="0">
                  <a:moveTo>
                    <a:pt x="1210" y="1"/>
                  </a:moveTo>
                  <a:cubicBezTo>
                    <a:pt x="869" y="1"/>
                    <a:pt x="0" y="528"/>
                    <a:pt x="745" y="528"/>
                  </a:cubicBezTo>
                  <a:cubicBezTo>
                    <a:pt x="1117" y="528"/>
                    <a:pt x="1955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99" name="Google Shape;2299;p21"/>
            <p:cNvSpPr/>
            <p:nvPr/>
          </p:nvSpPr>
          <p:spPr>
            <a:xfrm>
              <a:off x="4918025" y="1922588"/>
              <a:ext cx="48875" cy="13975"/>
            </a:xfrm>
            <a:custGeom>
              <a:avLst/>
              <a:gdLst/>
              <a:ahLst/>
              <a:cxnLst/>
              <a:rect l="l" t="t" r="r" b="b"/>
              <a:pathLst>
                <a:path w="1955" h="559" extrusionOk="0">
                  <a:moveTo>
                    <a:pt x="1210" y="0"/>
                  </a:moveTo>
                  <a:cubicBezTo>
                    <a:pt x="838" y="0"/>
                    <a:pt x="0" y="558"/>
                    <a:pt x="745" y="558"/>
                  </a:cubicBezTo>
                  <a:cubicBezTo>
                    <a:pt x="1086" y="558"/>
                    <a:pt x="1954" y="0"/>
                    <a:pt x="12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0" name="Google Shape;2300;p21"/>
            <p:cNvSpPr/>
            <p:nvPr/>
          </p:nvSpPr>
          <p:spPr>
            <a:xfrm>
              <a:off x="4854425" y="1950488"/>
              <a:ext cx="47325" cy="17875"/>
            </a:xfrm>
            <a:custGeom>
              <a:avLst/>
              <a:gdLst/>
              <a:ahLst/>
              <a:cxnLst/>
              <a:rect l="l" t="t" r="r" b="b"/>
              <a:pathLst>
                <a:path w="1893" h="715" extrusionOk="0">
                  <a:moveTo>
                    <a:pt x="1148" y="1"/>
                  </a:moveTo>
                  <a:cubicBezTo>
                    <a:pt x="683" y="1"/>
                    <a:pt x="1" y="714"/>
                    <a:pt x="745" y="714"/>
                  </a:cubicBezTo>
                  <a:cubicBezTo>
                    <a:pt x="1210" y="714"/>
                    <a:pt x="1893" y="1"/>
                    <a:pt x="1148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1" name="Google Shape;2301;p21"/>
            <p:cNvSpPr/>
            <p:nvPr/>
          </p:nvSpPr>
          <p:spPr>
            <a:xfrm>
              <a:off x="4842025" y="1910938"/>
              <a:ext cx="45000" cy="10125"/>
            </a:xfrm>
            <a:custGeom>
              <a:avLst/>
              <a:gdLst/>
              <a:ahLst/>
              <a:cxnLst/>
              <a:rect l="l" t="t" r="r" b="b"/>
              <a:pathLst>
                <a:path w="1800" h="405" extrusionOk="0">
                  <a:moveTo>
                    <a:pt x="1272" y="1"/>
                  </a:moveTo>
                  <a:cubicBezTo>
                    <a:pt x="1055" y="1"/>
                    <a:pt x="0" y="404"/>
                    <a:pt x="528" y="404"/>
                  </a:cubicBezTo>
                  <a:cubicBezTo>
                    <a:pt x="745" y="404"/>
                    <a:pt x="1799" y="1"/>
                    <a:pt x="1272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2" name="Google Shape;2302;p21"/>
            <p:cNvSpPr/>
            <p:nvPr/>
          </p:nvSpPr>
          <p:spPr>
            <a:xfrm>
              <a:off x="4921125" y="1854338"/>
              <a:ext cx="48875" cy="15525"/>
            </a:xfrm>
            <a:custGeom>
              <a:avLst/>
              <a:gdLst/>
              <a:ahLst/>
              <a:cxnLst/>
              <a:rect l="l" t="t" r="r" b="b"/>
              <a:pathLst>
                <a:path w="1955" h="621" extrusionOk="0">
                  <a:moveTo>
                    <a:pt x="1210" y="0"/>
                  </a:moveTo>
                  <a:cubicBezTo>
                    <a:pt x="776" y="0"/>
                    <a:pt x="0" y="621"/>
                    <a:pt x="745" y="621"/>
                  </a:cubicBezTo>
                  <a:cubicBezTo>
                    <a:pt x="1179" y="621"/>
                    <a:pt x="1954" y="0"/>
                    <a:pt x="12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3" name="Google Shape;2303;p21"/>
            <p:cNvSpPr/>
            <p:nvPr/>
          </p:nvSpPr>
          <p:spPr>
            <a:xfrm>
              <a:off x="5008750" y="1891563"/>
              <a:ext cx="48875" cy="15525"/>
            </a:xfrm>
            <a:custGeom>
              <a:avLst/>
              <a:gdLst/>
              <a:ahLst/>
              <a:cxnLst/>
              <a:rect l="l" t="t" r="r" b="b"/>
              <a:pathLst>
                <a:path w="1955" h="621" extrusionOk="0">
                  <a:moveTo>
                    <a:pt x="1179" y="0"/>
                  </a:moveTo>
                  <a:cubicBezTo>
                    <a:pt x="776" y="0"/>
                    <a:pt x="0" y="621"/>
                    <a:pt x="745" y="621"/>
                  </a:cubicBezTo>
                  <a:cubicBezTo>
                    <a:pt x="1179" y="621"/>
                    <a:pt x="1955" y="0"/>
                    <a:pt x="117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4" name="Google Shape;2304;p21"/>
            <p:cNvSpPr/>
            <p:nvPr/>
          </p:nvSpPr>
          <p:spPr>
            <a:xfrm>
              <a:off x="4968425" y="1969113"/>
              <a:ext cx="48875" cy="14750"/>
            </a:xfrm>
            <a:custGeom>
              <a:avLst/>
              <a:gdLst/>
              <a:ahLst/>
              <a:cxnLst/>
              <a:rect l="l" t="t" r="r" b="b"/>
              <a:pathLst>
                <a:path w="1955" h="590" extrusionOk="0">
                  <a:moveTo>
                    <a:pt x="1210" y="0"/>
                  </a:moveTo>
                  <a:cubicBezTo>
                    <a:pt x="807" y="0"/>
                    <a:pt x="0" y="590"/>
                    <a:pt x="745" y="590"/>
                  </a:cubicBezTo>
                  <a:cubicBezTo>
                    <a:pt x="1148" y="590"/>
                    <a:pt x="1955" y="0"/>
                    <a:pt x="12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5" name="Google Shape;2305;p21"/>
            <p:cNvSpPr/>
            <p:nvPr/>
          </p:nvSpPr>
          <p:spPr>
            <a:xfrm>
              <a:off x="5039000" y="1976863"/>
              <a:ext cx="48875" cy="13975"/>
            </a:xfrm>
            <a:custGeom>
              <a:avLst/>
              <a:gdLst/>
              <a:ahLst/>
              <a:cxnLst/>
              <a:rect l="l" t="t" r="r" b="b"/>
              <a:pathLst>
                <a:path w="1955" h="559" extrusionOk="0">
                  <a:moveTo>
                    <a:pt x="1210" y="0"/>
                  </a:moveTo>
                  <a:cubicBezTo>
                    <a:pt x="869" y="0"/>
                    <a:pt x="0" y="559"/>
                    <a:pt x="745" y="559"/>
                  </a:cubicBezTo>
                  <a:cubicBezTo>
                    <a:pt x="1086" y="559"/>
                    <a:pt x="1954" y="0"/>
                    <a:pt x="12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6" name="Google Shape;2306;p21"/>
            <p:cNvSpPr/>
            <p:nvPr/>
          </p:nvSpPr>
          <p:spPr>
            <a:xfrm>
              <a:off x="5130500" y="1949713"/>
              <a:ext cx="41125" cy="20200"/>
            </a:xfrm>
            <a:custGeom>
              <a:avLst/>
              <a:gdLst/>
              <a:ahLst/>
              <a:cxnLst/>
              <a:rect l="l" t="t" r="r" b="b"/>
              <a:pathLst>
                <a:path w="1645" h="808" extrusionOk="0">
                  <a:moveTo>
                    <a:pt x="869" y="1"/>
                  </a:moveTo>
                  <a:cubicBezTo>
                    <a:pt x="218" y="1"/>
                    <a:pt x="0" y="807"/>
                    <a:pt x="776" y="807"/>
                  </a:cubicBezTo>
                  <a:cubicBezTo>
                    <a:pt x="1396" y="807"/>
                    <a:pt x="1644" y="1"/>
                    <a:pt x="86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7" name="Google Shape;2307;p21"/>
            <p:cNvSpPr/>
            <p:nvPr/>
          </p:nvSpPr>
          <p:spPr>
            <a:xfrm>
              <a:off x="5066125" y="1914038"/>
              <a:ext cx="48125" cy="17100"/>
            </a:xfrm>
            <a:custGeom>
              <a:avLst/>
              <a:gdLst/>
              <a:ahLst/>
              <a:cxnLst/>
              <a:rect l="l" t="t" r="r" b="b"/>
              <a:pathLst>
                <a:path w="1925" h="684" extrusionOk="0">
                  <a:moveTo>
                    <a:pt x="1180" y="1"/>
                  </a:moveTo>
                  <a:cubicBezTo>
                    <a:pt x="714" y="1"/>
                    <a:pt x="1" y="683"/>
                    <a:pt x="745" y="683"/>
                  </a:cubicBezTo>
                  <a:cubicBezTo>
                    <a:pt x="1211" y="683"/>
                    <a:pt x="1924" y="1"/>
                    <a:pt x="118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8" name="Google Shape;2308;p21"/>
            <p:cNvSpPr/>
            <p:nvPr/>
          </p:nvSpPr>
          <p:spPr>
            <a:xfrm>
              <a:off x="5116550" y="1860538"/>
              <a:ext cx="48875" cy="16325"/>
            </a:xfrm>
            <a:custGeom>
              <a:avLst/>
              <a:gdLst/>
              <a:ahLst/>
              <a:cxnLst/>
              <a:rect l="l" t="t" r="r" b="b"/>
              <a:pathLst>
                <a:path w="1955" h="653" extrusionOk="0">
                  <a:moveTo>
                    <a:pt x="1179" y="1"/>
                  </a:moveTo>
                  <a:cubicBezTo>
                    <a:pt x="745" y="1"/>
                    <a:pt x="0" y="652"/>
                    <a:pt x="745" y="652"/>
                  </a:cubicBezTo>
                  <a:cubicBezTo>
                    <a:pt x="1179" y="652"/>
                    <a:pt x="1954" y="1"/>
                    <a:pt x="1179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09" name="Google Shape;2309;p21"/>
            <p:cNvSpPr/>
            <p:nvPr/>
          </p:nvSpPr>
          <p:spPr>
            <a:xfrm>
              <a:off x="5188650" y="1829513"/>
              <a:ext cx="45800" cy="11675"/>
            </a:xfrm>
            <a:custGeom>
              <a:avLst/>
              <a:gdLst/>
              <a:ahLst/>
              <a:cxnLst/>
              <a:rect l="l" t="t" r="r" b="b"/>
              <a:pathLst>
                <a:path w="1832" h="467" extrusionOk="0">
                  <a:moveTo>
                    <a:pt x="1273" y="1"/>
                  </a:moveTo>
                  <a:cubicBezTo>
                    <a:pt x="1025" y="1"/>
                    <a:pt x="1" y="466"/>
                    <a:pt x="559" y="466"/>
                  </a:cubicBezTo>
                  <a:cubicBezTo>
                    <a:pt x="807" y="466"/>
                    <a:pt x="1831" y="1"/>
                    <a:pt x="127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0" name="Google Shape;2310;p21"/>
            <p:cNvSpPr/>
            <p:nvPr/>
          </p:nvSpPr>
          <p:spPr>
            <a:xfrm>
              <a:off x="5237525" y="1794613"/>
              <a:ext cx="48875" cy="14000"/>
            </a:xfrm>
            <a:custGeom>
              <a:avLst/>
              <a:gdLst/>
              <a:ahLst/>
              <a:cxnLst/>
              <a:rect l="l" t="t" r="r" b="b"/>
              <a:pathLst>
                <a:path w="1955" h="560" extrusionOk="0">
                  <a:moveTo>
                    <a:pt x="1210" y="1"/>
                  </a:moveTo>
                  <a:cubicBezTo>
                    <a:pt x="807" y="1"/>
                    <a:pt x="0" y="559"/>
                    <a:pt x="745" y="559"/>
                  </a:cubicBezTo>
                  <a:cubicBezTo>
                    <a:pt x="1148" y="559"/>
                    <a:pt x="1954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1" name="Google Shape;2311;p21"/>
            <p:cNvSpPr/>
            <p:nvPr/>
          </p:nvSpPr>
          <p:spPr>
            <a:xfrm>
              <a:off x="5303425" y="1806263"/>
              <a:ext cx="45000" cy="10875"/>
            </a:xfrm>
            <a:custGeom>
              <a:avLst/>
              <a:gdLst/>
              <a:ahLst/>
              <a:cxnLst/>
              <a:rect l="l" t="t" r="r" b="b"/>
              <a:pathLst>
                <a:path w="1800" h="435" extrusionOk="0">
                  <a:moveTo>
                    <a:pt x="1273" y="0"/>
                  </a:moveTo>
                  <a:cubicBezTo>
                    <a:pt x="1024" y="0"/>
                    <a:pt x="1" y="435"/>
                    <a:pt x="528" y="435"/>
                  </a:cubicBezTo>
                  <a:cubicBezTo>
                    <a:pt x="776" y="435"/>
                    <a:pt x="1800" y="0"/>
                    <a:pt x="127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2" name="Google Shape;2312;p21"/>
            <p:cNvSpPr/>
            <p:nvPr/>
          </p:nvSpPr>
          <p:spPr>
            <a:xfrm>
              <a:off x="5346075" y="1843488"/>
              <a:ext cx="47325" cy="17075"/>
            </a:xfrm>
            <a:custGeom>
              <a:avLst/>
              <a:gdLst/>
              <a:ahLst/>
              <a:cxnLst/>
              <a:rect l="l" t="t" r="r" b="b"/>
              <a:pathLst>
                <a:path w="1893" h="683" extrusionOk="0">
                  <a:moveTo>
                    <a:pt x="1149" y="0"/>
                  </a:moveTo>
                  <a:cubicBezTo>
                    <a:pt x="683" y="0"/>
                    <a:pt x="1" y="683"/>
                    <a:pt x="745" y="683"/>
                  </a:cubicBezTo>
                  <a:cubicBezTo>
                    <a:pt x="1211" y="683"/>
                    <a:pt x="1893" y="0"/>
                    <a:pt x="114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3" name="Google Shape;2313;p21"/>
            <p:cNvSpPr/>
            <p:nvPr/>
          </p:nvSpPr>
          <p:spPr>
            <a:xfrm>
              <a:off x="5274750" y="1901638"/>
              <a:ext cx="48875" cy="15550"/>
            </a:xfrm>
            <a:custGeom>
              <a:avLst/>
              <a:gdLst/>
              <a:ahLst/>
              <a:cxnLst/>
              <a:rect l="l" t="t" r="r" b="b"/>
              <a:pathLst>
                <a:path w="1955" h="622" extrusionOk="0">
                  <a:moveTo>
                    <a:pt x="1210" y="1"/>
                  </a:moveTo>
                  <a:cubicBezTo>
                    <a:pt x="807" y="1"/>
                    <a:pt x="0" y="621"/>
                    <a:pt x="745" y="621"/>
                  </a:cubicBezTo>
                  <a:cubicBezTo>
                    <a:pt x="1148" y="621"/>
                    <a:pt x="1954" y="1"/>
                    <a:pt x="1210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4" name="Google Shape;2314;p21"/>
            <p:cNvSpPr/>
            <p:nvPr/>
          </p:nvSpPr>
          <p:spPr>
            <a:xfrm>
              <a:off x="5208050" y="1960588"/>
              <a:ext cx="41125" cy="19400"/>
            </a:xfrm>
            <a:custGeom>
              <a:avLst/>
              <a:gdLst/>
              <a:ahLst/>
              <a:cxnLst/>
              <a:rect l="l" t="t" r="r" b="b"/>
              <a:pathLst>
                <a:path w="1645" h="776" extrusionOk="0">
                  <a:moveTo>
                    <a:pt x="869" y="0"/>
                  </a:moveTo>
                  <a:cubicBezTo>
                    <a:pt x="249" y="0"/>
                    <a:pt x="0" y="776"/>
                    <a:pt x="745" y="776"/>
                  </a:cubicBezTo>
                  <a:cubicBezTo>
                    <a:pt x="1396" y="776"/>
                    <a:pt x="1644" y="0"/>
                    <a:pt x="86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5" name="Google Shape;2315;p21"/>
            <p:cNvSpPr/>
            <p:nvPr/>
          </p:nvSpPr>
          <p:spPr>
            <a:xfrm>
              <a:off x="5159975" y="1891563"/>
              <a:ext cx="48875" cy="15525"/>
            </a:xfrm>
            <a:custGeom>
              <a:avLst/>
              <a:gdLst/>
              <a:ahLst/>
              <a:cxnLst/>
              <a:rect l="l" t="t" r="r" b="b"/>
              <a:pathLst>
                <a:path w="1955" h="621" extrusionOk="0">
                  <a:moveTo>
                    <a:pt x="1210" y="0"/>
                  </a:moveTo>
                  <a:cubicBezTo>
                    <a:pt x="807" y="0"/>
                    <a:pt x="0" y="621"/>
                    <a:pt x="776" y="621"/>
                  </a:cubicBezTo>
                  <a:cubicBezTo>
                    <a:pt x="1179" y="621"/>
                    <a:pt x="1954" y="0"/>
                    <a:pt x="12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6" name="Google Shape;2316;p21"/>
            <p:cNvSpPr/>
            <p:nvPr/>
          </p:nvSpPr>
          <p:spPr>
            <a:xfrm>
              <a:off x="5254575" y="1852013"/>
              <a:ext cx="48875" cy="13200"/>
            </a:xfrm>
            <a:custGeom>
              <a:avLst/>
              <a:gdLst/>
              <a:ahLst/>
              <a:cxnLst/>
              <a:rect l="l" t="t" r="r" b="b"/>
              <a:pathLst>
                <a:path w="1955" h="528" extrusionOk="0">
                  <a:moveTo>
                    <a:pt x="1210" y="0"/>
                  </a:moveTo>
                  <a:cubicBezTo>
                    <a:pt x="838" y="0"/>
                    <a:pt x="1" y="528"/>
                    <a:pt x="745" y="528"/>
                  </a:cubicBezTo>
                  <a:cubicBezTo>
                    <a:pt x="1086" y="528"/>
                    <a:pt x="1955" y="0"/>
                    <a:pt x="1210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17" name="Google Shape;2317;p21"/>
          <p:cNvGrpSpPr/>
          <p:nvPr/>
        </p:nvGrpSpPr>
        <p:grpSpPr>
          <a:xfrm rot="-8100000">
            <a:off x="6005905" y="-489798"/>
            <a:ext cx="830250" cy="1464437"/>
            <a:chOff x="2797700" y="3217325"/>
            <a:chExt cx="682725" cy="1204225"/>
          </a:xfrm>
        </p:grpSpPr>
        <p:sp>
          <p:nvSpPr>
            <p:cNvPr id="2318" name="Google Shape;2318;p21"/>
            <p:cNvSpPr/>
            <p:nvPr/>
          </p:nvSpPr>
          <p:spPr>
            <a:xfrm>
              <a:off x="2797700" y="3824925"/>
              <a:ext cx="500825" cy="451000"/>
            </a:xfrm>
            <a:custGeom>
              <a:avLst/>
              <a:gdLst/>
              <a:ahLst/>
              <a:cxnLst/>
              <a:rect l="l" t="t" r="r" b="b"/>
              <a:pathLst>
                <a:path w="20033" h="18040" extrusionOk="0">
                  <a:moveTo>
                    <a:pt x="1771" y="1417"/>
                  </a:moveTo>
                  <a:cubicBezTo>
                    <a:pt x="5098" y="3779"/>
                    <a:pt x="8428" y="6149"/>
                    <a:pt x="11644" y="8700"/>
                  </a:cubicBezTo>
                  <a:cubicBezTo>
                    <a:pt x="14663" y="11098"/>
                    <a:pt x="17605" y="13317"/>
                    <a:pt x="19046" y="16873"/>
                  </a:cubicBezTo>
                  <a:lnTo>
                    <a:pt x="19046" y="16873"/>
                  </a:lnTo>
                  <a:cubicBezTo>
                    <a:pt x="17333" y="16151"/>
                    <a:pt x="15525" y="16018"/>
                    <a:pt x="13691" y="15680"/>
                  </a:cubicBezTo>
                  <a:cubicBezTo>
                    <a:pt x="10775" y="15183"/>
                    <a:pt x="8759" y="13850"/>
                    <a:pt x="7239" y="11306"/>
                  </a:cubicBezTo>
                  <a:cubicBezTo>
                    <a:pt x="6154" y="9476"/>
                    <a:pt x="5440" y="7429"/>
                    <a:pt x="4479" y="5567"/>
                  </a:cubicBezTo>
                  <a:cubicBezTo>
                    <a:pt x="3681" y="4109"/>
                    <a:pt x="2783" y="2717"/>
                    <a:pt x="1771" y="1417"/>
                  </a:cubicBezTo>
                  <a:close/>
                  <a:moveTo>
                    <a:pt x="548" y="1"/>
                  </a:moveTo>
                  <a:cubicBezTo>
                    <a:pt x="359" y="1"/>
                    <a:pt x="0" y="127"/>
                    <a:pt x="105" y="232"/>
                  </a:cubicBezTo>
                  <a:cubicBezTo>
                    <a:pt x="105" y="232"/>
                    <a:pt x="105" y="232"/>
                    <a:pt x="105" y="232"/>
                  </a:cubicBezTo>
                  <a:lnTo>
                    <a:pt x="105" y="232"/>
                  </a:lnTo>
                  <a:cubicBezTo>
                    <a:pt x="1904" y="2310"/>
                    <a:pt x="3424" y="4606"/>
                    <a:pt x="4572" y="7087"/>
                  </a:cubicBezTo>
                  <a:cubicBezTo>
                    <a:pt x="5409" y="8917"/>
                    <a:pt x="6123" y="10779"/>
                    <a:pt x="7301" y="12423"/>
                  </a:cubicBezTo>
                  <a:cubicBezTo>
                    <a:pt x="10279" y="16641"/>
                    <a:pt x="14963" y="15338"/>
                    <a:pt x="19120" y="17355"/>
                  </a:cubicBezTo>
                  <a:cubicBezTo>
                    <a:pt x="19135" y="17362"/>
                    <a:pt x="19156" y="17366"/>
                    <a:pt x="19181" y="17366"/>
                  </a:cubicBezTo>
                  <a:cubicBezTo>
                    <a:pt x="19196" y="17366"/>
                    <a:pt x="19213" y="17364"/>
                    <a:pt x="19231" y="17362"/>
                  </a:cubicBezTo>
                  <a:lnTo>
                    <a:pt x="19231" y="17362"/>
                  </a:lnTo>
                  <a:cubicBezTo>
                    <a:pt x="19302" y="17562"/>
                    <a:pt x="19369" y="17766"/>
                    <a:pt x="19430" y="17975"/>
                  </a:cubicBezTo>
                  <a:cubicBezTo>
                    <a:pt x="19448" y="18020"/>
                    <a:pt x="19509" y="18039"/>
                    <a:pt x="19584" y="18039"/>
                  </a:cubicBezTo>
                  <a:cubicBezTo>
                    <a:pt x="19766" y="18039"/>
                    <a:pt x="20032" y="17930"/>
                    <a:pt x="19988" y="17820"/>
                  </a:cubicBezTo>
                  <a:cubicBezTo>
                    <a:pt x="18809" y="13787"/>
                    <a:pt x="15894" y="11523"/>
                    <a:pt x="12730" y="8948"/>
                  </a:cubicBezTo>
                  <a:cubicBezTo>
                    <a:pt x="8821" y="5785"/>
                    <a:pt x="4727" y="2900"/>
                    <a:pt x="632" y="15"/>
                  </a:cubicBezTo>
                  <a:cubicBezTo>
                    <a:pt x="613" y="5"/>
                    <a:pt x="583" y="1"/>
                    <a:pt x="548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19" name="Google Shape;2319;p21"/>
            <p:cNvSpPr/>
            <p:nvPr/>
          </p:nvSpPr>
          <p:spPr>
            <a:xfrm>
              <a:off x="2799200" y="3824650"/>
              <a:ext cx="633925" cy="527825"/>
            </a:xfrm>
            <a:custGeom>
              <a:avLst/>
              <a:gdLst/>
              <a:ahLst/>
              <a:cxnLst/>
              <a:rect l="l" t="t" r="r" b="b"/>
              <a:pathLst>
                <a:path w="25357" h="21113" extrusionOk="0">
                  <a:moveTo>
                    <a:pt x="511" y="1"/>
                  </a:moveTo>
                  <a:cubicBezTo>
                    <a:pt x="334" y="1"/>
                    <a:pt x="0" y="142"/>
                    <a:pt x="76" y="243"/>
                  </a:cubicBezTo>
                  <a:lnTo>
                    <a:pt x="45" y="243"/>
                  </a:lnTo>
                  <a:cubicBezTo>
                    <a:pt x="2092" y="2787"/>
                    <a:pt x="4263" y="5206"/>
                    <a:pt x="6621" y="7471"/>
                  </a:cubicBezTo>
                  <a:cubicBezTo>
                    <a:pt x="8854" y="9735"/>
                    <a:pt x="11088" y="12123"/>
                    <a:pt x="13476" y="14202"/>
                  </a:cubicBezTo>
                  <a:cubicBezTo>
                    <a:pt x="14655" y="15256"/>
                    <a:pt x="15927" y="15536"/>
                    <a:pt x="17292" y="16280"/>
                  </a:cubicBezTo>
                  <a:cubicBezTo>
                    <a:pt x="18625" y="17024"/>
                    <a:pt x="19618" y="18234"/>
                    <a:pt x="20766" y="19196"/>
                  </a:cubicBezTo>
                  <a:cubicBezTo>
                    <a:pt x="21763" y="20010"/>
                    <a:pt x="22961" y="21112"/>
                    <a:pt x="24321" y="21112"/>
                  </a:cubicBezTo>
                  <a:cubicBezTo>
                    <a:pt x="24568" y="21112"/>
                    <a:pt x="24820" y="21076"/>
                    <a:pt x="25077" y="20995"/>
                  </a:cubicBezTo>
                  <a:cubicBezTo>
                    <a:pt x="25328" y="20920"/>
                    <a:pt x="25356" y="20783"/>
                    <a:pt x="25177" y="20783"/>
                  </a:cubicBezTo>
                  <a:cubicBezTo>
                    <a:pt x="25134" y="20783"/>
                    <a:pt x="25081" y="20791"/>
                    <a:pt x="25015" y="20809"/>
                  </a:cubicBezTo>
                  <a:cubicBezTo>
                    <a:pt x="24851" y="20858"/>
                    <a:pt x="24683" y="20881"/>
                    <a:pt x="24511" y="20881"/>
                  </a:cubicBezTo>
                  <a:cubicBezTo>
                    <a:pt x="22509" y="20881"/>
                    <a:pt x="20066" y="17774"/>
                    <a:pt x="18781" y="16745"/>
                  </a:cubicBezTo>
                  <a:cubicBezTo>
                    <a:pt x="17664" y="15877"/>
                    <a:pt x="16392" y="15629"/>
                    <a:pt x="15182" y="14915"/>
                  </a:cubicBezTo>
                  <a:cubicBezTo>
                    <a:pt x="14097" y="14233"/>
                    <a:pt x="13228" y="13240"/>
                    <a:pt x="12297" y="12341"/>
                  </a:cubicBezTo>
                  <a:cubicBezTo>
                    <a:pt x="8265" y="8370"/>
                    <a:pt x="4077" y="4493"/>
                    <a:pt x="603" y="26"/>
                  </a:cubicBezTo>
                  <a:cubicBezTo>
                    <a:pt x="586" y="8"/>
                    <a:pt x="553" y="1"/>
                    <a:pt x="511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0" name="Google Shape;2320;p21"/>
            <p:cNvSpPr/>
            <p:nvPr/>
          </p:nvSpPr>
          <p:spPr>
            <a:xfrm>
              <a:off x="3258625" y="3484850"/>
              <a:ext cx="221800" cy="706250"/>
            </a:xfrm>
            <a:custGeom>
              <a:avLst/>
              <a:gdLst/>
              <a:ahLst/>
              <a:cxnLst/>
              <a:rect l="l" t="t" r="r" b="b"/>
              <a:pathLst>
                <a:path w="8872" h="28250" extrusionOk="0">
                  <a:moveTo>
                    <a:pt x="4023" y="1179"/>
                  </a:moveTo>
                  <a:lnTo>
                    <a:pt x="4023" y="1179"/>
                  </a:lnTo>
                  <a:cubicBezTo>
                    <a:pt x="4839" y="3333"/>
                    <a:pt x="5669" y="5467"/>
                    <a:pt x="6452" y="7600"/>
                  </a:cubicBezTo>
                  <a:cubicBezTo>
                    <a:pt x="7414" y="10175"/>
                    <a:pt x="8375" y="12905"/>
                    <a:pt x="8127" y="15696"/>
                  </a:cubicBezTo>
                  <a:cubicBezTo>
                    <a:pt x="7781" y="19683"/>
                    <a:pt x="5201" y="23239"/>
                    <a:pt x="5550" y="27266"/>
                  </a:cubicBezTo>
                  <a:lnTo>
                    <a:pt x="5550" y="27266"/>
                  </a:lnTo>
                  <a:cubicBezTo>
                    <a:pt x="2881" y="24125"/>
                    <a:pt x="1683" y="19726"/>
                    <a:pt x="993" y="15727"/>
                  </a:cubicBezTo>
                  <a:cubicBezTo>
                    <a:pt x="528" y="12967"/>
                    <a:pt x="1644" y="10485"/>
                    <a:pt x="2420" y="7879"/>
                  </a:cubicBezTo>
                  <a:cubicBezTo>
                    <a:pt x="3063" y="5626"/>
                    <a:pt x="3591" y="3420"/>
                    <a:pt x="4023" y="1179"/>
                  </a:cubicBezTo>
                  <a:close/>
                  <a:moveTo>
                    <a:pt x="4046" y="0"/>
                  </a:moveTo>
                  <a:cubicBezTo>
                    <a:pt x="3884" y="0"/>
                    <a:pt x="3692" y="87"/>
                    <a:pt x="3692" y="187"/>
                  </a:cubicBezTo>
                  <a:cubicBezTo>
                    <a:pt x="3690" y="196"/>
                    <a:pt x="3688" y="204"/>
                    <a:pt x="3687" y="213"/>
                  </a:cubicBezTo>
                  <a:lnTo>
                    <a:pt x="3687" y="213"/>
                  </a:lnTo>
                  <a:lnTo>
                    <a:pt x="3661" y="218"/>
                  </a:lnTo>
                  <a:cubicBezTo>
                    <a:pt x="3666" y="233"/>
                    <a:pt x="3672" y="248"/>
                    <a:pt x="3677" y="263"/>
                  </a:cubicBezTo>
                  <a:lnTo>
                    <a:pt x="3677" y="263"/>
                  </a:lnTo>
                  <a:cubicBezTo>
                    <a:pt x="3152" y="3091"/>
                    <a:pt x="2474" y="5888"/>
                    <a:pt x="1644" y="8655"/>
                  </a:cubicBezTo>
                  <a:cubicBezTo>
                    <a:pt x="931" y="11074"/>
                    <a:pt x="0" y="13339"/>
                    <a:pt x="435" y="15882"/>
                  </a:cubicBezTo>
                  <a:cubicBezTo>
                    <a:pt x="1179" y="20225"/>
                    <a:pt x="2513" y="25002"/>
                    <a:pt x="5677" y="28197"/>
                  </a:cubicBezTo>
                  <a:cubicBezTo>
                    <a:pt x="5681" y="28201"/>
                    <a:pt x="5685" y="28205"/>
                    <a:pt x="5690" y="28208"/>
                  </a:cubicBezTo>
                  <a:lnTo>
                    <a:pt x="5690" y="28208"/>
                  </a:lnTo>
                  <a:cubicBezTo>
                    <a:pt x="5712" y="28237"/>
                    <a:pt x="5760" y="28250"/>
                    <a:pt x="5817" y="28250"/>
                  </a:cubicBezTo>
                  <a:cubicBezTo>
                    <a:pt x="5990" y="28250"/>
                    <a:pt x="6256" y="28138"/>
                    <a:pt x="6235" y="28011"/>
                  </a:cubicBezTo>
                  <a:cubicBezTo>
                    <a:pt x="5336" y="23420"/>
                    <a:pt x="8593" y="19481"/>
                    <a:pt x="8717" y="14983"/>
                  </a:cubicBezTo>
                  <a:cubicBezTo>
                    <a:pt x="8872" y="9958"/>
                    <a:pt x="5987" y="4715"/>
                    <a:pt x="4250" y="94"/>
                  </a:cubicBezTo>
                  <a:cubicBezTo>
                    <a:pt x="4217" y="27"/>
                    <a:pt x="4136" y="0"/>
                    <a:pt x="4046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1" name="Google Shape;2321;p21"/>
            <p:cNvSpPr/>
            <p:nvPr/>
          </p:nvSpPr>
          <p:spPr>
            <a:xfrm>
              <a:off x="3342800" y="3512850"/>
              <a:ext cx="102725" cy="837725"/>
            </a:xfrm>
            <a:custGeom>
              <a:avLst/>
              <a:gdLst/>
              <a:ahLst/>
              <a:cxnLst/>
              <a:rect l="l" t="t" r="r" b="b"/>
              <a:pathLst>
                <a:path w="4109" h="33509" extrusionOk="0">
                  <a:moveTo>
                    <a:pt x="467" y="0"/>
                  </a:moveTo>
                  <a:cubicBezTo>
                    <a:pt x="285" y="0"/>
                    <a:pt x="0" y="124"/>
                    <a:pt x="45" y="214"/>
                  </a:cubicBezTo>
                  <a:lnTo>
                    <a:pt x="14" y="214"/>
                  </a:lnTo>
                  <a:cubicBezTo>
                    <a:pt x="2496" y="5612"/>
                    <a:pt x="263" y="11567"/>
                    <a:pt x="449" y="17213"/>
                  </a:cubicBezTo>
                  <a:cubicBezTo>
                    <a:pt x="604" y="20067"/>
                    <a:pt x="1100" y="22889"/>
                    <a:pt x="1969" y="25619"/>
                  </a:cubicBezTo>
                  <a:cubicBezTo>
                    <a:pt x="2682" y="28101"/>
                    <a:pt x="3582" y="30799"/>
                    <a:pt x="3023" y="33405"/>
                  </a:cubicBezTo>
                  <a:cubicBezTo>
                    <a:pt x="3011" y="33478"/>
                    <a:pt x="3090" y="33508"/>
                    <a:pt x="3192" y="33508"/>
                  </a:cubicBezTo>
                  <a:cubicBezTo>
                    <a:pt x="3350" y="33508"/>
                    <a:pt x="3563" y="33437"/>
                    <a:pt x="3582" y="33343"/>
                  </a:cubicBezTo>
                  <a:cubicBezTo>
                    <a:pt x="4109" y="30861"/>
                    <a:pt x="3364" y="28349"/>
                    <a:pt x="2682" y="25991"/>
                  </a:cubicBezTo>
                  <a:cubicBezTo>
                    <a:pt x="1907" y="23293"/>
                    <a:pt x="1224" y="20594"/>
                    <a:pt x="1069" y="17740"/>
                  </a:cubicBezTo>
                  <a:cubicBezTo>
                    <a:pt x="728" y="11940"/>
                    <a:pt x="3178" y="5643"/>
                    <a:pt x="604" y="59"/>
                  </a:cubicBezTo>
                  <a:cubicBezTo>
                    <a:pt x="587" y="17"/>
                    <a:pt x="534" y="0"/>
                    <a:pt x="46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2" name="Google Shape;2322;p21"/>
            <p:cNvSpPr/>
            <p:nvPr/>
          </p:nvSpPr>
          <p:spPr>
            <a:xfrm>
              <a:off x="3139775" y="3858825"/>
              <a:ext cx="334875" cy="562725"/>
            </a:xfrm>
            <a:custGeom>
              <a:avLst/>
              <a:gdLst/>
              <a:ahLst/>
              <a:cxnLst/>
              <a:rect l="l" t="t" r="r" b="b"/>
              <a:pathLst>
                <a:path w="13395" h="22509" extrusionOk="0">
                  <a:moveTo>
                    <a:pt x="389" y="1"/>
                  </a:moveTo>
                  <a:cubicBezTo>
                    <a:pt x="207" y="1"/>
                    <a:pt x="0" y="127"/>
                    <a:pt x="39" y="303"/>
                  </a:cubicBezTo>
                  <a:cubicBezTo>
                    <a:pt x="2149" y="8585"/>
                    <a:pt x="8725" y="15068"/>
                    <a:pt x="12788" y="22420"/>
                  </a:cubicBezTo>
                  <a:cubicBezTo>
                    <a:pt x="12824" y="22482"/>
                    <a:pt x="12894" y="22509"/>
                    <a:pt x="12970" y="22509"/>
                  </a:cubicBezTo>
                  <a:cubicBezTo>
                    <a:pt x="13160" y="22509"/>
                    <a:pt x="13395" y="22348"/>
                    <a:pt x="13285" y="22171"/>
                  </a:cubicBezTo>
                  <a:cubicBezTo>
                    <a:pt x="9252" y="14851"/>
                    <a:pt x="2707" y="8399"/>
                    <a:pt x="629" y="148"/>
                  </a:cubicBezTo>
                  <a:cubicBezTo>
                    <a:pt x="594" y="44"/>
                    <a:pt x="496" y="1"/>
                    <a:pt x="389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3" name="Google Shape;2323;p21"/>
            <p:cNvSpPr/>
            <p:nvPr/>
          </p:nvSpPr>
          <p:spPr>
            <a:xfrm>
              <a:off x="2926700" y="3217325"/>
              <a:ext cx="246850" cy="708075"/>
            </a:xfrm>
            <a:custGeom>
              <a:avLst/>
              <a:gdLst/>
              <a:ahLst/>
              <a:cxnLst/>
              <a:rect l="l" t="t" r="r" b="b"/>
              <a:pathLst>
                <a:path w="9874" h="28323" extrusionOk="0">
                  <a:moveTo>
                    <a:pt x="1803" y="1094"/>
                  </a:moveTo>
                  <a:cubicBezTo>
                    <a:pt x="2973" y="3036"/>
                    <a:pt x="4212" y="4983"/>
                    <a:pt x="5305" y="6979"/>
                  </a:cubicBezTo>
                  <a:cubicBezTo>
                    <a:pt x="6081" y="8313"/>
                    <a:pt x="6515" y="9833"/>
                    <a:pt x="6515" y="11384"/>
                  </a:cubicBezTo>
                  <a:cubicBezTo>
                    <a:pt x="6484" y="12718"/>
                    <a:pt x="6174" y="14021"/>
                    <a:pt x="6205" y="15354"/>
                  </a:cubicBezTo>
                  <a:cubicBezTo>
                    <a:pt x="6205" y="17495"/>
                    <a:pt x="7042" y="19542"/>
                    <a:pt x="7570" y="21558"/>
                  </a:cubicBezTo>
                  <a:cubicBezTo>
                    <a:pt x="8064" y="23536"/>
                    <a:pt x="8534" y="25490"/>
                    <a:pt x="9088" y="27441"/>
                  </a:cubicBezTo>
                  <a:lnTo>
                    <a:pt x="9088" y="27441"/>
                  </a:lnTo>
                  <a:cubicBezTo>
                    <a:pt x="5794" y="24842"/>
                    <a:pt x="3483" y="20703"/>
                    <a:pt x="2234" y="16781"/>
                  </a:cubicBezTo>
                  <a:cubicBezTo>
                    <a:pt x="685" y="11810"/>
                    <a:pt x="1450" y="6261"/>
                    <a:pt x="1803" y="1094"/>
                  </a:cubicBezTo>
                  <a:close/>
                  <a:moveTo>
                    <a:pt x="1642" y="1"/>
                  </a:moveTo>
                  <a:cubicBezTo>
                    <a:pt x="1488" y="1"/>
                    <a:pt x="1304" y="96"/>
                    <a:pt x="1304" y="217"/>
                  </a:cubicBezTo>
                  <a:cubicBezTo>
                    <a:pt x="994" y="5863"/>
                    <a:pt x="1" y="11973"/>
                    <a:pt x="1862" y="17433"/>
                  </a:cubicBezTo>
                  <a:cubicBezTo>
                    <a:pt x="3289" y="21558"/>
                    <a:pt x="5740" y="25746"/>
                    <a:pt x="9369" y="28289"/>
                  </a:cubicBezTo>
                  <a:cubicBezTo>
                    <a:pt x="9397" y="28308"/>
                    <a:pt x="9432" y="28318"/>
                    <a:pt x="9471" y="28320"/>
                  </a:cubicBezTo>
                  <a:lnTo>
                    <a:pt x="9471" y="28320"/>
                  </a:lnTo>
                  <a:cubicBezTo>
                    <a:pt x="9484" y="28321"/>
                    <a:pt x="9498" y="28322"/>
                    <a:pt x="9512" y="28322"/>
                  </a:cubicBezTo>
                  <a:cubicBezTo>
                    <a:pt x="9674" y="28322"/>
                    <a:pt x="9870" y="28220"/>
                    <a:pt x="9870" y="28080"/>
                  </a:cubicBezTo>
                  <a:lnTo>
                    <a:pt x="9870" y="28080"/>
                  </a:lnTo>
                  <a:cubicBezTo>
                    <a:pt x="9874" y="28054"/>
                    <a:pt x="9869" y="28027"/>
                    <a:pt x="9853" y="28001"/>
                  </a:cubicBezTo>
                  <a:lnTo>
                    <a:pt x="9853" y="28001"/>
                  </a:lnTo>
                  <a:cubicBezTo>
                    <a:pt x="9207" y="25812"/>
                    <a:pt x="8683" y="23623"/>
                    <a:pt x="8128" y="21434"/>
                  </a:cubicBezTo>
                  <a:cubicBezTo>
                    <a:pt x="7384" y="18580"/>
                    <a:pt x="6608" y="16130"/>
                    <a:pt x="6918" y="13152"/>
                  </a:cubicBezTo>
                  <a:cubicBezTo>
                    <a:pt x="7166" y="10888"/>
                    <a:pt x="7042" y="9089"/>
                    <a:pt x="5988" y="7041"/>
                  </a:cubicBezTo>
                  <a:cubicBezTo>
                    <a:pt x="4716" y="4653"/>
                    <a:pt x="3227" y="2388"/>
                    <a:pt x="1831" y="93"/>
                  </a:cubicBezTo>
                  <a:cubicBezTo>
                    <a:pt x="1799" y="28"/>
                    <a:pt x="1725" y="1"/>
                    <a:pt x="1642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4" name="Google Shape;2324;p21"/>
            <p:cNvSpPr/>
            <p:nvPr/>
          </p:nvSpPr>
          <p:spPr>
            <a:xfrm>
              <a:off x="2975275" y="3249325"/>
              <a:ext cx="199675" cy="674700"/>
            </a:xfrm>
            <a:custGeom>
              <a:avLst/>
              <a:gdLst/>
              <a:ahLst/>
              <a:cxnLst/>
              <a:rect l="l" t="t" r="r" b="b"/>
              <a:pathLst>
                <a:path w="7987" h="26988" extrusionOk="0">
                  <a:moveTo>
                    <a:pt x="427" y="1"/>
                  </a:moveTo>
                  <a:cubicBezTo>
                    <a:pt x="246" y="1"/>
                    <a:pt x="1" y="113"/>
                    <a:pt x="43" y="240"/>
                  </a:cubicBezTo>
                  <a:cubicBezTo>
                    <a:pt x="881" y="2970"/>
                    <a:pt x="633" y="5699"/>
                    <a:pt x="788" y="8491"/>
                  </a:cubicBezTo>
                  <a:cubicBezTo>
                    <a:pt x="943" y="10724"/>
                    <a:pt x="1284" y="12958"/>
                    <a:pt x="1842" y="15129"/>
                  </a:cubicBezTo>
                  <a:cubicBezTo>
                    <a:pt x="2928" y="19348"/>
                    <a:pt x="4603" y="23535"/>
                    <a:pt x="7364" y="26947"/>
                  </a:cubicBezTo>
                  <a:cubicBezTo>
                    <a:pt x="7385" y="26976"/>
                    <a:pt x="7431" y="26988"/>
                    <a:pt x="7487" y="26988"/>
                  </a:cubicBezTo>
                  <a:cubicBezTo>
                    <a:pt x="7677" y="26988"/>
                    <a:pt x="7987" y="26850"/>
                    <a:pt x="7891" y="26730"/>
                  </a:cubicBezTo>
                  <a:cubicBezTo>
                    <a:pt x="5037" y="23194"/>
                    <a:pt x="3331" y="18789"/>
                    <a:pt x="2277" y="14416"/>
                  </a:cubicBezTo>
                  <a:cubicBezTo>
                    <a:pt x="1780" y="12430"/>
                    <a:pt x="1470" y="10383"/>
                    <a:pt x="1346" y="8367"/>
                  </a:cubicBezTo>
                  <a:cubicBezTo>
                    <a:pt x="1191" y="5575"/>
                    <a:pt x="1439" y="2814"/>
                    <a:pt x="602" y="85"/>
                  </a:cubicBezTo>
                  <a:cubicBezTo>
                    <a:pt x="582" y="25"/>
                    <a:pt x="512" y="1"/>
                    <a:pt x="427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325" name="Google Shape;2325;p21"/>
          <p:cNvGrpSpPr/>
          <p:nvPr/>
        </p:nvGrpSpPr>
        <p:grpSpPr>
          <a:xfrm>
            <a:off x="7128200" y="417650"/>
            <a:ext cx="700450" cy="636075"/>
            <a:chOff x="3652400" y="3788700"/>
            <a:chExt cx="700450" cy="636075"/>
          </a:xfrm>
        </p:grpSpPr>
        <p:sp>
          <p:nvSpPr>
            <p:cNvPr id="2326" name="Google Shape;2326;p21"/>
            <p:cNvSpPr/>
            <p:nvPr/>
          </p:nvSpPr>
          <p:spPr>
            <a:xfrm>
              <a:off x="3941050" y="3916900"/>
              <a:ext cx="65150" cy="72250"/>
            </a:xfrm>
            <a:custGeom>
              <a:avLst/>
              <a:gdLst/>
              <a:ahLst/>
              <a:cxnLst/>
              <a:rect l="l" t="t" r="r" b="b"/>
              <a:pathLst>
                <a:path w="2606" h="2890" extrusionOk="0">
                  <a:moveTo>
                    <a:pt x="1800" y="1"/>
                  </a:moveTo>
                  <a:cubicBezTo>
                    <a:pt x="1498" y="1"/>
                    <a:pt x="1118" y="159"/>
                    <a:pt x="1032" y="354"/>
                  </a:cubicBezTo>
                  <a:lnTo>
                    <a:pt x="1032" y="354"/>
                  </a:lnTo>
                  <a:cubicBezTo>
                    <a:pt x="780" y="380"/>
                    <a:pt x="506" y="491"/>
                    <a:pt x="435" y="648"/>
                  </a:cubicBezTo>
                  <a:cubicBezTo>
                    <a:pt x="124" y="1268"/>
                    <a:pt x="0" y="2012"/>
                    <a:pt x="93" y="2726"/>
                  </a:cubicBezTo>
                  <a:cubicBezTo>
                    <a:pt x="121" y="2853"/>
                    <a:pt x="258" y="2890"/>
                    <a:pt x="411" y="2890"/>
                  </a:cubicBezTo>
                  <a:cubicBezTo>
                    <a:pt x="594" y="2890"/>
                    <a:pt x="801" y="2836"/>
                    <a:pt x="869" y="2819"/>
                  </a:cubicBezTo>
                  <a:cubicBezTo>
                    <a:pt x="1892" y="2385"/>
                    <a:pt x="2606" y="1268"/>
                    <a:pt x="2172" y="182"/>
                  </a:cubicBezTo>
                  <a:cubicBezTo>
                    <a:pt x="2122" y="53"/>
                    <a:pt x="1974" y="1"/>
                    <a:pt x="1800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7" name="Google Shape;2327;p21"/>
            <p:cNvSpPr/>
            <p:nvPr/>
          </p:nvSpPr>
          <p:spPr>
            <a:xfrm>
              <a:off x="4125850" y="3918850"/>
              <a:ext cx="58725" cy="76325"/>
            </a:xfrm>
            <a:custGeom>
              <a:avLst/>
              <a:gdLst/>
              <a:ahLst/>
              <a:cxnLst/>
              <a:rect l="l" t="t" r="r" b="b"/>
              <a:pathLst>
                <a:path w="2349" h="3053" extrusionOk="0">
                  <a:moveTo>
                    <a:pt x="1488" y="1"/>
                  </a:moveTo>
                  <a:cubicBezTo>
                    <a:pt x="1165" y="1"/>
                    <a:pt x="767" y="244"/>
                    <a:pt x="783" y="561"/>
                  </a:cubicBezTo>
                  <a:lnTo>
                    <a:pt x="783" y="561"/>
                  </a:lnTo>
                  <a:cubicBezTo>
                    <a:pt x="491" y="578"/>
                    <a:pt x="178" y="750"/>
                    <a:pt x="146" y="1035"/>
                  </a:cubicBezTo>
                  <a:cubicBezTo>
                    <a:pt x="115" y="1562"/>
                    <a:pt x="53" y="2121"/>
                    <a:pt x="22" y="2648"/>
                  </a:cubicBezTo>
                  <a:cubicBezTo>
                    <a:pt x="1" y="2944"/>
                    <a:pt x="268" y="3052"/>
                    <a:pt x="528" y="3052"/>
                  </a:cubicBezTo>
                  <a:cubicBezTo>
                    <a:pt x="650" y="3052"/>
                    <a:pt x="770" y="3029"/>
                    <a:pt x="859" y="2989"/>
                  </a:cubicBezTo>
                  <a:cubicBezTo>
                    <a:pt x="1914" y="2493"/>
                    <a:pt x="2348" y="1252"/>
                    <a:pt x="1852" y="197"/>
                  </a:cubicBezTo>
                  <a:cubicBezTo>
                    <a:pt x="1788" y="59"/>
                    <a:pt x="1647" y="1"/>
                    <a:pt x="1488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8" name="Google Shape;2328;p21"/>
            <p:cNvSpPr/>
            <p:nvPr/>
          </p:nvSpPr>
          <p:spPr>
            <a:xfrm>
              <a:off x="4000750" y="4053225"/>
              <a:ext cx="75575" cy="74650"/>
            </a:xfrm>
            <a:custGeom>
              <a:avLst/>
              <a:gdLst/>
              <a:ahLst/>
              <a:cxnLst/>
              <a:rect l="l" t="t" r="r" b="b"/>
              <a:pathLst>
                <a:path w="3023" h="2986" extrusionOk="0">
                  <a:moveTo>
                    <a:pt x="2768" y="0"/>
                  </a:moveTo>
                  <a:cubicBezTo>
                    <a:pt x="2724" y="0"/>
                    <a:pt x="2686" y="3"/>
                    <a:pt x="2668" y="3"/>
                  </a:cubicBezTo>
                  <a:cubicBezTo>
                    <a:pt x="2062" y="55"/>
                    <a:pt x="1321" y="287"/>
                    <a:pt x="1113" y="870"/>
                  </a:cubicBezTo>
                  <a:lnTo>
                    <a:pt x="1113" y="870"/>
                  </a:lnTo>
                  <a:cubicBezTo>
                    <a:pt x="756" y="892"/>
                    <a:pt x="213" y="1132"/>
                    <a:pt x="280" y="1243"/>
                  </a:cubicBezTo>
                  <a:cubicBezTo>
                    <a:pt x="528" y="1740"/>
                    <a:pt x="1" y="2174"/>
                    <a:pt x="187" y="2639"/>
                  </a:cubicBezTo>
                  <a:cubicBezTo>
                    <a:pt x="282" y="2906"/>
                    <a:pt x="483" y="2986"/>
                    <a:pt x="710" y="2986"/>
                  </a:cubicBezTo>
                  <a:cubicBezTo>
                    <a:pt x="852" y="2986"/>
                    <a:pt x="1005" y="2954"/>
                    <a:pt x="1148" y="2918"/>
                  </a:cubicBezTo>
                  <a:cubicBezTo>
                    <a:pt x="1707" y="2763"/>
                    <a:pt x="1924" y="2391"/>
                    <a:pt x="2172" y="1926"/>
                  </a:cubicBezTo>
                  <a:cubicBezTo>
                    <a:pt x="2482" y="1336"/>
                    <a:pt x="2730" y="747"/>
                    <a:pt x="2979" y="127"/>
                  </a:cubicBezTo>
                  <a:cubicBezTo>
                    <a:pt x="3023" y="16"/>
                    <a:pt x="2877" y="0"/>
                    <a:pt x="276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29" name="Google Shape;2329;p21"/>
            <p:cNvSpPr/>
            <p:nvPr/>
          </p:nvSpPr>
          <p:spPr>
            <a:xfrm>
              <a:off x="3800675" y="4048800"/>
              <a:ext cx="69825" cy="77400"/>
            </a:xfrm>
            <a:custGeom>
              <a:avLst/>
              <a:gdLst/>
              <a:ahLst/>
              <a:cxnLst/>
              <a:rect l="l" t="t" r="r" b="b"/>
              <a:pathLst>
                <a:path w="2793" h="3096" extrusionOk="0">
                  <a:moveTo>
                    <a:pt x="1487" y="1268"/>
                  </a:moveTo>
                  <a:cubicBezTo>
                    <a:pt x="1435" y="1475"/>
                    <a:pt x="1348" y="1672"/>
                    <a:pt x="1231" y="1852"/>
                  </a:cubicBezTo>
                  <a:lnTo>
                    <a:pt x="1231" y="1852"/>
                  </a:lnTo>
                  <a:cubicBezTo>
                    <a:pt x="1267" y="1652"/>
                    <a:pt x="1345" y="1458"/>
                    <a:pt x="1462" y="1284"/>
                  </a:cubicBezTo>
                  <a:lnTo>
                    <a:pt x="1462" y="1284"/>
                  </a:lnTo>
                  <a:cubicBezTo>
                    <a:pt x="1471" y="1279"/>
                    <a:pt x="1479" y="1273"/>
                    <a:pt x="1487" y="1268"/>
                  </a:cubicBezTo>
                  <a:close/>
                  <a:moveTo>
                    <a:pt x="2313" y="1"/>
                  </a:moveTo>
                  <a:cubicBezTo>
                    <a:pt x="2085" y="1"/>
                    <a:pt x="1809" y="95"/>
                    <a:pt x="1738" y="149"/>
                  </a:cubicBezTo>
                  <a:lnTo>
                    <a:pt x="776" y="862"/>
                  </a:lnTo>
                  <a:cubicBezTo>
                    <a:pt x="690" y="927"/>
                    <a:pt x="634" y="987"/>
                    <a:pt x="603" y="1041"/>
                  </a:cubicBezTo>
                  <a:lnTo>
                    <a:pt x="603" y="1041"/>
                  </a:lnTo>
                  <a:cubicBezTo>
                    <a:pt x="554" y="1080"/>
                    <a:pt x="508" y="1124"/>
                    <a:pt x="466" y="1172"/>
                  </a:cubicBezTo>
                  <a:lnTo>
                    <a:pt x="528" y="1172"/>
                  </a:lnTo>
                  <a:cubicBezTo>
                    <a:pt x="94" y="1637"/>
                    <a:pt x="1" y="2320"/>
                    <a:pt x="218" y="2909"/>
                  </a:cubicBezTo>
                  <a:cubicBezTo>
                    <a:pt x="264" y="3049"/>
                    <a:pt x="412" y="3095"/>
                    <a:pt x="571" y="3095"/>
                  </a:cubicBezTo>
                  <a:cubicBezTo>
                    <a:pt x="730" y="3095"/>
                    <a:pt x="900" y="3049"/>
                    <a:pt x="993" y="3002"/>
                  </a:cubicBezTo>
                  <a:cubicBezTo>
                    <a:pt x="2110" y="2537"/>
                    <a:pt x="2793" y="1389"/>
                    <a:pt x="2637" y="211"/>
                  </a:cubicBezTo>
                  <a:cubicBezTo>
                    <a:pt x="2624" y="52"/>
                    <a:pt x="2482" y="1"/>
                    <a:pt x="231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0" name="Google Shape;2330;p21"/>
            <p:cNvSpPr/>
            <p:nvPr/>
          </p:nvSpPr>
          <p:spPr>
            <a:xfrm>
              <a:off x="3854875" y="4183625"/>
              <a:ext cx="67575" cy="96850"/>
            </a:xfrm>
            <a:custGeom>
              <a:avLst/>
              <a:gdLst/>
              <a:ahLst/>
              <a:cxnLst/>
              <a:rect l="l" t="t" r="r" b="b"/>
              <a:pathLst>
                <a:path w="2703" h="3874" extrusionOk="0">
                  <a:moveTo>
                    <a:pt x="2290" y="0"/>
                  </a:moveTo>
                  <a:cubicBezTo>
                    <a:pt x="2053" y="0"/>
                    <a:pt x="1727" y="114"/>
                    <a:pt x="1648" y="153"/>
                  </a:cubicBezTo>
                  <a:lnTo>
                    <a:pt x="1090" y="494"/>
                  </a:lnTo>
                  <a:cubicBezTo>
                    <a:pt x="771" y="717"/>
                    <a:pt x="878" y="850"/>
                    <a:pt x="1104" y="898"/>
                  </a:cubicBezTo>
                  <a:lnTo>
                    <a:pt x="1104" y="898"/>
                  </a:lnTo>
                  <a:cubicBezTo>
                    <a:pt x="1055" y="935"/>
                    <a:pt x="1017" y="976"/>
                    <a:pt x="997" y="1021"/>
                  </a:cubicBezTo>
                  <a:cubicBezTo>
                    <a:pt x="593" y="1859"/>
                    <a:pt x="283" y="2759"/>
                    <a:pt x="35" y="3658"/>
                  </a:cubicBezTo>
                  <a:cubicBezTo>
                    <a:pt x="1" y="3819"/>
                    <a:pt x="115" y="3873"/>
                    <a:pt x="280" y="3873"/>
                  </a:cubicBezTo>
                  <a:cubicBezTo>
                    <a:pt x="559" y="3873"/>
                    <a:pt x="981" y="3717"/>
                    <a:pt x="1059" y="3658"/>
                  </a:cubicBezTo>
                  <a:cubicBezTo>
                    <a:pt x="2144" y="2852"/>
                    <a:pt x="2703" y="1518"/>
                    <a:pt x="2548" y="153"/>
                  </a:cubicBezTo>
                  <a:cubicBezTo>
                    <a:pt x="2536" y="39"/>
                    <a:pt x="2428" y="0"/>
                    <a:pt x="229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1" name="Google Shape;2331;p21"/>
            <p:cNvSpPr/>
            <p:nvPr/>
          </p:nvSpPr>
          <p:spPr>
            <a:xfrm>
              <a:off x="4105450" y="4181350"/>
              <a:ext cx="54300" cy="88550"/>
            </a:xfrm>
            <a:custGeom>
              <a:avLst/>
              <a:gdLst/>
              <a:ahLst/>
              <a:cxnLst/>
              <a:rect l="l" t="t" r="r" b="b"/>
              <a:pathLst>
                <a:path w="2172" h="3542" extrusionOk="0">
                  <a:moveTo>
                    <a:pt x="1674" y="0"/>
                  </a:moveTo>
                  <a:cubicBezTo>
                    <a:pt x="1331" y="0"/>
                    <a:pt x="859" y="206"/>
                    <a:pt x="900" y="492"/>
                  </a:cubicBezTo>
                  <a:cubicBezTo>
                    <a:pt x="908" y="555"/>
                    <a:pt x="914" y="617"/>
                    <a:pt x="919" y="680"/>
                  </a:cubicBezTo>
                  <a:lnTo>
                    <a:pt x="919" y="680"/>
                  </a:lnTo>
                  <a:cubicBezTo>
                    <a:pt x="635" y="711"/>
                    <a:pt x="312" y="844"/>
                    <a:pt x="249" y="1050"/>
                  </a:cubicBezTo>
                  <a:lnTo>
                    <a:pt x="280" y="1050"/>
                  </a:lnTo>
                  <a:cubicBezTo>
                    <a:pt x="62" y="1795"/>
                    <a:pt x="0" y="2570"/>
                    <a:pt x="93" y="3346"/>
                  </a:cubicBezTo>
                  <a:cubicBezTo>
                    <a:pt x="104" y="3489"/>
                    <a:pt x="208" y="3541"/>
                    <a:pt x="350" y="3541"/>
                  </a:cubicBezTo>
                  <a:cubicBezTo>
                    <a:pt x="637" y="3541"/>
                    <a:pt x="1075" y="3326"/>
                    <a:pt x="1179" y="3222"/>
                  </a:cubicBezTo>
                  <a:cubicBezTo>
                    <a:pt x="1862" y="2353"/>
                    <a:pt x="2172" y="1268"/>
                    <a:pt x="2017" y="182"/>
                  </a:cubicBezTo>
                  <a:cubicBezTo>
                    <a:pt x="1995" y="55"/>
                    <a:pt x="1852" y="0"/>
                    <a:pt x="1674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2" name="Google Shape;2332;p21"/>
            <p:cNvSpPr/>
            <p:nvPr/>
          </p:nvSpPr>
          <p:spPr>
            <a:xfrm>
              <a:off x="4174475" y="4054800"/>
              <a:ext cx="64375" cy="71425"/>
            </a:xfrm>
            <a:custGeom>
              <a:avLst/>
              <a:gdLst/>
              <a:ahLst/>
              <a:cxnLst/>
              <a:rect l="l" t="t" r="r" b="b"/>
              <a:pathLst>
                <a:path w="2575" h="2857" extrusionOk="0">
                  <a:moveTo>
                    <a:pt x="1318" y="917"/>
                  </a:moveTo>
                  <a:cubicBezTo>
                    <a:pt x="1374" y="1076"/>
                    <a:pt x="1390" y="1252"/>
                    <a:pt x="1365" y="1429"/>
                  </a:cubicBezTo>
                  <a:cubicBezTo>
                    <a:pt x="1342" y="1557"/>
                    <a:pt x="1297" y="1677"/>
                    <a:pt x="1236" y="1788"/>
                  </a:cubicBezTo>
                  <a:lnTo>
                    <a:pt x="1236" y="1788"/>
                  </a:lnTo>
                  <a:cubicBezTo>
                    <a:pt x="1212" y="1495"/>
                    <a:pt x="1240" y="1202"/>
                    <a:pt x="1318" y="917"/>
                  </a:cubicBezTo>
                  <a:close/>
                  <a:moveTo>
                    <a:pt x="1451" y="0"/>
                  </a:moveTo>
                  <a:cubicBezTo>
                    <a:pt x="1341" y="0"/>
                    <a:pt x="1229" y="11"/>
                    <a:pt x="1117" y="33"/>
                  </a:cubicBezTo>
                  <a:cubicBezTo>
                    <a:pt x="993" y="33"/>
                    <a:pt x="465" y="157"/>
                    <a:pt x="465" y="312"/>
                  </a:cubicBezTo>
                  <a:cubicBezTo>
                    <a:pt x="465" y="428"/>
                    <a:pt x="597" y="459"/>
                    <a:pt x="727" y="459"/>
                  </a:cubicBezTo>
                  <a:cubicBezTo>
                    <a:pt x="806" y="459"/>
                    <a:pt x="884" y="448"/>
                    <a:pt x="931" y="436"/>
                  </a:cubicBezTo>
                  <a:cubicBezTo>
                    <a:pt x="936" y="436"/>
                    <a:pt x="950" y="446"/>
                    <a:pt x="968" y="462"/>
                  </a:cubicBezTo>
                  <a:lnTo>
                    <a:pt x="968" y="462"/>
                  </a:lnTo>
                  <a:cubicBezTo>
                    <a:pt x="703" y="495"/>
                    <a:pt x="416" y="580"/>
                    <a:pt x="341" y="715"/>
                  </a:cubicBezTo>
                  <a:cubicBezTo>
                    <a:pt x="31" y="1366"/>
                    <a:pt x="0" y="2080"/>
                    <a:pt x="248" y="2762"/>
                  </a:cubicBezTo>
                  <a:cubicBezTo>
                    <a:pt x="274" y="2830"/>
                    <a:pt x="351" y="2857"/>
                    <a:pt x="452" y="2857"/>
                  </a:cubicBezTo>
                  <a:cubicBezTo>
                    <a:pt x="718" y="2857"/>
                    <a:pt x="1151" y="2675"/>
                    <a:pt x="1241" y="2607"/>
                  </a:cubicBezTo>
                  <a:cubicBezTo>
                    <a:pt x="1830" y="2235"/>
                    <a:pt x="2575" y="1677"/>
                    <a:pt x="2513" y="901"/>
                  </a:cubicBezTo>
                  <a:cubicBezTo>
                    <a:pt x="2436" y="259"/>
                    <a:pt x="1976" y="0"/>
                    <a:pt x="145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3" name="Google Shape;2333;p21"/>
            <p:cNvSpPr/>
            <p:nvPr/>
          </p:nvSpPr>
          <p:spPr>
            <a:xfrm>
              <a:off x="4066675" y="3788700"/>
              <a:ext cx="50425" cy="73275"/>
            </a:xfrm>
            <a:custGeom>
              <a:avLst/>
              <a:gdLst/>
              <a:ahLst/>
              <a:cxnLst/>
              <a:rect l="l" t="t" r="r" b="b"/>
              <a:pathLst>
                <a:path w="2017" h="2931" extrusionOk="0">
                  <a:moveTo>
                    <a:pt x="1370" y="0"/>
                  </a:moveTo>
                  <a:cubicBezTo>
                    <a:pt x="1012" y="0"/>
                    <a:pt x="641" y="99"/>
                    <a:pt x="342" y="316"/>
                  </a:cubicBezTo>
                  <a:cubicBezTo>
                    <a:pt x="210" y="426"/>
                    <a:pt x="202" y="489"/>
                    <a:pt x="286" y="528"/>
                  </a:cubicBezTo>
                  <a:lnTo>
                    <a:pt x="286" y="528"/>
                  </a:lnTo>
                  <a:cubicBezTo>
                    <a:pt x="250" y="558"/>
                    <a:pt x="225" y="591"/>
                    <a:pt x="218" y="626"/>
                  </a:cubicBezTo>
                  <a:cubicBezTo>
                    <a:pt x="62" y="1340"/>
                    <a:pt x="0" y="2084"/>
                    <a:pt x="62" y="2829"/>
                  </a:cubicBezTo>
                  <a:cubicBezTo>
                    <a:pt x="62" y="2903"/>
                    <a:pt x="130" y="2931"/>
                    <a:pt x="230" y="2931"/>
                  </a:cubicBezTo>
                  <a:cubicBezTo>
                    <a:pt x="510" y="2931"/>
                    <a:pt x="1049" y="2711"/>
                    <a:pt x="1117" y="2643"/>
                  </a:cubicBezTo>
                  <a:cubicBezTo>
                    <a:pt x="1706" y="2146"/>
                    <a:pt x="2017" y="1433"/>
                    <a:pt x="1986" y="657"/>
                  </a:cubicBezTo>
                  <a:cubicBezTo>
                    <a:pt x="1955" y="285"/>
                    <a:pt x="1924" y="37"/>
                    <a:pt x="1520" y="6"/>
                  </a:cubicBezTo>
                  <a:cubicBezTo>
                    <a:pt x="1471" y="2"/>
                    <a:pt x="1421" y="0"/>
                    <a:pt x="13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4" name="Google Shape;2334;p21"/>
            <p:cNvSpPr/>
            <p:nvPr/>
          </p:nvSpPr>
          <p:spPr>
            <a:xfrm>
              <a:off x="3819300" y="3848450"/>
              <a:ext cx="66700" cy="75350"/>
            </a:xfrm>
            <a:custGeom>
              <a:avLst/>
              <a:gdLst/>
              <a:ahLst/>
              <a:cxnLst/>
              <a:rect l="l" t="t" r="r" b="b"/>
              <a:pathLst>
                <a:path w="2668" h="3014" extrusionOk="0">
                  <a:moveTo>
                    <a:pt x="1789" y="0"/>
                  </a:moveTo>
                  <a:cubicBezTo>
                    <a:pt x="1481" y="0"/>
                    <a:pt x="1020" y="189"/>
                    <a:pt x="931" y="346"/>
                  </a:cubicBezTo>
                  <a:lnTo>
                    <a:pt x="466" y="1183"/>
                  </a:lnTo>
                  <a:cubicBezTo>
                    <a:pt x="403" y="1276"/>
                    <a:pt x="497" y="1300"/>
                    <a:pt x="613" y="1300"/>
                  </a:cubicBezTo>
                  <a:cubicBezTo>
                    <a:pt x="698" y="1300"/>
                    <a:pt x="796" y="1287"/>
                    <a:pt x="854" y="1280"/>
                  </a:cubicBezTo>
                  <a:lnTo>
                    <a:pt x="854" y="1280"/>
                  </a:lnTo>
                  <a:cubicBezTo>
                    <a:pt x="806" y="1307"/>
                    <a:pt x="759" y="1337"/>
                    <a:pt x="714" y="1369"/>
                  </a:cubicBezTo>
                  <a:lnTo>
                    <a:pt x="745" y="1369"/>
                  </a:lnTo>
                  <a:cubicBezTo>
                    <a:pt x="435" y="1711"/>
                    <a:pt x="0" y="2207"/>
                    <a:pt x="310" y="2703"/>
                  </a:cubicBezTo>
                  <a:cubicBezTo>
                    <a:pt x="466" y="2936"/>
                    <a:pt x="683" y="3013"/>
                    <a:pt x="911" y="3013"/>
                  </a:cubicBezTo>
                  <a:cubicBezTo>
                    <a:pt x="1140" y="3013"/>
                    <a:pt x="1381" y="2936"/>
                    <a:pt x="1582" y="2858"/>
                  </a:cubicBezTo>
                  <a:cubicBezTo>
                    <a:pt x="2668" y="2455"/>
                    <a:pt x="2606" y="935"/>
                    <a:pt x="2048" y="98"/>
                  </a:cubicBezTo>
                  <a:cubicBezTo>
                    <a:pt x="2004" y="28"/>
                    <a:pt x="1908" y="0"/>
                    <a:pt x="178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5" name="Google Shape;2335;p21"/>
            <p:cNvSpPr/>
            <p:nvPr/>
          </p:nvSpPr>
          <p:spPr>
            <a:xfrm>
              <a:off x="4278375" y="3872450"/>
              <a:ext cx="63625" cy="77775"/>
            </a:xfrm>
            <a:custGeom>
              <a:avLst/>
              <a:gdLst/>
              <a:ahLst/>
              <a:cxnLst/>
              <a:rect l="l" t="t" r="r" b="b"/>
              <a:pathLst>
                <a:path w="2545" h="3111" extrusionOk="0">
                  <a:moveTo>
                    <a:pt x="1622" y="1"/>
                  </a:moveTo>
                  <a:cubicBezTo>
                    <a:pt x="1248" y="1"/>
                    <a:pt x="675" y="269"/>
                    <a:pt x="838" y="502"/>
                  </a:cubicBezTo>
                  <a:cubicBezTo>
                    <a:pt x="908" y="589"/>
                    <a:pt x="967" y="684"/>
                    <a:pt x="1017" y="782"/>
                  </a:cubicBezTo>
                  <a:lnTo>
                    <a:pt x="1017" y="782"/>
                  </a:lnTo>
                  <a:cubicBezTo>
                    <a:pt x="835" y="828"/>
                    <a:pt x="673" y="905"/>
                    <a:pt x="621" y="999"/>
                  </a:cubicBezTo>
                  <a:cubicBezTo>
                    <a:pt x="342" y="1464"/>
                    <a:pt x="1" y="2146"/>
                    <a:pt x="156" y="2705"/>
                  </a:cubicBezTo>
                  <a:cubicBezTo>
                    <a:pt x="223" y="3008"/>
                    <a:pt x="464" y="3110"/>
                    <a:pt x="731" y="3110"/>
                  </a:cubicBezTo>
                  <a:cubicBezTo>
                    <a:pt x="954" y="3110"/>
                    <a:pt x="1196" y="3038"/>
                    <a:pt x="1366" y="2953"/>
                  </a:cubicBezTo>
                  <a:cubicBezTo>
                    <a:pt x="2451" y="2457"/>
                    <a:pt x="2544" y="937"/>
                    <a:pt x="1893" y="99"/>
                  </a:cubicBezTo>
                  <a:cubicBezTo>
                    <a:pt x="1847" y="30"/>
                    <a:pt x="1745" y="1"/>
                    <a:pt x="162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6" name="Google Shape;2336;p21"/>
            <p:cNvSpPr/>
            <p:nvPr/>
          </p:nvSpPr>
          <p:spPr>
            <a:xfrm>
              <a:off x="4287675" y="4167850"/>
              <a:ext cx="65175" cy="79700"/>
            </a:xfrm>
            <a:custGeom>
              <a:avLst/>
              <a:gdLst/>
              <a:ahLst/>
              <a:cxnLst/>
              <a:rect l="l" t="t" r="r" b="b"/>
              <a:pathLst>
                <a:path w="2607" h="3188" extrusionOk="0">
                  <a:moveTo>
                    <a:pt x="1441" y="1215"/>
                  </a:moveTo>
                  <a:cubicBezTo>
                    <a:pt x="1414" y="1383"/>
                    <a:pt x="1379" y="1539"/>
                    <a:pt x="1304" y="1714"/>
                  </a:cubicBezTo>
                  <a:cubicBezTo>
                    <a:pt x="1284" y="1777"/>
                    <a:pt x="1261" y="1838"/>
                    <a:pt x="1234" y="1897"/>
                  </a:cubicBezTo>
                  <a:lnTo>
                    <a:pt x="1234" y="1897"/>
                  </a:lnTo>
                  <a:cubicBezTo>
                    <a:pt x="1283" y="1663"/>
                    <a:pt x="1351" y="1435"/>
                    <a:pt x="1441" y="1215"/>
                  </a:cubicBezTo>
                  <a:close/>
                  <a:moveTo>
                    <a:pt x="2001" y="1"/>
                  </a:moveTo>
                  <a:cubicBezTo>
                    <a:pt x="1965" y="1"/>
                    <a:pt x="1929" y="3"/>
                    <a:pt x="1893" y="8"/>
                  </a:cubicBezTo>
                  <a:cubicBezTo>
                    <a:pt x="1869" y="7"/>
                    <a:pt x="1845" y="6"/>
                    <a:pt x="1821" y="6"/>
                  </a:cubicBezTo>
                  <a:cubicBezTo>
                    <a:pt x="1324" y="6"/>
                    <a:pt x="890" y="310"/>
                    <a:pt x="683" y="784"/>
                  </a:cubicBezTo>
                  <a:cubicBezTo>
                    <a:pt x="664" y="856"/>
                    <a:pt x="698" y="906"/>
                    <a:pt x="765" y="937"/>
                  </a:cubicBezTo>
                  <a:lnTo>
                    <a:pt x="765" y="937"/>
                  </a:lnTo>
                  <a:cubicBezTo>
                    <a:pt x="596" y="994"/>
                    <a:pt x="453" y="1080"/>
                    <a:pt x="404" y="1187"/>
                  </a:cubicBezTo>
                  <a:cubicBezTo>
                    <a:pt x="156" y="1777"/>
                    <a:pt x="1" y="2397"/>
                    <a:pt x="1" y="3048"/>
                  </a:cubicBezTo>
                  <a:cubicBezTo>
                    <a:pt x="1" y="3157"/>
                    <a:pt x="140" y="3188"/>
                    <a:pt x="292" y="3188"/>
                  </a:cubicBezTo>
                  <a:cubicBezTo>
                    <a:pt x="443" y="3188"/>
                    <a:pt x="606" y="3157"/>
                    <a:pt x="652" y="3141"/>
                  </a:cubicBezTo>
                  <a:cubicBezTo>
                    <a:pt x="1645" y="2800"/>
                    <a:pt x="2513" y="2025"/>
                    <a:pt x="2576" y="908"/>
                  </a:cubicBezTo>
                  <a:cubicBezTo>
                    <a:pt x="2607" y="660"/>
                    <a:pt x="2576" y="412"/>
                    <a:pt x="2482" y="195"/>
                  </a:cubicBezTo>
                  <a:cubicBezTo>
                    <a:pt x="2353" y="65"/>
                    <a:pt x="2181" y="1"/>
                    <a:pt x="200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7" name="Google Shape;2337;p21"/>
            <p:cNvSpPr/>
            <p:nvPr/>
          </p:nvSpPr>
          <p:spPr>
            <a:xfrm>
              <a:off x="3652400" y="4192450"/>
              <a:ext cx="73850" cy="83825"/>
            </a:xfrm>
            <a:custGeom>
              <a:avLst/>
              <a:gdLst/>
              <a:ahLst/>
              <a:cxnLst/>
              <a:rect l="l" t="t" r="r" b="b"/>
              <a:pathLst>
                <a:path w="2954" h="3353" extrusionOk="0">
                  <a:moveTo>
                    <a:pt x="1620" y="1597"/>
                  </a:moveTo>
                  <a:lnTo>
                    <a:pt x="1620" y="1597"/>
                  </a:lnTo>
                  <a:cubicBezTo>
                    <a:pt x="1611" y="1650"/>
                    <a:pt x="1600" y="1702"/>
                    <a:pt x="1589" y="1754"/>
                  </a:cubicBezTo>
                  <a:cubicBezTo>
                    <a:pt x="1567" y="1889"/>
                    <a:pt x="1528" y="2007"/>
                    <a:pt x="1473" y="2132"/>
                  </a:cubicBezTo>
                  <a:lnTo>
                    <a:pt x="1473" y="2132"/>
                  </a:lnTo>
                  <a:cubicBezTo>
                    <a:pt x="1486" y="1925"/>
                    <a:pt x="1537" y="1720"/>
                    <a:pt x="1620" y="1597"/>
                  </a:cubicBezTo>
                  <a:close/>
                  <a:moveTo>
                    <a:pt x="2436" y="1"/>
                  </a:moveTo>
                  <a:cubicBezTo>
                    <a:pt x="2170" y="1"/>
                    <a:pt x="1811" y="136"/>
                    <a:pt x="1713" y="234"/>
                  </a:cubicBezTo>
                  <a:cubicBezTo>
                    <a:pt x="1589" y="389"/>
                    <a:pt x="1465" y="513"/>
                    <a:pt x="1341" y="668"/>
                  </a:cubicBezTo>
                  <a:cubicBezTo>
                    <a:pt x="1170" y="851"/>
                    <a:pt x="1234" y="962"/>
                    <a:pt x="1390" y="1013"/>
                  </a:cubicBezTo>
                  <a:lnTo>
                    <a:pt x="1390" y="1013"/>
                  </a:lnTo>
                  <a:cubicBezTo>
                    <a:pt x="1247" y="1044"/>
                    <a:pt x="1105" y="1105"/>
                    <a:pt x="1000" y="1165"/>
                  </a:cubicBezTo>
                  <a:cubicBezTo>
                    <a:pt x="235" y="1576"/>
                    <a:pt x="0" y="3353"/>
                    <a:pt x="1087" y="3353"/>
                  </a:cubicBezTo>
                  <a:cubicBezTo>
                    <a:pt x="1147" y="3353"/>
                    <a:pt x="1211" y="3347"/>
                    <a:pt x="1279" y="3336"/>
                  </a:cubicBezTo>
                  <a:cubicBezTo>
                    <a:pt x="2551" y="3119"/>
                    <a:pt x="2954" y="1258"/>
                    <a:pt x="2737" y="172"/>
                  </a:cubicBezTo>
                  <a:cubicBezTo>
                    <a:pt x="2714" y="47"/>
                    <a:pt x="2590" y="1"/>
                    <a:pt x="2436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8" name="Google Shape;2338;p21"/>
            <p:cNvSpPr/>
            <p:nvPr/>
          </p:nvSpPr>
          <p:spPr>
            <a:xfrm>
              <a:off x="3725450" y="4337000"/>
              <a:ext cx="71150" cy="87775"/>
            </a:xfrm>
            <a:custGeom>
              <a:avLst/>
              <a:gdLst/>
              <a:ahLst/>
              <a:cxnLst/>
              <a:rect l="l" t="t" r="r" b="b"/>
              <a:pathLst>
                <a:path w="2846" h="3511" extrusionOk="0">
                  <a:moveTo>
                    <a:pt x="2581" y="1"/>
                  </a:moveTo>
                  <a:cubicBezTo>
                    <a:pt x="2286" y="1"/>
                    <a:pt x="1819" y="182"/>
                    <a:pt x="1738" y="284"/>
                  </a:cubicBezTo>
                  <a:cubicBezTo>
                    <a:pt x="1421" y="691"/>
                    <a:pt x="1170" y="1148"/>
                    <a:pt x="1022" y="1643"/>
                  </a:cubicBezTo>
                  <a:lnTo>
                    <a:pt x="1022" y="1643"/>
                  </a:lnTo>
                  <a:cubicBezTo>
                    <a:pt x="991" y="1663"/>
                    <a:pt x="960" y="1686"/>
                    <a:pt x="931" y="1711"/>
                  </a:cubicBezTo>
                  <a:lnTo>
                    <a:pt x="900" y="1680"/>
                  </a:lnTo>
                  <a:cubicBezTo>
                    <a:pt x="559" y="1959"/>
                    <a:pt x="1" y="2393"/>
                    <a:pt x="125" y="2920"/>
                  </a:cubicBezTo>
                  <a:cubicBezTo>
                    <a:pt x="253" y="3279"/>
                    <a:pt x="593" y="3511"/>
                    <a:pt x="952" y="3511"/>
                  </a:cubicBezTo>
                  <a:cubicBezTo>
                    <a:pt x="1027" y="3511"/>
                    <a:pt x="1104" y="3500"/>
                    <a:pt x="1180" y="3479"/>
                  </a:cubicBezTo>
                  <a:cubicBezTo>
                    <a:pt x="1831" y="3355"/>
                    <a:pt x="2079" y="2951"/>
                    <a:pt x="2265" y="2362"/>
                  </a:cubicBezTo>
                  <a:cubicBezTo>
                    <a:pt x="2513" y="1649"/>
                    <a:pt x="2700" y="935"/>
                    <a:pt x="2824" y="191"/>
                  </a:cubicBezTo>
                  <a:cubicBezTo>
                    <a:pt x="2845" y="51"/>
                    <a:pt x="2737" y="1"/>
                    <a:pt x="2581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39" name="Google Shape;2339;p21"/>
            <p:cNvSpPr/>
            <p:nvPr/>
          </p:nvSpPr>
          <p:spPr>
            <a:xfrm>
              <a:off x="3960575" y="4329600"/>
              <a:ext cx="56500" cy="67600"/>
            </a:xfrm>
            <a:custGeom>
              <a:avLst/>
              <a:gdLst/>
              <a:ahLst/>
              <a:cxnLst/>
              <a:rect l="l" t="t" r="r" b="b"/>
              <a:pathLst>
                <a:path w="2260" h="2704" extrusionOk="0">
                  <a:moveTo>
                    <a:pt x="1231" y="0"/>
                  </a:moveTo>
                  <a:cubicBezTo>
                    <a:pt x="1161" y="0"/>
                    <a:pt x="1090" y="7"/>
                    <a:pt x="1018" y="21"/>
                  </a:cubicBezTo>
                  <a:cubicBezTo>
                    <a:pt x="832" y="52"/>
                    <a:pt x="429" y="177"/>
                    <a:pt x="398" y="394"/>
                  </a:cubicBezTo>
                  <a:cubicBezTo>
                    <a:pt x="387" y="481"/>
                    <a:pt x="422" y="542"/>
                    <a:pt x="480" y="582"/>
                  </a:cubicBezTo>
                  <a:lnTo>
                    <a:pt x="480" y="582"/>
                  </a:lnTo>
                  <a:cubicBezTo>
                    <a:pt x="110" y="1159"/>
                    <a:pt x="0" y="1846"/>
                    <a:pt x="150" y="2534"/>
                  </a:cubicBezTo>
                  <a:cubicBezTo>
                    <a:pt x="175" y="2659"/>
                    <a:pt x="302" y="2704"/>
                    <a:pt x="454" y="2704"/>
                  </a:cubicBezTo>
                  <a:cubicBezTo>
                    <a:pt x="678" y="2704"/>
                    <a:pt x="957" y="2608"/>
                    <a:pt x="1049" y="2534"/>
                  </a:cubicBezTo>
                  <a:cubicBezTo>
                    <a:pt x="1577" y="2162"/>
                    <a:pt x="2259" y="1665"/>
                    <a:pt x="2259" y="983"/>
                  </a:cubicBezTo>
                  <a:cubicBezTo>
                    <a:pt x="2232" y="407"/>
                    <a:pt x="1767" y="0"/>
                    <a:pt x="1231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40" name="Google Shape;2340;p21"/>
            <p:cNvSpPr/>
            <p:nvPr/>
          </p:nvSpPr>
          <p:spPr>
            <a:xfrm>
              <a:off x="4174850" y="4333225"/>
              <a:ext cx="77200" cy="87325"/>
            </a:xfrm>
            <a:custGeom>
              <a:avLst/>
              <a:gdLst/>
              <a:ahLst/>
              <a:cxnLst/>
              <a:rect l="l" t="t" r="r" b="b"/>
              <a:pathLst>
                <a:path w="3088" h="3493" extrusionOk="0">
                  <a:moveTo>
                    <a:pt x="1720" y="1468"/>
                  </a:moveTo>
                  <a:cubicBezTo>
                    <a:pt x="1652" y="1832"/>
                    <a:pt x="1506" y="2180"/>
                    <a:pt x="1288" y="2482"/>
                  </a:cubicBezTo>
                  <a:cubicBezTo>
                    <a:pt x="1203" y="2595"/>
                    <a:pt x="1163" y="2650"/>
                    <a:pt x="1157" y="2650"/>
                  </a:cubicBezTo>
                  <a:cubicBezTo>
                    <a:pt x="1149" y="2650"/>
                    <a:pt x="1189" y="2572"/>
                    <a:pt x="1257" y="2420"/>
                  </a:cubicBezTo>
                  <a:cubicBezTo>
                    <a:pt x="1319" y="2265"/>
                    <a:pt x="1350" y="2110"/>
                    <a:pt x="1443" y="1955"/>
                  </a:cubicBezTo>
                  <a:cubicBezTo>
                    <a:pt x="1521" y="1783"/>
                    <a:pt x="1615" y="1620"/>
                    <a:pt x="1720" y="1468"/>
                  </a:cubicBezTo>
                  <a:close/>
                  <a:moveTo>
                    <a:pt x="2343" y="1"/>
                  </a:moveTo>
                  <a:cubicBezTo>
                    <a:pt x="1838" y="26"/>
                    <a:pt x="1272" y="318"/>
                    <a:pt x="1145" y="793"/>
                  </a:cubicBezTo>
                  <a:lnTo>
                    <a:pt x="1145" y="793"/>
                  </a:lnTo>
                  <a:cubicBezTo>
                    <a:pt x="598" y="1287"/>
                    <a:pt x="262" y="1932"/>
                    <a:pt x="109" y="2637"/>
                  </a:cubicBezTo>
                  <a:cubicBezTo>
                    <a:pt x="1" y="3207"/>
                    <a:pt x="438" y="3492"/>
                    <a:pt x="944" y="3492"/>
                  </a:cubicBezTo>
                  <a:cubicBezTo>
                    <a:pt x="1016" y="3492"/>
                    <a:pt x="1090" y="3486"/>
                    <a:pt x="1164" y="3475"/>
                  </a:cubicBezTo>
                  <a:cubicBezTo>
                    <a:pt x="2529" y="3195"/>
                    <a:pt x="3087" y="1458"/>
                    <a:pt x="2839" y="249"/>
                  </a:cubicBezTo>
                  <a:cubicBezTo>
                    <a:pt x="2808" y="32"/>
                    <a:pt x="2498" y="1"/>
                    <a:pt x="234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14300" y="545750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oppins"/>
              <a:buNone/>
              <a:defRPr sz="2800">
                <a:solidFill>
                  <a:schemeClr val="dk1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14300" y="124682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Poppins"/>
              <a:buChar char="●"/>
              <a:defRPr sz="1800"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oppins"/>
              <a:buChar char="○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oppins"/>
              <a:buChar char="■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oppins"/>
              <a:buChar char="●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oppins"/>
              <a:buChar char="○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oppins"/>
              <a:buChar char="■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oppins"/>
              <a:buChar char="●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Poppins"/>
              <a:buChar char="○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Poppins"/>
              <a:buChar char="■"/>
              <a:defRPr>
                <a:solidFill>
                  <a:schemeClr val="dk2"/>
                </a:solidFill>
                <a:latin typeface="Poppins"/>
                <a:ea typeface="Poppins"/>
                <a:cs typeface="Poppins"/>
                <a:sym typeface="Poppins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7" r:id="rId3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8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46" name="Google Shape;3846;p56"/>
          <p:cNvSpPr txBox="1">
            <a:spLocks noGrp="1"/>
          </p:cNvSpPr>
          <p:nvPr>
            <p:ph type="title"/>
          </p:nvPr>
        </p:nvSpPr>
        <p:spPr>
          <a:xfrm>
            <a:off x="262987" y="507184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nb-NO" sz="2800" dirty="0"/>
              <a:t>Kva er det beste med våren?</a:t>
            </a:r>
            <a:endParaRPr dirty="0"/>
          </a:p>
        </p:txBody>
      </p:sp>
      <p:grpSp>
        <p:nvGrpSpPr>
          <p:cNvPr id="5" name="Google Shape;4107;p60">
            <a:extLst>
              <a:ext uri="{FF2B5EF4-FFF2-40B4-BE49-F238E27FC236}">
                <a16:creationId xmlns:a16="http://schemas.microsoft.com/office/drawing/2014/main" id="{7ABA1F28-C9B3-F76D-F7FB-9CA76E7614F0}"/>
              </a:ext>
            </a:extLst>
          </p:cNvPr>
          <p:cNvGrpSpPr/>
          <p:nvPr/>
        </p:nvGrpSpPr>
        <p:grpSpPr>
          <a:xfrm>
            <a:off x="0" y="3705309"/>
            <a:ext cx="2735249" cy="1438192"/>
            <a:chOff x="2491100" y="4441600"/>
            <a:chExt cx="1468575" cy="678325"/>
          </a:xfrm>
        </p:grpSpPr>
        <p:sp>
          <p:nvSpPr>
            <p:cNvPr id="6" name="Google Shape;4108;p60">
              <a:extLst>
                <a:ext uri="{FF2B5EF4-FFF2-40B4-BE49-F238E27FC236}">
                  <a16:creationId xmlns:a16="http://schemas.microsoft.com/office/drawing/2014/main" id="{238D27AA-315B-2E1C-0804-483911F7A921}"/>
                </a:ext>
              </a:extLst>
            </p:cNvPr>
            <p:cNvSpPr/>
            <p:nvPr/>
          </p:nvSpPr>
          <p:spPr>
            <a:xfrm>
              <a:off x="2552925" y="4441600"/>
              <a:ext cx="1406750" cy="638925"/>
            </a:xfrm>
            <a:custGeom>
              <a:avLst/>
              <a:gdLst/>
              <a:ahLst/>
              <a:cxnLst/>
              <a:rect l="l" t="t" r="r" b="b"/>
              <a:pathLst>
                <a:path w="56270" h="25557" extrusionOk="0">
                  <a:moveTo>
                    <a:pt x="27524" y="759"/>
                  </a:moveTo>
                  <a:cubicBezTo>
                    <a:pt x="27705" y="759"/>
                    <a:pt x="27889" y="777"/>
                    <a:pt x="28073" y="815"/>
                  </a:cubicBezTo>
                  <a:cubicBezTo>
                    <a:pt x="28632" y="939"/>
                    <a:pt x="29469" y="1714"/>
                    <a:pt x="29903" y="2149"/>
                  </a:cubicBezTo>
                  <a:cubicBezTo>
                    <a:pt x="33284" y="5530"/>
                    <a:pt x="34525" y="11330"/>
                    <a:pt x="34525" y="15952"/>
                  </a:cubicBezTo>
                  <a:cubicBezTo>
                    <a:pt x="34525" y="16058"/>
                    <a:pt x="34622" y="16099"/>
                    <a:pt x="34757" y="16099"/>
                  </a:cubicBezTo>
                  <a:cubicBezTo>
                    <a:pt x="35057" y="16099"/>
                    <a:pt x="35547" y="15904"/>
                    <a:pt x="35611" y="15797"/>
                  </a:cubicBezTo>
                  <a:lnTo>
                    <a:pt x="38961" y="10524"/>
                  </a:lnTo>
                  <a:cubicBezTo>
                    <a:pt x="39488" y="9686"/>
                    <a:pt x="39985" y="8787"/>
                    <a:pt x="40574" y="8011"/>
                  </a:cubicBezTo>
                  <a:cubicBezTo>
                    <a:pt x="40884" y="7608"/>
                    <a:pt x="41287" y="6988"/>
                    <a:pt x="41691" y="6770"/>
                  </a:cubicBezTo>
                  <a:lnTo>
                    <a:pt x="44575" y="6460"/>
                  </a:lnTo>
                  <a:cubicBezTo>
                    <a:pt x="44824" y="6646"/>
                    <a:pt x="45041" y="6894"/>
                    <a:pt x="45196" y="7205"/>
                  </a:cubicBezTo>
                  <a:cubicBezTo>
                    <a:pt x="47367" y="10555"/>
                    <a:pt x="43490" y="16417"/>
                    <a:pt x="41505" y="19054"/>
                  </a:cubicBezTo>
                  <a:cubicBezTo>
                    <a:pt x="41411" y="19209"/>
                    <a:pt x="41536" y="19271"/>
                    <a:pt x="41691" y="19302"/>
                  </a:cubicBezTo>
                  <a:cubicBezTo>
                    <a:pt x="42056" y="19393"/>
                    <a:pt x="42405" y="19434"/>
                    <a:pt x="42745" y="19434"/>
                  </a:cubicBezTo>
                  <a:cubicBezTo>
                    <a:pt x="44021" y="19434"/>
                    <a:pt x="45149" y="18860"/>
                    <a:pt x="46375" y="18247"/>
                  </a:cubicBezTo>
                  <a:cubicBezTo>
                    <a:pt x="47624" y="17623"/>
                    <a:pt x="49080" y="17068"/>
                    <a:pt x="50505" y="17068"/>
                  </a:cubicBezTo>
                  <a:cubicBezTo>
                    <a:pt x="51416" y="17068"/>
                    <a:pt x="52314" y="17295"/>
                    <a:pt x="53137" y="17875"/>
                  </a:cubicBezTo>
                  <a:cubicBezTo>
                    <a:pt x="54129" y="18558"/>
                    <a:pt x="54812" y="19643"/>
                    <a:pt x="54998" y="20853"/>
                  </a:cubicBezTo>
                  <a:cubicBezTo>
                    <a:pt x="55339" y="24451"/>
                    <a:pt x="50996" y="24824"/>
                    <a:pt x="48453" y="24855"/>
                  </a:cubicBezTo>
                  <a:cubicBezTo>
                    <a:pt x="45351" y="24886"/>
                    <a:pt x="42280" y="24886"/>
                    <a:pt x="39178" y="24886"/>
                  </a:cubicBezTo>
                  <a:cubicBezTo>
                    <a:pt x="27276" y="24886"/>
                    <a:pt x="15375" y="24650"/>
                    <a:pt x="3473" y="24151"/>
                  </a:cubicBezTo>
                  <a:lnTo>
                    <a:pt x="3473" y="24151"/>
                  </a:lnTo>
                  <a:cubicBezTo>
                    <a:pt x="3673" y="23984"/>
                    <a:pt x="3726" y="23783"/>
                    <a:pt x="3391" y="23783"/>
                  </a:cubicBezTo>
                  <a:cubicBezTo>
                    <a:pt x="3337" y="23783"/>
                    <a:pt x="3272" y="23788"/>
                    <a:pt x="3196" y="23800"/>
                  </a:cubicBezTo>
                  <a:cubicBezTo>
                    <a:pt x="3110" y="23813"/>
                    <a:pt x="3028" y="23820"/>
                    <a:pt x="2950" y="23820"/>
                  </a:cubicBezTo>
                  <a:cubicBezTo>
                    <a:pt x="1579" y="23820"/>
                    <a:pt x="1296" y="21854"/>
                    <a:pt x="1707" y="20915"/>
                  </a:cubicBezTo>
                  <a:cubicBezTo>
                    <a:pt x="2265" y="19674"/>
                    <a:pt x="3599" y="19054"/>
                    <a:pt x="4809" y="18589"/>
                  </a:cubicBezTo>
                  <a:cubicBezTo>
                    <a:pt x="6853" y="17804"/>
                    <a:pt x="9006" y="17384"/>
                    <a:pt x="11171" y="17384"/>
                  </a:cubicBezTo>
                  <a:cubicBezTo>
                    <a:pt x="11832" y="17384"/>
                    <a:pt x="12493" y="17423"/>
                    <a:pt x="13153" y="17503"/>
                  </a:cubicBezTo>
                  <a:cubicBezTo>
                    <a:pt x="13308" y="17503"/>
                    <a:pt x="14301" y="17317"/>
                    <a:pt x="14021" y="17007"/>
                  </a:cubicBezTo>
                  <a:cubicBezTo>
                    <a:pt x="12719" y="15611"/>
                    <a:pt x="11230" y="14091"/>
                    <a:pt x="10826" y="12137"/>
                  </a:cubicBezTo>
                  <a:cubicBezTo>
                    <a:pt x="10671" y="11361"/>
                    <a:pt x="10702" y="10555"/>
                    <a:pt x="10919" y="9810"/>
                  </a:cubicBezTo>
                  <a:cubicBezTo>
                    <a:pt x="11365" y="8369"/>
                    <a:pt x="12674" y="7835"/>
                    <a:pt x="14098" y="7835"/>
                  </a:cubicBezTo>
                  <a:cubicBezTo>
                    <a:pt x="14360" y="7835"/>
                    <a:pt x="14625" y="7853"/>
                    <a:pt x="14890" y="7887"/>
                  </a:cubicBezTo>
                  <a:cubicBezTo>
                    <a:pt x="18519" y="8321"/>
                    <a:pt x="21745" y="11206"/>
                    <a:pt x="23420" y="14308"/>
                  </a:cubicBezTo>
                  <a:cubicBezTo>
                    <a:pt x="23469" y="14406"/>
                    <a:pt x="23603" y="14449"/>
                    <a:pt x="23761" y="14449"/>
                  </a:cubicBezTo>
                  <a:cubicBezTo>
                    <a:pt x="24102" y="14449"/>
                    <a:pt x="24558" y="14252"/>
                    <a:pt x="24537" y="13998"/>
                  </a:cubicBezTo>
                  <a:cubicBezTo>
                    <a:pt x="24382" y="11113"/>
                    <a:pt x="24413" y="8228"/>
                    <a:pt x="24630" y="5344"/>
                  </a:cubicBezTo>
                  <a:cubicBezTo>
                    <a:pt x="24661" y="4320"/>
                    <a:pt x="24847" y="3265"/>
                    <a:pt x="25157" y="2304"/>
                  </a:cubicBezTo>
                  <a:cubicBezTo>
                    <a:pt x="25578" y="1330"/>
                    <a:pt x="26512" y="759"/>
                    <a:pt x="27524" y="759"/>
                  </a:cubicBezTo>
                  <a:close/>
                  <a:moveTo>
                    <a:pt x="27458" y="1"/>
                  </a:moveTo>
                  <a:cubicBezTo>
                    <a:pt x="25570" y="1"/>
                    <a:pt x="24239" y="1388"/>
                    <a:pt x="23793" y="3203"/>
                  </a:cubicBezTo>
                  <a:cubicBezTo>
                    <a:pt x="23122" y="6010"/>
                    <a:pt x="23167" y="9174"/>
                    <a:pt x="23307" y="12139"/>
                  </a:cubicBezTo>
                  <a:lnTo>
                    <a:pt x="23307" y="12139"/>
                  </a:lnTo>
                  <a:cubicBezTo>
                    <a:pt x="21159" y="9407"/>
                    <a:pt x="17743" y="7095"/>
                    <a:pt x="14290" y="7095"/>
                  </a:cubicBezTo>
                  <a:cubicBezTo>
                    <a:pt x="13807" y="7095"/>
                    <a:pt x="13324" y="7140"/>
                    <a:pt x="12843" y="7236"/>
                  </a:cubicBezTo>
                  <a:cubicBezTo>
                    <a:pt x="11137" y="7546"/>
                    <a:pt x="9834" y="8942"/>
                    <a:pt x="9648" y="10679"/>
                  </a:cubicBezTo>
                  <a:cubicBezTo>
                    <a:pt x="9285" y="13103"/>
                    <a:pt x="10851" y="15127"/>
                    <a:pt x="12432" y="16840"/>
                  </a:cubicBezTo>
                  <a:lnTo>
                    <a:pt x="12432" y="16840"/>
                  </a:lnTo>
                  <a:cubicBezTo>
                    <a:pt x="12095" y="16826"/>
                    <a:pt x="11753" y="16818"/>
                    <a:pt x="11410" y="16818"/>
                  </a:cubicBezTo>
                  <a:cubicBezTo>
                    <a:pt x="8166" y="16818"/>
                    <a:pt x="4711" y="17505"/>
                    <a:pt x="2141" y="19333"/>
                  </a:cubicBezTo>
                  <a:cubicBezTo>
                    <a:pt x="1055" y="20109"/>
                    <a:pt x="1" y="21287"/>
                    <a:pt x="404" y="22714"/>
                  </a:cubicBezTo>
                  <a:cubicBezTo>
                    <a:pt x="659" y="23586"/>
                    <a:pt x="1221" y="24123"/>
                    <a:pt x="1949" y="24314"/>
                  </a:cubicBezTo>
                  <a:lnTo>
                    <a:pt x="1949" y="24314"/>
                  </a:lnTo>
                  <a:cubicBezTo>
                    <a:pt x="1716" y="24466"/>
                    <a:pt x="1617" y="24650"/>
                    <a:pt x="2048" y="24668"/>
                  </a:cubicBezTo>
                  <a:lnTo>
                    <a:pt x="2079" y="24699"/>
                  </a:lnTo>
                  <a:cubicBezTo>
                    <a:pt x="10826" y="25072"/>
                    <a:pt x="19574" y="25289"/>
                    <a:pt x="28321" y="25413"/>
                  </a:cubicBezTo>
                  <a:cubicBezTo>
                    <a:pt x="32695" y="25444"/>
                    <a:pt x="37069" y="25475"/>
                    <a:pt x="41443" y="25475"/>
                  </a:cubicBezTo>
                  <a:cubicBezTo>
                    <a:pt x="43080" y="25475"/>
                    <a:pt x="44785" y="25557"/>
                    <a:pt x="46484" y="25557"/>
                  </a:cubicBezTo>
                  <a:cubicBezTo>
                    <a:pt x="48260" y="25557"/>
                    <a:pt x="50029" y="25467"/>
                    <a:pt x="51710" y="25103"/>
                  </a:cubicBezTo>
                  <a:cubicBezTo>
                    <a:pt x="53726" y="24668"/>
                    <a:pt x="56022" y="23490"/>
                    <a:pt x="56146" y="21163"/>
                  </a:cubicBezTo>
                  <a:cubicBezTo>
                    <a:pt x="56270" y="18434"/>
                    <a:pt x="53695" y="16634"/>
                    <a:pt x="51245" y="16510"/>
                  </a:cubicBezTo>
                  <a:cubicBezTo>
                    <a:pt x="51092" y="16501"/>
                    <a:pt x="50940" y="16497"/>
                    <a:pt x="50788" y="16497"/>
                  </a:cubicBezTo>
                  <a:cubicBezTo>
                    <a:pt x="49887" y="16497"/>
                    <a:pt x="48992" y="16653"/>
                    <a:pt x="48143" y="16945"/>
                  </a:cubicBezTo>
                  <a:cubicBezTo>
                    <a:pt x="47491" y="17131"/>
                    <a:pt x="46840" y="17410"/>
                    <a:pt x="46250" y="17720"/>
                  </a:cubicBezTo>
                  <a:cubicBezTo>
                    <a:pt x="45878" y="17937"/>
                    <a:pt x="45506" y="18123"/>
                    <a:pt x="45134" y="18279"/>
                  </a:cubicBezTo>
                  <a:lnTo>
                    <a:pt x="42962" y="18496"/>
                  </a:lnTo>
                  <a:cubicBezTo>
                    <a:pt x="43149" y="18216"/>
                    <a:pt x="43366" y="17937"/>
                    <a:pt x="43521" y="17658"/>
                  </a:cubicBezTo>
                  <a:cubicBezTo>
                    <a:pt x="45196" y="15146"/>
                    <a:pt x="47553" y="11175"/>
                    <a:pt x="46809" y="8042"/>
                  </a:cubicBezTo>
                  <a:cubicBezTo>
                    <a:pt x="46411" y="6347"/>
                    <a:pt x="45124" y="5471"/>
                    <a:pt x="43690" y="5471"/>
                  </a:cubicBezTo>
                  <a:cubicBezTo>
                    <a:pt x="42999" y="5471"/>
                    <a:pt x="42274" y="5674"/>
                    <a:pt x="41598" y="6088"/>
                  </a:cubicBezTo>
                  <a:cubicBezTo>
                    <a:pt x="40233" y="6894"/>
                    <a:pt x="39364" y="8290"/>
                    <a:pt x="38496" y="9593"/>
                  </a:cubicBezTo>
                  <a:cubicBezTo>
                    <a:pt x="37537" y="11123"/>
                    <a:pt x="36578" y="12652"/>
                    <a:pt x="35607" y="14169"/>
                  </a:cubicBezTo>
                  <a:lnTo>
                    <a:pt x="35607" y="14169"/>
                  </a:lnTo>
                  <a:cubicBezTo>
                    <a:pt x="35431" y="11051"/>
                    <a:pt x="34617" y="8004"/>
                    <a:pt x="33222" y="5188"/>
                  </a:cubicBezTo>
                  <a:cubicBezTo>
                    <a:pt x="32137" y="3017"/>
                    <a:pt x="30431" y="194"/>
                    <a:pt x="27701" y="8"/>
                  </a:cubicBezTo>
                  <a:cubicBezTo>
                    <a:pt x="27619" y="3"/>
                    <a:pt x="27538" y="1"/>
                    <a:pt x="27458" y="1"/>
                  </a:cubicBez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" name="Google Shape;4109;p60">
              <a:extLst>
                <a:ext uri="{FF2B5EF4-FFF2-40B4-BE49-F238E27FC236}">
                  <a16:creationId xmlns:a16="http://schemas.microsoft.com/office/drawing/2014/main" id="{00D3C750-97A0-D4BE-9C05-93CCF05F880A}"/>
                </a:ext>
              </a:extLst>
            </p:cNvPr>
            <p:cNvSpPr/>
            <p:nvPr/>
          </p:nvSpPr>
          <p:spPr>
            <a:xfrm>
              <a:off x="2491100" y="4497525"/>
              <a:ext cx="1387925" cy="622400"/>
            </a:xfrm>
            <a:custGeom>
              <a:avLst/>
              <a:gdLst/>
              <a:ahLst/>
              <a:cxnLst/>
              <a:rect l="l" t="t" r="r" b="b"/>
              <a:pathLst>
                <a:path w="55517" h="24896" extrusionOk="0">
                  <a:moveTo>
                    <a:pt x="26613" y="1"/>
                  </a:moveTo>
                  <a:cubicBezTo>
                    <a:pt x="26179" y="1"/>
                    <a:pt x="25749" y="106"/>
                    <a:pt x="25335" y="346"/>
                  </a:cubicBezTo>
                  <a:cubicBezTo>
                    <a:pt x="24001" y="1121"/>
                    <a:pt x="23660" y="2858"/>
                    <a:pt x="23536" y="4409"/>
                  </a:cubicBezTo>
                  <a:cubicBezTo>
                    <a:pt x="23257" y="7573"/>
                    <a:pt x="23195" y="10706"/>
                    <a:pt x="23381" y="13870"/>
                  </a:cubicBezTo>
                  <a:cubicBezTo>
                    <a:pt x="21489" y="10303"/>
                    <a:pt x="18045" y="7821"/>
                    <a:pt x="14075" y="7232"/>
                  </a:cubicBezTo>
                  <a:cubicBezTo>
                    <a:pt x="13753" y="7161"/>
                    <a:pt x="13436" y="7126"/>
                    <a:pt x="13121" y="7126"/>
                  </a:cubicBezTo>
                  <a:cubicBezTo>
                    <a:pt x="12618" y="7126"/>
                    <a:pt x="12121" y="7215"/>
                    <a:pt x="11624" y="7387"/>
                  </a:cubicBezTo>
                  <a:cubicBezTo>
                    <a:pt x="9856" y="8070"/>
                    <a:pt x="9205" y="10396"/>
                    <a:pt x="9701" y="12226"/>
                  </a:cubicBezTo>
                  <a:cubicBezTo>
                    <a:pt x="10197" y="14056"/>
                    <a:pt x="11562" y="15514"/>
                    <a:pt x="12865" y="16910"/>
                  </a:cubicBezTo>
                  <a:cubicBezTo>
                    <a:pt x="12165" y="16830"/>
                    <a:pt x="11462" y="16790"/>
                    <a:pt x="10762" y="16790"/>
                  </a:cubicBezTo>
                  <a:cubicBezTo>
                    <a:pt x="8208" y="16790"/>
                    <a:pt x="5680" y="17321"/>
                    <a:pt x="3342" y="18368"/>
                  </a:cubicBezTo>
                  <a:cubicBezTo>
                    <a:pt x="2039" y="18926"/>
                    <a:pt x="737" y="19764"/>
                    <a:pt x="333" y="21129"/>
                  </a:cubicBezTo>
                  <a:cubicBezTo>
                    <a:pt x="0" y="22322"/>
                    <a:pt x="934" y="23863"/>
                    <a:pt x="2089" y="23863"/>
                  </a:cubicBezTo>
                  <a:cubicBezTo>
                    <a:pt x="2225" y="23863"/>
                    <a:pt x="2364" y="23842"/>
                    <a:pt x="2505" y="23796"/>
                  </a:cubicBezTo>
                  <a:lnTo>
                    <a:pt x="2505" y="23796"/>
                  </a:lnTo>
                  <a:lnTo>
                    <a:pt x="1667" y="24106"/>
                  </a:lnTo>
                  <a:cubicBezTo>
                    <a:pt x="14119" y="24633"/>
                    <a:pt x="26591" y="24896"/>
                    <a:pt x="39067" y="24896"/>
                  </a:cubicBezTo>
                  <a:cubicBezTo>
                    <a:pt x="42038" y="24896"/>
                    <a:pt x="45008" y="24881"/>
                    <a:pt x="47979" y="24851"/>
                  </a:cubicBezTo>
                  <a:cubicBezTo>
                    <a:pt x="50585" y="24820"/>
                    <a:pt x="53811" y="24386"/>
                    <a:pt x="54741" y="21966"/>
                  </a:cubicBezTo>
                  <a:cubicBezTo>
                    <a:pt x="55517" y="19981"/>
                    <a:pt x="54090" y="17623"/>
                    <a:pt x="52105" y="16848"/>
                  </a:cubicBezTo>
                  <a:cubicBezTo>
                    <a:pt x="51439" y="16599"/>
                    <a:pt x="50739" y="16488"/>
                    <a:pt x="50032" y="16488"/>
                  </a:cubicBezTo>
                  <a:cubicBezTo>
                    <a:pt x="48630" y="16488"/>
                    <a:pt x="47200" y="16922"/>
                    <a:pt x="45963" y="17561"/>
                  </a:cubicBezTo>
                  <a:cubicBezTo>
                    <a:pt x="44796" y="18157"/>
                    <a:pt x="43551" y="18931"/>
                    <a:pt x="42321" y="18931"/>
                  </a:cubicBezTo>
                  <a:cubicBezTo>
                    <a:pt x="42013" y="18931"/>
                    <a:pt x="41707" y="18883"/>
                    <a:pt x="41403" y="18771"/>
                  </a:cubicBezTo>
                  <a:cubicBezTo>
                    <a:pt x="43047" y="16600"/>
                    <a:pt x="44319" y="14211"/>
                    <a:pt x="45187" y="11637"/>
                  </a:cubicBezTo>
                  <a:cubicBezTo>
                    <a:pt x="45560" y="10520"/>
                    <a:pt x="45870" y="9310"/>
                    <a:pt x="45684" y="8163"/>
                  </a:cubicBezTo>
                  <a:cubicBezTo>
                    <a:pt x="45497" y="6984"/>
                    <a:pt x="44722" y="5836"/>
                    <a:pt x="43574" y="5526"/>
                  </a:cubicBezTo>
                  <a:cubicBezTo>
                    <a:pt x="43341" y="5461"/>
                    <a:pt x="43112" y="5430"/>
                    <a:pt x="42888" y="5430"/>
                  </a:cubicBezTo>
                  <a:cubicBezTo>
                    <a:pt x="41197" y="5430"/>
                    <a:pt x="39756" y="7157"/>
                    <a:pt x="38797" y="8690"/>
                  </a:cubicBezTo>
                  <a:lnTo>
                    <a:pt x="34486" y="15514"/>
                  </a:lnTo>
                  <a:cubicBezTo>
                    <a:pt x="34517" y="11109"/>
                    <a:pt x="33307" y="6767"/>
                    <a:pt x="30918" y="3044"/>
                  </a:cubicBezTo>
                  <a:cubicBezTo>
                    <a:pt x="29936" y="1523"/>
                    <a:pt x="28255" y="1"/>
                    <a:pt x="2661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" name="Google Shape;4110;p60">
              <a:extLst>
                <a:ext uri="{FF2B5EF4-FFF2-40B4-BE49-F238E27FC236}">
                  <a16:creationId xmlns:a16="http://schemas.microsoft.com/office/drawing/2014/main" id="{93462E1F-50CF-762A-A06A-7657F3D48F69}"/>
                </a:ext>
              </a:extLst>
            </p:cNvPr>
            <p:cNvSpPr/>
            <p:nvPr/>
          </p:nvSpPr>
          <p:spPr>
            <a:xfrm>
              <a:off x="2622725" y="4993925"/>
              <a:ext cx="33375" cy="10900"/>
            </a:xfrm>
            <a:custGeom>
              <a:avLst/>
              <a:gdLst/>
              <a:ahLst/>
              <a:cxnLst/>
              <a:rect l="l" t="t" r="r" b="b"/>
              <a:pathLst>
                <a:path w="1335" h="436" extrusionOk="0">
                  <a:moveTo>
                    <a:pt x="931" y="1"/>
                  </a:moveTo>
                  <a:cubicBezTo>
                    <a:pt x="652" y="32"/>
                    <a:pt x="404" y="94"/>
                    <a:pt x="156" y="218"/>
                  </a:cubicBezTo>
                  <a:cubicBezTo>
                    <a:pt x="124" y="249"/>
                    <a:pt x="0" y="311"/>
                    <a:pt x="31" y="373"/>
                  </a:cubicBezTo>
                  <a:cubicBezTo>
                    <a:pt x="31" y="435"/>
                    <a:pt x="187" y="435"/>
                    <a:pt x="218" y="435"/>
                  </a:cubicBezTo>
                  <a:lnTo>
                    <a:pt x="404" y="435"/>
                  </a:lnTo>
                  <a:cubicBezTo>
                    <a:pt x="652" y="435"/>
                    <a:pt x="931" y="342"/>
                    <a:pt x="1179" y="218"/>
                  </a:cubicBezTo>
                  <a:cubicBezTo>
                    <a:pt x="1241" y="187"/>
                    <a:pt x="1334" y="125"/>
                    <a:pt x="1334" y="63"/>
                  </a:cubicBezTo>
                  <a:cubicBezTo>
                    <a:pt x="1303" y="1"/>
                    <a:pt x="1179" y="1"/>
                    <a:pt x="111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9" name="Google Shape;4111;p60">
              <a:extLst>
                <a:ext uri="{FF2B5EF4-FFF2-40B4-BE49-F238E27FC236}">
                  <a16:creationId xmlns:a16="http://schemas.microsoft.com/office/drawing/2014/main" id="{9379820A-3233-6798-AB47-60C2E6585934}"/>
                </a:ext>
              </a:extLst>
            </p:cNvPr>
            <p:cNvSpPr/>
            <p:nvPr/>
          </p:nvSpPr>
          <p:spPr>
            <a:xfrm>
              <a:off x="2685850" y="4978700"/>
              <a:ext cx="43975" cy="13950"/>
            </a:xfrm>
            <a:custGeom>
              <a:avLst/>
              <a:gdLst/>
              <a:ahLst/>
              <a:cxnLst/>
              <a:rect l="l" t="t" r="r" b="b"/>
              <a:pathLst>
                <a:path w="1759" h="558" extrusionOk="0">
                  <a:moveTo>
                    <a:pt x="1529" y="1"/>
                  </a:moveTo>
                  <a:cubicBezTo>
                    <a:pt x="1427" y="1"/>
                    <a:pt x="1319" y="21"/>
                    <a:pt x="1291" y="21"/>
                  </a:cubicBezTo>
                  <a:lnTo>
                    <a:pt x="701" y="114"/>
                  </a:lnTo>
                  <a:cubicBezTo>
                    <a:pt x="546" y="145"/>
                    <a:pt x="391" y="207"/>
                    <a:pt x="267" y="269"/>
                  </a:cubicBezTo>
                  <a:cubicBezTo>
                    <a:pt x="205" y="269"/>
                    <a:pt x="50" y="362"/>
                    <a:pt x="19" y="424"/>
                  </a:cubicBezTo>
                  <a:cubicBezTo>
                    <a:pt x="0" y="535"/>
                    <a:pt x="138" y="558"/>
                    <a:pt x="271" y="558"/>
                  </a:cubicBezTo>
                  <a:cubicBezTo>
                    <a:pt x="360" y="558"/>
                    <a:pt x="447" y="548"/>
                    <a:pt x="484" y="548"/>
                  </a:cubicBezTo>
                  <a:lnTo>
                    <a:pt x="1074" y="424"/>
                  </a:lnTo>
                  <a:cubicBezTo>
                    <a:pt x="1229" y="424"/>
                    <a:pt x="1353" y="362"/>
                    <a:pt x="1508" y="300"/>
                  </a:cubicBezTo>
                  <a:cubicBezTo>
                    <a:pt x="1539" y="269"/>
                    <a:pt x="1694" y="207"/>
                    <a:pt x="1725" y="145"/>
                  </a:cubicBezTo>
                  <a:cubicBezTo>
                    <a:pt x="1758" y="28"/>
                    <a:pt x="1648" y="1"/>
                    <a:pt x="152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" name="Google Shape;4112;p60">
              <a:extLst>
                <a:ext uri="{FF2B5EF4-FFF2-40B4-BE49-F238E27FC236}">
                  <a16:creationId xmlns:a16="http://schemas.microsoft.com/office/drawing/2014/main" id="{4AF0D566-39AF-C2F2-394E-73039DABA223}"/>
                </a:ext>
              </a:extLst>
            </p:cNvPr>
            <p:cNvSpPr/>
            <p:nvPr/>
          </p:nvSpPr>
          <p:spPr>
            <a:xfrm>
              <a:off x="2698725" y="5031150"/>
              <a:ext cx="38025" cy="14875"/>
            </a:xfrm>
            <a:custGeom>
              <a:avLst/>
              <a:gdLst/>
              <a:ahLst/>
              <a:cxnLst/>
              <a:rect l="l" t="t" r="r" b="b"/>
              <a:pathLst>
                <a:path w="1521" h="595" extrusionOk="0">
                  <a:moveTo>
                    <a:pt x="900" y="1"/>
                  </a:moveTo>
                  <a:cubicBezTo>
                    <a:pt x="590" y="1"/>
                    <a:pt x="342" y="94"/>
                    <a:pt x="155" y="311"/>
                  </a:cubicBezTo>
                  <a:cubicBezTo>
                    <a:pt x="0" y="528"/>
                    <a:pt x="279" y="590"/>
                    <a:pt x="435" y="590"/>
                  </a:cubicBezTo>
                  <a:lnTo>
                    <a:pt x="621" y="590"/>
                  </a:lnTo>
                  <a:cubicBezTo>
                    <a:pt x="650" y="593"/>
                    <a:pt x="678" y="595"/>
                    <a:pt x="707" y="595"/>
                  </a:cubicBezTo>
                  <a:cubicBezTo>
                    <a:pt x="957" y="595"/>
                    <a:pt x="1198" y="478"/>
                    <a:pt x="1365" y="311"/>
                  </a:cubicBezTo>
                  <a:cubicBezTo>
                    <a:pt x="1520" y="94"/>
                    <a:pt x="1241" y="1"/>
                    <a:pt x="10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4113;p60">
              <a:extLst>
                <a:ext uri="{FF2B5EF4-FFF2-40B4-BE49-F238E27FC236}">
                  <a16:creationId xmlns:a16="http://schemas.microsoft.com/office/drawing/2014/main" id="{B0844766-5FE8-2AF2-7D81-EC5A532A20F8}"/>
                </a:ext>
              </a:extLst>
            </p:cNvPr>
            <p:cNvSpPr/>
            <p:nvPr/>
          </p:nvSpPr>
          <p:spPr>
            <a:xfrm>
              <a:off x="2725075" y="5061400"/>
              <a:ext cx="48125" cy="18625"/>
            </a:xfrm>
            <a:custGeom>
              <a:avLst/>
              <a:gdLst/>
              <a:ahLst/>
              <a:cxnLst/>
              <a:rect l="l" t="t" r="r" b="b"/>
              <a:pathLst>
                <a:path w="1925" h="745" extrusionOk="0">
                  <a:moveTo>
                    <a:pt x="1180" y="1"/>
                  </a:moveTo>
                  <a:cubicBezTo>
                    <a:pt x="683" y="1"/>
                    <a:pt x="1" y="745"/>
                    <a:pt x="776" y="745"/>
                  </a:cubicBezTo>
                  <a:cubicBezTo>
                    <a:pt x="1242" y="745"/>
                    <a:pt x="1924" y="1"/>
                    <a:pt x="118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" name="Google Shape;4114;p60">
              <a:extLst>
                <a:ext uri="{FF2B5EF4-FFF2-40B4-BE49-F238E27FC236}">
                  <a16:creationId xmlns:a16="http://schemas.microsoft.com/office/drawing/2014/main" id="{731E7501-6BB9-B235-4AFC-B0E3D703DD54}"/>
                </a:ext>
              </a:extLst>
            </p:cNvPr>
            <p:cNvSpPr/>
            <p:nvPr/>
          </p:nvSpPr>
          <p:spPr>
            <a:xfrm>
              <a:off x="2801075" y="5039675"/>
              <a:ext cx="48900" cy="12450"/>
            </a:xfrm>
            <a:custGeom>
              <a:avLst/>
              <a:gdLst/>
              <a:ahLst/>
              <a:cxnLst/>
              <a:rect l="l" t="t" r="r" b="b"/>
              <a:pathLst>
                <a:path w="1956" h="498" extrusionOk="0">
                  <a:moveTo>
                    <a:pt x="1211" y="1"/>
                  </a:moveTo>
                  <a:cubicBezTo>
                    <a:pt x="869" y="1"/>
                    <a:pt x="1" y="497"/>
                    <a:pt x="745" y="497"/>
                  </a:cubicBezTo>
                  <a:cubicBezTo>
                    <a:pt x="1087" y="497"/>
                    <a:pt x="1955" y="1"/>
                    <a:pt x="121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3" name="Google Shape;4115;p60">
              <a:extLst>
                <a:ext uri="{FF2B5EF4-FFF2-40B4-BE49-F238E27FC236}">
                  <a16:creationId xmlns:a16="http://schemas.microsoft.com/office/drawing/2014/main" id="{FA7ECE96-4577-011A-9F1A-7AAA3D2012CB}"/>
                </a:ext>
              </a:extLst>
            </p:cNvPr>
            <p:cNvSpPr/>
            <p:nvPr/>
          </p:nvSpPr>
          <p:spPr>
            <a:xfrm>
              <a:off x="2787900" y="4997800"/>
              <a:ext cx="40350" cy="20350"/>
            </a:xfrm>
            <a:custGeom>
              <a:avLst/>
              <a:gdLst/>
              <a:ahLst/>
              <a:cxnLst/>
              <a:rect l="l" t="t" r="r" b="b"/>
              <a:pathLst>
                <a:path w="1614" h="814" extrusionOk="0">
                  <a:moveTo>
                    <a:pt x="1365" y="1"/>
                  </a:moveTo>
                  <a:cubicBezTo>
                    <a:pt x="1086" y="1"/>
                    <a:pt x="807" y="63"/>
                    <a:pt x="559" y="218"/>
                  </a:cubicBezTo>
                  <a:lnTo>
                    <a:pt x="187" y="528"/>
                  </a:lnTo>
                  <a:cubicBezTo>
                    <a:pt x="1" y="652"/>
                    <a:pt x="32" y="776"/>
                    <a:pt x="249" y="807"/>
                  </a:cubicBezTo>
                  <a:cubicBezTo>
                    <a:pt x="285" y="811"/>
                    <a:pt x="321" y="813"/>
                    <a:pt x="357" y="813"/>
                  </a:cubicBezTo>
                  <a:cubicBezTo>
                    <a:pt x="599" y="813"/>
                    <a:pt x="839" y="725"/>
                    <a:pt x="1055" y="590"/>
                  </a:cubicBezTo>
                  <a:lnTo>
                    <a:pt x="1427" y="311"/>
                  </a:lnTo>
                  <a:cubicBezTo>
                    <a:pt x="1614" y="187"/>
                    <a:pt x="1583" y="32"/>
                    <a:pt x="136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4116;p60">
              <a:extLst>
                <a:ext uri="{FF2B5EF4-FFF2-40B4-BE49-F238E27FC236}">
                  <a16:creationId xmlns:a16="http://schemas.microsoft.com/office/drawing/2014/main" id="{F05EAEC6-9234-C538-BF76-5FF50C7C5421}"/>
                </a:ext>
              </a:extLst>
            </p:cNvPr>
            <p:cNvSpPr/>
            <p:nvPr/>
          </p:nvSpPr>
          <p:spPr>
            <a:xfrm>
              <a:off x="2827450" y="4949525"/>
              <a:ext cx="49650" cy="18275"/>
            </a:xfrm>
            <a:custGeom>
              <a:avLst/>
              <a:gdLst/>
              <a:ahLst/>
              <a:cxnLst/>
              <a:rect l="l" t="t" r="r" b="b"/>
              <a:pathLst>
                <a:path w="1986" h="731" extrusionOk="0">
                  <a:moveTo>
                    <a:pt x="1607" y="1"/>
                  </a:moveTo>
                  <a:cubicBezTo>
                    <a:pt x="1395" y="1"/>
                    <a:pt x="1168" y="61"/>
                    <a:pt x="962" y="164"/>
                  </a:cubicBezTo>
                  <a:lnTo>
                    <a:pt x="373" y="443"/>
                  </a:lnTo>
                  <a:cubicBezTo>
                    <a:pt x="280" y="505"/>
                    <a:pt x="1" y="660"/>
                    <a:pt x="249" y="722"/>
                  </a:cubicBezTo>
                  <a:cubicBezTo>
                    <a:pt x="291" y="728"/>
                    <a:pt x="335" y="730"/>
                    <a:pt x="379" y="730"/>
                  </a:cubicBezTo>
                  <a:cubicBezTo>
                    <a:pt x="592" y="730"/>
                    <a:pt x="819" y="670"/>
                    <a:pt x="1024" y="567"/>
                  </a:cubicBezTo>
                  <a:lnTo>
                    <a:pt x="1614" y="288"/>
                  </a:lnTo>
                  <a:cubicBezTo>
                    <a:pt x="1707" y="226"/>
                    <a:pt x="1986" y="71"/>
                    <a:pt x="1738" y="9"/>
                  </a:cubicBezTo>
                  <a:cubicBezTo>
                    <a:pt x="1695" y="3"/>
                    <a:pt x="1652" y="1"/>
                    <a:pt x="160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4117;p60">
              <a:extLst>
                <a:ext uri="{FF2B5EF4-FFF2-40B4-BE49-F238E27FC236}">
                  <a16:creationId xmlns:a16="http://schemas.microsoft.com/office/drawing/2014/main" id="{31D0BB8B-21C2-03EE-EE30-9942D86D4DE5}"/>
                </a:ext>
              </a:extLst>
            </p:cNvPr>
            <p:cNvSpPr/>
            <p:nvPr/>
          </p:nvSpPr>
          <p:spPr>
            <a:xfrm>
              <a:off x="2856000" y="4872350"/>
              <a:ext cx="37950" cy="31975"/>
            </a:xfrm>
            <a:custGeom>
              <a:avLst/>
              <a:gdLst/>
              <a:ahLst/>
              <a:cxnLst/>
              <a:rect l="l" t="t" r="r" b="b"/>
              <a:pathLst>
                <a:path w="1518" h="1279" extrusionOk="0">
                  <a:moveTo>
                    <a:pt x="961" y="0"/>
                  </a:moveTo>
                  <a:cubicBezTo>
                    <a:pt x="698" y="0"/>
                    <a:pt x="404" y="116"/>
                    <a:pt x="316" y="335"/>
                  </a:cubicBezTo>
                  <a:lnTo>
                    <a:pt x="130" y="831"/>
                  </a:lnTo>
                  <a:cubicBezTo>
                    <a:pt x="1" y="1140"/>
                    <a:pt x="244" y="1278"/>
                    <a:pt x="532" y="1278"/>
                  </a:cubicBezTo>
                  <a:cubicBezTo>
                    <a:pt x="795" y="1278"/>
                    <a:pt x="1096" y="1163"/>
                    <a:pt x="1185" y="955"/>
                  </a:cubicBezTo>
                  <a:lnTo>
                    <a:pt x="1402" y="459"/>
                  </a:lnTo>
                  <a:cubicBezTo>
                    <a:pt x="1517" y="147"/>
                    <a:pt x="1258" y="0"/>
                    <a:pt x="96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4118;p60">
              <a:extLst>
                <a:ext uri="{FF2B5EF4-FFF2-40B4-BE49-F238E27FC236}">
                  <a16:creationId xmlns:a16="http://schemas.microsoft.com/office/drawing/2014/main" id="{36FCD8E3-AEFD-1EDB-55B8-FBD1A84280B3}"/>
                </a:ext>
              </a:extLst>
            </p:cNvPr>
            <p:cNvSpPr/>
            <p:nvPr/>
          </p:nvSpPr>
          <p:spPr>
            <a:xfrm>
              <a:off x="2818925" y="4813250"/>
              <a:ext cx="36475" cy="25150"/>
            </a:xfrm>
            <a:custGeom>
              <a:avLst/>
              <a:gdLst/>
              <a:ahLst/>
              <a:cxnLst/>
              <a:rect l="l" t="t" r="r" b="b"/>
              <a:pathLst>
                <a:path w="1459" h="1006" extrusionOk="0">
                  <a:moveTo>
                    <a:pt x="931" y="0"/>
                  </a:moveTo>
                  <a:cubicBezTo>
                    <a:pt x="652" y="31"/>
                    <a:pt x="404" y="155"/>
                    <a:pt x="279" y="373"/>
                  </a:cubicBezTo>
                  <a:cubicBezTo>
                    <a:pt x="217" y="528"/>
                    <a:pt x="155" y="652"/>
                    <a:pt x="93" y="776"/>
                  </a:cubicBezTo>
                  <a:cubicBezTo>
                    <a:pt x="0" y="900"/>
                    <a:pt x="124" y="931"/>
                    <a:pt x="186" y="962"/>
                  </a:cubicBezTo>
                  <a:cubicBezTo>
                    <a:pt x="274" y="984"/>
                    <a:pt x="362" y="1006"/>
                    <a:pt x="450" y="1006"/>
                  </a:cubicBezTo>
                  <a:cubicBezTo>
                    <a:pt x="486" y="1006"/>
                    <a:pt x="522" y="1002"/>
                    <a:pt x="559" y="993"/>
                  </a:cubicBezTo>
                  <a:cubicBezTo>
                    <a:pt x="807" y="962"/>
                    <a:pt x="1055" y="838"/>
                    <a:pt x="1210" y="621"/>
                  </a:cubicBezTo>
                  <a:lnTo>
                    <a:pt x="1396" y="218"/>
                  </a:lnTo>
                  <a:cubicBezTo>
                    <a:pt x="1458" y="93"/>
                    <a:pt x="1334" y="62"/>
                    <a:pt x="1272" y="31"/>
                  </a:cubicBezTo>
                  <a:cubicBezTo>
                    <a:pt x="1179" y="0"/>
                    <a:pt x="1024" y="0"/>
                    <a:pt x="93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4119;p60">
              <a:extLst>
                <a:ext uri="{FF2B5EF4-FFF2-40B4-BE49-F238E27FC236}">
                  <a16:creationId xmlns:a16="http://schemas.microsoft.com/office/drawing/2014/main" id="{BEDCC130-BED1-7649-C1F3-ACD559F34F15}"/>
                </a:ext>
              </a:extLst>
            </p:cNvPr>
            <p:cNvSpPr/>
            <p:nvPr/>
          </p:nvSpPr>
          <p:spPr>
            <a:xfrm>
              <a:off x="2785575" y="4758875"/>
              <a:ext cx="37250" cy="21050"/>
            </a:xfrm>
            <a:custGeom>
              <a:avLst/>
              <a:gdLst/>
              <a:ahLst/>
              <a:cxnLst/>
              <a:rect l="l" t="t" r="r" b="b"/>
              <a:pathLst>
                <a:path w="1490" h="842" extrusionOk="0">
                  <a:moveTo>
                    <a:pt x="591" y="1"/>
                  </a:moveTo>
                  <a:cubicBezTo>
                    <a:pt x="337" y="1"/>
                    <a:pt x="118" y="180"/>
                    <a:pt x="31" y="438"/>
                  </a:cubicBezTo>
                  <a:cubicBezTo>
                    <a:pt x="0" y="749"/>
                    <a:pt x="342" y="842"/>
                    <a:pt x="559" y="842"/>
                  </a:cubicBezTo>
                  <a:lnTo>
                    <a:pt x="869" y="842"/>
                  </a:lnTo>
                  <a:cubicBezTo>
                    <a:pt x="1148" y="842"/>
                    <a:pt x="1396" y="655"/>
                    <a:pt x="1489" y="376"/>
                  </a:cubicBezTo>
                  <a:cubicBezTo>
                    <a:pt x="1489" y="97"/>
                    <a:pt x="1179" y="4"/>
                    <a:pt x="962" y="4"/>
                  </a:cubicBezTo>
                  <a:lnTo>
                    <a:pt x="652" y="4"/>
                  </a:lnTo>
                  <a:cubicBezTo>
                    <a:pt x="632" y="2"/>
                    <a:pt x="611" y="1"/>
                    <a:pt x="5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4120;p60">
              <a:extLst>
                <a:ext uri="{FF2B5EF4-FFF2-40B4-BE49-F238E27FC236}">
                  <a16:creationId xmlns:a16="http://schemas.microsoft.com/office/drawing/2014/main" id="{57FDA605-B118-4378-DC10-B5C07A21F723}"/>
                </a:ext>
              </a:extLst>
            </p:cNvPr>
            <p:cNvSpPr/>
            <p:nvPr/>
          </p:nvSpPr>
          <p:spPr>
            <a:xfrm>
              <a:off x="2884225" y="4765475"/>
              <a:ext cx="50275" cy="21425"/>
            </a:xfrm>
            <a:custGeom>
              <a:avLst/>
              <a:gdLst/>
              <a:ahLst/>
              <a:cxnLst/>
              <a:rect l="l" t="t" r="r" b="b"/>
              <a:pathLst>
                <a:path w="2011" h="857" extrusionOk="0">
                  <a:moveTo>
                    <a:pt x="918" y="1"/>
                  </a:moveTo>
                  <a:cubicBezTo>
                    <a:pt x="838" y="1"/>
                    <a:pt x="757" y="7"/>
                    <a:pt x="676" y="19"/>
                  </a:cubicBezTo>
                  <a:cubicBezTo>
                    <a:pt x="459" y="81"/>
                    <a:pt x="87" y="174"/>
                    <a:pt x="25" y="422"/>
                  </a:cubicBezTo>
                  <a:cubicBezTo>
                    <a:pt x="0" y="621"/>
                    <a:pt x="233" y="681"/>
                    <a:pt x="407" y="681"/>
                  </a:cubicBezTo>
                  <a:cubicBezTo>
                    <a:pt x="451" y="681"/>
                    <a:pt x="490" y="677"/>
                    <a:pt x="521" y="671"/>
                  </a:cubicBezTo>
                  <a:lnTo>
                    <a:pt x="614" y="671"/>
                  </a:lnTo>
                  <a:cubicBezTo>
                    <a:pt x="645" y="702"/>
                    <a:pt x="707" y="733"/>
                    <a:pt x="769" y="764"/>
                  </a:cubicBezTo>
                  <a:cubicBezTo>
                    <a:pt x="878" y="826"/>
                    <a:pt x="1002" y="857"/>
                    <a:pt x="1130" y="857"/>
                  </a:cubicBezTo>
                  <a:cubicBezTo>
                    <a:pt x="1258" y="857"/>
                    <a:pt x="1390" y="826"/>
                    <a:pt x="1514" y="764"/>
                  </a:cubicBezTo>
                  <a:cubicBezTo>
                    <a:pt x="1638" y="702"/>
                    <a:pt x="2010" y="485"/>
                    <a:pt x="1824" y="298"/>
                  </a:cubicBezTo>
                  <a:cubicBezTo>
                    <a:pt x="1551" y="100"/>
                    <a:pt x="1238" y="1"/>
                    <a:pt x="91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4121;p60">
              <a:extLst>
                <a:ext uri="{FF2B5EF4-FFF2-40B4-BE49-F238E27FC236}">
                  <a16:creationId xmlns:a16="http://schemas.microsoft.com/office/drawing/2014/main" id="{1757D7B3-8582-2B01-68C9-3B1EB4242B12}"/>
                </a:ext>
              </a:extLst>
            </p:cNvPr>
            <p:cNvSpPr/>
            <p:nvPr/>
          </p:nvSpPr>
          <p:spPr>
            <a:xfrm>
              <a:off x="2943000" y="4810175"/>
              <a:ext cx="46550" cy="20125"/>
            </a:xfrm>
            <a:custGeom>
              <a:avLst/>
              <a:gdLst/>
              <a:ahLst/>
              <a:cxnLst/>
              <a:rect l="l" t="t" r="r" b="b"/>
              <a:pathLst>
                <a:path w="1862" h="805" extrusionOk="0">
                  <a:moveTo>
                    <a:pt x="874" y="0"/>
                  </a:moveTo>
                  <a:cubicBezTo>
                    <a:pt x="695" y="0"/>
                    <a:pt x="511" y="48"/>
                    <a:pt x="342" y="154"/>
                  </a:cubicBezTo>
                  <a:cubicBezTo>
                    <a:pt x="218" y="216"/>
                    <a:pt x="0" y="465"/>
                    <a:pt x="249" y="558"/>
                  </a:cubicBezTo>
                  <a:lnTo>
                    <a:pt x="714" y="775"/>
                  </a:lnTo>
                  <a:cubicBezTo>
                    <a:pt x="802" y="794"/>
                    <a:pt x="891" y="805"/>
                    <a:pt x="977" y="805"/>
                  </a:cubicBezTo>
                  <a:cubicBezTo>
                    <a:pt x="1164" y="805"/>
                    <a:pt x="1341" y="757"/>
                    <a:pt x="1489" y="651"/>
                  </a:cubicBezTo>
                  <a:cubicBezTo>
                    <a:pt x="1644" y="558"/>
                    <a:pt x="1862" y="341"/>
                    <a:pt x="1613" y="247"/>
                  </a:cubicBezTo>
                  <a:lnTo>
                    <a:pt x="1117" y="30"/>
                  </a:lnTo>
                  <a:cubicBezTo>
                    <a:pt x="1039" y="11"/>
                    <a:pt x="957" y="0"/>
                    <a:pt x="87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4122;p60">
              <a:extLst>
                <a:ext uri="{FF2B5EF4-FFF2-40B4-BE49-F238E27FC236}">
                  <a16:creationId xmlns:a16="http://schemas.microsoft.com/office/drawing/2014/main" id="{176F7A15-D44A-94BD-992F-52F69F005A78}"/>
                </a:ext>
              </a:extLst>
            </p:cNvPr>
            <p:cNvSpPr/>
            <p:nvPr/>
          </p:nvSpPr>
          <p:spPr>
            <a:xfrm>
              <a:off x="2937575" y="4874500"/>
              <a:ext cx="34925" cy="19425"/>
            </a:xfrm>
            <a:custGeom>
              <a:avLst/>
              <a:gdLst/>
              <a:ahLst/>
              <a:cxnLst/>
              <a:rect l="l" t="t" r="r" b="b"/>
              <a:pathLst>
                <a:path w="1397" h="777" extrusionOk="0">
                  <a:moveTo>
                    <a:pt x="652" y="1"/>
                  </a:moveTo>
                  <a:cubicBezTo>
                    <a:pt x="435" y="1"/>
                    <a:pt x="62" y="187"/>
                    <a:pt x="31" y="435"/>
                  </a:cubicBezTo>
                  <a:cubicBezTo>
                    <a:pt x="0" y="714"/>
                    <a:pt x="341" y="776"/>
                    <a:pt x="559" y="776"/>
                  </a:cubicBezTo>
                  <a:lnTo>
                    <a:pt x="745" y="776"/>
                  </a:lnTo>
                  <a:cubicBezTo>
                    <a:pt x="993" y="776"/>
                    <a:pt x="1334" y="621"/>
                    <a:pt x="1365" y="342"/>
                  </a:cubicBezTo>
                  <a:cubicBezTo>
                    <a:pt x="1396" y="94"/>
                    <a:pt x="1055" y="1"/>
                    <a:pt x="86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4123;p60">
              <a:extLst>
                <a:ext uri="{FF2B5EF4-FFF2-40B4-BE49-F238E27FC236}">
                  <a16:creationId xmlns:a16="http://schemas.microsoft.com/office/drawing/2014/main" id="{73EB0DD1-C3E9-8D48-5AC7-302F5C1D082C}"/>
                </a:ext>
              </a:extLst>
            </p:cNvPr>
            <p:cNvSpPr/>
            <p:nvPr/>
          </p:nvSpPr>
          <p:spPr>
            <a:xfrm>
              <a:off x="2932925" y="4962150"/>
              <a:ext cx="48875" cy="15525"/>
            </a:xfrm>
            <a:custGeom>
              <a:avLst/>
              <a:gdLst/>
              <a:ahLst/>
              <a:cxnLst/>
              <a:rect l="l" t="t" r="r" b="b"/>
              <a:pathLst>
                <a:path w="1955" h="621" extrusionOk="0">
                  <a:moveTo>
                    <a:pt x="1210" y="0"/>
                  </a:moveTo>
                  <a:cubicBezTo>
                    <a:pt x="776" y="0"/>
                    <a:pt x="0" y="620"/>
                    <a:pt x="776" y="620"/>
                  </a:cubicBezTo>
                  <a:cubicBezTo>
                    <a:pt x="1179" y="620"/>
                    <a:pt x="1954" y="0"/>
                    <a:pt x="121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4124;p60">
              <a:extLst>
                <a:ext uri="{FF2B5EF4-FFF2-40B4-BE49-F238E27FC236}">
                  <a16:creationId xmlns:a16="http://schemas.microsoft.com/office/drawing/2014/main" id="{EBDFA10E-5A1A-992C-694A-2DD1F74C2222}"/>
                </a:ext>
              </a:extLst>
            </p:cNvPr>
            <p:cNvSpPr/>
            <p:nvPr/>
          </p:nvSpPr>
          <p:spPr>
            <a:xfrm>
              <a:off x="2895700" y="5017975"/>
              <a:ext cx="40350" cy="21725"/>
            </a:xfrm>
            <a:custGeom>
              <a:avLst/>
              <a:gdLst/>
              <a:ahLst/>
              <a:cxnLst/>
              <a:rect l="l" t="t" r="r" b="b"/>
              <a:pathLst>
                <a:path w="1614" h="869" extrusionOk="0">
                  <a:moveTo>
                    <a:pt x="869" y="0"/>
                  </a:moveTo>
                  <a:cubicBezTo>
                    <a:pt x="217" y="0"/>
                    <a:pt x="0" y="869"/>
                    <a:pt x="776" y="869"/>
                  </a:cubicBezTo>
                  <a:cubicBezTo>
                    <a:pt x="1427" y="869"/>
                    <a:pt x="1613" y="0"/>
                    <a:pt x="86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4125;p60">
              <a:extLst>
                <a:ext uri="{FF2B5EF4-FFF2-40B4-BE49-F238E27FC236}">
                  <a16:creationId xmlns:a16="http://schemas.microsoft.com/office/drawing/2014/main" id="{E70FC0B6-1E41-3C66-E1F0-4D236A1681DC}"/>
                </a:ext>
              </a:extLst>
            </p:cNvPr>
            <p:cNvSpPr/>
            <p:nvPr/>
          </p:nvSpPr>
          <p:spPr>
            <a:xfrm>
              <a:off x="2938000" y="5058700"/>
              <a:ext cx="44350" cy="17050"/>
            </a:xfrm>
            <a:custGeom>
              <a:avLst/>
              <a:gdLst/>
              <a:ahLst/>
              <a:cxnLst/>
              <a:rect l="l" t="t" r="r" b="b"/>
              <a:pathLst>
                <a:path w="1774" h="682" extrusionOk="0">
                  <a:moveTo>
                    <a:pt x="1405" y="1"/>
                  </a:moveTo>
                  <a:cubicBezTo>
                    <a:pt x="1344" y="1"/>
                    <a:pt x="1289" y="7"/>
                    <a:pt x="1255" y="15"/>
                  </a:cubicBezTo>
                  <a:lnTo>
                    <a:pt x="666" y="109"/>
                  </a:lnTo>
                  <a:cubicBezTo>
                    <a:pt x="480" y="140"/>
                    <a:pt x="76" y="233"/>
                    <a:pt x="45" y="481"/>
                  </a:cubicBezTo>
                  <a:cubicBezTo>
                    <a:pt x="0" y="638"/>
                    <a:pt x="200" y="682"/>
                    <a:pt x="361" y="682"/>
                  </a:cubicBezTo>
                  <a:cubicBezTo>
                    <a:pt x="422" y="682"/>
                    <a:pt x="477" y="675"/>
                    <a:pt x="511" y="667"/>
                  </a:cubicBezTo>
                  <a:lnTo>
                    <a:pt x="1100" y="574"/>
                  </a:lnTo>
                  <a:cubicBezTo>
                    <a:pt x="1286" y="543"/>
                    <a:pt x="1689" y="450"/>
                    <a:pt x="1751" y="202"/>
                  </a:cubicBezTo>
                  <a:cubicBezTo>
                    <a:pt x="1774" y="44"/>
                    <a:pt x="1568" y="1"/>
                    <a:pt x="140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4126;p60">
              <a:extLst>
                <a:ext uri="{FF2B5EF4-FFF2-40B4-BE49-F238E27FC236}">
                  <a16:creationId xmlns:a16="http://schemas.microsoft.com/office/drawing/2014/main" id="{38145609-8ED0-122D-A3B5-D6A319C4E391}"/>
                </a:ext>
              </a:extLst>
            </p:cNvPr>
            <p:cNvSpPr/>
            <p:nvPr/>
          </p:nvSpPr>
          <p:spPr>
            <a:xfrm>
              <a:off x="3052350" y="5035200"/>
              <a:ext cx="38800" cy="26825"/>
            </a:xfrm>
            <a:custGeom>
              <a:avLst/>
              <a:gdLst/>
              <a:ahLst/>
              <a:cxnLst/>
              <a:rect l="l" t="t" r="r" b="b"/>
              <a:pathLst>
                <a:path w="1552" h="1073" extrusionOk="0">
                  <a:moveTo>
                    <a:pt x="973" y="0"/>
                  </a:moveTo>
                  <a:cubicBezTo>
                    <a:pt x="819" y="0"/>
                    <a:pt x="664" y="47"/>
                    <a:pt x="527" y="149"/>
                  </a:cubicBezTo>
                  <a:lnTo>
                    <a:pt x="248" y="366"/>
                  </a:lnTo>
                  <a:cubicBezTo>
                    <a:pt x="31" y="490"/>
                    <a:pt x="0" y="800"/>
                    <a:pt x="186" y="986"/>
                  </a:cubicBezTo>
                  <a:cubicBezTo>
                    <a:pt x="298" y="1042"/>
                    <a:pt x="428" y="1073"/>
                    <a:pt x="558" y="1073"/>
                  </a:cubicBezTo>
                  <a:cubicBezTo>
                    <a:pt x="716" y="1073"/>
                    <a:pt x="873" y="1027"/>
                    <a:pt x="993" y="924"/>
                  </a:cubicBezTo>
                  <a:cubicBezTo>
                    <a:pt x="1086" y="862"/>
                    <a:pt x="1179" y="769"/>
                    <a:pt x="1303" y="707"/>
                  </a:cubicBezTo>
                  <a:cubicBezTo>
                    <a:pt x="1520" y="583"/>
                    <a:pt x="1551" y="273"/>
                    <a:pt x="1334" y="87"/>
                  </a:cubicBezTo>
                  <a:cubicBezTo>
                    <a:pt x="1222" y="31"/>
                    <a:pt x="1098" y="0"/>
                    <a:pt x="9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4127;p60">
              <a:extLst>
                <a:ext uri="{FF2B5EF4-FFF2-40B4-BE49-F238E27FC236}">
                  <a16:creationId xmlns:a16="http://schemas.microsoft.com/office/drawing/2014/main" id="{B2F84465-6C64-085B-15CF-CB4F70A544D7}"/>
                </a:ext>
              </a:extLst>
            </p:cNvPr>
            <p:cNvSpPr/>
            <p:nvPr/>
          </p:nvSpPr>
          <p:spPr>
            <a:xfrm>
              <a:off x="3031400" y="4987975"/>
              <a:ext cx="55850" cy="24350"/>
            </a:xfrm>
            <a:custGeom>
              <a:avLst/>
              <a:gdLst/>
              <a:ahLst/>
              <a:cxnLst/>
              <a:rect l="l" t="t" r="r" b="b"/>
              <a:pathLst>
                <a:path w="2234" h="974" extrusionOk="0">
                  <a:moveTo>
                    <a:pt x="1805" y="1"/>
                  </a:moveTo>
                  <a:cubicBezTo>
                    <a:pt x="1629" y="1"/>
                    <a:pt x="1429" y="58"/>
                    <a:pt x="1334" y="115"/>
                  </a:cubicBezTo>
                  <a:lnTo>
                    <a:pt x="466" y="487"/>
                  </a:lnTo>
                  <a:cubicBezTo>
                    <a:pt x="342" y="549"/>
                    <a:pt x="1" y="735"/>
                    <a:pt x="156" y="890"/>
                  </a:cubicBezTo>
                  <a:cubicBezTo>
                    <a:pt x="216" y="950"/>
                    <a:pt x="318" y="973"/>
                    <a:pt x="429" y="973"/>
                  </a:cubicBezTo>
                  <a:cubicBezTo>
                    <a:pt x="606" y="973"/>
                    <a:pt x="805" y="916"/>
                    <a:pt x="900" y="859"/>
                  </a:cubicBezTo>
                  <a:lnTo>
                    <a:pt x="1769" y="487"/>
                  </a:lnTo>
                  <a:cubicBezTo>
                    <a:pt x="1893" y="425"/>
                    <a:pt x="2234" y="239"/>
                    <a:pt x="2079" y="84"/>
                  </a:cubicBezTo>
                  <a:cubicBezTo>
                    <a:pt x="2019" y="24"/>
                    <a:pt x="1917" y="1"/>
                    <a:pt x="180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4128;p60">
              <a:extLst>
                <a:ext uri="{FF2B5EF4-FFF2-40B4-BE49-F238E27FC236}">
                  <a16:creationId xmlns:a16="http://schemas.microsoft.com/office/drawing/2014/main" id="{A31CDEC9-CE64-71C6-FFAB-22071984F66D}"/>
                </a:ext>
              </a:extLst>
            </p:cNvPr>
            <p:cNvSpPr/>
            <p:nvPr/>
          </p:nvSpPr>
          <p:spPr>
            <a:xfrm>
              <a:off x="3026750" y="4933300"/>
              <a:ext cx="41900" cy="29350"/>
            </a:xfrm>
            <a:custGeom>
              <a:avLst/>
              <a:gdLst/>
              <a:ahLst/>
              <a:cxnLst/>
              <a:rect l="l" t="t" r="r" b="b"/>
              <a:pathLst>
                <a:path w="1676" h="1174" extrusionOk="0">
                  <a:moveTo>
                    <a:pt x="1137" y="1"/>
                  </a:moveTo>
                  <a:cubicBezTo>
                    <a:pt x="927" y="1"/>
                    <a:pt x="718" y="87"/>
                    <a:pt x="559" y="224"/>
                  </a:cubicBezTo>
                  <a:lnTo>
                    <a:pt x="187" y="627"/>
                  </a:lnTo>
                  <a:cubicBezTo>
                    <a:pt x="0" y="782"/>
                    <a:pt x="94" y="1092"/>
                    <a:pt x="311" y="1154"/>
                  </a:cubicBezTo>
                  <a:cubicBezTo>
                    <a:pt x="375" y="1167"/>
                    <a:pt x="439" y="1173"/>
                    <a:pt x="501" y="1173"/>
                  </a:cubicBezTo>
                  <a:cubicBezTo>
                    <a:pt x="735" y="1173"/>
                    <a:pt x="945" y="1084"/>
                    <a:pt x="1117" y="937"/>
                  </a:cubicBezTo>
                  <a:lnTo>
                    <a:pt x="1520" y="534"/>
                  </a:lnTo>
                  <a:cubicBezTo>
                    <a:pt x="1676" y="379"/>
                    <a:pt x="1613" y="68"/>
                    <a:pt x="1365" y="37"/>
                  </a:cubicBezTo>
                  <a:cubicBezTo>
                    <a:pt x="1291" y="12"/>
                    <a:pt x="1214" y="1"/>
                    <a:pt x="113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4129;p60">
              <a:extLst>
                <a:ext uri="{FF2B5EF4-FFF2-40B4-BE49-F238E27FC236}">
                  <a16:creationId xmlns:a16="http://schemas.microsoft.com/office/drawing/2014/main" id="{13610AFE-9E5F-3666-54F0-650BFC4C103B}"/>
                </a:ext>
              </a:extLst>
            </p:cNvPr>
            <p:cNvSpPr/>
            <p:nvPr/>
          </p:nvSpPr>
          <p:spPr>
            <a:xfrm>
              <a:off x="3002700" y="4882200"/>
              <a:ext cx="39575" cy="22500"/>
            </a:xfrm>
            <a:custGeom>
              <a:avLst/>
              <a:gdLst/>
              <a:ahLst/>
              <a:cxnLst/>
              <a:rect l="l" t="t" r="r" b="b"/>
              <a:pathLst>
                <a:path w="1583" h="900" extrusionOk="0">
                  <a:moveTo>
                    <a:pt x="1081" y="1"/>
                  </a:moveTo>
                  <a:cubicBezTo>
                    <a:pt x="993" y="1"/>
                    <a:pt x="908" y="14"/>
                    <a:pt x="838" y="34"/>
                  </a:cubicBezTo>
                  <a:lnTo>
                    <a:pt x="559" y="127"/>
                  </a:lnTo>
                  <a:cubicBezTo>
                    <a:pt x="342" y="189"/>
                    <a:pt x="1" y="375"/>
                    <a:pt x="94" y="655"/>
                  </a:cubicBezTo>
                  <a:cubicBezTo>
                    <a:pt x="139" y="833"/>
                    <a:pt x="360" y="899"/>
                    <a:pt x="550" y="899"/>
                  </a:cubicBezTo>
                  <a:cubicBezTo>
                    <a:pt x="624" y="899"/>
                    <a:pt x="693" y="889"/>
                    <a:pt x="745" y="872"/>
                  </a:cubicBezTo>
                  <a:lnTo>
                    <a:pt x="1056" y="779"/>
                  </a:lnTo>
                  <a:cubicBezTo>
                    <a:pt x="1242" y="717"/>
                    <a:pt x="1583" y="530"/>
                    <a:pt x="1521" y="251"/>
                  </a:cubicBezTo>
                  <a:cubicBezTo>
                    <a:pt x="1458" y="62"/>
                    <a:pt x="1265" y="1"/>
                    <a:pt x="108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4130;p60">
              <a:extLst>
                <a:ext uri="{FF2B5EF4-FFF2-40B4-BE49-F238E27FC236}">
                  <a16:creationId xmlns:a16="http://schemas.microsoft.com/office/drawing/2014/main" id="{7D579788-B0EE-2CCE-A9ED-A78F633971CA}"/>
                </a:ext>
              </a:extLst>
            </p:cNvPr>
            <p:cNvSpPr/>
            <p:nvPr/>
          </p:nvSpPr>
          <p:spPr>
            <a:xfrm>
              <a:off x="3142300" y="4835950"/>
              <a:ext cx="41900" cy="20450"/>
            </a:xfrm>
            <a:custGeom>
              <a:avLst/>
              <a:gdLst/>
              <a:ahLst/>
              <a:cxnLst/>
              <a:rect l="l" t="t" r="r" b="b"/>
              <a:pathLst>
                <a:path w="1676" h="818" extrusionOk="0">
                  <a:moveTo>
                    <a:pt x="773" y="0"/>
                  </a:moveTo>
                  <a:cubicBezTo>
                    <a:pt x="551" y="0"/>
                    <a:pt x="351" y="76"/>
                    <a:pt x="186" y="240"/>
                  </a:cubicBezTo>
                  <a:cubicBezTo>
                    <a:pt x="0" y="364"/>
                    <a:pt x="93" y="674"/>
                    <a:pt x="311" y="705"/>
                  </a:cubicBezTo>
                  <a:lnTo>
                    <a:pt x="683" y="798"/>
                  </a:lnTo>
                  <a:cubicBezTo>
                    <a:pt x="748" y="811"/>
                    <a:pt x="811" y="818"/>
                    <a:pt x="873" y="818"/>
                  </a:cubicBezTo>
                  <a:cubicBezTo>
                    <a:pt x="1107" y="818"/>
                    <a:pt x="1317" y="729"/>
                    <a:pt x="1489" y="581"/>
                  </a:cubicBezTo>
                  <a:cubicBezTo>
                    <a:pt x="1675" y="426"/>
                    <a:pt x="1613" y="147"/>
                    <a:pt x="1365" y="116"/>
                  </a:cubicBezTo>
                  <a:lnTo>
                    <a:pt x="993" y="23"/>
                  </a:lnTo>
                  <a:cubicBezTo>
                    <a:pt x="918" y="8"/>
                    <a:pt x="844" y="0"/>
                    <a:pt x="77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4131;p60">
              <a:extLst>
                <a:ext uri="{FF2B5EF4-FFF2-40B4-BE49-F238E27FC236}">
                  <a16:creationId xmlns:a16="http://schemas.microsoft.com/office/drawing/2014/main" id="{ECCF9E2D-1231-FA82-17DB-2B5C386FE71E}"/>
                </a:ext>
              </a:extLst>
            </p:cNvPr>
            <p:cNvSpPr/>
            <p:nvPr/>
          </p:nvSpPr>
          <p:spPr>
            <a:xfrm>
              <a:off x="3119025" y="4900875"/>
              <a:ext cx="41900" cy="21750"/>
            </a:xfrm>
            <a:custGeom>
              <a:avLst/>
              <a:gdLst/>
              <a:ahLst/>
              <a:cxnLst/>
              <a:rect l="l" t="t" r="r" b="b"/>
              <a:pathLst>
                <a:path w="1676" h="870" extrusionOk="0">
                  <a:moveTo>
                    <a:pt x="621" y="1"/>
                  </a:moveTo>
                  <a:cubicBezTo>
                    <a:pt x="342" y="1"/>
                    <a:pt x="94" y="187"/>
                    <a:pt x="32" y="466"/>
                  </a:cubicBezTo>
                  <a:cubicBezTo>
                    <a:pt x="1" y="776"/>
                    <a:pt x="311" y="869"/>
                    <a:pt x="559" y="869"/>
                  </a:cubicBezTo>
                  <a:lnTo>
                    <a:pt x="1055" y="869"/>
                  </a:lnTo>
                  <a:cubicBezTo>
                    <a:pt x="1335" y="869"/>
                    <a:pt x="1583" y="652"/>
                    <a:pt x="1645" y="373"/>
                  </a:cubicBezTo>
                  <a:cubicBezTo>
                    <a:pt x="1676" y="94"/>
                    <a:pt x="1366" y="1"/>
                    <a:pt x="1117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4132;p60">
              <a:extLst>
                <a:ext uri="{FF2B5EF4-FFF2-40B4-BE49-F238E27FC236}">
                  <a16:creationId xmlns:a16="http://schemas.microsoft.com/office/drawing/2014/main" id="{B474C43E-95FA-78B9-E711-1D637E57837D}"/>
                </a:ext>
              </a:extLst>
            </p:cNvPr>
            <p:cNvSpPr/>
            <p:nvPr/>
          </p:nvSpPr>
          <p:spPr>
            <a:xfrm>
              <a:off x="3131450" y="4972875"/>
              <a:ext cx="43450" cy="14225"/>
            </a:xfrm>
            <a:custGeom>
              <a:avLst/>
              <a:gdLst/>
              <a:ahLst/>
              <a:cxnLst/>
              <a:rect l="l" t="t" r="r" b="b"/>
              <a:pathLst>
                <a:path w="1738" h="569" extrusionOk="0">
                  <a:moveTo>
                    <a:pt x="814" y="1"/>
                  </a:moveTo>
                  <a:cubicBezTo>
                    <a:pt x="570" y="1"/>
                    <a:pt x="350" y="118"/>
                    <a:pt x="155" y="285"/>
                  </a:cubicBezTo>
                  <a:cubicBezTo>
                    <a:pt x="0" y="502"/>
                    <a:pt x="310" y="564"/>
                    <a:pt x="465" y="564"/>
                  </a:cubicBezTo>
                  <a:lnTo>
                    <a:pt x="838" y="564"/>
                  </a:lnTo>
                  <a:cubicBezTo>
                    <a:pt x="866" y="567"/>
                    <a:pt x="895" y="568"/>
                    <a:pt x="924" y="568"/>
                  </a:cubicBezTo>
                  <a:cubicBezTo>
                    <a:pt x="1173" y="568"/>
                    <a:pt x="1415" y="451"/>
                    <a:pt x="1582" y="285"/>
                  </a:cubicBezTo>
                  <a:cubicBezTo>
                    <a:pt x="1737" y="67"/>
                    <a:pt x="1458" y="5"/>
                    <a:pt x="1303" y="5"/>
                  </a:cubicBezTo>
                  <a:lnTo>
                    <a:pt x="900" y="5"/>
                  </a:lnTo>
                  <a:cubicBezTo>
                    <a:pt x="871" y="2"/>
                    <a:pt x="842" y="1"/>
                    <a:pt x="81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4133;p60">
              <a:extLst>
                <a:ext uri="{FF2B5EF4-FFF2-40B4-BE49-F238E27FC236}">
                  <a16:creationId xmlns:a16="http://schemas.microsoft.com/office/drawing/2014/main" id="{27D93CE8-EE41-C162-2874-3DA876D29EF5}"/>
                </a:ext>
              </a:extLst>
            </p:cNvPr>
            <p:cNvSpPr/>
            <p:nvPr/>
          </p:nvSpPr>
          <p:spPr>
            <a:xfrm>
              <a:off x="3146175" y="5025725"/>
              <a:ext cx="31825" cy="21750"/>
            </a:xfrm>
            <a:custGeom>
              <a:avLst/>
              <a:gdLst/>
              <a:ahLst/>
              <a:cxnLst/>
              <a:rect l="l" t="t" r="r" b="b"/>
              <a:pathLst>
                <a:path w="1273" h="870" extrusionOk="0">
                  <a:moveTo>
                    <a:pt x="652" y="1"/>
                  </a:moveTo>
                  <a:cubicBezTo>
                    <a:pt x="404" y="1"/>
                    <a:pt x="31" y="187"/>
                    <a:pt x="0" y="466"/>
                  </a:cubicBezTo>
                  <a:cubicBezTo>
                    <a:pt x="0" y="745"/>
                    <a:pt x="311" y="869"/>
                    <a:pt x="528" y="869"/>
                  </a:cubicBezTo>
                  <a:lnTo>
                    <a:pt x="652" y="869"/>
                  </a:lnTo>
                  <a:cubicBezTo>
                    <a:pt x="869" y="869"/>
                    <a:pt x="1210" y="652"/>
                    <a:pt x="1241" y="404"/>
                  </a:cubicBezTo>
                  <a:cubicBezTo>
                    <a:pt x="1272" y="125"/>
                    <a:pt x="962" y="1"/>
                    <a:pt x="74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4134;p60">
              <a:extLst>
                <a:ext uri="{FF2B5EF4-FFF2-40B4-BE49-F238E27FC236}">
                  <a16:creationId xmlns:a16="http://schemas.microsoft.com/office/drawing/2014/main" id="{2F4C1265-4F08-E7D3-40CF-0907B082186E}"/>
                </a:ext>
              </a:extLst>
            </p:cNvPr>
            <p:cNvSpPr/>
            <p:nvPr/>
          </p:nvSpPr>
          <p:spPr>
            <a:xfrm>
              <a:off x="3212875" y="5028700"/>
              <a:ext cx="38025" cy="15000"/>
            </a:xfrm>
            <a:custGeom>
              <a:avLst/>
              <a:gdLst/>
              <a:ahLst/>
              <a:cxnLst/>
              <a:rect l="l" t="t" r="r" b="b"/>
              <a:pathLst>
                <a:path w="1521" h="600" extrusionOk="0">
                  <a:moveTo>
                    <a:pt x="806" y="1"/>
                  </a:moveTo>
                  <a:cubicBezTo>
                    <a:pt x="539" y="1"/>
                    <a:pt x="322" y="118"/>
                    <a:pt x="155" y="285"/>
                  </a:cubicBezTo>
                  <a:cubicBezTo>
                    <a:pt x="0" y="502"/>
                    <a:pt x="279" y="595"/>
                    <a:pt x="434" y="595"/>
                  </a:cubicBezTo>
                  <a:lnTo>
                    <a:pt x="652" y="595"/>
                  </a:lnTo>
                  <a:cubicBezTo>
                    <a:pt x="680" y="598"/>
                    <a:pt x="709" y="600"/>
                    <a:pt x="737" y="600"/>
                  </a:cubicBezTo>
                  <a:cubicBezTo>
                    <a:pt x="981" y="600"/>
                    <a:pt x="1198" y="483"/>
                    <a:pt x="1365" y="316"/>
                  </a:cubicBezTo>
                  <a:cubicBezTo>
                    <a:pt x="1520" y="99"/>
                    <a:pt x="1241" y="6"/>
                    <a:pt x="1086" y="6"/>
                  </a:cubicBezTo>
                  <a:lnTo>
                    <a:pt x="900" y="6"/>
                  </a:lnTo>
                  <a:cubicBezTo>
                    <a:pt x="868" y="3"/>
                    <a:pt x="836" y="1"/>
                    <a:pt x="80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4135;p60">
              <a:extLst>
                <a:ext uri="{FF2B5EF4-FFF2-40B4-BE49-F238E27FC236}">
                  <a16:creationId xmlns:a16="http://schemas.microsoft.com/office/drawing/2014/main" id="{4DA0F340-88EF-91F4-1EDC-88F8E65F0A71}"/>
                </a:ext>
              </a:extLst>
            </p:cNvPr>
            <p:cNvSpPr/>
            <p:nvPr/>
          </p:nvSpPr>
          <p:spPr>
            <a:xfrm>
              <a:off x="3222175" y="4976100"/>
              <a:ext cx="48875" cy="17075"/>
            </a:xfrm>
            <a:custGeom>
              <a:avLst/>
              <a:gdLst/>
              <a:ahLst/>
              <a:cxnLst/>
              <a:rect l="l" t="t" r="r" b="b"/>
              <a:pathLst>
                <a:path w="1955" h="683" extrusionOk="0">
                  <a:moveTo>
                    <a:pt x="1179" y="0"/>
                  </a:moveTo>
                  <a:cubicBezTo>
                    <a:pt x="745" y="0"/>
                    <a:pt x="0" y="683"/>
                    <a:pt x="776" y="683"/>
                  </a:cubicBezTo>
                  <a:cubicBezTo>
                    <a:pt x="1210" y="683"/>
                    <a:pt x="1955" y="0"/>
                    <a:pt x="11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4136;p60">
              <a:extLst>
                <a:ext uri="{FF2B5EF4-FFF2-40B4-BE49-F238E27FC236}">
                  <a16:creationId xmlns:a16="http://schemas.microsoft.com/office/drawing/2014/main" id="{6236E674-9E4B-4540-2A9A-55687C917203}"/>
                </a:ext>
              </a:extLst>
            </p:cNvPr>
            <p:cNvSpPr/>
            <p:nvPr/>
          </p:nvSpPr>
          <p:spPr>
            <a:xfrm>
              <a:off x="3192700" y="4936550"/>
              <a:ext cx="48875" cy="13975"/>
            </a:xfrm>
            <a:custGeom>
              <a:avLst/>
              <a:gdLst/>
              <a:ahLst/>
              <a:cxnLst/>
              <a:rect l="l" t="t" r="r" b="b"/>
              <a:pathLst>
                <a:path w="1955" h="559" extrusionOk="0">
                  <a:moveTo>
                    <a:pt x="1210" y="0"/>
                  </a:moveTo>
                  <a:cubicBezTo>
                    <a:pt x="838" y="0"/>
                    <a:pt x="1" y="559"/>
                    <a:pt x="745" y="559"/>
                  </a:cubicBezTo>
                  <a:cubicBezTo>
                    <a:pt x="1148" y="559"/>
                    <a:pt x="1955" y="0"/>
                    <a:pt x="121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4137;p60">
              <a:extLst>
                <a:ext uri="{FF2B5EF4-FFF2-40B4-BE49-F238E27FC236}">
                  <a16:creationId xmlns:a16="http://schemas.microsoft.com/office/drawing/2014/main" id="{D1D34983-C10A-2E36-1501-5E446EED53C0}"/>
                </a:ext>
              </a:extLst>
            </p:cNvPr>
            <p:cNvSpPr/>
            <p:nvPr/>
          </p:nvSpPr>
          <p:spPr>
            <a:xfrm>
              <a:off x="3189600" y="4876050"/>
              <a:ext cx="45775" cy="11675"/>
            </a:xfrm>
            <a:custGeom>
              <a:avLst/>
              <a:gdLst/>
              <a:ahLst/>
              <a:cxnLst/>
              <a:rect l="l" t="t" r="r" b="b"/>
              <a:pathLst>
                <a:path w="1831" h="467" extrusionOk="0">
                  <a:moveTo>
                    <a:pt x="1272" y="1"/>
                  </a:moveTo>
                  <a:cubicBezTo>
                    <a:pt x="1024" y="1"/>
                    <a:pt x="1" y="466"/>
                    <a:pt x="559" y="466"/>
                  </a:cubicBezTo>
                  <a:cubicBezTo>
                    <a:pt x="807" y="466"/>
                    <a:pt x="1831" y="1"/>
                    <a:pt x="127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4138;p60">
              <a:extLst>
                <a:ext uri="{FF2B5EF4-FFF2-40B4-BE49-F238E27FC236}">
                  <a16:creationId xmlns:a16="http://schemas.microsoft.com/office/drawing/2014/main" id="{B610D460-B72A-B42C-952B-391E09E31E97}"/>
                </a:ext>
              </a:extLst>
            </p:cNvPr>
            <p:cNvSpPr/>
            <p:nvPr/>
          </p:nvSpPr>
          <p:spPr>
            <a:xfrm>
              <a:off x="3135325" y="4773150"/>
              <a:ext cx="38800" cy="24500"/>
            </a:xfrm>
            <a:custGeom>
              <a:avLst/>
              <a:gdLst/>
              <a:ahLst/>
              <a:cxnLst/>
              <a:rect l="l" t="t" r="r" b="b"/>
              <a:pathLst>
                <a:path w="1552" h="980" extrusionOk="0">
                  <a:moveTo>
                    <a:pt x="989" y="0"/>
                  </a:moveTo>
                  <a:cubicBezTo>
                    <a:pt x="926" y="0"/>
                    <a:pt x="864" y="8"/>
                    <a:pt x="807" y="22"/>
                  </a:cubicBezTo>
                  <a:lnTo>
                    <a:pt x="528" y="146"/>
                  </a:lnTo>
                  <a:cubicBezTo>
                    <a:pt x="310" y="209"/>
                    <a:pt x="0" y="395"/>
                    <a:pt x="62" y="705"/>
                  </a:cubicBezTo>
                  <a:cubicBezTo>
                    <a:pt x="130" y="908"/>
                    <a:pt x="346" y="980"/>
                    <a:pt x="542" y="980"/>
                  </a:cubicBezTo>
                  <a:cubicBezTo>
                    <a:pt x="615" y="980"/>
                    <a:pt x="686" y="970"/>
                    <a:pt x="745" y="953"/>
                  </a:cubicBezTo>
                  <a:lnTo>
                    <a:pt x="1024" y="860"/>
                  </a:lnTo>
                  <a:cubicBezTo>
                    <a:pt x="1272" y="767"/>
                    <a:pt x="1551" y="581"/>
                    <a:pt x="1489" y="302"/>
                  </a:cubicBezTo>
                  <a:cubicBezTo>
                    <a:pt x="1417" y="87"/>
                    <a:pt x="1199" y="0"/>
                    <a:pt x="98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4139;p60">
              <a:extLst>
                <a:ext uri="{FF2B5EF4-FFF2-40B4-BE49-F238E27FC236}">
                  <a16:creationId xmlns:a16="http://schemas.microsoft.com/office/drawing/2014/main" id="{844CF66B-67A7-62CC-7CC0-42D57CB3031D}"/>
                </a:ext>
              </a:extLst>
            </p:cNvPr>
            <p:cNvSpPr/>
            <p:nvPr/>
          </p:nvSpPr>
          <p:spPr>
            <a:xfrm>
              <a:off x="3120575" y="4712600"/>
              <a:ext cx="46550" cy="31025"/>
            </a:xfrm>
            <a:custGeom>
              <a:avLst/>
              <a:gdLst/>
              <a:ahLst/>
              <a:cxnLst/>
              <a:rect l="l" t="t" r="r" b="b"/>
              <a:pathLst>
                <a:path w="1862" h="1241" extrusionOk="0">
                  <a:moveTo>
                    <a:pt x="1284" y="0"/>
                  </a:moveTo>
                  <a:cubicBezTo>
                    <a:pt x="1130" y="0"/>
                    <a:pt x="975" y="47"/>
                    <a:pt x="838" y="149"/>
                  </a:cubicBezTo>
                  <a:lnTo>
                    <a:pt x="280" y="583"/>
                  </a:lnTo>
                  <a:cubicBezTo>
                    <a:pt x="94" y="707"/>
                    <a:pt x="1" y="987"/>
                    <a:pt x="218" y="1142"/>
                  </a:cubicBezTo>
                  <a:cubicBezTo>
                    <a:pt x="325" y="1209"/>
                    <a:pt x="444" y="1241"/>
                    <a:pt x="564" y="1241"/>
                  </a:cubicBezTo>
                  <a:cubicBezTo>
                    <a:pt x="723" y="1241"/>
                    <a:pt x="884" y="1185"/>
                    <a:pt x="1024" y="1080"/>
                  </a:cubicBezTo>
                  <a:lnTo>
                    <a:pt x="1583" y="645"/>
                  </a:lnTo>
                  <a:cubicBezTo>
                    <a:pt x="1769" y="521"/>
                    <a:pt x="1862" y="242"/>
                    <a:pt x="1645" y="87"/>
                  </a:cubicBezTo>
                  <a:cubicBezTo>
                    <a:pt x="1533" y="31"/>
                    <a:pt x="1409" y="0"/>
                    <a:pt x="128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4140;p60">
              <a:extLst>
                <a:ext uri="{FF2B5EF4-FFF2-40B4-BE49-F238E27FC236}">
                  <a16:creationId xmlns:a16="http://schemas.microsoft.com/office/drawing/2014/main" id="{D2EC53D5-825A-290E-66A2-B8288293E45B}"/>
                </a:ext>
              </a:extLst>
            </p:cNvPr>
            <p:cNvSpPr/>
            <p:nvPr/>
          </p:nvSpPr>
          <p:spPr>
            <a:xfrm>
              <a:off x="3114375" y="4658150"/>
              <a:ext cx="37250" cy="14750"/>
            </a:xfrm>
            <a:custGeom>
              <a:avLst/>
              <a:gdLst/>
              <a:ahLst/>
              <a:cxnLst/>
              <a:rect l="l" t="t" r="r" b="b"/>
              <a:pathLst>
                <a:path w="1490" h="590" extrusionOk="0">
                  <a:moveTo>
                    <a:pt x="1024" y="1"/>
                  </a:moveTo>
                  <a:cubicBezTo>
                    <a:pt x="745" y="1"/>
                    <a:pt x="466" y="94"/>
                    <a:pt x="280" y="280"/>
                  </a:cubicBezTo>
                  <a:lnTo>
                    <a:pt x="187" y="373"/>
                  </a:lnTo>
                  <a:cubicBezTo>
                    <a:pt x="1" y="528"/>
                    <a:pt x="342" y="590"/>
                    <a:pt x="435" y="590"/>
                  </a:cubicBezTo>
                  <a:cubicBezTo>
                    <a:pt x="714" y="559"/>
                    <a:pt x="993" y="466"/>
                    <a:pt x="1210" y="311"/>
                  </a:cubicBezTo>
                  <a:lnTo>
                    <a:pt x="1303" y="218"/>
                  </a:lnTo>
                  <a:cubicBezTo>
                    <a:pt x="1490" y="32"/>
                    <a:pt x="1148" y="1"/>
                    <a:pt x="10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4141;p60">
              <a:extLst>
                <a:ext uri="{FF2B5EF4-FFF2-40B4-BE49-F238E27FC236}">
                  <a16:creationId xmlns:a16="http://schemas.microsoft.com/office/drawing/2014/main" id="{BED1526C-C98D-9152-ADA8-E14DF9A5B32C}"/>
                </a:ext>
              </a:extLst>
            </p:cNvPr>
            <p:cNvSpPr/>
            <p:nvPr/>
          </p:nvSpPr>
          <p:spPr>
            <a:xfrm>
              <a:off x="3141525" y="4588350"/>
              <a:ext cx="38800" cy="14000"/>
            </a:xfrm>
            <a:custGeom>
              <a:avLst/>
              <a:gdLst/>
              <a:ahLst/>
              <a:cxnLst/>
              <a:rect l="l" t="t" r="r" b="b"/>
              <a:pathLst>
                <a:path w="1552" h="560" extrusionOk="0">
                  <a:moveTo>
                    <a:pt x="900" y="1"/>
                  </a:moveTo>
                  <a:cubicBezTo>
                    <a:pt x="621" y="1"/>
                    <a:pt x="373" y="94"/>
                    <a:pt x="155" y="311"/>
                  </a:cubicBezTo>
                  <a:cubicBezTo>
                    <a:pt x="0" y="497"/>
                    <a:pt x="311" y="559"/>
                    <a:pt x="435" y="559"/>
                  </a:cubicBezTo>
                  <a:lnTo>
                    <a:pt x="652" y="559"/>
                  </a:lnTo>
                  <a:cubicBezTo>
                    <a:pt x="931" y="559"/>
                    <a:pt x="1179" y="466"/>
                    <a:pt x="1396" y="280"/>
                  </a:cubicBezTo>
                  <a:cubicBezTo>
                    <a:pt x="1551" y="63"/>
                    <a:pt x="1241" y="1"/>
                    <a:pt x="10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142;p60">
              <a:extLst>
                <a:ext uri="{FF2B5EF4-FFF2-40B4-BE49-F238E27FC236}">
                  <a16:creationId xmlns:a16="http://schemas.microsoft.com/office/drawing/2014/main" id="{DE955902-8A5B-EEA9-1ADF-1BA8203F0266}"/>
                </a:ext>
              </a:extLst>
            </p:cNvPr>
            <p:cNvSpPr/>
            <p:nvPr/>
          </p:nvSpPr>
          <p:spPr>
            <a:xfrm>
              <a:off x="3195025" y="4595375"/>
              <a:ext cx="42675" cy="17375"/>
            </a:xfrm>
            <a:custGeom>
              <a:avLst/>
              <a:gdLst/>
              <a:ahLst/>
              <a:cxnLst/>
              <a:rect l="l" t="t" r="r" b="b"/>
              <a:pathLst>
                <a:path w="1707" h="695" extrusionOk="0">
                  <a:moveTo>
                    <a:pt x="885" y="0"/>
                  </a:moveTo>
                  <a:cubicBezTo>
                    <a:pt x="699" y="0"/>
                    <a:pt x="521" y="48"/>
                    <a:pt x="373" y="154"/>
                  </a:cubicBezTo>
                  <a:cubicBezTo>
                    <a:pt x="249" y="216"/>
                    <a:pt x="1" y="464"/>
                    <a:pt x="249" y="557"/>
                  </a:cubicBezTo>
                  <a:lnTo>
                    <a:pt x="528" y="650"/>
                  </a:lnTo>
                  <a:cubicBezTo>
                    <a:pt x="617" y="680"/>
                    <a:pt x="707" y="694"/>
                    <a:pt x="795" y="694"/>
                  </a:cubicBezTo>
                  <a:cubicBezTo>
                    <a:pt x="983" y="694"/>
                    <a:pt x="1166" y="632"/>
                    <a:pt x="1335" y="526"/>
                  </a:cubicBezTo>
                  <a:cubicBezTo>
                    <a:pt x="1459" y="464"/>
                    <a:pt x="1707" y="216"/>
                    <a:pt x="1428" y="123"/>
                  </a:cubicBezTo>
                  <a:lnTo>
                    <a:pt x="1148" y="30"/>
                  </a:lnTo>
                  <a:cubicBezTo>
                    <a:pt x="1060" y="10"/>
                    <a:pt x="972" y="0"/>
                    <a:pt x="88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43;p60">
              <a:extLst>
                <a:ext uri="{FF2B5EF4-FFF2-40B4-BE49-F238E27FC236}">
                  <a16:creationId xmlns:a16="http://schemas.microsoft.com/office/drawing/2014/main" id="{E27BC9D2-401E-D299-EEA9-707DC5386E3B}"/>
                </a:ext>
              </a:extLst>
            </p:cNvPr>
            <p:cNvSpPr/>
            <p:nvPr/>
          </p:nvSpPr>
          <p:spPr>
            <a:xfrm>
              <a:off x="3129900" y="4554225"/>
              <a:ext cx="47325" cy="17875"/>
            </a:xfrm>
            <a:custGeom>
              <a:avLst/>
              <a:gdLst/>
              <a:ahLst/>
              <a:cxnLst/>
              <a:rect l="l" t="t" r="r" b="b"/>
              <a:pathLst>
                <a:path w="1893" h="715" extrusionOk="0">
                  <a:moveTo>
                    <a:pt x="1148" y="1"/>
                  </a:moveTo>
                  <a:cubicBezTo>
                    <a:pt x="682" y="1"/>
                    <a:pt x="0" y="714"/>
                    <a:pt x="745" y="714"/>
                  </a:cubicBezTo>
                  <a:cubicBezTo>
                    <a:pt x="1210" y="714"/>
                    <a:pt x="1892" y="1"/>
                    <a:pt x="114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144;p60">
              <a:extLst>
                <a:ext uri="{FF2B5EF4-FFF2-40B4-BE49-F238E27FC236}">
                  <a16:creationId xmlns:a16="http://schemas.microsoft.com/office/drawing/2014/main" id="{CB6A6866-6C5E-16D9-B2B1-C8FBA1243D17}"/>
                </a:ext>
              </a:extLst>
            </p:cNvPr>
            <p:cNvSpPr/>
            <p:nvPr/>
          </p:nvSpPr>
          <p:spPr>
            <a:xfrm>
              <a:off x="3204325" y="4687925"/>
              <a:ext cx="43450" cy="18475"/>
            </a:xfrm>
            <a:custGeom>
              <a:avLst/>
              <a:gdLst/>
              <a:ahLst/>
              <a:cxnLst/>
              <a:rect l="l" t="t" r="r" b="b"/>
              <a:pathLst>
                <a:path w="1738" h="739" extrusionOk="0">
                  <a:moveTo>
                    <a:pt x="785" y="0"/>
                  </a:moveTo>
                  <a:cubicBezTo>
                    <a:pt x="558" y="0"/>
                    <a:pt x="328" y="89"/>
                    <a:pt x="156" y="236"/>
                  </a:cubicBezTo>
                  <a:cubicBezTo>
                    <a:pt x="1" y="392"/>
                    <a:pt x="32" y="547"/>
                    <a:pt x="280" y="609"/>
                  </a:cubicBezTo>
                  <a:lnTo>
                    <a:pt x="745" y="733"/>
                  </a:lnTo>
                  <a:cubicBezTo>
                    <a:pt x="781" y="737"/>
                    <a:pt x="818" y="739"/>
                    <a:pt x="855" y="739"/>
                  </a:cubicBezTo>
                  <a:cubicBezTo>
                    <a:pt x="1103" y="739"/>
                    <a:pt x="1363" y="651"/>
                    <a:pt x="1552" y="516"/>
                  </a:cubicBezTo>
                  <a:cubicBezTo>
                    <a:pt x="1738" y="361"/>
                    <a:pt x="1676" y="174"/>
                    <a:pt x="1459" y="112"/>
                  </a:cubicBezTo>
                  <a:lnTo>
                    <a:pt x="963" y="19"/>
                  </a:lnTo>
                  <a:cubicBezTo>
                    <a:pt x="904" y="6"/>
                    <a:pt x="845" y="0"/>
                    <a:pt x="785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145;p60">
              <a:extLst>
                <a:ext uri="{FF2B5EF4-FFF2-40B4-BE49-F238E27FC236}">
                  <a16:creationId xmlns:a16="http://schemas.microsoft.com/office/drawing/2014/main" id="{6D17BD20-08AA-C5B7-AE83-3AEE947FA89A}"/>
                </a:ext>
              </a:extLst>
            </p:cNvPr>
            <p:cNvSpPr/>
            <p:nvPr/>
          </p:nvSpPr>
          <p:spPr>
            <a:xfrm>
              <a:off x="3229150" y="4765950"/>
              <a:ext cx="45000" cy="11650"/>
            </a:xfrm>
            <a:custGeom>
              <a:avLst/>
              <a:gdLst/>
              <a:ahLst/>
              <a:cxnLst/>
              <a:rect l="l" t="t" r="r" b="b"/>
              <a:pathLst>
                <a:path w="1800" h="466" extrusionOk="0">
                  <a:moveTo>
                    <a:pt x="1241" y="0"/>
                  </a:moveTo>
                  <a:cubicBezTo>
                    <a:pt x="1024" y="0"/>
                    <a:pt x="1" y="466"/>
                    <a:pt x="528" y="466"/>
                  </a:cubicBezTo>
                  <a:cubicBezTo>
                    <a:pt x="776" y="466"/>
                    <a:pt x="1800" y="0"/>
                    <a:pt x="1241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146;p60">
              <a:extLst>
                <a:ext uri="{FF2B5EF4-FFF2-40B4-BE49-F238E27FC236}">
                  <a16:creationId xmlns:a16="http://schemas.microsoft.com/office/drawing/2014/main" id="{9EB7B0D8-9DE0-0FE7-1DDD-84614B359874}"/>
                </a:ext>
              </a:extLst>
            </p:cNvPr>
            <p:cNvSpPr/>
            <p:nvPr/>
          </p:nvSpPr>
          <p:spPr>
            <a:xfrm>
              <a:off x="3289650" y="4886050"/>
              <a:ext cx="38775" cy="23700"/>
            </a:xfrm>
            <a:custGeom>
              <a:avLst/>
              <a:gdLst/>
              <a:ahLst/>
              <a:cxnLst/>
              <a:rect l="l" t="t" r="r" b="b"/>
              <a:pathLst>
                <a:path w="1551" h="948" extrusionOk="0">
                  <a:moveTo>
                    <a:pt x="797" y="0"/>
                  </a:moveTo>
                  <a:cubicBezTo>
                    <a:pt x="683" y="0"/>
                    <a:pt x="569" y="33"/>
                    <a:pt x="465" y="97"/>
                  </a:cubicBezTo>
                  <a:cubicBezTo>
                    <a:pt x="310" y="159"/>
                    <a:pt x="0" y="469"/>
                    <a:pt x="217" y="687"/>
                  </a:cubicBezTo>
                  <a:lnTo>
                    <a:pt x="310" y="780"/>
                  </a:lnTo>
                  <a:cubicBezTo>
                    <a:pt x="441" y="891"/>
                    <a:pt x="604" y="947"/>
                    <a:pt x="768" y="947"/>
                  </a:cubicBezTo>
                  <a:cubicBezTo>
                    <a:pt x="877" y="947"/>
                    <a:pt x="986" y="922"/>
                    <a:pt x="1086" y="873"/>
                  </a:cubicBezTo>
                  <a:cubicBezTo>
                    <a:pt x="1241" y="780"/>
                    <a:pt x="1551" y="469"/>
                    <a:pt x="1334" y="283"/>
                  </a:cubicBezTo>
                  <a:lnTo>
                    <a:pt x="1241" y="190"/>
                  </a:lnTo>
                  <a:cubicBezTo>
                    <a:pt x="1114" y="64"/>
                    <a:pt x="956" y="0"/>
                    <a:pt x="797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147;p60">
              <a:extLst>
                <a:ext uri="{FF2B5EF4-FFF2-40B4-BE49-F238E27FC236}">
                  <a16:creationId xmlns:a16="http://schemas.microsoft.com/office/drawing/2014/main" id="{FE199350-A310-300F-41FD-FB25A823BA11}"/>
                </a:ext>
              </a:extLst>
            </p:cNvPr>
            <p:cNvSpPr/>
            <p:nvPr/>
          </p:nvSpPr>
          <p:spPr>
            <a:xfrm>
              <a:off x="3316775" y="4957650"/>
              <a:ext cx="38800" cy="22500"/>
            </a:xfrm>
            <a:custGeom>
              <a:avLst/>
              <a:gdLst/>
              <a:ahLst/>
              <a:cxnLst/>
              <a:rect l="l" t="t" r="r" b="b"/>
              <a:pathLst>
                <a:path w="1552" h="900" extrusionOk="0">
                  <a:moveTo>
                    <a:pt x="824" y="1"/>
                  </a:moveTo>
                  <a:cubicBezTo>
                    <a:pt x="702" y="1"/>
                    <a:pt x="578" y="31"/>
                    <a:pt x="466" y="87"/>
                  </a:cubicBezTo>
                  <a:cubicBezTo>
                    <a:pt x="311" y="180"/>
                    <a:pt x="1" y="428"/>
                    <a:pt x="218" y="645"/>
                  </a:cubicBezTo>
                  <a:lnTo>
                    <a:pt x="311" y="738"/>
                  </a:lnTo>
                  <a:cubicBezTo>
                    <a:pt x="434" y="844"/>
                    <a:pt x="587" y="900"/>
                    <a:pt x="742" y="900"/>
                  </a:cubicBezTo>
                  <a:cubicBezTo>
                    <a:pt x="860" y="900"/>
                    <a:pt x="979" y="868"/>
                    <a:pt x="1086" y="800"/>
                  </a:cubicBezTo>
                  <a:cubicBezTo>
                    <a:pt x="1241" y="738"/>
                    <a:pt x="1552" y="459"/>
                    <a:pt x="1335" y="273"/>
                  </a:cubicBezTo>
                  <a:lnTo>
                    <a:pt x="1241" y="149"/>
                  </a:lnTo>
                  <a:cubicBezTo>
                    <a:pt x="1122" y="47"/>
                    <a:pt x="974" y="1"/>
                    <a:pt x="8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148;p60">
              <a:extLst>
                <a:ext uri="{FF2B5EF4-FFF2-40B4-BE49-F238E27FC236}">
                  <a16:creationId xmlns:a16="http://schemas.microsoft.com/office/drawing/2014/main" id="{05104108-0DD3-FEBC-9CD3-85496653FC9D}"/>
                </a:ext>
              </a:extLst>
            </p:cNvPr>
            <p:cNvSpPr/>
            <p:nvPr/>
          </p:nvSpPr>
          <p:spPr>
            <a:xfrm>
              <a:off x="3312900" y="5027275"/>
              <a:ext cx="48875" cy="13225"/>
            </a:xfrm>
            <a:custGeom>
              <a:avLst/>
              <a:gdLst/>
              <a:ahLst/>
              <a:cxnLst/>
              <a:rect l="l" t="t" r="r" b="b"/>
              <a:pathLst>
                <a:path w="1955" h="529" extrusionOk="0">
                  <a:moveTo>
                    <a:pt x="1210" y="1"/>
                  </a:moveTo>
                  <a:cubicBezTo>
                    <a:pt x="838" y="1"/>
                    <a:pt x="1" y="528"/>
                    <a:pt x="745" y="528"/>
                  </a:cubicBezTo>
                  <a:cubicBezTo>
                    <a:pt x="1086" y="528"/>
                    <a:pt x="1955" y="1"/>
                    <a:pt x="12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149;p60">
              <a:extLst>
                <a:ext uri="{FF2B5EF4-FFF2-40B4-BE49-F238E27FC236}">
                  <a16:creationId xmlns:a16="http://schemas.microsoft.com/office/drawing/2014/main" id="{15B1EE9A-EDFF-6322-9E1F-E9A2D4D971D9}"/>
                </a:ext>
              </a:extLst>
            </p:cNvPr>
            <p:cNvSpPr/>
            <p:nvPr/>
          </p:nvSpPr>
          <p:spPr>
            <a:xfrm>
              <a:off x="3305150" y="5076900"/>
              <a:ext cx="40350" cy="21750"/>
            </a:xfrm>
            <a:custGeom>
              <a:avLst/>
              <a:gdLst/>
              <a:ahLst/>
              <a:cxnLst/>
              <a:rect l="l" t="t" r="r" b="b"/>
              <a:pathLst>
                <a:path w="1614" h="870" extrusionOk="0">
                  <a:moveTo>
                    <a:pt x="838" y="1"/>
                  </a:moveTo>
                  <a:cubicBezTo>
                    <a:pt x="187" y="1"/>
                    <a:pt x="0" y="869"/>
                    <a:pt x="745" y="869"/>
                  </a:cubicBezTo>
                  <a:cubicBezTo>
                    <a:pt x="1396" y="869"/>
                    <a:pt x="1613" y="1"/>
                    <a:pt x="8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150;p60">
              <a:extLst>
                <a:ext uri="{FF2B5EF4-FFF2-40B4-BE49-F238E27FC236}">
                  <a16:creationId xmlns:a16="http://schemas.microsoft.com/office/drawing/2014/main" id="{7EB97C4B-9BF9-BB43-D900-CCEE85705D17}"/>
                </a:ext>
              </a:extLst>
            </p:cNvPr>
            <p:cNvSpPr/>
            <p:nvPr/>
          </p:nvSpPr>
          <p:spPr>
            <a:xfrm>
              <a:off x="3179900" y="5084350"/>
              <a:ext cx="37325" cy="15075"/>
            </a:xfrm>
            <a:custGeom>
              <a:avLst/>
              <a:gdLst/>
              <a:ahLst/>
              <a:cxnLst/>
              <a:rect l="l" t="t" r="r" b="b"/>
              <a:pathLst>
                <a:path w="1493" h="603" extrusionOk="0">
                  <a:moveTo>
                    <a:pt x="994" y="0"/>
                  </a:moveTo>
                  <a:cubicBezTo>
                    <a:pt x="618" y="0"/>
                    <a:pt x="0" y="301"/>
                    <a:pt x="171" y="447"/>
                  </a:cubicBezTo>
                  <a:lnTo>
                    <a:pt x="264" y="540"/>
                  </a:lnTo>
                  <a:cubicBezTo>
                    <a:pt x="315" y="584"/>
                    <a:pt x="397" y="603"/>
                    <a:pt x="494" y="603"/>
                  </a:cubicBezTo>
                  <a:cubicBezTo>
                    <a:pt x="877" y="603"/>
                    <a:pt x="1492" y="317"/>
                    <a:pt x="1319" y="168"/>
                  </a:cubicBezTo>
                  <a:lnTo>
                    <a:pt x="1226" y="75"/>
                  </a:lnTo>
                  <a:cubicBezTo>
                    <a:pt x="1180" y="22"/>
                    <a:pt x="1096" y="0"/>
                    <a:pt x="99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151;p60">
              <a:extLst>
                <a:ext uri="{FF2B5EF4-FFF2-40B4-BE49-F238E27FC236}">
                  <a16:creationId xmlns:a16="http://schemas.microsoft.com/office/drawing/2014/main" id="{CF1CE091-DDD3-A017-54CF-008592AF746A}"/>
                </a:ext>
              </a:extLst>
            </p:cNvPr>
            <p:cNvSpPr/>
            <p:nvPr/>
          </p:nvSpPr>
          <p:spPr>
            <a:xfrm>
              <a:off x="3439300" y="4934675"/>
              <a:ext cx="38800" cy="20600"/>
            </a:xfrm>
            <a:custGeom>
              <a:avLst/>
              <a:gdLst/>
              <a:ahLst/>
              <a:cxnLst/>
              <a:rect l="l" t="t" r="r" b="b"/>
              <a:pathLst>
                <a:path w="1552" h="824" extrusionOk="0">
                  <a:moveTo>
                    <a:pt x="1109" y="1"/>
                  </a:moveTo>
                  <a:cubicBezTo>
                    <a:pt x="1002" y="1"/>
                    <a:pt x="899" y="20"/>
                    <a:pt x="838" y="44"/>
                  </a:cubicBezTo>
                  <a:lnTo>
                    <a:pt x="528" y="137"/>
                  </a:lnTo>
                  <a:cubicBezTo>
                    <a:pt x="342" y="200"/>
                    <a:pt x="1" y="355"/>
                    <a:pt x="63" y="603"/>
                  </a:cubicBezTo>
                  <a:cubicBezTo>
                    <a:pt x="104" y="768"/>
                    <a:pt x="297" y="823"/>
                    <a:pt x="476" y="823"/>
                  </a:cubicBezTo>
                  <a:cubicBezTo>
                    <a:pt x="566" y="823"/>
                    <a:pt x="652" y="810"/>
                    <a:pt x="714" y="789"/>
                  </a:cubicBezTo>
                  <a:lnTo>
                    <a:pt x="993" y="696"/>
                  </a:lnTo>
                  <a:cubicBezTo>
                    <a:pt x="1180" y="634"/>
                    <a:pt x="1552" y="479"/>
                    <a:pt x="1490" y="200"/>
                  </a:cubicBezTo>
                  <a:cubicBezTo>
                    <a:pt x="1452" y="48"/>
                    <a:pt x="1276" y="1"/>
                    <a:pt x="1109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4152;p60">
              <a:extLst>
                <a:ext uri="{FF2B5EF4-FFF2-40B4-BE49-F238E27FC236}">
                  <a16:creationId xmlns:a16="http://schemas.microsoft.com/office/drawing/2014/main" id="{4A74691A-7410-2A13-55EF-08F7C1056A9F}"/>
                </a:ext>
              </a:extLst>
            </p:cNvPr>
            <p:cNvSpPr/>
            <p:nvPr/>
          </p:nvSpPr>
          <p:spPr>
            <a:xfrm>
              <a:off x="3424375" y="4891525"/>
              <a:ext cx="33950" cy="12875"/>
            </a:xfrm>
            <a:custGeom>
              <a:avLst/>
              <a:gdLst/>
              <a:ahLst/>
              <a:cxnLst/>
              <a:rect l="l" t="t" r="r" b="b"/>
              <a:pathLst>
                <a:path w="1358" h="515" extrusionOk="0">
                  <a:moveTo>
                    <a:pt x="1074" y="0"/>
                  </a:moveTo>
                  <a:cubicBezTo>
                    <a:pt x="1032" y="0"/>
                    <a:pt x="993" y="2"/>
                    <a:pt x="970" y="2"/>
                  </a:cubicBezTo>
                  <a:cubicBezTo>
                    <a:pt x="691" y="2"/>
                    <a:pt x="443" y="95"/>
                    <a:pt x="226" y="250"/>
                  </a:cubicBezTo>
                  <a:lnTo>
                    <a:pt x="132" y="344"/>
                  </a:lnTo>
                  <a:cubicBezTo>
                    <a:pt x="0" y="476"/>
                    <a:pt x="118" y="514"/>
                    <a:pt x="242" y="514"/>
                  </a:cubicBezTo>
                  <a:cubicBezTo>
                    <a:pt x="293" y="514"/>
                    <a:pt x="345" y="508"/>
                    <a:pt x="381" y="499"/>
                  </a:cubicBezTo>
                  <a:cubicBezTo>
                    <a:pt x="660" y="499"/>
                    <a:pt x="908" y="406"/>
                    <a:pt x="1125" y="250"/>
                  </a:cubicBezTo>
                  <a:lnTo>
                    <a:pt x="1218" y="157"/>
                  </a:lnTo>
                  <a:cubicBezTo>
                    <a:pt x="1358" y="18"/>
                    <a:pt x="1201" y="0"/>
                    <a:pt x="1074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4153;p60">
              <a:extLst>
                <a:ext uri="{FF2B5EF4-FFF2-40B4-BE49-F238E27FC236}">
                  <a16:creationId xmlns:a16="http://schemas.microsoft.com/office/drawing/2014/main" id="{EB4F7156-B096-EB2D-5859-970A10D55F0A}"/>
                </a:ext>
              </a:extLst>
            </p:cNvPr>
            <p:cNvSpPr/>
            <p:nvPr/>
          </p:nvSpPr>
          <p:spPr>
            <a:xfrm>
              <a:off x="3366400" y="4932075"/>
              <a:ext cx="39575" cy="14850"/>
            </a:xfrm>
            <a:custGeom>
              <a:avLst/>
              <a:gdLst/>
              <a:ahLst/>
              <a:cxnLst/>
              <a:rect l="l" t="t" r="r" b="b"/>
              <a:pathLst>
                <a:path w="1583" h="594" extrusionOk="0">
                  <a:moveTo>
                    <a:pt x="1130" y="0"/>
                  </a:moveTo>
                  <a:cubicBezTo>
                    <a:pt x="939" y="0"/>
                    <a:pt x="741" y="58"/>
                    <a:pt x="559" y="148"/>
                  </a:cubicBezTo>
                  <a:lnTo>
                    <a:pt x="373" y="241"/>
                  </a:lnTo>
                  <a:cubicBezTo>
                    <a:pt x="249" y="304"/>
                    <a:pt x="1" y="490"/>
                    <a:pt x="249" y="583"/>
                  </a:cubicBezTo>
                  <a:cubicBezTo>
                    <a:pt x="305" y="590"/>
                    <a:pt x="362" y="594"/>
                    <a:pt x="420" y="594"/>
                  </a:cubicBezTo>
                  <a:cubicBezTo>
                    <a:pt x="621" y="594"/>
                    <a:pt x="832" y="548"/>
                    <a:pt x="1025" y="428"/>
                  </a:cubicBezTo>
                  <a:lnTo>
                    <a:pt x="1211" y="335"/>
                  </a:lnTo>
                  <a:cubicBezTo>
                    <a:pt x="1335" y="273"/>
                    <a:pt x="1583" y="117"/>
                    <a:pt x="1335" y="24"/>
                  </a:cubicBezTo>
                  <a:cubicBezTo>
                    <a:pt x="1268" y="8"/>
                    <a:pt x="1200" y="0"/>
                    <a:pt x="113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4154;p60">
              <a:extLst>
                <a:ext uri="{FF2B5EF4-FFF2-40B4-BE49-F238E27FC236}">
                  <a16:creationId xmlns:a16="http://schemas.microsoft.com/office/drawing/2014/main" id="{1E81AFF9-B936-8175-5F12-A7410CBC20DB}"/>
                </a:ext>
              </a:extLst>
            </p:cNvPr>
            <p:cNvSpPr/>
            <p:nvPr/>
          </p:nvSpPr>
          <p:spPr>
            <a:xfrm>
              <a:off x="3448625" y="4838300"/>
              <a:ext cx="52750" cy="25100"/>
            </a:xfrm>
            <a:custGeom>
              <a:avLst/>
              <a:gdLst/>
              <a:ahLst/>
              <a:cxnLst/>
              <a:rect l="l" t="t" r="r" b="b"/>
              <a:pathLst>
                <a:path w="2110" h="1004" extrusionOk="0">
                  <a:moveTo>
                    <a:pt x="911" y="1"/>
                  </a:moveTo>
                  <a:cubicBezTo>
                    <a:pt x="783" y="1"/>
                    <a:pt x="655" y="18"/>
                    <a:pt x="527" y="53"/>
                  </a:cubicBezTo>
                  <a:cubicBezTo>
                    <a:pt x="279" y="84"/>
                    <a:pt x="0" y="363"/>
                    <a:pt x="62" y="611"/>
                  </a:cubicBezTo>
                  <a:cubicBezTo>
                    <a:pt x="112" y="836"/>
                    <a:pt x="364" y="900"/>
                    <a:pt x="589" y="900"/>
                  </a:cubicBezTo>
                  <a:cubicBezTo>
                    <a:pt x="644" y="900"/>
                    <a:pt x="696" y="897"/>
                    <a:pt x="744" y="891"/>
                  </a:cubicBezTo>
                  <a:lnTo>
                    <a:pt x="775" y="891"/>
                  </a:lnTo>
                  <a:cubicBezTo>
                    <a:pt x="807" y="891"/>
                    <a:pt x="869" y="922"/>
                    <a:pt x="900" y="953"/>
                  </a:cubicBezTo>
                  <a:cubicBezTo>
                    <a:pt x="971" y="988"/>
                    <a:pt x="1048" y="1004"/>
                    <a:pt x="1127" y="1004"/>
                  </a:cubicBezTo>
                  <a:cubicBezTo>
                    <a:pt x="1597" y="1004"/>
                    <a:pt x="2109" y="438"/>
                    <a:pt x="1551" y="146"/>
                  </a:cubicBezTo>
                  <a:cubicBezTo>
                    <a:pt x="1338" y="49"/>
                    <a:pt x="1124" y="1"/>
                    <a:pt x="91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4155;p60">
              <a:extLst>
                <a:ext uri="{FF2B5EF4-FFF2-40B4-BE49-F238E27FC236}">
                  <a16:creationId xmlns:a16="http://schemas.microsoft.com/office/drawing/2014/main" id="{3EEBCF37-73B1-0607-51F9-1E1C24E0FCDF}"/>
                </a:ext>
              </a:extLst>
            </p:cNvPr>
            <p:cNvSpPr/>
            <p:nvPr/>
          </p:nvSpPr>
          <p:spPr>
            <a:xfrm>
              <a:off x="3503675" y="4781450"/>
              <a:ext cx="48875" cy="14750"/>
            </a:xfrm>
            <a:custGeom>
              <a:avLst/>
              <a:gdLst/>
              <a:ahLst/>
              <a:cxnLst/>
              <a:rect l="l" t="t" r="r" b="b"/>
              <a:pathLst>
                <a:path w="1955" h="590" extrusionOk="0">
                  <a:moveTo>
                    <a:pt x="1210" y="1"/>
                  </a:moveTo>
                  <a:cubicBezTo>
                    <a:pt x="807" y="1"/>
                    <a:pt x="0" y="590"/>
                    <a:pt x="745" y="590"/>
                  </a:cubicBezTo>
                  <a:cubicBezTo>
                    <a:pt x="1148" y="590"/>
                    <a:pt x="1955" y="1"/>
                    <a:pt x="1210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4156;p60">
              <a:extLst>
                <a:ext uri="{FF2B5EF4-FFF2-40B4-BE49-F238E27FC236}">
                  <a16:creationId xmlns:a16="http://schemas.microsoft.com/office/drawing/2014/main" id="{11C4FB3D-52A3-1231-B37A-B5E48E943089}"/>
                </a:ext>
              </a:extLst>
            </p:cNvPr>
            <p:cNvSpPr/>
            <p:nvPr/>
          </p:nvSpPr>
          <p:spPr>
            <a:xfrm>
              <a:off x="3499025" y="4711075"/>
              <a:ext cx="38800" cy="21000"/>
            </a:xfrm>
            <a:custGeom>
              <a:avLst/>
              <a:gdLst/>
              <a:ahLst/>
              <a:cxnLst/>
              <a:rect l="l" t="t" r="r" b="b"/>
              <a:pathLst>
                <a:path w="1552" h="840" extrusionOk="0">
                  <a:moveTo>
                    <a:pt x="1024" y="1"/>
                  </a:moveTo>
                  <a:cubicBezTo>
                    <a:pt x="884" y="1"/>
                    <a:pt x="745" y="39"/>
                    <a:pt x="652" y="86"/>
                  </a:cubicBezTo>
                  <a:lnTo>
                    <a:pt x="435" y="210"/>
                  </a:lnTo>
                  <a:cubicBezTo>
                    <a:pt x="279" y="272"/>
                    <a:pt x="0" y="489"/>
                    <a:pt x="155" y="706"/>
                  </a:cubicBezTo>
                  <a:cubicBezTo>
                    <a:pt x="240" y="805"/>
                    <a:pt x="362" y="839"/>
                    <a:pt x="488" y="839"/>
                  </a:cubicBezTo>
                  <a:cubicBezTo>
                    <a:pt x="640" y="839"/>
                    <a:pt x="798" y="788"/>
                    <a:pt x="900" y="737"/>
                  </a:cubicBezTo>
                  <a:lnTo>
                    <a:pt x="1117" y="644"/>
                  </a:lnTo>
                  <a:cubicBezTo>
                    <a:pt x="1272" y="551"/>
                    <a:pt x="1551" y="365"/>
                    <a:pt x="1396" y="148"/>
                  </a:cubicBezTo>
                  <a:cubicBezTo>
                    <a:pt x="1303" y="39"/>
                    <a:pt x="1163" y="1"/>
                    <a:pt x="1024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4157;p60">
              <a:extLst>
                <a:ext uri="{FF2B5EF4-FFF2-40B4-BE49-F238E27FC236}">
                  <a16:creationId xmlns:a16="http://schemas.microsoft.com/office/drawing/2014/main" id="{31B6F124-D7AD-4A6C-409A-0F820216A59C}"/>
                </a:ext>
              </a:extLst>
            </p:cNvPr>
            <p:cNvSpPr/>
            <p:nvPr/>
          </p:nvSpPr>
          <p:spPr>
            <a:xfrm>
              <a:off x="3564150" y="4695375"/>
              <a:ext cx="38025" cy="20175"/>
            </a:xfrm>
            <a:custGeom>
              <a:avLst/>
              <a:gdLst/>
              <a:ahLst/>
              <a:cxnLst/>
              <a:rect l="l" t="t" r="r" b="b"/>
              <a:pathLst>
                <a:path w="1521" h="807" extrusionOk="0">
                  <a:moveTo>
                    <a:pt x="683" y="0"/>
                  </a:moveTo>
                  <a:cubicBezTo>
                    <a:pt x="435" y="0"/>
                    <a:pt x="94" y="187"/>
                    <a:pt x="63" y="466"/>
                  </a:cubicBezTo>
                  <a:cubicBezTo>
                    <a:pt x="1" y="714"/>
                    <a:pt x="342" y="807"/>
                    <a:pt x="559" y="807"/>
                  </a:cubicBezTo>
                  <a:lnTo>
                    <a:pt x="869" y="807"/>
                  </a:lnTo>
                  <a:cubicBezTo>
                    <a:pt x="1087" y="807"/>
                    <a:pt x="1459" y="621"/>
                    <a:pt x="1490" y="373"/>
                  </a:cubicBezTo>
                  <a:cubicBezTo>
                    <a:pt x="1521" y="94"/>
                    <a:pt x="1180" y="0"/>
                    <a:pt x="962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4158;p60">
              <a:extLst>
                <a:ext uri="{FF2B5EF4-FFF2-40B4-BE49-F238E27FC236}">
                  <a16:creationId xmlns:a16="http://schemas.microsoft.com/office/drawing/2014/main" id="{C889027C-6B00-2EA7-7551-CFFA5B345AB0}"/>
                </a:ext>
              </a:extLst>
            </p:cNvPr>
            <p:cNvSpPr/>
            <p:nvPr/>
          </p:nvSpPr>
          <p:spPr>
            <a:xfrm>
              <a:off x="3450175" y="4785325"/>
              <a:ext cx="38000" cy="17100"/>
            </a:xfrm>
            <a:custGeom>
              <a:avLst/>
              <a:gdLst/>
              <a:ahLst/>
              <a:cxnLst/>
              <a:rect l="l" t="t" r="r" b="b"/>
              <a:pathLst>
                <a:path w="1520" h="684" extrusionOk="0">
                  <a:moveTo>
                    <a:pt x="900" y="1"/>
                  </a:moveTo>
                  <a:cubicBezTo>
                    <a:pt x="589" y="1"/>
                    <a:pt x="341" y="94"/>
                    <a:pt x="155" y="311"/>
                  </a:cubicBezTo>
                  <a:cubicBezTo>
                    <a:pt x="0" y="559"/>
                    <a:pt x="279" y="683"/>
                    <a:pt x="465" y="683"/>
                  </a:cubicBezTo>
                  <a:lnTo>
                    <a:pt x="651" y="683"/>
                  </a:lnTo>
                  <a:cubicBezTo>
                    <a:pt x="931" y="683"/>
                    <a:pt x="1210" y="559"/>
                    <a:pt x="1396" y="373"/>
                  </a:cubicBezTo>
                  <a:cubicBezTo>
                    <a:pt x="1520" y="125"/>
                    <a:pt x="1272" y="1"/>
                    <a:pt x="10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7" name="Google Shape;4159;p60">
              <a:extLst>
                <a:ext uri="{FF2B5EF4-FFF2-40B4-BE49-F238E27FC236}">
                  <a16:creationId xmlns:a16="http://schemas.microsoft.com/office/drawing/2014/main" id="{07AE1FDA-5B19-B4FB-97F8-01E3767F2228}"/>
                </a:ext>
              </a:extLst>
            </p:cNvPr>
            <p:cNvSpPr/>
            <p:nvPr/>
          </p:nvSpPr>
          <p:spPr>
            <a:xfrm>
              <a:off x="3416825" y="5014100"/>
              <a:ext cx="43450" cy="17925"/>
            </a:xfrm>
            <a:custGeom>
              <a:avLst/>
              <a:gdLst/>
              <a:ahLst/>
              <a:cxnLst/>
              <a:rect l="l" t="t" r="r" b="b"/>
              <a:pathLst>
                <a:path w="1738" h="717" extrusionOk="0">
                  <a:moveTo>
                    <a:pt x="880" y="0"/>
                  </a:moveTo>
                  <a:cubicBezTo>
                    <a:pt x="752" y="0"/>
                    <a:pt x="621" y="31"/>
                    <a:pt x="497" y="93"/>
                  </a:cubicBezTo>
                  <a:cubicBezTo>
                    <a:pt x="403" y="124"/>
                    <a:pt x="0" y="373"/>
                    <a:pt x="217" y="528"/>
                  </a:cubicBezTo>
                  <a:cubicBezTo>
                    <a:pt x="398" y="648"/>
                    <a:pt x="617" y="716"/>
                    <a:pt x="841" y="716"/>
                  </a:cubicBezTo>
                  <a:cubicBezTo>
                    <a:pt x="964" y="716"/>
                    <a:pt x="1089" y="696"/>
                    <a:pt x="1210" y="652"/>
                  </a:cubicBezTo>
                  <a:cubicBezTo>
                    <a:pt x="1365" y="621"/>
                    <a:pt x="1737" y="466"/>
                    <a:pt x="1675" y="249"/>
                  </a:cubicBezTo>
                  <a:cubicBezTo>
                    <a:pt x="1640" y="125"/>
                    <a:pt x="1495" y="92"/>
                    <a:pt x="1347" y="92"/>
                  </a:cubicBezTo>
                  <a:cubicBezTo>
                    <a:pt x="1313" y="92"/>
                    <a:pt x="1278" y="94"/>
                    <a:pt x="1245" y="97"/>
                  </a:cubicBezTo>
                  <a:lnTo>
                    <a:pt x="1245" y="97"/>
                  </a:lnTo>
                  <a:cubicBezTo>
                    <a:pt x="1244" y="96"/>
                    <a:pt x="1243" y="94"/>
                    <a:pt x="1241" y="93"/>
                  </a:cubicBezTo>
                  <a:cubicBezTo>
                    <a:pt x="1132" y="31"/>
                    <a:pt x="1008" y="0"/>
                    <a:pt x="88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8" name="Google Shape;4160;p60">
              <a:extLst>
                <a:ext uri="{FF2B5EF4-FFF2-40B4-BE49-F238E27FC236}">
                  <a16:creationId xmlns:a16="http://schemas.microsoft.com/office/drawing/2014/main" id="{96DB50A0-9256-61B4-C32B-A26CD3C8BEAF}"/>
                </a:ext>
              </a:extLst>
            </p:cNvPr>
            <p:cNvSpPr/>
            <p:nvPr/>
          </p:nvSpPr>
          <p:spPr>
            <a:xfrm>
              <a:off x="3400525" y="5073800"/>
              <a:ext cx="49675" cy="12450"/>
            </a:xfrm>
            <a:custGeom>
              <a:avLst/>
              <a:gdLst/>
              <a:ahLst/>
              <a:cxnLst/>
              <a:rect l="l" t="t" r="r" b="b"/>
              <a:pathLst>
                <a:path w="1987" h="498" extrusionOk="0">
                  <a:moveTo>
                    <a:pt x="1242" y="1"/>
                  </a:moveTo>
                  <a:cubicBezTo>
                    <a:pt x="900" y="1"/>
                    <a:pt x="1" y="497"/>
                    <a:pt x="745" y="497"/>
                  </a:cubicBezTo>
                  <a:cubicBezTo>
                    <a:pt x="1086" y="497"/>
                    <a:pt x="1986" y="1"/>
                    <a:pt x="124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9" name="Google Shape;4161;p60">
              <a:extLst>
                <a:ext uri="{FF2B5EF4-FFF2-40B4-BE49-F238E27FC236}">
                  <a16:creationId xmlns:a16="http://schemas.microsoft.com/office/drawing/2014/main" id="{9354B968-4CC5-E7FA-C687-032A4E9FBF4F}"/>
                </a:ext>
              </a:extLst>
            </p:cNvPr>
            <p:cNvSpPr/>
            <p:nvPr/>
          </p:nvSpPr>
          <p:spPr>
            <a:xfrm>
              <a:off x="3501350" y="5051975"/>
              <a:ext cx="43450" cy="12550"/>
            </a:xfrm>
            <a:custGeom>
              <a:avLst/>
              <a:gdLst/>
              <a:ahLst/>
              <a:cxnLst/>
              <a:rect l="l" t="t" r="r" b="b"/>
              <a:pathLst>
                <a:path w="1738" h="502" extrusionOk="0">
                  <a:moveTo>
                    <a:pt x="822" y="1"/>
                  </a:moveTo>
                  <a:cubicBezTo>
                    <a:pt x="595" y="1"/>
                    <a:pt x="350" y="118"/>
                    <a:pt x="155" y="284"/>
                  </a:cubicBezTo>
                  <a:cubicBezTo>
                    <a:pt x="0" y="471"/>
                    <a:pt x="311" y="502"/>
                    <a:pt x="435" y="502"/>
                  </a:cubicBezTo>
                  <a:lnTo>
                    <a:pt x="838" y="502"/>
                  </a:lnTo>
                  <a:cubicBezTo>
                    <a:pt x="1117" y="502"/>
                    <a:pt x="1365" y="409"/>
                    <a:pt x="1582" y="222"/>
                  </a:cubicBezTo>
                  <a:cubicBezTo>
                    <a:pt x="1737" y="36"/>
                    <a:pt x="1427" y="5"/>
                    <a:pt x="1303" y="5"/>
                  </a:cubicBezTo>
                  <a:lnTo>
                    <a:pt x="900" y="5"/>
                  </a:lnTo>
                  <a:cubicBezTo>
                    <a:pt x="874" y="2"/>
                    <a:pt x="848" y="1"/>
                    <a:pt x="82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0" name="Google Shape;4162;p60">
              <a:extLst>
                <a:ext uri="{FF2B5EF4-FFF2-40B4-BE49-F238E27FC236}">
                  <a16:creationId xmlns:a16="http://schemas.microsoft.com/office/drawing/2014/main" id="{EE72EE8C-4C5D-2157-DFE7-CD81BC02E81E}"/>
                </a:ext>
              </a:extLst>
            </p:cNvPr>
            <p:cNvSpPr/>
            <p:nvPr/>
          </p:nvSpPr>
          <p:spPr>
            <a:xfrm>
              <a:off x="3496700" y="5002475"/>
              <a:ext cx="41900" cy="13200"/>
            </a:xfrm>
            <a:custGeom>
              <a:avLst/>
              <a:gdLst/>
              <a:ahLst/>
              <a:cxnLst/>
              <a:rect l="l" t="t" r="r" b="b"/>
              <a:pathLst>
                <a:path w="1676" h="528" extrusionOk="0">
                  <a:moveTo>
                    <a:pt x="931" y="0"/>
                  </a:moveTo>
                  <a:cubicBezTo>
                    <a:pt x="652" y="0"/>
                    <a:pt x="372" y="93"/>
                    <a:pt x="186" y="279"/>
                  </a:cubicBezTo>
                  <a:cubicBezTo>
                    <a:pt x="0" y="496"/>
                    <a:pt x="310" y="527"/>
                    <a:pt x="465" y="527"/>
                  </a:cubicBezTo>
                  <a:lnTo>
                    <a:pt x="745" y="527"/>
                  </a:lnTo>
                  <a:cubicBezTo>
                    <a:pt x="1024" y="527"/>
                    <a:pt x="1303" y="434"/>
                    <a:pt x="1489" y="248"/>
                  </a:cubicBezTo>
                  <a:cubicBezTo>
                    <a:pt x="1675" y="62"/>
                    <a:pt x="1334" y="0"/>
                    <a:pt x="121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1" name="Google Shape;4163;p60">
              <a:extLst>
                <a:ext uri="{FF2B5EF4-FFF2-40B4-BE49-F238E27FC236}">
                  <a16:creationId xmlns:a16="http://schemas.microsoft.com/office/drawing/2014/main" id="{175F664D-ED00-A760-CD99-A4D6AF984509}"/>
                </a:ext>
              </a:extLst>
            </p:cNvPr>
            <p:cNvSpPr/>
            <p:nvPr/>
          </p:nvSpPr>
          <p:spPr>
            <a:xfrm>
              <a:off x="3578900" y="5077400"/>
              <a:ext cx="60500" cy="16100"/>
            </a:xfrm>
            <a:custGeom>
              <a:avLst/>
              <a:gdLst/>
              <a:ahLst/>
              <a:cxnLst/>
              <a:rect l="l" t="t" r="r" b="b"/>
              <a:pathLst>
                <a:path w="2420" h="644" extrusionOk="0">
                  <a:moveTo>
                    <a:pt x="986" y="1"/>
                  </a:moveTo>
                  <a:cubicBezTo>
                    <a:pt x="783" y="1"/>
                    <a:pt x="593" y="41"/>
                    <a:pt x="404" y="136"/>
                  </a:cubicBezTo>
                  <a:cubicBezTo>
                    <a:pt x="310" y="198"/>
                    <a:pt x="0" y="415"/>
                    <a:pt x="279" y="477"/>
                  </a:cubicBezTo>
                  <a:lnTo>
                    <a:pt x="1241" y="632"/>
                  </a:lnTo>
                  <a:cubicBezTo>
                    <a:pt x="1307" y="640"/>
                    <a:pt x="1373" y="644"/>
                    <a:pt x="1438" y="644"/>
                  </a:cubicBezTo>
                  <a:cubicBezTo>
                    <a:pt x="1649" y="644"/>
                    <a:pt x="1851" y="603"/>
                    <a:pt x="2017" y="508"/>
                  </a:cubicBezTo>
                  <a:cubicBezTo>
                    <a:pt x="2110" y="477"/>
                    <a:pt x="2420" y="229"/>
                    <a:pt x="2172" y="167"/>
                  </a:cubicBezTo>
                  <a:lnTo>
                    <a:pt x="1179" y="12"/>
                  </a:lnTo>
                  <a:cubicBezTo>
                    <a:pt x="1113" y="5"/>
                    <a:pt x="1049" y="1"/>
                    <a:pt x="98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2" name="Google Shape;4164;p60">
              <a:extLst>
                <a:ext uri="{FF2B5EF4-FFF2-40B4-BE49-F238E27FC236}">
                  <a16:creationId xmlns:a16="http://schemas.microsoft.com/office/drawing/2014/main" id="{EA4BE066-5C32-6A82-D6D2-F1AB1D673A24}"/>
                </a:ext>
              </a:extLst>
            </p:cNvPr>
            <p:cNvSpPr/>
            <p:nvPr/>
          </p:nvSpPr>
          <p:spPr>
            <a:xfrm>
              <a:off x="3682025" y="5072250"/>
              <a:ext cx="40350" cy="20975"/>
            </a:xfrm>
            <a:custGeom>
              <a:avLst/>
              <a:gdLst/>
              <a:ahLst/>
              <a:cxnLst/>
              <a:rect l="l" t="t" r="r" b="b"/>
              <a:pathLst>
                <a:path w="1614" h="839" extrusionOk="0">
                  <a:moveTo>
                    <a:pt x="838" y="1"/>
                  </a:moveTo>
                  <a:cubicBezTo>
                    <a:pt x="187" y="1"/>
                    <a:pt x="1" y="838"/>
                    <a:pt x="745" y="838"/>
                  </a:cubicBezTo>
                  <a:cubicBezTo>
                    <a:pt x="1397" y="838"/>
                    <a:pt x="1614" y="1"/>
                    <a:pt x="838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3" name="Google Shape;4165;p60">
              <a:extLst>
                <a:ext uri="{FF2B5EF4-FFF2-40B4-BE49-F238E27FC236}">
                  <a16:creationId xmlns:a16="http://schemas.microsoft.com/office/drawing/2014/main" id="{FD4B227A-3200-8C02-3B50-BD8CA4CBD1AD}"/>
                </a:ext>
              </a:extLst>
            </p:cNvPr>
            <p:cNvSpPr/>
            <p:nvPr/>
          </p:nvSpPr>
          <p:spPr>
            <a:xfrm>
              <a:off x="3598275" y="5025400"/>
              <a:ext cx="50425" cy="21650"/>
            </a:xfrm>
            <a:custGeom>
              <a:avLst/>
              <a:gdLst/>
              <a:ahLst/>
              <a:cxnLst/>
              <a:rect l="l" t="t" r="r" b="b"/>
              <a:pathLst>
                <a:path w="2017" h="866" extrusionOk="0">
                  <a:moveTo>
                    <a:pt x="1595" y="1"/>
                  </a:moveTo>
                  <a:cubicBezTo>
                    <a:pt x="1493" y="1"/>
                    <a:pt x="1395" y="20"/>
                    <a:pt x="1335" y="45"/>
                  </a:cubicBezTo>
                  <a:lnTo>
                    <a:pt x="559" y="231"/>
                  </a:lnTo>
                  <a:cubicBezTo>
                    <a:pt x="373" y="293"/>
                    <a:pt x="1" y="448"/>
                    <a:pt x="63" y="696"/>
                  </a:cubicBezTo>
                  <a:cubicBezTo>
                    <a:pt x="99" y="824"/>
                    <a:pt x="255" y="866"/>
                    <a:pt x="414" y="866"/>
                  </a:cubicBezTo>
                  <a:cubicBezTo>
                    <a:pt x="525" y="866"/>
                    <a:pt x="638" y="846"/>
                    <a:pt x="714" y="820"/>
                  </a:cubicBezTo>
                  <a:lnTo>
                    <a:pt x="1490" y="634"/>
                  </a:lnTo>
                  <a:cubicBezTo>
                    <a:pt x="1645" y="603"/>
                    <a:pt x="2017" y="417"/>
                    <a:pt x="1955" y="200"/>
                  </a:cubicBezTo>
                  <a:cubicBezTo>
                    <a:pt x="1917" y="48"/>
                    <a:pt x="1753" y="1"/>
                    <a:pt x="1595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0" name="Google Shape;4166;p60">
              <a:extLst>
                <a:ext uri="{FF2B5EF4-FFF2-40B4-BE49-F238E27FC236}">
                  <a16:creationId xmlns:a16="http://schemas.microsoft.com/office/drawing/2014/main" id="{4C236859-EBDB-0AE1-33D3-84DDC8FD97A7}"/>
                </a:ext>
              </a:extLst>
            </p:cNvPr>
            <p:cNvSpPr/>
            <p:nvPr/>
          </p:nvSpPr>
          <p:spPr>
            <a:xfrm>
              <a:off x="3658775" y="4968975"/>
              <a:ext cx="40350" cy="15800"/>
            </a:xfrm>
            <a:custGeom>
              <a:avLst/>
              <a:gdLst/>
              <a:ahLst/>
              <a:cxnLst/>
              <a:rect l="l" t="t" r="r" b="b"/>
              <a:pathLst>
                <a:path w="1614" h="632" extrusionOk="0">
                  <a:moveTo>
                    <a:pt x="1270" y="0"/>
                  </a:moveTo>
                  <a:cubicBezTo>
                    <a:pt x="1083" y="0"/>
                    <a:pt x="850" y="78"/>
                    <a:pt x="745" y="99"/>
                  </a:cubicBezTo>
                  <a:lnTo>
                    <a:pt x="466" y="192"/>
                  </a:lnTo>
                  <a:cubicBezTo>
                    <a:pt x="341" y="254"/>
                    <a:pt x="0" y="410"/>
                    <a:pt x="124" y="565"/>
                  </a:cubicBezTo>
                  <a:cubicBezTo>
                    <a:pt x="173" y="613"/>
                    <a:pt x="249" y="631"/>
                    <a:pt x="336" y="631"/>
                  </a:cubicBezTo>
                  <a:cubicBezTo>
                    <a:pt x="525" y="631"/>
                    <a:pt x="762" y="545"/>
                    <a:pt x="869" y="503"/>
                  </a:cubicBezTo>
                  <a:lnTo>
                    <a:pt x="1148" y="410"/>
                  </a:lnTo>
                  <a:cubicBezTo>
                    <a:pt x="1241" y="378"/>
                    <a:pt x="1613" y="223"/>
                    <a:pt x="1489" y="68"/>
                  </a:cubicBezTo>
                  <a:cubicBezTo>
                    <a:pt x="1439" y="18"/>
                    <a:pt x="1360" y="0"/>
                    <a:pt x="1270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1" name="Google Shape;4167;p60">
              <a:extLst>
                <a:ext uri="{FF2B5EF4-FFF2-40B4-BE49-F238E27FC236}">
                  <a16:creationId xmlns:a16="http://schemas.microsoft.com/office/drawing/2014/main" id="{48EB3110-F577-0DA2-03F3-5E7106320163}"/>
                </a:ext>
              </a:extLst>
            </p:cNvPr>
            <p:cNvSpPr/>
            <p:nvPr/>
          </p:nvSpPr>
          <p:spPr>
            <a:xfrm>
              <a:off x="3692900" y="5006225"/>
              <a:ext cx="38025" cy="16425"/>
            </a:xfrm>
            <a:custGeom>
              <a:avLst/>
              <a:gdLst/>
              <a:ahLst/>
              <a:cxnLst/>
              <a:rect l="l" t="t" r="r" b="b"/>
              <a:pathLst>
                <a:path w="1521" h="657" extrusionOk="0">
                  <a:moveTo>
                    <a:pt x="783" y="0"/>
                  </a:moveTo>
                  <a:cubicBezTo>
                    <a:pt x="533" y="0"/>
                    <a:pt x="291" y="120"/>
                    <a:pt x="124" y="315"/>
                  </a:cubicBezTo>
                  <a:cubicBezTo>
                    <a:pt x="0" y="532"/>
                    <a:pt x="248" y="657"/>
                    <a:pt x="434" y="657"/>
                  </a:cubicBezTo>
                  <a:lnTo>
                    <a:pt x="651" y="657"/>
                  </a:lnTo>
                  <a:cubicBezTo>
                    <a:pt x="931" y="657"/>
                    <a:pt x="1210" y="564"/>
                    <a:pt x="1396" y="346"/>
                  </a:cubicBezTo>
                  <a:cubicBezTo>
                    <a:pt x="1520" y="129"/>
                    <a:pt x="1272" y="5"/>
                    <a:pt x="1086" y="5"/>
                  </a:cubicBezTo>
                  <a:lnTo>
                    <a:pt x="869" y="5"/>
                  </a:lnTo>
                  <a:cubicBezTo>
                    <a:pt x="840" y="2"/>
                    <a:pt x="812" y="0"/>
                    <a:pt x="783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2" name="Google Shape;4168;p60">
              <a:extLst>
                <a:ext uri="{FF2B5EF4-FFF2-40B4-BE49-F238E27FC236}">
                  <a16:creationId xmlns:a16="http://schemas.microsoft.com/office/drawing/2014/main" id="{BFE372DE-6761-4B35-846B-24FA39D030F1}"/>
                </a:ext>
              </a:extLst>
            </p:cNvPr>
            <p:cNvSpPr/>
            <p:nvPr/>
          </p:nvSpPr>
          <p:spPr>
            <a:xfrm>
              <a:off x="3744075" y="4959300"/>
              <a:ext cx="48100" cy="24325"/>
            </a:xfrm>
            <a:custGeom>
              <a:avLst/>
              <a:gdLst/>
              <a:ahLst/>
              <a:cxnLst/>
              <a:rect l="l" t="t" r="r" b="b"/>
              <a:pathLst>
                <a:path w="1924" h="973" extrusionOk="0">
                  <a:moveTo>
                    <a:pt x="953" y="1"/>
                  </a:moveTo>
                  <a:cubicBezTo>
                    <a:pt x="489" y="1"/>
                    <a:pt x="1" y="562"/>
                    <a:pt x="559" y="828"/>
                  </a:cubicBezTo>
                  <a:lnTo>
                    <a:pt x="745" y="921"/>
                  </a:lnTo>
                  <a:cubicBezTo>
                    <a:pt x="816" y="956"/>
                    <a:pt x="893" y="972"/>
                    <a:pt x="971" y="972"/>
                  </a:cubicBezTo>
                  <a:cubicBezTo>
                    <a:pt x="1435" y="972"/>
                    <a:pt x="1923" y="411"/>
                    <a:pt x="1365" y="145"/>
                  </a:cubicBezTo>
                  <a:lnTo>
                    <a:pt x="1179" y="52"/>
                  </a:lnTo>
                  <a:cubicBezTo>
                    <a:pt x="1108" y="16"/>
                    <a:pt x="1031" y="1"/>
                    <a:pt x="953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3" name="Google Shape;4169;p60">
              <a:extLst>
                <a:ext uri="{FF2B5EF4-FFF2-40B4-BE49-F238E27FC236}">
                  <a16:creationId xmlns:a16="http://schemas.microsoft.com/office/drawing/2014/main" id="{E5E34403-B796-A4A3-075E-696CE4CB7856}"/>
                </a:ext>
              </a:extLst>
            </p:cNvPr>
            <p:cNvSpPr/>
            <p:nvPr/>
          </p:nvSpPr>
          <p:spPr>
            <a:xfrm>
              <a:off x="3751050" y="5014100"/>
              <a:ext cx="48875" cy="15525"/>
            </a:xfrm>
            <a:custGeom>
              <a:avLst/>
              <a:gdLst/>
              <a:ahLst/>
              <a:cxnLst/>
              <a:rect l="l" t="t" r="r" b="b"/>
              <a:pathLst>
                <a:path w="1955" h="621" extrusionOk="0">
                  <a:moveTo>
                    <a:pt x="1179" y="0"/>
                  </a:moveTo>
                  <a:cubicBezTo>
                    <a:pt x="776" y="0"/>
                    <a:pt x="1" y="621"/>
                    <a:pt x="745" y="621"/>
                  </a:cubicBezTo>
                  <a:cubicBezTo>
                    <a:pt x="1148" y="621"/>
                    <a:pt x="1955" y="0"/>
                    <a:pt x="1179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44" name="Google Shape;4170;p60">
              <a:extLst>
                <a:ext uri="{FF2B5EF4-FFF2-40B4-BE49-F238E27FC236}">
                  <a16:creationId xmlns:a16="http://schemas.microsoft.com/office/drawing/2014/main" id="{675A6966-504E-5947-1D33-12642B724CC6}"/>
                </a:ext>
              </a:extLst>
            </p:cNvPr>
            <p:cNvSpPr/>
            <p:nvPr/>
          </p:nvSpPr>
          <p:spPr>
            <a:xfrm>
              <a:off x="3754925" y="5063125"/>
              <a:ext cx="43450" cy="15975"/>
            </a:xfrm>
            <a:custGeom>
              <a:avLst/>
              <a:gdLst/>
              <a:ahLst/>
              <a:cxnLst/>
              <a:rect l="l" t="t" r="r" b="b"/>
              <a:pathLst>
                <a:path w="1738" h="639" extrusionOk="0">
                  <a:moveTo>
                    <a:pt x="956" y="0"/>
                  </a:moveTo>
                  <a:cubicBezTo>
                    <a:pt x="755" y="0"/>
                    <a:pt x="563" y="58"/>
                    <a:pt x="404" y="149"/>
                  </a:cubicBezTo>
                  <a:cubicBezTo>
                    <a:pt x="280" y="211"/>
                    <a:pt x="1" y="428"/>
                    <a:pt x="280" y="521"/>
                  </a:cubicBezTo>
                  <a:lnTo>
                    <a:pt x="559" y="614"/>
                  </a:lnTo>
                  <a:cubicBezTo>
                    <a:pt x="634" y="631"/>
                    <a:pt x="709" y="638"/>
                    <a:pt x="782" y="638"/>
                  </a:cubicBezTo>
                  <a:cubicBezTo>
                    <a:pt x="983" y="638"/>
                    <a:pt x="1176" y="581"/>
                    <a:pt x="1334" y="490"/>
                  </a:cubicBezTo>
                  <a:cubicBezTo>
                    <a:pt x="1459" y="428"/>
                    <a:pt x="1738" y="211"/>
                    <a:pt x="1459" y="118"/>
                  </a:cubicBezTo>
                  <a:lnTo>
                    <a:pt x="1179" y="25"/>
                  </a:lnTo>
                  <a:cubicBezTo>
                    <a:pt x="1105" y="8"/>
                    <a:pt x="1030" y="0"/>
                    <a:pt x="956" y="0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" name="Ellipse 1">
            <a:extLst>
              <a:ext uri="{FF2B5EF4-FFF2-40B4-BE49-F238E27FC236}">
                <a16:creationId xmlns:a16="http://schemas.microsoft.com/office/drawing/2014/main" id="{E7591C4F-9820-8BEC-D37B-F4C99872DE7C}"/>
              </a:ext>
            </a:extLst>
          </p:cNvPr>
          <p:cNvSpPr/>
          <p:nvPr/>
        </p:nvSpPr>
        <p:spPr>
          <a:xfrm>
            <a:off x="7362998" y="1953371"/>
            <a:ext cx="1442940" cy="1502797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n-NO" dirty="0"/>
          </a:p>
        </p:txBody>
      </p:sp>
      <p:sp>
        <p:nvSpPr>
          <p:cNvPr id="3845" name="Ellipse 3844">
            <a:extLst>
              <a:ext uri="{FF2B5EF4-FFF2-40B4-BE49-F238E27FC236}">
                <a16:creationId xmlns:a16="http://schemas.microsoft.com/office/drawing/2014/main" id="{16C91421-F61D-12CD-1C0E-168372231C34}"/>
              </a:ext>
            </a:extLst>
          </p:cNvPr>
          <p:cNvSpPr/>
          <p:nvPr/>
        </p:nvSpPr>
        <p:spPr>
          <a:xfrm>
            <a:off x="2273786" y="1314306"/>
            <a:ext cx="1442940" cy="1502797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n-NO" dirty="0"/>
          </a:p>
        </p:txBody>
      </p:sp>
      <p:sp>
        <p:nvSpPr>
          <p:cNvPr id="3847" name="Ellipse 3846">
            <a:extLst>
              <a:ext uri="{FF2B5EF4-FFF2-40B4-BE49-F238E27FC236}">
                <a16:creationId xmlns:a16="http://schemas.microsoft.com/office/drawing/2014/main" id="{A21DB475-D8F1-AD04-8FD0-5894CF799559}"/>
              </a:ext>
            </a:extLst>
          </p:cNvPr>
          <p:cNvSpPr/>
          <p:nvPr/>
        </p:nvSpPr>
        <p:spPr>
          <a:xfrm>
            <a:off x="3974834" y="1279178"/>
            <a:ext cx="1442940" cy="1502797"/>
          </a:xfrm>
          <a:prstGeom prst="ellipse">
            <a:avLst/>
          </a:prstGeom>
          <a:ln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n-NO" dirty="0"/>
          </a:p>
        </p:txBody>
      </p:sp>
      <p:sp>
        <p:nvSpPr>
          <p:cNvPr id="3848" name="Ellipse 3847">
            <a:extLst>
              <a:ext uri="{FF2B5EF4-FFF2-40B4-BE49-F238E27FC236}">
                <a16:creationId xmlns:a16="http://schemas.microsoft.com/office/drawing/2014/main" id="{191B51F5-B420-667D-FF06-17475718A702}"/>
              </a:ext>
            </a:extLst>
          </p:cNvPr>
          <p:cNvSpPr/>
          <p:nvPr/>
        </p:nvSpPr>
        <p:spPr>
          <a:xfrm>
            <a:off x="5671164" y="1201973"/>
            <a:ext cx="1442940" cy="1502797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n-NO" dirty="0"/>
          </a:p>
        </p:txBody>
      </p:sp>
      <p:sp>
        <p:nvSpPr>
          <p:cNvPr id="3849" name="Ellipse 3848">
            <a:extLst>
              <a:ext uri="{FF2B5EF4-FFF2-40B4-BE49-F238E27FC236}">
                <a16:creationId xmlns:a16="http://schemas.microsoft.com/office/drawing/2014/main" id="{8A480FC5-E895-2444-28BF-F7D063ADA303}"/>
              </a:ext>
            </a:extLst>
          </p:cNvPr>
          <p:cNvSpPr/>
          <p:nvPr/>
        </p:nvSpPr>
        <p:spPr>
          <a:xfrm>
            <a:off x="2331525" y="3136014"/>
            <a:ext cx="1442940" cy="1502797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n-NO" dirty="0"/>
          </a:p>
        </p:txBody>
      </p:sp>
      <p:sp>
        <p:nvSpPr>
          <p:cNvPr id="3850" name="Ellipse 3849">
            <a:extLst>
              <a:ext uri="{FF2B5EF4-FFF2-40B4-BE49-F238E27FC236}">
                <a16:creationId xmlns:a16="http://schemas.microsoft.com/office/drawing/2014/main" id="{CDAD57B3-9607-B13E-7DB9-637EBC6AAE1F}"/>
              </a:ext>
            </a:extLst>
          </p:cNvPr>
          <p:cNvSpPr/>
          <p:nvPr/>
        </p:nvSpPr>
        <p:spPr>
          <a:xfrm>
            <a:off x="4036838" y="3135663"/>
            <a:ext cx="1442940" cy="1502797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n-NO" dirty="0"/>
          </a:p>
        </p:txBody>
      </p:sp>
      <p:sp>
        <p:nvSpPr>
          <p:cNvPr id="3851" name="Ellipse 3850">
            <a:extLst>
              <a:ext uri="{FF2B5EF4-FFF2-40B4-BE49-F238E27FC236}">
                <a16:creationId xmlns:a16="http://schemas.microsoft.com/office/drawing/2014/main" id="{DDD79A95-F667-D3D2-16BB-CFCC2AA11F2D}"/>
              </a:ext>
            </a:extLst>
          </p:cNvPr>
          <p:cNvSpPr/>
          <p:nvPr/>
        </p:nvSpPr>
        <p:spPr>
          <a:xfrm>
            <a:off x="5920058" y="3115793"/>
            <a:ext cx="1442940" cy="1502797"/>
          </a:xfrm>
          <a:prstGeom prst="ellipse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nn-NO" dirty="0"/>
          </a:p>
        </p:txBody>
      </p:sp>
      <p:sp>
        <p:nvSpPr>
          <p:cNvPr id="3852" name="TekstSylinder 3851">
            <a:extLst>
              <a:ext uri="{FF2B5EF4-FFF2-40B4-BE49-F238E27FC236}">
                <a16:creationId xmlns:a16="http://schemas.microsoft.com/office/drawing/2014/main" id="{ED4CE078-280D-EBCF-5D42-0BD15584680C}"/>
              </a:ext>
            </a:extLst>
          </p:cNvPr>
          <p:cNvSpPr txBox="1"/>
          <p:nvPr/>
        </p:nvSpPr>
        <p:spPr>
          <a:xfrm>
            <a:off x="245154" y="1201973"/>
            <a:ext cx="1493089" cy="27699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n-NO" sz="1600" dirty="0"/>
              <a:t>Skriv ned sju ting du likar ved våren. </a:t>
            </a:r>
          </a:p>
          <a:p>
            <a:endParaRPr lang="nn-NO" sz="1600" dirty="0"/>
          </a:p>
          <a:p>
            <a:r>
              <a:rPr lang="nn-NO" sz="1600" dirty="0"/>
              <a:t>Når du er ferdig, deler du punkta dine med læringsvenen din.</a:t>
            </a:r>
          </a:p>
          <a:p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3091768973"/>
      </p:ext>
    </p:extLst>
  </p:cSld>
  <p:clrMapOvr>
    <a:masterClrMapping/>
  </p:clrMapOvr>
</p:sld>
</file>

<file path=ppt/theme/theme1.xml><?xml version="1.0" encoding="utf-8"?>
<a:theme xmlns:a="http://schemas.openxmlformats.org/drawingml/2006/main" name="Pastel Portfolio by Slidesgo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B6702A"/>
      </a:lt2>
      <a:accent1>
        <a:srgbClr val="FAD3D4"/>
      </a:accent1>
      <a:accent2>
        <a:srgbClr val="8CBEAA"/>
      </a:accent2>
      <a:accent3>
        <a:srgbClr val="E6A157"/>
      </a:accent3>
      <a:accent4>
        <a:srgbClr val="F8BC9E"/>
      </a:accent4>
      <a:accent5>
        <a:srgbClr val="E98C8C"/>
      </a:accent5>
      <a:accent6>
        <a:srgbClr val="FCC00D"/>
      </a:accent6>
      <a:hlink>
        <a:srgbClr val="E6A15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24b454b6-9e0d-47d6-a0fd-eade54d93da9">
      <Terms xmlns="http://schemas.microsoft.com/office/infopath/2007/PartnerControls"/>
    </lcf76f155ced4ddcb4097134ff3c332f>
    <TaxCatchAll xmlns="f43e69bd-7608-4935-a81f-029f86b977d7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7AA8417D0D75443AFC19C327AD5BDCE" ma:contentTypeVersion="16" ma:contentTypeDescription="Opprett et nytt dokument." ma:contentTypeScope="" ma:versionID="49cfc2ab6d04c46cfad7fff509e8a495">
  <xsd:schema xmlns:xsd="http://www.w3.org/2001/XMLSchema" xmlns:xs="http://www.w3.org/2001/XMLSchema" xmlns:p="http://schemas.microsoft.com/office/2006/metadata/properties" xmlns:ns2="24b454b6-9e0d-47d6-a0fd-eade54d93da9" xmlns:ns3="f43e69bd-7608-4935-a81f-029f86b977d7" targetNamespace="http://schemas.microsoft.com/office/2006/metadata/properties" ma:root="true" ma:fieldsID="711e54b3f537bb92d0586e277b3868df" ns2:_="" ns3:_="">
    <xsd:import namespace="24b454b6-9e0d-47d6-a0fd-eade54d93da9"/>
    <xsd:import namespace="f43e69bd-7608-4935-a81f-029f86b977d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LengthInSecond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4b454b6-9e0d-47d6-a0fd-eade54d93da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Bildemerkelapper" ma:readOnly="false" ma:fieldId="{5cf76f15-5ced-4ddc-b409-7134ff3c332f}" ma:taxonomyMulti="true" ma:sspId="7c6b0969-f04a-4485-b47a-264c9c638d2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3e69bd-7608-4935-a81f-029f86b977d7" elementFormDefault="qualified">
    <xsd:import namespace="http://schemas.microsoft.com/office/2006/documentManagement/types"/>
    <xsd:import namespace="http://schemas.microsoft.com/office/infopath/2007/PartnerControls"/>
    <xsd:element name="SharedWithUsers" ma:index="19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Delings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e7ab1839-cc0e-48a8-a059-278cea0b71b9}" ma:internalName="TaxCatchAll" ma:showField="CatchAllData" ma:web="f43e69bd-7608-4935-a81f-029f86b977d7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BD65B03D-FD0A-4E75-BC32-EBE7E6B0A674}">
  <ds:schemaRefs>
    <ds:schemaRef ds:uri="http://purl.org/dc/elements/1.1/"/>
    <ds:schemaRef ds:uri="http://schemas.microsoft.com/office/2006/metadata/properties"/>
    <ds:schemaRef ds:uri="f43e69bd-7608-4935-a81f-029f86b977d7"/>
    <ds:schemaRef ds:uri="http://schemas.microsoft.com/office/2006/documentManagement/types"/>
    <ds:schemaRef ds:uri="http://purl.org/dc/terms/"/>
    <ds:schemaRef ds:uri="24b454b6-9e0d-47d6-a0fd-eade54d93da9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EC3E43D-2521-407A-8082-C49E8AB4F80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2E4BB52-AC04-401F-9F0F-6701D8B8002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4b454b6-9e0d-47d6-a0fd-eade54d93da9"/>
    <ds:schemaRef ds:uri="f43e69bd-7608-4935-a81f-029f86b977d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1505</TotalTime>
  <Words>29</Words>
  <Application>Microsoft Office PowerPoint</Application>
  <PresentationFormat>Skjermframsyning (16:9)</PresentationFormat>
  <Paragraphs>4</Paragraphs>
  <Slides>1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Lysbilettitlar</vt:lpstr>
      </vt:variant>
      <vt:variant>
        <vt:i4>1</vt:i4>
      </vt:variant>
    </vt:vector>
  </HeadingPairs>
  <TitlesOfParts>
    <vt:vector size="4" baseType="lpstr">
      <vt:lpstr>Arial</vt:lpstr>
      <vt:lpstr>Poppins</vt:lpstr>
      <vt:lpstr>Pastel Portfolio by Slidesgo</vt:lpstr>
      <vt:lpstr>Kva er det beste med våren?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PASTEL PORTFOLIO</dc:title>
  <cp:lastModifiedBy>Arild Torvund Olsen</cp:lastModifiedBy>
  <cp:revision>6</cp:revision>
  <dcterms:modified xsi:type="dcterms:W3CDTF">2023-05-23T07:40:14Z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0x01010067AA8417D0D75443AFC19C327AD5BDCE</vt:lpwstr>
  </property>
  <property fmtid="{D5CDD505-2E9C-101B-9397-08002B2CF9AE}" pid="3" name="MediaServiceImageTags">
    <vt:lpwstr/>
  </property>
</Properties>
</file>