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9" r:id="rId4"/>
  </p:sldMasterIdLst>
  <p:notesMasterIdLst>
    <p:notesMasterId r:id="rId17"/>
  </p:notesMasterIdLst>
  <p:handoutMasterIdLst>
    <p:handoutMasterId r:id="rId18"/>
  </p:handoutMasterIdLst>
  <p:sldIdLst>
    <p:sldId id="514" r:id="rId5"/>
    <p:sldId id="515" r:id="rId6"/>
    <p:sldId id="528" r:id="rId7"/>
    <p:sldId id="520" r:id="rId8"/>
    <p:sldId id="517" r:id="rId9"/>
    <p:sldId id="521" r:id="rId10"/>
    <p:sldId id="518" r:id="rId11"/>
    <p:sldId id="526" r:id="rId12"/>
    <p:sldId id="525" r:id="rId13"/>
    <p:sldId id="524" r:id="rId14"/>
    <p:sldId id="522" r:id="rId15"/>
    <p:sldId id="52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6240" autoAdjust="0"/>
  </p:normalViewPr>
  <p:slideViewPr>
    <p:cSldViewPr snapToGrid="0" showGuides="1">
      <p:cViewPr varScale="1">
        <p:scale>
          <a:sx n="106" d="100"/>
          <a:sy n="106" d="100"/>
        </p:scale>
        <p:origin x="594" y="102"/>
      </p:cViewPr>
      <p:guideLst>
        <p:guide orient="horz" pos="1968"/>
        <p:guide pos="3840"/>
      </p:guideLst>
    </p:cSldViewPr>
  </p:slideViewPr>
  <p:outlineViewPr>
    <p:cViewPr>
      <p:scale>
        <a:sx n="33" d="100"/>
        <a:sy n="33" d="100"/>
      </p:scale>
      <p:origin x="0" y="-27372"/>
    </p:cViewPr>
  </p:outlineViewPr>
  <p:notesTextViewPr>
    <p:cViewPr>
      <p:scale>
        <a:sx n="3" d="2"/>
        <a:sy n="3" d="2"/>
      </p:scale>
      <p:origin x="0" y="0"/>
    </p:cViewPr>
  </p:notesTextViewPr>
  <p:notesViewPr>
    <p:cSldViewPr snapToGrid="0">
      <p:cViewPr varScale="1">
        <p:scale>
          <a:sx n="83" d="100"/>
          <a:sy n="83" d="100"/>
        </p:scale>
        <p:origin x="391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hyperlink" Target="https://framtidajunior.no/2021/11/05/jo-12-lagar-modellbatar-av-pizza-og-makaroniesker/"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framtidajunior.no/2021/11/05/jo-12-lagar-modellbatar-av-pizza-og-makaronieske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DB3030-5DB3-4002-AF2A-67FF25D932A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n-NO"/>
        </a:p>
      </dgm:t>
    </dgm:pt>
    <dgm:pt modelId="{C84C726A-15A0-4B5B-A922-3ED2DD8D871E}">
      <dgm:prSet phldrT="[Tekst]"/>
      <dgm:spPr/>
      <dgm:t>
        <a:bodyPr/>
        <a:lstStyle/>
        <a:p>
          <a:r>
            <a:rPr lang="nn-NO" dirty="0"/>
            <a:t>Plakat på døra</a:t>
          </a:r>
        </a:p>
      </dgm:t>
    </dgm:pt>
    <dgm:pt modelId="{46319F5E-0E84-41C4-BE40-5F9A56F6BA89}" type="parTrans" cxnId="{739371CD-BEFE-4314-9E81-2FE15E0D3218}">
      <dgm:prSet/>
      <dgm:spPr/>
      <dgm:t>
        <a:bodyPr/>
        <a:lstStyle/>
        <a:p>
          <a:endParaRPr lang="nn-NO"/>
        </a:p>
      </dgm:t>
    </dgm:pt>
    <dgm:pt modelId="{701BA9F3-898F-4DBE-9424-28A87ABA4DA4}" type="sibTrans" cxnId="{739371CD-BEFE-4314-9E81-2FE15E0D3218}">
      <dgm:prSet/>
      <dgm:spPr/>
      <dgm:t>
        <a:bodyPr/>
        <a:lstStyle/>
        <a:p>
          <a:endParaRPr lang="nn-NO"/>
        </a:p>
      </dgm:t>
    </dgm:pt>
    <dgm:pt modelId="{C18434B5-DD39-4298-A8A4-C987D1F3D19E}">
      <dgm:prSet phldrT="[Tekst]"/>
      <dgm:spPr/>
      <dgm:t>
        <a:bodyPr/>
        <a:lstStyle/>
        <a:p>
          <a:r>
            <a:rPr lang="nn-NO" dirty="0"/>
            <a:t>Studere kartet </a:t>
          </a:r>
        </a:p>
      </dgm:t>
    </dgm:pt>
    <dgm:pt modelId="{534ABFAF-E2C0-4ED9-955D-D637B43D6F31}" type="parTrans" cxnId="{1B4DE6AC-66CD-4D5B-8655-58153AF6EEFE}">
      <dgm:prSet/>
      <dgm:spPr/>
      <dgm:t>
        <a:bodyPr/>
        <a:lstStyle/>
        <a:p>
          <a:endParaRPr lang="nn-NO"/>
        </a:p>
      </dgm:t>
    </dgm:pt>
    <dgm:pt modelId="{85667EB1-EA28-4E2E-95E7-4F13F54E7ECF}" type="sibTrans" cxnId="{1B4DE6AC-66CD-4D5B-8655-58153AF6EEFE}">
      <dgm:prSet/>
      <dgm:spPr/>
      <dgm:t>
        <a:bodyPr/>
        <a:lstStyle/>
        <a:p>
          <a:endParaRPr lang="nn-NO"/>
        </a:p>
      </dgm:t>
    </dgm:pt>
    <dgm:pt modelId="{D8CA7BB5-A757-43A1-B3AD-9D9D65E036CA}">
      <dgm:prSet phldrT="[Tekst]"/>
      <dgm:spPr/>
      <dgm:t>
        <a:bodyPr/>
        <a:lstStyle/>
        <a:p>
          <a:pPr rtl="0"/>
          <a:r>
            <a:rPr lang="nn-NO" dirty="0"/>
            <a:t>Tur til biblioteket for å låne bøker</a:t>
          </a:r>
          <a:r>
            <a:rPr lang="nn-NO" dirty="0">
              <a:latin typeface="Garamond" panose="02020404030301010803"/>
            </a:rPr>
            <a:t> </a:t>
          </a:r>
          <a:endParaRPr lang="nn-NO" dirty="0"/>
        </a:p>
      </dgm:t>
    </dgm:pt>
    <dgm:pt modelId="{6C174973-7137-4EAB-BCEF-6DD9B8C40A56}" type="parTrans" cxnId="{D8C36AB7-7FC4-4B09-90E8-1889C0F25A63}">
      <dgm:prSet/>
      <dgm:spPr/>
      <dgm:t>
        <a:bodyPr/>
        <a:lstStyle/>
        <a:p>
          <a:endParaRPr lang="nn-NO"/>
        </a:p>
      </dgm:t>
    </dgm:pt>
    <dgm:pt modelId="{30C82748-13A5-4F73-9943-C9A2D0E8B7A7}" type="sibTrans" cxnId="{D8C36AB7-7FC4-4B09-90E8-1889C0F25A63}">
      <dgm:prSet/>
      <dgm:spPr/>
      <dgm:t>
        <a:bodyPr/>
        <a:lstStyle/>
        <a:p>
          <a:endParaRPr lang="nn-NO"/>
        </a:p>
      </dgm:t>
    </dgm:pt>
    <dgm:pt modelId="{875EFA38-454D-43BD-8601-200B43D7A6C0}">
      <dgm:prSet phldrT="[Tekst]"/>
      <dgm:spPr/>
      <dgm:t>
        <a:bodyPr/>
        <a:lstStyle/>
        <a:p>
          <a:r>
            <a:rPr lang="nn-NO" dirty="0">
              <a:hlinkClick xmlns:r="http://schemas.openxmlformats.org/officeDocument/2006/relationships" r:id="rId1"/>
            </a:rPr>
            <a:t>Lage båt  </a:t>
          </a:r>
          <a:endParaRPr lang="nn-NO" dirty="0"/>
        </a:p>
      </dgm:t>
    </dgm:pt>
    <dgm:pt modelId="{81778D23-A71E-4E36-8B18-69E23C05F838}" type="parTrans" cxnId="{0E0D17FF-1E3A-44B7-9E43-A92BBB5F879E}">
      <dgm:prSet/>
      <dgm:spPr/>
      <dgm:t>
        <a:bodyPr/>
        <a:lstStyle/>
        <a:p>
          <a:endParaRPr lang="nn-NO"/>
        </a:p>
      </dgm:t>
    </dgm:pt>
    <dgm:pt modelId="{2B721CEE-31C2-474C-B829-8680CF418482}" type="sibTrans" cxnId="{0E0D17FF-1E3A-44B7-9E43-A92BBB5F879E}">
      <dgm:prSet/>
      <dgm:spPr/>
      <dgm:t>
        <a:bodyPr/>
        <a:lstStyle/>
        <a:p>
          <a:endParaRPr lang="nn-NO"/>
        </a:p>
      </dgm:t>
    </dgm:pt>
    <dgm:pt modelId="{22B90B74-7F3A-4E96-A1AD-D099EBCA1E66}" type="pres">
      <dgm:prSet presAssocID="{E6DB3030-5DB3-4002-AF2A-67FF25D932A4}" presName="diagram" presStyleCnt="0">
        <dgm:presLayoutVars>
          <dgm:dir/>
          <dgm:resizeHandles val="exact"/>
        </dgm:presLayoutVars>
      </dgm:prSet>
      <dgm:spPr/>
    </dgm:pt>
    <dgm:pt modelId="{597034FC-4573-45CD-8B0B-E997A2D7E9A5}" type="pres">
      <dgm:prSet presAssocID="{C84C726A-15A0-4B5B-A922-3ED2DD8D871E}" presName="node" presStyleLbl="node1" presStyleIdx="0" presStyleCnt="4" custLinFactNeighborX="-661" custLinFactNeighborY="-178">
        <dgm:presLayoutVars>
          <dgm:bulletEnabled val="1"/>
        </dgm:presLayoutVars>
      </dgm:prSet>
      <dgm:spPr/>
    </dgm:pt>
    <dgm:pt modelId="{8D4CCAD2-D321-44DE-87AB-721869B4CD04}" type="pres">
      <dgm:prSet presAssocID="{701BA9F3-898F-4DBE-9424-28A87ABA4DA4}" presName="sibTrans" presStyleCnt="0"/>
      <dgm:spPr/>
    </dgm:pt>
    <dgm:pt modelId="{17158042-A1B9-4BA6-B825-A948A379940D}" type="pres">
      <dgm:prSet presAssocID="{C18434B5-DD39-4298-A8A4-C987D1F3D19E}" presName="node" presStyleLbl="node1" presStyleIdx="1" presStyleCnt="4">
        <dgm:presLayoutVars>
          <dgm:bulletEnabled val="1"/>
        </dgm:presLayoutVars>
      </dgm:prSet>
      <dgm:spPr/>
    </dgm:pt>
    <dgm:pt modelId="{AAB926A1-37AD-4DB1-9A3E-D2D7FCBFA493}" type="pres">
      <dgm:prSet presAssocID="{85667EB1-EA28-4E2E-95E7-4F13F54E7ECF}" presName="sibTrans" presStyleCnt="0"/>
      <dgm:spPr/>
    </dgm:pt>
    <dgm:pt modelId="{DD5C90E1-F6DE-45FF-85BD-DCF9BFE36220}" type="pres">
      <dgm:prSet presAssocID="{D8CA7BB5-A757-43A1-B3AD-9D9D65E036CA}" presName="node" presStyleLbl="node1" presStyleIdx="2" presStyleCnt="4">
        <dgm:presLayoutVars>
          <dgm:bulletEnabled val="1"/>
        </dgm:presLayoutVars>
      </dgm:prSet>
      <dgm:spPr/>
    </dgm:pt>
    <dgm:pt modelId="{A55E34DC-0CB8-426C-A2C9-25FB08A1A306}" type="pres">
      <dgm:prSet presAssocID="{30C82748-13A5-4F73-9943-C9A2D0E8B7A7}" presName="sibTrans" presStyleCnt="0"/>
      <dgm:spPr/>
    </dgm:pt>
    <dgm:pt modelId="{7CE170D3-1624-4798-8EE4-808F3788A8C4}" type="pres">
      <dgm:prSet presAssocID="{875EFA38-454D-43BD-8601-200B43D7A6C0}" presName="node" presStyleLbl="node1" presStyleIdx="3" presStyleCnt="4">
        <dgm:presLayoutVars>
          <dgm:bulletEnabled val="1"/>
        </dgm:presLayoutVars>
      </dgm:prSet>
      <dgm:spPr/>
    </dgm:pt>
  </dgm:ptLst>
  <dgm:cxnLst>
    <dgm:cxn modelId="{ECA23E2B-3C53-4CB4-88AE-7F626F3F6F7F}" type="presOf" srcId="{D8CA7BB5-A757-43A1-B3AD-9D9D65E036CA}" destId="{DD5C90E1-F6DE-45FF-85BD-DCF9BFE36220}" srcOrd="0" destOrd="0" presId="urn:microsoft.com/office/officeart/2005/8/layout/default"/>
    <dgm:cxn modelId="{2357CC7F-1F44-4AA8-AFFA-244E358C4452}" type="presOf" srcId="{C18434B5-DD39-4298-A8A4-C987D1F3D19E}" destId="{17158042-A1B9-4BA6-B825-A948A379940D}" srcOrd="0" destOrd="0" presId="urn:microsoft.com/office/officeart/2005/8/layout/default"/>
    <dgm:cxn modelId="{8C013F87-74B1-41CF-8E1F-A02EE1E9A8BE}" type="presOf" srcId="{C84C726A-15A0-4B5B-A922-3ED2DD8D871E}" destId="{597034FC-4573-45CD-8B0B-E997A2D7E9A5}" srcOrd="0" destOrd="0" presId="urn:microsoft.com/office/officeart/2005/8/layout/default"/>
    <dgm:cxn modelId="{1B4DE6AC-66CD-4D5B-8655-58153AF6EEFE}" srcId="{E6DB3030-5DB3-4002-AF2A-67FF25D932A4}" destId="{C18434B5-DD39-4298-A8A4-C987D1F3D19E}" srcOrd="1" destOrd="0" parTransId="{534ABFAF-E2C0-4ED9-955D-D637B43D6F31}" sibTransId="{85667EB1-EA28-4E2E-95E7-4F13F54E7ECF}"/>
    <dgm:cxn modelId="{D8C36AB7-7FC4-4B09-90E8-1889C0F25A63}" srcId="{E6DB3030-5DB3-4002-AF2A-67FF25D932A4}" destId="{D8CA7BB5-A757-43A1-B3AD-9D9D65E036CA}" srcOrd="2" destOrd="0" parTransId="{6C174973-7137-4EAB-BCEF-6DD9B8C40A56}" sibTransId="{30C82748-13A5-4F73-9943-C9A2D0E8B7A7}"/>
    <dgm:cxn modelId="{A688A2BC-D1C4-423E-AD84-C828E4D9A004}" type="presOf" srcId="{875EFA38-454D-43BD-8601-200B43D7A6C0}" destId="{7CE170D3-1624-4798-8EE4-808F3788A8C4}" srcOrd="0" destOrd="0" presId="urn:microsoft.com/office/officeart/2005/8/layout/default"/>
    <dgm:cxn modelId="{9F7B9CC6-0E82-4734-AFF8-32FB078DE016}" type="presOf" srcId="{E6DB3030-5DB3-4002-AF2A-67FF25D932A4}" destId="{22B90B74-7F3A-4E96-A1AD-D099EBCA1E66}" srcOrd="0" destOrd="0" presId="urn:microsoft.com/office/officeart/2005/8/layout/default"/>
    <dgm:cxn modelId="{739371CD-BEFE-4314-9E81-2FE15E0D3218}" srcId="{E6DB3030-5DB3-4002-AF2A-67FF25D932A4}" destId="{C84C726A-15A0-4B5B-A922-3ED2DD8D871E}" srcOrd="0" destOrd="0" parTransId="{46319F5E-0E84-41C4-BE40-5F9A56F6BA89}" sibTransId="{701BA9F3-898F-4DBE-9424-28A87ABA4DA4}"/>
    <dgm:cxn modelId="{0E0D17FF-1E3A-44B7-9E43-A92BBB5F879E}" srcId="{E6DB3030-5DB3-4002-AF2A-67FF25D932A4}" destId="{875EFA38-454D-43BD-8601-200B43D7A6C0}" srcOrd="3" destOrd="0" parTransId="{81778D23-A71E-4E36-8B18-69E23C05F838}" sibTransId="{2B721CEE-31C2-474C-B829-8680CF418482}"/>
    <dgm:cxn modelId="{F6419CEC-43AD-4BB8-A339-6DA2C07D5EB5}" type="presParOf" srcId="{22B90B74-7F3A-4E96-A1AD-D099EBCA1E66}" destId="{597034FC-4573-45CD-8B0B-E997A2D7E9A5}" srcOrd="0" destOrd="0" presId="urn:microsoft.com/office/officeart/2005/8/layout/default"/>
    <dgm:cxn modelId="{2FAA09DD-569C-497B-AA62-78E072F49662}" type="presParOf" srcId="{22B90B74-7F3A-4E96-A1AD-D099EBCA1E66}" destId="{8D4CCAD2-D321-44DE-87AB-721869B4CD04}" srcOrd="1" destOrd="0" presId="urn:microsoft.com/office/officeart/2005/8/layout/default"/>
    <dgm:cxn modelId="{A81D13C1-6E91-4020-99A0-0F35EFCF6F3F}" type="presParOf" srcId="{22B90B74-7F3A-4E96-A1AD-D099EBCA1E66}" destId="{17158042-A1B9-4BA6-B825-A948A379940D}" srcOrd="2" destOrd="0" presId="urn:microsoft.com/office/officeart/2005/8/layout/default"/>
    <dgm:cxn modelId="{1078072D-4383-4FBC-BD0D-5BD2FE811CD8}" type="presParOf" srcId="{22B90B74-7F3A-4E96-A1AD-D099EBCA1E66}" destId="{AAB926A1-37AD-4DB1-9A3E-D2D7FCBFA493}" srcOrd="3" destOrd="0" presId="urn:microsoft.com/office/officeart/2005/8/layout/default"/>
    <dgm:cxn modelId="{FA3353FA-EB39-474A-AC24-B52B35E86F68}" type="presParOf" srcId="{22B90B74-7F3A-4E96-A1AD-D099EBCA1E66}" destId="{DD5C90E1-F6DE-45FF-85BD-DCF9BFE36220}" srcOrd="4" destOrd="0" presId="urn:microsoft.com/office/officeart/2005/8/layout/default"/>
    <dgm:cxn modelId="{E0798D51-7B35-4CC7-BB2F-CE617106FA36}" type="presParOf" srcId="{22B90B74-7F3A-4E96-A1AD-D099EBCA1E66}" destId="{A55E34DC-0CB8-426C-A2C9-25FB08A1A306}" srcOrd="5" destOrd="0" presId="urn:microsoft.com/office/officeart/2005/8/layout/default"/>
    <dgm:cxn modelId="{F8C8A199-4CB5-4336-BFD1-7663236362AF}" type="presParOf" srcId="{22B90B74-7F3A-4E96-A1AD-D099EBCA1E66}" destId="{7CE170D3-1624-4798-8EE4-808F3788A8C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034FC-4573-45CD-8B0B-E997A2D7E9A5}">
      <dsp:nvSpPr>
        <dsp:cNvPr id="0" name=""/>
        <dsp:cNvSpPr/>
      </dsp:nvSpPr>
      <dsp:spPr>
        <a:xfrm>
          <a:off x="0" y="277252"/>
          <a:ext cx="2360106" cy="14160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n-NO" sz="3000" kern="1200" dirty="0"/>
            <a:t>Plakat på døra</a:t>
          </a:r>
        </a:p>
      </dsp:txBody>
      <dsp:txXfrm>
        <a:off x="0" y="277252"/>
        <a:ext cx="2360106" cy="1416063"/>
      </dsp:txXfrm>
    </dsp:sp>
    <dsp:sp modelId="{17158042-A1B9-4BA6-B825-A948A379940D}">
      <dsp:nvSpPr>
        <dsp:cNvPr id="0" name=""/>
        <dsp:cNvSpPr/>
      </dsp:nvSpPr>
      <dsp:spPr>
        <a:xfrm>
          <a:off x="2596721" y="279773"/>
          <a:ext cx="2360106" cy="14160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n-NO" sz="3000" kern="1200" dirty="0"/>
            <a:t>Studere kartet </a:t>
          </a:r>
        </a:p>
      </dsp:txBody>
      <dsp:txXfrm>
        <a:off x="2596721" y="279773"/>
        <a:ext cx="2360106" cy="1416063"/>
      </dsp:txXfrm>
    </dsp:sp>
    <dsp:sp modelId="{DD5C90E1-F6DE-45FF-85BD-DCF9BFE36220}">
      <dsp:nvSpPr>
        <dsp:cNvPr id="0" name=""/>
        <dsp:cNvSpPr/>
      </dsp:nvSpPr>
      <dsp:spPr>
        <a:xfrm>
          <a:off x="605" y="1931847"/>
          <a:ext cx="2360106" cy="14160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nn-NO" sz="3000" kern="1200" dirty="0"/>
            <a:t>Tur til biblioteket for å låne bøker</a:t>
          </a:r>
          <a:r>
            <a:rPr lang="nn-NO" sz="3000" kern="1200" dirty="0">
              <a:latin typeface="Garamond" panose="02020404030301010803"/>
            </a:rPr>
            <a:t> </a:t>
          </a:r>
          <a:endParaRPr lang="nn-NO" sz="3000" kern="1200" dirty="0"/>
        </a:p>
      </dsp:txBody>
      <dsp:txXfrm>
        <a:off x="605" y="1931847"/>
        <a:ext cx="2360106" cy="1416063"/>
      </dsp:txXfrm>
    </dsp:sp>
    <dsp:sp modelId="{7CE170D3-1624-4798-8EE4-808F3788A8C4}">
      <dsp:nvSpPr>
        <dsp:cNvPr id="0" name=""/>
        <dsp:cNvSpPr/>
      </dsp:nvSpPr>
      <dsp:spPr>
        <a:xfrm>
          <a:off x="2596721" y="1931847"/>
          <a:ext cx="2360106" cy="14160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n-NO" sz="3000" kern="1200" dirty="0">
              <a:hlinkClick xmlns:r="http://schemas.openxmlformats.org/officeDocument/2006/relationships" r:id="rId1"/>
            </a:rPr>
            <a:t>Lage båt  </a:t>
          </a:r>
          <a:endParaRPr lang="nn-NO" sz="3000" kern="1200" dirty="0"/>
        </a:p>
      </dsp:txBody>
      <dsp:txXfrm>
        <a:off x="2596721" y="1931847"/>
        <a:ext cx="2360106" cy="14160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overskrift 1">
            <a:extLst>
              <a:ext uri="{FF2B5EF4-FFF2-40B4-BE49-F238E27FC236}">
                <a16:creationId xmlns:a16="http://schemas.microsoft.com/office/drawing/2014/main" id="{DBA6C86A-E696-4915-84A9-365D51368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a:p>
        </p:txBody>
      </p:sp>
      <p:sp>
        <p:nvSpPr>
          <p:cNvPr id="3" name="Plassholder for dato 2">
            <a:extLst>
              <a:ext uri="{FF2B5EF4-FFF2-40B4-BE49-F238E27FC236}">
                <a16:creationId xmlns:a16="http://schemas.microsoft.com/office/drawing/2014/main" id="{75EFA275-E5BD-42D5-86C3-D4A66EF382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0172883-1C13-41FB-B771-8D3A586D24E6}" type="datetime1">
              <a:rPr lang="nb-NO" smtClean="0"/>
              <a:t>07.06.2023</a:t>
            </a:fld>
            <a:endParaRPr lang="nb-NO"/>
          </a:p>
        </p:txBody>
      </p:sp>
      <p:sp>
        <p:nvSpPr>
          <p:cNvPr id="4" name="Plassholder for bunntekst 3">
            <a:extLst>
              <a:ext uri="{FF2B5EF4-FFF2-40B4-BE49-F238E27FC236}">
                <a16:creationId xmlns:a16="http://schemas.microsoft.com/office/drawing/2014/main" id="{0D08037F-BC33-4B71-9390-1FCCB44C83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a:p>
        </p:txBody>
      </p:sp>
      <p:sp>
        <p:nvSpPr>
          <p:cNvPr id="5" name="Plassholder for lysbildenummer 4">
            <a:extLst>
              <a:ext uri="{FF2B5EF4-FFF2-40B4-BE49-F238E27FC236}">
                <a16:creationId xmlns:a16="http://schemas.microsoft.com/office/drawing/2014/main" id="{7F7A39EB-596B-48AB-BC3E-069215B769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BEDFD5B-C328-43D8-A4C7-929BECA315CE}" type="slidenum">
              <a:rPr lang="nb-NO" smtClean="0"/>
              <a:t>‹nr.›</a:t>
            </a:fld>
            <a:endParaRPr lang="nb-NO"/>
          </a:p>
        </p:txBody>
      </p:sp>
    </p:spTree>
    <p:extLst>
      <p:ext uri="{BB962C8B-B14F-4D97-AF65-F5344CB8AC3E}">
        <p14:creationId xmlns:p14="http://schemas.microsoft.com/office/powerpoint/2010/main" val="2802701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overskrif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noProof="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B960750-6CF6-41E0-80B8-F3F473B62EBC}" type="datetime1">
              <a:rPr lang="nb-NO" noProof="0" smtClean="0"/>
              <a:t>07.06.2023</a:t>
            </a:fld>
            <a:endParaRPr lang="nb-NO" noProof="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b-NO" noProof="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noProof="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F8D0E63-0F6A-47B0-8BD1-6E95B004C872}" type="slidenum">
              <a:rPr lang="nb-NO" noProof="0" smtClean="0"/>
              <a:t>‹nr.›</a:t>
            </a:fld>
            <a:endParaRPr lang="nb-NO" noProof="0"/>
          </a:p>
        </p:txBody>
      </p:sp>
    </p:spTree>
    <p:extLst>
      <p:ext uri="{BB962C8B-B14F-4D97-AF65-F5344CB8AC3E}">
        <p14:creationId xmlns:p14="http://schemas.microsoft.com/office/powerpoint/2010/main" val="5323284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et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nn-NO"/>
              <a:t>Klikk for å redigere tittelstil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n-NO"/>
              <a:t>Klikk for å redigere undertittelstil i malen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pPr rtl="0"/>
            <a:r>
              <a:rPr lang="nb-NO" noProof="0"/>
              <a:t>3.9.20XX</a:t>
            </a:r>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pPr rtl="0"/>
            <a:r>
              <a:rPr lang="nb-NO" noProof="0">
                <a:solidFill>
                  <a:schemeClr val="tx1"/>
                </a:solidFill>
              </a:rPr>
              <a:t>Tittel på presentasjonen</a:t>
            </a: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pPr rtl="0"/>
            <a:fld id="{2C18C1E5-FB55-42F5-BD6D-9CC153FCDBE6}" type="slidenum">
              <a:rPr lang="nb-NO" noProof="0" smtClean="0"/>
              <a:pPr rtl="0"/>
              <a:t>‹nr.›</a:t>
            </a:fld>
            <a:endParaRPr lang="nb-NO" noProof="0"/>
          </a:p>
        </p:txBody>
      </p:sp>
    </p:spTree>
    <p:extLst>
      <p:ext uri="{BB962C8B-B14F-4D97-AF65-F5344CB8AC3E}">
        <p14:creationId xmlns:p14="http://schemas.microsoft.com/office/powerpoint/2010/main" val="484073775"/>
      </p:ext>
    </p:extLst>
  </p:cSld>
  <p:clrMapOvr>
    <a:overrideClrMapping bg1="lt1" tx1="dk1" bg2="lt2" tx2="dk2" accent1="accent1" accent2="accent2" accent3="accent3" accent4="accent4" accent5="accent5" accent6="accent6" hlink="hlink" folHlink="folHlink"/>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tel og 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n-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Date Placeholder 3"/>
          <p:cNvSpPr>
            <a:spLocks noGrp="1"/>
          </p:cNvSpPr>
          <p:nvPr>
            <p:ph type="dt" sz="half" idx="10"/>
          </p:nvPr>
        </p:nvSpPr>
        <p:spPr/>
        <p:txBody>
          <a:bodyPr/>
          <a:lstStyle/>
          <a:p>
            <a:pPr rtl="0"/>
            <a:r>
              <a:rPr lang="nb-NO" noProof="0"/>
              <a:t>3.9.20XX</a:t>
            </a:r>
          </a:p>
        </p:txBody>
      </p:sp>
      <p:sp>
        <p:nvSpPr>
          <p:cNvPr id="5" name="Footer Placeholder 4"/>
          <p:cNvSpPr>
            <a:spLocks noGrp="1"/>
          </p:cNvSpPr>
          <p:nvPr>
            <p:ph type="ftr" sz="quarter" idx="11"/>
          </p:nvPr>
        </p:nvSpPr>
        <p:spPr/>
        <p:txBody>
          <a:bodyPr/>
          <a:lstStyle/>
          <a:p>
            <a:pPr rtl="0"/>
            <a:r>
              <a:rPr lang="nb-NO" noProof="0">
                <a:solidFill>
                  <a:schemeClr val="tx1"/>
                </a:solidFill>
              </a:rPr>
              <a:t>Tittel på presentasjonen</a:t>
            </a:r>
          </a:p>
        </p:txBody>
      </p:sp>
      <p:sp>
        <p:nvSpPr>
          <p:cNvPr id="6" name="Slide Number Placeholder 5"/>
          <p:cNvSpPr>
            <a:spLocks noGrp="1"/>
          </p:cNvSpPr>
          <p:nvPr>
            <p:ph type="sldNum" sz="quarter" idx="12"/>
          </p:nvPr>
        </p:nvSpPr>
        <p:spPr/>
        <p:txBody>
          <a:bodyPr/>
          <a:lstStyle/>
          <a:p>
            <a:pPr rtl="0"/>
            <a:fld id="{2C18C1E5-FB55-42F5-BD6D-9CC153FCDBE6}" type="slidenum">
              <a:rPr lang="nb-NO" noProof="0" smtClean="0"/>
              <a:pPr rtl="0"/>
              <a:t>‹nr.›</a:t>
            </a:fld>
            <a:endParaRPr lang="nb-NO" noProof="0"/>
          </a:p>
        </p:txBody>
      </p:sp>
    </p:spTree>
    <p:extLst>
      <p:ext uri="{BB962C8B-B14F-4D97-AF65-F5344CB8AC3E}">
        <p14:creationId xmlns:p14="http://schemas.microsoft.com/office/powerpoint/2010/main" val="4140947064"/>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nn-NO"/>
              <a:t>Klikk for å redigere tittelstil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Date Placeholder 3"/>
          <p:cNvSpPr>
            <a:spLocks noGrp="1"/>
          </p:cNvSpPr>
          <p:nvPr>
            <p:ph type="dt" sz="half" idx="10"/>
          </p:nvPr>
        </p:nvSpPr>
        <p:spPr/>
        <p:txBody>
          <a:bodyPr/>
          <a:lstStyle/>
          <a:p>
            <a:pPr rtl="0"/>
            <a:r>
              <a:rPr lang="nb-NO" noProof="0"/>
              <a:t>3.9.20XX</a:t>
            </a:r>
          </a:p>
        </p:txBody>
      </p:sp>
      <p:sp>
        <p:nvSpPr>
          <p:cNvPr id="5" name="Footer Placeholder 4"/>
          <p:cNvSpPr>
            <a:spLocks noGrp="1"/>
          </p:cNvSpPr>
          <p:nvPr>
            <p:ph type="ftr" sz="quarter" idx="11"/>
          </p:nvPr>
        </p:nvSpPr>
        <p:spPr/>
        <p:txBody>
          <a:bodyPr/>
          <a:lstStyle/>
          <a:p>
            <a:pPr rtl="0"/>
            <a:r>
              <a:rPr lang="nb-NO" noProof="0">
                <a:solidFill>
                  <a:schemeClr val="tx1"/>
                </a:solidFill>
              </a:rPr>
              <a:t>Tittel på presentasjonen</a:t>
            </a:r>
          </a:p>
        </p:txBody>
      </p:sp>
      <p:sp>
        <p:nvSpPr>
          <p:cNvPr id="6" name="Slide Number Placeholder 5"/>
          <p:cNvSpPr>
            <a:spLocks noGrp="1"/>
          </p:cNvSpPr>
          <p:nvPr>
            <p:ph type="sldNum" sz="quarter" idx="12"/>
          </p:nvPr>
        </p:nvSpPr>
        <p:spPr/>
        <p:txBody>
          <a:bodyPr/>
          <a:lstStyle/>
          <a:p>
            <a:pPr rtl="0"/>
            <a:fld id="{2C18C1E5-FB55-42F5-BD6D-9CC153FCDBE6}" type="slidenum">
              <a:rPr lang="nb-NO" noProof="0" smtClean="0"/>
              <a:pPr rtl="0"/>
              <a:t>‹nr.›</a:t>
            </a:fld>
            <a:endParaRPr lang="nb-NO" noProof="0"/>
          </a:p>
        </p:txBody>
      </p:sp>
    </p:spTree>
    <p:extLst>
      <p:ext uri="{BB962C8B-B14F-4D97-AF65-F5344CB8AC3E}">
        <p14:creationId xmlns:p14="http://schemas.microsoft.com/office/powerpoint/2010/main" val="397711385"/>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loverskrift">
    <p:spTree>
      <p:nvGrpSpPr>
        <p:cNvPr id="1" name=""/>
        <p:cNvGrpSpPr/>
        <p:nvPr/>
      </p:nvGrpSpPr>
      <p:grpSpPr>
        <a:xfrm>
          <a:off x="0" y="0"/>
          <a:ext cx="0" cy="0"/>
          <a:chOff x="0" y="0"/>
          <a:chExt cx="0" cy="0"/>
        </a:xfrm>
      </p:grpSpPr>
      <p:sp>
        <p:nvSpPr>
          <p:cNvPr id="7" name="Frihåndsform: Figur 6" descr="Tag=AccentColor&#10;Flavor=Light&#10;Target=Fill">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pPr rtl="0"/>
            <a:endParaRPr lang="nb-NO" noProof="0"/>
          </a:p>
        </p:txBody>
      </p:sp>
      <p:sp>
        <p:nvSpPr>
          <p:cNvPr id="2" name="Tittel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rtlCol="0" anchor="b"/>
          <a:lstStyle>
            <a:lvl1pPr algn="ctr">
              <a:defRPr sz="8000">
                <a:solidFill>
                  <a:schemeClr val="bg1"/>
                </a:solidFill>
              </a:defRPr>
            </a:lvl1pPr>
          </a:lstStyle>
          <a:p>
            <a:pPr rtl="0"/>
            <a:r>
              <a:rPr lang="nb-NO" noProof="0"/>
              <a:t>Tittel</a:t>
            </a:r>
          </a:p>
        </p:txBody>
      </p:sp>
      <p:sp>
        <p:nvSpPr>
          <p:cNvPr id="11" name="Rektangel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3" name="Plassholder for tekst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nb-NO" noProof="0"/>
              <a:t>Undertittel</a:t>
            </a:r>
          </a:p>
        </p:txBody>
      </p:sp>
    </p:spTree>
    <p:extLst>
      <p:ext uri="{BB962C8B-B14F-4D97-AF65-F5344CB8AC3E}">
        <p14:creationId xmlns:p14="http://schemas.microsoft.com/office/powerpoint/2010/main" val="2952751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tel og innhold med 4 bilder">
    <p:spTree>
      <p:nvGrpSpPr>
        <p:cNvPr id="1" name=""/>
        <p:cNvGrpSpPr/>
        <p:nvPr/>
      </p:nvGrpSpPr>
      <p:grpSpPr>
        <a:xfrm>
          <a:off x="0" y="0"/>
          <a:ext cx="0" cy="0"/>
          <a:chOff x="0" y="0"/>
          <a:chExt cx="0" cy="0"/>
        </a:xfrm>
      </p:grpSpPr>
      <p:sp>
        <p:nvSpPr>
          <p:cNvPr id="26" name="Plassholder for bilde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rtlCol="0" anchor="ctr">
            <a:noAutofit/>
          </a:bodyPr>
          <a:lstStyle>
            <a:lvl1pPr algn="ctr">
              <a:buNone/>
              <a:defRPr sz="2400"/>
            </a:lvl1pPr>
          </a:lstStyle>
          <a:p>
            <a:pPr rtl="0"/>
            <a:r>
              <a:rPr lang="nn-NO" noProof="0"/>
              <a:t>Klikk på ikonet for å leggje til eit bilete</a:t>
            </a:r>
            <a:endParaRPr lang="nb-NO" noProof="0"/>
          </a:p>
        </p:txBody>
      </p:sp>
      <p:sp>
        <p:nvSpPr>
          <p:cNvPr id="25" name="Plassholder for bilde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rtlCol="0" anchor="ctr">
            <a:noAutofit/>
          </a:bodyPr>
          <a:lstStyle>
            <a:lvl1pPr algn="ctr">
              <a:buNone/>
              <a:defRPr sz="2400"/>
            </a:lvl1pPr>
          </a:lstStyle>
          <a:p>
            <a:pPr rtl="0"/>
            <a:r>
              <a:rPr lang="nn-NO" noProof="0"/>
              <a:t>Klikk på ikonet for å leggje til eit bilete</a:t>
            </a:r>
            <a:endParaRPr lang="nb-NO" noProof="0"/>
          </a:p>
        </p:txBody>
      </p:sp>
      <p:sp>
        <p:nvSpPr>
          <p:cNvPr id="24" name="Plassholder for bilde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rtlCol="0" anchor="ctr">
            <a:noAutofit/>
          </a:bodyPr>
          <a:lstStyle>
            <a:lvl1pPr algn="ctr">
              <a:buNone/>
              <a:defRPr sz="2400"/>
            </a:lvl1pPr>
          </a:lstStyle>
          <a:p>
            <a:pPr rtl="0"/>
            <a:r>
              <a:rPr lang="nn-NO" noProof="0"/>
              <a:t>Klikk på ikonet for å leggje til eit bilete</a:t>
            </a:r>
            <a:endParaRPr lang="nb-NO" noProof="0"/>
          </a:p>
        </p:txBody>
      </p:sp>
      <p:sp>
        <p:nvSpPr>
          <p:cNvPr id="23" name="Plassholder for bilde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rtlCol="0" anchor="ctr">
            <a:noAutofit/>
          </a:bodyPr>
          <a:lstStyle>
            <a:lvl1pPr algn="ctr">
              <a:buNone/>
              <a:defRPr sz="2400"/>
            </a:lvl1pPr>
          </a:lstStyle>
          <a:p>
            <a:pPr rtl="0"/>
            <a:r>
              <a:rPr lang="nn-NO" noProof="0"/>
              <a:t>Klikk på ikonet for å leggje til eit bilete</a:t>
            </a:r>
            <a:endParaRPr lang="nb-NO" noProof="0"/>
          </a:p>
        </p:txBody>
      </p:sp>
      <p:sp>
        <p:nvSpPr>
          <p:cNvPr id="2" name="Tittel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rtlCol="0" anchor="b"/>
          <a:lstStyle>
            <a:lvl1pPr>
              <a:defRPr sz="5400"/>
            </a:lvl1pPr>
          </a:lstStyle>
          <a:p>
            <a:pPr rtl="0"/>
            <a:r>
              <a:rPr lang="nb-NO" noProof="0"/>
              <a:t>Tittel</a:t>
            </a:r>
          </a:p>
        </p:txBody>
      </p:sp>
      <p:sp>
        <p:nvSpPr>
          <p:cNvPr id="3" name="Plassholder for innhold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rtlCol="0">
            <a:normAutofit/>
          </a:bodyPr>
          <a:lstStyle>
            <a:lvl1pPr marL="0" indent="0">
              <a:buNone/>
              <a:defRPr sz="2400"/>
            </a:lvl1pPr>
            <a:lvl2pPr>
              <a:defRPr sz="2000"/>
            </a:lvl2pPr>
            <a:lvl3pPr>
              <a:defRPr sz="1800"/>
            </a:lvl3pPr>
            <a:lvl4pPr>
              <a:defRPr sz="1600"/>
            </a:lvl4pPr>
            <a:lvl5pPr>
              <a:defRPr sz="1600"/>
            </a:lvl5pPr>
          </a:lstStyle>
          <a:p>
            <a:pPr lvl="0" rtl="0"/>
            <a:r>
              <a:rPr lang="nn-NO" noProof="0"/>
              <a:t>Klikk for å redigere tekststilar i malen</a:t>
            </a:r>
          </a:p>
          <a:p>
            <a:pPr lvl="1" rtl="0"/>
            <a:r>
              <a:rPr lang="nn-NO" noProof="0"/>
              <a:t>Andre nivå</a:t>
            </a:r>
          </a:p>
          <a:p>
            <a:pPr lvl="2" rtl="0"/>
            <a:r>
              <a:rPr lang="nn-NO" noProof="0"/>
              <a:t>Tredje nivå</a:t>
            </a:r>
          </a:p>
          <a:p>
            <a:pPr lvl="3" rtl="0"/>
            <a:r>
              <a:rPr lang="nn-NO" noProof="0"/>
              <a:t>Fjerde nivå</a:t>
            </a:r>
          </a:p>
          <a:p>
            <a:pPr lvl="4" rtl="0"/>
            <a:r>
              <a:rPr lang="nn-NO" noProof="0"/>
              <a:t>Femte nivå</a:t>
            </a:r>
            <a:endParaRPr lang="nb-NO" noProof="0"/>
          </a:p>
        </p:txBody>
      </p:sp>
      <p:sp>
        <p:nvSpPr>
          <p:cNvPr id="7" name="Rektangel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onnsiteX0" fmla="*/ 0 w 3877056"/>
              <a:gd name="connsiteY0" fmla="*/ 0 h 27432"/>
              <a:gd name="connsiteX1" fmla="*/ 723717 w 3877056"/>
              <a:gd name="connsiteY1" fmla="*/ 0 h 27432"/>
              <a:gd name="connsiteX2" fmla="*/ 1408664 w 3877056"/>
              <a:gd name="connsiteY2" fmla="*/ 0 h 27432"/>
              <a:gd name="connsiteX3" fmla="*/ 2093610 w 3877056"/>
              <a:gd name="connsiteY3" fmla="*/ 0 h 27432"/>
              <a:gd name="connsiteX4" fmla="*/ 2623475 w 3877056"/>
              <a:gd name="connsiteY4" fmla="*/ 0 h 27432"/>
              <a:gd name="connsiteX5" fmla="*/ 3192109 w 3877056"/>
              <a:gd name="connsiteY5" fmla="*/ 0 h 27432"/>
              <a:gd name="connsiteX6" fmla="*/ 3877056 w 3877056"/>
              <a:gd name="connsiteY6" fmla="*/ 0 h 27432"/>
              <a:gd name="connsiteX7" fmla="*/ 3877056 w 3877056"/>
              <a:gd name="connsiteY7" fmla="*/ 27432 h 27432"/>
              <a:gd name="connsiteX8" fmla="*/ 3230880 w 3877056"/>
              <a:gd name="connsiteY8" fmla="*/ 27432 h 27432"/>
              <a:gd name="connsiteX9" fmla="*/ 2701016 w 3877056"/>
              <a:gd name="connsiteY9" fmla="*/ 27432 h 27432"/>
              <a:gd name="connsiteX10" fmla="*/ 2171151 w 3877056"/>
              <a:gd name="connsiteY10" fmla="*/ 27432 h 27432"/>
              <a:gd name="connsiteX11" fmla="*/ 1486205 w 3877056"/>
              <a:gd name="connsiteY11" fmla="*/ 27432 h 27432"/>
              <a:gd name="connsiteX12" fmla="*/ 917570 w 3877056"/>
              <a:gd name="connsiteY12" fmla="*/ 27432 h 27432"/>
              <a:gd name="connsiteX13" fmla="*/ 0 w 3877056"/>
              <a:gd name="connsiteY13" fmla="*/ 27432 h 27432"/>
              <a:gd name="connsiteX14" fmla="*/ 0 w 3877056"/>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312377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a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n-NO"/>
              <a:t>Klikk for å redigere tittelstil</a:t>
            </a:r>
            <a:endParaRPr lang="en-US" dirty="0"/>
          </a:p>
        </p:txBody>
      </p:sp>
      <p:sp>
        <p:nvSpPr>
          <p:cNvPr id="3" name="Content Placeholder 2"/>
          <p:cNvSpPr>
            <a:spLocks noGrp="1"/>
          </p:cNvSpPr>
          <p:nvPr>
            <p:ph idx="1"/>
          </p:nvPr>
        </p:nvSpPr>
        <p:spPr/>
        <p:txBody>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Date Placeholder 3"/>
          <p:cNvSpPr>
            <a:spLocks noGrp="1"/>
          </p:cNvSpPr>
          <p:nvPr>
            <p:ph type="dt" sz="half" idx="10"/>
          </p:nvPr>
        </p:nvSpPr>
        <p:spPr/>
        <p:txBody>
          <a:bodyPr/>
          <a:lstStyle/>
          <a:p>
            <a:pPr rtl="0"/>
            <a:r>
              <a:rPr lang="nb-NO" noProof="0"/>
              <a:t>3.9.20XX</a:t>
            </a:r>
          </a:p>
        </p:txBody>
      </p:sp>
      <p:sp>
        <p:nvSpPr>
          <p:cNvPr id="5" name="Footer Placeholder 4"/>
          <p:cNvSpPr>
            <a:spLocks noGrp="1"/>
          </p:cNvSpPr>
          <p:nvPr>
            <p:ph type="ftr" sz="quarter" idx="11"/>
          </p:nvPr>
        </p:nvSpPr>
        <p:spPr/>
        <p:txBody>
          <a:bodyPr/>
          <a:lstStyle/>
          <a:p>
            <a:pPr rtl="0"/>
            <a:r>
              <a:rPr lang="nb-NO" noProof="0">
                <a:solidFill>
                  <a:schemeClr val="tx1"/>
                </a:solidFill>
              </a:rPr>
              <a:t>Tittel på presentasjonen</a:t>
            </a:r>
          </a:p>
        </p:txBody>
      </p:sp>
      <p:sp>
        <p:nvSpPr>
          <p:cNvPr id="6" name="Slide Number Placeholder 5"/>
          <p:cNvSpPr>
            <a:spLocks noGrp="1"/>
          </p:cNvSpPr>
          <p:nvPr>
            <p:ph type="sldNum" sz="quarter" idx="12"/>
          </p:nvPr>
        </p:nvSpPr>
        <p:spPr/>
        <p:txBody>
          <a:bodyPr/>
          <a:lstStyle/>
          <a:p>
            <a:pPr rtl="0"/>
            <a:fld id="{2C18C1E5-FB55-42F5-BD6D-9CC153FCDBE6}" type="slidenum">
              <a:rPr lang="nb-NO" noProof="0" smtClean="0"/>
              <a:pPr rtl="0"/>
              <a:t>‹nr.›</a:t>
            </a:fld>
            <a:endParaRPr lang="nb-NO" noProof="0"/>
          </a:p>
        </p:txBody>
      </p:sp>
    </p:spTree>
    <p:extLst>
      <p:ext uri="{BB962C8B-B14F-4D97-AF65-F5344CB8AC3E}">
        <p14:creationId xmlns:p14="http://schemas.microsoft.com/office/powerpoint/2010/main" val="1796734284"/>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ndelingsoverskrift">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nn-NO"/>
              <a:t>Klikk for å redigere tittelstil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n-NO"/>
              <a:t>Klikk for å redigere tekststilar i malen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pPr rtl="0"/>
            <a:r>
              <a:rPr lang="nb-NO" noProof="0"/>
              <a:t>3.9.20XX</a:t>
            </a:r>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pPr rtl="0"/>
            <a:r>
              <a:rPr lang="nb-NO" noProof="0">
                <a:solidFill>
                  <a:schemeClr val="tx1"/>
                </a:solidFill>
              </a:rPr>
              <a:t>Tittel på presentasjonen</a:t>
            </a:r>
          </a:p>
        </p:txBody>
      </p:sp>
      <p:sp>
        <p:nvSpPr>
          <p:cNvPr id="6" name="Slide Number Placeholder 5"/>
          <p:cNvSpPr>
            <a:spLocks noGrp="1"/>
          </p:cNvSpPr>
          <p:nvPr>
            <p:ph type="sldNum" sz="quarter" idx="12"/>
          </p:nvPr>
        </p:nvSpPr>
        <p:spPr>
          <a:xfrm>
            <a:off x="8604504" y="5212080"/>
            <a:ext cx="2112264" cy="228600"/>
          </a:xfrm>
        </p:spPr>
        <p:txBody>
          <a:bodyPr/>
          <a:lstStyle/>
          <a:p>
            <a:pPr rtl="0"/>
            <a:fld id="{2C18C1E5-FB55-42F5-BD6D-9CC153FCDBE6}" type="slidenum">
              <a:rPr lang="nb-NO" noProof="0" smtClean="0"/>
              <a:pPr rtl="0"/>
              <a:t>‹nr.›</a:t>
            </a:fld>
            <a:endParaRPr lang="nb-NO" noProof="0"/>
          </a:p>
        </p:txBody>
      </p:sp>
    </p:spTree>
    <p:extLst>
      <p:ext uri="{BB962C8B-B14F-4D97-AF65-F5344CB8AC3E}">
        <p14:creationId xmlns:p14="http://schemas.microsoft.com/office/powerpoint/2010/main" val="3969540116"/>
      </p:ext>
    </p:extLst>
  </p:cSld>
  <p:clrMapOvr>
    <a:overrideClrMapping bg1="lt1" tx1="dk1" bg2="lt2" tx2="dk2" accent1="accent1" accent2="accent2" accent3="accent3" accent4="accent4" accent5="accent5" accent6="accent6" hlink="hlink" folHlink="folHlink"/>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aldsdela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n-NO"/>
              <a:t>Klikk for å redigere tittelstil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5" name="Date Placeholder 4"/>
          <p:cNvSpPr>
            <a:spLocks noGrp="1"/>
          </p:cNvSpPr>
          <p:nvPr>
            <p:ph type="dt" sz="half" idx="10"/>
          </p:nvPr>
        </p:nvSpPr>
        <p:spPr/>
        <p:txBody>
          <a:bodyPr/>
          <a:lstStyle/>
          <a:p>
            <a:pPr rtl="0"/>
            <a:r>
              <a:rPr lang="nb-NO" noProof="0"/>
              <a:t>3.9.20XX</a:t>
            </a:r>
          </a:p>
        </p:txBody>
      </p:sp>
      <p:sp>
        <p:nvSpPr>
          <p:cNvPr id="6" name="Footer Placeholder 5"/>
          <p:cNvSpPr>
            <a:spLocks noGrp="1"/>
          </p:cNvSpPr>
          <p:nvPr>
            <p:ph type="ftr" sz="quarter" idx="11"/>
          </p:nvPr>
        </p:nvSpPr>
        <p:spPr/>
        <p:txBody>
          <a:bodyPr/>
          <a:lstStyle/>
          <a:p>
            <a:pPr rtl="0"/>
            <a:r>
              <a:rPr lang="nb-NO" noProof="0">
                <a:solidFill>
                  <a:schemeClr val="tx1"/>
                </a:solidFill>
              </a:rPr>
              <a:t>Tittel på presentasjonen</a:t>
            </a:r>
          </a:p>
        </p:txBody>
      </p:sp>
      <p:sp>
        <p:nvSpPr>
          <p:cNvPr id="7" name="Slide Number Placeholder 6"/>
          <p:cNvSpPr>
            <a:spLocks noGrp="1"/>
          </p:cNvSpPr>
          <p:nvPr>
            <p:ph type="sldNum" sz="quarter" idx="12"/>
          </p:nvPr>
        </p:nvSpPr>
        <p:spPr/>
        <p:txBody>
          <a:bodyPr/>
          <a:lstStyle/>
          <a:p>
            <a:pPr rtl="0"/>
            <a:fld id="{2C18C1E5-FB55-42F5-BD6D-9CC153FCDBE6}" type="slidenum">
              <a:rPr lang="nb-NO" noProof="0" smtClean="0"/>
              <a:pPr rtl="0"/>
              <a:t>‹nr.›</a:t>
            </a:fld>
            <a:endParaRPr lang="nb-NO" noProof="0"/>
          </a:p>
        </p:txBody>
      </p:sp>
    </p:spTree>
    <p:extLst>
      <p:ext uri="{BB962C8B-B14F-4D97-AF65-F5344CB8AC3E}">
        <p14:creationId xmlns:p14="http://schemas.microsoft.com/office/powerpoint/2010/main" val="372364535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anlik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n-NO"/>
              <a:t>Klikk for å redigere tittelstil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n-NO"/>
              <a:t>Klikk for å redigere tekststilar i malen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n-NO"/>
              <a:t>Klikk for å redigere tekststilar i malen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7" name="Date Placeholder 6"/>
          <p:cNvSpPr>
            <a:spLocks noGrp="1"/>
          </p:cNvSpPr>
          <p:nvPr>
            <p:ph type="dt" sz="half" idx="10"/>
          </p:nvPr>
        </p:nvSpPr>
        <p:spPr/>
        <p:txBody>
          <a:bodyPr/>
          <a:lstStyle/>
          <a:p>
            <a:pPr rtl="0"/>
            <a:r>
              <a:rPr lang="nb-NO" noProof="0"/>
              <a:t>3.9.20XX</a:t>
            </a:r>
          </a:p>
        </p:txBody>
      </p:sp>
      <p:sp>
        <p:nvSpPr>
          <p:cNvPr id="8" name="Footer Placeholder 7"/>
          <p:cNvSpPr>
            <a:spLocks noGrp="1"/>
          </p:cNvSpPr>
          <p:nvPr>
            <p:ph type="ftr" sz="quarter" idx="11"/>
          </p:nvPr>
        </p:nvSpPr>
        <p:spPr/>
        <p:txBody>
          <a:bodyPr/>
          <a:lstStyle/>
          <a:p>
            <a:pPr rtl="0"/>
            <a:r>
              <a:rPr lang="nb-NO" noProof="0">
                <a:solidFill>
                  <a:schemeClr val="tx1"/>
                </a:solidFill>
              </a:rPr>
              <a:t>Tittel på presentasjonen</a:t>
            </a:r>
          </a:p>
        </p:txBody>
      </p:sp>
      <p:sp>
        <p:nvSpPr>
          <p:cNvPr id="9" name="Slide Number Placeholder 8"/>
          <p:cNvSpPr>
            <a:spLocks noGrp="1"/>
          </p:cNvSpPr>
          <p:nvPr>
            <p:ph type="sldNum" sz="quarter" idx="12"/>
          </p:nvPr>
        </p:nvSpPr>
        <p:spPr/>
        <p:txBody>
          <a:bodyPr/>
          <a:lstStyle/>
          <a:p>
            <a:pPr rtl="0"/>
            <a:fld id="{2C18C1E5-FB55-42F5-BD6D-9CC153FCDBE6}" type="slidenum">
              <a:rPr lang="nb-NO" noProof="0" smtClean="0"/>
              <a:pPr rtl="0"/>
              <a:t>‹nr.›</a:t>
            </a:fld>
            <a:endParaRPr lang="nb-NO" noProof="0"/>
          </a:p>
        </p:txBody>
      </p:sp>
    </p:spTree>
    <p:extLst>
      <p:ext uri="{BB962C8B-B14F-4D97-AF65-F5344CB8AC3E}">
        <p14:creationId xmlns:p14="http://schemas.microsoft.com/office/powerpoint/2010/main" val="698532144"/>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er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n-NO"/>
              <a:t>Klikk for å redigere tittelstil</a:t>
            </a:r>
            <a:endParaRPr lang="en-US" dirty="0"/>
          </a:p>
        </p:txBody>
      </p:sp>
      <p:sp>
        <p:nvSpPr>
          <p:cNvPr id="3" name="Date Placeholder 2"/>
          <p:cNvSpPr>
            <a:spLocks noGrp="1"/>
          </p:cNvSpPr>
          <p:nvPr>
            <p:ph type="dt" sz="half" idx="10"/>
          </p:nvPr>
        </p:nvSpPr>
        <p:spPr/>
        <p:txBody>
          <a:bodyPr/>
          <a:lstStyle/>
          <a:p>
            <a:pPr rtl="0"/>
            <a:r>
              <a:rPr lang="nb-NO" noProof="0"/>
              <a:t>3.9.20XX</a:t>
            </a:r>
          </a:p>
        </p:txBody>
      </p:sp>
      <p:sp>
        <p:nvSpPr>
          <p:cNvPr id="4" name="Footer Placeholder 3"/>
          <p:cNvSpPr>
            <a:spLocks noGrp="1"/>
          </p:cNvSpPr>
          <p:nvPr>
            <p:ph type="ftr" sz="quarter" idx="11"/>
          </p:nvPr>
        </p:nvSpPr>
        <p:spPr/>
        <p:txBody>
          <a:bodyPr/>
          <a:lstStyle/>
          <a:p>
            <a:pPr rtl="0"/>
            <a:r>
              <a:rPr lang="nb-NO" noProof="0">
                <a:solidFill>
                  <a:schemeClr val="tx1"/>
                </a:solidFill>
              </a:rPr>
              <a:t>Tittel på presentasjonen</a:t>
            </a:r>
          </a:p>
        </p:txBody>
      </p:sp>
      <p:sp>
        <p:nvSpPr>
          <p:cNvPr id="5" name="Slide Number Placeholder 4"/>
          <p:cNvSpPr>
            <a:spLocks noGrp="1"/>
          </p:cNvSpPr>
          <p:nvPr>
            <p:ph type="sldNum" sz="quarter" idx="12"/>
          </p:nvPr>
        </p:nvSpPr>
        <p:spPr/>
        <p:txBody>
          <a:bodyPr/>
          <a:lstStyle/>
          <a:p>
            <a:pPr rtl="0"/>
            <a:fld id="{2C18C1E5-FB55-42F5-BD6D-9CC153FCDBE6}" type="slidenum">
              <a:rPr lang="nb-NO" noProof="0" smtClean="0"/>
              <a:pPr rtl="0"/>
              <a:t>‹nr.›</a:t>
            </a:fld>
            <a:endParaRPr lang="nb-NO" noProof="0"/>
          </a:p>
        </p:txBody>
      </p:sp>
    </p:spTree>
    <p:extLst>
      <p:ext uri="{BB962C8B-B14F-4D97-AF65-F5344CB8AC3E}">
        <p14:creationId xmlns:p14="http://schemas.microsoft.com/office/powerpoint/2010/main" val="2103199196"/>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r>
              <a:rPr lang="nb-NO" noProof="0"/>
              <a:t>3.9.20XX</a:t>
            </a:r>
          </a:p>
        </p:txBody>
      </p:sp>
      <p:sp>
        <p:nvSpPr>
          <p:cNvPr id="3" name="Footer Placeholder 2"/>
          <p:cNvSpPr>
            <a:spLocks noGrp="1"/>
          </p:cNvSpPr>
          <p:nvPr>
            <p:ph type="ftr" sz="quarter" idx="11"/>
          </p:nvPr>
        </p:nvSpPr>
        <p:spPr/>
        <p:txBody>
          <a:bodyPr/>
          <a:lstStyle/>
          <a:p>
            <a:pPr rtl="0"/>
            <a:r>
              <a:rPr lang="nb-NO" noProof="0">
                <a:solidFill>
                  <a:schemeClr val="tx1"/>
                </a:solidFill>
              </a:rPr>
              <a:t>Tittel på presentasjonen</a:t>
            </a:r>
          </a:p>
        </p:txBody>
      </p:sp>
      <p:sp>
        <p:nvSpPr>
          <p:cNvPr id="4" name="Slide Number Placeholder 3"/>
          <p:cNvSpPr>
            <a:spLocks noGrp="1"/>
          </p:cNvSpPr>
          <p:nvPr>
            <p:ph type="sldNum" sz="quarter" idx="12"/>
          </p:nvPr>
        </p:nvSpPr>
        <p:spPr/>
        <p:txBody>
          <a:bodyPr/>
          <a:lstStyle/>
          <a:p>
            <a:pPr rtl="0"/>
            <a:fld id="{2C18C1E5-FB55-42F5-BD6D-9CC153FCDBE6}" type="slidenum">
              <a:rPr lang="nb-NO" noProof="0" smtClean="0"/>
              <a:pPr rtl="0"/>
              <a:t>‹nr.›</a:t>
            </a:fld>
            <a:endParaRPr lang="nb-NO" noProof="0"/>
          </a:p>
        </p:txBody>
      </p:sp>
    </p:spTree>
    <p:extLst>
      <p:ext uri="{BB962C8B-B14F-4D97-AF65-F5344CB8AC3E}">
        <p14:creationId xmlns:p14="http://schemas.microsoft.com/office/powerpoint/2010/main" val="1231355813"/>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ald med tekst">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nn-NO"/>
              <a:t>Klikk for å redigere tittelstil</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n-NO"/>
              <a:t>Klikk for å redigere tekststilar i malen</a:t>
            </a:r>
          </a:p>
        </p:txBody>
      </p:sp>
      <p:sp>
        <p:nvSpPr>
          <p:cNvPr id="8" name="Date Placeholder 7"/>
          <p:cNvSpPr>
            <a:spLocks noGrp="1"/>
          </p:cNvSpPr>
          <p:nvPr>
            <p:ph type="dt" sz="half" idx="10"/>
          </p:nvPr>
        </p:nvSpPr>
        <p:spPr/>
        <p:txBody>
          <a:bodyPr/>
          <a:lstStyle/>
          <a:p>
            <a:pPr rtl="0"/>
            <a:r>
              <a:rPr lang="nb-NO" noProof="0"/>
              <a:t>3.9.20XX</a:t>
            </a:r>
          </a:p>
        </p:txBody>
      </p:sp>
      <p:sp>
        <p:nvSpPr>
          <p:cNvPr id="9" name="Footer Placeholder 8"/>
          <p:cNvSpPr>
            <a:spLocks noGrp="1"/>
          </p:cNvSpPr>
          <p:nvPr>
            <p:ph type="ftr" sz="quarter" idx="11"/>
          </p:nvPr>
        </p:nvSpPr>
        <p:spPr/>
        <p:txBody>
          <a:bodyPr/>
          <a:lstStyle>
            <a:lvl1pPr algn="r">
              <a:defRPr/>
            </a:lvl1pPr>
          </a:lstStyle>
          <a:p>
            <a:pPr rtl="0"/>
            <a:r>
              <a:rPr lang="nb-NO" noProof="0">
                <a:solidFill>
                  <a:schemeClr val="tx1"/>
                </a:solidFill>
              </a:rPr>
              <a:t>Tittel på presentasjonen</a:t>
            </a:r>
          </a:p>
        </p:txBody>
      </p:sp>
      <p:sp>
        <p:nvSpPr>
          <p:cNvPr id="11" name="Slide Number Placeholder 10"/>
          <p:cNvSpPr>
            <a:spLocks noGrp="1"/>
          </p:cNvSpPr>
          <p:nvPr>
            <p:ph type="sldNum" sz="quarter" idx="12"/>
          </p:nvPr>
        </p:nvSpPr>
        <p:spPr>
          <a:xfrm>
            <a:off x="10396728" y="6227064"/>
            <a:ext cx="1463040" cy="256032"/>
          </a:xfrm>
        </p:spPr>
        <p:txBody>
          <a:bodyPr/>
          <a:lstStyle/>
          <a:p>
            <a:pPr rtl="0"/>
            <a:fld id="{2C18C1E5-FB55-42F5-BD6D-9CC153FCDBE6}" type="slidenum">
              <a:rPr lang="nb-NO" noProof="0" smtClean="0"/>
              <a:pPr rtl="0"/>
              <a:t>‹nr.›</a:t>
            </a:fld>
            <a:endParaRPr lang="nb-NO" noProof="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2059611"/>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ete med tekst">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nn-NO"/>
              <a:t>Klikk for å redigere tittelstil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n-NO"/>
              <a:t>Klikk på ikonet for å leggje til eit bilete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n-NO"/>
              <a:t>Klikk for å redigere tekststilar i malen</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pPr rtl="0"/>
            <a:r>
              <a:rPr lang="nb-NO" noProof="0"/>
              <a:t>3.9.20XX</a:t>
            </a: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rtl="0"/>
            <a:r>
              <a:rPr lang="nb-NO" noProof="0">
                <a:solidFill>
                  <a:schemeClr val="tx1"/>
                </a:solidFill>
              </a:rPr>
              <a:t>Tittel på presentasjonen</a:t>
            </a:r>
          </a:p>
        </p:txBody>
      </p:sp>
      <p:sp>
        <p:nvSpPr>
          <p:cNvPr id="7" name="Slide Number Placeholder 6"/>
          <p:cNvSpPr>
            <a:spLocks noGrp="1"/>
          </p:cNvSpPr>
          <p:nvPr>
            <p:ph type="sldNum" sz="quarter" idx="12"/>
          </p:nvPr>
        </p:nvSpPr>
        <p:spPr>
          <a:xfrm>
            <a:off x="10396728" y="6227064"/>
            <a:ext cx="1463040" cy="256032"/>
          </a:xfrm>
        </p:spPr>
        <p:txBody>
          <a:bodyPr/>
          <a:lstStyle/>
          <a:p>
            <a:pPr rtl="0"/>
            <a:fld id="{2C18C1E5-FB55-42F5-BD6D-9CC153FCDBE6}" type="slidenum">
              <a:rPr lang="nb-NO" noProof="0" smtClean="0"/>
              <a:pPr rtl="0"/>
              <a:t>‹nr.›</a:t>
            </a:fld>
            <a:endParaRPr lang="nb-NO" noProof="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3214787"/>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nn-NO"/>
              <a:t>Klikk for å redigere tittelstil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pPr rtl="0"/>
            <a:r>
              <a:rPr lang="nb-NO" noProof="0"/>
              <a:t>3.9.20XX</a:t>
            </a:r>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pPr rtl="0"/>
            <a:r>
              <a:rPr lang="nb-NO" noProof="0">
                <a:solidFill>
                  <a:schemeClr val="tx1"/>
                </a:solidFill>
              </a:rPr>
              <a:t>Tittel på presentasjonen</a:t>
            </a:r>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rtl="0"/>
            <a:fld id="{2C18C1E5-FB55-42F5-BD6D-9CC153FCDBE6}" type="slidenum">
              <a:rPr lang="nb-NO" noProof="0" smtClean="0"/>
              <a:pPr rtl="0"/>
              <a:t>‹nr.›</a:t>
            </a:fld>
            <a:endParaRPr lang="nb-NO" noProof="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497674587"/>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2" r:id="rId12"/>
    <p:sldLayoutId id="2147484016" r:id="rId13"/>
  </p:sldLayoutIdLst>
  <p:hf hdr="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nynorskbok.no/aldersgruppe/ungdom/osland-erna-duzakin-akin-brevet-fra-havet-2010/" TargetMode="External"/><Relationship Id="rId7" Type="http://schemas.openxmlformats.org/officeDocument/2006/relationships/image" Target="../media/image20.png"/><Relationship Id="rId2" Type="http://schemas.openxmlformats.org/officeDocument/2006/relationships/hyperlink" Target="https://nynorskbok.no/biletbok/jorn-hurum-og-torstein-helleve-ida-monsteroglene-pa-svalbard/" TargetMode="Externa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nb.no/items/URN:NBN:no-nb_digibok_200608160003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nynorskbok.no/aldersgruppe/barnehage/3til6/malte-persson-og-rui-tenreiro-reisa-til-verdas-farlegaste-land/" TargetMode="Externa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nynorskbok.no/fakta/alfred-fidjestol-som-ein-bror-historia-om-sjimpansen-julius/" TargetMode="External"/><Relationship Id="rId7" Type="http://schemas.openxmlformats.org/officeDocument/2006/relationships/image" Target="../media/image16.png"/><Relationship Id="rId2" Type="http://schemas.openxmlformats.org/officeDocument/2006/relationships/hyperlink" Target="https://nynorskbok.no/aldersgruppe/barnehage/3til6/hilde-myklebust-og-akin-duzakin-ylva-og-villgeitene/" TargetMode="Externa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nynorskbok.no/fakta/verdt-a-vite-om-dyras-li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8CE665-D027-F84D-F789-D007357D1D48}"/>
              </a:ext>
            </a:extLst>
          </p:cNvPr>
          <p:cNvSpPr>
            <a:spLocks noGrp="1"/>
          </p:cNvSpPr>
          <p:nvPr>
            <p:ph type="title"/>
          </p:nvPr>
        </p:nvSpPr>
        <p:spPr>
          <a:xfrm>
            <a:off x="3896867" y="2049479"/>
            <a:ext cx="6915151" cy="1933574"/>
          </a:xfrm>
        </p:spPr>
        <p:txBody>
          <a:bodyPr>
            <a:noAutofit/>
          </a:bodyPr>
          <a:lstStyle/>
          <a:p>
            <a:r>
              <a:rPr lang="nn-NO" sz="12000" noProof="0" dirty="0">
                <a:latin typeface="Rastanty Cortez" panose="020B0604020202020204" pitchFamily="2" charset="0"/>
                <a:ea typeface="STXingkai" panose="020B0503020204020204" pitchFamily="2" charset="-122"/>
              </a:rPr>
              <a:t>Ferda til </a:t>
            </a:r>
            <a:r>
              <a:rPr lang="nn-NO" sz="12000" noProof="0" dirty="0" err="1">
                <a:latin typeface="Rastanty Cortez" panose="020B0604020202020204" pitchFamily="2" charset="0"/>
                <a:ea typeface="STXingkai" panose="020B0503020204020204" pitchFamily="2" charset="-122"/>
              </a:rPr>
              <a:t>Boktopia</a:t>
            </a:r>
            <a:endParaRPr lang="nn-NO" sz="12000" noProof="0" dirty="0">
              <a:latin typeface="Rastanty Cortez" panose="020B0604020202020204" pitchFamily="2" charset="0"/>
              <a:ea typeface="STXingkai" panose="020B0503020204020204" pitchFamily="2" charset="-122"/>
            </a:endParaRPr>
          </a:p>
        </p:txBody>
      </p:sp>
      <p:pic>
        <p:nvPicPr>
          <p:cNvPr id="6" name="Bilete 5">
            <a:extLst>
              <a:ext uri="{FF2B5EF4-FFF2-40B4-BE49-F238E27FC236}">
                <a16:creationId xmlns:a16="http://schemas.microsoft.com/office/drawing/2014/main" id="{E5DFB783-9CFC-1627-89B7-1929662F6B7F}"/>
              </a:ext>
            </a:extLst>
          </p:cNvPr>
          <p:cNvPicPr>
            <a:picLocks noChangeAspect="1"/>
          </p:cNvPicPr>
          <p:nvPr/>
        </p:nvPicPr>
        <p:blipFill>
          <a:blip r:embed="rId2">
            <a:duotone>
              <a:prstClr val="black"/>
              <a:srgbClr val="92B0C8">
                <a:tint val="45000"/>
                <a:satMod val="400000"/>
              </a:srgbClr>
            </a:duotone>
          </a:blip>
          <a:stretch>
            <a:fillRect/>
          </a:stretch>
        </p:blipFill>
        <p:spPr>
          <a:xfrm>
            <a:off x="1379982" y="1714500"/>
            <a:ext cx="2590799" cy="3733652"/>
          </a:xfrm>
          <a:prstGeom prst="ellipse">
            <a:avLst/>
          </a:prstGeom>
          <a:ln>
            <a:noFill/>
          </a:ln>
          <a:effectLst>
            <a:softEdge rad="112500"/>
          </a:effectLst>
        </p:spPr>
      </p:pic>
    </p:spTree>
    <p:extLst>
      <p:ext uri="{BB962C8B-B14F-4D97-AF65-F5344CB8AC3E}">
        <p14:creationId xmlns:p14="http://schemas.microsoft.com/office/powerpoint/2010/main" val="637921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9B5FF42-B17C-4F11-B93E-AF59A0B6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6" name="Rectangle 15">
            <a:extLst>
              <a:ext uri="{FF2B5EF4-FFF2-40B4-BE49-F238E27FC236}">
                <a16:creationId xmlns:a16="http://schemas.microsoft.com/office/drawing/2014/main" id="{19D35415-1A65-4CA4-B8D6-E2A513C07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pic>
        <p:nvPicPr>
          <p:cNvPr id="9" name="Plasshaldar for bilete 8" descr="Eit bilete som inneheld vatn, himmel, utandørs, natur&#10;&#10;Automatisk generert skildring">
            <a:extLst>
              <a:ext uri="{FF2B5EF4-FFF2-40B4-BE49-F238E27FC236}">
                <a16:creationId xmlns:a16="http://schemas.microsoft.com/office/drawing/2014/main" id="{E16D046E-8329-BB9B-CAEF-3C8351ABBFBE}"/>
              </a:ext>
            </a:extLst>
          </p:cNvPr>
          <p:cNvPicPr>
            <a:picLocks noGrp="1" noChangeAspect="1"/>
          </p:cNvPicPr>
          <p:nvPr>
            <p:ph type="pic" idx="1"/>
          </p:nvPr>
        </p:nvPicPr>
        <p:blipFill rotWithShape="1">
          <a:blip r:embed="rId2"/>
          <a:srcRect t="23418" r="-1" b="12462"/>
          <a:stretch/>
        </p:blipFill>
        <p:spPr>
          <a:xfrm>
            <a:off x="3068" y="-128006"/>
            <a:ext cx="12188932" cy="6857990"/>
          </a:xfrm>
          <a:prstGeom prst="rect">
            <a:avLst/>
          </a:prstGeom>
        </p:spPr>
      </p:pic>
      <p:sp>
        <p:nvSpPr>
          <p:cNvPr id="18" name="Rectangle 17">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85000"/>
              <a:lumOff val="15000"/>
            </a:schemeClr>
          </a:solidFill>
          <a:ln w="6350" cap="sq" cmpd="sng" algn="ctr">
            <a:noFill/>
            <a:prstDash val="solid"/>
            <a:miter lim="800000"/>
          </a:ln>
          <a:effectLst/>
        </p:spPr>
      </p:sp>
      <p:sp>
        <p:nvSpPr>
          <p:cNvPr id="20" name="Rectangle 19">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tel 1">
            <a:extLst>
              <a:ext uri="{FF2B5EF4-FFF2-40B4-BE49-F238E27FC236}">
                <a16:creationId xmlns:a16="http://schemas.microsoft.com/office/drawing/2014/main" id="{0695D418-F61E-43EA-669C-75F978DCEBC0}"/>
              </a:ext>
            </a:extLst>
          </p:cNvPr>
          <p:cNvSpPr>
            <a:spLocks noGrp="1"/>
          </p:cNvSpPr>
          <p:nvPr>
            <p:ph type="title"/>
          </p:nvPr>
        </p:nvSpPr>
        <p:spPr>
          <a:xfrm>
            <a:off x="1357951" y="1352277"/>
            <a:ext cx="4633416" cy="1371600"/>
          </a:xfrm>
        </p:spPr>
        <p:txBody>
          <a:bodyPr vert="horz" lIns="91440" tIns="45720" rIns="91440" bIns="45720" rtlCol="0" anchor="ctr">
            <a:normAutofit/>
          </a:bodyPr>
          <a:lstStyle/>
          <a:p>
            <a:r>
              <a:rPr lang="nn-NO" sz="4000" noProof="0" dirty="0">
                <a:solidFill>
                  <a:schemeClr val="tx1">
                    <a:lumMod val="85000"/>
                    <a:lumOff val="15000"/>
                  </a:schemeClr>
                </a:solidFill>
              </a:rPr>
              <a:t>Velkomen til Øyverda </a:t>
            </a:r>
          </a:p>
        </p:txBody>
      </p:sp>
      <p:sp>
        <p:nvSpPr>
          <p:cNvPr id="5" name="Plasshaldar for dato 4">
            <a:extLst>
              <a:ext uri="{FF2B5EF4-FFF2-40B4-BE49-F238E27FC236}">
                <a16:creationId xmlns:a16="http://schemas.microsoft.com/office/drawing/2014/main" id="{DC12D361-71F6-C741-4612-01D14219BC75}"/>
              </a:ext>
            </a:extLst>
          </p:cNvPr>
          <p:cNvSpPr>
            <a:spLocks noGrp="1"/>
          </p:cNvSpPr>
          <p:nvPr>
            <p:ph type="dt" sz="half" idx="10"/>
          </p:nvPr>
        </p:nvSpPr>
        <p:spPr>
          <a:xfrm>
            <a:off x="2291992" y="1139526"/>
            <a:ext cx="2743200" cy="256032"/>
          </a:xfrm>
        </p:spPr>
        <p:txBody>
          <a:bodyPr vert="horz" lIns="91440" tIns="45720" rIns="91440" bIns="45720" rtlCol="0" anchor="b">
            <a:normAutofit/>
          </a:bodyPr>
          <a:lstStyle/>
          <a:p>
            <a:pPr algn="ctr" defTabSz="914400">
              <a:spcAft>
                <a:spcPts val="600"/>
              </a:spcAft>
            </a:pPr>
            <a:r>
              <a:rPr lang="en-US" dirty="0" err="1">
                <a:solidFill>
                  <a:schemeClr val="tx1">
                    <a:lumMod val="75000"/>
                    <a:lumOff val="25000"/>
                  </a:schemeClr>
                </a:solidFill>
              </a:rPr>
              <a:t>Lesestopp</a:t>
            </a:r>
            <a:r>
              <a:rPr lang="en-US" dirty="0">
                <a:solidFill>
                  <a:schemeClr val="tx1">
                    <a:lumMod val="75000"/>
                    <a:lumOff val="25000"/>
                  </a:schemeClr>
                </a:solidFill>
              </a:rPr>
              <a:t> 4</a:t>
            </a:r>
            <a:endParaRPr lang="en-US" noProof="0" dirty="0">
              <a:solidFill>
                <a:schemeClr val="tx1">
                  <a:lumMod val="75000"/>
                  <a:lumOff val="25000"/>
                </a:schemeClr>
              </a:solidFill>
            </a:endParaRPr>
          </a:p>
        </p:txBody>
      </p:sp>
      <p:sp>
        <p:nvSpPr>
          <p:cNvPr id="4" name="Plasshaldar for tekst 3">
            <a:extLst>
              <a:ext uri="{FF2B5EF4-FFF2-40B4-BE49-F238E27FC236}">
                <a16:creationId xmlns:a16="http://schemas.microsoft.com/office/drawing/2014/main" id="{353EBA9F-D7B2-53EB-7463-152A8C09F5B4}"/>
              </a:ext>
            </a:extLst>
          </p:cNvPr>
          <p:cNvSpPr>
            <a:spLocks noGrp="1"/>
          </p:cNvSpPr>
          <p:nvPr>
            <p:ph type="body" sz="half" idx="2"/>
          </p:nvPr>
        </p:nvSpPr>
        <p:spPr>
          <a:xfrm>
            <a:off x="1357950" y="2852792"/>
            <a:ext cx="4633415" cy="2572193"/>
          </a:xfrm>
        </p:spPr>
        <p:txBody>
          <a:bodyPr vert="horz" lIns="91440" tIns="45720" rIns="91440" bIns="45720" rtlCol="0" anchor="t">
            <a:normAutofit/>
          </a:bodyPr>
          <a:lstStyle/>
          <a:p>
            <a:pPr>
              <a:lnSpc>
                <a:spcPct val="100000"/>
              </a:lnSpc>
            </a:pPr>
            <a:r>
              <a:rPr lang="nn-NO" sz="2000" noProof="0" dirty="0"/>
              <a:t>Havet skummar kvitt rundt oss når vi nærmar oss ei av dei mange små øyene i Øyverda. I den jungelliknande skogen finst det mange slag dyr og blomar, og i sjøen leikar det fisk, krokodiller, kvalar og … ja, kva var eigentleg den skuggen djupt nede i vatnet? Eg trur ikkje eg vil ta eit bad! </a:t>
            </a:r>
          </a:p>
        </p:txBody>
      </p:sp>
      <p:sp>
        <p:nvSpPr>
          <p:cNvPr id="7" name="Plasshaldar for lysbiletnummer 6">
            <a:extLst>
              <a:ext uri="{FF2B5EF4-FFF2-40B4-BE49-F238E27FC236}">
                <a16:creationId xmlns:a16="http://schemas.microsoft.com/office/drawing/2014/main" id="{4D64ECBF-7719-CD66-E7E4-CB2D16379266}"/>
              </a:ext>
            </a:extLst>
          </p:cNvPr>
          <p:cNvSpPr>
            <a:spLocks noGrp="1"/>
          </p:cNvSpPr>
          <p:nvPr>
            <p:ph type="sldNum" sz="quarter" idx="12"/>
          </p:nvPr>
        </p:nvSpPr>
        <p:spPr>
          <a:xfrm>
            <a:off x="11058218" y="5852160"/>
            <a:ext cx="548640" cy="548640"/>
          </a:xfrm>
          <a:prstGeom prst="ellipse">
            <a:avLst/>
          </a:prstGeom>
          <a:solidFill>
            <a:srgbClr val="333333"/>
          </a:solidFill>
        </p:spPr>
        <p:txBody>
          <a:bodyPr vert="horz" lIns="91440" tIns="45720" rIns="91440" bIns="45720" rtlCol="0" anchor="ctr">
            <a:normAutofit/>
          </a:bodyPr>
          <a:lstStyle/>
          <a:p>
            <a:pPr algn="ctr" defTabSz="914400">
              <a:spcAft>
                <a:spcPts val="600"/>
              </a:spcAft>
            </a:pPr>
            <a:fld id="{2C18C1E5-FB55-42F5-BD6D-9CC153FCDBE6}" type="slidenum">
              <a:rPr lang="en-US" sz="1500" noProof="0">
                <a:solidFill>
                  <a:srgbClr val="FFFFFF"/>
                </a:solidFill>
              </a:rPr>
              <a:pPr algn="ctr" defTabSz="914400">
                <a:spcAft>
                  <a:spcPts val="600"/>
                </a:spcAft>
              </a:pPr>
              <a:t>10</a:t>
            </a:fld>
            <a:endParaRPr lang="en-US" sz="1500" noProof="0">
              <a:solidFill>
                <a:srgbClr val="FFFFFF"/>
              </a:solidFill>
            </a:endParaRPr>
          </a:p>
        </p:txBody>
      </p:sp>
    </p:spTree>
    <p:extLst>
      <p:ext uri="{BB962C8B-B14F-4D97-AF65-F5344CB8AC3E}">
        <p14:creationId xmlns:p14="http://schemas.microsoft.com/office/powerpoint/2010/main" val="177711940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E934D8-11E0-32D8-2AC9-16E23CFBC9F7}"/>
              </a:ext>
            </a:extLst>
          </p:cNvPr>
          <p:cNvSpPr>
            <a:spLocks noGrp="1"/>
          </p:cNvSpPr>
          <p:nvPr>
            <p:ph type="title"/>
          </p:nvPr>
        </p:nvSpPr>
        <p:spPr>
          <a:xfrm>
            <a:off x="9188605" y="607392"/>
            <a:ext cx="2538575" cy="1184102"/>
          </a:xfrm>
        </p:spPr>
        <p:txBody>
          <a:bodyPr>
            <a:noAutofit/>
          </a:bodyPr>
          <a:lstStyle/>
          <a:p>
            <a:pPr algn="ctr"/>
            <a:r>
              <a:rPr lang="nn-NO" sz="3600" noProof="0" dirty="0"/>
              <a:t>Lesestopp 4: </a:t>
            </a:r>
            <a:br>
              <a:rPr lang="nn-NO" sz="3600" noProof="0" dirty="0"/>
            </a:br>
            <a:r>
              <a:rPr lang="nn-NO" sz="4000" noProof="0" dirty="0"/>
              <a:t>Øyverda </a:t>
            </a:r>
          </a:p>
        </p:txBody>
      </p:sp>
      <p:sp>
        <p:nvSpPr>
          <p:cNvPr id="3" name="Plasshaldar for innhald 2">
            <a:extLst>
              <a:ext uri="{FF2B5EF4-FFF2-40B4-BE49-F238E27FC236}">
                <a16:creationId xmlns:a16="http://schemas.microsoft.com/office/drawing/2014/main" id="{042952BB-C7ED-DF1C-EDFC-5D5EB132EEEE}"/>
              </a:ext>
            </a:extLst>
          </p:cNvPr>
          <p:cNvSpPr>
            <a:spLocks noGrp="1"/>
          </p:cNvSpPr>
          <p:nvPr>
            <p:ph idx="1"/>
          </p:nvPr>
        </p:nvSpPr>
        <p:spPr/>
        <p:txBody>
          <a:bodyPr vert="horz" lIns="91440" tIns="45720" rIns="91440" bIns="45720" rtlCol="0" anchor="t">
            <a:normAutofit/>
          </a:bodyPr>
          <a:lstStyle/>
          <a:p>
            <a:pPr marL="0" indent="0">
              <a:buNone/>
            </a:pPr>
            <a:r>
              <a:rPr lang="nn-NO" sz="4000" b="1" noProof="0" dirty="0"/>
              <a:t>Høgtlesing: </a:t>
            </a:r>
          </a:p>
          <a:p>
            <a:r>
              <a:rPr lang="nn-NO" sz="2400" i="1" noProof="0" dirty="0">
                <a:hlinkClick r:id="rId2"/>
              </a:rPr>
              <a:t>Monsterøglene på Svalbard </a:t>
            </a:r>
            <a:r>
              <a:rPr lang="nn-NO" sz="2400" noProof="0" dirty="0"/>
              <a:t>av Hurum, Helleve og van </a:t>
            </a:r>
            <a:r>
              <a:rPr lang="nn-NO" sz="2400" noProof="0" dirty="0" err="1"/>
              <a:t>Hulsen</a:t>
            </a:r>
            <a:endParaRPr lang="nn-NO" sz="2400" noProof="0" dirty="0"/>
          </a:p>
          <a:p>
            <a:r>
              <a:rPr lang="nn-NO" sz="2400" i="1" noProof="0" dirty="0">
                <a:hlinkClick r:id="rId3"/>
              </a:rPr>
              <a:t>Brevet frå havet </a:t>
            </a:r>
            <a:r>
              <a:rPr lang="nn-NO" sz="2400" noProof="0" dirty="0"/>
              <a:t>av Osland og </a:t>
            </a:r>
            <a:r>
              <a:rPr lang="nn-NO" sz="2400" noProof="0" dirty="0" err="1"/>
              <a:t>Duzakin</a:t>
            </a:r>
            <a:r>
              <a:rPr lang="nn-NO" sz="2400" noProof="0" dirty="0"/>
              <a:t> </a:t>
            </a:r>
          </a:p>
          <a:p>
            <a:r>
              <a:rPr lang="nn-NO" sz="2400" i="1" dirty="0">
                <a:solidFill>
                  <a:srgbClr val="F7A115"/>
                </a:solidFill>
                <a:hlinkClick r:id="rId4">
                  <a:extLst>
                    <a:ext uri="{A12FA001-AC4F-418D-AE19-62706E023703}">
                      <ahyp:hlinkClr xmlns:ahyp="http://schemas.microsoft.com/office/drawing/2018/hyperlinkcolor" val="tx"/>
                    </a:ext>
                  </a:extLst>
                </a:hlinkClick>
              </a:rPr>
              <a:t>Skatten på sjørøvarøya</a:t>
            </a:r>
            <a:r>
              <a:rPr lang="nn-NO" sz="2400" noProof="0" dirty="0">
                <a:solidFill>
                  <a:srgbClr val="F7A115"/>
                </a:solidFill>
              </a:rPr>
              <a:t> </a:t>
            </a:r>
            <a:r>
              <a:rPr lang="nn-NO" sz="2400" noProof="0" dirty="0"/>
              <a:t>av Robert Louis Stevenson </a:t>
            </a:r>
          </a:p>
          <a:p>
            <a:endParaRPr lang="nn-NO" sz="2400" noProof="0" dirty="0"/>
          </a:p>
        </p:txBody>
      </p:sp>
      <p:sp>
        <p:nvSpPr>
          <p:cNvPr id="4" name="Plasshaldar for tekst 3">
            <a:extLst>
              <a:ext uri="{FF2B5EF4-FFF2-40B4-BE49-F238E27FC236}">
                <a16:creationId xmlns:a16="http://schemas.microsoft.com/office/drawing/2014/main" id="{FAC4D214-F425-A5AF-CC7E-C8C779D3EEEF}"/>
              </a:ext>
            </a:extLst>
          </p:cNvPr>
          <p:cNvSpPr>
            <a:spLocks noGrp="1"/>
          </p:cNvSpPr>
          <p:nvPr>
            <p:ph type="body" sz="half" idx="2"/>
          </p:nvPr>
        </p:nvSpPr>
        <p:spPr>
          <a:xfrm>
            <a:off x="9296400" y="1870364"/>
            <a:ext cx="2430780" cy="3920836"/>
          </a:xfrm>
        </p:spPr>
        <p:txBody>
          <a:bodyPr>
            <a:normAutofit fontScale="77500" lnSpcReduction="20000"/>
          </a:bodyPr>
          <a:lstStyle/>
          <a:p>
            <a:r>
              <a:rPr lang="nn-NO" sz="2800" b="1" noProof="0" dirty="0"/>
              <a:t>Aktivitetar: </a:t>
            </a:r>
          </a:p>
          <a:p>
            <a:pPr marL="457200" indent="-457200">
              <a:buFont typeface="Arial" panose="020B0604020202020204" pitchFamily="34" charset="0"/>
              <a:buChar char="•"/>
            </a:pPr>
            <a:r>
              <a:rPr lang="nn-NO" sz="2800" noProof="0" dirty="0"/>
              <a:t>Skriv ein flaskepost og send han.</a:t>
            </a:r>
          </a:p>
          <a:p>
            <a:pPr marL="457200" indent="-457200">
              <a:buFont typeface="Arial" panose="020B0604020202020204" pitchFamily="34" charset="0"/>
              <a:buChar char="•"/>
            </a:pPr>
            <a:r>
              <a:rPr lang="nn-NO" sz="2800" noProof="0" dirty="0"/>
              <a:t>Lag ei faktabok om fisk, fugl eller fjerne øyar. </a:t>
            </a:r>
          </a:p>
          <a:p>
            <a:pPr marL="457200" indent="-457200">
              <a:buFont typeface="Arial" panose="020B0604020202020204" pitchFamily="34" charset="0"/>
              <a:buChar char="•"/>
            </a:pPr>
            <a:r>
              <a:rPr lang="nn-NO" sz="2800" noProof="0" dirty="0"/>
              <a:t>Teikn eit fantasikart over Øyverda.</a:t>
            </a:r>
          </a:p>
        </p:txBody>
      </p:sp>
      <p:sp>
        <p:nvSpPr>
          <p:cNvPr id="7" name="Plasshaldar for lysbiletnummer 6">
            <a:extLst>
              <a:ext uri="{FF2B5EF4-FFF2-40B4-BE49-F238E27FC236}">
                <a16:creationId xmlns:a16="http://schemas.microsoft.com/office/drawing/2014/main" id="{6AA5DBD6-7CFA-FBE4-2EDA-13F17DB4069F}"/>
              </a:ext>
            </a:extLst>
          </p:cNvPr>
          <p:cNvSpPr>
            <a:spLocks noGrp="1"/>
          </p:cNvSpPr>
          <p:nvPr>
            <p:ph type="sldNum" sz="quarter" idx="12"/>
          </p:nvPr>
        </p:nvSpPr>
        <p:spPr/>
        <p:txBody>
          <a:bodyPr/>
          <a:lstStyle/>
          <a:p>
            <a:pPr rtl="0"/>
            <a:fld id="{2C18C1E5-FB55-42F5-BD6D-9CC153FCDBE6}" type="slidenum">
              <a:rPr lang="nb-NO" noProof="0" smtClean="0"/>
              <a:pPr rtl="0"/>
              <a:t>11</a:t>
            </a:fld>
            <a:endParaRPr lang="nb-NO" noProof="0"/>
          </a:p>
        </p:txBody>
      </p:sp>
      <p:pic>
        <p:nvPicPr>
          <p:cNvPr id="9" name="Bilete 8">
            <a:extLst>
              <a:ext uri="{FF2B5EF4-FFF2-40B4-BE49-F238E27FC236}">
                <a16:creationId xmlns:a16="http://schemas.microsoft.com/office/drawing/2014/main" id="{544EAD69-79A5-3AAC-85AF-835025CA1311}"/>
              </a:ext>
            </a:extLst>
          </p:cNvPr>
          <p:cNvPicPr>
            <a:picLocks noChangeAspect="1"/>
          </p:cNvPicPr>
          <p:nvPr/>
        </p:nvPicPr>
        <p:blipFill>
          <a:blip r:embed="rId5"/>
          <a:stretch>
            <a:fillRect/>
          </a:stretch>
        </p:blipFill>
        <p:spPr>
          <a:xfrm>
            <a:off x="6041284" y="2738114"/>
            <a:ext cx="2333951" cy="3353268"/>
          </a:xfrm>
          <a:prstGeom prst="rect">
            <a:avLst/>
          </a:prstGeom>
        </p:spPr>
      </p:pic>
      <p:pic>
        <p:nvPicPr>
          <p:cNvPr id="11" name="Bilete 10">
            <a:extLst>
              <a:ext uri="{FF2B5EF4-FFF2-40B4-BE49-F238E27FC236}">
                <a16:creationId xmlns:a16="http://schemas.microsoft.com/office/drawing/2014/main" id="{B7439078-B891-D87D-3A83-7F139D18B378}"/>
              </a:ext>
            </a:extLst>
          </p:cNvPr>
          <p:cNvPicPr>
            <a:picLocks noChangeAspect="1"/>
          </p:cNvPicPr>
          <p:nvPr/>
        </p:nvPicPr>
        <p:blipFill>
          <a:blip r:embed="rId6"/>
          <a:stretch>
            <a:fillRect/>
          </a:stretch>
        </p:blipFill>
        <p:spPr>
          <a:xfrm>
            <a:off x="708526" y="3176275"/>
            <a:ext cx="2428826" cy="3178804"/>
          </a:xfrm>
          <a:prstGeom prst="rect">
            <a:avLst/>
          </a:prstGeom>
        </p:spPr>
      </p:pic>
      <p:pic>
        <p:nvPicPr>
          <p:cNvPr id="15" name="Bilete 14">
            <a:extLst>
              <a:ext uri="{FF2B5EF4-FFF2-40B4-BE49-F238E27FC236}">
                <a16:creationId xmlns:a16="http://schemas.microsoft.com/office/drawing/2014/main" id="{C3A38951-5452-9A1A-0EAA-E806191B4727}"/>
              </a:ext>
            </a:extLst>
          </p:cNvPr>
          <p:cNvPicPr>
            <a:picLocks noChangeAspect="1"/>
          </p:cNvPicPr>
          <p:nvPr/>
        </p:nvPicPr>
        <p:blipFill>
          <a:blip r:embed="rId7"/>
          <a:stretch>
            <a:fillRect/>
          </a:stretch>
        </p:blipFill>
        <p:spPr>
          <a:xfrm>
            <a:off x="3762474" y="3214177"/>
            <a:ext cx="1619052" cy="2577023"/>
          </a:xfrm>
          <a:prstGeom prst="rect">
            <a:avLst/>
          </a:prstGeom>
        </p:spPr>
      </p:pic>
    </p:spTree>
    <p:extLst>
      <p:ext uri="{BB962C8B-B14F-4D97-AF65-F5344CB8AC3E}">
        <p14:creationId xmlns:p14="http://schemas.microsoft.com/office/powerpoint/2010/main" val="3554588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D7F37E-75C5-4A22-957D-ADA384417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0" name="Rectangle 19">
            <a:extLst>
              <a:ext uri="{FF2B5EF4-FFF2-40B4-BE49-F238E27FC236}">
                <a16:creationId xmlns:a16="http://schemas.microsoft.com/office/drawing/2014/main" id="{18839409-176E-42CB-94BD-DF1A9432EA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2" name="Rectangle 21">
            <a:extLst>
              <a:ext uri="{FF2B5EF4-FFF2-40B4-BE49-F238E27FC236}">
                <a16:creationId xmlns:a16="http://schemas.microsoft.com/office/drawing/2014/main" id="{EF83A283-E546-44AF-9CEE-7C5EA258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9999D7-48EA-4DE8-99D3-564691927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11725656"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tel 5">
            <a:extLst>
              <a:ext uri="{FF2B5EF4-FFF2-40B4-BE49-F238E27FC236}">
                <a16:creationId xmlns:a16="http://schemas.microsoft.com/office/drawing/2014/main" id="{70C0D813-F399-0861-882A-C88EC0683041}"/>
              </a:ext>
            </a:extLst>
          </p:cNvPr>
          <p:cNvSpPr>
            <a:spLocks noGrp="1"/>
          </p:cNvSpPr>
          <p:nvPr>
            <p:ph type="title"/>
          </p:nvPr>
        </p:nvSpPr>
        <p:spPr>
          <a:xfrm>
            <a:off x="868680" y="642593"/>
            <a:ext cx="6281928" cy="878274"/>
          </a:xfrm>
        </p:spPr>
        <p:txBody>
          <a:bodyPr vert="horz" lIns="91440" tIns="45720" rIns="91440" bIns="45720" rtlCol="0" anchor="ctr">
            <a:normAutofit/>
          </a:bodyPr>
          <a:lstStyle/>
          <a:p>
            <a:r>
              <a:rPr lang="nn-NO" sz="4800" noProof="0" dirty="0"/>
              <a:t>Fjørefest! </a:t>
            </a:r>
          </a:p>
        </p:txBody>
      </p:sp>
      <p:sp>
        <p:nvSpPr>
          <p:cNvPr id="7" name="Plasshaldar for innhald 6">
            <a:extLst>
              <a:ext uri="{FF2B5EF4-FFF2-40B4-BE49-F238E27FC236}">
                <a16:creationId xmlns:a16="http://schemas.microsoft.com/office/drawing/2014/main" id="{12184B4A-551C-6C27-356F-73D54FD9BE9F}"/>
              </a:ext>
            </a:extLst>
          </p:cNvPr>
          <p:cNvSpPr>
            <a:spLocks noGrp="1"/>
          </p:cNvSpPr>
          <p:nvPr>
            <p:ph idx="1"/>
          </p:nvPr>
        </p:nvSpPr>
        <p:spPr>
          <a:xfrm>
            <a:off x="476135" y="1555173"/>
            <a:ext cx="7101655" cy="4168140"/>
          </a:xfrm>
        </p:spPr>
        <p:txBody>
          <a:bodyPr vert="horz" lIns="91440" tIns="45720" rIns="91440" bIns="45720" rtlCol="0" anchor="t">
            <a:normAutofit/>
          </a:bodyPr>
          <a:lstStyle/>
          <a:p>
            <a:r>
              <a:rPr lang="nn-NO" noProof="0" dirty="0"/>
              <a:t>Når båten legg til kai igjen i </a:t>
            </a:r>
            <a:r>
              <a:rPr lang="nn-NO" noProof="0" dirty="0" err="1"/>
              <a:t>Bokhamna</a:t>
            </a:r>
            <a:r>
              <a:rPr lang="nn-NO" noProof="0" dirty="0"/>
              <a:t>, er lesereisa over. Og med alle dei gode venene og leseopplevingane vi har hatt, må det feirast! På stranda i </a:t>
            </a:r>
            <a:r>
              <a:rPr lang="nn-NO" noProof="0" dirty="0" err="1"/>
              <a:t>Bokhamna</a:t>
            </a:r>
            <a:r>
              <a:rPr lang="nn-NO" noProof="0" dirty="0"/>
              <a:t> riggar ein til ei scene, langbord og eit stort bål! Alle tek del, og nyt den milde sommarbrisen til langt på natt. </a:t>
            </a:r>
          </a:p>
          <a:p>
            <a:r>
              <a:rPr lang="nn-NO" noProof="0" dirty="0"/>
              <a:t>Det vert musikk! Framføringar! Pynt! Talar! Eksotisk mat! Opplesingar! </a:t>
            </a:r>
            <a:r>
              <a:rPr lang="nn-NO" noProof="0" dirty="0" err="1"/>
              <a:t>Lesekviss</a:t>
            </a:r>
            <a:r>
              <a:rPr lang="nn-NO" noProof="0" dirty="0"/>
              <a:t>! Eller kanskje ein tur ut i finvêret? Har du ei fjøre ein kan lage bål i, kan mykje gå føre seg der. </a:t>
            </a:r>
          </a:p>
        </p:txBody>
      </p:sp>
      <p:sp>
        <p:nvSpPr>
          <p:cNvPr id="26" name="Rectangle 25">
            <a:extLst>
              <a:ext uri="{FF2B5EF4-FFF2-40B4-BE49-F238E27FC236}">
                <a16:creationId xmlns:a16="http://schemas.microsoft.com/office/drawing/2014/main" id="{2EA0FEA3-230A-48E7-B24C-D648EA34C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7233115" cy="6108192"/>
          </a:xfrm>
          <a:prstGeom prst="rect">
            <a:avLst/>
          </a:prstGeom>
          <a:noFill/>
          <a:ln w="6350" cap="sq" cmpd="sng" algn="ctr">
            <a:solidFill>
              <a:schemeClr val="tx1">
                <a:lumMod val="75000"/>
                <a:lumOff val="25000"/>
              </a:schemeClr>
            </a:solidFill>
            <a:prstDash val="solid"/>
            <a:miter lim="800000"/>
          </a:ln>
          <a:effectLst/>
        </p:spPr>
      </p:sp>
      <p:sp useBgFill="1">
        <p:nvSpPr>
          <p:cNvPr id="28" name="Rectangle 27">
            <a:extLst>
              <a:ext uri="{FF2B5EF4-FFF2-40B4-BE49-F238E27FC236}">
                <a16:creationId xmlns:a16="http://schemas.microsoft.com/office/drawing/2014/main" id="{9F2C6015-F11A-4A98-A910-B83D34755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4989" y="0"/>
            <a:ext cx="4447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lasshaldar for bilete 10" descr="Eit bilete som inneheld natur, utandørs, bakken, brann&#10;&#10;Automatisk generert skildring">
            <a:extLst>
              <a:ext uri="{FF2B5EF4-FFF2-40B4-BE49-F238E27FC236}">
                <a16:creationId xmlns:a16="http://schemas.microsoft.com/office/drawing/2014/main" id="{151573EA-D149-E1B1-9BFF-F9EBB11C775F}"/>
              </a:ext>
            </a:extLst>
          </p:cNvPr>
          <p:cNvPicPr>
            <a:picLocks noGrp="1" noChangeAspect="1"/>
          </p:cNvPicPr>
          <p:nvPr>
            <p:ph type="pic" sz="quarter" idx="14"/>
          </p:nvPr>
        </p:nvPicPr>
        <p:blipFill rotWithShape="1">
          <a:blip r:embed="rId2"/>
          <a:srcRect l="2841" r="33272" b="-5"/>
          <a:stretch/>
        </p:blipFill>
        <p:spPr>
          <a:xfrm>
            <a:off x="7833571" y="237744"/>
            <a:ext cx="2024804" cy="3217773"/>
          </a:xfrm>
          <a:prstGeom prst="rect">
            <a:avLst/>
          </a:prstGeom>
        </p:spPr>
      </p:pic>
      <p:pic>
        <p:nvPicPr>
          <p:cNvPr id="13" name="Plasshaldar for bilete 12" descr="Eit bilete som inneheld himmel, utandørs, plante&#10;&#10;Automatisk generert skildring">
            <a:extLst>
              <a:ext uri="{FF2B5EF4-FFF2-40B4-BE49-F238E27FC236}">
                <a16:creationId xmlns:a16="http://schemas.microsoft.com/office/drawing/2014/main" id="{A5131A88-972E-64CE-7075-9CB2EF58AADD}"/>
              </a:ext>
            </a:extLst>
          </p:cNvPr>
          <p:cNvPicPr>
            <a:picLocks noGrp="1" noChangeAspect="1"/>
          </p:cNvPicPr>
          <p:nvPr>
            <p:ph type="pic" sz="quarter" idx="16"/>
          </p:nvPr>
        </p:nvPicPr>
        <p:blipFill rotWithShape="1">
          <a:blip r:embed="rId3"/>
          <a:srcRect l="24958" r="14013" b="1"/>
          <a:stretch/>
        </p:blipFill>
        <p:spPr>
          <a:xfrm>
            <a:off x="9944100" y="237744"/>
            <a:ext cx="2019300" cy="3217773"/>
          </a:xfrm>
          <a:prstGeom prst="rect">
            <a:avLst/>
          </a:prstGeom>
        </p:spPr>
      </p:pic>
      <p:pic>
        <p:nvPicPr>
          <p:cNvPr id="9" name="Plasshaldar for bilete 8" descr="Eit bilete som inneheld vatn, strand, utandørs, natur&#10;&#10;Automatisk generert skildring">
            <a:extLst>
              <a:ext uri="{FF2B5EF4-FFF2-40B4-BE49-F238E27FC236}">
                <a16:creationId xmlns:a16="http://schemas.microsoft.com/office/drawing/2014/main" id="{65088A76-C12F-AB39-B6B0-0F7380492989}"/>
              </a:ext>
            </a:extLst>
          </p:cNvPr>
          <p:cNvPicPr>
            <a:picLocks noGrp="1" noChangeAspect="1"/>
          </p:cNvPicPr>
          <p:nvPr>
            <p:ph type="pic" sz="quarter" idx="13"/>
          </p:nvPr>
        </p:nvPicPr>
        <p:blipFill rotWithShape="1">
          <a:blip r:embed="rId4"/>
          <a:srcRect t="34046" r="-2" b="-2"/>
          <a:stretch/>
        </p:blipFill>
        <p:spPr>
          <a:xfrm>
            <a:off x="7833572" y="3533774"/>
            <a:ext cx="4129828" cy="3086481"/>
          </a:xfrm>
          <a:prstGeom prst="rect">
            <a:avLst/>
          </a:prstGeom>
        </p:spPr>
      </p:pic>
    </p:spTree>
    <p:extLst>
      <p:ext uri="{BB962C8B-B14F-4D97-AF65-F5344CB8AC3E}">
        <p14:creationId xmlns:p14="http://schemas.microsoft.com/office/powerpoint/2010/main" val="2840884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6F3CD7-935A-CDC9-1051-3BF094DFC5E1}"/>
              </a:ext>
            </a:extLst>
          </p:cNvPr>
          <p:cNvSpPr>
            <a:spLocks noGrp="1"/>
          </p:cNvSpPr>
          <p:nvPr>
            <p:ph type="title"/>
          </p:nvPr>
        </p:nvSpPr>
        <p:spPr>
          <a:xfrm>
            <a:off x="585746" y="929567"/>
            <a:ext cx="5361432" cy="1371600"/>
          </a:xfrm>
        </p:spPr>
        <p:txBody>
          <a:bodyPr>
            <a:normAutofit fontScale="90000"/>
          </a:bodyPr>
          <a:lstStyle/>
          <a:p>
            <a:pPr algn="ctr"/>
            <a:r>
              <a:rPr lang="nn-NO" noProof="0" dirty="0"/>
              <a:t>Bli med på ei ferd til det ukjende landet </a:t>
            </a:r>
            <a:r>
              <a:rPr lang="nn-NO" noProof="0" dirty="0" err="1"/>
              <a:t>Boktopia</a:t>
            </a:r>
            <a:r>
              <a:rPr lang="nn-NO" noProof="0" dirty="0"/>
              <a:t>! </a:t>
            </a:r>
          </a:p>
        </p:txBody>
      </p:sp>
      <p:sp>
        <p:nvSpPr>
          <p:cNvPr id="5" name="Plasshaldar for lysbiletnummer 4">
            <a:extLst>
              <a:ext uri="{FF2B5EF4-FFF2-40B4-BE49-F238E27FC236}">
                <a16:creationId xmlns:a16="http://schemas.microsoft.com/office/drawing/2014/main" id="{4E7E8666-265C-E3D5-AE6C-8EEDB27911A5}"/>
              </a:ext>
            </a:extLst>
          </p:cNvPr>
          <p:cNvSpPr>
            <a:spLocks noGrp="1"/>
          </p:cNvSpPr>
          <p:nvPr>
            <p:ph type="sldNum" sz="quarter" idx="12"/>
          </p:nvPr>
        </p:nvSpPr>
        <p:spPr/>
        <p:txBody>
          <a:bodyPr/>
          <a:lstStyle/>
          <a:p>
            <a:pPr rtl="0"/>
            <a:fld id="{2C18C1E5-FB55-42F5-BD6D-9CC153FCDBE6}" type="slidenum">
              <a:rPr lang="nb-NO" noProof="0" smtClean="0"/>
              <a:pPr rtl="0"/>
              <a:t>2</a:t>
            </a:fld>
            <a:endParaRPr lang="nb-NO" noProof="0"/>
          </a:p>
        </p:txBody>
      </p:sp>
      <p:graphicFrame>
        <p:nvGraphicFramePr>
          <p:cNvPr id="6" name="Diagram 5">
            <a:extLst>
              <a:ext uri="{FF2B5EF4-FFF2-40B4-BE49-F238E27FC236}">
                <a16:creationId xmlns:a16="http://schemas.microsoft.com/office/drawing/2014/main" id="{619868CD-16E4-B444-B8FF-612D8C3D9229}"/>
              </a:ext>
            </a:extLst>
          </p:cNvPr>
          <p:cNvGraphicFramePr/>
          <p:nvPr>
            <p:extLst>
              <p:ext uri="{D42A27DB-BD31-4B8C-83A1-F6EECF244321}">
                <p14:modId xmlns:p14="http://schemas.microsoft.com/office/powerpoint/2010/main" val="2302100539"/>
              </p:ext>
            </p:extLst>
          </p:nvPr>
        </p:nvGraphicFramePr>
        <p:xfrm>
          <a:off x="6346142" y="1615367"/>
          <a:ext cx="4957433" cy="3627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kstSylinder 6">
            <a:extLst>
              <a:ext uri="{FF2B5EF4-FFF2-40B4-BE49-F238E27FC236}">
                <a16:creationId xmlns:a16="http://schemas.microsoft.com/office/drawing/2014/main" id="{357A2230-6F28-E038-D7D4-55A4419A372A}"/>
              </a:ext>
            </a:extLst>
          </p:cNvPr>
          <p:cNvSpPr txBox="1"/>
          <p:nvPr/>
        </p:nvSpPr>
        <p:spPr>
          <a:xfrm>
            <a:off x="527304" y="2649232"/>
            <a:ext cx="5478317" cy="3693319"/>
          </a:xfrm>
          <a:prstGeom prst="rect">
            <a:avLst/>
          </a:prstGeom>
          <a:noFill/>
        </p:spPr>
        <p:txBody>
          <a:bodyPr wrap="square" lIns="91440" tIns="45720" rIns="91440" bIns="45720" rtlCol="0" anchor="t">
            <a:spAutoFit/>
          </a:bodyPr>
          <a:lstStyle/>
          <a:p>
            <a:r>
              <a:rPr lang="nn-NO" dirty="0"/>
              <a:t>Vi legg ut frå den trygge </a:t>
            </a:r>
            <a:r>
              <a:rPr lang="nn-NO" dirty="0" err="1"/>
              <a:t>Bokhamna</a:t>
            </a:r>
            <a:r>
              <a:rPr lang="nn-NO" dirty="0"/>
              <a:t>, ein idyllisk fiskelandsby. Det nye, magiske skipet vårt er endeleg ferdig, og no skal vi ta oss rundt om i landet </a:t>
            </a:r>
            <a:r>
              <a:rPr lang="nn-NO" dirty="0" err="1"/>
              <a:t>Boktopia</a:t>
            </a:r>
            <a:r>
              <a:rPr lang="nn-NO" dirty="0"/>
              <a:t>. Vi skal vitje fire stadar i dette segnomspunne landet.</a:t>
            </a:r>
            <a:endParaRPr lang="en-US" dirty="0"/>
          </a:p>
          <a:p>
            <a:endParaRPr lang="nn-NO" dirty="0"/>
          </a:p>
          <a:p>
            <a:r>
              <a:rPr lang="nn-NO" dirty="0"/>
              <a:t>For å reise må vi fylle segla på det magiske skipet vårt. Når du les bøker, blir segla fulle med vind, og skipet skyt fart, og slik kan du reise frå stad til stad! Du får eit kart som du må fylgje. Du kan merke av kvar du kjem! </a:t>
            </a:r>
          </a:p>
          <a:p>
            <a:endParaRPr lang="nn-NO" dirty="0"/>
          </a:p>
          <a:p>
            <a:r>
              <a:rPr lang="nn-NO" dirty="0"/>
              <a:t>Les gjerne </a:t>
            </a:r>
            <a:r>
              <a:rPr lang="nn-NO" i="1" dirty="0">
                <a:hlinkClick r:id="rId7"/>
              </a:rPr>
              <a:t>Reisa til verdas farlegaste land </a:t>
            </a:r>
            <a:r>
              <a:rPr lang="nn-NO" dirty="0"/>
              <a:t>for å kome i stemning! </a:t>
            </a:r>
          </a:p>
          <a:p>
            <a:endParaRPr lang="nn-NO" dirty="0"/>
          </a:p>
        </p:txBody>
      </p:sp>
    </p:spTree>
    <p:extLst>
      <p:ext uri="{BB962C8B-B14F-4D97-AF65-F5344CB8AC3E}">
        <p14:creationId xmlns:p14="http://schemas.microsoft.com/office/powerpoint/2010/main" val="772123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aldar for lysbiletnummer 6">
            <a:extLst>
              <a:ext uri="{FF2B5EF4-FFF2-40B4-BE49-F238E27FC236}">
                <a16:creationId xmlns:a16="http://schemas.microsoft.com/office/drawing/2014/main" id="{0C1E1661-1148-9DD2-4CA7-CEC4F9896EB8}"/>
              </a:ext>
            </a:extLst>
          </p:cNvPr>
          <p:cNvSpPr>
            <a:spLocks noGrp="1"/>
          </p:cNvSpPr>
          <p:nvPr>
            <p:ph type="sldNum" sz="quarter" idx="12"/>
          </p:nvPr>
        </p:nvSpPr>
        <p:spPr/>
        <p:txBody>
          <a:bodyPr/>
          <a:lstStyle/>
          <a:p>
            <a:pPr rtl="0"/>
            <a:fld id="{2C18C1E5-FB55-42F5-BD6D-9CC153FCDBE6}" type="slidenum">
              <a:rPr lang="nb-NO" noProof="0" smtClean="0"/>
              <a:pPr rtl="0"/>
              <a:t>3</a:t>
            </a:fld>
            <a:endParaRPr lang="nb-NO" noProof="0"/>
          </a:p>
        </p:txBody>
      </p:sp>
      <p:sp>
        <p:nvSpPr>
          <p:cNvPr id="11" name="Plasshaldar for tekst 7">
            <a:extLst>
              <a:ext uri="{FF2B5EF4-FFF2-40B4-BE49-F238E27FC236}">
                <a16:creationId xmlns:a16="http://schemas.microsoft.com/office/drawing/2014/main" id="{C4E76E69-3BBB-5003-9C96-EEF2B40CD630}"/>
              </a:ext>
            </a:extLst>
          </p:cNvPr>
          <p:cNvSpPr txBox="1">
            <a:spLocks noGrp="1"/>
          </p:cNvSpPr>
          <p:nvPr>
            <p:ph type="body" sz="half" idx="2"/>
          </p:nvPr>
        </p:nvSpPr>
        <p:spPr>
          <a:xfrm>
            <a:off x="9319248" y="374904"/>
            <a:ext cx="2293505" cy="6214394"/>
          </a:xfrm>
          <a:prstGeom prst="rect">
            <a:avLst/>
          </a:prstGeom>
          <a:noFill/>
        </p:spPr>
        <p:txBody>
          <a:bodyPr vert="horz" wrap="square" lIns="91440" tIns="45720" rIns="91440" bIns="45720" rtlCol="0" anchor="t">
            <a:spAutoFit/>
          </a:bodyPr>
          <a:lstStyle/>
          <a:p>
            <a:r>
              <a:rPr lang="nn-NO" sz="2400" noProof="0" dirty="0"/>
              <a:t>Her er kartet over landet </a:t>
            </a:r>
            <a:r>
              <a:rPr lang="nn-NO" sz="2400" noProof="0" dirty="0" err="1"/>
              <a:t>Boktopia</a:t>
            </a:r>
            <a:r>
              <a:rPr lang="nn-NO" sz="2400" noProof="0" dirty="0"/>
              <a:t>! Det er fire stopp som er merkte av – men kanskje får du lyst til å gjere fleire stopp? </a:t>
            </a:r>
          </a:p>
          <a:p>
            <a:r>
              <a:rPr lang="nn-NO" sz="2400" noProof="0" dirty="0"/>
              <a:t>Du får eit eige kart som du må fylgje. Du kan merke av kvar du kjem! </a:t>
            </a:r>
          </a:p>
          <a:p>
            <a:endParaRPr lang="nn-NO" sz="1800" noProof="0" dirty="0"/>
          </a:p>
          <a:p>
            <a:endParaRPr lang="nn-NO" noProof="0" dirty="0"/>
          </a:p>
        </p:txBody>
      </p:sp>
      <p:pic>
        <p:nvPicPr>
          <p:cNvPr id="4" name="Bilete 4" descr="Eit bilete som inneheld kart">
            <a:extLst>
              <a:ext uri="{FF2B5EF4-FFF2-40B4-BE49-F238E27FC236}">
                <a16:creationId xmlns:a16="http://schemas.microsoft.com/office/drawing/2014/main" id="{FB4AF9ED-DA5F-AAD0-4856-79DF8171B4CD}"/>
              </a:ext>
            </a:extLst>
          </p:cNvPr>
          <p:cNvPicPr>
            <a:picLocks noGrp="1" noChangeAspect="1"/>
          </p:cNvPicPr>
          <p:nvPr>
            <p:ph type="pic" idx="1"/>
          </p:nvPr>
        </p:nvPicPr>
        <p:blipFill>
          <a:blip r:embed="rId2"/>
          <a:srcRect t="10285" b="10285"/>
          <a:stretch/>
        </p:blipFill>
        <p:spPr>
          <a:xfrm>
            <a:off x="228599" y="237744"/>
            <a:ext cx="8531352" cy="6382512"/>
          </a:xfrm>
        </p:spPr>
      </p:pic>
    </p:spTree>
    <p:extLst>
      <p:ext uri="{BB962C8B-B14F-4D97-AF65-F5344CB8AC3E}">
        <p14:creationId xmlns:p14="http://schemas.microsoft.com/office/powerpoint/2010/main" val="283665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 name="Rectangle 62">
            <a:extLst>
              <a:ext uri="{FF2B5EF4-FFF2-40B4-BE49-F238E27FC236}">
                <a16:creationId xmlns:a16="http://schemas.microsoft.com/office/drawing/2014/main" id="{69B5FF42-B17C-4F11-B93E-AF59A0B6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98" name="Rectangle 64">
            <a:extLst>
              <a:ext uri="{FF2B5EF4-FFF2-40B4-BE49-F238E27FC236}">
                <a16:creationId xmlns:a16="http://schemas.microsoft.com/office/drawing/2014/main" id="{19D35415-1A65-4CA4-B8D6-E2A513C07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pic>
        <p:nvPicPr>
          <p:cNvPr id="13" name="Plasshaldar for innhald 12" descr="Eit bilete som inneheld tre, piletre, utandørs, plante&#10;&#10;Automatisk generert skildring">
            <a:extLst>
              <a:ext uri="{FF2B5EF4-FFF2-40B4-BE49-F238E27FC236}">
                <a16:creationId xmlns:a16="http://schemas.microsoft.com/office/drawing/2014/main" id="{7ECB6D4B-C8A1-E9A7-0A76-9A55DC0496D0}"/>
              </a:ext>
            </a:extLst>
          </p:cNvPr>
          <p:cNvPicPr>
            <a:picLocks noGrp="1" noChangeAspect="1"/>
          </p:cNvPicPr>
          <p:nvPr>
            <p:ph idx="1"/>
          </p:nvPr>
        </p:nvPicPr>
        <p:blipFill rotWithShape="1">
          <a:blip r:embed="rId2"/>
          <a:srcRect t="31398" r="-1" b="10447"/>
          <a:stretch/>
        </p:blipFill>
        <p:spPr>
          <a:xfrm>
            <a:off x="20" y="10"/>
            <a:ext cx="12188932" cy="6857990"/>
          </a:xfrm>
          <a:prstGeom prst="rect">
            <a:avLst/>
          </a:prstGeom>
        </p:spPr>
      </p:pic>
      <p:sp>
        <p:nvSpPr>
          <p:cNvPr id="99" name="Rectangle 66">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85000"/>
              <a:lumOff val="15000"/>
            </a:schemeClr>
          </a:solidFill>
          <a:ln w="6350" cap="sq" cmpd="sng" algn="ctr">
            <a:noFill/>
            <a:prstDash val="solid"/>
            <a:miter lim="800000"/>
          </a:ln>
          <a:effectLst/>
        </p:spPr>
      </p:sp>
      <p:sp>
        <p:nvSpPr>
          <p:cNvPr id="100" name="Rectangle 68">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tel 1">
            <a:extLst>
              <a:ext uri="{FF2B5EF4-FFF2-40B4-BE49-F238E27FC236}">
                <a16:creationId xmlns:a16="http://schemas.microsoft.com/office/drawing/2014/main" id="{17E4DE38-C24A-8B29-C2FC-DC178389658F}"/>
              </a:ext>
            </a:extLst>
          </p:cNvPr>
          <p:cNvSpPr>
            <a:spLocks noGrp="1"/>
          </p:cNvSpPr>
          <p:nvPr>
            <p:ph type="title"/>
          </p:nvPr>
        </p:nvSpPr>
        <p:spPr>
          <a:xfrm>
            <a:off x="1357951" y="1352277"/>
            <a:ext cx="4633416" cy="1371600"/>
          </a:xfrm>
        </p:spPr>
        <p:txBody>
          <a:bodyPr vert="horz" lIns="91440" tIns="45720" rIns="91440" bIns="45720" rtlCol="0" anchor="ctr">
            <a:normAutofit/>
          </a:bodyPr>
          <a:lstStyle/>
          <a:p>
            <a:r>
              <a:rPr lang="nn-NO" sz="4000" noProof="0" dirty="0">
                <a:solidFill>
                  <a:schemeClr val="tx1">
                    <a:lumMod val="85000"/>
                    <a:lumOff val="15000"/>
                  </a:schemeClr>
                </a:solidFill>
              </a:rPr>
              <a:t>Velkomen til </a:t>
            </a:r>
            <a:br>
              <a:rPr lang="nn-NO" sz="4000" noProof="0" dirty="0">
                <a:solidFill>
                  <a:schemeClr val="tx1">
                    <a:lumMod val="85000"/>
                    <a:lumOff val="15000"/>
                  </a:schemeClr>
                </a:solidFill>
              </a:rPr>
            </a:br>
            <a:r>
              <a:rPr lang="nn-NO" sz="4000" noProof="0" dirty="0">
                <a:solidFill>
                  <a:schemeClr val="tx1">
                    <a:lumMod val="85000"/>
                    <a:lumOff val="15000"/>
                  </a:schemeClr>
                </a:solidFill>
              </a:rPr>
              <a:t>Eventyrskogen!  </a:t>
            </a:r>
          </a:p>
        </p:txBody>
      </p:sp>
      <p:sp>
        <p:nvSpPr>
          <p:cNvPr id="5" name="Plasshaldar for dato 4">
            <a:extLst>
              <a:ext uri="{FF2B5EF4-FFF2-40B4-BE49-F238E27FC236}">
                <a16:creationId xmlns:a16="http://schemas.microsoft.com/office/drawing/2014/main" id="{C40FD7F1-F0BB-8C6D-9B56-FE946B64441E}"/>
              </a:ext>
            </a:extLst>
          </p:cNvPr>
          <p:cNvSpPr>
            <a:spLocks noGrp="1"/>
          </p:cNvSpPr>
          <p:nvPr>
            <p:ph type="dt" sz="half" idx="10"/>
          </p:nvPr>
        </p:nvSpPr>
        <p:spPr>
          <a:xfrm>
            <a:off x="2291992" y="1139526"/>
            <a:ext cx="2743200" cy="256032"/>
          </a:xfrm>
        </p:spPr>
        <p:txBody>
          <a:bodyPr vert="horz" lIns="91440" tIns="45720" rIns="91440" bIns="45720" rtlCol="0" anchor="b">
            <a:normAutofit/>
          </a:bodyPr>
          <a:lstStyle/>
          <a:p>
            <a:pPr algn="ctr" defTabSz="914400">
              <a:spcAft>
                <a:spcPts val="600"/>
              </a:spcAft>
            </a:pPr>
            <a:r>
              <a:rPr lang="en-US" noProof="0"/>
              <a:t>Lesestopp 1 </a:t>
            </a:r>
            <a:endParaRPr lang="en-US" noProof="0" dirty="0"/>
          </a:p>
        </p:txBody>
      </p:sp>
      <p:sp>
        <p:nvSpPr>
          <p:cNvPr id="4" name="Plasshaldar for tekst 3">
            <a:extLst>
              <a:ext uri="{FF2B5EF4-FFF2-40B4-BE49-F238E27FC236}">
                <a16:creationId xmlns:a16="http://schemas.microsoft.com/office/drawing/2014/main" id="{959FDB0D-A15F-2BC2-045C-464F1F6F2441}"/>
              </a:ext>
            </a:extLst>
          </p:cNvPr>
          <p:cNvSpPr>
            <a:spLocks noGrp="1"/>
          </p:cNvSpPr>
          <p:nvPr>
            <p:ph type="body" sz="half" idx="2"/>
          </p:nvPr>
        </p:nvSpPr>
        <p:spPr>
          <a:xfrm>
            <a:off x="1357950" y="2852792"/>
            <a:ext cx="4633415" cy="2572193"/>
          </a:xfrm>
        </p:spPr>
        <p:txBody>
          <a:bodyPr vert="horz" lIns="91440" tIns="45720" rIns="91440" bIns="45720" rtlCol="0">
            <a:normAutofit/>
          </a:bodyPr>
          <a:lstStyle/>
          <a:p>
            <a:pPr>
              <a:lnSpc>
                <a:spcPct val="100000"/>
              </a:lnSpc>
            </a:pPr>
            <a:r>
              <a:rPr lang="nn-NO" sz="2000" noProof="0" dirty="0"/>
              <a:t>I denne fortrylla skogen er alt roleg og grønt. Kan du høyre den svake lyden av bjøller som dansar i vinden? I eventyrland kan du treffe alvar og prinsesser – men hysj! Kva var det? Finst det skumle vesen også? </a:t>
            </a:r>
          </a:p>
        </p:txBody>
      </p:sp>
      <p:sp>
        <p:nvSpPr>
          <p:cNvPr id="7" name="Plasshaldar for lysbiletnummer 6">
            <a:extLst>
              <a:ext uri="{FF2B5EF4-FFF2-40B4-BE49-F238E27FC236}">
                <a16:creationId xmlns:a16="http://schemas.microsoft.com/office/drawing/2014/main" id="{330F3444-6BAB-23B0-6B33-F8FC8A05B92C}"/>
              </a:ext>
            </a:extLst>
          </p:cNvPr>
          <p:cNvSpPr>
            <a:spLocks noGrp="1"/>
          </p:cNvSpPr>
          <p:nvPr>
            <p:ph type="sldNum" sz="quarter" idx="12"/>
          </p:nvPr>
        </p:nvSpPr>
        <p:spPr>
          <a:xfrm>
            <a:off x="11058218" y="5852160"/>
            <a:ext cx="548640" cy="548640"/>
          </a:xfrm>
          <a:prstGeom prst="ellipse">
            <a:avLst/>
          </a:prstGeom>
          <a:solidFill>
            <a:srgbClr val="333333"/>
          </a:solidFill>
        </p:spPr>
        <p:txBody>
          <a:bodyPr vert="horz" lIns="91440" tIns="45720" rIns="91440" bIns="45720" rtlCol="0" anchor="ctr">
            <a:normAutofit/>
          </a:bodyPr>
          <a:lstStyle/>
          <a:p>
            <a:pPr algn="ctr" defTabSz="914400">
              <a:spcAft>
                <a:spcPts val="600"/>
              </a:spcAft>
            </a:pPr>
            <a:fld id="{2C18C1E5-FB55-42F5-BD6D-9CC153FCDBE6}" type="slidenum">
              <a:rPr lang="en-US" sz="1500" noProof="0" smtClean="0">
                <a:solidFill>
                  <a:srgbClr val="FFFFFF"/>
                </a:solidFill>
              </a:rPr>
              <a:pPr algn="ctr" defTabSz="914400">
                <a:spcAft>
                  <a:spcPts val="600"/>
                </a:spcAft>
              </a:pPr>
              <a:t>4</a:t>
            </a:fld>
            <a:endParaRPr lang="en-US" sz="1500" noProof="0">
              <a:solidFill>
                <a:srgbClr val="FFFFFF"/>
              </a:solidFill>
            </a:endParaRPr>
          </a:p>
        </p:txBody>
      </p:sp>
    </p:spTree>
    <p:extLst>
      <p:ext uri="{BB962C8B-B14F-4D97-AF65-F5344CB8AC3E}">
        <p14:creationId xmlns:p14="http://schemas.microsoft.com/office/powerpoint/2010/main" val="334755652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9DB093-6E52-585F-C836-1E044DF79134}"/>
              </a:ext>
            </a:extLst>
          </p:cNvPr>
          <p:cNvSpPr>
            <a:spLocks noGrp="1"/>
          </p:cNvSpPr>
          <p:nvPr>
            <p:ph type="title"/>
          </p:nvPr>
        </p:nvSpPr>
        <p:spPr>
          <a:xfrm>
            <a:off x="9296400" y="392918"/>
            <a:ext cx="2430780" cy="1254907"/>
          </a:xfrm>
        </p:spPr>
        <p:txBody>
          <a:bodyPr/>
          <a:lstStyle/>
          <a:p>
            <a:r>
              <a:rPr lang="nn-NO" noProof="0" dirty="0"/>
              <a:t>Første lesestopp:  Eventyrskogen </a:t>
            </a:r>
          </a:p>
        </p:txBody>
      </p:sp>
      <p:sp>
        <p:nvSpPr>
          <p:cNvPr id="4" name="Plasshaldar for tekst 3">
            <a:extLst>
              <a:ext uri="{FF2B5EF4-FFF2-40B4-BE49-F238E27FC236}">
                <a16:creationId xmlns:a16="http://schemas.microsoft.com/office/drawing/2014/main" id="{1E899B05-29FB-4CFA-710E-08BBE0B046FB}"/>
              </a:ext>
            </a:extLst>
          </p:cNvPr>
          <p:cNvSpPr>
            <a:spLocks noGrp="1"/>
          </p:cNvSpPr>
          <p:nvPr>
            <p:ph type="body" sz="half" idx="2"/>
          </p:nvPr>
        </p:nvSpPr>
        <p:spPr>
          <a:xfrm>
            <a:off x="9296400" y="1647825"/>
            <a:ext cx="2430780" cy="4817257"/>
          </a:xfrm>
        </p:spPr>
        <p:txBody>
          <a:bodyPr vert="horz" lIns="91440" tIns="45720" rIns="91440" bIns="45720" rtlCol="0" anchor="t">
            <a:normAutofit/>
          </a:bodyPr>
          <a:lstStyle/>
          <a:p>
            <a:r>
              <a:rPr lang="nn-NO" noProof="0" dirty="0"/>
              <a:t>Høgtlesing frå boka </a:t>
            </a:r>
            <a:r>
              <a:rPr lang="nn-NO" i="1" noProof="0" dirty="0"/>
              <a:t>Barnas store eventyrbok</a:t>
            </a:r>
          </a:p>
          <a:p>
            <a:r>
              <a:rPr lang="nn-NO" noProof="0" dirty="0"/>
              <a:t>Les til dømes </a:t>
            </a:r>
            <a:r>
              <a:rPr lang="nn-NO" i="1" noProof="0" dirty="0"/>
              <a:t>Tre bukkane Bruse </a:t>
            </a:r>
            <a:r>
              <a:rPr lang="nn-NO" noProof="0" dirty="0"/>
              <a:t>(dei yngre elevane) eller </a:t>
            </a:r>
            <a:r>
              <a:rPr lang="nn-NO" i="1" noProof="0" dirty="0"/>
              <a:t>Fyrtøyet</a:t>
            </a:r>
            <a:r>
              <a:rPr lang="nn-NO" noProof="0" dirty="0"/>
              <a:t> (litt eldre)</a:t>
            </a:r>
          </a:p>
          <a:p>
            <a:r>
              <a:rPr lang="nn-NO" b="0" i="0" noProof="0" dirty="0">
                <a:solidFill>
                  <a:srgbClr val="1A100F"/>
                </a:solidFill>
                <a:effectLst/>
              </a:rPr>
              <a:t>Benjamin </a:t>
            </a:r>
            <a:r>
              <a:rPr lang="nn-NO" b="0" i="0" noProof="0" dirty="0" err="1">
                <a:solidFill>
                  <a:srgbClr val="1A100F"/>
                </a:solidFill>
                <a:effectLst/>
              </a:rPr>
              <a:t>Lacombe</a:t>
            </a:r>
            <a:r>
              <a:rPr lang="nn-NO" b="0" i="0" noProof="0" dirty="0">
                <a:solidFill>
                  <a:srgbClr val="1A100F"/>
                </a:solidFill>
                <a:effectLst/>
              </a:rPr>
              <a:t>, Jacob og Wilhelm Grimm: </a:t>
            </a:r>
            <a:r>
              <a:rPr lang="nn-NO" b="0" i="1" noProof="0" dirty="0">
                <a:solidFill>
                  <a:srgbClr val="1A100F"/>
                </a:solidFill>
                <a:effectLst/>
              </a:rPr>
              <a:t>Snøkvit</a:t>
            </a:r>
          </a:p>
          <a:p>
            <a:r>
              <a:rPr lang="nn-NO" noProof="0" dirty="0"/>
              <a:t>Eller teikneserien </a:t>
            </a:r>
            <a:r>
              <a:rPr lang="nn-NO" i="1" noProof="0" dirty="0"/>
              <a:t>Katten og kråka </a:t>
            </a:r>
          </a:p>
          <a:p>
            <a:r>
              <a:rPr lang="nn-NO" b="1" noProof="0" dirty="0"/>
              <a:t>Aktivitet</a:t>
            </a:r>
            <a:r>
              <a:rPr lang="nn-NO" noProof="0" dirty="0"/>
              <a:t>: </a:t>
            </a:r>
          </a:p>
          <a:p>
            <a:pPr marL="285750" indent="-285750">
              <a:buFont typeface="Arial" panose="020B0604020202020204" pitchFamily="34" charset="0"/>
              <a:buChar char="•"/>
            </a:pPr>
            <a:r>
              <a:rPr lang="nn-NO" noProof="0" dirty="0"/>
              <a:t>Dramatiser eventyr! Finn høvelege kostyme og bruk gjerne bilete på PowerPoint i bakgrunnen. </a:t>
            </a:r>
          </a:p>
          <a:p>
            <a:pPr marL="285750" indent="-285750">
              <a:buFont typeface="Arial" panose="020B0604020202020204" pitchFamily="34" charset="0"/>
              <a:buChar char="•"/>
            </a:pPr>
            <a:r>
              <a:rPr lang="nn-NO" noProof="0" dirty="0"/>
              <a:t>Leik eit eventyr! Ver ulike eventyrfigurar og sjå kva som skjer! </a:t>
            </a:r>
          </a:p>
        </p:txBody>
      </p:sp>
      <p:sp>
        <p:nvSpPr>
          <p:cNvPr id="7" name="Plasshaldar for lysbiletnummer 6">
            <a:extLst>
              <a:ext uri="{FF2B5EF4-FFF2-40B4-BE49-F238E27FC236}">
                <a16:creationId xmlns:a16="http://schemas.microsoft.com/office/drawing/2014/main" id="{5155B259-6BFA-2B0A-E802-D84DA681C2C9}"/>
              </a:ext>
            </a:extLst>
          </p:cNvPr>
          <p:cNvSpPr>
            <a:spLocks noGrp="1"/>
          </p:cNvSpPr>
          <p:nvPr>
            <p:ph type="sldNum" sz="quarter" idx="12"/>
          </p:nvPr>
        </p:nvSpPr>
        <p:spPr/>
        <p:txBody>
          <a:bodyPr/>
          <a:lstStyle/>
          <a:p>
            <a:pPr rtl="0"/>
            <a:fld id="{2C18C1E5-FB55-42F5-BD6D-9CC153FCDBE6}" type="slidenum">
              <a:rPr lang="nb-NO" noProof="0" smtClean="0"/>
              <a:pPr rtl="0"/>
              <a:t>5</a:t>
            </a:fld>
            <a:endParaRPr lang="nb-NO" noProof="0"/>
          </a:p>
        </p:txBody>
      </p:sp>
      <p:pic>
        <p:nvPicPr>
          <p:cNvPr id="11" name="Bilete 10">
            <a:extLst>
              <a:ext uri="{FF2B5EF4-FFF2-40B4-BE49-F238E27FC236}">
                <a16:creationId xmlns:a16="http://schemas.microsoft.com/office/drawing/2014/main" id="{88079CC5-E23A-789D-AC30-89342A7AF0E4}"/>
              </a:ext>
            </a:extLst>
          </p:cNvPr>
          <p:cNvPicPr>
            <a:picLocks noChangeAspect="1"/>
          </p:cNvPicPr>
          <p:nvPr/>
        </p:nvPicPr>
        <p:blipFill>
          <a:blip r:embed="rId2"/>
          <a:stretch>
            <a:fillRect/>
          </a:stretch>
        </p:blipFill>
        <p:spPr>
          <a:xfrm>
            <a:off x="695906" y="3688782"/>
            <a:ext cx="4915898" cy="2435280"/>
          </a:xfrm>
          <a:prstGeom prst="rect">
            <a:avLst/>
          </a:prstGeom>
        </p:spPr>
      </p:pic>
      <p:pic>
        <p:nvPicPr>
          <p:cNvPr id="9" name="Bilete 8">
            <a:extLst>
              <a:ext uri="{FF2B5EF4-FFF2-40B4-BE49-F238E27FC236}">
                <a16:creationId xmlns:a16="http://schemas.microsoft.com/office/drawing/2014/main" id="{7BF68FC9-4951-7E13-973F-58C39BE5C5C1}"/>
              </a:ext>
            </a:extLst>
          </p:cNvPr>
          <p:cNvPicPr>
            <a:picLocks noChangeAspect="1"/>
          </p:cNvPicPr>
          <p:nvPr/>
        </p:nvPicPr>
        <p:blipFill>
          <a:blip r:embed="rId3"/>
          <a:stretch>
            <a:fillRect/>
          </a:stretch>
        </p:blipFill>
        <p:spPr>
          <a:xfrm rot="782065">
            <a:off x="5813897" y="1790456"/>
            <a:ext cx="2707627" cy="3277088"/>
          </a:xfrm>
          <a:prstGeom prst="rect">
            <a:avLst/>
          </a:prstGeom>
        </p:spPr>
      </p:pic>
      <p:pic>
        <p:nvPicPr>
          <p:cNvPr id="13" name="Bilete 12">
            <a:extLst>
              <a:ext uri="{FF2B5EF4-FFF2-40B4-BE49-F238E27FC236}">
                <a16:creationId xmlns:a16="http://schemas.microsoft.com/office/drawing/2014/main" id="{28B700A3-D10C-71CB-56A0-F25C17E6BFF3}"/>
              </a:ext>
            </a:extLst>
          </p:cNvPr>
          <p:cNvPicPr>
            <a:picLocks noChangeAspect="1"/>
          </p:cNvPicPr>
          <p:nvPr/>
        </p:nvPicPr>
        <p:blipFill>
          <a:blip r:embed="rId4"/>
          <a:stretch>
            <a:fillRect/>
          </a:stretch>
        </p:blipFill>
        <p:spPr>
          <a:xfrm rot="20816484">
            <a:off x="607015" y="377772"/>
            <a:ext cx="2365442" cy="3456136"/>
          </a:xfrm>
          <a:prstGeom prst="rect">
            <a:avLst/>
          </a:prstGeom>
        </p:spPr>
      </p:pic>
      <p:pic>
        <p:nvPicPr>
          <p:cNvPr id="5" name="Bilete 4">
            <a:extLst>
              <a:ext uri="{FF2B5EF4-FFF2-40B4-BE49-F238E27FC236}">
                <a16:creationId xmlns:a16="http://schemas.microsoft.com/office/drawing/2014/main" id="{C51BA33E-1526-9525-91BF-27EAB65BBF23}"/>
              </a:ext>
            </a:extLst>
          </p:cNvPr>
          <p:cNvPicPr>
            <a:picLocks noChangeAspect="1"/>
          </p:cNvPicPr>
          <p:nvPr/>
        </p:nvPicPr>
        <p:blipFill>
          <a:blip r:embed="rId5"/>
          <a:stretch>
            <a:fillRect/>
          </a:stretch>
        </p:blipFill>
        <p:spPr>
          <a:xfrm>
            <a:off x="3205128" y="272553"/>
            <a:ext cx="2693086" cy="3298903"/>
          </a:xfrm>
          <a:prstGeom prst="rect">
            <a:avLst/>
          </a:prstGeom>
        </p:spPr>
      </p:pic>
    </p:spTree>
    <p:extLst>
      <p:ext uri="{BB962C8B-B14F-4D97-AF65-F5344CB8AC3E}">
        <p14:creationId xmlns:p14="http://schemas.microsoft.com/office/powerpoint/2010/main" val="4282411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741F0F2-9330-4C12-9590-3F8F3CC56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64800146-0979-49C4-AD6C-F80BF29A8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44" name="Rectangle 43">
            <a:extLst>
              <a:ext uri="{FF2B5EF4-FFF2-40B4-BE49-F238E27FC236}">
                <a16:creationId xmlns:a16="http://schemas.microsoft.com/office/drawing/2014/main" id="{1475ED1D-357D-4E0F-AFED-7A1C50229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6" name="Rectangle 45">
            <a:extLst>
              <a:ext uri="{FF2B5EF4-FFF2-40B4-BE49-F238E27FC236}">
                <a16:creationId xmlns:a16="http://schemas.microsoft.com/office/drawing/2014/main" id="{C391A9E4-6B99-4541-9970-1360994D9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8" name="Group 47">
            <a:extLst>
              <a:ext uri="{FF2B5EF4-FFF2-40B4-BE49-F238E27FC236}">
                <a16:creationId xmlns:a16="http://schemas.microsoft.com/office/drawing/2014/main" id="{D4DD42AA-0A69-449A-AEA1-341FF0A698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49" name="Straight Connector 48">
              <a:extLst>
                <a:ext uri="{FF2B5EF4-FFF2-40B4-BE49-F238E27FC236}">
                  <a16:creationId xmlns:a16="http://schemas.microsoft.com/office/drawing/2014/main" id="{91A149A7-F3C7-40FE-BD5C-4C1957DDAE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89467C8-013A-4B08-81C2-BFF17FC3DC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DAF5A43-DFF3-464D-BD1C-13184F5C3F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pic>
        <p:nvPicPr>
          <p:cNvPr id="9" name="Plasshaldar for innhald 8">
            <a:extLst>
              <a:ext uri="{FF2B5EF4-FFF2-40B4-BE49-F238E27FC236}">
                <a16:creationId xmlns:a16="http://schemas.microsoft.com/office/drawing/2014/main" id="{4378C710-9EFB-7C0A-4A55-0114604C6988}"/>
              </a:ext>
            </a:extLst>
          </p:cNvPr>
          <p:cNvPicPr>
            <a:picLocks noGrp="1" noChangeAspect="1"/>
          </p:cNvPicPr>
          <p:nvPr>
            <p:ph idx="1"/>
          </p:nvPr>
        </p:nvPicPr>
        <p:blipFill rotWithShape="1">
          <a:blip r:embed="rId3"/>
          <a:srcRect t="32234" b="4386"/>
          <a:stretch/>
        </p:blipFill>
        <p:spPr>
          <a:xfrm>
            <a:off x="1" y="10"/>
            <a:ext cx="12191999" cy="6857989"/>
          </a:xfrm>
          <a:prstGeom prst="rect">
            <a:avLst/>
          </a:prstGeom>
        </p:spPr>
      </p:pic>
      <p:sp>
        <p:nvSpPr>
          <p:cNvPr id="53" name="Rectangle 52">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rgbClr val="333333"/>
          </a:solidFill>
          <a:ln w="6350" cap="sq" cmpd="sng" algn="ctr">
            <a:noFill/>
            <a:prstDash val="solid"/>
            <a:miter lim="800000"/>
          </a:ln>
          <a:effectLst/>
        </p:spPr>
      </p:sp>
      <p:sp>
        <p:nvSpPr>
          <p:cNvPr id="2" name="Tittel 1">
            <a:extLst>
              <a:ext uri="{FF2B5EF4-FFF2-40B4-BE49-F238E27FC236}">
                <a16:creationId xmlns:a16="http://schemas.microsoft.com/office/drawing/2014/main" id="{3EAB2DB0-46C6-DB0D-87FE-EF77B4CA9F75}"/>
              </a:ext>
            </a:extLst>
          </p:cNvPr>
          <p:cNvSpPr>
            <a:spLocks noGrp="1"/>
          </p:cNvSpPr>
          <p:nvPr>
            <p:ph type="title"/>
          </p:nvPr>
        </p:nvSpPr>
        <p:spPr>
          <a:xfrm>
            <a:off x="1276055" y="2219864"/>
            <a:ext cx="4775075" cy="1717515"/>
          </a:xfrm>
        </p:spPr>
        <p:txBody>
          <a:bodyPr vert="horz" lIns="91440" tIns="45720" rIns="91440" bIns="45720" rtlCol="0" anchor="ctr">
            <a:normAutofit/>
          </a:bodyPr>
          <a:lstStyle/>
          <a:p>
            <a:pPr algn="ctr">
              <a:lnSpc>
                <a:spcPct val="83000"/>
              </a:lnSpc>
            </a:pPr>
            <a:r>
              <a:rPr lang="nn-NO" sz="4800" b="0" kern="1200" cap="all" spc="-100" baseline="0" noProof="0" dirty="0">
                <a:solidFill>
                  <a:srgbClr val="FFFFFF"/>
                </a:solidFill>
                <a:effectLst/>
                <a:latin typeface="+mj-lt"/>
                <a:ea typeface="+mn-ea"/>
                <a:cs typeface="+mn-cs"/>
              </a:rPr>
              <a:t>Velkomen til Metropolis</a:t>
            </a:r>
          </a:p>
        </p:txBody>
      </p:sp>
      <p:sp>
        <p:nvSpPr>
          <p:cNvPr id="4" name="Plasshaldar for tekst 3">
            <a:extLst>
              <a:ext uri="{FF2B5EF4-FFF2-40B4-BE49-F238E27FC236}">
                <a16:creationId xmlns:a16="http://schemas.microsoft.com/office/drawing/2014/main" id="{22E79EBC-5268-C94C-3820-C3F20B3220D5}"/>
              </a:ext>
            </a:extLst>
          </p:cNvPr>
          <p:cNvSpPr>
            <a:spLocks noGrp="1"/>
          </p:cNvSpPr>
          <p:nvPr>
            <p:ph type="body" sz="half" idx="2"/>
          </p:nvPr>
        </p:nvSpPr>
        <p:spPr>
          <a:xfrm>
            <a:off x="1276055" y="3947002"/>
            <a:ext cx="4775075" cy="559656"/>
          </a:xfrm>
        </p:spPr>
        <p:txBody>
          <a:bodyPr vert="horz" lIns="91440" tIns="45720" rIns="91440" bIns="45720" rtlCol="0">
            <a:noAutofit/>
          </a:bodyPr>
          <a:lstStyle/>
          <a:p>
            <a:pPr algn="ctr">
              <a:lnSpc>
                <a:spcPct val="100000"/>
              </a:lnSpc>
              <a:spcBef>
                <a:spcPts val="0"/>
              </a:spcBef>
              <a:spcAft>
                <a:spcPts val="600"/>
              </a:spcAft>
            </a:pPr>
            <a:r>
              <a:rPr lang="nn-NO" spc="80" noProof="0" dirty="0">
                <a:solidFill>
                  <a:srgbClr val="FFFFFF"/>
                </a:solidFill>
              </a:rPr>
              <a:t>Sjå deg rundt! Her svevar flygebilar og rakettar, bygningane ser framande ut, eksotiske lukter strøymer mot deg – og kor rare alle menneska ser ut! Eller … er det menneske? </a:t>
            </a:r>
          </a:p>
        </p:txBody>
      </p:sp>
      <p:sp>
        <p:nvSpPr>
          <p:cNvPr id="5" name="Plasshaldar for dato 4">
            <a:extLst>
              <a:ext uri="{FF2B5EF4-FFF2-40B4-BE49-F238E27FC236}">
                <a16:creationId xmlns:a16="http://schemas.microsoft.com/office/drawing/2014/main" id="{A3B3D575-DA30-11D2-664F-2131AC7158EF}"/>
              </a:ext>
            </a:extLst>
          </p:cNvPr>
          <p:cNvSpPr>
            <a:spLocks noGrp="1"/>
          </p:cNvSpPr>
          <p:nvPr>
            <p:ph type="dt" sz="half" idx="10"/>
          </p:nvPr>
        </p:nvSpPr>
        <p:spPr>
          <a:xfrm>
            <a:off x="2886352" y="1942957"/>
            <a:ext cx="1554480" cy="363516"/>
          </a:xfrm>
        </p:spPr>
        <p:txBody>
          <a:bodyPr vert="horz" lIns="91440" tIns="45720" rIns="91440" bIns="45720" rtlCol="0" anchor="b">
            <a:normAutofit/>
          </a:bodyPr>
          <a:lstStyle/>
          <a:p>
            <a:pPr algn="ctr" defTabSz="914400">
              <a:spcAft>
                <a:spcPts val="600"/>
              </a:spcAft>
            </a:pPr>
            <a:r>
              <a:rPr lang="en-US" sz="1300" noProof="0" dirty="0" err="1">
                <a:solidFill>
                  <a:srgbClr val="FFFFFF"/>
                </a:solidFill>
              </a:rPr>
              <a:t>Lesestopp</a:t>
            </a:r>
            <a:r>
              <a:rPr lang="en-US" sz="1300" noProof="0" dirty="0">
                <a:solidFill>
                  <a:srgbClr val="FFFFFF"/>
                </a:solidFill>
              </a:rPr>
              <a:t> 2</a:t>
            </a:r>
          </a:p>
        </p:txBody>
      </p:sp>
      <p:sp>
        <p:nvSpPr>
          <p:cNvPr id="55" name="Rectangle 54">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rgbClr val="FFFFFF"/>
            </a:solidFill>
            <a:prstDash val="solid"/>
            <a:miter lim="800000"/>
          </a:ln>
          <a:effectLst>
            <a:softEdge rad="0"/>
          </a:effectLst>
        </p:spPr>
      </p:sp>
      <p:sp>
        <p:nvSpPr>
          <p:cNvPr id="7" name="Plasshaldar for lysbiletnummer 6">
            <a:extLst>
              <a:ext uri="{FF2B5EF4-FFF2-40B4-BE49-F238E27FC236}">
                <a16:creationId xmlns:a16="http://schemas.microsoft.com/office/drawing/2014/main" id="{31E86E14-0E94-C353-5336-7651F8BCA215}"/>
              </a:ext>
            </a:extLst>
          </p:cNvPr>
          <p:cNvSpPr>
            <a:spLocks noGrp="1"/>
          </p:cNvSpPr>
          <p:nvPr>
            <p:ph type="sldNum" sz="quarter" idx="12"/>
          </p:nvPr>
        </p:nvSpPr>
        <p:spPr>
          <a:xfrm>
            <a:off x="11055814" y="5852160"/>
            <a:ext cx="548640" cy="548640"/>
          </a:xfrm>
          <a:prstGeom prst="ellipse">
            <a:avLst/>
          </a:prstGeom>
          <a:solidFill>
            <a:srgbClr val="333333"/>
          </a:solidFill>
        </p:spPr>
        <p:txBody>
          <a:bodyPr vert="horz" lIns="91440" tIns="45720" rIns="91440" bIns="45720" rtlCol="0" anchor="ctr">
            <a:normAutofit/>
          </a:bodyPr>
          <a:lstStyle/>
          <a:p>
            <a:pPr algn="ctr" defTabSz="914400">
              <a:spcAft>
                <a:spcPts val="600"/>
              </a:spcAft>
            </a:pPr>
            <a:fld id="{2C18C1E5-FB55-42F5-BD6D-9CC153FCDBE6}" type="slidenum">
              <a:rPr lang="en-US" sz="1500" noProof="0">
                <a:solidFill>
                  <a:srgbClr val="FFFFFF"/>
                </a:solidFill>
              </a:rPr>
              <a:pPr algn="ctr" defTabSz="914400">
                <a:spcAft>
                  <a:spcPts val="600"/>
                </a:spcAft>
              </a:pPr>
              <a:t>6</a:t>
            </a:fld>
            <a:endParaRPr lang="en-US" sz="1500" noProof="0">
              <a:solidFill>
                <a:srgbClr val="FFFFFF"/>
              </a:solidFill>
            </a:endParaRPr>
          </a:p>
        </p:txBody>
      </p:sp>
    </p:spTree>
    <p:extLst>
      <p:ext uri="{BB962C8B-B14F-4D97-AF65-F5344CB8AC3E}">
        <p14:creationId xmlns:p14="http://schemas.microsoft.com/office/powerpoint/2010/main" val="348807466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9B5FF42-B17C-4F11-B93E-AF59A0B6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6" name="Rectangle 15">
            <a:extLst>
              <a:ext uri="{FF2B5EF4-FFF2-40B4-BE49-F238E27FC236}">
                <a16:creationId xmlns:a16="http://schemas.microsoft.com/office/drawing/2014/main" id="{19D35415-1A65-4CA4-B8D6-E2A513C07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aldar for innhald 8" descr="Eit bilete som inneheld tekst, utandørs, fleire&#10;&#10;Automatisk generert skildring">
            <a:extLst>
              <a:ext uri="{FF2B5EF4-FFF2-40B4-BE49-F238E27FC236}">
                <a16:creationId xmlns:a16="http://schemas.microsoft.com/office/drawing/2014/main" id="{F277739B-14A4-3E53-67D8-4BD0066F1A57}"/>
              </a:ext>
            </a:extLst>
          </p:cNvPr>
          <p:cNvPicPr>
            <a:picLocks noGrp="1" noChangeAspect="1"/>
          </p:cNvPicPr>
          <p:nvPr>
            <p:ph idx="1"/>
          </p:nvPr>
        </p:nvPicPr>
        <p:blipFill rotWithShape="1">
          <a:blip r:embed="rId2"/>
          <a:srcRect t="37151"/>
          <a:stretch/>
        </p:blipFill>
        <p:spPr>
          <a:xfrm>
            <a:off x="20" y="-1"/>
            <a:ext cx="12191980" cy="685799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E7F953F-8D01-77D1-B464-CC4EE5D2FF91}"/>
              </a:ext>
            </a:extLst>
          </p:cNvPr>
          <p:cNvSpPr>
            <a:spLocks noGrp="1"/>
          </p:cNvSpPr>
          <p:nvPr>
            <p:ph type="title"/>
          </p:nvPr>
        </p:nvSpPr>
        <p:spPr>
          <a:xfrm>
            <a:off x="774043" y="727626"/>
            <a:ext cx="4602152" cy="1718225"/>
          </a:xfrm>
        </p:spPr>
        <p:txBody>
          <a:bodyPr vert="horz" lIns="91440" tIns="45720" rIns="91440" bIns="45720" rtlCol="0" anchor="ctr">
            <a:normAutofit/>
          </a:bodyPr>
          <a:lstStyle/>
          <a:p>
            <a:r>
              <a:rPr lang="nn-NO" sz="4800" noProof="0" dirty="0">
                <a:solidFill>
                  <a:schemeClr val="tx1">
                    <a:lumMod val="85000"/>
                    <a:lumOff val="15000"/>
                  </a:schemeClr>
                </a:solidFill>
              </a:rPr>
              <a:t>2. Lesestopp: Metropolis </a:t>
            </a:r>
          </a:p>
        </p:txBody>
      </p:sp>
      <p:sp>
        <p:nvSpPr>
          <p:cNvPr id="7" name="Plasshaldar for lysbiletnummer 6">
            <a:extLst>
              <a:ext uri="{FF2B5EF4-FFF2-40B4-BE49-F238E27FC236}">
                <a16:creationId xmlns:a16="http://schemas.microsoft.com/office/drawing/2014/main" id="{EC081032-4964-804A-38BE-651FDD531984}"/>
              </a:ext>
            </a:extLst>
          </p:cNvPr>
          <p:cNvSpPr>
            <a:spLocks noGrp="1"/>
          </p:cNvSpPr>
          <p:nvPr>
            <p:ph type="sldNum" sz="quarter" idx="12"/>
          </p:nvPr>
        </p:nvSpPr>
        <p:spPr>
          <a:xfrm>
            <a:off x="5070261" y="517148"/>
            <a:ext cx="548640" cy="274320"/>
          </a:xfrm>
        </p:spPr>
        <p:txBody>
          <a:bodyPr vert="horz" lIns="91440" tIns="45720" rIns="91440" bIns="45720" rtlCol="0" anchor="b">
            <a:normAutofit/>
          </a:bodyPr>
          <a:lstStyle/>
          <a:p>
            <a:pPr defTabSz="914400">
              <a:spcAft>
                <a:spcPts val="600"/>
              </a:spcAft>
            </a:pPr>
            <a:fld id="{2C18C1E5-FB55-42F5-BD6D-9CC153FCDBE6}" type="slidenum">
              <a:rPr lang="en-US" noProof="0" smtClean="0"/>
              <a:pPr defTabSz="914400">
                <a:spcAft>
                  <a:spcPts val="600"/>
                </a:spcAft>
              </a:pPr>
              <a:t>7</a:t>
            </a:fld>
            <a:endParaRPr lang="en-US" noProof="0"/>
          </a:p>
        </p:txBody>
      </p:sp>
      <p:sp>
        <p:nvSpPr>
          <p:cNvPr id="4" name="Plasshaldar for tekst 3">
            <a:extLst>
              <a:ext uri="{FF2B5EF4-FFF2-40B4-BE49-F238E27FC236}">
                <a16:creationId xmlns:a16="http://schemas.microsoft.com/office/drawing/2014/main" id="{B3EC8E44-F4FE-A5A9-BCC3-92BFECE8D534}"/>
              </a:ext>
            </a:extLst>
          </p:cNvPr>
          <p:cNvSpPr>
            <a:spLocks noGrp="1"/>
          </p:cNvSpPr>
          <p:nvPr>
            <p:ph type="body" sz="half" idx="2"/>
          </p:nvPr>
        </p:nvSpPr>
        <p:spPr>
          <a:xfrm>
            <a:off x="774043" y="2538920"/>
            <a:ext cx="2950464" cy="3480066"/>
          </a:xfrm>
        </p:spPr>
        <p:txBody>
          <a:bodyPr vert="horz" lIns="91440" tIns="45720" rIns="91440" bIns="45720" rtlCol="0" anchor="t">
            <a:normAutofit fontScale="85000" lnSpcReduction="10000"/>
          </a:bodyPr>
          <a:lstStyle/>
          <a:p>
            <a:pPr indent="-182880">
              <a:lnSpc>
                <a:spcPct val="100000"/>
              </a:lnSpc>
              <a:buFont typeface="Garamond" pitchFamily="18" charset="0"/>
              <a:buChar char="◦"/>
            </a:pPr>
            <a:r>
              <a:rPr lang="nn-NO" sz="2800" noProof="0" dirty="0"/>
              <a:t>Høgtlesing frå boka </a:t>
            </a:r>
            <a:r>
              <a:rPr lang="nn-NO" sz="2800" i="1" noProof="0" dirty="0"/>
              <a:t>Pølsetjuven</a:t>
            </a:r>
            <a:r>
              <a:rPr lang="nn-NO" sz="2800" noProof="0" dirty="0"/>
              <a:t> for dei minste elevane.</a:t>
            </a:r>
          </a:p>
          <a:p>
            <a:pPr indent="-182880">
              <a:lnSpc>
                <a:spcPct val="100000"/>
              </a:lnSpc>
              <a:buFont typeface="Garamond" pitchFamily="18" charset="0"/>
              <a:buChar char="◦"/>
            </a:pPr>
            <a:r>
              <a:rPr lang="nn-NO" sz="2800" noProof="0" dirty="0"/>
              <a:t>Eller </a:t>
            </a:r>
            <a:r>
              <a:rPr lang="nn-NO" sz="2800" i="1" noProof="0" dirty="0"/>
              <a:t>Terra </a:t>
            </a:r>
            <a:r>
              <a:rPr lang="nn-NO" sz="2800" i="1" noProof="0" dirty="0" err="1"/>
              <a:t>Victoris</a:t>
            </a:r>
            <a:r>
              <a:rPr lang="nn-NO" sz="2800" i="1" noProof="0" dirty="0"/>
              <a:t> </a:t>
            </a:r>
            <a:r>
              <a:rPr lang="nn-NO" sz="2800" noProof="0" dirty="0"/>
              <a:t>for dei eldste elevane.</a:t>
            </a:r>
          </a:p>
          <a:p>
            <a:pPr>
              <a:lnSpc>
                <a:spcPct val="100000"/>
              </a:lnSpc>
            </a:pPr>
            <a:r>
              <a:rPr lang="nn-NO" sz="2800" b="1" noProof="0" dirty="0"/>
              <a:t>Aktivitet: </a:t>
            </a:r>
          </a:p>
          <a:p>
            <a:pPr>
              <a:lnSpc>
                <a:spcPct val="100000"/>
              </a:lnSpc>
            </a:pPr>
            <a:r>
              <a:rPr lang="nn-NO" sz="2800" noProof="0" dirty="0"/>
              <a:t>Bygg byen Metropolis i Minecraft, </a:t>
            </a:r>
            <a:r>
              <a:rPr lang="nn-NO" sz="2800" noProof="0" dirty="0" err="1"/>
              <a:t>lego</a:t>
            </a:r>
            <a:r>
              <a:rPr lang="nn-NO" sz="2800" noProof="0" dirty="0"/>
              <a:t>, papp eller plastilin! </a:t>
            </a:r>
          </a:p>
        </p:txBody>
      </p:sp>
      <p:pic>
        <p:nvPicPr>
          <p:cNvPr id="11" name="Bilete 10">
            <a:extLst>
              <a:ext uri="{FF2B5EF4-FFF2-40B4-BE49-F238E27FC236}">
                <a16:creationId xmlns:a16="http://schemas.microsoft.com/office/drawing/2014/main" id="{EB1B5F6A-6066-7D2A-77E4-CAA8C727FD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59183" y="3530419"/>
            <a:ext cx="1943923" cy="3220085"/>
          </a:xfrm>
          <a:prstGeom prst="rect">
            <a:avLst/>
          </a:prstGeom>
        </p:spPr>
      </p:pic>
    </p:spTree>
    <p:extLst>
      <p:ext uri="{BB962C8B-B14F-4D97-AF65-F5344CB8AC3E}">
        <p14:creationId xmlns:p14="http://schemas.microsoft.com/office/powerpoint/2010/main" val="116401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9B5FF42-B17C-4F11-B93E-AF59A0B6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7" name="Rectangle 46">
            <a:extLst>
              <a:ext uri="{FF2B5EF4-FFF2-40B4-BE49-F238E27FC236}">
                <a16:creationId xmlns:a16="http://schemas.microsoft.com/office/drawing/2014/main" id="{19D35415-1A65-4CA4-B8D6-E2A513C07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pic>
        <p:nvPicPr>
          <p:cNvPr id="9" name="Plasshaldar for innhald 8" descr="Eit bilete som inneheld gras, tre, utandørs, bygning&#10;&#10;Automatisk generert skildring">
            <a:extLst>
              <a:ext uri="{FF2B5EF4-FFF2-40B4-BE49-F238E27FC236}">
                <a16:creationId xmlns:a16="http://schemas.microsoft.com/office/drawing/2014/main" id="{A505A57C-779B-5682-B888-4BD7DFCBA846}"/>
              </a:ext>
            </a:extLst>
          </p:cNvPr>
          <p:cNvPicPr>
            <a:picLocks noGrp="1" noChangeAspect="1"/>
          </p:cNvPicPr>
          <p:nvPr>
            <p:ph idx="1"/>
          </p:nvPr>
        </p:nvPicPr>
        <p:blipFill rotWithShape="1">
          <a:blip r:embed="rId2"/>
          <a:srcRect t="22728" r="-1" b="13875"/>
          <a:stretch/>
        </p:blipFill>
        <p:spPr>
          <a:xfrm>
            <a:off x="20" y="10"/>
            <a:ext cx="12188932" cy="6857990"/>
          </a:xfrm>
          <a:prstGeom prst="rect">
            <a:avLst/>
          </a:prstGeom>
        </p:spPr>
      </p:pic>
      <p:sp>
        <p:nvSpPr>
          <p:cNvPr id="49" name="Rectangle 48">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85000"/>
              <a:lumOff val="15000"/>
            </a:schemeClr>
          </a:solidFill>
          <a:ln w="6350" cap="sq" cmpd="sng" algn="ctr">
            <a:noFill/>
            <a:prstDash val="solid"/>
            <a:miter lim="800000"/>
          </a:ln>
          <a:effectLst/>
        </p:spPr>
      </p:sp>
      <p:sp>
        <p:nvSpPr>
          <p:cNvPr id="51" name="Rectangle 50">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tel 1">
            <a:extLst>
              <a:ext uri="{FF2B5EF4-FFF2-40B4-BE49-F238E27FC236}">
                <a16:creationId xmlns:a16="http://schemas.microsoft.com/office/drawing/2014/main" id="{DE3963FA-4143-73EF-2A7C-24F5C14F7B6F}"/>
              </a:ext>
            </a:extLst>
          </p:cNvPr>
          <p:cNvSpPr>
            <a:spLocks noGrp="1"/>
          </p:cNvSpPr>
          <p:nvPr>
            <p:ph type="title"/>
          </p:nvPr>
        </p:nvSpPr>
        <p:spPr>
          <a:xfrm>
            <a:off x="1357951" y="1352277"/>
            <a:ext cx="4633416" cy="1371600"/>
          </a:xfrm>
        </p:spPr>
        <p:txBody>
          <a:bodyPr vert="horz" lIns="91440" tIns="45720" rIns="91440" bIns="45720" rtlCol="0" anchor="ctr">
            <a:normAutofit/>
          </a:bodyPr>
          <a:lstStyle/>
          <a:p>
            <a:r>
              <a:rPr lang="nn-NO" sz="4000" noProof="0" dirty="0">
                <a:solidFill>
                  <a:schemeClr val="tx1">
                    <a:lumMod val="85000"/>
                    <a:lumOff val="15000"/>
                  </a:schemeClr>
                </a:solidFill>
              </a:rPr>
              <a:t>Velkomen til farmen Dyregod</a:t>
            </a:r>
          </a:p>
        </p:txBody>
      </p:sp>
      <p:sp>
        <p:nvSpPr>
          <p:cNvPr id="5" name="Plasshaldar for dato 4">
            <a:extLst>
              <a:ext uri="{FF2B5EF4-FFF2-40B4-BE49-F238E27FC236}">
                <a16:creationId xmlns:a16="http://schemas.microsoft.com/office/drawing/2014/main" id="{85285C0C-24D0-A2E8-C411-675CCF868CF3}"/>
              </a:ext>
            </a:extLst>
          </p:cNvPr>
          <p:cNvSpPr>
            <a:spLocks noGrp="1"/>
          </p:cNvSpPr>
          <p:nvPr>
            <p:ph type="dt" sz="half" idx="10"/>
          </p:nvPr>
        </p:nvSpPr>
        <p:spPr>
          <a:xfrm>
            <a:off x="2291992" y="1139526"/>
            <a:ext cx="2743200" cy="256032"/>
          </a:xfrm>
        </p:spPr>
        <p:txBody>
          <a:bodyPr vert="horz" lIns="91440" tIns="45720" rIns="91440" bIns="45720" rtlCol="0" anchor="b">
            <a:normAutofit/>
          </a:bodyPr>
          <a:lstStyle/>
          <a:p>
            <a:pPr algn="ctr" defTabSz="914400">
              <a:spcAft>
                <a:spcPts val="600"/>
              </a:spcAft>
            </a:pPr>
            <a:r>
              <a:rPr lang="en-US" dirty="0" err="1"/>
              <a:t>Lesestopp</a:t>
            </a:r>
            <a:r>
              <a:rPr lang="en-US" dirty="0"/>
              <a:t> 3</a:t>
            </a:r>
            <a:endParaRPr lang="en-US" noProof="0" dirty="0"/>
          </a:p>
        </p:txBody>
      </p:sp>
      <p:sp>
        <p:nvSpPr>
          <p:cNvPr id="4" name="Plasshaldar for tekst 3">
            <a:extLst>
              <a:ext uri="{FF2B5EF4-FFF2-40B4-BE49-F238E27FC236}">
                <a16:creationId xmlns:a16="http://schemas.microsoft.com/office/drawing/2014/main" id="{A2A32EB1-F59C-32D0-8CEF-8DC15D60139E}"/>
              </a:ext>
            </a:extLst>
          </p:cNvPr>
          <p:cNvSpPr>
            <a:spLocks noGrp="1"/>
          </p:cNvSpPr>
          <p:nvPr>
            <p:ph type="body" sz="half" idx="2"/>
          </p:nvPr>
        </p:nvSpPr>
        <p:spPr>
          <a:xfrm>
            <a:off x="1357950" y="2852792"/>
            <a:ext cx="4633415" cy="2572193"/>
          </a:xfrm>
        </p:spPr>
        <p:txBody>
          <a:bodyPr vert="horz" lIns="91440" tIns="45720" rIns="91440" bIns="45720" rtlCol="0">
            <a:normAutofit/>
          </a:bodyPr>
          <a:lstStyle/>
          <a:p>
            <a:pPr>
              <a:lnSpc>
                <a:spcPct val="100000"/>
              </a:lnSpc>
            </a:pPr>
            <a:r>
              <a:rPr lang="nn-NO" sz="1800" noProof="0" dirty="0"/>
              <a:t>På denne farmen finst det svært mange dyr! Ein kan sjå papegøyar i trea, villgeiter i hagen, godmodige kyr som sleikjer i seg godbitar, og hestar som spring på markene. Kattane sløvar i skuggen, og hundane bjeffar lykkeleg når du nærmar deg porten. Påfuglar, svaner, ender og gjæser sym i andedammen. Og kva slags dyr er det eigentleg du ser der borte i skogen ? </a:t>
            </a:r>
          </a:p>
        </p:txBody>
      </p:sp>
      <p:sp>
        <p:nvSpPr>
          <p:cNvPr id="7" name="Plasshaldar for lysbiletnummer 6">
            <a:extLst>
              <a:ext uri="{FF2B5EF4-FFF2-40B4-BE49-F238E27FC236}">
                <a16:creationId xmlns:a16="http://schemas.microsoft.com/office/drawing/2014/main" id="{09A74206-4BB4-7BD2-0017-853FDB4ADD97}"/>
              </a:ext>
            </a:extLst>
          </p:cNvPr>
          <p:cNvSpPr>
            <a:spLocks noGrp="1"/>
          </p:cNvSpPr>
          <p:nvPr>
            <p:ph type="sldNum" sz="quarter" idx="12"/>
          </p:nvPr>
        </p:nvSpPr>
        <p:spPr>
          <a:xfrm>
            <a:off x="11058218" y="5852160"/>
            <a:ext cx="548640" cy="548640"/>
          </a:xfrm>
          <a:prstGeom prst="ellipse">
            <a:avLst/>
          </a:prstGeom>
          <a:solidFill>
            <a:srgbClr val="333333"/>
          </a:solidFill>
        </p:spPr>
        <p:txBody>
          <a:bodyPr vert="horz" lIns="91440" tIns="45720" rIns="91440" bIns="45720" rtlCol="0" anchor="ctr">
            <a:normAutofit/>
          </a:bodyPr>
          <a:lstStyle/>
          <a:p>
            <a:pPr algn="ctr" defTabSz="914400">
              <a:spcAft>
                <a:spcPts val="600"/>
              </a:spcAft>
            </a:pPr>
            <a:fld id="{2C18C1E5-FB55-42F5-BD6D-9CC153FCDBE6}" type="slidenum">
              <a:rPr lang="en-US" sz="1500" noProof="0">
                <a:solidFill>
                  <a:srgbClr val="FFFFFF"/>
                </a:solidFill>
              </a:rPr>
              <a:pPr algn="ctr" defTabSz="914400">
                <a:spcAft>
                  <a:spcPts val="600"/>
                </a:spcAft>
              </a:pPr>
              <a:t>8</a:t>
            </a:fld>
            <a:endParaRPr lang="en-US" sz="1500" noProof="0">
              <a:solidFill>
                <a:srgbClr val="FFFFFF"/>
              </a:solidFill>
            </a:endParaRPr>
          </a:p>
        </p:txBody>
      </p:sp>
    </p:spTree>
    <p:extLst>
      <p:ext uri="{BB962C8B-B14F-4D97-AF65-F5344CB8AC3E}">
        <p14:creationId xmlns:p14="http://schemas.microsoft.com/office/powerpoint/2010/main" val="398695716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3C4902-BA20-6117-2451-E3477C0DEE96}"/>
              </a:ext>
            </a:extLst>
          </p:cNvPr>
          <p:cNvSpPr>
            <a:spLocks noGrp="1"/>
          </p:cNvSpPr>
          <p:nvPr>
            <p:ph type="title"/>
          </p:nvPr>
        </p:nvSpPr>
        <p:spPr>
          <a:xfrm>
            <a:off x="9181338" y="466726"/>
            <a:ext cx="2430780" cy="1028700"/>
          </a:xfrm>
        </p:spPr>
        <p:txBody>
          <a:bodyPr>
            <a:normAutofit fontScale="90000"/>
          </a:bodyPr>
          <a:lstStyle/>
          <a:p>
            <a:r>
              <a:rPr lang="nn-NO" noProof="0" dirty="0"/>
              <a:t>Lesestopp 3: Farmen Dyregod! </a:t>
            </a:r>
          </a:p>
        </p:txBody>
      </p:sp>
      <p:sp>
        <p:nvSpPr>
          <p:cNvPr id="3" name="Plasshaldar for innhald 2">
            <a:extLst>
              <a:ext uri="{FF2B5EF4-FFF2-40B4-BE49-F238E27FC236}">
                <a16:creationId xmlns:a16="http://schemas.microsoft.com/office/drawing/2014/main" id="{8A1FE4FC-71AF-01F5-5951-0270E01DCC4B}"/>
              </a:ext>
            </a:extLst>
          </p:cNvPr>
          <p:cNvSpPr>
            <a:spLocks noGrp="1"/>
          </p:cNvSpPr>
          <p:nvPr>
            <p:ph idx="1"/>
          </p:nvPr>
        </p:nvSpPr>
        <p:spPr/>
        <p:txBody>
          <a:bodyPr/>
          <a:lstStyle/>
          <a:p>
            <a:pPr marL="0" indent="0">
              <a:buNone/>
            </a:pPr>
            <a:r>
              <a:rPr lang="nn-NO" sz="2400" b="1" noProof="0" dirty="0"/>
              <a:t>Høgtlesing:</a:t>
            </a:r>
          </a:p>
          <a:p>
            <a:pPr marL="0" indent="0">
              <a:buNone/>
            </a:pPr>
            <a:r>
              <a:rPr lang="nn-NO" i="1" noProof="0" dirty="0">
                <a:hlinkClick r:id="rId2"/>
              </a:rPr>
              <a:t>Ylva og villgeitene </a:t>
            </a:r>
            <a:r>
              <a:rPr lang="nn-NO" noProof="0" dirty="0"/>
              <a:t>av </a:t>
            </a:r>
            <a:r>
              <a:rPr lang="nn-NO" b="0" i="0" noProof="0" dirty="0">
                <a:solidFill>
                  <a:srgbClr val="1A100F"/>
                </a:solidFill>
                <a:effectLst/>
              </a:rPr>
              <a:t>Hilde Myklebust og Akin </a:t>
            </a:r>
            <a:r>
              <a:rPr lang="nn-NO" b="0" i="0" noProof="0" dirty="0" err="1">
                <a:solidFill>
                  <a:srgbClr val="1A100F"/>
                </a:solidFill>
                <a:effectLst/>
              </a:rPr>
              <a:t>Duzakin</a:t>
            </a:r>
            <a:endParaRPr lang="nn-NO" b="0" i="0" noProof="0" dirty="0">
              <a:solidFill>
                <a:srgbClr val="1A100F"/>
              </a:solidFill>
              <a:effectLst/>
            </a:endParaRPr>
          </a:p>
          <a:p>
            <a:pPr marL="0" indent="0">
              <a:buNone/>
            </a:pPr>
            <a:r>
              <a:rPr lang="nn-NO" b="0" i="1" noProof="0" dirty="0">
                <a:solidFill>
                  <a:srgbClr val="1A100F"/>
                </a:solidFill>
                <a:effectLst/>
                <a:hlinkClick r:id="rId3"/>
              </a:rPr>
              <a:t>Som ein bror. Historia om </a:t>
            </a:r>
            <a:r>
              <a:rPr lang="nn-NO" i="1" noProof="0" dirty="0">
                <a:solidFill>
                  <a:srgbClr val="1A100F"/>
                </a:solidFill>
                <a:hlinkClick r:id="rId3"/>
              </a:rPr>
              <a:t>sjimpansen Julius </a:t>
            </a:r>
            <a:r>
              <a:rPr lang="nn-NO" noProof="0" dirty="0">
                <a:solidFill>
                  <a:srgbClr val="1A100F"/>
                </a:solidFill>
              </a:rPr>
              <a:t>av Alfred Fidjestøl</a:t>
            </a:r>
          </a:p>
          <a:p>
            <a:pPr marL="0" indent="0">
              <a:buNone/>
            </a:pPr>
            <a:r>
              <a:rPr lang="nn-NO" b="0" i="1" noProof="0" dirty="0">
                <a:solidFill>
                  <a:srgbClr val="1A100F"/>
                </a:solidFill>
                <a:effectLst/>
                <a:hlinkClick r:id="rId4"/>
              </a:rPr>
              <a:t>Verdt å vite om dyras liv</a:t>
            </a:r>
            <a:r>
              <a:rPr lang="nn-NO" b="0" i="1" noProof="0" dirty="0">
                <a:solidFill>
                  <a:srgbClr val="1A100F"/>
                </a:solidFill>
                <a:effectLst/>
              </a:rPr>
              <a:t> </a:t>
            </a:r>
          </a:p>
          <a:p>
            <a:pPr marL="0" indent="0">
              <a:buNone/>
            </a:pPr>
            <a:endParaRPr lang="nn-NO" noProof="0" dirty="0">
              <a:solidFill>
                <a:srgbClr val="1A100F"/>
              </a:solidFill>
            </a:endParaRPr>
          </a:p>
          <a:p>
            <a:pPr marL="0" indent="0">
              <a:buNone/>
            </a:pPr>
            <a:endParaRPr lang="nn-NO" b="0" i="0" noProof="0" dirty="0">
              <a:solidFill>
                <a:srgbClr val="1A100F"/>
              </a:solidFill>
              <a:effectLst/>
            </a:endParaRPr>
          </a:p>
          <a:p>
            <a:pPr marL="0" indent="0">
              <a:buNone/>
            </a:pPr>
            <a:endParaRPr lang="nn-NO" b="0" i="0" noProof="0" dirty="0">
              <a:solidFill>
                <a:srgbClr val="1A100F"/>
              </a:solidFill>
              <a:effectLst/>
            </a:endParaRPr>
          </a:p>
          <a:p>
            <a:pPr marL="0" indent="0">
              <a:buNone/>
            </a:pPr>
            <a:r>
              <a:rPr lang="nn-NO" noProof="0" dirty="0"/>
              <a:t> </a:t>
            </a:r>
          </a:p>
        </p:txBody>
      </p:sp>
      <p:sp>
        <p:nvSpPr>
          <p:cNvPr id="4" name="Plasshaldar for tekst 3">
            <a:extLst>
              <a:ext uri="{FF2B5EF4-FFF2-40B4-BE49-F238E27FC236}">
                <a16:creationId xmlns:a16="http://schemas.microsoft.com/office/drawing/2014/main" id="{FFCD1208-8F09-F5F8-20DA-69532A8C49EF}"/>
              </a:ext>
            </a:extLst>
          </p:cNvPr>
          <p:cNvSpPr>
            <a:spLocks noGrp="1"/>
          </p:cNvSpPr>
          <p:nvPr>
            <p:ph type="body" sz="half" idx="2"/>
          </p:nvPr>
        </p:nvSpPr>
        <p:spPr>
          <a:xfrm>
            <a:off x="9296400" y="1428751"/>
            <a:ext cx="2430780" cy="4962524"/>
          </a:xfrm>
        </p:spPr>
        <p:txBody>
          <a:bodyPr>
            <a:normAutofit/>
          </a:bodyPr>
          <a:lstStyle/>
          <a:p>
            <a:r>
              <a:rPr lang="nn-NO" sz="2000" b="1" noProof="0" dirty="0"/>
              <a:t>Aktivitetar: </a:t>
            </a:r>
          </a:p>
          <a:p>
            <a:pPr marL="285750" indent="-285750">
              <a:buFont typeface="Wingdings" panose="05000000000000000000" pitchFamily="2" charset="2"/>
              <a:buChar char="ü"/>
            </a:pPr>
            <a:r>
              <a:rPr lang="nn-NO" sz="1800" noProof="0" dirty="0"/>
              <a:t>Lag ein film eller ein presentasjon om favorittdyret ditt.</a:t>
            </a:r>
          </a:p>
          <a:p>
            <a:pPr marL="285750" indent="-285750">
              <a:buFont typeface="Wingdings" panose="05000000000000000000" pitchFamily="2" charset="2"/>
              <a:buChar char="ü"/>
            </a:pPr>
            <a:r>
              <a:rPr lang="nn-NO" sz="1800" noProof="0" dirty="0"/>
              <a:t>Besøk ein gard eller ein stad med dyr.</a:t>
            </a:r>
          </a:p>
          <a:p>
            <a:pPr marL="285750" indent="-285750">
              <a:buFont typeface="Wingdings" panose="05000000000000000000" pitchFamily="2" charset="2"/>
              <a:buChar char="ü"/>
            </a:pPr>
            <a:r>
              <a:rPr lang="nn-NO" sz="1800" noProof="0" dirty="0"/>
              <a:t>Ta med leikedyr til skulen og les for dei! </a:t>
            </a:r>
          </a:p>
          <a:p>
            <a:pPr marL="285750" indent="-285750">
              <a:buFont typeface="Wingdings" panose="05000000000000000000" pitchFamily="2" charset="2"/>
              <a:buChar char="ü"/>
            </a:pPr>
            <a:r>
              <a:rPr lang="nn-NO" sz="1800" noProof="0" dirty="0"/>
              <a:t>Skriv ei dagbok om korleis det er å bu på ein gard</a:t>
            </a:r>
          </a:p>
          <a:p>
            <a:pPr marL="285750" indent="-285750">
              <a:buFont typeface="Wingdings" panose="05000000000000000000" pitchFamily="2" charset="2"/>
              <a:buChar char="ü"/>
            </a:pPr>
            <a:r>
              <a:rPr lang="nn-NO" sz="1800" noProof="0" dirty="0"/>
              <a:t>Skriv ein faktatekst om eit dyr</a:t>
            </a:r>
          </a:p>
        </p:txBody>
      </p:sp>
      <p:sp>
        <p:nvSpPr>
          <p:cNvPr id="7" name="Plasshaldar for lysbiletnummer 6">
            <a:extLst>
              <a:ext uri="{FF2B5EF4-FFF2-40B4-BE49-F238E27FC236}">
                <a16:creationId xmlns:a16="http://schemas.microsoft.com/office/drawing/2014/main" id="{9874D703-9212-BADA-C5FF-8CEF759A82C9}"/>
              </a:ext>
            </a:extLst>
          </p:cNvPr>
          <p:cNvSpPr>
            <a:spLocks noGrp="1"/>
          </p:cNvSpPr>
          <p:nvPr>
            <p:ph type="sldNum" sz="quarter" idx="12"/>
          </p:nvPr>
        </p:nvSpPr>
        <p:spPr/>
        <p:txBody>
          <a:bodyPr/>
          <a:lstStyle/>
          <a:p>
            <a:pPr rtl="0"/>
            <a:fld id="{2C18C1E5-FB55-42F5-BD6D-9CC153FCDBE6}" type="slidenum">
              <a:rPr lang="nb-NO" noProof="0" smtClean="0"/>
              <a:pPr rtl="0"/>
              <a:t>9</a:t>
            </a:fld>
            <a:endParaRPr lang="nb-NO" noProof="0"/>
          </a:p>
        </p:txBody>
      </p:sp>
      <p:pic>
        <p:nvPicPr>
          <p:cNvPr id="9" name="Bilete 8">
            <a:extLst>
              <a:ext uri="{FF2B5EF4-FFF2-40B4-BE49-F238E27FC236}">
                <a16:creationId xmlns:a16="http://schemas.microsoft.com/office/drawing/2014/main" id="{92C36495-D98C-3B15-349D-F8A08D441E7E}"/>
              </a:ext>
            </a:extLst>
          </p:cNvPr>
          <p:cNvPicPr>
            <a:picLocks noChangeAspect="1"/>
          </p:cNvPicPr>
          <p:nvPr/>
        </p:nvPicPr>
        <p:blipFill>
          <a:blip r:embed="rId5"/>
          <a:stretch>
            <a:fillRect/>
          </a:stretch>
        </p:blipFill>
        <p:spPr>
          <a:xfrm>
            <a:off x="6096000" y="2333019"/>
            <a:ext cx="2638209" cy="3755192"/>
          </a:xfrm>
          <a:prstGeom prst="rect">
            <a:avLst/>
          </a:prstGeom>
        </p:spPr>
      </p:pic>
      <p:pic>
        <p:nvPicPr>
          <p:cNvPr id="11" name="Bilete 10">
            <a:extLst>
              <a:ext uri="{FF2B5EF4-FFF2-40B4-BE49-F238E27FC236}">
                <a16:creationId xmlns:a16="http://schemas.microsoft.com/office/drawing/2014/main" id="{C54917F3-8ACE-C271-60A3-76563CF4BBE8}"/>
              </a:ext>
            </a:extLst>
          </p:cNvPr>
          <p:cNvPicPr>
            <a:picLocks noChangeAspect="1"/>
          </p:cNvPicPr>
          <p:nvPr/>
        </p:nvPicPr>
        <p:blipFill>
          <a:blip r:embed="rId6"/>
          <a:stretch>
            <a:fillRect/>
          </a:stretch>
        </p:blipFill>
        <p:spPr>
          <a:xfrm>
            <a:off x="3472795" y="2749277"/>
            <a:ext cx="2331954" cy="3338934"/>
          </a:xfrm>
          <a:prstGeom prst="rect">
            <a:avLst/>
          </a:prstGeom>
        </p:spPr>
      </p:pic>
      <p:pic>
        <p:nvPicPr>
          <p:cNvPr id="13" name="Bilete 12">
            <a:extLst>
              <a:ext uri="{FF2B5EF4-FFF2-40B4-BE49-F238E27FC236}">
                <a16:creationId xmlns:a16="http://schemas.microsoft.com/office/drawing/2014/main" id="{9DB2EF72-E89B-0C71-D94C-5A8945CA8C0D}"/>
              </a:ext>
            </a:extLst>
          </p:cNvPr>
          <p:cNvPicPr>
            <a:picLocks noChangeAspect="1"/>
          </p:cNvPicPr>
          <p:nvPr/>
        </p:nvPicPr>
        <p:blipFill>
          <a:blip r:embed="rId7"/>
          <a:stretch>
            <a:fillRect/>
          </a:stretch>
        </p:blipFill>
        <p:spPr>
          <a:xfrm>
            <a:off x="464820" y="2604665"/>
            <a:ext cx="2390947" cy="3483546"/>
          </a:xfrm>
          <a:prstGeom prst="rect">
            <a:avLst/>
          </a:prstGeom>
        </p:spPr>
      </p:pic>
    </p:spTree>
    <p:extLst>
      <p:ext uri="{BB962C8B-B14F-4D97-AF65-F5344CB8AC3E}">
        <p14:creationId xmlns:p14="http://schemas.microsoft.com/office/powerpoint/2010/main" val="4650555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7AA8417D0D75443AFC19C327AD5BDCE" ma:contentTypeVersion="16" ma:contentTypeDescription="Opprett et nytt dokument." ma:contentTypeScope="" ma:versionID="49cfc2ab6d04c46cfad7fff509e8a495">
  <xsd:schema xmlns:xsd="http://www.w3.org/2001/XMLSchema" xmlns:xs="http://www.w3.org/2001/XMLSchema" xmlns:p="http://schemas.microsoft.com/office/2006/metadata/properties" xmlns:ns2="24b454b6-9e0d-47d6-a0fd-eade54d93da9" xmlns:ns3="f43e69bd-7608-4935-a81f-029f86b977d7" targetNamespace="http://schemas.microsoft.com/office/2006/metadata/properties" ma:root="true" ma:fieldsID="711e54b3f537bb92d0586e277b3868df" ns2:_="" ns3:_="">
    <xsd:import namespace="24b454b6-9e0d-47d6-a0fd-eade54d93da9"/>
    <xsd:import namespace="f43e69bd-7608-4935-a81f-029f86b977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454b6-9e0d-47d6-a0fd-eade54d93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c6b0969-f04a-4485-b47a-264c9c638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43e69bd-7608-4935-a81f-029f86b977d7"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e7ab1839-cc0e-48a8-a059-278cea0b71b9}" ma:internalName="TaxCatchAll" ma:showField="CatchAllData" ma:web="f43e69bd-7608-4935-a81f-029f86b97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24b454b6-9e0d-47d6-a0fd-eade54d93da9" xsi:nil="true"/>
    <lcf76f155ced4ddcb4097134ff3c332f xmlns="24b454b6-9e0d-47d6-a0fd-eade54d93da9">
      <Terms xmlns="http://schemas.microsoft.com/office/infopath/2007/PartnerControls"/>
    </lcf76f155ced4ddcb4097134ff3c332f>
    <TaxCatchAll xmlns="f43e69bd-7608-4935-a81f-029f86b977d7" xsi:nil="true"/>
  </documentManagement>
</p:properties>
</file>

<file path=customXml/itemProps1.xml><?xml version="1.0" encoding="utf-8"?>
<ds:datastoreItem xmlns:ds="http://schemas.openxmlformats.org/officeDocument/2006/customXml" ds:itemID="{CF27AA38-4023-4ACD-89A1-F37040839A62}">
  <ds:schemaRefs>
    <ds:schemaRef ds:uri="24b454b6-9e0d-47d6-a0fd-eade54d93da9"/>
    <ds:schemaRef ds:uri="f43e69bd-7608-4935-a81f-029f86b977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2896BB-5566-4403-84AA-2FD10D9622B9}">
  <ds:schemaRefs>
    <ds:schemaRef ds:uri="http://schemas.microsoft.com/sharepoint/v3/contenttype/forms"/>
  </ds:schemaRefs>
</ds:datastoreItem>
</file>

<file path=customXml/itemProps3.xml><?xml version="1.0" encoding="utf-8"?>
<ds:datastoreItem xmlns:ds="http://schemas.openxmlformats.org/officeDocument/2006/customXml" ds:itemID="{DFA8DA88-2D67-4B30-8205-C5207871128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f43e69bd-7608-4935-a81f-029f86b977d7"/>
    <ds:schemaRef ds:uri="http://purl.org/dc/terms/"/>
    <ds:schemaRef ds:uri="24b454b6-9e0d-47d6-a0fd-eade54d93da9"/>
    <ds:schemaRef ds:uri="http://schemas.openxmlformats.org/package/2006/metadata/core-properties"/>
    <ds:schemaRef ds:uri="http://www.w3.org/XML/1998/namespace"/>
    <ds:schemaRef ds:uri="http://purl.org/dc/dcmitype/"/>
  </ds:schemaRefs>
</ds:datastoreItem>
</file>

<file path=docMetadata/LabelInfo.xml><?xml version="1.0" encoding="utf-8"?>
<clbl:labelList xmlns:clbl="http://schemas.microsoft.com/office/2020/mipLabelMetadata">
  <clbl:label id="{a2b04c98-3e8b-47a3-97e1-376b9a0197ee}" enabled="0" method="" siteId="{a2b04c98-3e8b-47a3-97e1-376b9a0197ee}" removed="1"/>
</clbl:labelList>
</file>

<file path=docProps/app.xml><?xml version="1.0" encoding="utf-8"?>
<Properties xmlns="http://schemas.openxmlformats.org/officeDocument/2006/extended-properties" xmlns:vt="http://schemas.openxmlformats.org/officeDocument/2006/docPropsVTypes">
  <Template>TM03457510[[fn=Savon]]</Template>
  <TotalTime>16015</TotalTime>
  <Words>788</Words>
  <Application>Microsoft Office PowerPoint</Application>
  <PresentationFormat>Breiskjerm</PresentationFormat>
  <Paragraphs>75</Paragraphs>
  <Slides>12</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Lysbilettitlar</vt:lpstr>
      </vt:variant>
      <vt:variant>
        <vt:i4>12</vt:i4>
      </vt:variant>
    </vt:vector>
  </HeadingPairs>
  <TitlesOfParts>
    <vt:vector size="18" baseType="lpstr">
      <vt:lpstr>Arial</vt:lpstr>
      <vt:lpstr>Calibri</vt:lpstr>
      <vt:lpstr>Garamond</vt:lpstr>
      <vt:lpstr>Rastanty Cortez</vt:lpstr>
      <vt:lpstr>Wingdings</vt:lpstr>
      <vt:lpstr>Savon</vt:lpstr>
      <vt:lpstr>Ferda til Boktopia</vt:lpstr>
      <vt:lpstr>Bli med på ei ferd til det ukjende landet Boktopia! </vt:lpstr>
      <vt:lpstr>PowerPoint-presentasjon</vt:lpstr>
      <vt:lpstr>Velkomen til  Eventyrskogen!  </vt:lpstr>
      <vt:lpstr>Første lesestopp:  Eventyrskogen </vt:lpstr>
      <vt:lpstr>Velkomen til Metropolis</vt:lpstr>
      <vt:lpstr>2. Lesestopp: Metropolis </vt:lpstr>
      <vt:lpstr>Velkomen til farmen Dyregod</vt:lpstr>
      <vt:lpstr>Lesestopp 3: Farmen Dyregod! </vt:lpstr>
      <vt:lpstr>Velkomen til Øyverda </vt:lpstr>
      <vt:lpstr>Lesestopp 4:  Øyverda </vt:lpstr>
      <vt:lpstr>Fjørefest! </vt:lpstr>
    </vt:vector>
  </TitlesOfParts>
  <Company>Hogskulen i Volda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Skisse</dc:title>
  <dc:creator>Isabella Rubie Pareliussen</dc:creator>
  <cp:lastModifiedBy>Arild Torvund Olsen</cp:lastModifiedBy>
  <cp:revision>302</cp:revision>
  <dcterms:created xsi:type="dcterms:W3CDTF">2023-03-07T11:24:43Z</dcterms:created>
  <dcterms:modified xsi:type="dcterms:W3CDTF">2023-06-07T11:37:42Z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0x01010067AA8417D0D75443AFC19C327AD5BDCE</vt:lpwstr>
  </property>
  <property fmtid="{D5CDD505-2E9C-101B-9397-08002B2CF9AE}" pid="3" name="MediaServiceImageTags">
    <vt:lpwstr/>
  </property>
</Properties>
</file>