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65" r:id="rId5"/>
    <p:sldId id="273" r:id="rId6"/>
    <p:sldId id="281" r:id="rId7"/>
    <p:sldId id="282" r:id="rId8"/>
    <p:sldId id="283" r:id="rId9"/>
    <p:sldId id="286" r:id="rId10"/>
  </p:sldIdLst>
  <p:sldSz cx="12192000" cy="6858000"/>
  <p:notesSz cx="6858000" cy="9144000"/>
  <p:defaultTextStyle>
    <a:defPPr rtl="0">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40"/>
  </p:normalViewPr>
  <p:slideViewPr>
    <p:cSldViewPr snapToGrid="0">
      <p:cViewPr varScale="1">
        <p:scale>
          <a:sx n="88" d="100"/>
          <a:sy n="88" d="100"/>
        </p:scale>
        <p:origin x="176" y="584"/>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888A788-2BBD-4FF8-864F-8B36889A1BF1}" type="datetime1">
              <a:rPr lang="nb-NO" smtClean="0"/>
              <a:t>13.10.2025</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nb-NO"/>
              <a:t>‹#›</a:t>
            </a:fld>
            <a:endParaRPr lang="nb-NO"/>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06B2579-3764-4439-84BD-36BE34A469EC}" type="datetime1">
              <a:rPr lang="nb-NO" smtClean="0"/>
              <a:t>13.10.2025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b-NO"/>
          </a:p>
        </p:txBody>
      </p:sp>
      <p:sp>
        <p:nvSpPr>
          <p:cNvPr id="5" name="Plassholder for notat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nb-NO" noProof="0"/>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B667E1-E601-4AAF-B95C-B25720D70A60}" type="slidenum">
              <a:rPr lang="nb-NO"/>
              <a:t>‹#›</a:t>
            </a:fld>
            <a:endParaRPr lang="nb-NO"/>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rtl="0"/>
            <a:fld id="{7FB667E1-E601-4AAF-B95C-B25720D70A60}" type="slidenum">
              <a:rPr lang="nb-NO" smtClean="0"/>
              <a:t>1</a:t>
            </a:fld>
            <a:endParaRPr lang="nb-NO"/>
          </a:p>
        </p:txBody>
      </p:sp>
    </p:spTree>
    <p:extLst>
      <p:ext uri="{BB962C8B-B14F-4D97-AF65-F5344CB8AC3E}">
        <p14:creationId xmlns:p14="http://schemas.microsoft.com/office/powerpoint/2010/main" val="358726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rtl="0"/>
            <a:fld id="{7FB667E1-E601-4AAF-B95C-B25720D70A60}" type="slidenum">
              <a:rPr lang="nb-NO" smtClean="0"/>
              <a:t>2</a:t>
            </a:fld>
            <a:endParaRPr lang="nb-NO"/>
          </a:p>
        </p:txBody>
      </p:sp>
    </p:spTree>
    <p:extLst>
      <p:ext uri="{BB962C8B-B14F-4D97-AF65-F5344CB8AC3E}">
        <p14:creationId xmlns:p14="http://schemas.microsoft.com/office/powerpoint/2010/main" val="213533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n-NO" dirty="0"/>
              <a:t>Her kan elevane finne ut kva tid det er snakk om. Om ein ønsker det, er det mogleg å lage pass, eller portrett av språkassistentane. Ein kan også lage ulike typar dokker av personane. Då blir det tydelegare at elevane tek på seg ei rolle. Eit anna alternativ er å lage billetten til </a:t>
            </a:r>
            <a:r>
              <a:rPr lang="nn-NO" dirty="0" err="1"/>
              <a:t>Laputia</a:t>
            </a:r>
            <a:r>
              <a:rPr lang="nn-NO" dirty="0"/>
              <a:t>. </a:t>
            </a:r>
          </a:p>
        </p:txBody>
      </p:sp>
      <p:sp>
        <p:nvSpPr>
          <p:cNvPr id="4" name="Plasshaldar for lysbiletnummer 3"/>
          <p:cNvSpPr>
            <a:spLocks noGrp="1"/>
          </p:cNvSpPr>
          <p:nvPr>
            <p:ph type="sldNum" sz="quarter" idx="5"/>
          </p:nvPr>
        </p:nvSpPr>
        <p:spPr/>
        <p:txBody>
          <a:bodyPr/>
          <a:lstStyle/>
          <a:p>
            <a:pPr rtl="0"/>
            <a:fld id="{7FB667E1-E601-4AAF-B95C-B25720D70A60}" type="slidenum">
              <a:rPr lang="nb-NO" smtClean="0"/>
              <a:t>5</a:t>
            </a:fld>
            <a:endParaRPr lang="nb-NO"/>
          </a:p>
        </p:txBody>
      </p:sp>
    </p:spTree>
    <p:extLst>
      <p:ext uri="{BB962C8B-B14F-4D97-AF65-F5344CB8AC3E}">
        <p14:creationId xmlns:p14="http://schemas.microsoft.com/office/powerpoint/2010/main" val="115501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n-NO" dirty="0"/>
              <a:t>Her kan elevane gjerne lage eigne kart – til dømes med vassfargar, som ein bretta sommarfugl, eller lage prikkar på eit ark og deretter lage liner mellom dei. Ulike byar, elvar, hav, fjell og dalar kan teiknast på. Ein kan også arbeide med stadnamn på </a:t>
            </a:r>
            <a:r>
              <a:rPr lang="nn-NO" dirty="0" err="1"/>
              <a:t>laputiansk</a:t>
            </a:r>
            <a:r>
              <a:rPr lang="nn-NO" dirty="0"/>
              <a:t>. </a:t>
            </a:r>
          </a:p>
        </p:txBody>
      </p:sp>
      <p:sp>
        <p:nvSpPr>
          <p:cNvPr id="4" name="Plasshaldar for lysbiletnummer 3"/>
          <p:cNvSpPr>
            <a:spLocks noGrp="1"/>
          </p:cNvSpPr>
          <p:nvPr>
            <p:ph type="sldNum" sz="quarter" idx="5"/>
          </p:nvPr>
        </p:nvSpPr>
        <p:spPr/>
        <p:txBody>
          <a:bodyPr/>
          <a:lstStyle/>
          <a:p>
            <a:pPr rtl="0"/>
            <a:fld id="{7FB667E1-E601-4AAF-B95C-B25720D70A60}" type="slidenum">
              <a:rPr lang="nb-NO" smtClean="0"/>
              <a:t>6</a:t>
            </a:fld>
            <a:endParaRPr lang="nb-NO"/>
          </a:p>
        </p:txBody>
      </p:sp>
    </p:spTree>
    <p:extLst>
      <p:ext uri="{BB962C8B-B14F-4D97-AF65-F5344CB8AC3E}">
        <p14:creationId xmlns:p14="http://schemas.microsoft.com/office/powerpoint/2010/main" val="2383643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9" name="Bilde 8" descr="Solen står opp over gresskledte ås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ktangel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Euphemia"/>
              <a:ea typeface="+mn-ea"/>
              <a:cs typeface="+mn-cs"/>
            </a:endParaRPr>
          </a:p>
        </p:txBody>
      </p:sp>
      <p:sp>
        <p:nvSpPr>
          <p:cNvPr id="6" name="Rektangel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b-NO" noProof="0"/>
          </a:p>
        </p:txBody>
      </p:sp>
      <p:sp>
        <p:nvSpPr>
          <p:cNvPr id="2" name="Tittel 1"/>
          <p:cNvSpPr>
            <a:spLocks noGrp="1"/>
          </p:cNvSpPr>
          <p:nvPr>
            <p:ph type="ctrTitle"/>
          </p:nvPr>
        </p:nvSpPr>
        <p:spPr>
          <a:xfrm>
            <a:off x="1523999" y="4800600"/>
            <a:ext cx="9144002" cy="1143000"/>
          </a:xfrm>
        </p:spPr>
        <p:txBody>
          <a:bodyPr rtlCol="0" anchor="b">
            <a:normAutofit/>
          </a:bodyPr>
          <a:lstStyle>
            <a:lvl1pPr algn="ctr" rtl="0">
              <a:defRPr sz="4800">
                <a:solidFill>
                  <a:schemeClr val="bg1"/>
                </a:solidFill>
              </a:defRPr>
            </a:lvl1pPr>
          </a:lstStyle>
          <a:p>
            <a:pPr rtl="0"/>
            <a:r>
              <a:rPr lang="nn-NO" noProof="0"/>
              <a:t>Klikk for å redigere tittelstil</a:t>
            </a:r>
            <a:endParaRPr lang="nb-NO" noProof="0"/>
          </a:p>
        </p:txBody>
      </p:sp>
      <p:sp>
        <p:nvSpPr>
          <p:cNvPr id="3" name="Undertittel 2"/>
          <p:cNvSpPr>
            <a:spLocks noGrp="1"/>
          </p:cNvSpPr>
          <p:nvPr>
            <p:ph type="subTitle" idx="1"/>
          </p:nvPr>
        </p:nvSpPr>
        <p:spPr>
          <a:xfrm>
            <a:off x="1522413" y="5943600"/>
            <a:ext cx="9144002" cy="762000"/>
          </a:xfrm>
        </p:spPr>
        <p:txBody>
          <a:bodyPr rtlCol="0">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n-NO" noProof="0"/>
              <a:t>Klikk for å redigere undertittelstil i malen</a:t>
            </a:r>
            <a:endParaRPr lang="nb-NO" noProof="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ivt innhold med bildetekst">
    <p:spTree>
      <p:nvGrpSpPr>
        <p:cNvPr id="1" name=""/>
        <p:cNvGrpSpPr/>
        <p:nvPr/>
      </p:nvGrpSpPr>
      <p:grpSpPr>
        <a:xfrm>
          <a:off x="0" y="0"/>
          <a:ext cx="0" cy="0"/>
          <a:chOff x="0" y="0"/>
          <a:chExt cx="0" cy="0"/>
        </a:xfrm>
      </p:grpSpPr>
      <p:sp>
        <p:nvSpPr>
          <p:cNvPr id="8" name="Rektangel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a:ln>
                <a:noFill/>
              </a:ln>
              <a:solidFill>
                <a:prstClr val="white"/>
              </a:solidFill>
              <a:effectLst/>
              <a:uLnTx/>
              <a:uFillTx/>
              <a:latin typeface="Euphemia"/>
              <a:ea typeface="+mn-ea"/>
              <a:cs typeface="+mn-cs"/>
            </a:endParaRPr>
          </a:p>
        </p:txBody>
      </p:sp>
      <p:sp>
        <p:nvSpPr>
          <p:cNvPr id="2" name="Tittel 1"/>
          <p:cNvSpPr>
            <a:spLocks noGrp="1"/>
          </p:cNvSpPr>
          <p:nvPr>
            <p:ph type="title"/>
          </p:nvPr>
        </p:nvSpPr>
        <p:spPr>
          <a:xfrm>
            <a:off x="760412" y="2362200"/>
            <a:ext cx="3200400" cy="1990725"/>
          </a:xfrm>
        </p:spPr>
        <p:txBody>
          <a:bodyPr rtlCol="0" anchor="b">
            <a:normAutofit/>
          </a:bodyPr>
          <a:lstStyle>
            <a:lvl1pPr>
              <a:defRPr sz="3400" b="0">
                <a:solidFill>
                  <a:schemeClr val="bg1"/>
                </a:solidFill>
              </a:defRPr>
            </a:lvl1pPr>
          </a:lstStyle>
          <a:p>
            <a:pPr rtl="0"/>
            <a:r>
              <a:rPr lang="nn-NO"/>
              <a:t>Klikk for å redigere tittelstil</a:t>
            </a:r>
            <a:endParaRPr lang="nb-NO"/>
          </a:p>
        </p:txBody>
      </p:sp>
      <p:sp>
        <p:nvSpPr>
          <p:cNvPr id="4" name="Plassholder for tekst 3"/>
          <p:cNvSpPr>
            <a:spLocks noGrp="1"/>
          </p:cNvSpPr>
          <p:nvPr>
            <p:ph type="body" sz="half" idx="2"/>
          </p:nvPr>
        </p:nvSpPr>
        <p:spPr>
          <a:xfrm>
            <a:off x="760412" y="4367308"/>
            <a:ext cx="3200400" cy="1622012"/>
          </a:xfrm>
        </p:spPr>
        <p:txBody>
          <a:bodyPr rtlCol="0">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n-NO"/>
              <a:t>Klikk for å redigere tekststilar i malen</a:t>
            </a:r>
          </a:p>
        </p:txBody>
      </p:sp>
      <p:sp>
        <p:nvSpPr>
          <p:cNvPr id="3" name="Plassholder for innhold 2"/>
          <p:cNvSpPr>
            <a:spLocks noGrp="1"/>
          </p:cNvSpPr>
          <p:nvPr>
            <p:ph idx="1"/>
          </p:nvPr>
        </p:nvSpPr>
        <p:spPr>
          <a:xfrm>
            <a:off x="5362892" y="685800"/>
            <a:ext cx="637032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6" name="Plassholder for bunntekst 4"/>
          <p:cNvSpPr>
            <a:spLocks noGrp="1"/>
          </p:cNvSpPr>
          <p:nvPr>
            <p:ph type="ftr" sz="quarter" idx="11"/>
          </p:nvPr>
        </p:nvSpPr>
        <p:spPr/>
        <p:txBody>
          <a:bodyPr rtlCol="0"/>
          <a:lstStyle/>
          <a:p>
            <a:pPr rtl="0"/>
            <a:endParaRPr lang="nb-NO"/>
          </a:p>
        </p:txBody>
      </p:sp>
      <p:sp>
        <p:nvSpPr>
          <p:cNvPr id="5" name="Plassholder for dato 5"/>
          <p:cNvSpPr>
            <a:spLocks noGrp="1"/>
          </p:cNvSpPr>
          <p:nvPr>
            <p:ph type="dt" sz="half" idx="10"/>
          </p:nvPr>
        </p:nvSpPr>
        <p:spPr/>
        <p:txBody>
          <a:bodyPr rtlCol="0"/>
          <a:lstStyle>
            <a:lvl1pPr>
              <a:defRPr>
                <a:solidFill>
                  <a:schemeClr val="tx2"/>
                </a:solidFill>
              </a:defRPr>
            </a:lvl1pPr>
          </a:lstStyle>
          <a:p>
            <a:pPr rtl="0"/>
            <a:fld id="{48861A7E-5C39-4419-8F8D-4FCEE92C709A}" type="datetime1">
              <a:rPr lang="nb-NO" smtClean="0"/>
              <a:t>13.10.2025</a:t>
            </a:fld>
            <a:endParaRPr lang="nb-NO"/>
          </a:p>
        </p:txBody>
      </p:sp>
      <p:sp>
        <p:nvSpPr>
          <p:cNvPr id="7" name="Plassholder for lysbildenummer 6"/>
          <p:cNvSpPr>
            <a:spLocks noGrp="1"/>
          </p:cNvSpPr>
          <p:nvPr>
            <p:ph type="sldNum" sz="quarter" idx="12"/>
          </p:nvPr>
        </p:nvSpPr>
        <p:spPr/>
        <p:txBody>
          <a:bodyPr rtlCol="0"/>
          <a:lstStyle>
            <a:lvl1pPr>
              <a:defRPr>
                <a:solidFill>
                  <a:schemeClr val="tx2"/>
                </a:solidFill>
              </a:defRPr>
            </a:lvl1pPr>
          </a:lstStyle>
          <a:p>
            <a:pPr rtl="0"/>
            <a:fld id="{CA8D9AD5-F248-4919-864A-CFD76CC027D6}" type="slidenum">
              <a:rPr lang="nb-NO"/>
              <a:pPr rtl="0"/>
              <a:t>‹#›</a:t>
            </a:fld>
            <a:endParaRPr lang="nb-NO"/>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ilde med bildetekst">
    <p:spTree>
      <p:nvGrpSpPr>
        <p:cNvPr id="1" name=""/>
        <p:cNvGrpSpPr/>
        <p:nvPr/>
      </p:nvGrpSpPr>
      <p:grpSpPr>
        <a:xfrm>
          <a:off x="0" y="0"/>
          <a:ext cx="0" cy="0"/>
          <a:chOff x="0" y="0"/>
          <a:chExt cx="0" cy="0"/>
        </a:xfrm>
      </p:grpSpPr>
      <p:sp>
        <p:nvSpPr>
          <p:cNvPr id="8" name="Rektangel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a:ln>
                <a:noFill/>
              </a:ln>
              <a:solidFill>
                <a:prstClr val="white"/>
              </a:solidFill>
              <a:effectLst/>
              <a:uLnTx/>
              <a:uFillTx/>
              <a:latin typeface="Euphemia"/>
              <a:ea typeface="+mn-ea"/>
              <a:cs typeface="+mn-cs"/>
            </a:endParaRPr>
          </a:p>
        </p:txBody>
      </p:sp>
      <p:sp>
        <p:nvSpPr>
          <p:cNvPr id="2" name="Tittel 1"/>
          <p:cNvSpPr>
            <a:spLocks noGrp="1"/>
          </p:cNvSpPr>
          <p:nvPr>
            <p:ph type="title"/>
          </p:nvPr>
        </p:nvSpPr>
        <p:spPr>
          <a:xfrm>
            <a:off x="7923214" y="2362200"/>
            <a:ext cx="3200400" cy="1993392"/>
          </a:xfrm>
        </p:spPr>
        <p:txBody>
          <a:bodyPr rtlCol="0" anchor="b">
            <a:normAutofit/>
          </a:bodyPr>
          <a:lstStyle>
            <a:lvl1pPr rtl="0">
              <a:defRPr sz="3400" b="0">
                <a:solidFill>
                  <a:schemeClr val="bg1"/>
                </a:solidFill>
              </a:defRPr>
            </a:lvl1pPr>
          </a:lstStyle>
          <a:p>
            <a:pPr rtl="0"/>
            <a:r>
              <a:rPr lang="nn-NO" noProof="0"/>
              <a:t>Klikk for å redigere tittelstil</a:t>
            </a:r>
            <a:endParaRPr lang="nb-NO"/>
          </a:p>
        </p:txBody>
      </p:sp>
      <p:sp>
        <p:nvSpPr>
          <p:cNvPr id="3" name="Plassholder for bilde 2" descr="En tom plassholder for å legge til et bilde. Klikk plassholderen, og velg bildet du ønsker å legge til"/>
          <p:cNvSpPr>
            <a:spLocks noGrp="1"/>
          </p:cNvSpPr>
          <p:nvPr>
            <p:ph type="pic" idx="1"/>
          </p:nvPr>
        </p:nvSpPr>
        <p:spPr>
          <a:xfrm>
            <a:off x="0" y="0"/>
            <a:ext cx="7315200" cy="6858000"/>
          </a:xfrm>
          <a:solidFill>
            <a:schemeClr val="bg2">
              <a:lumMod val="90000"/>
            </a:schemeClr>
          </a:solidFill>
        </p:spPr>
        <p:txBody>
          <a:bodyPr rtlCol="0"/>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n-NO"/>
              <a:t>Klikk på ikonet for å leggje til eit bilete</a:t>
            </a:r>
            <a:endParaRPr lang="nb-NO"/>
          </a:p>
        </p:txBody>
      </p:sp>
      <p:sp>
        <p:nvSpPr>
          <p:cNvPr id="4" name="Plassholder for tekst 3"/>
          <p:cNvSpPr>
            <a:spLocks noGrp="1"/>
          </p:cNvSpPr>
          <p:nvPr>
            <p:ph type="body" sz="half" idx="2"/>
          </p:nvPr>
        </p:nvSpPr>
        <p:spPr>
          <a:xfrm>
            <a:off x="7923214" y="4355592"/>
            <a:ext cx="3200400" cy="1644614"/>
          </a:xfrm>
        </p:spPr>
        <p:txBody>
          <a:bodyPr rtlCol="0">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n-NO"/>
              <a:t>Klikk for å redigere tekststilar i malen</a:t>
            </a:r>
          </a:p>
        </p:txBody>
      </p:sp>
      <p:sp>
        <p:nvSpPr>
          <p:cNvPr id="6" name="Plassholder for bunntekst 4"/>
          <p:cNvSpPr>
            <a:spLocks noGrp="1"/>
          </p:cNvSpPr>
          <p:nvPr>
            <p:ph type="ftr" sz="quarter" idx="11"/>
          </p:nvPr>
        </p:nvSpPr>
        <p:spPr/>
        <p:txBody>
          <a:bodyPr rtlCol="0"/>
          <a:lstStyle/>
          <a:p>
            <a:pPr rtl="0"/>
            <a:endParaRPr lang="nb-NO"/>
          </a:p>
        </p:txBody>
      </p:sp>
      <p:sp>
        <p:nvSpPr>
          <p:cNvPr id="5" name="Plassholder for dato 5"/>
          <p:cNvSpPr>
            <a:spLocks noGrp="1"/>
          </p:cNvSpPr>
          <p:nvPr>
            <p:ph type="dt" sz="half" idx="10"/>
          </p:nvPr>
        </p:nvSpPr>
        <p:spPr/>
        <p:txBody>
          <a:bodyPr rtlCol="0"/>
          <a:lstStyle/>
          <a:p>
            <a:pPr rtl="0"/>
            <a:fld id="{19EDABA5-822A-41AB-B689-476AD049EEF3}" type="datetime1">
              <a:rPr lang="nb-NO" smtClean="0"/>
              <a:t>13.10.2025</a:t>
            </a:fld>
            <a:endParaRPr lang="nb-NO"/>
          </a:p>
        </p:txBody>
      </p:sp>
      <p:sp>
        <p:nvSpPr>
          <p:cNvPr id="7" name="Plassholder for lysbildenummer 6"/>
          <p:cNvSpPr>
            <a:spLocks noGrp="1"/>
          </p:cNvSpPr>
          <p:nvPr>
            <p:ph type="sldNum" sz="quarter" idx="12"/>
          </p:nvPr>
        </p:nvSpPr>
        <p:spPr/>
        <p:txBody>
          <a:bodyPr rtlCol="0"/>
          <a:lstStyle/>
          <a:p>
            <a:pPr rtl="0"/>
            <a:fld id="{CA8D9AD5-F248-4919-864A-CFD76CC027D6}" type="slidenum">
              <a:rPr lang="nb-NO"/>
              <a:t>‹#›</a:t>
            </a:fld>
            <a:endParaRPr lang="nb-NO"/>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n-NO" noProof="0"/>
              <a:t>Klikk for å redigere tittelstil</a:t>
            </a:r>
            <a:endParaRPr lang="nb-NO" noProof="0"/>
          </a:p>
        </p:txBody>
      </p:sp>
      <p:sp>
        <p:nvSpPr>
          <p:cNvPr id="3" name="Plassholder for loddrett tekst 2"/>
          <p:cNvSpPr>
            <a:spLocks noGrp="1"/>
          </p:cNvSpPr>
          <p:nvPr>
            <p:ph type="body" orient="vert" idx="1"/>
          </p:nvPr>
        </p:nvSpPr>
        <p:spPr/>
        <p:txBody>
          <a:bodyPr vert="eaVert" rtlCol="0"/>
          <a:lstStyle/>
          <a:p>
            <a:pPr lvl="0" rtl="0"/>
            <a:r>
              <a:rPr lang="nn-NO" noProof="0"/>
              <a:t>Klikk for å redigere tekststilar i malen</a:t>
            </a:r>
          </a:p>
          <a:p>
            <a:pPr lvl="1" rtl="0"/>
            <a:r>
              <a:rPr lang="nn-NO" noProof="0"/>
              <a:t>Andre nivå</a:t>
            </a:r>
          </a:p>
          <a:p>
            <a:pPr lvl="2" rtl="0"/>
            <a:r>
              <a:rPr lang="nn-NO" noProof="0"/>
              <a:t>Tredje nivå</a:t>
            </a:r>
          </a:p>
          <a:p>
            <a:pPr lvl="3" rtl="0"/>
            <a:r>
              <a:rPr lang="nn-NO" noProof="0"/>
              <a:t>Fjerde nivå</a:t>
            </a:r>
          </a:p>
          <a:p>
            <a:pPr lvl="4" rtl="0"/>
            <a:r>
              <a:rPr lang="nn-NO" noProof="0"/>
              <a:t>Femte nivå</a:t>
            </a:r>
            <a:endParaRPr lang="nb-NO" noProof="0"/>
          </a:p>
        </p:txBody>
      </p:sp>
      <p:sp>
        <p:nvSpPr>
          <p:cNvPr id="5" name="Plassholder for bunntekst 3"/>
          <p:cNvSpPr>
            <a:spLocks noGrp="1"/>
          </p:cNvSpPr>
          <p:nvPr>
            <p:ph type="ftr" sz="quarter" idx="11"/>
          </p:nvPr>
        </p:nvSpPr>
        <p:spPr/>
        <p:txBody>
          <a:bodyPr rtlCol="0"/>
          <a:lstStyle/>
          <a:p>
            <a:pPr rtl="0"/>
            <a:endParaRPr lang="nb-NO" noProof="0"/>
          </a:p>
        </p:txBody>
      </p:sp>
      <p:sp>
        <p:nvSpPr>
          <p:cNvPr id="4" name="Plassholder for dato 4"/>
          <p:cNvSpPr>
            <a:spLocks noGrp="1"/>
          </p:cNvSpPr>
          <p:nvPr>
            <p:ph type="dt" sz="half" idx="10"/>
          </p:nvPr>
        </p:nvSpPr>
        <p:spPr/>
        <p:txBody>
          <a:bodyPr rtlCol="0"/>
          <a:lstStyle/>
          <a:p>
            <a:pPr rtl="0"/>
            <a:fld id="{1E9F377C-6CFD-49B4-8C6F-4B5C99712E68}" type="datetime1">
              <a:rPr lang="nb-NO" noProof="0" smtClean="0"/>
              <a:t>13.10.2025</a:t>
            </a:fld>
            <a:endParaRPr lang="nb-NO" noProof="0"/>
          </a:p>
        </p:txBody>
      </p:sp>
      <p:sp>
        <p:nvSpPr>
          <p:cNvPr id="6" name="Plassholder for lysbildenummer 5"/>
          <p:cNvSpPr>
            <a:spLocks noGrp="1"/>
          </p:cNvSpPr>
          <p:nvPr>
            <p:ph type="sldNum" sz="quarter" idx="12"/>
          </p:nvPr>
        </p:nvSpPr>
        <p:spPr/>
        <p:txBody>
          <a:bodyPr rtlCol="0"/>
          <a:lstStyle/>
          <a:p>
            <a:pPr rtl="0"/>
            <a:fld id="{CA8D9AD5-F248-4919-864A-CFD76CC027D6}" type="slidenum">
              <a:rPr lang="nb-NO" noProof="0"/>
              <a:t>‹#›</a:t>
            </a:fld>
            <a:endParaRPr lang="nb-NO" noProof="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274638"/>
            <a:ext cx="2628900" cy="5897562"/>
          </a:xfrm>
        </p:spPr>
        <p:txBody>
          <a:bodyPr vert="eaVert" rtlCol="0"/>
          <a:lstStyle>
            <a:lvl1pPr rtl="0">
              <a:defRPr/>
            </a:lvl1pPr>
          </a:lstStyle>
          <a:p>
            <a:pPr rtl="0"/>
            <a:r>
              <a:rPr lang="nn-NO" noProof="0"/>
              <a:t>Klikk for å redigere tittelstil</a:t>
            </a:r>
            <a:endParaRPr lang="nb-NO" noProof="0"/>
          </a:p>
        </p:txBody>
      </p:sp>
      <p:sp>
        <p:nvSpPr>
          <p:cNvPr id="3" name="Plassholder for loddrett tekst 2"/>
          <p:cNvSpPr>
            <a:spLocks noGrp="1"/>
          </p:cNvSpPr>
          <p:nvPr>
            <p:ph type="body" orient="vert" idx="1"/>
          </p:nvPr>
        </p:nvSpPr>
        <p:spPr>
          <a:xfrm>
            <a:off x="838200" y="274638"/>
            <a:ext cx="7734300" cy="5897562"/>
          </a:xfrm>
        </p:spPr>
        <p:txBody>
          <a:bodyPr vert="eaVert" rtlCol="0"/>
          <a:lstStyle/>
          <a:p>
            <a:pPr lvl="0" rtl="0"/>
            <a:r>
              <a:rPr lang="nn-NO" noProof="0"/>
              <a:t>Klikk for å redigere tekststilar i malen</a:t>
            </a:r>
          </a:p>
          <a:p>
            <a:pPr lvl="1" rtl="0"/>
            <a:r>
              <a:rPr lang="nn-NO" noProof="0"/>
              <a:t>Andre nivå</a:t>
            </a:r>
          </a:p>
          <a:p>
            <a:pPr lvl="2" rtl="0"/>
            <a:r>
              <a:rPr lang="nn-NO" noProof="0"/>
              <a:t>Tredje nivå</a:t>
            </a:r>
          </a:p>
          <a:p>
            <a:pPr lvl="3" rtl="0"/>
            <a:r>
              <a:rPr lang="nn-NO" noProof="0"/>
              <a:t>Fjerde nivå</a:t>
            </a:r>
          </a:p>
          <a:p>
            <a:pPr lvl="4" rtl="0"/>
            <a:r>
              <a:rPr lang="nn-NO" noProof="0"/>
              <a:t>Femte nivå</a:t>
            </a:r>
            <a:endParaRPr lang="nb-NO" noProof="0"/>
          </a:p>
        </p:txBody>
      </p:sp>
      <p:sp>
        <p:nvSpPr>
          <p:cNvPr id="5" name="Plassholder for bunntekst 3"/>
          <p:cNvSpPr>
            <a:spLocks noGrp="1"/>
          </p:cNvSpPr>
          <p:nvPr>
            <p:ph type="ftr" sz="quarter" idx="11"/>
          </p:nvPr>
        </p:nvSpPr>
        <p:spPr/>
        <p:txBody>
          <a:bodyPr rtlCol="0"/>
          <a:lstStyle/>
          <a:p>
            <a:pPr rtl="0"/>
            <a:endParaRPr lang="nb-NO" noProof="0"/>
          </a:p>
        </p:txBody>
      </p:sp>
      <p:sp>
        <p:nvSpPr>
          <p:cNvPr id="4" name="Plassholder for dato 4"/>
          <p:cNvSpPr>
            <a:spLocks noGrp="1"/>
          </p:cNvSpPr>
          <p:nvPr>
            <p:ph type="dt" sz="half" idx="10"/>
          </p:nvPr>
        </p:nvSpPr>
        <p:spPr/>
        <p:txBody>
          <a:bodyPr rtlCol="0"/>
          <a:lstStyle/>
          <a:p>
            <a:pPr rtl="0"/>
            <a:fld id="{E58C25D9-4125-4D36-9801-59CADA1070B6}" type="datetime1">
              <a:rPr lang="nb-NO" noProof="0" smtClean="0"/>
              <a:t>13.10.2025</a:t>
            </a:fld>
            <a:endParaRPr lang="nb-NO" noProof="0"/>
          </a:p>
        </p:txBody>
      </p:sp>
      <p:sp>
        <p:nvSpPr>
          <p:cNvPr id="6" name="Plassholder for lysbildenummer 5"/>
          <p:cNvSpPr>
            <a:spLocks noGrp="1"/>
          </p:cNvSpPr>
          <p:nvPr>
            <p:ph type="sldNum" sz="quarter" idx="12"/>
          </p:nvPr>
        </p:nvSpPr>
        <p:spPr/>
        <p:txBody>
          <a:bodyPr rtlCol="0"/>
          <a:lstStyle/>
          <a:p>
            <a:pPr rtl="0"/>
            <a:fld id="{CA8D9AD5-F248-4919-864A-CFD76CC027D6}" type="slidenum">
              <a:rPr lang="nb-NO" noProof="0"/>
              <a:t>‹#›</a:t>
            </a:fld>
            <a:endParaRPr lang="nb-NO" noProof="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n-NO" noProof="0"/>
              <a:t>Klikk for å redigere tittelstil</a:t>
            </a:r>
            <a:endParaRPr lang="nb-NO"/>
          </a:p>
        </p:txBody>
      </p:sp>
      <p:sp>
        <p:nvSpPr>
          <p:cNvPr id="3" name="Plassholder for innhold 2"/>
          <p:cNvSpPr>
            <a:spLocks noGrp="1"/>
          </p:cNvSpPr>
          <p:nvPr>
            <p:ph idx="1"/>
          </p:nvPr>
        </p:nvSpPr>
        <p:spPr/>
        <p:txBody>
          <a:bodyPr rtlCol="0"/>
          <a:lstStyle>
            <a:lvl6pPr>
              <a:defRPr/>
            </a:lvl6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5" name="Plassholder for bunntekst 3"/>
          <p:cNvSpPr>
            <a:spLocks noGrp="1"/>
          </p:cNvSpPr>
          <p:nvPr>
            <p:ph type="ftr" sz="quarter" idx="11"/>
          </p:nvPr>
        </p:nvSpPr>
        <p:spPr/>
        <p:txBody>
          <a:bodyPr rtlCol="0"/>
          <a:lstStyle/>
          <a:p>
            <a:pPr rtl="0"/>
            <a:endParaRPr lang="nb-NO"/>
          </a:p>
        </p:txBody>
      </p:sp>
      <p:sp>
        <p:nvSpPr>
          <p:cNvPr id="4" name="Plassholder for dato 4"/>
          <p:cNvSpPr>
            <a:spLocks noGrp="1"/>
          </p:cNvSpPr>
          <p:nvPr>
            <p:ph type="dt" sz="half" idx="10"/>
          </p:nvPr>
        </p:nvSpPr>
        <p:spPr/>
        <p:txBody>
          <a:bodyPr rtlCol="0"/>
          <a:lstStyle/>
          <a:p>
            <a:pPr rtl="0"/>
            <a:fld id="{1C2EE512-DE43-4EEB-8B6D-944F59EEF9D2}" type="datetime1">
              <a:rPr lang="nb-NO" smtClean="0"/>
              <a:t>13.10.2025</a:t>
            </a:fld>
            <a:endParaRPr lang="nb-NO"/>
          </a:p>
        </p:txBody>
      </p:sp>
      <p:sp>
        <p:nvSpPr>
          <p:cNvPr id="6" name="Plassholder for lysbildenummer 5"/>
          <p:cNvSpPr>
            <a:spLocks noGrp="1"/>
          </p:cNvSpPr>
          <p:nvPr>
            <p:ph type="sldNum" sz="quarter" idx="12"/>
          </p:nvPr>
        </p:nvSpPr>
        <p:spPr/>
        <p:txBody>
          <a:bodyPr rtlCol="0"/>
          <a:lstStyle/>
          <a:p>
            <a:pPr rtl="0"/>
            <a:fld id="{CA8D9AD5-F248-4919-864A-CFD76CC027D6}" type="slidenum">
              <a:rPr lang="nb-NO"/>
              <a:t>‹#›</a:t>
            </a:fld>
            <a:endParaRPr lang="nb-NO"/>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bg>
      <p:bgRef idx="1002">
        <a:schemeClr val="bg2"/>
      </p:bgRef>
    </p:bg>
    <p:spTree>
      <p:nvGrpSpPr>
        <p:cNvPr id="1" name=""/>
        <p:cNvGrpSpPr/>
        <p:nvPr/>
      </p:nvGrpSpPr>
      <p:grpSpPr>
        <a:xfrm>
          <a:off x="0" y="0"/>
          <a:ext cx="0" cy="0"/>
          <a:chOff x="0" y="0"/>
          <a:chExt cx="0" cy="0"/>
        </a:xfrm>
      </p:grpSpPr>
      <p:sp>
        <p:nvSpPr>
          <p:cNvPr id="7" name="Rektangel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nb-NO" b="0" i="0" u="none" strike="noStrike" kern="0" cap="none" spc="0" normalizeH="0" baseline="0">
              <a:ln>
                <a:noFill/>
              </a:ln>
              <a:solidFill>
                <a:prstClr val="white"/>
              </a:solidFill>
              <a:effectLst/>
              <a:uLnTx/>
              <a:uFillTx/>
              <a:latin typeface="Euphemia"/>
            </a:endParaRPr>
          </a:p>
        </p:txBody>
      </p:sp>
      <p:sp>
        <p:nvSpPr>
          <p:cNvPr id="8" name="Rektangel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b-NO"/>
          </a:p>
        </p:txBody>
      </p:sp>
      <p:sp>
        <p:nvSpPr>
          <p:cNvPr id="2" name="Tittel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nn-NO" noProof="0"/>
              <a:t>Klikk for å redigere tittelstil</a:t>
            </a:r>
            <a:endParaRPr lang="nb-NO"/>
          </a:p>
        </p:txBody>
      </p:sp>
      <p:sp>
        <p:nvSpPr>
          <p:cNvPr id="3" name="Plassholder for tekst 2"/>
          <p:cNvSpPr>
            <a:spLocks noGrp="1"/>
          </p:cNvSpPr>
          <p:nvPr>
            <p:ph type="body" idx="1"/>
          </p:nvPr>
        </p:nvSpPr>
        <p:spPr>
          <a:xfrm>
            <a:off x="1524000" y="3810000"/>
            <a:ext cx="9144000" cy="1143000"/>
          </a:xfrm>
        </p:spPr>
        <p:txBody>
          <a:bodyPr rtlCol="0"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n-NO"/>
              <a:t>Klikk for å redigere tekststilar i malen</a:t>
            </a:r>
          </a:p>
        </p:txBody>
      </p:sp>
      <p:sp>
        <p:nvSpPr>
          <p:cNvPr id="5" name="Plassholder for bunntekst 3"/>
          <p:cNvSpPr>
            <a:spLocks noGrp="1"/>
          </p:cNvSpPr>
          <p:nvPr>
            <p:ph type="ftr" sz="quarter" idx="11"/>
          </p:nvPr>
        </p:nvSpPr>
        <p:spPr/>
        <p:txBody>
          <a:bodyPr rtlCol="0"/>
          <a:lstStyle/>
          <a:p>
            <a:pPr rtl="0"/>
            <a:endParaRPr lang="nb-NO"/>
          </a:p>
        </p:txBody>
      </p:sp>
      <p:sp>
        <p:nvSpPr>
          <p:cNvPr id="4" name="Plassholder for dato 4"/>
          <p:cNvSpPr>
            <a:spLocks noGrp="1"/>
          </p:cNvSpPr>
          <p:nvPr>
            <p:ph type="dt" sz="half" idx="10"/>
          </p:nvPr>
        </p:nvSpPr>
        <p:spPr/>
        <p:txBody>
          <a:bodyPr rtlCol="0"/>
          <a:lstStyle/>
          <a:p>
            <a:pPr rtl="0"/>
            <a:fld id="{F9D958AA-BC55-477C-A0FF-2B61FCF25D8D}" type="datetime1">
              <a:rPr lang="nb-NO" smtClean="0"/>
              <a:t>13.10.2025</a:t>
            </a:fld>
            <a:endParaRPr lang="nb-NO"/>
          </a:p>
        </p:txBody>
      </p:sp>
      <p:sp>
        <p:nvSpPr>
          <p:cNvPr id="6" name="Plassholder for lysbildenummer 5"/>
          <p:cNvSpPr>
            <a:spLocks noGrp="1"/>
          </p:cNvSpPr>
          <p:nvPr>
            <p:ph type="sldNum" sz="quarter" idx="12"/>
          </p:nvPr>
        </p:nvSpPr>
        <p:spPr/>
        <p:txBody>
          <a:bodyPr rtlCol="0"/>
          <a:lstStyle/>
          <a:p>
            <a:pPr rtl="0"/>
            <a:fld id="{CA8D9AD5-F248-4919-864A-CFD76CC027D6}" type="slidenum">
              <a:rPr lang="nb-NO"/>
              <a:t>‹#›</a:t>
            </a:fld>
            <a:endParaRPr lang="nb-NO"/>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iv topptekstinndeling">
    <p:bg>
      <p:bgRef idx="1003">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nn-NO" noProof="0"/>
              <a:t>Klikk for å redigere tittelstil</a:t>
            </a:r>
            <a:endParaRPr lang="nb-NO" noProof="0"/>
          </a:p>
        </p:txBody>
      </p:sp>
      <p:sp>
        <p:nvSpPr>
          <p:cNvPr id="3" name="Plassholder for tekst 2"/>
          <p:cNvSpPr>
            <a:spLocks noGrp="1"/>
          </p:cNvSpPr>
          <p:nvPr>
            <p:ph type="body" idx="1"/>
          </p:nvPr>
        </p:nvSpPr>
        <p:spPr>
          <a:xfrm>
            <a:off x="1522413" y="3810000"/>
            <a:ext cx="9144000" cy="1143000"/>
          </a:xfrm>
        </p:spPr>
        <p:txBody>
          <a:bodyPr rtlCol="0"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n-NO" noProof="0"/>
              <a:t>Klikk for å redigere tekststilar i malen</a:t>
            </a:r>
          </a:p>
        </p:txBody>
      </p:sp>
      <p:sp>
        <p:nvSpPr>
          <p:cNvPr id="5" name="Plassholder for bunntekst 3"/>
          <p:cNvSpPr>
            <a:spLocks noGrp="1"/>
          </p:cNvSpPr>
          <p:nvPr>
            <p:ph type="ftr" sz="quarter" idx="11"/>
          </p:nvPr>
        </p:nvSpPr>
        <p:spPr/>
        <p:txBody>
          <a:bodyPr rtlCol="0"/>
          <a:lstStyle>
            <a:lvl1pPr>
              <a:defRPr>
                <a:solidFill>
                  <a:schemeClr val="tx2"/>
                </a:solidFill>
              </a:defRPr>
            </a:lvl1pPr>
          </a:lstStyle>
          <a:p>
            <a:pPr rtl="0"/>
            <a:endParaRPr lang="nb-NO" noProof="0"/>
          </a:p>
        </p:txBody>
      </p:sp>
      <p:sp>
        <p:nvSpPr>
          <p:cNvPr id="4" name="Plassholder for dato 4"/>
          <p:cNvSpPr>
            <a:spLocks noGrp="1"/>
          </p:cNvSpPr>
          <p:nvPr>
            <p:ph type="dt" sz="half" idx="10"/>
          </p:nvPr>
        </p:nvSpPr>
        <p:spPr/>
        <p:txBody>
          <a:bodyPr rtlCol="0"/>
          <a:lstStyle>
            <a:lvl1pPr>
              <a:defRPr>
                <a:solidFill>
                  <a:schemeClr val="tx2"/>
                </a:solidFill>
              </a:defRPr>
            </a:lvl1pPr>
          </a:lstStyle>
          <a:p>
            <a:pPr rtl="0"/>
            <a:fld id="{EACD4D56-2408-4973-892A-844166593968}" type="datetime1">
              <a:rPr lang="nb-NO" noProof="0" smtClean="0"/>
              <a:t>13.10.2025</a:t>
            </a:fld>
            <a:endParaRPr lang="nb-NO" noProof="0"/>
          </a:p>
        </p:txBody>
      </p:sp>
      <p:sp>
        <p:nvSpPr>
          <p:cNvPr id="6" name="Plassholder for lysbildenummer 5"/>
          <p:cNvSpPr>
            <a:spLocks noGrp="1"/>
          </p:cNvSpPr>
          <p:nvPr>
            <p:ph type="sldNum" sz="quarter" idx="12"/>
          </p:nvPr>
        </p:nvSpPr>
        <p:spPr/>
        <p:txBody>
          <a:bodyPr rtlCol="0"/>
          <a:lstStyle>
            <a:lvl1pPr>
              <a:defRPr>
                <a:solidFill>
                  <a:schemeClr val="tx2"/>
                </a:solidFill>
              </a:defRPr>
            </a:lvl1pPr>
          </a:lstStyle>
          <a:p>
            <a:pPr rtl="0"/>
            <a:fld id="{CA8D9AD5-F248-4919-864A-CFD76CC027D6}" type="slidenum">
              <a:rPr lang="nb-NO" noProof="0"/>
              <a:pPr rtl="0"/>
              <a:t>‹#›</a:t>
            </a:fld>
            <a:endParaRPr lang="nb-NO" noProof="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bbelt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n-NO" noProof="0"/>
              <a:t>Klikk for å redigere tittelstil</a:t>
            </a:r>
            <a:endParaRPr lang="nb-NO"/>
          </a:p>
        </p:txBody>
      </p:sp>
      <p:sp>
        <p:nvSpPr>
          <p:cNvPr id="3" name="Plassholder for innhold 2"/>
          <p:cNvSpPr>
            <a:spLocks noGrp="1"/>
          </p:cNvSpPr>
          <p:nvPr>
            <p:ph sz="half" idx="1"/>
          </p:nvPr>
        </p:nvSpPr>
        <p:spPr>
          <a:xfrm>
            <a:off x="1341120" y="1901952"/>
            <a:ext cx="4572000" cy="4123944"/>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4" name="Plassholder for innhold 3"/>
          <p:cNvSpPr>
            <a:spLocks noGrp="1"/>
          </p:cNvSpPr>
          <p:nvPr>
            <p:ph sz="half" idx="2"/>
          </p:nvPr>
        </p:nvSpPr>
        <p:spPr>
          <a:xfrm>
            <a:off x="6278880" y="1901952"/>
            <a:ext cx="4572000" cy="4123944"/>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6" name="Plassholder for bunntekst 4"/>
          <p:cNvSpPr>
            <a:spLocks noGrp="1"/>
          </p:cNvSpPr>
          <p:nvPr>
            <p:ph type="ftr" sz="quarter" idx="11"/>
          </p:nvPr>
        </p:nvSpPr>
        <p:spPr/>
        <p:txBody>
          <a:bodyPr rtlCol="0"/>
          <a:lstStyle/>
          <a:p>
            <a:pPr rtl="0"/>
            <a:endParaRPr lang="nb-NO"/>
          </a:p>
        </p:txBody>
      </p:sp>
      <p:sp>
        <p:nvSpPr>
          <p:cNvPr id="5" name="Plassholder for dato 5"/>
          <p:cNvSpPr>
            <a:spLocks noGrp="1"/>
          </p:cNvSpPr>
          <p:nvPr>
            <p:ph type="dt" sz="half" idx="10"/>
          </p:nvPr>
        </p:nvSpPr>
        <p:spPr/>
        <p:txBody>
          <a:bodyPr rtlCol="0"/>
          <a:lstStyle/>
          <a:p>
            <a:pPr rtl="0"/>
            <a:fld id="{E490B14F-191B-4456-A1DA-F758945C676D}" type="datetime1">
              <a:rPr lang="nb-NO" smtClean="0"/>
              <a:t>13.10.2025</a:t>
            </a:fld>
            <a:endParaRPr lang="nb-NO"/>
          </a:p>
        </p:txBody>
      </p:sp>
      <p:sp>
        <p:nvSpPr>
          <p:cNvPr id="7" name="Plassholder for lysbildenummer 6"/>
          <p:cNvSpPr>
            <a:spLocks noGrp="1"/>
          </p:cNvSpPr>
          <p:nvPr>
            <p:ph type="sldNum" sz="quarter" idx="12"/>
          </p:nvPr>
        </p:nvSpPr>
        <p:spPr/>
        <p:txBody>
          <a:bodyPr rtlCol="0"/>
          <a:lstStyle/>
          <a:p>
            <a:pPr rtl="0"/>
            <a:fld id="{A0ECE5F2-81AA-4605-B028-6FBA391056AF}" type="slidenum">
              <a:rPr lang="nb-NO"/>
              <a:t>‹#›</a:t>
            </a:fld>
            <a:endParaRPr lang="nb-NO"/>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n-NO" noProof="0"/>
              <a:t>Klikk for å redigere tittelstil</a:t>
            </a:r>
            <a:endParaRPr lang="nb-NO"/>
          </a:p>
        </p:txBody>
      </p:sp>
      <p:sp>
        <p:nvSpPr>
          <p:cNvPr id="3" name="Plassholder for tekst 2"/>
          <p:cNvSpPr>
            <a:spLocks noGrp="1"/>
          </p:cNvSpPr>
          <p:nvPr>
            <p:ph type="body" idx="1"/>
          </p:nvPr>
        </p:nvSpPr>
        <p:spPr>
          <a:xfrm>
            <a:off x="1341120" y="1837464"/>
            <a:ext cx="4572000" cy="766588"/>
          </a:xfrm>
        </p:spPr>
        <p:txBody>
          <a:bodyPr rtlCol="0"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n-NO"/>
              <a:t>Klikk for å redigere tekststilar i malen</a:t>
            </a:r>
          </a:p>
        </p:txBody>
      </p:sp>
      <p:sp>
        <p:nvSpPr>
          <p:cNvPr id="4" name="Plassholder for innhold 3"/>
          <p:cNvSpPr>
            <a:spLocks noGrp="1"/>
          </p:cNvSpPr>
          <p:nvPr>
            <p:ph sz="half" idx="2"/>
          </p:nvPr>
        </p:nvSpPr>
        <p:spPr>
          <a:xfrm>
            <a:off x="1341120" y="2740732"/>
            <a:ext cx="4572000" cy="3288847"/>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5" name="Plassholder for tekst 4"/>
          <p:cNvSpPr>
            <a:spLocks noGrp="1"/>
          </p:cNvSpPr>
          <p:nvPr>
            <p:ph type="body" sz="quarter" idx="3"/>
          </p:nvPr>
        </p:nvSpPr>
        <p:spPr>
          <a:xfrm>
            <a:off x="6278880" y="1837464"/>
            <a:ext cx="4572000" cy="766588"/>
          </a:xfrm>
        </p:spPr>
        <p:txBody>
          <a:bodyPr rtlCol="0"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n-NO"/>
              <a:t>Klikk for å redigere tekststilar i malen</a:t>
            </a:r>
          </a:p>
        </p:txBody>
      </p:sp>
      <p:sp>
        <p:nvSpPr>
          <p:cNvPr id="6" name="Plassholder for innhold 5"/>
          <p:cNvSpPr>
            <a:spLocks noGrp="1"/>
          </p:cNvSpPr>
          <p:nvPr>
            <p:ph sz="quarter" idx="4"/>
          </p:nvPr>
        </p:nvSpPr>
        <p:spPr>
          <a:xfrm>
            <a:off x="6278880" y="2740732"/>
            <a:ext cx="4572000" cy="3288847"/>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8" name="Plassholder for bunntekst 6"/>
          <p:cNvSpPr>
            <a:spLocks noGrp="1"/>
          </p:cNvSpPr>
          <p:nvPr>
            <p:ph type="ftr" sz="quarter" idx="11"/>
          </p:nvPr>
        </p:nvSpPr>
        <p:spPr/>
        <p:txBody>
          <a:bodyPr rtlCol="0"/>
          <a:lstStyle/>
          <a:p>
            <a:pPr rtl="0"/>
            <a:endParaRPr lang="nb-NO"/>
          </a:p>
        </p:txBody>
      </p:sp>
      <p:sp>
        <p:nvSpPr>
          <p:cNvPr id="7" name="Plassholder for dato 7"/>
          <p:cNvSpPr>
            <a:spLocks noGrp="1"/>
          </p:cNvSpPr>
          <p:nvPr>
            <p:ph type="dt" sz="half" idx="10"/>
          </p:nvPr>
        </p:nvSpPr>
        <p:spPr/>
        <p:txBody>
          <a:bodyPr rtlCol="0"/>
          <a:lstStyle/>
          <a:p>
            <a:pPr rtl="0"/>
            <a:fld id="{46A2BC7B-C61C-4FA0-82F8-0AEB78CACB17}" type="datetime1">
              <a:rPr lang="nb-NO" smtClean="0"/>
              <a:t>13.10.2025</a:t>
            </a:fld>
            <a:endParaRPr lang="nb-NO"/>
          </a:p>
        </p:txBody>
      </p:sp>
      <p:sp>
        <p:nvSpPr>
          <p:cNvPr id="9" name="Plassholder for lysbildenummer 8"/>
          <p:cNvSpPr>
            <a:spLocks noGrp="1"/>
          </p:cNvSpPr>
          <p:nvPr>
            <p:ph type="sldNum" sz="quarter" idx="12"/>
          </p:nvPr>
        </p:nvSpPr>
        <p:spPr/>
        <p:txBody>
          <a:bodyPr rtlCol="0"/>
          <a:lstStyle/>
          <a:p>
            <a:pPr rtl="0"/>
            <a:fld id="{CA8D9AD5-F248-4919-864A-CFD76CC027D6}" type="slidenum">
              <a:rPr lang="nb-NO"/>
              <a:t>‹#›</a:t>
            </a:fld>
            <a:endParaRPr lang="nb-NO"/>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n-NO" noProof="0"/>
              <a:t>Klikk for å redigere tittelstil</a:t>
            </a:r>
            <a:endParaRPr lang="nb-NO"/>
          </a:p>
        </p:txBody>
      </p:sp>
      <p:sp>
        <p:nvSpPr>
          <p:cNvPr id="4" name="Plassholder for bunntekst 2"/>
          <p:cNvSpPr>
            <a:spLocks noGrp="1"/>
          </p:cNvSpPr>
          <p:nvPr>
            <p:ph type="ftr" sz="quarter" idx="11"/>
          </p:nvPr>
        </p:nvSpPr>
        <p:spPr/>
        <p:txBody>
          <a:bodyPr rtlCol="0"/>
          <a:lstStyle/>
          <a:p>
            <a:pPr rtl="0"/>
            <a:endParaRPr lang="nb-NO"/>
          </a:p>
        </p:txBody>
      </p:sp>
      <p:sp>
        <p:nvSpPr>
          <p:cNvPr id="3" name="Plassholder for dato 3"/>
          <p:cNvSpPr>
            <a:spLocks noGrp="1"/>
          </p:cNvSpPr>
          <p:nvPr>
            <p:ph type="dt" sz="half" idx="10"/>
          </p:nvPr>
        </p:nvSpPr>
        <p:spPr/>
        <p:txBody>
          <a:bodyPr rtlCol="0"/>
          <a:lstStyle/>
          <a:p>
            <a:pPr rtl="0"/>
            <a:fld id="{35BC2137-DDE8-402F-91DC-20FF62DCA6C1}" type="datetime1">
              <a:rPr lang="nb-NO" smtClean="0"/>
              <a:t>13.10.2025</a:t>
            </a:fld>
            <a:endParaRPr lang="nb-NO"/>
          </a:p>
        </p:txBody>
      </p:sp>
      <p:sp>
        <p:nvSpPr>
          <p:cNvPr id="5" name="Plassholder for lysbildenummer 4"/>
          <p:cNvSpPr>
            <a:spLocks noGrp="1"/>
          </p:cNvSpPr>
          <p:nvPr>
            <p:ph type="sldNum" sz="quarter" idx="12"/>
          </p:nvPr>
        </p:nvSpPr>
        <p:spPr/>
        <p:txBody>
          <a:bodyPr rtlCol="0"/>
          <a:lstStyle/>
          <a:p>
            <a:pPr rtl="0"/>
            <a:fld id="{CA8D9AD5-F248-4919-864A-CFD76CC027D6}" type="slidenum">
              <a:rPr lang="nb-NO"/>
              <a:t>‹#›</a:t>
            </a:fld>
            <a:endParaRPr lang="nb-NO"/>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3" name="Plassholder for bunntekst 1"/>
          <p:cNvSpPr>
            <a:spLocks noGrp="1"/>
          </p:cNvSpPr>
          <p:nvPr>
            <p:ph type="ftr" sz="quarter" idx="11"/>
          </p:nvPr>
        </p:nvSpPr>
        <p:spPr/>
        <p:txBody>
          <a:bodyPr rtlCol="0"/>
          <a:lstStyle>
            <a:lvl1pPr>
              <a:defRPr>
                <a:solidFill>
                  <a:schemeClr val="tx2"/>
                </a:solidFill>
              </a:defRPr>
            </a:lvl1pPr>
          </a:lstStyle>
          <a:p>
            <a:pPr rtl="0"/>
            <a:endParaRPr lang="nb-NO"/>
          </a:p>
        </p:txBody>
      </p:sp>
      <p:sp>
        <p:nvSpPr>
          <p:cNvPr id="2" name="Plassholder for dato 2"/>
          <p:cNvSpPr>
            <a:spLocks noGrp="1"/>
          </p:cNvSpPr>
          <p:nvPr>
            <p:ph type="dt" sz="half" idx="10"/>
          </p:nvPr>
        </p:nvSpPr>
        <p:spPr/>
        <p:txBody>
          <a:bodyPr rtlCol="0"/>
          <a:lstStyle>
            <a:lvl1pPr>
              <a:defRPr>
                <a:solidFill>
                  <a:schemeClr val="tx2"/>
                </a:solidFill>
              </a:defRPr>
            </a:lvl1pPr>
          </a:lstStyle>
          <a:p>
            <a:pPr rtl="0"/>
            <a:fld id="{23071276-E69F-4402-854C-E318EFF9C858}" type="datetime1">
              <a:rPr lang="nb-NO" smtClean="0"/>
              <a:t>13.10.2025</a:t>
            </a:fld>
            <a:endParaRPr lang="nb-NO"/>
          </a:p>
        </p:txBody>
      </p:sp>
      <p:sp>
        <p:nvSpPr>
          <p:cNvPr id="4" name="Plassholder for lysbildenummer 3"/>
          <p:cNvSpPr>
            <a:spLocks noGrp="1"/>
          </p:cNvSpPr>
          <p:nvPr>
            <p:ph type="sldNum" sz="quarter" idx="12"/>
          </p:nvPr>
        </p:nvSpPr>
        <p:spPr/>
        <p:txBody>
          <a:bodyPr rtlCol="0"/>
          <a:lstStyle>
            <a:lvl1pPr>
              <a:defRPr>
                <a:solidFill>
                  <a:schemeClr val="tx2"/>
                </a:solidFill>
              </a:defRPr>
            </a:lvl1pPr>
          </a:lstStyle>
          <a:p>
            <a:pPr rtl="0"/>
            <a:fld id="{CA8D9AD5-F248-4919-864A-CFD76CC027D6}" type="slidenum">
              <a:rPr lang="nb-NO"/>
              <a:pPr rtl="0"/>
              <a:t>‹#›</a:t>
            </a:fld>
            <a:endParaRPr lang="nb-NO"/>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hold med bildetekst">
    <p:spTree>
      <p:nvGrpSpPr>
        <p:cNvPr id="1" name=""/>
        <p:cNvGrpSpPr/>
        <p:nvPr/>
      </p:nvGrpSpPr>
      <p:grpSpPr>
        <a:xfrm>
          <a:off x="0" y="0"/>
          <a:ext cx="0" cy="0"/>
          <a:chOff x="0" y="0"/>
          <a:chExt cx="0" cy="0"/>
        </a:xfrm>
      </p:grpSpPr>
      <p:sp>
        <p:nvSpPr>
          <p:cNvPr id="2" name="Tittel 1"/>
          <p:cNvSpPr>
            <a:spLocks noGrp="1"/>
          </p:cNvSpPr>
          <p:nvPr>
            <p:ph type="title"/>
          </p:nvPr>
        </p:nvSpPr>
        <p:spPr>
          <a:xfrm>
            <a:off x="760412" y="2362200"/>
            <a:ext cx="3200400" cy="1990725"/>
          </a:xfrm>
        </p:spPr>
        <p:txBody>
          <a:bodyPr rtlCol="0" anchor="b">
            <a:normAutofit/>
          </a:bodyPr>
          <a:lstStyle>
            <a:lvl1pPr rtl="0">
              <a:defRPr sz="3400" b="0"/>
            </a:lvl1pPr>
          </a:lstStyle>
          <a:p>
            <a:pPr rtl="0"/>
            <a:r>
              <a:rPr lang="nn-NO" noProof="0"/>
              <a:t>Klikk for å redigere tittelstil</a:t>
            </a:r>
            <a:endParaRPr lang="nb-NO"/>
          </a:p>
        </p:txBody>
      </p:sp>
      <p:sp>
        <p:nvSpPr>
          <p:cNvPr id="4" name="Plassholder for tekst 3"/>
          <p:cNvSpPr>
            <a:spLocks noGrp="1"/>
          </p:cNvSpPr>
          <p:nvPr>
            <p:ph type="body" sz="half" idx="2"/>
          </p:nvPr>
        </p:nvSpPr>
        <p:spPr>
          <a:xfrm>
            <a:off x="760412" y="4367308"/>
            <a:ext cx="3200400" cy="1622012"/>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n-NO"/>
              <a:t>Klikk for å redigere tekststilar i malen</a:t>
            </a:r>
          </a:p>
        </p:txBody>
      </p:sp>
      <p:sp>
        <p:nvSpPr>
          <p:cNvPr id="3" name="Plassholder for innhold 2"/>
          <p:cNvSpPr>
            <a:spLocks noGrp="1"/>
          </p:cNvSpPr>
          <p:nvPr>
            <p:ph idx="1"/>
          </p:nvPr>
        </p:nvSpPr>
        <p:spPr>
          <a:xfrm>
            <a:off x="4494212" y="685800"/>
            <a:ext cx="7239001"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n-NO"/>
              <a:t>Klikk for å redigere tekststilar i malen</a:t>
            </a:r>
          </a:p>
          <a:p>
            <a:pPr lvl="1" rtl="0"/>
            <a:r>
              <a:rPr lang="nn-NO"/>
              <a:t>Andre nivå</a:t>
            </a:r>
          </a:p>
          <a:p>
            <a:pPr lvl="2" rtl="0"/>
            <a:r>
              <a:rPr lang="nn-NO"/>
              <a:t>Tredje nivå</a:t>
            </a:r>
          </a:p>
          <a:p>
            <a:pPr lvl="3" rtl="0"/>
            <a:r>
              <a:rPr lang="nn-NO"/>
              <a:t>Fjerde nivå</a:t>
            </a:r>
          </a:p>
          <a:p>
            <a:pPr lvl="4" rtl="0"/>
            <a:r>
              <a:rPr lang="nn-NO"/>
              <a:t>Femte nivå</a:t>
            </a:r>
            <a:endParaRPr lang="nb-NO"/>
          </a:p>
        </p:txBody>
      </p:sp>
      <p:sp>
        <p:nvSpPr>
          <p:cNvPr id="6" name="Plassholder for bunntekst 4"/>
          <p:cNvSpPr>
            <a:spLocks noGrp="1"/>
          </p:cNvSpPr>
          <p:nvPr>
            <p:ph type="ftr" sz="quarter" idx="11"/>
          </p:nvPr>
        </p:nvSpPr>
        <p:spPr/>
        <p:txBody>
          <a:bodyPr rtlCol="0"/>
          <a:lstStyle/>
          <a:p>
            <a:pPr rtl="0"/>
            <a:endParaRPr lang="nb-NO"/>
          </a:p>
        </p:txBody>
      </p:sp>
      <p:sp>
        <p:nvSpPr>
          <p:cNvPr id="5" name="Plassholder for dato 5"/>
          <p:cNvSpPr>
            <a:spLocks noGrp="1"/>
          </p:cNvSpPr>
          <p:nvPr>
            <p:ph type="dt" sz="half" idx="10"/>
          </p:nvPr>
        </p:nvSpPr>
        <p:spPr/>
        <p:txBody>
          <a:bodyPr rtlCol="0"/>
          <a:lstStyle/>
          <a:p>
            <a:pPr rtl="0"/>
            <a:fld id="{0D90BB67-32E1-432C-B8C2-0031A8E4659A}" type="datetime1">
              <a:rPr lang="nb-NO" smtClean="0"/>
              <a:t>13.10.2025</a:t>
            </a:fld>
            <a:endParaRPr lang="nb-NO"/>
          </a:p>
        </p:txBody>
      </p:sp>
      <p:sp>
        <p:nvSpPr>
          <p:cNvPr id="7" name="Plassholder for lysbildenummer 6"/>
          <p:cNvSpPr>
            <a:spLocks noGrp="1"/>
          </p:cNvSpPr>
          <p:nvPr>
            <p:ph type="sldNum" sz="quarter" idx="12"/>
          </p:nvPr>
        </p:nvSpPr>
        <p:spPr/>
        <p:txBody>
          <a:bodyPr rtlCol="0"/>
          <a:lstStyle/>
          <a:p>
            <a:pPr rtl="0"/>
            <a:fld id="{CA8D9AD5-F248-4919-864A-CFD76CC027D6}" type="slidenum">
              <a:rPr lang="nb-NO"/>
              <a:t>‹#›</a:t>
            </a:fld>
            <a:endParaRPr lang="nb-NO"/>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nb-NO" noProof="0"/>
              <a:t>Klikk for å redigere tittelstil</a:t>
            </a:r>
          </a:p>
        </p:txBody>
      </p:sp>
      <p:sp>
        <p:nvSpPr>
          <p:cNvPr id="3" name="Plassholder for teks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7" name="Rektangel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nb-NO" b="0" i="0" u="none" strike="noStrike" kern="0" cap="none" spc="0" normalizeH="0" baseline="0" noProof="0">
              <a:ln>
                <a:noFill/>
              </a:ln>
              <a:solidFill>
                <a:prstClr val="white"/>
              </a:solidFill>
              <a:effectLst/>
              <a:uLnTx/>
              <a:uFillTx/>
              <a:latin typeface="Euphemia"/>
            </a:endParaRPr>
          </a:p>
        </p:txBody>
      </p:sp>
      <p:sp>
        <p:nvSpPr>
          <p:cNvPr id="5" name="Plassholder for bunntekst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pPr rtl="0"/>
            <a:endParaRPr lang="nb-NO" noProof="0"/>
          </a:p>
        </p:txBody>
      </p:sp>
      <p:sp>
        <p:nvSpPr>
          <p:cNvPr id="8" name="Rektangel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b-NO" noProof="0"/>
          </a:p>
        </p:txBody>
      </p:sp>
      <p:sp>
        <p:nvSpPr>
          <p:cNvPr id="4" name="Plassholder for dato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pPr rtl="0"/>
            <a:fld id="{F96293C4-59CB-4937-8E7C-5FB9B5190CDA}" type="datetime1">
              <a:rPr lang="nb-NO" noProof="0" smtClean="0"/>
              <a:t>13.10.2025</a:t>
            </a:fld>
            <a:endParaRPr lang="nb-NO" noProof="0"/>
          </a:p>
        </p:txBody>
      </p:sp>
      <p:sp>
        <p:nvSpPr>
          <p:cNvPr id="6" name="Plassholder for lysbildenumm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pPr rtl="0"/>
            <a:fld id="{CA8D9AD5-F248-4919-864A-CFD76CC027D6}" type="slidenum">
              <a:rPr lang="nb-NO" noProof="0" smtClean="0"/>
              <a:pPr rtl="0"/>
              <a:t>‹#›</a:t>
            </a:fld>
            <a:endParaRPr lang="nb-NO" noProof="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3999" y="4800599"/>
            <a:ext cx="9144002" cy="1861457"/>
          </a:xfrm>
        </p:spPr>
        <p:txBody>
          <a:bodyPr rtlCol="0">
            <a:noAutofit/>
          </a:bodyPr>
          <a:lstStyle/>
          <a:p>
            <a:pPr rtl="0"/>
            <a:r>
              <a:rPr lang="nn-NO" sz="9600" noProof="0" dirty="0" err="1">
                <a:latin typeface="Papyrus" panose="03070502060502030205" pitchFamily="66" charset="0"/>
              </a:rPr>
              <a:t>Laputia</a:t>
            </a:r>
            <a:endParaRPr lang="nn-NO" sz="9600" noProof="0" dirty="0">
              <a:latin typeface="Papyrus" panose="03070502060502030205" pitchFamily="66" charset="0"/>
            </a:endParaRP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BE7"/>
        </a:solidFill>
        <a:effectLst/>
      </p:bgPr>
    </p:bg>
    <p:spTree>
      <p:nvGrpSpPr>
        <p:cNvPr id="1" name=""/>
        <p:cNvGrpSpPr/>
        <p:nvPr/>
      </p:nvGrpSpPr>
      <p:grpSpPr>
        <a:xfrm>
          <a:off x="0" y="0"/>
          <a:ext cx="0" cy="0"/>
          <a:chOff x="0" y="0"/>
          <a:chExt cx="0" cy="0"/>
        </a:xfrm>
      </p:grpSpPr>
      <p:sp>
        <p:nvSpPr>
          <p:cNvPr id="13" name="Tittel 1"/>
          <p:cNvSpPr>
            <a:spLocks noGrp="1"/>
          </p:cNvSpPr>
          <p:nvPr>
            <p:ph type="title"/>
          </p:nvPr>
        </p:nvSpPr>
        <p:spPr>
          <a:xfrm>
            <a:off x="673327" y="471351"/>
            <a:ext cx="3200400" cy="794657"/>
          </a:xfrm>
        </p:spPr>
        <p:txBody>
          <a:bodyPr rtlCol="0" anchor="b">
            <a:normAutofit fontScale="90000"/>
          </a:bodyPr>
          <a:lstStyle/>
          <a:p>
            <a:pPr rtl="0"/>
            <a:r>
              <a:rPr lang="nn-NO" noProof="0"/>
              <a:t>Ivar Aasen søkjer medhjelparar </a:t>
            </a:r>
          </a:p>
        </p:txBody>
      </p:sp>
      <p:pic>
        <p:nvPicPr>
          <p:cNvPr id="5" name="Bilete 4">
            <a:extLst>
              <a:ext uri="{FF2B5EF4-FFF2-40B4-BE49-F238E27FC236}">
                <a16:creationId xmlns:a16="http://schemas.microsoft.com/office/drawing/2014/main" id="{5B8FCCEF-1546-1E04-DBDB-ABFECC63D277}"/>
              </a:ext>
            </a:extLst>
          </p:cNvPr>
          <p:cNvPicPr>
            <a:picLocks noChangeAspect="1"/>
          </p:cNvPicPr>
          <p:nvPr/>
        </p:nvPicPr>
        <p:blipFill>
          <a:blip r:embed="rId3"/>
          <a:srcRect l="3649" r="4648" b="-1"/>
          <a:stretch>
            <a:fillRect/>
          </a:stretch>
        </p:blipFill>
        <p:spPr>
          <a:xfrm>
            <a:off x="4494212" y="685800"/>
            <a:ext cx="7239001" cy="5486400"/>
          </a:xfrm>
          <a:prstGeom prst="rect">
            <a:avLst/>
          </a:prstGeom>
          <a:noFill/>
        </p:spPr>
      </p:pic>
      <p:sp>
        <p:nvSpPr>
          <p:cNvPr id="14" name="Plassholder for innhold 2"/>
          <p:cNvSpPr>
            <a:spLocks noGrp="1"/>
          </p:cNvSpPr>
          <p:nvPr>
            <p:ph type="body" sz="half" idx="2"/>
          </p:nvPr>
        </p:nvSpPr>
        <p:spPr>
          <a:xfrm>
            <a:off x="760412" y="1360714"/>
            <a:ext cx="4584474" cy="4628606"/>
          </a:xfrm>
        </p:spPr>
        <p:txBody>
          <a:bodyPr vert="horz" lIns="91440" tIns="45720" rIns="91440" bIns="45720" rtlCol="0" anchor="t">
            <a:normAutofit fontScale="92500" lnSpcReduction="10000"/>
          </a:bodyPr>
          <a:lstStyle/>
          <a:p>
            <a:pPr rtl="0"/>
            <a:r>
              <a:rPr lang="nn-NO" sz="2400" noProof="0" dirty="0"/>
              <a:t>Etter å ha kartlagt alle dialektene i Noreg har Ivar Aasen fått eit nytt oppdrag. Han skal reise til eit fjernt land, </a:t>
            </a:r>
            <a:r>
              <a:rPr lang="nn-NO" sz="2400" noProof="0" dirty="0" err="1"/>
              <a:t>Laputia</a:t>
            </a:r>
            <a:r>
              <a:rPr lang="nn-NO" sz="2400" noProof="0" dirty="0"/>
              <a:t>, for å kartlegge dei mange språka der. </a:t>
            </a:r>
          </a:p>
          <a:p>
            <a:pPr rtl="0"/>
            <a:r>
              <a:rPr lang="nn-NO" sz="2400" noProof="0" dirty="0"/>
              <a:t>Men alderen tyngjer, og no treng Ivar Aasen hjelp. Han vil sende ut fire lag som skal rapportere direkte til han sjølv. </a:t>
            </a:r>
          </a:p>
          <a:p>
            <a:r>
              <a:rPr lang="nn-NO" sz="2400" noProof="0" dirty="0"/>
              <a:t>Men </a:t>
            </a:r>
            <a:r>
              <a:rPr lang="nn-NO" sz="2400" dirty="0"/>
              <a:t>Ivar vil berre ha dei beste! Så alle søkjarane må løyse ei gåte. Gåta er ei melding, men ho er vanskeleg å tyde, og ein får berre eitt hjelpemiddel. Hjelpemiddelet er gøymt i klasserommet ein stad.</a:t>
            </a:r>
            <a:endParaRPr lang="nn-NO" sz="2400" noProof="0" dirty="0"/>
          </a:p>
        </p:txBody>
      </p:sp>
      <p:sp>
        <p:nvSpPr>
          <p:cNvPr id="7" name="TekstSylinder 6">
            <a:extLst>
              <a:ext uri="{FF2B5EF4-FFF2-40B4-BE49-F238E27FC236}">
                <a16:creationId xmlns:a16="http://schemas.microsoft.com/office/drawing/2014/main" id="{2AB808DF-FC0E-202C-199E-5FE4DA30E75A}"/>
              </a:ext>
            </a:extLst>
          </p:cNvPr>
          <p:cNvSpPr txBox="1"/>
          <p:nvPr/>
        </p:nvSpPr>
        <p:spPr>
          <a:xfrm>
            <a:off x="5965371" y="174171"/>
            <a:ext cx="6355670" cy="830997"/>
          </a:xfrm>
          <a:prstGeom prst="rect">
            <a:avLst/>
          </a:prstGeom>
          <a:noFill/>
        </p:spPr>
        <p:txBody>
          <a:bodyPr wrap="square">
            <a:spAutoFit/>
          </a:bodyPr>
          <a:lstStyle/>
          <a:p>
            <a:r>
              <a:rPr lang="nn-NO" sz="4800" noProof="0">
                <a:latin typeface="Papyrus" panose="03070502060502030205" pitchFamily="66" charset="0"/>
              </a:rPr>
              <a:t>Bli ein språkforskar! </a:t>
            </a:r>
            <a:endParaRPr lang="nn-NO" sz="480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5F9552-C2F0-2AC6-F200-6127BE7E21DF}"/>
              </a:ext>
            </a:extLst>
          </p:cNvPr>
          <p:cNvSpPr>
            <a:spLocks noGrp="1"/>
          </p:cNvSpPr>
          <p:nvPr>
            <p:ph type="title"/>
          </p:nvPr>
        </p:nvSpPr>
        <p:spPr>
          <a:xfrm>
            <a:off x="760412" y="685800"/>
            <a:ext cx="3200400" cy="1990725"/>
          </a:xfrm>
        </p:spPr>
        <p:txBody>
          <a:bodyPr/>
          <a:lstStyle/>
          <a:p>
            <a:r>
              <a:rPr lang="nn-NO" noProof="0"/>
              <a:t>Nøkkel som kan henge ein stad i klasserommet </a:t>
            </a:r>
          </a:p>
        </p:txBody>
      </p:sp>
      <p:sp>
        <p:nvSpPr>
          <p:cNvPr id="9" name="Text Placeholder 2">
            <a:extLst>
              <a:ext uri="{FF2B5EF4-FFF2-40B4-BE49-F238E27FC236}">
                <a16:creationId xmlns:a16="http://schemas.microsoft.com/office/drawing/2014/main" id="{462E0BF2-BE44-C6D5-D1C8-26FE5DB6E3F2}"/>
              </a:ext>
            </a:extLst>
          </p:cNvPr>
          <p:cNvSpPr>
            <a:spLocks noGrp="1"/>
          </p:cNvSpPr>
          <p:nvPr>
            <p:ph type="body" sz="half" idx="2"/>
          </p:nvPr>
        </p:nvSpPr>
        <p:spPr>
          <a:xfrm>
            <a:off x="760412" y="4367308"/>
            <a:ext cx="3200400" cy="1622012"/>
          </a:xfrm>
        </p:spPr>
        <p:txBody>
          <a:bodyPr vert="horz" lIns="91440" tIns="45720" rIns="91440" bIns="45720" rtlCol="0" anchor="t">
            <a:normAutofit/>
          </a:bodyPr>
          <a:lstStyle/>
          <a:p>
            <a:r>
              <a:rPr lang="nn-NO" sz="2000" i="1" noProof="0"/>
              <a:t>Ta bort dette lysbiletet før du </a:t>
            </a:r>
            <a:r>
              <a:rPr lang="nn-NO" sz="2000" i="1"/>
              <a:t>syner</a:t>
            </a:r>
            <a:r>
              <a:rPr lang="nn-NO" sz="2000" i="1" noProof="0"/>
              <a:t> det til elevane! På neste side kjem sjølve gåta.</a:t>
            </a:r>
          </a:p>
        </p:txBody>
      </p:sp>
      <p:pic>
        <p:nvPicPr>
          <p:cNvPr id="2" name="Bilete 1">
            <a:extLst>
              <a:ext uri="{FF2B5EF4-FFF2-40B4-BE49-F238E27FC236}">
                <a16:creationId xmlns:a16="http://schemas.microsoft.com/office/drawing/2014/main" id="{FF8F4B65-345D-83A4-A183-98A1C9127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42120" y="685800"/>
            <a:ext cx="5811864" cy="5486400"/>
          </a:xfrm>
          <a:prstGeom prst="rect">
            <a:avLst/>
          </a:prstGeom>
          <a:noFill/>
          <a:ln>
            <a:noFill/>
          </a:ln>
        </p:spPr>
      </p:pic>
    </p:spTree>
    <p:extLst>
      <p:ext uri="{BB962C8B-B14F-4D97-AF65-F5344CB8AC3E}">
        <p14:creationId xmlns:p14="http://schemas.microsoft.com/office/powerpoint/2010/main" val="52181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ete 2">
            <a:extLst>
              <a:ext uri="{FF2B5EF4-FFF2-40B4-BE49-F238E27FC236}">
                <a16:creationId xmlns:a16="http://schemas.microsoft.com/office/drawing/2014/main" id="{3DA02527-56E4-759A-3733-34BDEE62477A}"/>
              </a:ext>
            </a:extLst>
          </p:cNvPr>
          <p:cNvPicPr>
            <a:picLocks noChangeAspect="1"/>
          </p:cNvPicPr>
          <p:nvPr/>
        </p:nvPicPr>
        <p:blipFill>
          <a:blip r:embed="rId2"/>
          <a:srcRect b="4661"/>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400190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FAE326-DE30-D2F9-E52A-15B6C2993B37}"/>
              </a:ext>
            </a:extLst>
          </p:cNvPr>
          <p:cNvSpPr>
            <a:spLocks noGrp="1"/>
          </p:cNvSpPr>
          <p:nvPr>
            <p:ph type="title"/>
          </p:nvPr>
        </p:nvSpPr>
        <p:spPr>
          <a:xfrm>
            <a:off x="8011886" y="489857"/>
            <a:ext cx="3200400" cy="740229"/>
          </a:xfrm>
        </p:spPr>
        <p:txBody>
          <a:bodyPr vert="horz" lIns="91440" tIns="45720" rIns="91440" bIns="45720" rtlCol="0" anchor="b">
            <a:normAutofit/>
          </a:bodyPr>
          <a:lstStyle/>
          <a:p>
            <a:r>
              <a:rPr lang="nn-NO" sz="4400"/>
              <a:t>Til lukke!</a:t>
            </a:r>
          </a:p>
        </p:txBody>
      </p:sp>
      <p:pic>
        <p:nvPicPr>
          <p:cNvPr id="1026" name="Picture 2">
            <a:extLst>
              <a:ext uri="{FF2B5EF4-FFF2-40B4-BE49-F238E27FC236}">
                <a16:creationId xmlns:a16="http://schemas.microsoft.com/office/drawing/2014/main" id="{3092FA70-5203-5FF5-C557-2165F6E25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44" b="5406"/>
          <a:stretch>
            <a:fillRect/>
          </a:stretch>
        </p:blipFill>
        <p:spPr bwMode="auto">
          <a:xfrm>
            <a:off x="20" y="10"/>
            <a:ext cx="7315180" cy="6857990"/>
          </a:xfrm>
          <a:prstGeom prst="rect">
            <a:avLst/>
          </a:prstGeom>
          <a:solidFill>
            <a:srgbClr val="FFFFFF"/>
          </a:solidFill>
        </p:spPr>
      </p:pic>
      <p:sp>
        <p:nvSpPr>
          <p:cNvPr id="4" name="TekstSylinder 3">
            <a:extLst>
              <a:ext uri="{FF2B5EF4-FFF2-40B4-BE49-F238E27FC236}">
                <a16:creationId xmlns:a16="http://schemas.microsoft.com/office/drawing/2014/main" id="{EB6DB307-75C6-7578-3B78-861FB42C5643}"/>
              </a:ext>
            </a:extLst>
          </p:cNvPr>
          <p:cNvSpPr txBox="1"/>
          <p:nvPr/>
        </p:nvSpPr>
        <p:spPr>
          <a:xfrm>
            <a:off x="8217128" y="1949849"/>
            <a:ext cx="3200400" cy="1644614"/>
          </a:xfrm>
          <a:prstGeom prst="rect">
            <a:avLst/>
          </a:prstGeom>
        </p:spPr>
        <p:txBody>
          <a:bodyPr vert="horz" lIns="91440" tIns="45720" rIns="91440" bIns="45720" rtlCol="0" anchor="t">
            <a:noAutofit/>
          </a:bodyPr>
          <a:lstStyle/>
          <a:p>
            <a:pPr>
              <a:lnSpc>
                <a:spcPct val="90000"/>
              </a:lnSpc>
              <a:spcBef>
                <a:spcPts val="1200"/>
              </a:spcBef>
              <a:buClr>
                <a:schemeClr val="tx2"/>
              </a:buClr>
              <a:buSzPct val="100000"/>
            </a:pPr>
            <a:r>
              <a:rPr lang="nn-NO" sz="3200" kern="1200" dirty="0">
                <a:solidFill>
                  <a:schemeClr val="bg1"/>
                </a:solidFill>
                <a:latin typeface="+mn-lt"/>
                <a:ea typeface="+mn-ea"/>
                <a:cs typeface="+mn-cs"/>
              </a:rPr>
              <a:t>Om du søkjer på dette skjemaet, vil du bli registrert som språkassistent og få ei gratis reise til </a:t>
            </a:r>
            <a:r>
              <a:rPr lang="nn-NO" sz="3200" kern="1200" dirty="0" err="1">
                <a:solidFill>
                  <a:schemeClr val="bg1"/>
                </a:solidFill>
                <a:latin typeface="+mn-lt"/>
                <a:ea typeface="+mn-ea"/>
                <a:cs typeface="+mn-cs"/>
              </a:rPr>
              <a:t>Laputia</a:t>
            </a:r>
            <a:r>
              <a:rPr lang="nn-NO" sz="3200" kern="1200" dirty="0">
                <a:solidFill>
                  <a:schemeClr val="bg1"/>
                </a:solidFill>
                <a:latin typeface="+mn-lt"/>
                <a:ea typeface="+mn-ea"/>
                <a:cs typeface="+mn-cs"/>
              </a:rPr>
              <a:t>! </a:t>
            </a:r>
          </a:p>
        </p:txBody>
      </p:sp>
      <p:graphicFrame>
        <p:nvGraphicFramePr>
          <p:cNvPr id="6" name="Tabell 5">
            <a:extLst>
              <a:ext uri="{FF2B5EF4-FFF2-40B4-BE49-F238E27FC236}">
                <a16:creationId xmlns:a16="http://schemas.microsoft.com/office/drawing/2014/main" id="{84877564-9A2C-E323-314B-9966A22334DA}"/>
              </a:ext>
            </a:extLst>
          </p:cNvPr>
          <p:cNvGraphicFramePr>
            <a:graphicFrameLocks noGrp="1"/>
          </p:cNvGraphicFramePr>
          <p:nvPr>
            <p:extLst>
              <p:ext uri="{D42A27DB-BD31-4B8C-83A1-F6EECF244321}">
                <p14:modId xmlns:p14="http://schemas.microsoft.com/office/powerpoint/2010/main" val="1895652658"/>
              </p:ext>
            </p:extLst>
          </p:nvPr>
        </p:nvGraphicFramePr>
        <p:xfrm>
          <a:off x="2579914" y="489857"/>
          <a:ext cx="3352800" cy="5831060"/>
        </p:xfrm>
        <a:graphic>
          <a:graphicData uri="http://schemas.openxmlformats.org/drawingml/2006/table">
            <a:tbl>
              <a:tblPr firstRow="1" bandRow="1">
                <a:tableStyleId>{2D5ABB26-0587-4C30-8999-92F81FD0307C}</a:tableStyleId>
              </a:tblPr>
              <a:tblGrid>
                <a:gridCol w="3144520">
                  <a:extLst>
                    <a:ext uri="{9D8B030D-6E8A-4147-A177-3AD203B41FA5}">
                      <a16:colId xmlns:a16="http://schemas.microsoft.com/office/drawing/2014/main" val="666532614"/>
                    </a:ext>
                  </a:extLst>
                </a:gridCol>
                <a:gridCol w="208280">
                  <a:extLst>
                    <a:ext uri="{9D8B030D-6E8A-4147-A177-3AD203B41FA5}">
                      <a16:colId xmlns:a16="http://schemas.microsoft.com/office/drawing/2014/main" val="299698439"/>
                    </a:ext>
                  </a:extLst>
                </a:gridCol>
              </a:tblGrid>
              <a:tr h="665285">
                <a:tc>
                  <a:txBody>
                    <a:bodyPr/>
                    <a:lstStyle/>
                    <a:p>
                      <a:r>
                        <a:rPr lang="nn-NO" sz="2800" b="1" kern="1200">
                          <a:solidFill>
                            <a:schemeClr val="tx1"/>
                          </a:solidFill>
                          <a:effectLst/>
                          <a:latin typeface="Papyrus" panose="03070502060502030205" pitchFamily="66" charset="0"/>
                          <a:ea typeface="+mn-ea"/>
                          <a:cs typeface="Vijaya" panose="020B0502040204020203" pitchFamily="18" charset="0"/>
                        </a:rPr>
                        <a:t>Namn: </a:t>
                      </a:r>
                      <a:endParaRPr lang="nn-NO" sz="2800" b="1">
                        <a:latin typeface="Papyrus" panose="03070502060502030205" pitchFamily="66" charset="0"/>
                        <a:cs typeface="Vijaya" panose="020B0502040204020203" pitchFamily="18" charset="0"/>
                      </a:endParaRPr>
                    </a:p>
                  </a:txBody>
                  <a:tcPr/>
                </a:tc>
                <a:tc>
                  <a:txBody>
                    <a:bodyPr/>
                    <a:lstStyle/>
                    <a:p>
                      <a:endParaRPr lang="nn-NO"/>
                    </a:p>
                  </a:txBody>
                  <a:tcPr/>
                </a:tc>
                <a:extLst>
                  <a:ext uri="{0D108BD9-81ED-4DB2-BD59-A6C34878D82A}">
                    <a16:rowId xmlns:a16="http://schemas.microsoft.com/office/drawing/2014/main" val="2332953072"/>
                  </a:ext>
                </a:extLst>
              </a:tr>
              <a:tr h="665285">
                <a:tc>
                  <a:txBody>
                    <a:bodyPr/>
                    <a:lstStyle/>
                    <a:p>
                      <a:r>
                        <a:rPr lang="nn-NO" sz="2800" b="1">
                          <a:latin typeface="Papyrus"/>
                          <a:cs typeface="Vijaya"/>
                        </a:rPr>
                        <a:t>Fødselsdato: </a:t>
                      </a:r>
                    </a:p>
                  </a:txBody>
                  <a:tcPr/>
                </a:tc>
                <a:tc>
                  <a:txBody>
                    <a:bodyPr/>
                    <a:lstStyle/>
                    <a:p>
                      <a:endParaRPr lang="nn-NO"/>
                    </a:p>
                  </a:txBody>
                  <a:tcPr/>
                </a:tc>
                <a:extLst>
                  <a:ext uri="{0D108BD9-81ED-4DB2-BD59-A6C34878D82A}">
                    <a16:rowId xmlns:a16="http://schemas.microsoft.com/office/drawing/2014/main" val="2316126714"/>
                  </a:ext>
                </a:extLst>
              </a:tr>
              <a:tr h="1751427">
                <a:tc>
                  <a:txBody>
                    <a:bodyPr/>
                    <a:lstStyle/>
                    <a:p>
                      <a:r>
                        <a:rPr lang="nn-NO" sz="2800" b="1">
                          <a:latin typeface="Papyrus"/>
                          <a:cs typeface="Vijaya"/>
                        </a:rPr>
                        <a:t>Spesielle eigenskapar som gjer deg veleigna til jobben: </a:t>
                      </a:r>
                    </a:p>
                  </a:txBody>
                  <a:tcPr/>
                </a:tc>
                <a:tc>
                  <a:txBody>
                    <a:bodyPr/>
                    <a:lstStyle/>
                    <a:p>
                      <a:endParaRPr lang="nn-NO"/>
                    </a:p>
                  </a:txBody>
                  <a:tcPr/>
                </a:tc>
                <a:extLst>
                  <a:ext uri="{0D108BD9-81ED-4DB2-BD59-A6C34878D82A}">
                    <a16:rowId xmlns:a16="http://schemas.microsoft.com/office/drawing/2014/main" val="3080947721"/>
                  </a:ext>
                </a:extLst>
              </a:tr>
              <a:tr h="927226">
                <a:tc>
                  <a:txBody>
                    <a:bodyPr/>
                    <a:lstStyle/>
                    <a:p>
                      <a:r>
                        <a:rPr lang="nn-NO" sz="2800" b="1">
                          <a:latin typeface="Papyrus"/>
                          <a:cs typeface="Vijaya"/>
                        </a:rPr>
                        <a:t>Spesielle ting du vil ha med på reisa: </a:t>
                      </a:r>
                    </a:p>
                  </a:txBody>
                  <a:tcPr/>
                </a:tc>
                <a:tc>
                  <a:txBody>
                    <a:bodyPr/>
                    <a:lstStyle/>
                    <a:p>
                      <a:endParaRPr lang="nn-NO"/>
                    </a:p>
                  </a:txBody>
                  <a:tcPr/>
                </a:tc>
                <a:extLst>
                  <a:ext uri="{0D108BD9-81ED-4DB2-BD59-A6C34878D82A}">
                    <a16:rowId xmlns:a16="http://schemas.microsoft.com/office/drawing/2014/main" val="4083089403"/>
                  </a:ext>
                </a:extLst>
              </a:tr>
              <a:tr h="665285">
                <a:tc>
                  <a:txBody>
                    <a:bodyPr/>
                    <a:lstStyle/>
                    <a:p>
                      <a:r>
                        <a:rPr lang="nn-NO" sz="2800" b="1">
                          <a:latin typeface="Papyrus"/>
                          <a:cs typeface="Vijaya"/>
                        </a:rPr>
                        <a:t>Matynske:</a:t>
                      </a:r>
                    </a:p>
                  </a:txBody>
                  <a:tcPr/>
                </a:tc>
                <a:tc>
                  <a:txBody>
                    <a:bodyPr/>
                    <a:lstStyle/>
                    <a:p>
                      <a:endParaRPr lang="nn-NO"/>
                    </a:p>
                  </a:txBody>
                  <a:tcPr/>
                </a:tc>
                <a:extLst>
                  <a:ext uri="{0D108BD9-81ED-4DB2-BD59-A6C34878D82A}">
                    <a16:rowId xmlns:a16="http://schemas.microsoft.com/office/drawing/2014/main" val="222742579"/>
                  </a:ext>
                </a:extLst>
              </a:tr>
              <a:tr h="665285">
                <a:tc>
                  <a:txBody>
                    <a:bodyPr/>
                    <a:lstStyle/>
                    <a:p>
                      <a:r>
                        <a:rPr lang="nn-NO" sz="2800" b="1">
                          <a:latin typeface="Papyrus"/>
                          <a:cs typeface="Vijaya"/>
                        </a:rPr>
                        <a:t>Favorittspråk: </a:t>
                      </a:r>
                    </a:p>
                  </a:txBody>
                  <a:tcPr/>
                </a:tc>
                <a:tc>
                  <a:txBody>
                    <a:bodyPr/>
                    <a:lstStyle/>
                    <a:p>
                      <a:endParaRPr lang="nn-NO"/>
                    </a:p>
                  </a:txBody>
                  <a:tcPr/>
                </a:tc>
                <a:extLst>
                  <a:ext uri="{0D108BD9-81ED-4DB2-BD59-A6C34878D82A}">
                    <a16:rowId xmlns:a16="http://schemas.microsoft.com/office/drawing/2014/main" val="3560629971"/>
                  </a:ext>
                </a:extLst>
              </a:tr>
            </a:tbl>
          </a:graphicData>
        </a:graphic>
      </p:graphicFrame>
    </p:spTree>
    <p:extLst>
      <p:ext uri="{BB962C8B-B14F-4D97-AF65-F5344CB8AC3E}">
        <p14:creationId xmlns:p14="http://schemas.microsoft.com/office/powerpoint/2010/main" val="351712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4B5E39-E9FA-A60A-15EF-E9D473FC7B3C}"/>
              </a:ext>
            </a:extLst>
          </p:cNvPr>
          <p:cNvSpPr>
            <a:spLocks noGrp="1"/>
          </p:cNvSpPr>
          <p:nvPr>
            <p:ph type="title"/>
          </p:nvPr>
        </p:nvSpPr>
        <p:spPr>
          <a:xfrm>
            <a:off x="1341120" y="467360"/>
            <a:ext cx="9509760" cy="1233424"/>
          </a:xfrm>
        </p:spPr>
        <p:txBody>
          <a:bodyPr anchor="b">
            <a:normAutofit/>
          </a:bodyPr>
          <a:lstStyle/>
          <a:p>
            <a:r>
              <a:rPr lang="nn-NO" dirty="0"/>
              <a:t>Ivar Aasen har også fått eit kart over </a:t>
            </a:r>
            <a:r>
              <a:rPr lang="nn-NO" dirty="0" err="1"/>
              <a:t>Laputia</a:t>
            </a:r>
            <a:r>
              <a:rPr lang="nn-NO" dirty="0"/>
              <a:t>, men han veit ikkje om det stemmer. </a:t>
            </a:r>
          </a:p>
        </p:txBody>
      </p:sp>
      <p:pic>
        <p:nvPicPr>
          <p:cNvPr id="9" name="Plassholder for innhold 8" descr="Et bilde som inneholder tegning, sketch, grafikk, tegnefilm&#10;&#10;KI-generert innhold kan være feil.">
            <a:extLst>
              <a:ext uri="{FF2B5EF4-FFF2-40B4-BE49-F238E27FC236}">
                <a16:creationId xmlns:a16="http://schemas.microsoft.com/office/drawing/2014/main" id="{33093AFA-AC8B-CA60-301F-4919142863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5869" y="1901825"/>
            <a:ext cx="6160262" cy="4127500"/>
          </a:xfrm>
        </p:spPr>
      </p:pic>
      <p:sp>
        <p:nvSpPr>
          <p:cNvPr id="6" name="TekstSylinder 5">
            <a:extLst>
              <a:ext uri="{FF2B5EF4-FFF2-40B4-BE49-F238E27FC236}">
                <a16:creationId xmlns:a16="http://schemas.microsoft.com/office/drawing/2014/main" id="{F2BA9950-DDCD-E9BD-C2CF-956D33E05972}"/>
              </a:ext>
            </a:extLst>
          </p:cNvPr>
          <p:cNvSpPr txBox="1"/>
          <p:nvPr/>
        </p:nvSpPr>
        <p:spPr>
          <a:xfrm>
            <a:off x="3048990" y="3247303"/>
            <a:ext cx="6097978" cy="369332"/>
          </a:xfrm>
          <a:prstGeom prst="rect">
            <a:avLst/>
          </a:prstGeom>
          <a:noFill/>
        </p:spPr>
        <p:txBody>
          <a:bodyPr wrap="square">
            <a:spAutoFit/>
          </a:bodyPr>
          <a:lstStyle/>
          <a:p>
            <a:endParaRPr lang="nn-NO" dirty="0"/>
          </a:p>
        </p:txBody>
      </p:sp>
    </p:spTree>
    <p:extLst>
      <p:ext uri="{BB962C8B-B14F-4D97-AF65-F5344CB8AC3E}">
        <p14:creationId xmlns:p14="http://schemas.microsoft.com/office/powerpoint/2010/main" val="214903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ripete utforming blå 16 x 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1307725_TF16391941_TF16391941" id="{80F2AD7D-67B5-4D51-AB85-9BADBC11EB7C}" vid="{9C9E9573-B149-40C7-A197-9BF6E4500288}"/>
    </a:ext>
  </a:extLst>
</a:theme>
</file>

<file path=ppt/theme/theme2.xml><?xml version="1.0" encoding="utf-8"?>
<a:theme xmlns:a="http://schemas.openxmlformats.org/drawingml/2006/main" name="Office-tema">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ma">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9" ma:contentTypeDescription="Opprett et nytt dokument." ma:contentTypeScope="" ma:versionID="a66ff10aec1f2fdb0d0e89cf7b7e94e0">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9249b9e9aa34bdfa5767e080c5cac7a6"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Fotol_x00f8_y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Fotol_x00f8_yve" ma:index="26" nillable="true" ma:displayName="Fotoløyve" ma:description="Gratis foto frå Unsplash, krediter fotograf" ma:format="Dropdown" ma:internalName="Fotol_x00f8_yv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Fotol_x00f8_yve xmlns="24b454b6-9e0d-47d6-a0fd-eade54d93da9" xsi:nil="true"/>
    <TaxCatchAll xmlns="f43e69bd-7608-4935-a81f-029f86b977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C4DCE1-7AAA-4AEA-8037-A0B6C3CE8B98}">
  <ds:schemaRefs>
    <ds:schemaRef ds:uri="24b454b6-9e0d-47d6-a0fd-eade54d93da9"/>
    <ds:schemaRef ds:uri="f43e69bd-7608-4935-a81f-029f86b97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A1A35B-87E8-4796-93A7-EFD2A4B577C3}">
  <ds:schemaRefs>
    <ds:schemaRef ds:uri="http://purl.org/dc/elements/1.1/"/>
    <ds:schemaRef ds:uri="http://schemas.microsoft.com/office/2006/metadata/properties"/>
    <ds:schemaRef ds:uri="f43e69bd-7608-4935-a81f-029f86b977d7"/>
    <ds:schemaRef ds:uri="http://schemas.microsoft.com/office/2006/documentManagement/types"/>
    <ds:schemaRef ds:uri="24b454b6-9e0d-47d6-a0fd-eade54d93da9"/>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4DBDB7D7-C465-40B3-8206-BF87B05E23E7}">
  <ds:schemaRefs>
    <ds:schemaRef ds:uri="http://schemas.microsoft.com/sharepoint/v3/contenttype/forms"/>
  </ds:schemaRefs>
</ds:datastoreItem>
</file>

<file path=docMetadata/LabelInfo.xml><?xml version="1.0" encoding="utf-8"?>
<clbl:labelList xmlns:clbl="http://schemas.microsoft.com/office/2020/mipLabelMetadata">
  <clbl:label id="{a2b04c98-3e8b-47a3-97e1-376b9a0197ee}" enabled="0" method="" siteId="{a2b04c98-3e8b-47a3-97e1-376b9a0197ee}" removed="1"/>
</clbl:labelList>
</file>

<file path=docProps/app.xml><?xml version="1.0" encoding="utf-8"?>
<Properties xmlns="http://schemas.openxmlformats.org/officeDocument/2006/extended-properties" xmlns:vt="http://schemas.openxmlformats.org/officeDocument/2006/docPropsVTypes">
  <Template>TM04033929[[fn=Skifer]]</Template>
  <TotalTime>3</TotalTime>
  <Words>324</Words>
  <Application>Microsoft Macintosh PowerPoint</Application>
  <PresentationFormat>Widescreen</PresentationFormat>
  <Paragraphs>23</Paragraphs>
  <Slides>6</Slides>
  <Notes>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vt:i4>
      </vt:variant>
    </vt:vector>
  </HeadingPairs>
  <TitlesOfParts>
    <vt:vector size="11" baseType="lpstr">
      <vt:lpstr>Arial</vt:lpstr>
      <vt:lpstr>Corbel</vt:lpstr>
      <vt:lpstr>Euphemia</vt:lpstr>
      <vt:lpstr>Papyrus</vt:lpstr>
      <vt:lpstr>Stripete utforming blå 16 x 9</vt:lpstr>
      <vt:lpstr>Laputia</vt:lpstr>
      <vt:lpstr>Ivar Aasen søkjer medhjelparar </vt:lpstr>
      <vt:lpstr>Nøkkel som kan henge ein stad i klasserommet </vt:lpstr>
      <vt:lpstr>PowerPoint-presentasjon</vt:lpstr>
      <vt:lpstr>Til lukke!</vt:lpstr>
      <vt:lpstr>Ivar Aasen har også fått eit kart over Laputia, men han veit ikkje om det stemmer. </vt:lpstr>
    </vt:vector>
  </TitlesOfParts>
  <Company>eKommune Sunnmore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Isabella Rubie Pareliussen</dc:creator>
  <cp:lastModifiedBy>Jorid Oddveig Saure</cp:lastModifiedBy>
  <cp:revision>4</cp:revision>
  <dcterms:created xsi:type="dcterms:W3CDTF">2025-08-05T09:51:45Z</dcterms:created>
  <dcterms:modified xsi:type="dcterms:W3CDTF">2025-10-13T11:51:10Z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646c9a-b481-4837-bcc6-911048a5d0ed_Enabled">
    <vt:lpwstr>true</vt:lpwstr>
  </property>
  <property fmtid="{D5CDD505-2E9C-101B-9397-08002B2CF9AE}" pid="3" name="MSIP_Label_e7646c9a-b481-4837-bcc6-911048a5d0ed_SetDate">
    <vt:lpwstr>2025-08-05T10:25:52Z</vt:lpwstr>
  </property>
  <property fmtid="{D5CDD505-2E9C-101B-9397-08002B2CF9AE}" pid="4" name="MSIP_Label_e7646c9a-b481-4837-bcc6-911048a5d0ed_Method">
    <vt:lpwstr>Privileged</vt:lpwstr>
  </property>
  <property fmtid="{D5CDD505-2E9C-101B-9397-08002B2CF9AE}" pid="5" name="MSIP_Label_e7646c9a-b481-4837-bcc6-911048a5d0ed_Name">
    <vt:lpwstr>Open</vt:lpwstr>
  </property>
  <property fmtid="{D5CDD505-2E9C-101B-9397-08002B2CF9AE}" pid="6" name="MSIP_Label_e7646c9a-b481-4837-bcc6-911048a5d0ed_SiteId">
    <vt:lpwstr>41e07e73-30fc-434c-adf2-3ef1c273ecca</vt:lpwstr>
  </property>
  <property fmtid="{D5CDD505-2E9C-101B-9397-08002B2CF9AE}" pid="7" name="MSIP_Label_e7646c9a-b481-4837-bcc6-911048a5d0ed_ActionId">
    <vt:lpwstr>7998786f-2050-49d8-b01b-c2518ed7e378</vt:lpwstr>
  </property>
  <property fmtid="{D5CDD505-2E9C-101B-9397-08002B2CF9AE}" pid="8" name="MSIP_Label_e7646c9a-b481-4837-bcc6-911048a5d0ed_ContentBits">
    <vt:lpwstr>0</vt:lpwstr>
  </property>
  <property fmtid="{D5CDD505-2E9C-101B-9397-08002B2CF9AE}" pid="9" name="MSIP_Label_e7646c9a-b481-4837-bcc6-911048a5d0ed_Tag">
    <vt:lpwstr>10, 0, 1, 1</vt:lpwstr>
  </property>
  <property fmtid="{D5CDD505-2E9C-101B-9397-08002B2CF9AE}" pid="10" name="ContentTypeId">
    <vt:lpwstr>0x01010067AA8417D0D75443AFC19C327AD5BDCE</vt:lpwstr>
  </property>
  <property fmtid="{D5CDD505-2E9C-101B-9397-08002B2CF9AE}" pid="11" name="MediaServiceImageTags">
    <vt:lpwstr/>
  </property>
</Properties>
</file>