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5" r:id="rId5"/>
    <p:sldId id="273" r:id="rId6"/>
    <p:sldId id="281" r:id="rId7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725" autoAdjust="0"/>
  </p:normalViewPr>
  <p:slideViewPr>
    <p:cSldViewPr snapToGrid="0">
      <p:cViewPr varScale="1">
        <p:scale>
          <a:sx n="107" d="100"/>
          <a:sy n="107" d="100"/>
        </p:scale>
        <p:origin x="680" y="16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7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88A788-2BBD-4FF8-864F-8B36889A1BF1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06B2579-3764-4439-84BD-36BE34A469EC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 dirty="0"/>
              <a:t>Klikk for å redigere tekststiler i malen</a:t>
            </a:r>
          </a:p>
          <a:p>
            <a:pPr lvl="1" rtl="0"/>
            <a:r>
              <a:rPr lang="nb-NO" dirty="0"/>
              <a:t>Andre nivå</a:t>
            </a:r>
          </a:p>
          <a:p>
            <a:pPr lvl="2" rtl="0"/>
            <a:r>
              <a:rPr lang="nb-NO" dirty="0"/>
              <a:t>Tredje nivå</a:t>
            </a:r>
          </a:p>
          <a:p>
            <a:pPr lvl="3" rtl="0"/>
            <a:r>
              <a:rPr lang="nb-NO" dirty="0"/>
              <a:t>Fjerde nivå</a:t>
            </a:r>
          </a:p>
          <a:p>
            <a:pPr lvl="4" rtl="0"/>
            <a:r>
              <a:rPr lang="nb-NO" dirty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7269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nb-NO" smtClean="0"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3533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Solen står opp over gresskledte ås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ktangel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noProof="0" dirty="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rtlCol="0" anchor="b">
            <a:normAutofit/>
          </a:bodyPr>
          <a:lstStyle>
            <a:lvl1pPr algn="ctr" rtl="0"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nn-NO" noProof="0"/>
              <a:t>Klikk for å redigere tittelstil</a:t>
            </a:r>
            <a:endParaRPr lang="nb-NO" noProof="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nn-NO" noProof="0"/>
              <a:t>Klikk for å redigere undertittelstil i malen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ivt innhold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nn-NO"/>
              <a:t>Klikk for å redigere tittelstil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8861A7E-5C39-4419-8F8D-4FCEE92C709A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nb-NO"/>
              <a:pPr rtl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rtlCol="0" anchor="b">
            <a:normAutofit/>
          </a:bodyPr>
          <a:lstStyle>
            <a:lvl1pPr rtl="0">
              <a:defRPr sz="34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3" name="Plassholder for bilde 2" descr="En tom plassholder for å legge til et bilde. Klikk plassholderen, og velg bildet du ønsker å legge til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n-NO"/>
              <a:t>Klikk på ikonet for å leggje til eit bilete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EDABA5-822A-41AB-B689-476AD049EEF3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n-NO" noProof="0"/>
              <a:t>Klikk for å redigere tittelstil</a:t>
            </a:r>
            <a:endParaRPr lang="nb-NO" noProof="0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n-NO" noProof="0"/>
              <a:t>Klikk for å redigere tekststilar i malen</a:t>
            </a:r>
          </a:p>
          <a:p>
            <a:pPr lvl="1" rtl="0"/>
            <a:r>
              <a:rPr lang="nn-NO" noProof="0"/>
              <a:t>Andre nivå</a:t>
            </a:r>
          </a:p>
          <a:p>
            <a:pPr lvl="2" rtl="0"/>
            <a:r>
              <a:rPr lang="nn-NO" noProof="0"/>
              <a:t>Tredje nivå</a:t>
            </a:r>
          </a:p>
          <a:p>
            <a:pPr lvl="3" rtl="0"/>
            <a:r>
              <a:rPr lang="nn-NO" noProof="0"/>
              <a:t>Fjerde nivå</a:t>
            </a:r>
          </a:p>
          <a:p>
            <a:pPr lvl="4" rtl="0"/>
            <a:r>
              <a:rPr lang="nn-NO" noProof="0"/>
              <a:t>Femte nivå</a:t>
            </a:r>
            <a:endParaRPr lang="nb-NO" noProof="0" dirty="0"/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 dirty="0"/>
          </a:p>
        </p:txBody>
      </p:sp>
      <p:sp>
        <p:nvSpPr>
          <p:cNvPr id="4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9F377C-6CFD-49B4-8C6F-4B5C99712E68}" type="datetime1">
              <a:rPr lang="nb-NO" noProof="0" smtClean="0"/>
              <a:t>13.10.2025</a:t>
            </a:fld>
            <a:endParaRPr lang="nb-NO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 noProof="0"/>
              <a:t>‹#›</a:t>
            </a:fld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nn-NO" noProof="0"/>
              <a:t>Klikk for å redigere tittelstil</a:t>
            </a:r>
            <a:endParaRPr lang="nb-NO" noProof="0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nn-NO" noProof="0"/>
              <a:t>Klikk for å redigere tekststilar i malen</a:t>
            </a:r>
          </a:p>
          <a:p>
            <a:pPr lvl="1" rtl="0"/>
            <a:r>
              <a:rPr lang="nn-NO" noProof="0"/>
              <a:t>Andre nivå</a:t>
            </a:r>
          </a:p>
          <a:p>
            <a:pPr lvl="2" rtl="0"/>
            <a:r>
              <a:rPr lang="nn-NO" noProof="0"/>
              <a:t>Tredje nivå</a:t>
            </a:r>
          </a:p>
          <a:p>
            <a:pPr lvl="3" rtl="0"/>
            <a:r>
              <a:rPr lang="nn-NO" noProof="0"/>
              <a:t>Fjerde nivå</a:t>
            </a:r>
          </a:p>
          <a:p>
            <a:pPr lvl="4" rtl="0"/>
            <a:r>
              <a:rPr lang="nn-NO" noProof="0"/>
              <a:t>Femte nivå</a:t>
            </a:r>
            <a:endParaRPr lang="nb-NO" noProof="0" dirty="0"/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 dirty="0"/>
          </a:p>
        </p:txBody>
      </p:sp>
      <p:sp>
        <p:nvSpPr>
          <p:cNvPr id="4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8C25D9-4125-4D36-9801-59CADA1070B6}" type="datetime1">
              <a:rPr lang="nb-NO" noProof="0" smtClean="0"/>
              <a:t>13.10.2025</a:t>
            </a:fld>
            <a:endParaRPr lang="nb-NO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 noProof="0"/>
              <a:t>‹#›</a:t>
            </a:fld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2EE512-DE43-4EEB-8B6D-944F59EEF9D2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ktangel 2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8AA-BC55-477C-A0FF-2B61FCF25D8D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iv topptekstinndeling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nn-NO" noProof="0"/>
              <a:t>Klikk for å redigere tittelstil</a:t>
            </a:r>
            <a:endParaRPr lang="nb-NO" noProof="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n-NO" noProof="0"/>
              <a:t>Klikk for å redigere tekststilar i malen</a:t>
            </a:r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nb-NO" noProof="0" dirty="0"/>
          </a:p>
        </p:txBody>
      </p:sp>
      <p:sp>
        <p:nvSpPr>
          <p:cNvPr id="4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ACD4D56-2408-4973-892A-844166593968}" type="datetime1">
              <a:rPr lang="nb-NO" noProof="0" smtClean="0"/>
              <a:t>13.10.2025</a:t>
            </a:fld>
            <a:endParaRPr lang="nb-NO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nb-NO" noProof="0"/>
              <a:pPr rtl="0"/>
              <a:t>‹#›</a:t>
            </a:fld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bbelt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90B14F-191B-4456-A1DA-F758945C676D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8" name="Plassholder for bunntekst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dato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A2BC7B-C61C-4FA0-82F8-0AEB78CACB17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4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BC2137-DDE8-402F-91DC-20FF62DCA6C1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2" name="Plassholder for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23071276-E69F-4402-854C-E318EFF9C858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nb-NO"/>
              <a:pPr rtl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hold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nn-NO" noProof="0"/>
              <a:t>Klikk for å redigere tittelstil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n-NO"/>
              <a:t>Klikk for å redigere tekststilar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nn-NO"/>
              <a:t>Klikk for å redigere tekststilar i malen</a:t>
            </a:r>
          </a:p>
          <a:p>
            <a:pPr lvl="1" rtl="0"/>
            <a:r>
              <a:rPr lang="nn-NO"/>
              <a:t>Andre nivå</a:t>
            </a:r>
          </a:p>
          <a:p>
            <a:pPr lvl="2" rtl="0"/>
            <a:r>
              <a:rPr lang="nn-NO"/>
              <a:t>Tredje nivå</a:t>
            </a:r>
          </a:p>
          <a:p>
            <a:pPr lvl="3" rtl="0"/>
            <a:r>
              <a:rPr lang="nn-NO"/>
              <a:t>Fjerde nivå</a:t>
            </a:r>
          </a:p>
          <a:p>
            <a:pPr lvl="4" rtl="0"/>
            <a:r>
              <a:rPr lang="nn-NO"/>
              <a:t>Femte nivå</a:t>
            </a:r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90BB67-32E1-432C-B8C2-0031A8E4659A}" type="datetime1">
              <a:rPr lang="nb-NO" smtClean="0"/>
              <a:t>13.10.2025</a:t>
            </a:fld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nb-NO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nb-NO" noProof="0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 noProof="0" dirty="0"/>
              <a:t>Klikk for å redigere tekststiler i malen</a:t>
            </a:r>
          </a:p>
          <a:p>
            <a:pPr lvl="1" rtl="0"/>
            <a:r>
              <a:rPr lang="nb-NO" noProof="0" dirty="0"/>
              <a:t>Andre nivå</a:t>
            </a:r>
          </a:p>
          <a:p>
            <a:pPr lvl="2" rtl="0"/>
            <a:r>
              <a:rPr lang="nb-NO" noProof="0" dirty="0"/>
              <a:t>Tredje nivå</a:t>
            </a:r>
          </a:p>
          <a:p>
            <a:pPr lvl="3" rtl="0"/>
            <a:r>
              <a:rPr lang="nb-NO" noProof="0" dirty="0"/>
              <a:t>Fjerde nivå</a:t>
            </a:r>
          </a:p>
          <a:p>
            <a:pPr lvl="4" rtl="0"/>
            <a:r>
              <a:rPr lang="nb-NO" noProof="0" dirty="0"/>
              <a:t>Femte nivå</a:t>
            </a:r>
          </a:p>
        </p:txBody>
      </p:sp>
      <p:sp>
        <p:nvSpPr>
          <p:cNvPr id="7" name="Rektangel 3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341120" y="6614494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2"/>
                </a:solidFill>
              </a:defRPr>
            </a:lvl1pPr>
          </a:lstStyle>
          <a:p>
            <a:pPr rtl="0"/>
            <a:endParaRPr lang="nb-NO" noProof="0" dirty="0"/>
          </a:p>
        </p:txBody>
      </p:sp>
      <p:sp>
        <p:nvSpPr>
          <p:cNvPr id="8" name="Rektangel 5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noProof="0" dirty="0"/>
          </a:p>
        </p:txBody>
      </p:sp>
      <p:sp>
        <p:nvSpPr>
          <p:cNvPr id="4" name="Plassholder for dato 6"/>
          <p:cNvSpPr>
            <a:spLocks noGrp="1"/>
          </p:cNvSpPr>
          <p:nvPr>
            <p:ph type="dt" sz="half" idx="2"/>
          </p:nvPr>
        </p:nvSpPr>
        <p:spPr>
          <a:xfrm>
            <a:off x="8875776" y="6614494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pPr rtl="0"/>
            <a:fld id="{F96293C4-59CB-4937-8E7C-5FB9B5190CDA}" type="datetime1">
              <a:rPr lang="nb-NO" noProof="0" smtClean="0"/>
              <a:t>13.10.2025</a:t>
            </a:fld>
            <a:endParaRPr lang="nb-NO" noProof="0" dirty="0"/>
          </a:p>
        </p:txBody>
      </p:sp>
      <p:sp>
        <p:nvSpPr>
          <p:cNvPr id="6" name="Plassholder for lysbildenummer 7"/>
          <p:cNvSpPr>
            <a:spLocks noGrp="1"/>
          </p:cNvSpPr>
          <p:nvPr>
            <p:ph type="sldNum" sz="quarter" idx="4"/>
          </p:nvPr>
        </p:nvSpPr>
        <p:spPr>
          <a:xfrm>
            <a:off x="10210800" y="6614494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pPr rtl="0"/>
            <a:fld id="{CA8D9AD5-F248-4919-864A-CFD76CC027D6}" type="slidenum">
              <a:rPr lang="nb-NO" noProof="0" smtClean="0"/>
              <a:pPr rtl="0"/>
              <a:t>‹#›</a:t>
            </a:fld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100000"/>
        <a:buFont typeface="Arial" pitchFamily="34" charset="0"/>
        <a:buChar char="▪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100000"/>
        <a:buFont typeface="Arial" pitchFamily="34" charset="0"/>
        <a:buChar char="▪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2413" y="4942115"/>
            <a:ext cx="9144002" cy="1143000"/>
          </a:xfrm>
        </p:spPr>
        <p:txBody>
          <a:bodyPr rtlCol="0">
            <a:normAutofit/>
          </a:bodyPr>
          <a:lstStyle/>
          <a:p>
            <a:pPr rtl="0"/>
            <a:r>
              <a:rPr lang="nb-NO" sz="7200" b="1" dirty="0" err="1">
                <a:latin typeface="Papyrus" panose="03070502060502030205" pitchFamily="66" charset="0"/>
              </a:rPr>
              <a:t>Laputia</a:t>
            </a:r>
            <a:r>
              <a:rPr lang="nb-NO" sz="7200" b="1" dirty="0">
                <a:latin typeface="Papyrus" panose="03070502060502030205" pitchFamily="66" charset="0"/>
              </a:rPr>
              <a:t> </a:t>
            </a:r>
          </a:p>
        </p:txBody>
      </p:sp>
      <p:sp>
        <p:nvSpPr>
          <p:cNvPr id="4" name="Undertittel 2"/>
          <p:cNvSpPr>
            <a:spLocks noGrp="1"/>
          </p:cNvSpPr>
          <p:nvPr>
            <p:ph type="subTitle" idx="1"/>
          </p:nvPr>
        </p:nvSpPr>
        <p:spPr>
          <a:xfrm>
            <a:off x="1522413" y="6172200"/>
            <a:ext cx="9144002" cy="533400"/>
          </a:xfrm>
        </p:spPr>
        <p:txBody>
          <a:bodyPr rtlCol="0"/>
          <a:lstStyle/>
          <a:p>
            <a:pPr rtl="0"/>
            <a:r>
              <a:rPr lang="nb-NO" b="1" dirty="0">
                <a:latin typeface="Papyrus" panose="03070502060502030205" pitchFamily="66" charset="0"/>
              </a:rPr>
              <a:t>Del 5 </a:t>
            </a: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tel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</p:spPr>
        <p:txBody>
          <a:bodyPr rtlCol="0" anchor="b">
            <a:normAutofit/>
          </a:bodyPr>
          <a:lstStyle/>
          <a:p>
            <a:pPr rtl="0"/>
            <a:r>
              <a:rPr lang="nb-NO" dirty="0"/>
              <a:t>Oppdraget er over! </a:t>
            </a:r>
          </a:p>
        </p:txBody>
      </p:sp>
      <p:sp>
        <p:nvSpPr>
          <p:cNvPr id="14" name="Plassholder for innhold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nn-NO" dirty="0"/>
              <a:t>Ivar Aasen er så fornøgd med innsatsen! </a:t>
            </a:r>
          </a:p>
          <a:p>
            <a:pPr rtl="0"/>
            <a:r>
              <a:rPr lang="nn-NO" dirty="0"/>
              <a:t>Han gler seg til seminaret der alle språkassistentane skal vise fram oppdagingane sine! </a:t>
            </a:r>
          </a:p>
          <a:p>
            <a:pPr rtl="0"/>
            <a:r>
              <a:rPr lang="nn-NO" dirty="0"/>
              <a:t>Det er litt trist å reise frå </a:t>
            </a:r>
            <a:r>
              <a:rPr lang="nn-NO" dirty="0" err="1"/>
              <a:t>Laputia</a:t>
            </a:r>
            <a:r>
              <a:rPr lang="nn-NO" dirty="0"/>
              <a:t> og alle dokker har blitt kjende med, men dokker kjem sjølvsagt tilbake! </a:t>
            </a:r>
          </a:p>
          <a:p>
            <a:pPr rtl="0"/>
            <a:r>
              <a:rPr lang="nn-NO" dirty="0"/>
              <a:t>No må dokker gjere alt klart til seminaret i Språkvitskapleg avdeling ved Universitetet.</a:t>
            </a:r>
          </a:p>
        </p:txBody>
      </p:sp>
      <p:pic>
        <p:nvPicPr>
          <p:cNvPr id="2" name="Bilete 1">
            <a:extLst>
              <a:ext uri="{FF2B5EF4-FFF2-40B4-BE49-F238E27FC236}">
                <a16:creationId xmlns:a16="http://schemas.microsoft.com/office/drawing/2014/main" id="{0A401570-7B19-7AA8-F18B-AC619C49A7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975" r="11973" b="-2"/>
          <a:stretch>
            <a:fillRect/>
          </a:stretch>
        </p:blipFill>
        <p:spPr>
          <a:xfrm>
            <a:off x="6278880" y="1901952"/>
            <a:ext cx="4572000" cy="41239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595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2E1745-036C-28AF-6994-D58BD6D0E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893354"/>
          </a:xfrm>
        </p:spPr>
        <p:txBody>
          <a:bodyPr>
            <a:normAutofit/>
          </a:bodyPr>
          <a:lstStyle/>
          <a:p>
            <a:r>
              <a:rPr lang="nn-NO" sz="4400" dirty="0"/>
              <a:t>Bestilling til seminaret 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49CEB83-8542-83E1-49B9-01348408B74F}"/>
              </a:ext>
            </a:extLst>
          </p:cNvPr>
          <p:cNvSpPr txBox="1"/>
          <p:nvPr/>
        </p:nvSpPr>
        <p:spPr>
          <a:xfrm>
            <a:off x="942974" y="1781174"/>
            <a:ext cx="10857139" cy="35702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🎙️ </a:t>
            </a:r>
            <a:r>
              <a:rPr lang="nn-NO" sz="2800" b="1" i="0" dirty="0">
                <a:solidFill>
                  <a:srgbClr val="424242"/>
                </a:solidFill>
                <a:effectLst/>
                <a:latin typeface="Segoe Sans"/>
              </a:rPr>
              <a:t>Lydopptak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 – Spel inn språket dokker har laga.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📘 </a:t>
            </a:r>
            <a:r>
              <a:rPr lang="nn-NO" sz="2800" b="1" i="0" dirty="0">
                <a:solidFill>
                  <a:srgbClr val="424242"/>
                </a:solidFill>
                <a:effectLst/>
                <a:latin typeface="Segoe Sans"/>
              </a:rPr>
              <a:t>Ordbok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 – Lag ei enkel ordbok med grammatikk og eigne ord.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🎭 </a:t>
            </a:r>
            <a:r>
              <a:rPr lang="nn-NO" sz="2800" b="1" i="0" dirty="0">
                <a:solidFill>
                  <a:srgbClr val="424242"/>
                </a:solidFill>
                <a:effectLst/>
                <a:latin typeface="Segoe Sans"/>
              </a:rPr>
              <a:t>Framføring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 – Les opp dikt eller intervju (kan vere rollespel).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🧾 </a:t>
            </a:r>
            <a:r>
              <a:rPr lang="nn-NO" sz="2800" b="1" i="0" dirty="0">
                <a:solidFill>
                  <a:srgbClr val="424242"/>
                </a:solidFill>
                <a:effectLst/>
                <a:latin typeface="Segoe Sans"/>
              </a:rPr>
              <a:t>Veggavis/PowerPoint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 – Vis fram:</a:t>
            </a: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dirty="0">
                <a:solidFill>
                  <a:srgbClr val="424242"/>
                </a:solidFill>
                <a:latin typeface="Segoe Sans"/>
              </a:rPr>
              <a:t>ordliste</a:t>
            </a:r>
            <a:endParaRPr lang="nn-NO" sz="28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dirty="0">
                <a:solidFill>
                  <a:srgbClr val="424242"/>
                </a:solidFill>
                <a:latin typeface="Segoe Sans"/>
              </a:rPr>
              <a:t>kart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 over </a:t>
            </a:r>
            <a:r>
              <a:rPr lang="nn-NO" sz="2800" b="0" i="0" dirty="0" err="1">
                <a:solidFill>
                  <a:srgbClr val="424242"/>
                </a:solidFill>
                <a:effectLst/>
                <a:latin typeface="Segoe Sans"/>
              </a:rPr>
              <a:t>Laputia</a:t>
            </a:r>
            <a:endParaRPr lang="nn-NO" sz="28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n-NO" sz="2800" dirty="0">
                <a:solidFill>
                  <a:srgbClr val="424242"/>
                </a:solidFill>
                <a:latin typeface="Segoe Sans"/>
              </a:rPr>
              <a:t>korleis</a:t>
            </a:r>
            <a:r>
              <a:rPr lang="nn-NO" sz="2800" b="0" i="0" dirty="0">
                <a:solidFill>
                  <a:srgbClr val="424242"/>
                </a:solidFill>
                <a:effectLst/>
                <a:latin typeface="Segoe Sans"/>
              </a:rPr>
              <a:t> dokker vann over monsteret</a:t>
            </a:r>
          </a:p>
        </p:txBody>
      </p:sp>
    </p:spTree>
    <p:extLst>
      <p:ext uri="{BB962C8B-B14F-4D97-AF65-F5344CB8AC3E}">
        <p14:creationId xmlns:p14="http://schemas.microsoft.com/office/powerpoint/2010/main" val="150380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ripete utforming blå 16 x 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725_TF16391941_TF16391941" id="{80F2AD7D-67B5-4D51-AB85-9BADBC11EB7C}" vid="{9C9E9573-B149-40C7-A197-9BF6E4500288}"/>
    </a:ext>
  </a:extLst>
</a:theme>
</file>

<file path=ppt/theme/theme2.xml><?xml version="1.0" encoding="utf-8"?>
<a:theme xmlns:a="http://schemas.openxmlformats.org/drawingml/2006/main" name="Office-tema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AA8417D0D75443AFC19C327AD5BDCE" ma:contentTypeVersion="19" ma:contentTypeDescription="Opprett et nytt dokument." ma:contentTypeScope="" ma:versionID="a66ff10aec1f2fdb0d0e89cf7b7e94e0">
  <xsd:schema xmlns:xsd="http://www.w3.org/2001/XMLSchema" xmlns:xs="http://www.w3.org/2001/XMLSchema" xmlns:p="http://schemas.microsoft.com/office/2006/metadata/properties" xmlns:ns2="24b454b6-9e0d-47d6-a0fd-eade54d93da9" xmlns:ns3="f43e69bd-7608-4935-a81f-029f86b977d7" targetNamespace="http://schemas.microsoft.com/office/2006/metadata/properties" ma:root="true" ma:fieldsID="9249b9e9aa34bdfa5767e080c5cac7a6" ns2:_="" ns3:_="">
    <xsd:import namespace="24b454b6-9e0d-47d6-a0fd-eade54d93da9"/>
    <xsd:import namespace="f43e69bd-7608-4935-a81f-029f86b977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Fotol_x00f8_y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b454b6-9e0d-47d6-a0fd-eade54d93d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7c6b0969-f04a-4485-b47a-264c9c638d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otol_x00f8_yve" ma:index="26" nillable="true" ma:displayName="Fotoløyve" ma:description="Gratis foto frå Unsplash, krediter fotograf" ma:format="Dropdown" ma:internalName="Fotol_x00f8_yv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e69bd-7608-4935-a81f-029f86b977d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7ab1839-cc0e-48a8-a059-278cea0b71b9}" ma:internalName="TaxCatchAll" ma:showField="CatchAllData" ma:web="f43e69bd-7608-4935-a81f-029f86b977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b454b6-9e0d-47d6-a0fd-eade54d93da9">
      <Terms xmlns="http://schemas.microsoft.com/office/infopath/2007/PartnerControls"/>
    </lcf76f155ced4ddcb4097134ff3c332f>
    <Fotol_x00f8_yve xmlns="24b454b6-9e0d-47d6-a0fd-eade54d93da9" xsi:nil="true"/>
    <TaxCatchAll xmlns="f43e69bd-7608-4935-a81f-029f86b977d7" xsi:nil="true"/>
  </documentManagement>
</p:properties>
</file>

<file path=customXml/itemProps1.xml><?xml version="1.0" encoding="utf-8"?>
<ds:datastoreItem xmlns:ds="http://schemas.openxmlformats.org/officeDocument/2006/customXml" ds:itemID="{E09C4225-D21C-48D1-85DF-75C9F00C8A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56922F-BE9F-46A9-8585-AC0C88BEEC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b454b6-9e0d-47d6-a0fd-eade54d93da9"/>
    <ds:schemaRef ds:uri="f43e69bd-7608-4935-a81f-029f86b977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3AD72A-9983-46BD-A897-666BE2495E12}">
  <ds:schemaRefs>
    <ds:schemaRef ds:uri="http://schemas.microsoft.com/office/2006/metadata/properties"/>
    <ds:schemaRef ds:uri="http://schemas.microsoft.com/office/infopath/2007/PartnerControls"/>
    <ds:schemaRef ds:uri="24b454b6-9e0d-47d6-a0fd-eade54d93da9"/>
    <ds:schemaRef ds:uri="f43e69bd-7608-4935-a81f-029f86b977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Blåstripet naturpresentasjon med soloppgangsbilde fra et fjell (bredformat)</Template>
  <TotalTime>26</TotalTime>
  <Words>123</Words>
  <Application>Microsoft Macintosh PowerPoint</Application>
  <PresentationFormat>Widescreen</PresentationFormat>
  <Paragraphs>17</Paragraphs>
  <Slides>3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9" baseType="lpstr">
      <vt:lpstr>Arial</vt:lpstr>
      <vt:lpstr>Corbel</vt:lpstr>
      <vt:lpstr>Euphemia</vt:lpstr>
      <vt:lpstr>Papyrus</vt:lpstr>
      <vt:lpstr>Segoe Sans</vt:lpstr>
      <vt:lpstr>Stripete utforming blå 16 x 9</vt:lpstr>
      <vt:lpstr>Laputia </vt:lpstr>
      <vt:lpstr>Oppdraget er over! </vt:lpstr>
      <vt:lpstr>Bestilling til seminaret </vt:lpstr>
    </vt:vector>
  </TitlesOfParts>
  <Company>eKommune Sunnmore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Isabella Rubie Pareliussen</dc:creator>
  <cp:lastModifiedBy>Jorid Oddveig Saure</cp:lastModifiedBy>
  <cp:revision>11</cp:revision>
  <dcterms:created xsi:type="dcterms:W3CDTF">2025-08-07T10:58:42Z</dcterms:created>
  <dcterms:modified xsi:type="dcterms:W3CDTF">2025-10-13T12:29:17Z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646c9a-b481-4837-bcc6-911048a5d0ed_Enabled">
    <vt:lpwstr>true</vt:lpwstr>
  </property>
  <property fmtid="{D5CDD505-2E9C-101B-9397-08002B2CF9AE}" pid="3" name="MSIP_Label_e7646c9a-b481-4837-bcc6-911048a5d0ed_SetDate">
    <vt:lpwstr>2025-08-07T11:30:58Z</vt:lpwstr>
  </property>
  <property fmtid="{D5CDD505-2E9C-101B-9397-08002B2CF9AE}" pid="4" name="MSIP_Label_e7646c9a-b481-4837-bcc6-911048a5d0ed_Method">
    <vt:lpwstr>Privileged</vt:lpwstr>
  </property>
  <property fmtid="{D5CDD505-2E9C-101B-9397-08002B2CF9AE}" pid="5" name="MSIP_Label_e7646c9a-b481-4837-bcc6-911048a5d0ed_Name">
    <vt:lpwstr>Open</vt:lpwstr>
  </property>
  <property fmtid="{D5CDD505-2E9C-101B-9397-08002B2CF9AE}" pid="6" name="MSIP_Label_e7646c9a-b481-4837-bcc6-911048a5d0ed_SiteId">
    <vt:lpwstr>41e07e73-30fc-434c-adf2-3ef1c273ecca</vt:lpwstr>
  </property>
  <property fmtid="{D5CDD505-2E9C-101B-9397-08002B2CF9AE}" pid="7" name="MSIP_Label_e7646c9a-b481-4837-bcc6-911048a5d0ed_ActionId">
    <vt:lpwstr>df57c41a-e031-4f64-a273-c152cfb2ce9c</vt:lpwstr>
  </property>
  <property fmtid="{D5CDD505-2E9C-101B-9397-08002B2CF9AE}" pid="8" name="MSIP_Label_e7646c9a-b481-4837-bcc6-911048a5d0ed_ContentBits">
    <vt:lpwstr>0</vt:lpwstr>
  </property>
  <property fmtid="{D5CDD505-2E9C-101B-9397-08002B2CF9AE}" pid="9" name="MSIP_Label_e7646c9a-b481-4837-bcc6-911048a5d0ed_Tag">
    <vt:lpwstr>10, 0, 1, 1</vt:lpwstr>
  </property>
  <property fmtid="{D5CDD505-2E9C-101B-9397-08002B2CF9AE}" pid="10" name="ContentTypeId">
    <vt:lpwstr>0x01010067AA8417D0D75443AFC19C327AD5BDCE</vt:lpwstr>
  </property>
  <property fmtid="{D5CDD505-2E9C-101B-9397-08002B2CF9AE}" pid="11" name="MediaServiceImageTags">
    <vt:lpwstr/>
  </property>
</Properties>
</file>