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0"/>
  </p:notesMasterIdLst>
  <p:sldIdLst>
    <p:sldId id="407" r:id="rId5"/>
    <p:sldId id="413" r:id="rId6"/>
    <p:sldId id="414" r:id="rId7"/>
    <p:sldId id="362" r:id="rId8"/>
    <p:sldId id="273" r:id="rId9"/>
    <p:sldId id="410" r:id="rId10"/>
    <p:sldId id="412" r:id="rId11"/>
    <p:sldId id="297" r:id="rId12"/>
    <p:sldId id="357" r:id="rId13"/>
    <p:sldId id="298" r:id="rId14"/>
    <p:sldId id="366" r:id="rId15"/>
    <p:sldId id="365" r:id="rId16"/>
    <p:sldId id="370" r:id="rId17"/>
    <p:sldId id="284" r:id="rId18"/>
    <p:sldId id="376" r:id="rId19"/>
    <p:sldId id="377" r:id="rId20"/>
    <p:sldId id="378" r:id="rId21"/>
    <p:sldId id="359" r:id="rId22"/>
    <p:sldId id="364" r:id="rId23"/>
    <p:sldId id="360" r:id="rId24"/>
    <p:sldId id="369" r:id="rId25"/>
    <p:sldId id="371" r:id="rId26"/>
    <p:sldId id="341" r:id="rId27"/>
    <p:sldId id="342" r:id="rId28"/>
    <p:sldId id="374" r:id="rId29"/>
    <p:sldId id="375" r:id="rId30"/>
    <p:sldId id="339" r:id="rId31"/>
    <p:sldId id="292" r:id="rId32"/>
    <p:sldId id="379" r:id="rId33"/>
    <p:sldId id="380" r:id="rId34"/>
    <p:sldId id="381" r:id="rId35"/>
    <p:sldId id="351" r:id="rId36"/>
    <p:sldId id="319" r:id="rId37"/>
    <p:sldId id="345" r:id="rId38"/>
    <p:sldId id="350" r:id="rId39"/>
    <p:sldId id="352" r:id="rId40"/>
    <p:sldId id="382" r:id="rId41"/>
    <p:sldId id="383" r:id="rId42"/>
    <p:sldId id="384" r:id="rId43"/>
    <p:sldId id="354" r:id="rId44"/>
    <p:sldId id="408" r:id="rId45"/>
    <p:sldId id="386" r:id="rId46"/>
    <p:sldId id="387" r:id="rId47"/>
    <p:sldId id="356" r:id="rId48"/>
    <p:sldId id="388" r:id="rId49"/>
    <p:sldId id="389" r:id="rId50"/>
    <p:sldId id="390" r:id="rId51"/>
    <p:sldId id="396" r:id="rId52"/>
    <p:sldId id="409" r:id="rId53"/>
    <p:sldId id="397" r:id="rId54"/>
    <p:sldId id="400" r:id="rId55"/>
    <p:sldId id="398" r:id="rId56"/>
    <p:sldId id="320" r:id="rId57"/>
    <p:sldId id="391" r:id="rId58"/>
    <p:sldId id="392" r:id="rId59"/>
    <p:sldId id="393" r:id="rId60"/>
    <p:sldId id="394" r:id="rId61"/>
    <p:sldId id="322" r:id="rId62"/>
    <p:sldId id="327" r:id="rId63"/>
    <p:sldId id="328" r:id="rId64"/>
    <p:sldId id="329" r:id="rId65"/>
    <p:sldId id="334" r:id="rId66"/>
    <p:sldId id="330" r:id="rId67"/>
    <p:sldId id="335" r:id="rId68"/>
    <p:sldId id="331" r:id="rId69"/>
    <p:sldId id="336" r:id="rId70"/>
    <p:sldId id="332" r:id="rId71"/>
    <p:sldId id="337" r:id="rId72"/>
    <p:sldId id="333" r:id="rId73"/>
    <p:sldId id="399" r:id="rId74"/>
    <p:sldId id="312" r:id="rId75"/>
    <p:sldId id="338" r:id="rId76"/>
    <p:sldId id="406" r:id="rId77"/>
    <p:sldId id="405" r:id="rId78"/>
    <p:sldId id="258" r:id="rId7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o Kristin Gjøsdal" initials="GKG" lastIdx="43" clrIdx="0">
    <p:extLst>
      <p:ext uri="{19B8F6BF-5375-455C-9EA6-DF929625EA0E}">
        <p15:presenceInfo xmlns:p15="http://schemas.microsoft.com/office/powerpoint/2012/main" userId="S::gjoesdalg@hivolda.no::bf2210e2-a073-449e-a22c-0d548ad2cb58" providerId="AD"/>
      </p:ext>
    </p:extLst>
  </p:cmAuthor>
  <p:cmAuthor id="2" name="Anne Marta Vinsrygg Vadstein" initials="AV" lastIdx="1" clrIdx="1">
    <p:extLst>
      <p:ext uri="{19B8F6BF-5375-455C-9EA6-DF929625EA0E}">
        <p15:presenceInfo xmlns:p15="http://schemas.microsoft.com/office/powerpoint/2012/main" userId="S::vinsra@hivolda.no::bc119d92-0c7e-4d38-bdb2-69561612a0a3" providerId="AD"/>
      </p:ext>
    </p:extLst>
  </p:cmAuthor>
  <p:cmAuthor id="3" name="Liv Astrid Skåre Langnes" initials="LASL" lastIdx="1" clrIdx="2">
    <p:extLst>
      <p:ext uri="{19B8F6BF-5375-455C-9EA6-DF929625EA0E}">
        <p15:presenceInfo xmlns:p15="http://schemas.microsoft.com/office/powerpoint/2012/main" userId="S::langnesl@hivolda.no::2e763b5f-1e47-432a-a3db-297d2abf05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9D563-73E2-487B-8248-ECD1AA4EB56D}" v="66" dt="2021-08-30T10:06:26.960"/>
    <p1510:client id="{78F4FF73-780E-452E-BFAA-CD777091C296}" v="19" dt="2021-08-30T10:19:31.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p:cViewPr>
        <p:scale>
          <a:sx n="86" d="100"/>
          <a:sy n="86" d="100"/>
        </p:scale>
        <p:origin x="124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S::ato@hivolda.no::3423d729-1e8d-4c10-9ef2-90385d563038" providerId="AD" clId="Web-{78F4FF73-780E-452E-BFAA-CD777091C296}"/>
    <pc:docChg chg="modSld">
      <pc:chgData name="Arild Torvund Olsen" userId="S::ato@hivolda.no::3423d729-1e8d-4c10-9ef2-90385d563038" providerId="AD" clId="Web-{78F4FF73-780E-452E-BFAA-CD777091C296}" dt="2021-08-30T10:19:31.472" v="8" actId="20577"/>
      <pc:docMkLst>
        <pc:docMk/>
      </pc:docMkLst>
      <pc:sldChg chg="modSp">
        <pc:chgData name="Arild Torvund Olsen" userId="S::ato@hivolda.no::3423d729-1e8d-4c10-9ef2-90385d563038" providerId="AD" clId="Web-{78F4FF73-780E-452E-BFAA-CD777091C296}" dt="2021-08-30T10:19:31.472" v="8" actId="20577"/>
        <pc:sldMkLst>
          <pc:docMk/>
          <pc:sldMk cId="520505460" sldId="410"/>
        </pc:sldMkLst>
        <pc:spChg chg="mod">
          <ac:chgData name="Arild Torvund Olsen" userId="S::ato@hivolda.no::3423d729-1e8d-4c10-9ef2-90385d563038" providerId="AD" clId="Web-{78F4FF73-780E-452E-BFAA-CD777091C296}" dt="2021-08-30T10:19:31.472" v="8" actId="20577"/>
          <ac:spMkLst>
            <pc:docMk/>
            <pc:sldMk cId="520505460" sldId="410"/>
            <ac:spMk id="5" creationId="{C3121C50-9ED4-48FF-97B2-567E7953ED0A}"/>
          </ac:spMkLst>
        </pc:spChg>
      </pc:sldChg>
    </pc:docChg>
  </pc:docChgLst>
  <pc:docChgLst>
    <pc:chgData name="Liv Astrid Skåre Langnes" userId="S::langnesl@hivolda.no::2e763b5f-1e47-432a-a3db-297d2abf056e" providerId="AD" clId="Web-{18244523-AF7D-4FE0-92D2-098AC32A73F0}"/>
    <pc:docChg chg="modSld">
      <pc:chgData name="Liv Astrid Skåre Langnes" userId="S::langnesl@hivolda.no::2e763b5f-1e47-432a-a3db-297d2abf056e" providerId="AD" clId="Web-{18244523-AF7D-4FE0-92D2-098AC32A73F0}" dt="2021-08-25T10:03:04.493" v="44" actId="20577"/>
      <pc:docMkLst>
        <pc:docMk/>
      </pc:docMkLst>
      <pc:sldChg chg="modSp">
        <pc:chgData name="Liv Astrid Skåre Langnes" userId="S::langnesl@hivolda.no::2e763b5f-1e47-432a-a3db-297d2abf056e" providerId="AD" clId="Web-{18244523-AF7D-4FE0-92D2-098AC32A73F0}" dt="2021-08-25T10:03:04.493" v="44" actId="20577"/>
        <pc:sldMkLst>
          <pc:docMk/>
          <pc:sldMk cId="336626060" sldId="375"/>
        </pc:sldMkLst>
        <pc:spChg chg="mod">
          <ac:chgData name="Liv Astrid Skåre Langnes" userId="S::langnesl@hivolda.no::2e763b5f-1e47-432a-a3db-297d2abf056e" providerId="AD" clId="Web-{18244523-AF7D-4FE0-92D2-098AC32A73F0}" dt="2021-08-25T10:03:04.493" v="44" actId="20577"/>
          <ac:spMkLst>
            <pc:docMk/>
            <pc:sldMk cId="336626060" sldId="375"/>
            <ac:spMk id="3" creationId="{F07414AA-4033-4368-8AB4-45C670B63887}"/>
          </ac:spMkLst>
        </pc:spChg>
      </pc:sldChg>
    </pc:docChg>
  </pc:docChgLst>
  <pc:docChgLst>
    <pc:chgData name="Arild Torvund Olsen" userId="3423d729-1e8d-4c10-9ef2-90385d563038" providerId="ADAL" clId="{7509D563-73E2-487B-8248-ECD1AA4EB56D}"/>
    <pc:docChg chg="undo redo custSel addSld delSld modSld">
      <pc:chgData name="Arild Torvund Olsen" userId="3423d729-1e8d-4c10-9ef2-90385d563038" providerId="ADAL" clId="{7509D563-73E2-487B-8248-ECD1AA4EB56D}" dt="2021-08-30T10:08:13.177" v="749" actId="14100"/>
      <pc:docMkLst>
        <pc:docMk/>
      </pc:docMkLst>
      <pc:sldChg chg="delSp modSp del mod">
        <pc:chgData name="Arild Torvund Olsen" userId="3423d729-1e8d-4c10-9ef2-90385d563038" providerId="ADAL" clId="{7509D563-73E2-487B-8248-ECD1AA4EB56D}" dt="2021-08-23T11:52:53.955" v="12" actId="2696"/>
        <pc:sldMkLst>
          <pc:docMk/>
          <pc:sldMk cId="0" sldId="267"/>
        </pc:sldMkLst>
        <pc:spChg chg="del mod">
          <ac:chgData name="Arild Torvund Olsen" userId="3423d729-1e8d-4c10-9ef2-90385d563038" providerId="ADAL" clId="{7509D563-73E2-487B-8248-ECD1AA4EB56D}" dt="2021-08-23T11:52:26.925" v="8" actId="478"/>
          <ac:spMkLst>
            <pc:docMk/>
            <pc:sldMk cId="0" sldId="267"/>
            <ac:spMk id="2" creationId="{F99487FA-9449-48EF-9241-E5892AD546AD}"/>
          </ac:spMkLst>
        </pc:spChg>
      </pc:sldChg>
      <pc:sldChg chg="addSp delSp modSp mod modClrScheme delDesignElem chgLayout">
        <pc:chgData name="Arild Torvund Olsen" userId="3423d729-1e8d-4c10-9ef2-90385d563038" providerId="ADAL" clId="{7509D563-73E2-487B-8248-ECD1AA4EB56D}" dt="2021-08-30T07:09:35.782" v="617" actId="18131"/>
        <pc:sldMkLst>
          <pc:docMk/>
          <pc:sldMk cId="0" sldId="292"/>
        </pc:sldMkLst>
        <pc:spChg chg="mod ord">
          <ac:chgData name="Arild Torvund Olsen" userId="3423d729-1e8d-4c10-9ef2-90385d563038" providerId="ADAL" clId="{7509D563-73E2-487B-8248-ECD1AA4EB56D}" dt="2021-08-25T08:45:54.999" v="241" actId="1076"/>
          <ac:spMkLst>
            <pc:docMk/>
            <pc:sldMk cId="0" sldId="292"/>
            <ac:spMk id="2" creationId="{3DFB0098-D015-4C90-9EEB-AABF495CF622}"/>
          </ac:spMkLst>
        </pc:spChg>
        <pc:spChg chg="add mod">
          <ac:chgData name="Arild Torvund Olsen" userId="3423d729-1e8d-4c10-9ef2-90385d563038" providerId="ADAL" clId="{7509D563-73E2-487B-8248-ECD1AA4EB56D}" dt="2021-08-30T07:07:42.153" v="614" actId="14100"/>
          <ac:spMkLst>
            <pc:docMk/>
            <pc:sldMk cId="0" sldId="292"/>
            <ac:spMk id="4" creationId="{22C7FD30-A139-406C-964F-EF9701177C9D}"/>
          </ac:spMkLst>
        </pc:spChg>
        <pc:spChg chg="del">
          <ac:chgData name="Arild Torvund Olsen" userId="3423d729-1e8d-4c10-9ef2-90385d563038" providerId="ADAL" clId="{7509D563-73E2-487B-8248-ECD1AA4EB56D}" dt="2021-08-25T08:43:52.906" v="233" actId="478"/>
          <ac:spMkLst>
            <pc:docMk/>
            <pc:sldMk cId="0" sldId="292"/>
            <ac:spMk id="4" creationId="{CC806BDF-DA65-442D-A41D-83BC043FA7C3}"/>
          </ac:spMkLst>
        </pc:spChg>
        <pc:spChg chg="del">
          <ac:chgData name="Arild Torvund Olsen" userId="3423d729-1e8d-4c10-9ef2-90385d563038" providerId="ADAL" clId="{7509D563-73E2-487B-8248-ECD1AA4EB56D}" dt="2021-08-25T08:45:29.636" v="239" actId="700"/>
          <ac:spMkLst>
            <pc:docMk/>
            <pc:sldMk cId="0" sldId="292"/>
            <ac:spMk id="9" creationId="{2EB492CD-616E-47F8-933B-5E2D952A0593}"/>
          </ac:spMkLst>
        </pc:spChg>
        <pc:spChg chg="del">
          <ac:chgData name="Arild Torvund Olsen" userId="3423d729-1e8d-4c10-9ef2-90385d563038" providerId="ADAL" clId="{7509D563-73E2-487B-8248-ECD1AA4EB56D}" dt="2021-08-25T08:45:29.636" v="239" actId="700"/>
          <ac:spMkLst>
            <pc:docMk/>
            <pc:sldMk cId="0" sldId="292"/>
            <ac:spMk id="11" creationId="{59383CF9-23B5-4335-9B21-1791C4CF1C75}"/>
          </ac:spMkLst>
        </pc:spChg>
        <pc:spChg chg="del">
          <ac:chgData name="Arild Torvund Olsen" userId="3423d729-1e8d-4c10-9ef2-90385d563038" providerId="ADAL" clId="{7509D563-73E2-487B-8248-ECD1AA4EB56D}" dt="2021-08-25T08:45:29.636" v="239" actId="700"/>
          <ac:spMkLst>
            <pc:docMk/>
            <pc:sldMk cId="0" sldId="292"/>
            <ac:spMk id="13" creationId="{0007FE00-9498-4706-B255-6437B0252C02}"/>
          </ac:spMkLst>
        </pc:spChg>
        <pc:picChg chg="mod ord modCrop">
          <ac:chgData name="Arild Torvund Olsen" userId="3423d729-1e8d-4c10-9ef2-90385d563038" providerId="ADAL" clId="{7509D563-73E2-487B-8248-ECD1AA4EB56D}" dt="2021-08-30T07:09:35.782" v="617" actId="18131"/>
          <ac:picMkLst>
            <pc:docMk/>
            <pc:sldMk cId="0" sldId="292"/>
            <ac:picMk id="3" creationId="{92C00A5C-852A-4295-8536-E38AF7C437D2}"/>
          </ac:picMkLst>
        </pc:picChg>
      </pc:sldChg>
      <pc:sldChg chg="addSp delSp modSp mod delCm">
        <pc:chgData name="Arild Torvund Olsen" userId="3423d729-1e8d-4c10-9ef2-90385d563038" providerId="ADAL" clId="{7509D563-73E2-487B-8248-ECD1AA4EB56D}" dt="2021-08-27T13:48:33.751" v="482" actId="26606"/>
        <pc:sldMkLst>
          <pc:docMk/>
          <pc:sldMk cId="0" sldId="312"/>
        </pc:sldMkLst>
        <pc:spChg chg="mod">
          <ac:chgData name="Arild Torvund Olsen" userId="3423d729-1e8d-4c10-9ef2-90385d563038" providerId="ADAL" clId="{7509D563-73E2-487B-8248-ECD1AA4EB56D}" dt="2021-08-27T13:48:33.751" v="482" actId="26606"/>
          <ac:spMkLst>
            <pc:docMk/>
            <pc:sldMk cId="0" sldId="312"/>
            <ac:spMk id="2" creationId="{AD1427B0-B0BF-42B1-95DA-66A5C671EBF8}"/>
          </ac:spMkLst>
        </pc:spChg>
        <pc:spChg chg="add del">
          <ac:chgData name="Arild Torvund Olsen" userId="3423d729-1e8d-4c10-9ef2-90385d563038" providerId="ADAL" clId="{7509D563-73E2-487B-8248-ECD1AA4EB56D}" dt="2021-08-27T13:48:33.751" v="482" actId="26606"/>
          <ac:spMkLst>
            <pc:docMk/>
            <pc:sldMk cId="0" sldId="312"/>
            <ac:spMk id="8" creationId="{87CC2527-562A-4F69-B487-4371E5B243E7}"/>
          </ac:spMkLst>
        </pc:spChg>
        <pc:spChg chg="add">
          <ac:chgData name="Arild Torvund Olsen" userId="3423d729-1e8d-4c10-9ef2-90385d563038" providerId="ADAL" clId="{7509D563-73E2-487B-8248-ECD1AA4EB56D}" dt="2021-08-27T13:48:33.751" v="482" actId="26606"/>
          <ac:spMkLst>
            <pc:docMk/>
            <pc:sldMk cId="0" sldId="312"/>
            <ac:spMk id="12" creationId="{6CCA5F87-1D1E-45CB-8D83-FC7EEFAD9935}"/>
          </ac:spMkLst>
        </pc:spChg>
        <pc:spChg chg="add">
          <ac:chgData name="Arild Torvund Olsen" userId="3423d729-1e8d-4c10-9ef2-90385d563038" providerId="ADAL" clId="{7509D563-73E2-487B-8248-ECD1AA4EB56D}" dt="2021-08-27T13:48:33.751" v="482" actId="26606"/>
          <ac:spMkLst>
            <pc:docMk/>
            <pc:sldMk cId="0" sldId="312"/>
            <ac:spMk id="13" creationId="{7CCFC2C6-6238-4A2F-93DE-2ADF74AF635E}"/>
          </ac:spMkLst>
        </pc:spChg>
        <pc:spChg chg="add del">
          <ac:chgData name="Arild Torvund Olsen" userId="3423d729-1e8d-4c10-9ef2-90385d563038" providerId="ADAL" clId="{7509D563-73E2-487B-8248-ECD1AA4EB56D}" dt="2021-08-27T13:48:11.863" v="479" actId="26606"/>
          <ac:spMkLst>
            <pc:docMk/>
            <pc:sldMk cId="0" sldId="312"/>
            <ac:spMk id="15" creationId="{9B7AD9F6-8CE7-4299-8FC6-328F4DCD3FF9}"/>
          </ac:spMkLst>
        </pc:spChg>
        <pc:spChg chg="add del">
          <ac:chgData name="Arild Torvund Olsen" userId="3423d729-1e8d-4c10-9ef2-90385d563038" providerId="ADAL" clId="{7509D563-73E2-487B-8248-ECD1AA4EB56D}" dt="2021-08-27T13:48:11.863" v="479" actId="26606"/>
          <ac:spMkLst>
            <pc:docMk/>
            <pc:sldMk cId="0" sldId="312"/>
            <ac:spMk id="17" creationId="{F49775AF-8896-43EE-92C6-83497D6DC56F}"/>
          </ac:spMkLst>
        </pc:spChg>
        <pc:spChg chg="add">
          <ac:chgData name="Arild Torvund Olsen" userId="3423d729-1e8d-4c10-9ef2-90385d563038" providerId="ADAL" clId="{7509D563-73E2-487B-8248-ECD1AA4EB56D}" dt="2021-08-27T13:48:33.751" v="482" actId="26606"/>
          <ac:spMkLst>
            <pc:docMk/>
            <pc:sldMk cId="0" sldId="312"/>
            <ac:spMk id="19" creationId="{AF2F604E-43BE-4DC3-B983-E071523364F8}"/>
          </ac:spMkLst>
        </pc:spChg>
        <pc:spChg chg="add">
          <ac:chgData name="Arild Torvund Olsen" userId="3423d729-1e8d-4c10-9ef2-90385d563038" providerId="ADAL" clId="{7509D563-73E2-487B-8248-ECD1AA4EB56D}" dt="2021-08-27T13:48:33.751" v="482" actId="26606"/>
          <ac:spMkLst>
            <pc:docMk/>
            <pc:sldMk cId="0" sldId="312"/>
            <ac:spMk id="21" creationId="{08C9B587-E65E-4B52-B37C-ABEBB6E87928}"/>
          </ac:spMkLst>
        </pc:spChg>
        <pc:picChg chg="mod ord modCrop">
          <ac:chgData name="Arild Torvund Olsen" userId="3423d729-1e8d-4c10-9ef2-90385d563038" providerId="ADAL" clId="{7509D563-73E2-487B-8248-ECD1AA4EB56D}" dt="2021-08-27T13:48:33.751" v="482" actId="26606"/>
          <ac:picMkLst>
            <pc:docMk/>
            <pc:sldMk cId="0" sldId="312"/>
            <ac:picMk id="3" creationId="{44238214-701B-449D-97B8-424C5942C852}"/>
          </ac:picMkLst>
        </pc:picChg>
        <pc:cxnChg chg="add del">
          <ac:chgData name="Arild Torvund Olsen" userId="3423d729-1e8d-4c10-9ef2-90385d563038" providerId="ADAL" clId="{7509D563-73E2-487B-8248-ECD1AA4EB56D}" dt="2021-08-27T13:48:33.751" v="482" actId="26606"/>
          <ac:cxnSpMkLst>
            <pc:docMk/>
            <pc:sldMk cId="0" sldId="312"/>
            <ac:cxnSpMk id="10" creationId="{BCDAEC91-5BCE-4B55-9CC0-43EF94CB734B}"/>
          </ac:cxnSpMkLst>
        </pc:cxnChg>
      </pc:sldChg>
      <pc:sldChg chg="addSp delSp modSp mod">
        <pc:chgData name="Arild Torvund Olsen" userId="3423d729-1e8d-4c10-9ef2-90385d563038" providerId="ADAL" clId="{7509D563-73E2-487B-8248-ECD1AA4EB56D}" dt="2021-08-25T09:16:44.833" v="314" actId="20577"/>
        <pc:sldMkLst>
          <pc:docMk/>
          <pc:sldMk cId="0" sldId="319"/>
        </pc:sldMkLst>
        <pc:spChg chg="mod">
          <ac:chgData name="Arild Torvund Olsen" userId="3423d729-1e8d-4c10-9ef2-90385d563038" providerId="ADAL" clId="{7509D563-73E2-487B-8248-ECD1AA4EB56D}" dt="2021-08-25T09:16:44.833" v="314" actId="20577"/>
          <ac:spMkLst>
            <pc:docMk/>
            <pc:sldMk cId="0" sldId="319"/>
            <ac:spMk id="2" creationId="{9FCD66F5-BB11-402A-9D0B-9CF79E3EB060}"/>
          </ac:spMkLst>
        </pc:spChg>
        <pc:picChg chg="del">
          <ac:chgData name="Arild Torvund Olsen" userId="3423d729-1e8d-4c10-9ef2-90385d563038" providerId="ADAL" clId="{7509D563-73E2-487B-8248-ECD1AA4EB56D}" dt="2021-08-25T08:30:25.303" v="191" actId="478"/>
          <ac:picMkLst>
            <pc:docMk/>
            <pc:sldMk cId="0" sldId="319"/>
            <ac:picMk id="4" creationId="{C5407D01-4FCA-47E1-AB97-5DD164341786}"/>
          </ac:picMkLst>
        </pc:picChg>
        <pc:picChg chg="add mod">
          <ac:chgData name="Arild Torvund Olsen" userId="3423d729-1e8d-4c10-9ef2-90385d563038" providerId="ADAL" clId="{7509D563-73E2-487B-8248-ECD1AA4EB56D}" dt="2021-08-25T08:30:26.639" v="192"/>
          <ac:picMkLst>
            <pc:docMk/>
            <pc:sldMk cId="0" sldId="319"/>
            <ac:picMk id="7" creationId="{E8F9CA1F-C68A-4C0D-9C3D-98E8B27FB64D}"/>
          </ac:picMkLst>
        </pc:picChg>
      </pc:sldChg>
      <pc:sldChg chg="addSp modSp mod">
        <pc:chgData name="Arild Torvund Olsen" userId="3423d729-1e8d-4c10-9ef2-90385d563038" providerId="ADAL" clId="{7509D563-73E2-487B-8248-ECD1AA4EB56D}" dt="2021-08-30T07:38:04.306" v="635" actId="1076"/>
        <pc:sldMkLst>
          <pc:docMk/>
          <pc:sldMk cId="0" sldId="320"/>
        </pc:sldMkLst>
        <pc:spChg chg="mod">
          <ac:chgData name="Arild Torvund Olsen" userId="3423d729-1e8d-4c10-9ef2-90385d563038" providerId="ADAL" clId="{7509D563-73E2-487B-8248-ECD1AA4EB56D}" dt="2021-08-25T11:08:09.030" v="404" actId="20577"/>
          <ac:spMkLst>
            <pc:docMk/>
            <pc:sldMk cId="0" sldId="320"/>
            <ac:spMk id="2" creationId="{20E1A1C8-DCEA-45D5-B0D9-C0125882AD12}"/>
          </ac:spMkLst>
        </pc:spChg>
        <pc:spChg chg="mod">
          <ac:chgData name="Arild Torvund Olsen" userId="3423d729-1e8d-4c10-9ef2-90385d563038" providerId="ADAL" clId="{7509D563-73E2-487B-8248-ECD1AA4EB56D}" dt="2021-08-25T11:08:02.327" v="402" actId="1076"/>
          <ac:spMkLst>
            <pc:docMk/>
            <pc:sldMk cId="0" sldId="320"/>
            <ac:spMk id="4" creationId="{FA767766-91DF-48A6-810D-BB452F15C818}"/>
          </ac:spMkLst>
        </pc:spChg>
        <pc:spChg chg="add mod">
          <ac:chgData name="Arild Torvund Olsen" userId="3423d729-1e8d-4c10-9ef2-90385d563038" providerId="ADAL" clId="{7509D563-73E2-487B-8248-ECD1AA4EB56D}" dt="2021-08-30T07:38:04.306" v="635" actId="1076"/>
          <ac:spMkLst>
            <pc:docMk/>
            <pc:sldMk cId="0" sldId="320"/>
            <ac:spMk id="5" creationId="{11731B69-7DE2-46B7-B5B8-096ED39DB5A8}"/>
          </ac:spMkLst>
        </pc:spChg>
        <pc:picChg chg="mod ord">
          <ac:chgData name="Arild Torvund Olsen" userId="3423d729-1e8d-4c10-9ef2-90385d563038" providerId="ADAL" clId="{7509D563-73E2-487B-8248-ECD1AA4EB56D}" dt="2021-08-30T07:37:43.350" v="634" actId="167"/>
          <ac:picMkLst>
            <pc:docMk/>
            <pc:sldMk cId="0" sldId="320"/>
            <ac:picMk id="3" creationId="{DEEDDFDE-E26B-45B8-84B6-7F487D3AC6AF}"/>
          </ac:picMkLst>
        </pc:picChg>
      </pc:sldChg>
      <pc:sldChg chg="modSp mod">
        <pc:chgData name="Arild Torvund Olsen" userId="3423d729-1e8d-4c10-9ef2-90385d563038" providerId="ADAL" clId="{7509D563-73E2-487B-8248-ECD1AA4EB56D}" dt="2021-08-25T13:11:15.802" v="428" actId="790"/>
        <pc:sldMkLst>
          <pc:docMk/>
          <pc:sldMk cId="0" sldId="322"/>
        </pc:sldMkLst>
        <pc:spChg chg="mod">
          <ac:chgData name="Arild Torvund Olsen" userId="3423d729-1e8d-4c10-9ef2-90385d563038" providerId="ADAL" clId="{7509D563-73E2-487B-8248-ECD1AA4EB56D}" dt="2021-08-25T13:11:15.802" v="428" actId="790"/>
          <ac:spMkLst>
            <pc:docMk/>
            <pc:sldMk cId="0" sldId="322"/>
            <ac:spMk id="3" creationId="{B4EC2C1D-37D0-4E16-9883-7EF057EE7123}"/>
          </ac:spMkLst>
        </pc:spChg>
      </pc:sldChg>
      <pc:sldChg chg="modSp mod">
        <pc:chgData name="Arild Torvund Olsen" userId="3423d729-1e8d-4c10-9ef2-90385d563038" providerId="ADAL" clId="{7509D563-73E2-487B-8248-ECD1AA4EB56D}" dt="2021-08-30T09:29:08.067" v="656" actId="2711"/>
        <pc:sldMkLst>
          <pc:docMk/>
          <pc:sldMk cId="0" sldId="327"/>
        </pc:sldMkLst>
        <pc:spChg chg="mod">
          <ac:chgData name="Arild Torvund Olsen" userId="3423d729-1e8d-4c10-9ef2-90385d563038" providerId="ADAL" clId="{7509D563-73E2-487B-8248-ECD1AA4EB56D}" dt="2021-08-25T13:16:33.082" v="431" actId="790"/>
          <ac:spMkLst>
            <pc:docMk/>
            <pc:sldMk cId="0" sldId="327"/>
            <ac:spMk id="2" creationId="{5480549A-AE8A-4F05-9135-5F497995EF4F}"/>
          </ac:spMkLst>
        </pc:spChg>
        <pc:spChg chg="mod">
          <ac:chgData name="Arild Torvund Olsen" userId="3423d729-1e8d-4c10-9ef2-90385d563038" providerId="ADAL" clId="{7509D563-73E2-487B-8248-ECD1AA4EB56D}" dt="2021-08-30T09:29:08.067" v="656" actId="2711"/>
          <ac:spMkLst>
            <pc:docMk/>
            <pc:sldMk cId="0" sldId="327"/>
            <ac:spMk id="3" creationId="{55E5A9FD-FAF7-4B0B-89E8-49BCF8AF92C7}"/>
          </ac:spMkLst>
        </pc:spChg>
      </pc:sldChg>
      <pc:sldChg chg="delSp modSp mod">
        <pc:chgData name="Arild Torvund Olsen" userId="3423d729-1e8d-4c10-9ef2-90385d563038" providerId="ADAL" clId="{7509D563-73E2-487B-8248-ECD1AA4EB56D}" dt="2021-08-30T09:40:44.293" v="664" actId="14826"/>
        <pc:sldMkLst>
          <pc:docMk/>
          <pc:sldMk cId="0" sldId="328"/>
        </pc:sldMkLst>
        <pc:spChg chg="del mod">
          <ac:chgData name="Arild Torvund Olsen" userId="3423d729-1e8d-4c10-9ef2-90385d563038" providerId="ADAL" clId="{7509D563-73E2-487B-8248-ECD1AA4EB56D}" dt="2021-08-30T09:29:17.247" v="658" actId="478"/>
          <ac:spMkLst>
            <pc:docMk/>
            <pc:sldMk cId="0" sldId="328"/>
            <ac:spMk id="3" creationId="{5E39B7C7-D6EA-4B76-B0E7-05E074312374}"/>
          </ac:spMkLst>
        </pc:spChg>
        <pc:spChg chg="mod">
          <ac:chgData name="Arild Torvund Olsen" userId="3423d729-1e8d-4c10-9ef2-90385d563038" providerId="ADAL" clId="{7509D563-73E2-487B-8248-ECD1AA4EB56D}" dt="2021-08-30T09:32:13.481" v="663" actId="1076"/>
          <ac:spMkLst>
            <pc:docMk/>
            <pc:sldMk cId="0" sldId="328"/>
            <ac:spMk id="5" creationId="{93BCFDF6-163B-4915-AA92-18767D046036}"/>
          </ac:spMkLst>
        </pc:spChg>
        <pc:picChg chg="mod">
          <ac:chgData name="Arild Torvund Olsen" userId="3423d729-1e8d-4c10-9ef2-90385d563038" providerId="ADAL" clId="{7509D563-73E2-487B-8248-ECD1AA4EB56D}" dt="2021-08-30T09:40:44.293" v="664" actId="14826"/>
          <ac:picMkLst>
            <pc:docMk/>
            <pc:sldMk cId="0" sldId="328"/>
            <ac:picMk id="2" creationId="{887D306F-EC2F-4DCE-95EC-B62F994BE810}"/>
          </ac:picMkLst>
        </pc:picChg>
      </pc:sldChg>
      <pc:sldChg chg="modSp mod">
        <pc:chgData name="Arild Torvund Olsen" userId="3423d729-1e8d-4c10-9ef2-90385d563038" providerId="ADAL" clId="{7509D563-73E2-487B-8248-ECD1AA4EB56D}" dt="2021-08-30T09:41:42.343" v="680" actId="14100"/>
        <pc:sldMkLst>
          <pc:docMk/>
          <pc:sldMk cId="0" sldId="329"/>
        </pc:sldMkLst>
        <pc:spChg chg="mod">
          <ac:chgData name="Arild Torvund Olsen" userId="3423d729-1e8d-4c10-9ef2-90385d563038" providerId="ADAL" clId="{7509D563-73E2-487B-8248-ECD1AA4EB56D}" dt="2021-08-27T13:38:29.312" v="437" actId="790"/>
          <ac:spMkLst>
            <pc:docMk/>
            <pc:sldMk cId="0" sldId="329"/>
            <ac:spMk id="2" creationId="{FC2CF48B-0816-49F7-827F-483DB187E57B}"/>
          </ac:spMkLst>
        </pc:spChg>
        <pc:spChg chg="mod">
          <ac:chgData name="Arild Torvund Olsen" userId="3423d729-1e8d-4c10-9ef2-90385d563038" providerId="ADAL" clId="{7509D563-73E2-487B-8248-ECD1AA4EB56D}" dt="2021-08-30T09:41:42.343" v="680" actId="14100"/>
          <ac:spMkLst>
            <pc:docMk/>
            <pc:sldMk cId="0" sldId="329"/>
            <ac:spMk id="7" creationId="{0B82DD4B-FF83-4606-B0D5-9465E5A78A2E}"/>
          </ac:spMkLst>
        </pc:spChg>
      </pc:sldChg>
      <pc:sldChg chg="modSp mod">
        <pc:chgData name="Arild Torvund Olsen" userId="3423d729-1e8d-4c10-9ef2-90385d563038" providerId="ADAL" clId="{7509D563-73E2-487B-8248-ECD1AA4EB56D}" dt="2021-08-27T13:42:23.828" v="459" actId="20577"/>
        <pc:sldMkLst>
          <pc:docMk/>
          <pc:sldMk cId="0" sldId="330"/>
        </pc:sldMkLst>
        <pc:spChg chg="mod">
          <ac:chgData name="Arild Torvund Olsen" userId="3423d729-1e8d-4c10-9ef2-90385d563038" providerId="ADAL" clId="{7509D563-73E2-487B-8248-ECD1AA4EB56D}" dt="2021-08-27T13:39:13.399" v="438" actId="790"/>
          <ac:spMkLst>
            <pc:docMk/>
            <pc:sldMk cId="0" sldId="330"/>
            <ac:spMk id="2" creationId="{240CA103-C4BE-40F5-A610-C4216C9E25BE}"/>
          </ac:spMkLst>
        </pc:spChg>
        <pc:spChg chg="mod">
          <ac:chgData name="Arild Torvund Olsen" userId="3423d729-1e8d-4c10-9ef2-90385d563038" providerId="ADAL" clId="{7509D563-73E2-487B-8248-ECD1AA4EB56D}" dt="2021-08-27T13:42:23.828" v="459" actId="20577"/>
          <ac:spMkLst>
            <pc:docMk/>
            <pc:sldMk cId="0" sldId="330"/>
            <ac:spMk id="3" creationId="{FECB4FB7-6A19-4C3B-9F0A-8707C2D3FB30}"/>
          </ac:spMkLst>
        </pc:spChg>
      </pc:sldChg>
      <pc:sldChg chg="modSp mod">
        <pc:chgData name="Arild Torvund Olsen" userId="3423d729-1e8d-4c10-9ef2-90385d563038" providerId="ADAL" clId="{7509D563-73E2-487B-8248-ECD1AA4EB56D}" dt="2021-08-27T13:41:47.013" v="456" actId="20577"/>
        <pc:sldMkLst>
          <pc:docMk/>
          <pc:sldMk cId="0" sldId="331"/>
        </pc:sldMkLst>
        <pc:spChg chg="mod">
          <ac:chgData name="Arild Torvund Olsen" userId="3423d729-1e8d-4c10-9ef2-90385d563038" providerId="ADAL" clId="{7509D563-73E2-487B-8248-ECD1AA4EB56D}" dt="2021-08-27T13:41:47.013" v="456" actId="20577"/>
          <ac:spMkLst>
            <pc:docMk/>
            <pc:sldMk cId="0" sldId="331"/>
            <ac:spMk id="3" creationId="{C8C3EBFD-078F-4242-BC47-31677D039498}"/>
          </ac:spMkLst>
        </pc:spChg>
      </pc:sldChg>
      <pc:sldChg chg="addSp delSp modSp mod">
        <pc:chgData name="Arild Torvund Olsen" userId="3423d729-1e8d-4c10-9ef2-90385d563038" providerId="ADAL" clId="{7509D563-73E2-487B-8248-ECD1AA4EB56D}" dt="2021-08-27T13:43:55.583" v="464" actId="26606"/>
        <pc:sldMkLst>
          <pc:docMk/>
          <pc:sldMk cId="0" sldId="332"/>
        </pc:sldMkLst>
        <pc:spChg chg="mod">
          <ac:chgData name="Arild Torvund Olsen" userId="3423d729-1e8d-4c10-9ef2-90385d563038" providerId="ADAL" clId="{7509D563-73E2-487B-8248-ECD1AA4EB56D}" dt="2021-08-27T13:43:55.583" v="464" actId="26606"/>
          <ac:spMkLst>
            <pc:docMk/>
            <pc:sldMk cId="0" sldId="332"/>
            <ac:spMk id="2" creationId="{58B88478-1D44-4003-BB0F-9FC62677E4CE}"/>
          </ac:spMkLst>
        </pc:spChg>
        <pc:spChg chg="del">
          <ac:chgData name="Arild Torvund Olsen" userId="3423d729-1e8d-4c10-9ef2-90385d563038" providerId="ADAL" clId="{7509D563-73E2-487B-8248-ECD1AA4EB56D}" dt="2021-08-27T13:43:55.583" v="464" actId="26606"/>
          <ac:spMkLst>
            <pc:docMk/>
            <pc:sldMk cId="0" sldId="332"/>
            <ac:spMk id="3" creationId="{6BAEBB41-7C33-475F-9549-5552F4F24EE7}"/>
          </ac:spMkLst>
        </pc:spChg>
        <pc:spChg chg="del">
          <ac:chgData name="Arild Torvund Olsen" userId="3423d729-1e8d-4c10-9ef2-90385d563038" providerId="ADAL" clId="{7509D563-73E2-487B-8248-ECD1AA4EB56D}" dt="2021-08-27T13:43:55.583" v="464" actId="26606"/>
          <ac:spMkLst>
            <pc:docMk/>
            <pc:sldMk cId="0" sldId="332"/>
            <ac:spMk id="8" creationId="{907EF6B7-1338-4443-8C46-6A318D952DFD}"/>
          </ac:spMkLst>
        </pc:spChg>
        <pc:spChg chg="del">
          <ac:chgData name="Arild Torvund Olsen" userId="3423d729-1e8d-4c10-9ef2-90385d563038" providerId="ADAL" clId="{7509D563-73E2-487B-8248-ECD1AA4EB56D}" dt="2021-08-27T13:43:55.583" v="464" actId="26606"/>
          <ac:spMkLst>
            <pc:docMk/>
            <pc:sldMk cId="0" sldId="332"/>
            <ac:spMk id="10" creationId="{DAAE4CDD-124C-4DCF-9584-B6033B545DD5}"/>
          </ac:spMkLst>
        </pc:spChg>
        <pc:spChg chg="del">
          <ac:chgData name="Arild Torvund Olsen" userId="3423d729-1e8d-4c10-9ef2-90385d563038" providerId="ADAL" clId="{7509D563-73E2-487B-8248-ECD1AA4EB56D}" dt="2021-08-27T13:43:55.583" v="464" actId="26606"/>
          <ac:spMkLst>
            <pc:docMk/>
            <pc:sldMk cId="0" sldId="332"/>
            <ac:spMk id="12" creationId="{081E4A58-353D-44AE-B2FC-2A74E2E400F7}"/>
          </ac:spMkLst>
        </pc:spChg>
        <pc:spChg chg="add">
          <ac:chgData name="Arild Torvund Olsen" userId="3423d729-1e8d-4c10-9ef2-90385d563038" providerId="ADAL" clId="{7509D563-73E2-487B-8248-ECD1AA4EB56D}" dt="2021-08-27T13:43:55.583" v="464" actId="26606"/>
          <ac:spMkLst>
            <pc:docMk/>
            <pc:sldMk cId="0" sldId="332"/>
            <ac:spMk id="18" creationId="{2E442304-DDBD-4F7B-8017-36BCC863FB40}"/>
          </ac:spMkLst>
        </pc:spChg>
        <pc:spChg chg="add">
          <ac:chgData name="Arild Torvund Olsen" userId="3423d729-1e8d-4c10-9ef2-90385d563038" providerId="ADAL" clId="{7509D563-73E2-487B-8248-ECD1AA4EB56D}" dt="2021-08-27T13:43:55.583" v="464" actId="26606"/>
          <ac:spMkLst>
            <pc:docMk/>
            <pc:sldMk cId="0" sldId="332"/>
            <ac:spMk id="20" creationId="{5E107275-3853-46FD-A241-DE4355A42675}"/>
          </ac:spMkLst>
        </pc:spChg>
        <pc:graphicFrameChg chg="add">
          <ac:chgData name="Arild Torvund Olsen" userId="3423d729-1e8d-4c10-9ef2-90385d563038" providerId="ADAL" clId="{7509D563-73E2-487B-8248-ECD1AA4EB56D}" dt="2021-08-27T13:43:55.583" v="464" actId="26606"/>
          <ac:graphicFrameMkLst>
            <pc:docMk/>
            <pc:sldMk cId="0" sldId="332"/>
            <ac:graphicFrameMk id="14" creationId="{B7A3130F-B53A-4334-860D-BF4A3429A175}"/>
          </ac:graphicFrameMkLst>
        </pc:graphicFrameChg>
      </pc:sldChg>
      <pc:sldChg chg="addSp delSp modSp mod">
        <pc:chgData name="Arild Torvund Olsen" userId="3423d729-1e8d-4c10-9ef2-90385d563038" providerId="ADAL" clId="{7509D563-73E2-487B-8248-ECD1AA4EB56D}" dt="2021-08-27T13:46:13.870" v="473" actId="14100"/>
        <pc:sldMkLst>
          <pc:docMk/>
          <pc:sldMk cId="0" sldId="333"/>
        </pc:sldMkLst>
        <pc:spChg chg="mod">
          <ac:chgData name="Arild Torvund Olsen" userId="3423d729-1e8d-4c10-9ef2-90385d563038" providerId="ADAL" clId="{7509D563-73E2-487B-8248-ECD1AA4EB56D}" dt="2021-08-27T13:45:28.769" v="469" actId="26606"/>
          <ac:spMkLst>
            <pc:docMk/>
            <pc:sldMk cId="0" sldId="333"/>
            <ac:spMk id="2" creationId="{D721F107-0B65-4E21-8A06-BEED3646B71B}"/>
          </ac:spMkLst>
        </pc:spChg>
        <pc:spChg chg="mod">
          <ac:chgData name="Arild Torvund Olsen" userId="3423d729-1e8d-4c10-9ef2-90385d563038" providerId="ADAL" clId="{7509D563-73E2-487B-8248-ECD1AA4EB56D}" dt="2021-08-27T13:46:13.870" v="473" actId="14100"/>
          <ac:spMkLst>
            <pc:docMk/>
            <pc:sldMk cId="0" sldId="333"/>
            <ac:spMk id="3" creationId="{5624B860-38F8-4C4B-8AFA-6F7AC3158800}"/>
          </ac:spMkLst>
        </pc:spChg>
        <pc:spChg chg="del">
          <ac:chgData name="Arild Torvund Olsen" userId="3423d729-1e8d-4c10-9ef2-90385d563038" providerId="ADAL" clId="{7509D563-73E2-487B-8248-ECD1AA4EB56D}" dt="2021-08-27T13:45:28.769" v="469" actId="26606"/>
          <ac:spMkLst>
            <pc:docMk/>
            <pc:sldMk cId="0" sldId="333"/>
            <ac:spMk id="8" creationId="{907EF6B7-1338-4443-8C46-6A318D952DFD}"/>
          </ac:spMkLst>
        </pc:spChg>
        <pc:spChg chg="del">
          <ac:chgData name="Arild Torvund Olsen" userId="3423d729-1e8d-4c10-9ef2-90385d563038" providerId="ADAL" clId="{7509D563-73E2-487B-8248-ECD1AA4EB56D}" dt="2021-08-27T13:45:28.769" v="469" actId="26606"/>
          <ac:spMkLst>
            <pc:docMk/>
            <pc:sldMk cId="0" sldId="333"/>
            <ac:spMk id="10" creationId="{DAAE4CDD-124C-4DCF-9584-B6033B545DD5}"/>
          </ac:spMkLst>
        </pc:spChg>
        <pc:spChg chg="del">
          <ac:chgData name="Arild Torvund Olsen" userId="3423d729-1e8d-4c10-9ef2-90385d563038" providerId="ADAL" clId="{7509D563-73E2-487B-8248-ECD1AA4EB56D}" dt="2021-08-27T13:45:28.769" v="469" actId="26606"/>
          <ac:spMkLst>
            <pc:docMk/>
            <pc:sldMk cId="0" sldId="333"/>
            <ac:spMk id="12" creationId="{081E4A58-353D-44AE-B2FC-2A74E2E400F7}"/>
          </ac:spMkLst>
        </pc:spChg>
        <pc:spChg chg="add">
          <ac:chgData name="Arild Torvund Olsen" userId="3423d729-1e8d-4c10-9ef2-90385d563038" providerId="ADAL" clId="{7509D563-73E2-487B-8248-ECD1AA4EB56D}" dt="2021-08-27T13:45:28.769" v="469" actId="26606"/>
          <ac:spMkLst>
            <pc:docMk/>
            <pc:sldMk cId="0" sldId="333"/>
            <ac:spMk id="17" creationId="{777A147A-9ED8-46B4-8660-1B3C2AA880B5}"/>
          </ac:spMkLst>
        </pc:spChg>
        <pc:spChg chg="add">
          <ac:chgData name="Arild Torvund Olsen" userId="3423d729-1e8d-4c10-9ef2-90385d563038" providerId="ADAL" clId="{7509D563-73E2-487B-8248-ECD1AA4EB56D}" dt="2021-08-27T13:45:28.769" v="469" actId="26606"/>
          <ac:spMkLst>
            <pc:docMk/>
            <pc:sldMk cId="0" sldId="333"/>
            <ac:spMk id="19" creationId="{5D6C15A0-C087-4593-8414-2B4EC1CDC3DE}"/>
          </ac:spMkLst>
        </pc:spChg>
      </pc:sldChg>
      <pc:sldChg chg="modSp mod">
        <pc:chgData name="Arild Torvund Olsen" userId="3423d729-1e8d-4c10-9ef2-90385d563038" providerId="ADAL" clId="{7509D563-73E2-487B-8248-ECD1AA4EB56D}" dt="2021-08-30T10:06:26.958" v="696" actId="14826"/>
        <pc:sldMkLst>
          <pc:docMk/>
          <pc:sldMk cId="0" sldId="334"/>
        </pc:sldMkLst>
        <pc:spChg chg="mod">
          <ac:chgData name="Arild Torvund Olsen" userId="3423d729-1e8d-4c10-9ef2-90385d563038" providerId="ADAL" clId="{7509D563-73E2-487B-8248-ECD1AA4EB56D}" dt="2021-08-30T09:42:14.336" v="694" actId="14100"/>
          <ac:spMkLst>
            <pc:docMk/>
            <pc:sldMk cId="0" sldId="334"/>
            <ac:spMk id="6" creationId="{9D37B035-AEEB-46BD-AA04-322C0FCD9DE7}"/>
          </ac:spMkLst>
        </pc:spChg>
        <pc:spChg chg="mod">
          <ac:chgData name="Arild Torvund Olsen" userId="3423d729-1e8d-4c10-9ef2-90385d563038" providerId="ADAL" clId="{7509D563-73E2-487B-8248-ECD1AA4EB56D}" dt="2021-08-30T09:42:26.106" v="695" actId="1076"/>
          <ac:spMkLst>
            <pc:docMk/>
            <pc:sldMk cId="0" sldId="334"/>
            <ac:spMk id="7" creationId="{33D7F073-58F3-4FEF-96E7-B42A31F4C816}"/>
          </ac:spMkLst>
        </pc:spChg>
        <pc:picChg chg="mod">
          <ac:chgData name="Arild Torvund Olsen" userId="3423d729-1e8d-4c10-9ef2-90385d563038" providerId="ADAL" clId="{7509D563-73E2-487B-8248-ECD1AA4EB56D}" dt="2021-08-30T10:06:26.958" v="696" actId="14826"/>
          <ac:picMkLst>
            <pc:docMk/>
            <pc:sldMk cId="0" sldId="334"/>
            <ac:picMk id="5" creationId="{4B7252A3-3CA9-401D-80CC-95F0B6450CAD}"/>
          </ac:picMkLst>
        </pc:picChg>
      </pc:sldChg>
      <pc:sldChg chg="modSp mod">
        <pc:chgData name="Arild Torvund Olsen" userId="3423d729-1e8d-4c10-9ef2-90385d563038" providerId="ADAL" clId="{7509D563-73E2-487B-8248-ECD1AA4EB56D}" dt="2021-08-30T10:07:05.976" v="710" actId="14100"/>
        <pc:sldMkLst>
          <pc:docMk/>
          <pc:sldMk cId="0" sldId="335"/>
        </pc:sldMkLst>
        <pc:spChg chg="mod">
          <ac:chgData name="Arild Torvund Olsen" userId="3423d729-1e8d-4c10-9ef2-90385d563038" providerId="ADAL" clId="{7509D563-73E2-487B-8248-ECD1AA4EB56D}" dt="2021-08-30T10:07:05.976" v="710" actId="14100"/>
          <ac:spMkLst>
            <pc:docMk/>
            <pc:sldMk cId="0" sldId="335"/>
            <ac:spMk id="5" creationId="{9502F1AC-935F-4289-BBB1-CE31A56199BB}"/>
          </ac:spMkLst>
        </pc:spChg>
      </pc:sldChg>
      <pc:sldChg chg="modSp mod delCm">
        <pc:chgData name="Arild Torvund Olsen" userId="3423d729-1e8d-4c10-9ef2-90385d563038" providerId="ADAL" clId="{7509D563-73E2-487B-8248-ECD1AA4EB56D}" dt="2021-08-30T10:07:25.041" v="724" actId="14100"/>
        <pc:sldMkLst>
          <pc:docMk/>
          <pc:sldMk cId="0" sldId="336"/>
        </pc:sldMkLst>
        <pc:spChg chg="mod">
          <ac:chgData name="Arild Torvund Olsen" userId="3423d729-1e8d-4c10-9ef2-90385d563038" providerId="ADAL" clId="{7509D563-73E2-487B-8248-ECD1AA4EB56D}" dt="2021-08-27T13:43:09.630" v="463" actId="20577"/>
          <ac:spMkLst>
            <pc:docMk/>
            <pc:sldMk cId="0" sldId="336"/>
            <ac:spMk id="3" creationId="{C5974583-0259-4965-A521-52226B267385}"/>
          </ac:spMkLst>
        </pc:spChg>
        <pc:spChg chg="mod">
          <ac:chgData name="Arild Torvund Olsen" userId="3423d729-1e8d-4c10-9ef2-90385d563038" providerId="ADAL" clId="{7509D563-73E2-487B-8248-ECD1AA4EB56D}" dt="2021-08-30T10:07:25.041" v="724" actId="14100"/>
          <ac:spMkLst>
            <pc:docMk/>
            <pc:sldMk cId="0" sldId="336"/>
            <ac:spMk id="5" creationId="{2A5C1EAD-CDD0-441B-8E3C-DCF8F5B4ADD7}"/>
          </ac:spMkLst>
        </pc:spChg>
      </pc:sldChg>
      <pc:sldChg chg="modSp mod">
        <pc:chgData name="Arild Torvund Olsen" userId="3423d729-1e8d-4c10-9ef2-90385d563038" providerId="ADAL" clId="{7509D563-73E2-487B-8248-ECD1AA4EB56D}" dt="2021-08-30T10:08:13.177" v="749" actId="14100"/>
        <pc:sldMkLst>
          <pc:docMk/>
          <pc:sldMk cId="0" sldId="337"/>
        </pc:sldMkLst>
        <pc:spChg chg="mod">
          <ac:chgData name="Arild Torvund Olsen" userId="3423d729-1e8d-4c10-9ef2-90385d563038" providerId="ADAL" clId="{7509D563-73E2-487B-8248-ECD1AA4EB56D}" dt="2021-08-27T13:45:20.330" v="468" actId="20577"/>
          <ac:spMkLst>
            <pc:docMk/>
            <pc:sldMk cId="0" sldId="337"/>
            <ac:spMk id="3" creationId="{7A0F689E-8FA8-4590-A17C-EFBF35BF3164}"/>
          </ac:spMkLst>
        </pc:spChg>
        <pc:spChg chg="mod">
          <ac:chgData name="Arild Torvund Olsen" userId="3423d729-1e8d-4c10-9ef2-90385d563038" providerId="ADAL" clId="{7509D563-73E2-487B-8248-ECD1AA4EB56D}" dt="2021-08-30T10:08:13.177" v="749" actId="14100"/>
          <ac:spMkLst>
            <pc:docMk/>
            <pc:sldMk cId="0" sldId="337"/>
            <ac:spMk id="5" creationId="{E06BAD8D-B7B7-48B2-88A7-65E487E11799}"/>
          </ac:spMkLst>
        </pc:spChg>
      </pc:sldChg>
      <pc:sldChg chg="addSp delSp modSp mod">
        <pc:chgData name="Arild Torvund Olsen" userId="3423d729-1e8d-4c10-9ef2-90385d563038" providerId="ADAL" clId="{7509D563-73E2-487B-8248-ECD1AA4EB56D}" dt="2021-08-27T13:49:35.045" v="485" actId="18131"/>
        <pc:sldMkLst>
          <pc:docMk/>
          <pc:sldMk cId="0" sldId="338"/>
        </pc:sldMkLst>
        <pc:spChg chg="mod">
          <ac:chgData name="Arild Torvund Olsen" userId="3423d729-1e8d-4c10-9ef2-90385d563038" providerId="ADAL" clId="{7509D563-73E2-487B-8248-ECD1AA4EB56D}" dt="2021-08-27T13:49:17.518" v="483" actId="26606"/>
          <ac:spMkLst>
            <pc:docMk/>
            <pc:sldMk cId="0" sldId="338"/>
            <ac:spMk id="2" creationId="{B427390D-1C1E-4E49-A3ED-284B7C43888A}"/>
          </ac:spMkLst>
        </pc:spChg>
        <pc:spChg chg="del">
          <ac:chgData name="Arild Torvund Olsen" userId="3423d729-1e8d-4c10-9ef2-90385d563038" providerId="ADAL" clId="{7509D563-73E2-487B-8248-ECD1AA4EB56D}" dt="2021-08-27T13:49:17.518" v="483" actId="26606"/>
          <ac:spMkLst>
            <pc:docMk/>
            <pc:sldMk cId="0" sldId="338"/>
            <ac:spMk id="11" creationId="{7F57BEA8-497D-4AA8-8A18-BDCD696B25FE}"/>
          </ac:spMkLst>
        </pc:spChg>
        <pc:spChg chg="add del">
          <ac:chgData name="Arild Torvund Olsen" userId="3423d729-1e8d-4c10-9ef2-90385d563038" providerId="ADAL" clId="{7509D563-73E2-487B-8248-ECD1AA4EB56D}" dt="2021-08-27T13:49:21.669" v="484" actId="478"/>
          <ac:spMkLst>
            <pc:docMk/>
            <pc:sldMk cId="0" sldId="338"/>
            <ac:spMk id="19" creationId="{8A078CF6-2676-4D74-85B1-26F6A4A37757}"/>
          </ac:spMkLst>
        </pc:spChg>
        <pc:spChg chg="add">
          <ac:chgData name="Arild Torvund Olsen" userId="3423d729-1e8d-4c10-9ef2-90385d563038" providerId="ADAL" clId="{7509D563-73E2-487B-8248-ECD1AA4EB56D}" dt="2021-08-27T13:49:17.518" v="483" actId="26606"/>
          <ac:spMkLst>
            <pc:docMk/>
            <pc:sldMk cId="0" sldId="338"/>
            <ac:spMk id="22" creationId="{F13C74B1-5B17-4795-BED0-7140497B445A}"/>
          </ac:spMkLst>
        </pc:spChg>
        <pc:spChg chg="add">
          <ac:chgData name="Arild Torvund Olsen" userId="3423d729-1e8d-4c10-9ef2-90385d563038" providerId="ADAL" clId="{7509D563-73E2-487B-8248-ECD1AA4EB56D}" dt="2021-08-27T13:49:17.518" v="483" actId="26606"/>
          <ac:spMkLst>
            <pc:docMk/>
            <pc:sldMk cId="0" sldId="338"/>
            <ac:spMk id="24" creationId="{D4974D33-8DC5-464E-8C6D-BE58F0669C17}"/>
          </ac:spMkLst>
        </pc:spChg>
        <pc:picChg chg="mod modCrop">
          <ac:chgData name="Arild Torvund Olsen" userId="3423d729-1e8d-4c10-9ef2-90385d563038" providerId="ADAL" clId="{7509D563-73E2-487B-8248-ECD1AA4EB56D}" dt="2021-08-27T13:49:35.045" v="485" actId="18131"/>
          <ac:picMkLst>
            <pc:docMk/>
            <pc:sldMk cId="0" sldId="338"/>
            <ac:picMk id="4" creationId="{C2DC385C-2BBC-40EE-A4B4-AAA13E91441E}"/>
          </ac:picMkLst>
        </pc:picChg>
        <pc:cxnChg chg="del">
          <ac:chgData name="Arild Torvund Olsen" userId="3423d729-1e8d-4c10-9ef2-90385d563038" providerId="ADAL" clId="{7509D563-73E2-487B-8248-ECD1AA4EB56D}" dt="2021-08-27T13:49:17.518" v="483" actId="26606"/>
          <ac:cxnSpMkLst>
            <pc:docMk/>
            <pc:sldMk cId="0" sldId="338"/>
            <ac:cxnSpMk id="9" creationId="{D2E961F1-4A28-4A5F-BBD4-6E400E5E6C75}"/>
          </ac:cxnSpMkLst>
        </pc:cxnChg>
        <pc:cxnChg chg="del">
          <ac:chgData name="Arild Torvund Olsen" userId="3423d729-1e8d-4c10-9ef2-90385d563038" providerId="ADAL" clId="{7509D563-73E2-487B-8248-ECD1AA4EB56D}" dt="2021-08-27T13:49:17.518" v="483" actId="26606"/>
          <ac:cxnSpMkLst>
            <pc:docMk/>
            <pc:sldMk cId="0" sldId="338"/>
            <ac:cxnSpMk id="13" creationId="{A82415D3-DDE5-4D63-8CB3-23A5EC581B27}"/>
          </ac:cxnSpMkLst>
        </pc:cxnChg>
        <pc:cxnChg chg="del">
          <ac:chgData name="Arild Torvund Olsen" userId="3423d729-1e8d-4c10-9ef2-90385d563038" providerId="ADAL" clId="{7509D563-73E2-487B-8248-ECD1AA4EB56D}" dt="2021-08-27T13:49:17.518" v="483" actId="26606"/>
          <ac:cxnSpMkLst>
            <pc:docMk/>
            <pc:sldMk cId="0" sldId="338"/>
            <ac:cxnSpMk id="15" creationId="{AD7193FB-6AE6-4B3B-8F89-56B55DD63B4D}"/>
          </ac:cxnSpMkLst>
        </pc:cxnChg>
      </pc:sldChg>
      <pc:sldChg chg="addSp delSp modSp mod">
        <pc:chgData name="Arild Torvund Olsen" userId="3423d729-1e8d-4c10-9ef2-90385d563038" providerId="ADAL" clId="{7509D563-73E2-487B-8248-ECD1AA4EB56D}" dt="2021-08-25T08:42:59.137" v="232" actId="790"/>
        <pc:sldMkLst>
          <pc:docMk/>
          <pc:sldMk cId="2908133787" sldId="339"/>
        </pc:sldMkLst>
        <pc:spChg chg="mod">
          <ac:chgData name="Arild Torvund Olsen" userId="3423d729-1e8d-4c10-9ef2-90385d563038" providerId="ADAL" clId="{7509D563-73E2-487B-8248-ECD1AA4EB56D}" dt="2021-08-25T08:42:52.040" v="231" actId="790"/>
          <ac:spMkLst>
            <pc:docMk/>
            <pc:sldMk cId="2908133787" sldId="339"/>
            <ac:spMk id="2" creationId="{9FCD66F5-BB11-402A-9D0B-9CF79E3EB060}"/>
          </ac:spMkLst>
        </pc:spChg>
        <pc:spChg chg="mod">
          <ac:chgData name="Arild Torvund Olsen" userId="3423d729-1e8d-4c10-9ef2-90385d563038" providerId="ADAL" clId="{7509D563-73E2-487B-8248-ECD1AA4EB56D}" dt="2021-08-25T08:42:59.137" v="232" actId="790"/>
          <ac:spMkLst>
            <pc:docMk/>
            <pc:sldMk cId="2908133787" sldId="339"/>
            <ac:spMk id="3" creationId="{89B4DE32-7061-46C5-8EB6-B9149787FEF1}"/>
          </ac:spMkLst>
        </pc:spChg>
        <pc:picChg chg="del">
          <ac:chgData name="Arild Torvund Olsen" userId="3423d729-1e8d-4c10-9ef2-90385d563038" providerId="ADAL" clId="{7509D563-73E2-487B-8248-ECD1AA4EB56D}" dt="2021-08-25T08:30:02.557" v="188" actId="478"/>
          <ac:picMkLst>
            <pc:docMk/>
            <pc:sldMk cId="2908133787" sldId="339"/>
            <ac:picMk id="4" creationId="{C5407D01-4FCA-47E1-AB97-5DD164341786}"/>
          </ac:picMkLst>
        </pc:picChg>
        <pc:picChg chg="add mod">
          <ac:chgData name="Arild Torvund Olsen" userId="3423d729-1e8d-4c10-9ef2-90385d563038" providerId="ADAL" clId="{7509D563-73E2-487B-8248-ECD1AA4EB56D}" dt="2021-08-25T08:30:03.377" v="189"/>
          <ac:picMkLst>
            <pc:docMk/>
            <pc:sldMk cId="2908133787" sldId="339"/>
            <ac:picMk id="7" creationId="{5CCFF572-E0C8-4AD0-B690-5A616F822956}"/>
          </ac:picMkLst>
        </pc:picChg>
      </pc:sldChg>
      <pc:sldChg chg="addSp delSp modSp mod">
        <pc:chgData name="Arild Torvund Olsen" userId="3423d729-1e8d-4c10-9ef2-90385d563038" providerId="ADAL" clId="{7509D563-73E2-487B-8248-ECD1AA4EB56D}" dt="2021-08-25T08:29:31.421" v="181"/>
        <pc:sldMkLst>
          <pc:docMk/>
          <pc:sldMk cId="46976677" sldId="341"/>
        </pc:sldMkLst>
        <pc:spChg chg="mod">
          <ac:chgData name="Arild Torvund Olsen" userId="3423d729-1e8d-4c10-9ef2-90385d563038" providerId="ADAL" clId="{7509D563-73E2-487B-8248-ECD1AA4EB56D}" dt="2021-08-25T08:29:07.734" v="178" actId="20577"/>
          <ac:spMkLst>
            <pc:docMk/>
            <pc:sldMk cId="46976677" sldId="341"/>
            <ac:spMk id="2" creationId="{9FCD66F5-BB11-402A-9D0B-9CF79E3EB060}"/>
          </ac:spMkLst>
        </pc:spChg>
        <pc:spChg chg="mod">
          <ac:chgData name="Arild Torvund Olsen" userId="3423d729-1e8d-4c10-9ef2-90385d563038" providerId="ADAL" clId="{7509D563-73E2-487B-8248-ECD1AA4EB56D}" dt="2021-08-25T08:29:15.944" v="179" actId="790"/>
          <ac:spMkLst>
            <pc:docMk/>
            <pc:sldMk cId="46976677" sldId="341"/>
            <ac:spMk id="3" creationId="{89B4DE32-7061-46C5-8EB6-B9149787FEF1}"/>
          </ac:spMkLst>
        </pc:spChg>
        <pc:picChg chg="del">
          <ac:chgData name="Arild Torvund Olsen" userId="3423d729-1e8d-4c10-9ef2-90385d563038" providerId="ADAL" clId="{7509D563-73E2-487B-8248-ECD1AA4EB56D}" dt="2021-08-25T08:29:30.416" v="180" actId="478"/>
          <ac:picMkLst>
            <pc:docMk/>
            <pc:sldMk cId="46976677" sldId="341"/>
            <ac:picMk id="4" creationId="{C5407D01-4FCA-47E1-AB97-5DD164341786}"/>
          </ac:picMkLst>
        </pc:picChg>
        <pc:picChg chg="add mod">
          <ac:chgData name="Arild Torvund Olsen" userId="3423d729-1e8d-4c10-9ef2-90385d563038" providerId="ADAL" clId="{7509D563-73E2-487B-8248-ECD1AA4EB56D}" dt="2021-08-25T08:29:31.421" v="181"/>
          <ac:picMkLst>
            <pc:docMk/>
            <pc:sldMk cId="46976677" sldId="341"/>
            <ac:picMk id="7" creationId="{CA8D086F-4B06-45FA-B4AA-8B694B38F30A}"/>
          </ac:picMkLst>
        </pc:picChg>
      </pc:sldChg>
      <pc:sldChg chg="addSp delSp modSp mod">
        <pc:chgData name="Arild Torvund Olsen" userId="3423d729-1e8d-4c10-9ef2-90385d563038" providerId="ADAL" clId="{7509D563-73E2-487B-8248-ECD1AA4EB56D}" dt="2021-08-25T09:17:29.165" v="330" actId="20577"/>
        <pc:sldMkLst>
          <pc:docMk/>
          <pc:sldMk cId="2779974539" sldId="350"/>
        </pc:sldMkLst>
        <pc:spChg chg="mod">
          <ac:chgData name="Arild Torvund Olsen" userId="3423d729-1e8d-4c10-9ef2-90385d563038" providerId="ADAL" clId="{7509D563-73E2-487B-8248-ECD1AA4EB56D}" dt="2021-08-25T09:17:29.165" v="330" actId="20577"/>
          <ac:spMkLst>
            <pc:docMk/>
            <pc:sldMk cId="2779974539" sldId="350"/>
            <ac:spMk id="2" creationId="{9FCD66F5-BB11-402A-9D0B-9CF79E3EB060}"/>
          </ac:spMkLst>
        </pc:spChg>
        <pc:picChg chg="del">
          <ac:chgData name="Arild Torvund Olsen" userId="3423d729-1e8d-4c10-9ef2-90385d563038" providerId="ADAL" clId="{7509D563-73E2-487B-8248-ECD1AA4EB56D}" dt="2021-08-25T08:30:32.505" v="193" actId="478"/>
          <ac:picMkLst>
            <pc:docMk/>
            <pc:sldMk cId="2779974539" sldId="350"/>
            <ac:picMk id="4" creationId="{C5407D01-4FCA-47E1-AB97-5DD164341786}"/>
          </ac:picMkLst>
        </pc:picChg>
        <pc:picChg chg="add mod">
          <ac:chgData name="Arild Torvund Olsen" userId="3423d729-1e8d-4c10-9ef2-90385d563038" providerId="ADAL" clId="{7509D563-73E2-487B-8248-ECD1AA4EB56D}" dt="2021-08-25T08:30:33.674" v="194"/>
          <ac:picMkLst>
            <pc:docMk/>
            <pc:sldMk cId="2779974539" sldId="350"/>
            <ac:picMk id="7" creationId="{171A8E53-D2C8-4672-A802-24C642D2C591}"/>
          </ac:picMkLst>
        </pc:picChg>
      </pc:sldChg>
      <pc:sldChg chg="modSp mod">
        <pc:chgData name="Arild Torvund Olsen" userId="3423d729-1e8d-4c10-9ef2-90385d563038" providerId="ADAL" clId="{7509D563-73E2-487B-8248-ECD1AA4EB56D}" dt="2021-08-25T09:16:12.698" v="303" actId="1076"/>
        <pc:sldMkLst>
          <pc:docMk/>
          <pc:sldMk cId="3999941079" sldId="351"/>
        </pc:sldMkLst>
        <pc:spChg chg="mod">
          <ac:chgData name="Arild Torvund Olsen" userId="3423d729-1e8d-4c10-9ef2-90385d563038" providerId="ADAL" clId="{7509D563-73E2-487B-8248-ECD1AA4EB56D}" dt="2021-08-25T09:16:12.698" v="303" actId="1076"/>
          <ac:spMkLst>
            <pc:docMk/>
            <pc:sldMk cId="3999941079" sldId="351"/>
            <ac:spMk id="2" creationId="{D4328315-A404-4D3F-AFC5-8E022312C0C8}"/>
          </ac:spMkLst>
        </pc:spChg>
        <pc:spChg chg="mod">
          <ac:chgData name="Arild Torvund Olsen" userId="3423d729-1e8d-4c10-9ef2-90385d563038" providerId="ADAL" clId="{7509D563-73E2-487B-8248-ECD1AA4EB56D}" dt="2021-08-25T09:16:05.527" v="302" actId="1076"/>
          <ac:spMkLst>
            <pc:docMk/>
            <pc:sldMk cId="3999941079" sldId="351"/>
            <ac:spMk id="3" creationId="{84DC6753-B230-4737-8868-21278A95E440}"/>
          </ac:spMkLst>
        </pc:spChg>
        <pc:picChg chg="mod">
          <ac:chgData name="Arild Torvund Olsen" userId="3423d729-1e8d-4c10-9ef2-90385d563038" providerId="ADAL" clId="{7509D563-73E2-487B-8248-ECD1AA4EB56D}" dt="2021-08-25T09:15:53.026" v="301" actId="1076"/>
          <ac:picMkLst>
            <pc:docMk/>
            <pc:sldMk cId="3999941079" sldId="351"/>
            <ac:picMk id="11266" creationId="{D8AFAA54-42DF-4A62-A34D-8399E034E058}"/>
          </ac:picMkLst>
        </pc:picChg>
      </pc:sldChg>
      <pc:sldChg chg="addSp delSp modSp mod">
        <pc:chgData name="Arild Torvund Olsen" userId="3423d729-1e8d-4c10-9ef2-90385d563038" providerId="ADAL" clId="{7509D563-73E2-487B-8248-ECD1AA4EB56D}" dt="2021-08-30T07:13:05.682" v="630" actId="14100"/>
        <pc:sldMkLst>
          <pc:docMk/>
          <pc:sldMk cId="2260858423" sldId="352"/>
        </pc:sldMkLst>
        <pc:spChg chg="mod ord">
          <ac:chgData name="Arild Torvund Olsen" userId="3423d729-1e8d-4c10-9ef2-90385d563038" providerId="ADAL" clId="{7509D563-73E2-487B-8248-ECD1AA4EB56D}" dt="2021-08-30T07:11:10.618" v="621" actId="26606"/>
          <ac:spMkLst>
            <pc:docMk/>
            <pc:sldMk cId="2260858423" sldId="352"/>
            <ac:spMk id="2" creationId="{610621DA-7FE4-43F5-8DB9-7EBADB958E96}"/>
          </ac:spMkLst>
        </pc:spChg>
        <pc:spChg chg="mod ord">
          <ac:chgData name="Arild Torvund Olsen" userId="3423d729-1e8d-4c10-9ef2-90385d563038" providerId="ADAL" clId="{7509D563-73E2-487B-8248-ECD1AA4EB56D}" dt="2021-08-30T07:11:10.618" v="621" actId="26606"/>
          <ac:spMkLst>
            <pc:docMk/>
            <pc:sldMk cId="2260858423" sldId="352"/>
            <ac:spMk id="3" creationId="{E985DB31-CED2-402E-ABF9-89A06CC3DBCD}"/>
          </ac:spMkLst>
        </pc:spChg>
        <pc:spChg chg="add mod">
          <ac:chgData name="Arild Torvund Olsen" userId="3423d729-1e8d-4c10-9ef2-90385d563038" providerId="ADAL" clId="{7509D563-73E2-487B-8248-ECD1AA4EB56D}" dt="2021-08-30T07:13:05.682" v="630" actId="14100"/>
          <ac:spMkLst>
            <pc:docMk/>
            <pc:sldMk cId="2260858423" sldId="352"/>
            <ac:spMk id="8" creationId="{9C19FE57-E525-4915-B610-8D759C53B906}"/>
          </ac:spMkLst>
        </pc:spChg>
        <pc:spChg chg="add del">
          <ac:chgData name="Arild Torvund Olsen" userId="3423d729-1e8d-4c10-9ef2-90385d563038" providerId="ADAL" clId="{7509D563-73E2-487B-8248-ECD1AA4EB56D}" dt="2021-08-30T07:11:10.618" v="621" actId="26606"/>
          <ac:spMkLst>
            <pc:docMk/>
            <pc:sldMk cId="2260858423" sldId="352"/>
            <ac:spMk id="71" creationId="{352BEC0E-22F8-46D0-9632-375DB541B06C}"/>
          </ac:spMkLst>
        </pc:spChg>
        <pc:spChg chg="add del">
          <ac:chgData name="Arild Torvund Olsen" userId="3423d729-1e8d-4c10-9ef2-90385d563038" providerId="ADAL" clId="{7509D563-73E2-487B-8248-ECD1AA4EB56D}" dt="2021-08-30T07:11:10.618" v="621" actId="26606"/>
          <ac:spMkLst>
            <pc:docMk/>
            <pc:sldMk cId="2260858423" sldId="352"/>
            <ac:spMk id="73" creationId="{3FCFB1DE-0B7E-48CC-BA90-B2AB0889F9D6}"/>
          </ac:spMkLst>
        </pc:spChg>
        <pc:spChg chg="add del">
          <ac:chgData name="Arild Torvund Olsen" userId="3423d729-1e8d-4c10-9ef2-90385d563038" providerId="ADAL" clId="{7509D563-73E2-487B-8248-ECD1AA4EB56D}" dt="2021-08-30T07:11:10.618" v="621" actId="26606"/>
          <ac:spMkLst>
            <pc:docMk/>
            <pc:sldMk cId="2260858423" sldId="352"/>
            <ac:spMk id="135" creationId="{63F5877B-98C7-49DD-83AB-0F6F57CB6543}"/>
          </ac:spMkLst>
        </pc:spChg>
        <pc:spChg chg="add del">
          <ac:chgData name="Arild Torvund Olsen" userId="3423d729-1e8d-4c10-9ef2-90385d563038" providerId="ADAL" clId="{7509D563-73E2-487B-8248-ECD1AA4EB56D}" dt="2021-08-30T07:11:10.618" v="621" actId="26606"/>
          <ac:spMkLst>
            <pc:docMk/>
            <pc:sldMk cId="2260858423" sldId="352"/>
            <ac:spMk id="137" creationId="{4EA91930-66BC-4C41-B4F5-C31EB216F64B}"/>
          </ac:spMkLst>
        </pc:spChg>
        <pc:spChg chg="add del">
          <ac:chgData name="Arild Torvund Olsen" userId="3423d729-1e8d-4c10-9ef2-90385d563038" providerId="ADAL" clId="{7509D563-73E2-487B-8248-ECD1AA4EB56D}" dt="2021-08-30T07:11:10.618" v="621" actId="26606"/>
          <ac:spMkLst>
            <pc:docMk/>
            <pc:sldMk cId="2260858423" sldId="352"/>
            <ac:spMk id="139" creationId="{6313CF8F-B436-401E-9575-DE0F8E8B5B17}"/>
          </ac:spMkLst>
        </pc:spChg>
        <pc:spChg chg="add del">
          <ac:chgData name="Arild Torvund Olsen" userId="3423d729-1e8d-4c10-9ef2-90385d563038" providerId="ADAL" clId="{7509D563-73E2-487B-8248-ECD1AA4EB56D}" dt="2021-08-30T07:11:10.618" v="621" actId="26606"/>
          <ac:spMkLst>
            <pc:docMk/>
            <pc:sldMk cId="2260858423" sldId="352"/>
            <ac:spMk id="141" creationId="{2A38CFE9-C30A-4551-ACCB-D5808FBC39CD}"/>
          </ac:spMkLst>
        </pc:spChg>
        <pc:spChg chg="add del">
          <ac:chgData name="Arild Torvund Olsen" userId="3423d729-1e8d-4c10-9ef2-90385d563038" providerId="ADAL" clId="{7509D563-73E2-487B-8248-ECD1AA4EB56D}" dt="2021-08-30T07:11:10.618" v="621" actId="26606"/>
          <ac:spMkLst>
            <pc:docMk/>
            <pc:sldMk cId="2260858423" sldId="352"/>
            <ac:spMk id="143" creationId="{67EF550F-47CE-4FB2-9DAC-12AD835C833D}"/>
          </ac:spMkLst>
        </pc:spChg>
        <pc:picChg chg="mod">
          <ac:chgData name="Arild Torvund Olsen" userId="3423d729-1e8d-4c10-9ef2-90385d563038" providerId="ADAL" clId="{7509D563-73E2-487B-8248-ECD1AA4EB56D}" dt="2021-08-30T07:12:50.832" v="626" actId="1076"/>
          <ac:picMkLst>
            <pc:docMk/>
            <pc:sldMk cId="2260858423" sldId="352"/>
            <ac:picMk id="5" creationId="{26450B5A-8423-429E-872B-4047B2D94CE0}"/>
          </ac:picMkLst>
        </pc:picChg>
        <pc:picChg chg="mod">
          <ac:chgData name="Arild Torvund Olsen" userId="3423d729-1e8d-4c10-9ef2-90385d563038" providerId="ADAL" clId="{7509D563-73E2-487B-8248-ECD1AA4EB56D}" dt="2021-08-30T07:12:54.794" v="627" actId="1076"/>
          <ac:picMkLst>
            <pc:docMk/>
            <pc:sldMk cId="2260858423" sldId="352"/>
            <ac:picMk id="12290" creationId="{843F63C8-D92C-4FE8-ABAD-7836A58ED312}"/>
          </ac:picMkLst>
        </pc:picChg>
      </pc:sldChg>
      <pc:sldChg chg="addSp delSp modSp mod">
        <pc:chgData name="Arild Torvund Olsen" userId="3423d729-1e8d-4c10-9ef2-90385d563038" providerId="ADAL" clId="{7509D563-73E2-487B-8248-ECD1AA4EB56D}" dt="2021-08-25T09:20:39.141" v="366" actId="6549"/>
        <pc:sldMkLst>
          <pc:docMk/>
          <pc:sldMk cId="230522484" sldId="354"/>
        </pc:sldMkLst>
        <pc:spChg chg="mod">
          <ac:chgData name="Arild Torvund Olsen" userId="3423d729-1e8d-4c10-9ef2-90385d563038" providerId="ADAL" clId="{7509D563-73E2-487B-8248-ECD1AA4EB56D}" dt="2021-08-25T09:20:39.141" v="366" actId="6549"/>
          <ac:spMkLst>
            <pc:docMk/>
            <pc:sldMk cId="230522484" sldId="354"/>
            <ac:spMk id="2" creationId="{9FCD66F5-BB11-402A-9D0B-9CF79E3EB060}"/>
          </ac:spMkLst>
        </pc:spChg>
        <pc:picChg chg="del">
          <ac:chgData name="Arild Torvund Olsen" userId="3423d729-1e8d-4c10-9ef2-90385d563038" providerId="ADAL" clId="{7509D563-73E2-487B-8248-ECD1AA4EB56D}" dt="2021-08-25T08:31:48.177" v="206" actId="478"/>
          <ac:picMkLst>
            <pc:docMk/>
            <pc:sldMk cId="230522484" sldId="354"/>
            <ac:picMk id="4" creationId="{C5407D01-4FCA-47E1-AB97-5DD164341786}"/>
          </ac:picMkLst>
        </pc:picChg>
        <pc:picChg chg="add mod">
          <ac:chgData name="Arild Torvund Olsen" userId="3423d729-1e8d-4c10-9ef2-90385d563038" providerId="ADAL" clId="{7509D563-73E2-487B-8248-ECD1AA4EB56D}" dt="2021-08-25T08:31:48.733" v="207"/>
          <ac:picMkLst>
            <pc:docMk/>
            <pc:sldMk cId="230522484" sldId="354"/>
            <ac:picMk id="7" creationId="{C27D5423-4323-417D-B221-B3A52B3865C8}"/>
          </ac:picMkLst>
        </pc:picChg>
      </pc:sldChg>
      <pc:sldChg chg="addSp delSp modSp mod">
        <pc:chgData name="Arild Torvund Olsen" userId="3423d729-1e8d-4c10-9ef2-90385d563038" providerId="ADAL" clId="{7509D563-73E2-487B-8248-ECD1AA4EB56D}" dt="2021-08-25T09:22:00.618" v="381" actId="790"/>
        <pc:sldMkLst>
          <pc:docMk/>
          <pc:sldMk cId="3408183317" sldId="356"/>
        </pc:sldMkLst>
        <pc:spChg chg="mod">
          <ac:chgData name="Arild Torvund Olsen" userId="3423d729-1e8d-4c10-9ef2-90385d563038" providerId="ADAL" clId="{7509D563-73E2-487B-8248-ECD1AA4EB56D}" dt="2021-08-25T09:22:00.618" v="381" actId="790"/>
          <ac:spMkLst>
            <pc:docMk/>
            <pc:sldMk cId="3408183317" sldId="356"/>
            <ac:spMk id="2" creationId="{9FCD66F5-BB11-402A-9D0B-9CF79E3EB060}"/>
          </ac:spMkLst>
        </pc:spChg>
        <pc:picChg chg="del">
          <ac:chgData name="Arild Torvund Olsen" userId="3423d729-1e8d-4c10-9ef2-90385d563038" providerId="ADAL" clId="{7509D563-73E2-487B-8248-ECD1AA4EB56D}" dt="2021-08-25T08:31:57.300" v="210" actId="478"/>
          <ac:picMkLst>
            <pc:docMk/>
            <pc:sldMk cId="3408183317" sldId="356"/>
            <ac:picMk id="4" creationId="{C5407D01-4FCA-47E1-AB97-5DD164341786}"/>
          </ac:picMkLst>
        </pc:picChg>
        <pc:picChg chg="add mod">
          <ac:chgData name="Arild Torvund Olsen" userId="3423d729-1e8d-4c10-9ef2-90385d563038" providerId="ADAL" clId="{7509D563-73E2-487B-8248-ECD1AA4EB56D}" dt="2021-08-25T08:31:58.489" v="211"/>
          <ac:picMkLst>
            <pc:docMk/>
            <pc:sldMk cId="3408183317" sldId="356"/>
            <ac:picMk id="7" creationId="{FBC87F60-D53E-4893-80B1-EB16F64BFD02}"/>
          </ac:picMkLst>
        </pc:picChg>
      </pc:sldChg>
      <pc:sldChg chg="addSp delSp modSp mod modClrScheme chgLayout">
        <pc:chgData name="Arild Torvund Olsen" userId="3423d729-1e8d-4c10-9ef2-90385d563038" providerId="ADAL" clId="{7509D563-73E2-487B-8248-ECD1AA4EB56D}" dt="2021-08-30T07:06:47.719" v="584"/>
        <pc:sldMkLst>
          <pc:docMk/>
          <pc:sldMk cId="2069866654" sldId="359"/>
        </pc:sldMkLst>
        <pc:spChg chg="mod ord">
          <ac:chgData name="Arild Torvund Olsen" userId="3423d729-1e8d-4c10-9ef2-90385d563038" providerId="ADAL" clId="{7509D563-73E2-487B-8248-ECD1AA4EB56D}" dt="2021-08-25T08:25:34.680" v="153" actId="20577"/>
          <ac:spMkLst>
            <pc:docMk/>
            <pc:sldMk cId="2069866654" sldId="359"/>
            <ac:spMk id="2" creationId="{C4B7F36E-D5C5-4D39-90E8-6609DCB85A62}"/>
          </ac:spMkLst>
        </pc:spChg>
        <pc:spChg chg="add mod">
          <ac:chgData name="Arild Torvund Olsen" userId="3423d729-1e8d-4c10-9ef2-90385d563038" providerId="ADAL" clId="{7509D563-73E2-487B-8248-ECD1AA4EB56D}" dt="2021-08-30T07:06:47.719" v="584"/>
          <ac:spMkLst>
            <pc:docMk/>
            <pc:sldMk cId="2069866654" sldId="359"/>
            <ac:spMk id="5" creationId="{E7712984-1EAA-4228-A5DE-E27426241BC0}"/>
          </ac:spMkLst>
        </pc:spChg>
        <pc:picChg chg="del">
          <ac:chgData name="Arild Torvund Olsen" userId="3423d729-1e8d-4c10-9ef2-90385d563038" providerId="ADAL" clId="{7509D563-73E2-487B-8248-ECD1AA4EB56D}" dt="2021-08-24T06:42:34.780" v="133" actId="478"/>
          <ac:picMkLst>
            <pc:docMk/>
            <pc:sldMk cId="2069866654" sldId="359"/>
            <ac:picMk id="3" creationId="{1448086F-C114-4840-B51A-6213924296AA}"/>
          </ac:picMkLst>
        </pc:picChg>
        <pc:picChg chg="add mod ord">
          <ac:chgData name="Arild Torvund Olsen" userId="3423d729-1e8d-4c10-9ef2-90385d563038" providerId="ADAL" clId="{7509D563-73E2-487B-8248-ECD1AA4EB56D}" dt="2021-08-24T06:42:39.890" v="135" actId="167"/>
          <ac:picMkLst>
            <pc:docMk/>
            <pc:sldMk cId="2069866654" sldId="359"/>
            <ac:picMk id="4" creationId="{A0912F0C-26A8-4C70-93CE-269DF36790ED}"/>
          </ac:picMkLst>
        </pc:picChg>
      </pc:sldChg>
      <pc:sldChg chg="modSp mod">
        <pc:chgData name="Arild Torvund Olsen" userId="3423d729-1e8d-4c10-9ef2-90385d563038" providerId="ADAL" clId="{7509D563-73E2-487B-8248-ECD1AA4EB56D}" dt="2021-08-25T08:28:07.374" v="173" actId="1076"/>
        <pc:sldMkLst>
          <pc:docMk/>
          <pc:sldMk cId="881203105" sldId="360"/>
        </pc:sldMkLst>
        <pc:spChg chg="mod">
          <ac:chgData name="Arild Torvund Olsen" userId="3423d729-1e8d-4c10-9ef2-90385d563038" providerId="ADAL" clId="{7509D563-73E2-487B-8248-ECD1AA4EB56D}" dt="2021-08-25T08:28:07.374" v="173" actId="1076"/>
          <ac:spMkLst>
            <pc:docMk/>
            <pc:sldMk cId="881203105" sldId="360"/>
            <ac:spMk id="2" creationId="{7AED0D24-E991-4BD5-9014-DF518A46C653}"/>
          </ac:spMkLst>
        </pc:spChg>
        <pc:spChg chg="mod">
          <ac:chgData name="Arild Torvund Olsen" userId="3423d729-1e8d-4c10-9ef2-90385d563038" providerId="ADAL" clId="{7509D563-73E2-487B-8248-ECD1AA4EB56D}" dt="2021-08-25T08:27:29.391" v="168" actId="20577"/>
          <ac:spMkLst>
            <pc:docMk/>
            <pc:sldMk cId="881203105" sldId="360"/>
            <ac:spMk id="3" creationId="{6FB1749C-39F6-431C-B501-862068609F8B}"/>
          </ac:spMkLst>
        </pc:spChg>
      </pc:sldChg>
      <pc:sldChg chg="addSp delSp modSp mod">
        <pc:chgData name="Arild Torvund Olsen" userId="3423d729-1e8d-4c10-9ef2-90385d563038" providerId="ADAL" clId="{7509D563-73E2-487B-8248-ECD1AA4EB56D}" dt="2021-08-25T08:33:08.119" v="215" actId="26606"/>
        <pc:sldMkLst>
          <pc:docMk/>
          <pc:sldMk cId="1688818846" sldId="362"/>
        </pc:sldMkLst>
        <pc:spChg chg="mod">
          <ac:chgData name="Arild Torvund Olsen" userId="3423d729-1e8d-4c10-9ef2-90385d563038" providerId="ADAL" clId="{7509D563-73E2-487B-8248-ECD1AA4EB56D}" dt="2021-08-25T08:33:08.119" v="215" actId="26606"/>
          <ac:spMkLst>
            <pc:docMk/>
            <pc:sldMk cId="1688818846" sldId="362"/>
            <ac:spMk id="2" creationId="{44354170-3BA7-4965-9D2F-2FFD843BAD35}"/>
          </ac:spMkLst>
        </pc:spChg>
        <pc:spChg chg="mod ord">
          <ac:chgData name="Arild Torvund Olsen" userId="3423d729-1e8d-4c10-9ef2-90385d563038" providerId="ADAL" clId="{7509D563-73E2-487B-8248-ECD1AA4EB56D}" dt="2021-08-25T08:33:08.119" v="215" actId="26606"/>
          <ac:spMkLst>
            <pc:docMk/>
            <pc:sldMk cId="1688818846" sldId="362"/>
            <ac:spMk id="3" creationId="{A257DCEC-E645-48A6-8DE0-8C70D66E6F85}"/>
          </ac:spMkLst>
        </pc:spChg>
        <pc:spChg chg="mod">
          <ac:chgData name="Arild Torvund Olsen" userId="3423d729-1e8d-4c10-9ef2-90385d563038" providerId="ADAL" clId="{7509D563-73E2-487B-8248-ECD1AA4EB56D}" dt="2021-08-25T08:23:38.491" v="143" actId="26606"/>
          <ac:spMkLst>
            <pc:docMk/>
            <pc:sldMk cId="1688818846" sldId="362"/>
            <ac:spMk id="4" creationId="{8403D510-A935-49C2-B879-5A680E7C46F1}"/>
          </ac:spMkLst>
        </pc:spChg>
        <pc:spChg chg="del">
          <ac:chgData name="Arild Torvund Olsen" userId="3423d729-1e8d-4c10-9ef2-90385d563038" providerId="ADAL" clId="{7509D563-73E2-487B-8248-ECD1AA4EB56D}" dt="2021-08-25T08:23:38.491" v="143" actId="26606"/>
          <ac:spMkLst>
            <pc:docMk/>
            <pc:sldMk cId="1688818846" sldId="362"/>
            <ac:spMk id="71" creationId="{3CD9DF72-87A3-404E-A828-84CBF11A8303}"/>
          </ac:spMkLst>
        </pc:spChg>
        <pc:spChg chg="add">
          <ac:chgData name="Arild Torvund Olsen" userId="3423d729-1e8d-4c10-9ef2-90385d563038" providerId="ADAL" clId="{7509D563-73E2-487B-8248-ECD1AA4EB56D}" dt="2021-08-25T08:33:08.119" v="215" actId="26606"/>
          <ac:spMkLst>
            <pc:docMk/>
            <pc:sldMk cId="1688818846" sldId="362"/>
            <ac:spMk id="72" creationId="{2C61293E-6EBE-43EF-A52C-9BEBFD7679D4}"/>
          </ac:spMkLst>
        </pc:spChg>
        <pc:spChg chg="add">
          <ac:chgData name="Arild Torvund Olsen" userId="3423d729-1e8d-4c10-9ef2-90385d563038" providerId="ADAL" clId="{7509D563-73E2-487B-8248-ECD1AA4EB56D}" dt="2021-08-25T08:33:08.119" v="215" actId="26606"/>
          <ac:spMkLst>
            <pc:docMk/>
            <pc:sldMk cId="1688818846" sldId="362"/>
            <ac:spMk id="74" creationId="{21540236-BFD5-4A9D-8840-4703E7F76825}"/>
          </ac:spMkLst>
        </pc:spChg>
        <pc:picChg chg="mod ord">
          <ac:chgData name="Arild Torvund Olsen" userId="3423d729-1e8d-4c10-9ef2-90385d563038" providerId="ADAL" clId="{7509D563-73E2-487B-8248-ECD1AA4EB56D}" dt="2021-08-25T08:33:08.119" v="215" actId="26606"/>
          <ac:picMkLst>
            <pc:docMk/>
            <pc:sldMk cId="1688818846" sldId="362"/>
            <ac:picMk id="1026" creationId="{DC2C6395-AEEA-42E8-913C-23CFFE58ACF7}"/>
          </ac:picMkLst>
        </pc:picChg>
        <pc:cxnChg chg="del">
          <ac:chgData name="Arild Torvund Olsen" userId="3423d729-1e8d-4c10-9ef2-90385d563038" providerId="ADAL" clId="{7509D563-73E2-487B-8248-ECD1AA4EB56D}" dt="2021-08-25T08:23:38.491" v="143" actId="26606"/>
          <ac:cxnSpMkLst>
            <pc:docMk/>
            <pc:sldMk cId="1688818846" sldId="362"/>
            <ac:cxnSpMk id="73" creationId="{20E3A342-4D61-4E3F-AF90-1AB42AEB96CC}"/>
          </ac:cxnSpMkLst>
        </pc:cxnChg>
        <pc:cxnChg chg="add del">
          <ac:chgData name="Arild Torvund Olsen" userId="3423d729-1e8d-4c10-9ef2-90385d563038" providerId="ADAL" clId="{7509D563-73E2-487B-8248-ECD1AA4EB56D}" dt="2021-08-25T08:33:08.119" v="215" actId="26606"/>
          <ac:cxnSpMkLst>
            <pc:docMk/>
            <pc:sldMk cId="1688818846" sldId="362"/>
            <ac:cxnSpMk id="135" creationId="{A7F400EE-A8A5-48AF-B4D6-291B52C6F0B0}"/>
          </ac:cxnSpMkLst>
        </pc:cxnChg>
      </pc:sldChg>
      <pc:sldChg chg="addSp delSp modSp mod modClrScheme delDesignElem chgLayout">
        <pc:chgData name="Arild Torvund Olsen" userId="3423d729-1e8d-4c10-9ef2-90385d563038" providerId="ADAL" clId="{7509D563-73E2-487B-8248-ECD1AA4EB56D}" dt="2021-08-30T07:06:50.934" v="585"/>
        <pc:sldMkLst>
          <pc:docMk/>
          <pc:sldMk cId="1257378507" sldId="364"/>
        </pc:sldMkLst>
        <pc:spChg chg="mod">
          <ac:chgData name="Arild Torvund Olsen" userId="3423d729-1e8d-4c10-9ef2-90385d563038" providerId="ADAL" clId="{7509D563-73E2-487B-8248-ECD1AA4EB56D}" dt="2021-08-25T08:26:53.367" v="165" actId="20577"/>
          <ac:spMkLst>
            <pc:docMk/>
            <pc:sldMk cId="1257378507" sldId="364"/>
            <ac:spMk id="2" creationId="{01A8A1A5-845B-4F3B-8B77-2473B13392EC}"/>
          </ac:spMkLst>
        </pc:spChg>
        <pc:spChg chg="mod">
          <ac:chgData name="Arild Torvund Olsen" userId="3423d729-1e8d-4c10-9ef2-90385d563038" providerId="ADAL" clId="{7509D563-73E2-487B-8248-ECD1AA4EB56D}" dt="2021-08-25T08:27:08.737" v="166" actId="790"/>
          <ac:spMkLst>
            <pc:docMk/>
            <pc:sldMk cId="1257378507" sldId="364"/>
            <ac:spMk id="5" creationId="{A43C4E65-86C1-4524-AB01-AB5249FF7675}"/>
          </ac:spMkLst>
        </pc:spChg>
        <pc:spChg chg="add mod">
          <ac:chgData name="Arild Torvund Olsen" userId="3423d729-1e8d-4c10-9ef2-90385d563038" providerId="ADAL" clId="{7509D563-73E2-487B-8248-ECD1AA4EB56D}" dt="2021-08-30T07:06:50.934" v="585"/>
          <ac:spMkLst>
            <pc:docMk/>
            <pc:sldMk cId="1257378507" sldId="364"/>
            <ac:spMk id="6" creationId="{3C2C89D4-5225-4649-BE0E-5B70DF54328A}"/>
          </ac:spMkLst>
        </pc:spChg>
        <pc:spChg chg="del">
          <ac:chgData name="Arild Torvund Olsen" userId="3423d729-1e8d-4c10-9ef2-90385d563038" providerId="ADAL" clId="{7509D563-73E2-487B-8248-ECD1AA4EB56D}" dt="2021-08-24T06:43:05.976" v="137" actId="700"/>
          <ac:spMkLst>
            <pc:docMk/>
            <pc:sldMk cId="1257378507" sldId="364"/>
            <ac:spMk id="9" creationId="{4AC6B390-BC59-4F1D-A0EE-D71A92F0A0B2}"/>
          </ac:spMkLst>
        </pc:spChg>
        <pc:spChg chg="del">
          <ac:chgData name="Arild Torvund Olsen" userId="3423d729-1e8d-4c10-9ef2-90385d563038" providerId="ADAL" clId="{7509D563-73E2-487B-8248-ECD1AA4EB56D}" dt="2021-08-24T06:43:05.976" v="137" actId="700"/>
          <ac:spMkLst>
            <pc:docMk/>
            <pc:sldMk cId="1257378507" sldId="364"/>
            <ac:spMk id="10" creationId="{B6C60D79-16F1-4C4B-B7E3-7634E7069CDE}"/>
          </ac:spMkLst>
        </pc:spChg>
        <pc:spChg chg="del">
          <ac:chgData name="Arild Torvund Olsen" userId="3423d729-1e8d-4c10-9ef2-90385d563038" providerId="ADAL" clId="{7509D563-73E2-487B-8248-ECD1AA4EB56D}" dt="2021-08-24T06:43:05.976" v="137" actId="700"/>
          <ac:spMkLst>
            <pc:docMk/>
            <pc:sldMk cId="1257378507" sldId="364"/>
            <ac:spMk id="11" creationId="{426B127E-6498-4C77-9C9D-4553A5113B80}"/>
          </ac:spMkLst>
        </pc:spChg>
        <pc:picChg chg="add ord">
          <ac:chgData name="Arild Torvund Olsen" userId="3423d729-1e8d-4c10-9ef2-90385d563038" providerId="ADAL" clId="{7509D563-73E2-487B-8248-ECD1AA4EB56D}" dt="2021-08-24T06:43:18.554" v="140" actId="167"/>
          <ac:picMkLst>
            <pc:docMk/>
            <pc:sldMk cId="1257378507" sldId="364"/>
            <ac:picMk id="4" creationId="{DA2CF8C8-CAD1-4EBB-8037-5E0713E98EF2}"/>
          </ac:picMkLst>
        </pc:picChg>
        <pc:picChg chg="del">
          <ac:chgData name="Arild Torvund Olsen" userId="3423d729-1e8d-4c10-9ef2-90385d563038" providerId="ADAL" clId="{7509D563-73E2-487B-8248-ECD1AA4EB56D}" dt="2021-08-24T06:43:11.971" v="138" actId="478"/>
          <ac:picMkLst>
            <pc:docMk/>
            <pc:sldMk cId="1257378507" sldId="364"/>
            <ac:picMk id="7" creationId="{A51C3EB4-57F4-41DF-A5B5-C1D8E6A1137A}"/>
          </ac:picMkLst>
        </pc:picChg>
      </pc:sldChg>
      <pc:sldChg chg="addSp delSp modSp mod">
        <pc:chgData name="Arild Torvund Olsen" userId="3423d729-1e8d-4c10-9ef2-90385d563038" providerId="ADAL" clId="{7509D563-73E2-487B-8248-ECD1AA4EB56D}" dt="2021-08-30T07:06:39.611" v="583"/>
        <pc:sldMkLst>
          <pc:docMk/>
          <pc:sldMk cId="645070294" sldId="365"/>
        </pc:sldMkLst>
        <pc:spChg chg="mod">
          <ac:chgData name="Arild Torvund Olsen" userId="3423d729-1e8d-4c10-9ef2-90385d563038" providerId="ADAL" clId="{7509D563-73E2-487B-8248-ECD1AA4EB56D}" dt="2021-08-23T12:38:59.708" v="40" actId="790"/>
          <ac:spMkLst>
            <pc:docMk/>
            <pc:sldMk cId="645070294" sldId="365"/>
            <ac:spMk id="2" creationId="{01A8A1A5-845B-4F3B-8B77-2473B13392EC}"/>
          </ac:spMkLst>
        </pc:spChg>
        <pc:spChg chg="add mod">
          <ac:chgData name="Arild Torvund Olsen" userId="3423d729-1e8d-4c10-9ef2-90385d563038" providerId="ADAL" clId="{7509D563-73E2-487B-8248-ECD1AA4EB56D}" dt="2021-08-30T07:06:39.611" v="583"/>
          <ac:spMkLst>
            <pc:docMk/>
            <pc:sldMk cId="645070294" sldId="365"/>
            <ac:spMk id="8" creationId="{EE579742-1886-452E-A0F0-FB028A7BB1C4}"/>
          </ac:spMkLst>
        </pc:spChg>
        <pc:picChg chg="add mod modCrop">
          <ac:chgData name="Arild Torvund Olsen" userId="3423d729-1e8d-4c10-9ef2-90385d563038" providerId="ADAL" clId="{7509D563-73E2-487B-8248-ECD1AA4EB56D}" dt="2021-08-24T06:34:46.719" v="73" actId="732"/>
          <ac:picMkLst>
            <pc:docMk/>
            <pc:sldMk cId="645070294" sldId="365"/>
            <ac:picMk id="6" creationId="{1BBBC99B-20E9-4A32-AE64-EBFE51E802B6}"/>
          </ac:picMkLst>
        </pc:picChg>
        <pc:picChg chg="del">
          <ac:chgData name="Arild Torvund Olsen" userId="3423d729-1e8d-4c10-9ef2-90385d563038" providerId="ADAL" clId="{7509D563-73E2-487B-8248-ECD1AA4EB56D}" dt="2021-08-23T12:45:19.987" v="42" actId="478"/>
          <ac:picMkLst>
            <pc:docMk/>
            <pc:sldMk cId="645070294" sldId="365"/>
            <ac:picMk id="7" creationId="{A51C3EB4-57F4-41DF-A5B5-C1D8E6A1137A}"/>
          </ac:picMkLst>
        </pc:picChg>
      </pc:sldChg>
      <pc:sldChg chg="addSp delSp modSp mod modClrScheme delDesignElem chgLayout">
        <pc:chgData name="Arild Torvund Olsen" userId="3423d729-1e8d-4c10-9ef2-90385d563038" providerId="ADAL" clId="{7509D563-73E2-487B-8248-ECD1AA4EB56D}" dt="2021-08-30T07:06:29.241" v="582" actId="14100"/>
        <pc:sldMkLst>
          <pc:docMk/>
          <pc:sldMk cId="495347164" sldId="366"/>
        </pc:sldMkLst>
        <pc:spChg chg="mod">
          <ac:chgData name="Arild Torvund Olsen" userId="3423d729-1e8d-4c10-9ef2-90385d563038" providerId="ADAL" clId="{7509D563-73E2-487B-8248-ECD1AA4EB56D}" dt="2021-08-23T12:01:00.538" v="33" actId="1076"/>
          <ac:spMkLst>
            <pc:docMk/>
            <pc:sldMk cId="495347164" sldId="366"/>
            <ac:spMk id="2" creationId="{01A8A1A5-845B-4F3B-8B77-2473B13392EC}"/>
          </ac:spMkLst>
        </pc:spChg>
        <pc:spChg chg="add del mod ord">
          <ac:chgData name="Arild Torvund Olsen" userId="3423d729-1e8d-4c10-9ef2-90385d563038" providerId="ADAL" clId="{7509D563-73E2-487B-8248-ECD1AA4EB56D}" dt="2021-08-23T11:56:31.679" v="24" actId="478"/>
          <ac:spMkLst>
            <pc:docMk/>
            <pc:sldMk cId="495347164" sldId="366"/>
            <ac:spMk id="6" creationId="{10827261-D7BB-4F57-BA19-1351541B6C41}"/>
          </ac:spMkLst>
        </pc:spChg>
        <pc:spChg chg="add mod">
          <ac:chgData name="Arild Torvund Olsen" userId="3423d729-1e8d-4c10-9ef2-90385d563038" providerId="ADAL" clId="{7509D563-73E2-487B-8248-ECD1AA4EB56D}" dt="2021-08-30T07:06:29.241" v="582" actId="14100"/>
          <ac:spMkLst>
            <pc:docMk/>
            <pc:sldMk cId="495347164" sldId="366"/>
            <ac:spMk id="6" creationId="{62C3C5FC-5915-413C-9E0C-DD6B31476356}"/>
          </ac:spMkLst>
        </pc:spChg>
        <pc:spChg chg="add del mod ord">
          <ac:chgData name="Arild Torvund Olsen" userId="3423d729-1e8d-4c10-9ef2-90385d563038" providerId="ADAL" clId="{7509D563-73E2-487B-8248-ECD1AA4EB56D}" dt="2021-08-23T11:56:24.214" v="23" actId="478"/>
          <ac:spMkLst>
            <pc:docMk/>
            <pc:sldMk cId="495347164" sldId="366"/>
            <ac:spMk id="7" creationId="{0112B52F-ACBA-49AA-BEB4-0722869F8314}"/>
          </ac:spMkLst>
        </pc:spChg>
        <pc:spChg chg="add del mod ord">
          <ac:chgData name="Arild Torvund Olsen" userId="3423d729-1e8d-4c10-9ef2-90385d563038" providerId="ADAL" clId="{7509D563-73E2-487B-8248-ECD1AA4EB56D}" dt="2021-08-23T11:56:36.405" v="25" actId="478"/>
          <ac:spMkLst>
            <pc:docMk/>
            <pc:sldMk cId="495347164" sldId="366"/>
            <ac:spMk id="8" creationId="{31629686-6D7F-4DE2-AEE9-9593CB767F08}"/>
          </ac:spMkLst>
        </pc:spChg>
        <pc:spChg chg="del">
          <ac:chgData name="Arild Torvund Olsen" userId="3423d729-1e8d-4c10-9ef2-90385d563038" providerId="ADAL" clId="{7509D563-73E2-487B-8248-ECD1AA4EB56D}" dt="2021-08-23T11:56:13.698" v="22" actId="700"/>
          <ac:spMkLst>
            <pc:docMk/>
            <pc:sldMk cId="495347164" sldId="366"/>
            <ac:spMk id="12" creationId="{7B831B6F-405A-4B47-B9BB-5CA88F285844}"/>
          </ac:spMkLst>
        </pc:spChg>
        <pc:spChg chg="del">
          <ac:chgData name="Arild Torvund Olsen" userId="3423d729-1e8d-4c10-9ef2-90385d563038" providerId="ADAL" clId="{7509D563-73E2-487B-8248-ECD1AA4EB56D}" dt="2021-08-23T11:56:13.698" v="22" actId="700"/>
          <ac:spMkLst>
            <pc:docMk/>
            <pc:sldMk cId="495347164" sldId="366"/>
            <ac:spMk id="14" creationId="{953EE71A-6488-4203-A7C4-77102FD0DCCA}"/>
          </ac:spMkLst>
        </pc:spChg>
        <pc:picChg chg="mod ord modCrop">
          <ac:chgData name="Arild Torvund Olsen" userId="3423d729-1e8d-4c10-9ef2-90385d563038" providerId="ADAL" clId="{7509D563-73E2-487B-8248-ECD1AA4EB56D}" dt="2021-08-23T12:00:30.215" v="32" actId="167"/>
          <ac:picMkLst>
            <pc:docMk/>
            <pc:sldMk cId="495347164" sldId="366"/>
            <ac:picMk id="4" creationId="{653A1F01-9116-42D1-B101-2669ED68D86D}"/>
          </ac:picMkLst>
        </pc:picChg>
      </pc:sldChg>
      <pc:sldChg chg="addSp delSp modSp mod">
        <pc:chgData name="Arild Torvund Olsen" userId="3423d729-1e8d-4c10-9ef2-90385d563038" providerId="ADAL" clId="{7509D563-73E2-487B-8248-ECD1AA4EB56D}" dt="2021-08-25T08:32:55.302" v="214" actId="26606"/>
        <pc:sldMkLst>
          <pc:docMk/>
          <pc:sldMk cId="1658880403" sldId="369"/>
        </pc:sldMkLst>
        <pc:spChg chg="mod">
          <ac:chgData name="Arild Torvund Olsen" userId="3423d729-1e8d-4c10-9ef2-90385d563038" providerId="ADAL" clId="{7509D563-73E2-487B-8248-ECD1AA4EB56D}" dt="2021-08-25T08:32:55.302" v="214" actId="26606"/>
          <ac:spMkLst>
            <pc:docMk/>
            <pc:sldMk cId="1658880403" sldId="369"/>
            <ac:spMk id="2" creationId="{44354170-3BA7-4965-9D2F-2FFD843BAD35}"/>
          </ac:spMkLst>
        </pc:spChg>
        <pc:spChg chg="mod">
          <ac:chgData name="Arild Torvund Olsen" userId="3423d729-1e8d-4c10-9ef2-90385d563038" providerId="ADAL" clId="{7509D563-73E2-487B-8248-ECD1AA4EB56D}" dt="2021-08-25T08:32:55.302" v="214" actId="26606"/>
          <ac:spMkLst>
            <pc:docMk/>
            <pc:sldMk cId="1658880403" sldId="369"/>
            <ac:spMk id="3" creationId="{A257DCEC-E645-48A6-8DE0-8C70D66E6F85}"/>
          </ac:spMkLst>
        </pc:spChg>
        <pc:spChg chg="mod">
          <ac:chgData name="Arild Torvund Olsen" userId="3423d729-1e8d-4c10-9ef2-90385d563038" providerId="ADAL" clId="{7509D563-73E2-487B-8248-ECD1AA4EB56D}" dt="2021-08-25T08:28:22.794" v="174" actId="26606"/>
          <ac:spMkLst>
            <pc:docMk/>
            <pc:sldMk cId="1658880403" sldId="369"/>
            <ac:spMk id="4" creationId="{528BA0C1-0306-4FB7-9711-808F92E66B88}"/>
          </ac:spMkLst>
        </pc:spChg>
        <pc:spChg chg="del">
          <ac:chgData name="Arild Torvund Olsen" userId="3423d729-1e8d-4c10-9ef2-90385d563038" providerId="ADAL" clId="{7509D563-73E2-487B-8248-ECD1AA4EB56D}" dt="2021-08-25T08:28:22.794" v="174" actId="26606"/>
          <ac:spMkLst>
            <pc:docMk/>
            <pc:sldMk cId="1658880403" sldId="369"/>
            <ac:spMk id="71" creationId="{3CD9DF72-87A3-404E-A828-84CBF11A8303}"/>
          </ac:spMkLst>
        </pc:spChg>
        <pc:spChg chg="add">
          <ac:chgData name="Arild Torvund Olsen" userId="3423d729-1e8d-4c10-9ef2-90385d563038" providerId="ADAL" clId="{7509D563-73E2-487B-8248-ECD1AA4EB56D}" dt="2021-08-25T08:32:55.302" v="214" actId="26606"/>
          <ac:spMkLst>
            <pc:docMk/>
            <pc:sldMk cId="1658880403" sldId="369"/>
            <ac:spMk id="72" creationId="{F13C74B1-5B17-4795-BED0-7140497B445A}"/>
          </ac:spMkLst>
        </pc:spChg>
        <pc:spChg chg="add">
          <ac:chgData name="Arild Torvund Olsen" userId="3423d729-1e8d-4c10-9ef2-90385d563038" providerId="ADAL" clId="{7509D563-73E2-487B-8248-ECD1AA4EB56D}" dt="2021-08-25T08:32:55.302" v="214" actId="26606"/>
          <ac:spMkLst>
            <pc:docMk/>
            <pc:sldMk cId="1658880403" sldId="369"/>
            <ac:spMk id="74" creationId="{D4974D33-8DC5-464E-8C6D-BE58F0669C17}"/>
          </ac:spMkLst>
        </pc:spChg>
        <pc:picChg chg="mod ord">
          <ac:chgData name="Arild Torvund Olsen" userId="3423d729-1e8d-4c10-9ef2-90385d563038" providerId="ADAL" clId="{7509D563-73E2-487B-8248-ECD1AA4EB56D}" dt="2021-08-25T08:32:55.302" v="214" actId="26606"/>
          <ac:picMkLst>
            <pc:docMk/>
            <pc:sldMk cId="1658880403" sldId="369"/>
            <ac:picMk id="1026" creationId="{DC2C6395-AEEA-42E8-913C-23CFFE58ACF7}"/>
          </ac:picMkLst>
        </pc:picChg>
        <pc:cxnChg chg="del">
          <ac:chgData name="Arild Torvund Olsen" userId="3423d729-1e8d-4c10-9ef2-90385d563038" providerId="ADAL" clId="{7509D563-73E2-487B-8248-ECD1AA4EB56D}" dt="2021-08-25T08:28:22.794" v="174" actId="26606"/>
          <ac:cxnSpMkLst>
            <pc:docMk/>
            <pc:sldMk cId="1658880403" sldId="369"/>
            <ac:cxnSpMk id="73" creationId="{20E3A342-4D61-4E3F-AF90-1AB42AEB96CC}"/>
          </ac:cxnSpMkLst>
        </pc:cxnChg>
        <pc:cxnChg chg="add del">
          <ac:chgData name="Arild Torvund Olsen" userId="3423d729-1e8d-4c10-9ef2-90385d563038" providerId="ADAL" clId="{7509D563-73E2-487B-8248-ECD1AA4EB56D}" dt="2021-08-25T08:32:55.302" v="214" actId="26606"/>
          <ac:cxnSpMkLst>
            <pc:docMk/>
            <pc:sldMk cId="1658880403" sldId="369"/>
            <ac:cxnSpMk id="135" creationId="{A7F400EE-A8A5-48AF-B4D6-291B52C6F0B0}"/>
          </ac:cxnSpMkLst>
        </pc:cxnChg>
      </pc:sldChg>
      <pc:sldChg chg="addSp delSp modSp mod">
        <pc:chgData name="Arild Torvund Olsen" userId="3423d729-1e8d-4c10-9ef2-90385d563038" providerId="ADAL" clId="{7509D563-73E2-487B-8248-ECD1AA4EB56D}" dt="2021-08-24T06:40:50.100" v="131" actId="20577"/>
        <pc:sldMkLst>
          <pc:docMk/>
          <pc:sldMk cId="1203743991" sldId="370"/>
        </pc:sldMkLst>
        <pc:spChg chg="mod">
          <ac:chgData name="Arild Torvund Olsen" userId="3423d729-1e8d-4c10-9ef2-90385d563038" providerId="ADAL" clId="{7509D563-73E2-487B-8248-ECD1AA4EB56D}" dt="2021-08-24T06:40:31.799" v="118" actId="26606"/>
          <ac:spMkLst>
            <pc:docMk/>
            <pc:sldMk cId="1203743991" sldId="370"/>
            <ac:spMk id="2" creationId="{81F6D90A-6818-4BBD-AA13-294BB9FC133C}"/>
          </ac:spMkLst>
        </pc:spChg>
        <pc:spChg chg="mod">
          <ac:chgData name="Arild Torvund Olsen" userId="3423d729-1e8d-4c10-9ef2-90385d563038" providerId="ADAL" clId="{7509D563-73E2-487B-8248-ECD1AA4EB56D}" dt="2021-08-24T06:40:50.100" v="131" actId="20577"/>
          <ac:spMkLst>
            <pc:docMk/>
            <pc:sldMk cId="1203743991" sldId="370"/>
            <ac:spMk id="4" creationId="{A235BFF4-40EA-4CFB-9808-F068574FDA15}"/>
          </ac:spMkLst>
        </pc:spChg>
        <pc:spChg chg="add del">
          <ac:chgData name="Arild Torvund Olsen" userId="3423d729-1e8d-4c10-9ef2-90385d563038" providerId="ADAL" clId="{7509D563-73E2-487B-8248-ECD1AA4EB56D}" dt="2021-08-24T06:40:31.799" v="118" actId="26606"/>
          <ac:spMkLst>
            <pc:docMk/>
            <pc:sldMk cId="1203743991" sldId="370"/>
            <ac:spMk id="10" creationId="{04812C46-200A-4DEB-A05E-3ED6C68C2387}"/>
          </ac:spMkLst>
        </pc:spChg>
        <pc:spChg chg="add del">
          <ac:chgData name="Arild Torvund Olsen" userId="3423d729-1e8d-4c10-9ef2-90385d563038" providerId="ADAL" clId="{7509D563-73E2-487B-8248-ECD1AA4EB56D}" dt="2021-08-24T06:40:31.799" v="118" actId="26606"/>
          <ac:spMkLst>
            <pc:docMk/>
            <pc:sldMk cId="1203743991" sldId="370"/>
            <ac:spMk id="12" creationId="{D1EA859B-E555-4109-94F3-6700E046E008}"/>
          </ac:spMkLst>
        </pc:spChg>
        <pc:spChg chg="add del">
          <ac:chgData name="Arild Torvund Olsen" userId="3423d729-1e8d-4c10-9ef2-90385d563038" providerId="ADAL" clId="{7509D563-73E2-487B-8248-ECD1AA4EB56D}" dt="2021-08-24T06:40:31.799" v="118" actId="26606"/>
          <ac:spMkLst>
            <pc:docMk/>
            <pc:sldMk cId="1203743991" sldId="370"/>
            <ac:spMk id="14" creationId="{7B831B6F-405A-4B47-B9BB-5CA88F285844}"/>
          </ac:spMkLst>
        </pc:spChg>
        <pc:spChg chg="add del">
          <ac:chgData name="Arild Torvund Olsen" userId="3423d729-1e8d-4c10-9ef2-90385d563038" providerId="ADAL" clId="{7509D563-73E2-487B-8248-ECD1AA4EB56D}" dt="2021-08-24T06:40:31.799" v="118" actId="26606"/>
          <ac:spMkLst>
            <pc:docMk/>
            <pc:sldMk cId="1203743991" sldId="370"/>
            <ac:spMk id="15" creationId="{953EE71A-6488-4203-A7C4-77102FD0DCCA}"/>
          </ac:spMkLst>
        </pc:spChg>
        <pc:spChg chg="add del">
          <ac:chgData name="Arild Torvund Olsen" userId="3423d729-1e8d-4c10-9ef2-90385d563038" providerId="ADAL" clId="{7509D563-73E2-487B-8248-ECD1AA4EB56D}" dt="2021-08-23T12:47:12.697" v="50" actId="26606"/>
          <ac:spMkLst>
            <pc:docMk/>
            <pc:sldMk cId="1203743991" sldId="370"/>
            <ac:spMk id="17" creationId="{305265DC-CF6B-4AE8-B3F3-2A7A16374D31}"/>
          </ac:spMkLst>
        </pc:spChg>
        <pc:grpChg chg="add del">
          <ac:chgData name="Arild Torvund Olsen" userId="3423d729-1e8d-4c10-9ef2-90385d563038" providerId="ADAL" clId="{7509D563-73E2-487B-8248-ECD1AA4EB56D}" dt="2021-08-23T12:47:12.697" v="50" actId="26606"/>
          <ac:grpSpMkLst>
            <pc:docMk/>
            <pc:sldMk cId="1203743991" sldId="370"/>
            <ac:grpSpMk id="19" creationId="{37EA779C-87BF-454F-919D-A3DA98FD8A79}"/>
          </ac:grpSpMkLst>
        </pc:grpChg>
        <pc:picChg chg="mod ord">
          <ac:chgData name="Arild Torvund Olsen" userId="3423d729-1e8d-4c10-9ef2-90385d563038" providerId="ADAL" clId="{7509D563-73E2-487B-8248-ECD1AA4EB56D}" dt="2021-08-24T06:40:31.799" v="118" actId="26606"/>
          <ac:picMkLst>
            <pc:docMk/>
            <pc:sldMk cId="1203743991" sldId="370"/>
            <ac:picMk id="5" creationId="{10D33BE4-3802-4282-9060-68CEDB0E7B72}"/>
          </ac:picMkLst>
        </pc:picChg>
      </pc:sldChg>
      <pc:sldChg chg="addSp delSp modSp mod">
        <pc:chgData name="Arild Torvund Olsen" userId="3423d729-1e8d-4c10-9ef2-90385d563038" providerId="ADAL" clId="{7509D563-73E2-487B-8248-ECD1AA4EB56D}" dt="2021-08-25T08:28:44.884" v="175" actId="26606"/>
        <pc:sldMkLst>
          <pc:docMk/>
          <pc:sldMk cId="3574327850" sldId="371"/>
        </pc:sldMkLst>
        <pc:spChg chg="mod">
          <ac:chgData name="Arild Torvund Olsen" userId="3423d729-1e8d-4c10-9ef2-90385d563038" providerId="ADAL" clId="{7509D563-73E2-487B-8248-ECD1AA4EB56D}" dt="2021-08-25T08:28:44.884" v="175" actId="26606"/>
          <ac:spMkLst>
            <pc:docMk/>
            <pc:sldMk cId="3574327850" sldId="371"/>
            <ac:spMk id="2" creationId="{B9A1EBFC-D431-4D99-A875-F1BBFCB03A86}"/>
          </ac:spMkLst>
        </pc:spChg>
        <pc:spChg chg="del">
          <ac:chgData name="Arild Torvund Olsen" userId="3423d729-1e8d-4c10-9ef2-90385d563038" providerId="ADAL" clId="{7509D563-73E2-487B-8248-ECD1AA4EB56D}" dt="2021-08-25T08:28:44.884" v="175" actId="26606"/>
          <ac:spMkLst>
            <pc:docMk/>
            <pc:sldMk cId="3574327850" sldId="371"/>
            <ac:spMk id="3" creationId="{D3DBD48E-A578-4766-AE39-820893109523}"/>
          </ac:spMkLst>
        </pc:spChg>
        <pc:spChg chg="del">
          <ac:chgData name="Arild Torvund Olsen" userId="3423d729-1e8d-4c10-9ef2-90385d563038" providerId="ADAL" clId="{7509D563-73E2-487B-8248-ECD1AA4EB56D}" dt="2021-08-25T08:28:44.884" v="175" actId="26606"/>
          <ac:spMkLst>
            <pc:docMk/>
            <pc:sldMk cId="3574327850" sldId="371"/>
            <ac:spMk id="8" creationId="{907EF6B7-1338-4443-8C46-6A318D952DFD}"/>
          </ac:spMkLst>
        </pc:spChg>
        <pc:spChg chg="del">
          <ac:chgData name="Arild Torvund Olsen" userId="3423d729-1e8d-4c10-9ef2-90385d563038" providerId="ADAL" clId="{7509D563-73E2-487B-8248-ECD1AA4EB56D}" dt="2021-08-25T08:28:44.884" v="175" actId="26606"/>
          <ac:spMkLst>
            <pc:docMk/>
            <pc:sldMk cId="3574327850" sldId="371"/>
            <ac:spMk id="10" creationId="{DAAE4CDD-124C-4DCF-9584-B6033B545DD5}"/>
          </ac:spMkLst>
        </pc:spChg>
        <pc:spChg chg="del">
          <ac:chgData name="Arild Torvund Olsen" userId="3423d729-1e8d-4c10-9ef2-90385d563038" providerId="ADAL" clId="{7509D563-73E2-487B-8248-ECD1AA4EB56D}" dt="2021-08-25T08:28:44.884" v="175" actId="26606"/>
          <ac:spMkLst>
            <pc:docMk/>
            <pc:sldMk cId="3574327850" sldId="371"/>
            <ac:spMk id="12" creationId="{081E4A58-353D-44AE-B2FC-2A74E2E400F7}"/>
          </ac:spMkLst>
        </pc:spChg>
        <pc:spChg chg="add">
          <ac:chgData name="Arild Torvund Olsen" userId="3423d729-1e8d-4c10-9ef2-90385d563038" providerId="ADAL" clId="{7509D563-73E2-487B-8248-ECD1AA4EB56D}" dt="2021-08-25T08:28:44.884" v="175" actId="26606"/>
          <ac:spMkLst>
            <pc:docMk/>
            <pc:sldMk cId="3574327850" sldId="371"/>
            <ac:spMk id="18" creationId="{2E442304-DDBD-4F7B-8017-36BCC863FB40}"/>
          </ac:spMkLst>
        </pc:spChg>
        <pc:spChg chg="add">
          <ac:chgData name="Arild Torvund Olsen" userId="3423d729-1e8d-4c10-9ef2-90385d563038" providerId="ADAL" clId="{7509D563-73E2-487B-8248-ECD1AA4EB56D}" dt="2021-08-25T08:28:44.884" v="175" actId="26606"/>
          <ac:spMkLst>
            <pc:docMk/>
            <pc:sldMk cId="3574327850" sldId="371"/>
            <ac:spMk id="20" creationId="{5E107275-3853-46FD-A241-DE4355A42675}"/>
          </ac:spMkLst>
        </pc:spChg>
        <pc:graphicFrameChg chg="add">
          <ac:chgData name="Arild Torvund Olsen" userId="3423d729-1e8d-4c10-9ef2-90385d563038" providerId="ADAL" clId="{7509D563-73E2-487B-8248-ECD1AA4EB56D}" dt="2021-08-25T08:28:44.884" v="175" actId="26606"/>
          <ac:graphicFrameMkLst>
            <pc:docMk/>
            <pc:sldMk cId="3574327850" sldId="371"/>
            <ac:graphicFrameMk id="14" creationId="{074AD88B-C194-4630-8517-166F25AE9122}"/>
          </ac:graphicFrameMkLst>
        </pc:graphicFrameChg>
      </pc:sldChg>
      <pc:sldChg chg="modSp mod">
        <pc:chgData name="Arild Torvund Olsen" userId="3423d729-1e8d-4c10-9ef2-90385d563038" providerId="ADAL" clId="{7509D563-73E2-487B-8248-ECD1AA4EB56D}" dt="2021-08-25T08:36:16.204" v="227" actId="20577"/>
        <pc:sldMkLst>
          <pc:docMk/>
          <pc:sldMk cId="358613385" sldId="374"/>
        </pc:sldMkLst>
        <pc:spChg chg="mod">
          <ac:chgData name="Arild Torvund Olsen" userId="3423d729-1e8d-4c10-9ef2-90385d563038" providerId="ADAL" clId="{7509D563-73E2-487B-8248-ECD1AA4EB56D}" dt="2021-08-25T08:36:16.204" v="227" actId="20577"/>
          <ac:spMkLst>
            <pc:docMk/>
            <pc:sldMk cId="358613385" sldId="374"/>
            <ac:spMk id="3" creationId="{F07414AA-4033-4368-8AB4-45C670B63887}"/>
          </ac:spMkLst>
        </pc:spChg>
      </pc:sldChg>
      <pc:sldChg chg="addSp delSp modSp mod">
        <pc:chgData name="Arild Torvund Olsen" userId="3423d729-1e8d-4c10-9ef2-90385d563038" providerId="ADAL" clId="{7509D563-73E2-487B-8248-ECD1AA4EB56D}" dt="2021-08-25T08:42:27.978" v="228" actId="20577"/>
        <pc:sldMkLst>
          <pc:docMk/>
          <pc:sldMk cId="336626060" sldId="375"/>
        </pc:sldMkLst>
        <pc:spChg chg="mod">
          <ac:chgData name="Arild Torvund Olsen" userId="3423d729-1e8d-4c10-9ef2-90385d563038" providerId="ADAL" clId="{7509D563-73E2-487B-8248-ECD1AA4EB56D}" dt="2021-08-25T08:29:57.233" v="187" actId="26606"/>
          <ac:spMkLst>
            <pc:docMk/>
            <pc:sldMk cId="336626060" sldId="375"/>
            <ac:spMk id="2" creationId="{9EC5DB56-7228-475B-8298-D3CC01CABE60}"/>
          </ac:spMkLst>
        </pc:spChg>
        <pc:spChg chg="mod ord">
          <ac:chgData name="Arild Torvund Olsen" userId="3423d729-1e8d-4c10-9ef2-90385d563038" providerId="ADAL" clId="{7509D563-73E2-487B-8248-ECD1AA4EB56D}" dt="2021-08-25T08:42:27.978" v="228" actId="20577"/>
          <ac:spMkLst>
            <pc:docMk/>
            <pc:sldMk cId="336626060" sldId="375"/>
            <ac:spMk id="3" creationId="{F07414AA-4033-4368-8AB4-45C670B63887}"/>
          </ac:spMkLst>
        </pc:spChg>
        <pc:spChg chg="add del">
          <ac:chgData name="Arild Torvund Olsen" userId="3423d729-1e8d-4c10-9ef2-90385d563038" providerId="ADAL" clId="{7509D563-73E2-487B-8248-ECD1AA4EB56D}" dt="2021-08-25T08:29:57.233" v="187" actId="26606"/>
          <ac:spMkLst>
            <pc:docMk/>
            <pc:sldMk cId="336626060" sldId="375"/>
            <ac:spMk id="9" creationId="{F13C74B1-5B17-4795-BED0-7140497B445A}"/>
          </ac:spMkLst>
        </pc:spChg>
        <pc:spChg chg="add del">
          <ac:chgData name="Arild Torvund Olsen" userId="3423d729-1e8d-4c10-9ef2-90385d563038" providerId="ADAL" clId="{7509D563-73E2-487B-8248-ECD1AA4EB56D}" dt="2021-08-25T08:29:57.233" v="187" actId="26606"/>
          <ac:spMkLst>
            <pc:docMk/>
            <pc:sldMk cId="336626060" sldId="375"/>
            <ac:spMk id="11" creationId="{D4974D33-8DC5-464E-8C6D-BE58F0669C17}"/>
          </ac:spMkLst>
        </pc:spChg>
        <pc:spChg chg="add">
          <ac:chgData name="Arild Torvund Olsen" userId="3423d729-1e8d-4c10-9ef2-90385d563038" providerId="ADAL" clId="{7509D563-73E2-487B-8248-ECD1AA4EB56D}" dt="2021-08-25T08:29:57.233" v="187" actId="26606"/>
          <ac:spMkLst>
            <pc:docMk/>
            <pc:sldMk cId="336626060" sldId="375"/>
            <ac:spMk id="18" creationId="{21540236-BFD5-4A9D-8840-4703E7F76825}"/>
          </ac:spMkLst>
        </pc:spChg>
        <pc:spChg chg="add">
          <ac:chgData name="Arild Torvund Olsen" userId="3423d729-1e8d-4c10-9ef2-90385d563038" providerId="ADAL" clId="{7509D563-73E2-487B-8248-ECD1AA4EB56D}" dt="2021-08-25T08:29:57.233" v="187" actId="26606"/>
          <ac:spMkLst>
            <pc:docMk/>
            <pc:sldMk cId="336626060" sldId="375"/>
            <ac:spMk id="19" creationId="{2C61293E-6EBE-43EF-A52C-9BEBFD7679D4}"/>
          </ac:spMkLst>
        </pc:spChg>
        <pc:picChg chg="del mod">
          <ac:chgData name="Arild Torvund Olsen" userId="3423d729-1e8d-4c10-9ef2-90385d563038" providerId="ADAL" clId="{7509D563-73E2-487B-8248-ECD1AA4EB56D}" dt="2021-08-25T08:29:47.815" v="184" actId="478"/>
          <ac:picMkLst>
            <pc:docMk/>
            <pc:sldMk cId="336626060" sldId="375"/>
            <ac:picMk id="4" creationId="{6F485CAE-F12B-4611-BBF2-D29FCF89C4B9}"/>
          </ac:picMkLst>
        </pc:picChg>
        <pc:picChg chg="add mod">
          <ac:chgData name="Arild Torvund Olsen" userId="3423d729-1e8d-4c10-9ef2-90385d563038" providerId="ADAL" clId="{7509D563-73E2-487B-8248-ECD1AA4EB56D}" dt="2021-08-25T08:30:16.710" v="190" actId="1076"/>
          <ac:picMkLst>
            <pc:docMk/>
            <pc:sldMk cId="336626060" sldId="375"/>
            <ac:picMk id="7" creationId="{BED6888E-9F59-45F1-939F-00B91F41B653}"/>
          </ac:picMkLst>
        </pc:picChg>
        <pc:cxnChg chg="add del">
          <ac:chgData name="Arild Torvund Olsen" userId="3423d729-1e8d-4c10-9ef2-90385d563038" providerId="ADAL" clId="{7509D563-73E2-487B-8248-ECD1AA4EB56D}" dt="2021-08-25T08:29:57.233" v="186" actId="26606"/>
          <ac:cxnSpMkLst>
            <pc:docMk/>
            <pc:sldMk cId="336626060" sldId="375"/>
            <ac:cxnSpMk id="16" creationId="{A7F400EE-A8A5-48AF-B4D6-291B52C6F0B0}"/>
          </ac:cxnSpMkLst>
        </pc:cxnChg>
      </pc:sldChg>
      <pc:sldChg chg="addSp delSp modSp mod">
        <pc:chgData name="Arild Torvund Olsen" userId="3423d729-1e8d-4c10-9ef2-90385d563038" providerId="ADAL" clId="{7509D563-73E2-487B-8248-ECD1AA4EB56D}" dt="2021-08-24T06:35:54.582" v="74" actId="26606"/>
        <pc:sldMkLst>
          <pc:docMk/>
          <pc:sldMk cId="1731504629" sldId="376"/>
        </pc:sldMkLst>
        <pc:spChg chg="mod">
          <ac:chgData name="Arild Torvund Olsen" userId="3423d729-1e8d-4c10-9ef2-90385d563038" providerId="ADAL" clId="{7509D563-73E2-487B-8248-ECD1AA4EB56D}" dt="2021-08-24T06:35:54.582" v="74" actId="26606"/>
          <ac:spMkLst>
            <pc:docMk/>
            <pc:sldMk cId="1731504629" sldId="376"/>
            <ac:spMk id="2" creationId="{FADACFED-1A88-4B58-975B-441F8D660213}"/>
          </ac:spMkLst>
        </pc:spChg>
        <pc:spChg chg="del mod">
          <ac:chgData name="Arild Torvund Olsen" userId="3423d729-1e8d-4c10-9ef2-90385d563038" providerId="ADAL" clId="{7509D563-73E2-487B-8248-ECD1AA4EB56D}" dt="2021-08-24T06:35:54.582" v="74" actId="26606"/>
          <ac:spMkLst>
            <pc:docMk/>
            <pc:sldMk cId="1731504629" sldId="376"/>
            <ac:spMk id="3" creationId="{42C8ED9F-3456-4FCB-BB17-019ADB4629D8}"/>
          </ac:spMkLst>
        </pc:spChg>
        <pc:spChg chg="del">
          <ac:chgData name="Arild Torvund Olsen" userId="3423d729-1e8d-4c10-9ef2-90385d563038" providerId="ADAL" clId="{7509D563-73E2-487B-8248-ECD1AA4EB56D}" dt="2021-08-24T06:35:54.582" v="74" actId="26606"/>
          <ac:spMkLst>
            <pc:docMk/>
            <pc:sldMk cId="1731504629" sldId="376"/>
            <ac:spMk id="9" creationId="{907EF6B7-1338-4443-8C46-6A318D952DFD}"/>
          </ac:spMkLst>
        </pc:spChg>
        <pc:spChg chg="del">
          <ac:chgData name="Arild Torvund Olsen" userId="3423d729-1e8d-4c10-9ef2-90385d563038" providerId="ADAL" clId="{7509D563-73E2-487B-8248-ECD1AA4EB56D}" dt="2021-08-24T06:35:54.582" v="74" actId="26606"/>
          <ac:spMkLst>
            <pc:docMk/>
            <pc:sldMk cId="1731504629" sldId="376"/>
            <ac:spMk id="11" creationId="{DAAE4CDD-124C-4DCF-9584-B6033B545DD5}"/>
          </ac:spMkLst>
        </pc:spChg>
        <pc:spChg chg="del">
          <ac:chgData name="Arild Torvund Olsen" userId="3423d729-1e8d-4c10-9ef2-90385d563038" providerId="ADAL" clId="{7509D563-73E2-487B-8248-ECD1AA4EB56D}" dt="2021-08-24T06:35:54.582" v="74" actId="26606"/>
          <ac:spMkLst>
            <pc:docMk/>
            <pc:sldMk cId="1731504629" sldId="376"/>
            <ac:spMk id="13" creationId="{081E4A58-353D-44AE-B2FC-2A74E2E400F7}"/>
          </ac:spMkLst>
        </pc:spChg>
        <pc:spChg chg="add">
          <ac:chgData name="Arild Torvund Olsen" userId="3423d729-1e8d-4c10-9ef2-90385d563038" providerId="ADAL" clId="{7509D563-73E2-487B-8248-ECD1AA4EB56D}" dt="2021-08-24T06:35:54.582" v="74" actId="26606"/>
          <ac:spMkLst>
            <pc:docMk/>
            <pc:sldMk cId="1731504629" sldId="376"/>
            <ac:spMk id="19" creationId="{2E442304-DDBD-4F7B-8017-36BCC863FB40}"/>
          </ac:spMkLst>
        </pc:spChg>
        <pc:spChg chg="add">
          <ac:chgData name="Arild Torvund Olsen" userId="3423d729-1e8d-4c10-9ef2-90385d563038" providerId="ADAL" clId="{7509D563-73E2-487B-8248-ECD1AA4EB56D}" dt="2021-08-24T06:35:54.582" v="74" actId="26606"/>
          <ac:spMkLst>
            <pc:docMk/>
            <pc:sldMk cId="1731504629" sldId="376"/>
            <ac:spMk id="21" creationId="{5E107275-3853-46FD-A241-DE4355A42675}"/>
          </ac:spMkLst>
        </pc:spChg>
        <pc:graphicFrameChg chg="add">
          <ac:chgData name="Arild Torvund Olsen" userId="3423d729-1e8d-4c10-9ef2-90385d563038" providerId="ADAL" clId="{7509D563-73E2-487B-8248-ECD1AA4EB56D}" dt="2021-08-24T06:35:54.582" v="74" actId="26606"/>
          <ac:graphicFrameMkLst>
            <pc:docMk/>
            <pc:sldMk cId="1731504629" sldId="376"/>
            <ac:graphicFrameMk id="15" creationId="{F4078F88-45E5-4AD0-A524-04412D6891DE}"/>
          </ac:graphicFrameMkLst>
        </pc:graphicFrameChg>
      </pc:sldChg>
      <pc:sldChg chg="addSp delSp modSp mod">
        <pc:chgData name="Arild Torvund Olsen" userId="3423d729-1e8d-4c10-9ef2-90385d563038" providerId="ADAL" clId="{7509D563-73E2-487B-8248-ECD1AA4EB56D}" dt="2021-08-24T06:43:39.993" v="141" actId="255"/>
        <pc:sldMkLst>
          <pc:docMk/>
          <pc:sldMk cId="1008329142" sldId="377"/>
        </pc:sldMkLst>
        <pc:spChg chg="mod">
          <ac:chgData name="Arild Torvund Olsen" userId="3423d729-1e8d-4c10-9ef2-90385d563038" providerId="ADAL" clId="{7509D563-73E2-487B-8248-ECD1AA4EB56D}" dt="2021-08-24T06:36:15.672" v="75" actId="26606"/>
          <ac:spMkLst>
            <pc:docMk/>
            <pc:sldMk cId="1008329142" sldId="377"/>
            <ac:spMk id="2" creationId="{21DAE3CD-B8F2-42BE-B132-65CF898CCDD1}"/>
          </ac:spMkLst>
        </pc:spChg>
        <pc:spChg chg="mod">
          <ac:chgData name="Arild Torvund Olsen" userId="3423d729-1e8d-4c10-9ef2-90385d563038" providerId="ADAL" clId="{7509D563-73E2-487B-8248-ECD1AA4EB56D}" dt="2021-08-24T06:43:39.993" v="141" actId="255"/>
          <ac:spMkLst>
            <pc:docMk/>
            <pc:sldMk cId="1008329142" sldId="377"/>
            <ac:spMk id="3" creationId="{29990EB0-E42E-4AA1-A504-02DA5C37DFFA}"/>
          </ac:spMkLst>
        </pc:spChg>
        <pc:spChg chg="del">
          <ac:chgData name="Arild Torvund Olsen" userId="3423d729-1e8d-4c10-9ef2-90385d563038" providerId="ADAL" clId="{7509D563-73E2-487B-8248-ECD1AA4EB56D}" dt="2021-08-24T06:36:15.672" v="75" actId="26606"/>
          <ac:spMkLst>
            <pc:docMk/>
            <pc:sldMk cId="1008329142" sldId="377"/>
            <ac:spMk id="8" creationId="{389575E1-3389-451A-A5F7-27854C25C599}"/>
          </ac:spMkLst>
        </pc:spChg>
        <pc:spChg chg="del">
          <ac:chgData name="Arild Torvund Olsen" userId="3423d729-1e8d-4c10-9ef2-90385d563038" providerId="ADAL" clId="{7509D563-73E2-487B-8248-ECD1AA4EB56D}" dt="2021-08-24T06:36:15.672" v="75" actId="26606"/>
          <ac:spMkLst>
            <pc:docMk/>
            <pc:sldMk cId="1008329142" sldId="377"/>
            <ac:spMk id="10" creationId="{A53CCC5C-D88E-40FB-B30B-23DCDBD01D37}"/>
          </ac:spMkLst>
        </pc:spChg>
        <pc:spChg chg="del">
          <ac:chgData name="Arild Torvund Olsen" userId="3423d729-1e8d-4c10-9ef2-90385d563038" providerId="ADAL" clId="{7509D563-73E2-487B-8248-ECD1AA4EB56D}" dt="2021-08-24T06:36:15.672" v="75" actId="26606"/>
          <ac:spMkLst>
            <pc:docMk/>
            <pc:sldMk cId="1008329142" sldId="377"/>
            <ac:spMk id="12" creationId="{081E4A58-353D-44AE-B2FC-2A74E2E400F7}"/>
          </ac:spMkLst>
        </pc:spChg>
        <pc:spChg chg="add">
          <ac:chgData name="Arild Torvund Olsen" userId="3423d729-1e8d-4c10-9ef2-90385d563038" providerId="ADAL" clId="{7509D563-73E2-487B-8248-ECD1AA4EB56D}" dt="2021-08-24T06:36:15.672" v="75" actId="26606"/>
          <ac:spMkLst>
            <pc:docMk/>
            <pc:sldMk cId="1008329142" sldId="377"/>
            <ac:spMk id="17" creationId="{777A147A-9ED8-46B4-8660-1B3C2AA880B5}"/>
          </ac:spMkLst>
        </pc:spChg>
        <pc:spChg chg="add">
          <ac:chgData name="Arild Torvund Olsen" userId="3423d729-1e8d-4c10-9ef2-90385d563038" providerId="ADAL" clId="{7509D563-73E2-487B-8248-ECD1AA4EB56D}" dt="2021-08-24T06:36:15.672" v="75" actId="26606"/>
          <ac:spMkLst>
            <pc:docMk/>
            <pc:sldMk cId="1008329142" sldId="377"/>
            <ac:spMk id="19" creationId="{5D6C15A0-C087-4593-8414-2B4EC1CDC3DE}"/>
          </ac:spMkLst>
        </pc:spChg>
      </pc:sldChg>
      <pc:sldChg chg="addSp delSp modSp mod">
        <pc:chgData name="Arild Torvund Olsen" userId="3423d729-1e8d-4c10-9ef2-90385d563038" providerId="ADAL" clId="{7509D563-73E2-487B-8248-ECD1AA4EB56D}" dt="2021-08-24T06:44:12.145" v="142" actId="255"/>
        <pc:sldMkLst>
          <pc:docMk/>
          <pc:sldMk cId="2350637157" sldId="378"/>
        </pc:sldMkLst>
        <pc:spChg chg="mod">
          <ac:chgData name="Arild Torvund Olsen" userId="3423d729-1e8d-4c10-9ef2-90385d563038" providerId="ADAL" clId="{7509D563-73E2-487B-8248-ECD1AA4EB56D}" dt="2021-08-24T06:36:25.800" v="76" actId="26606"/>
          <ac:spMkLst>
            <pc:docMk/>
            <pc:sldMk cId="2350637157" sldId="378"/>
            <ac:spMk id="2" creationId="{E15458A6-A44A-407D-8779-A28FA2B2093B}"/>
          </ac:spMkLst>
        </pc:spChg>
        <pc:spChg chg="mod">
          <ac:chgData name="Arild Torvund Olsen" userId="3423d729-1e8d-4c10-9ef2-90385d563038" providerId="ADAL" clId="{7509D563-73E2-487B-8248-ECD1AA4EB56D}" dt="2021-08-24T06:44:12.145" v="142" actId="255"/>
          <ac:spMkLst>
            <pc:docMk/>
            <pc:sldMk cId="2350637157" sldId="378"/>
            <ac:spMk id="3" creationId="{6EE4F0D8-9045-448E-B84B-6B2572B0C10D}"/>
          </ac:spMkLst>
        </pc:spChg>
        <pc:spChg chg="del">
          <ac:chgData name="Arild Torvund Olsen" userId="3423d729-1e8d-4c10-9ef2-90385d563038" providerId="ADAL" clId="{7509D563-73E2-487B-8248-ECD1AA4EB56D}" dt="2021-08-24T06:36:25.800" v="76" actId="26606"/>
          <ac:spMkLst>
            <pc:docMk/>
            <pc:sldMk cId="2350637157" sldId="378"/>
            <ac:spMk id="8" creationId="{389575E1-3389-451A-A5F7-27854C25C599}"/>
          </ac:spMkLst>
        </pc:spChg>
        <pc:spChg chg="del">
          <ac:chgData name="Arild Torvund Olsen" userId="3423d729-1e8d-4c10-9ef2-90385d563038" providerId="ADAL" clId="{7509D563-73E2-487B-8248-ECD1AA4EB56D}" dt="2021-08-24T06:36:25.800" v="76" actId="26606"/>
          <ac:spMkLst>
            <pc:docMk/>
            <pc:sldMk cId="2350637157" sldId="378"/>
            <ac:spMk id="10" creationId="{A53CCC5C-D88E-40FB-B30B-23DCDBD01D37}"/>
          </ac:spMkLst>
        </pc:spChg>
        <pc:spChg chg="del">
          <ac:chgData name="Arild Torvund Olsen" userId="3423d729-1e8d-4c10-9ef2-90385d563038" providerId="ADAL" clId="{7509D563-73E2-487B-8248-ECD1AA4EB56D}" dt="2021-08-24T06:36:25.800" v="76" actId="26606"/>
          <ac:spMkLst>
            <pc:docMk/>
            <pc:sldMk cId="2350637157" sldId="378"/>
            <ac:spMk id="12" creationId="{081E4A58-353D-44AE-B2FC-2A74E2E400F7}"/>
          </ac:spMkLst>
        </pc:spChg>
        <pc:spChg chg="add">
          <ac:chgData name="Arild Torvund Olsen" userId="3423d729-1e8d-4c10-9ef2-90385d563038" providerId="ADAL" clId="{7509D563-73E2-487B-8248-ECD1AA4EB56D}" dt="2021-08-24T06:36:25.800" v="76" actId="26606"/>
          <ac:spMkLst>
            <pc:docMk/>
            <pc:sldMk cId="2350637157" sldId="378"/>
            <ac:spMk id="17" creationId="{777A147A-9ED8-46B4-8660-1B3C2AA880B5}"/>
          </ac:spMkLst>
        </pc:spChg>
        <pc:spChg chg="add">
          <ac:chgData name="Arild Torvund Olsen" userId="3423d729-1e8d-4c10-9ef2-90385d563038" providerId="ADAL" clId="{7509D563-73E2-487B-8248-ECD1AA4EB56D}" dt="2021-08-24T06:36:25.800" v="76" actId="26606"/>
          <ac:spMkLst>
            <pc:docMk/>
            <pc:sldMk cId="2350637157" sldId="378"/>
            <ac:spMk id="19" creationId="{5D6C15A0-C087-4593-8414-2B4EC1CDC3DE}"/>
          </ac:spMkLst>
        </pc:spChg>
      </pc:sldChg>
      <pc:sldChg chg="addSp delSp modSp mod">
        <pc:chgData name="Arild Torvund Olsen" userId="3423d729-1e8d-4c10-9ef2-90385d563038" providerId="ADAL" clId="{7509D563-73E2-487B-8248-ECD1AA4EB56D}" dt="2021-08-25T08:47:34.654" v="247" actId="20577"/>
        <pc:sldMkLst>
          <pc:docMk/>
          <pc:sldMk cId="1949817923" sldId="379"/>
        </pc:sldMkLst>
        <pc:spChg chg="mod">
          <ac:chgData name="Arild Torvund Olsen" userId="3423d729-1e8d-4c10-9ef2-90385d563038" providerId="ADAL" clId="{7509D563-73E2-487B-8248-ECD1AA4EB56D}" dt="2021-08-25T08:46:12.628" v="243" actId="26606"/>
          <ac:spMkLst>
            <pc:docMk/>
            <pc:sldMk cId="1949817923" sldId="379"/>
            <ac:spMk id="2" creationId="{9FEF75C3-4D8D-49B3-BD97-6C47B3BA702C}"/>
          </ac:spMkLst>
        </pc:spChg>
        <pc:spChg chg="mod">
          <ac:chgData name="Arild Torvund Olsen" userId="3423d729-1e8d-4c10-9ef2-90385d563038" providerId="ADAL" clId="{7509D563-73E2-487B-8248-ECD1AA4EB56D}" dt="2021-08-25T08:47:34.654" v="247" actId="20577"/>
          <ac:spMkLst>
            <pc:docMk/>
            <pc:sldMk cId="1949817923" sldId="379"/>
            <ac:spMk id="3" creationId="{AFED5775-AEAA-471B-93F6-1A473B82B106}"/>
          </ac:spMkLst>
        </pc:spChg>
        <pc:spChg chg="del">
          <ac:chgData name="Arild Torvund Olsen" userId="3423d729-1e8d-4c10-9ef2-90385d563038" providerId="ADAL" clId="{7509D563-73E2-487B-8248-ECD1AA4EB56D}" dt="2021-08-25T08:46:12.628" v="243" actId="26606"/>
          <ac:spMkLst>
            <pc:docMk/>
            <pc:sldMk cId="1949817923" sldId="379"/>
            <ac:spMk id="8" creationId="{907EF6B7-1338-4443-8C46-6A318D952DFD}"/>
          </ac:spMkLst>
        </pc:spChg>
        <pc:spChg chg="del">
          <ac:chgData name="Arild Torvund Olsen" userId="3423d729-1e8d-4c10-9ef2-90385d563038" providerId="ADAL" clId="{7509D563-73E2-487B-8248-ECD1AA4EB56D}" dt="2021-08-25T08:46:12.628" v="243" actId="26606"/>
          <ac:spMkLst>
            <pc:docMk/>
            <pc:sldMk cId="1949817923" sldId="379"/>
            <ac:spMk id="10" creationId="{DAAE4CDD-124C-4DCF-9584-B6033B545DD5}"/>
          </ac:spMkLst>
        </pc:spChg>
        <pc:spChg chg="del">
          <ac:chgData name="Arild Torvund Olsen" userId="3423d729-1e8d-4c10-9ef2-90385d563038" providerId="ADAL" clId="{7509D563-73E2-487B-8248-ECD1AA4EB56D}" dt="2021-08-25T08:46:12.628" v="243" actId="26606"/>
          <ac:spMkLst>
            <pc:docMk/>
            <pc:sldMk cId="1949817923" sldId="379"/>
            <ac:spMk id="12" creationId="{081E4A58-353D-44AE-B2FC-2A74E2E400F7}"/>
          </ac:spMkLst>
        </pc:spChg>
        <pc:spChg chg="add">
          <ac:chgData name="Arild Torvund Olsen" userId="3423d729-1e8d-4c10-9ef2-90385d563038" providerId="ADAL" clId="{7509D563-73E2-487B-8248-ECD1AA4EB56D}" dt="2021-08-25T08:46:12.628" v="243" actId="26606"/>
          <ac:spMkLst>
            <pc:docMk/>
            <pc:sldMk cId="1949817923" sldId="379"/>
            <ac:spMk id="17" creationId="{777A147A-9ED8-46B4-8660-1B3C2AA880B5}"/>
          </ac:spMkLst>
        </pc:spChg>
        <pc:spChg chg="add">
          <ac:chgData name="Arild Torvund Olsen" userId="3423d729-1e8d-4c10-9ef2-90385d563038" providerId="ADAL" clId="{7509D563-73E2-487B-8248-ECD1AA4EB56D}" dt="2021-08-25T08:46:12.628" v="243" actId="26606"/>
          <ac:spMkLst>
            <pc:docMk/>
            <pc:sldMk cId="1949817923" sldId="379"/>
            <ac:spMk id="19" creationId="{5D6C15A0-C087-4593-8414-2B4EC1CDC3DE}"/>
          </ac:spMkLst>
        </pc:spChg>
      </pc:sldChg>
      <pc:sldChg chg="delSp mod">
        <pc:chgData name="Arild Torvund Olsen" userId="3423d729-1e8d-4c10-9ef2-90385d563038" providerId="ADAL" clId="{7509D563-73E2-487B-8248-ECD1AA4EB56D}" dt="2021-08-25T08:47:55.935" v="248" actId="478"/>
        <pc:sldMkLst>
          <pc:docMk/>
          <pc:sldMk cId="3192789918" sldId="380"/>
        </pc:sldMkLst>
        <pc:spChg chg="del">
          <ac:chgData name="Arild Torvund Olsen" userId="3423d729-1e8d-4c10-9ef2-90385d563038" providerId="ADAL" clId="{7509D563-73E2-487B-8248-ECD1AA4EB56D}" dt="2021-08-25T08:47:55.935" v="248" actId="478"/>
          <ac:spMkLst>
            <pc:docMk/>
            <pc:sldMk cId="3192789918" sldId="380"/>
            <ac:spMk id="5" creationId="{B4663D77-173C-422B-B77F-1648E87E8ACD}"/>
          </ac:spMkLst>
        </pc:spChg>
      </pc:sldChg>
      <pc:sldChg chg="addSp delSp modSp mod">
        <pc:chgData name="Arild Torvund Olsen" userId="3423d729-1e8d-4c10-9ef2-90385d563038" providerId="ADAL" clId="{7509D563-73E2-487B-8248-ECD1AA4EB56D}" dt="2021-08-25T08:33:27.685" v="216" actId="26606"/>
        <pc:sldMkLst>
          <pc:docMk/>
          <pc:sldMk cId="2267525192" sldId="381"/>
        </pc:sldMkLst>
        <pc:spChg chg="mod">
          <ac:chgData name="Arild Torvund Olsen" userId="3423d729-1e8d-4c10-9ef2-90385d563038" providerId="ADAL" clId="{7509D563-73E2-487B-8248-ECD1AA4EB56D}" dt="2021-08-25T08:33:27.685" v="216" actId="26606"/>
          <ac:spMkLst>
            <pc:docMk/>
            <pc:sldMk cId="2267525192" sldId="381"/>
            <ac:spMk id="2" creationId="{44354170-3BA7-4965-9D2F-2FFD843BAD35}"/>
          </ac:spMkLst>
        </pc:spChg>
        <pc:spChg chg="mod">
          <ac:chgData name="Arild Torvund Olsen" userId="3423d729-1e8d-4c10-9ef2-90385d563038" providerId="ADAL" clId="{7509D563-73E2-487B-8248-ECD1AA4EB56D}" dt="2021-08-25T08:33:27.685" v="216" actId="26606"/>
          <ac:spMkLst>
            <pc:docMk/>
            <pc:sldMk cId="2267525192" sldId="381"/>
            <ac:spMk id="3" creationId="{A257DCEC-E645-48A6-8DE0-8C70D66E6F85}"/>
          </ac:spMkLst>
        </pc:spChg>
        <pc:spChg chg="mod">
          <ac:chgData name="Arild Torvund Olsen" userId="3423d729-1e8d-4c10-9ef2-90385d563038" providerId="ADAL" clId="{7509D563-73E2-487B-8248-ECD1AA4EB56D}" dt="2021-08-25T08:33:27.685" v="216" actId="26606"/>
          <ac:spMkLst>
            <pc:docMk/>
            <pc:sldMk cId="2267525192" sldId="381"/>
            <ac:spMk id="7" creationId="{125C96C6-23DC-4C2A-A6F5-477CF327F351}"/>
          </ac:spMkLst>
        </pc:spChg>
        <pc:spChg chg="del">
          <ac:chgData name="Arild Torvund Olsen" userId="3423d729-1e8d-4c10-9ef2-90385d563038" providerId="ADAL" clId="{7509D563-73E2-487B-8248-ECD1AA4EB56D}" dt="2021-08-25T08:33:27.685" v="216" actId="26606"/>
          <ac:spMkLst>
            <pc:docMk/>
            <pc:sldMk cId="2267525192" sldId="381"/>
            <ac:spMk id="71" creationId="{3CD9DF72-87A3-404E-A828-84CBF11A8303}"/>
          </ac:spMkLst>
        </pc:spChg>
        <pc:spChg chg="add">
          <ac:chgData name="Arild Torvund Olsen" userId="3423d729-1e8d-4c10-9ef2-90385d563038" providerId="ADAL" clId="{7509D563-73E2-487B-8248-ECD1AA4EB56D}" dt="2021-08-25T08:33:27.685" v="216" actId="26606"/>
          <ac:spMkLst>
            <pc:docMk/>
            <pc:sldMk cId="2267525192" sldId="381"/>
            <ac:spMk id="135" creationId="{2C61293E-6EBE-43EF-A52C-9BEBFD7679D4}"/>
          </ac:spMkLst>
        </pc:spChg>
        <pc:spChg chg="add">
          <ac:chgData name="Arild Torvund Olsen" userId="3423d729-1e8d-4c10-9ef2-90385d563038" providerId="ADAL" clId="{7509D563-73E2-487B-8248-ECD1AA4EB56D}" dt="2021-08-25T08:33:27.685" v="216" actId="26606"/>
          <ac:spMkLst>
            <pc:docMk/>
            <pc:sldMk cId="2267525192" sldId="381"/>
            <ac:spMk id="137" creationId="{21540236-BFD5-4A9D-8840-4703E7F76825}"/>
          </ac:spMkLst>
        </pc:spChg>
        <pc:picChg chg="mod ord">
          <ac:chgData name="Arild Torvund Olsen" userId="3423d729-1e8d-4c10-9ef2-90385d563038" providerId="ADAL" clId="{7509D563-73E2-487B-8248-ECD1AA4EB56D}" dt="2021-08-25T08:33:27.685" v="216" actId="26606"/>
          <ac:picMkLst>
            <pc:docMk/>
            <pc:sldMk cId="2267525192" sldId="381"/>
            <ac:picMk id="1026" creationId="{DC2C6395-AEEA-42E8-913C-23CFFE58ACF7}"/>
          </ac:picMkLst>
        </pc:picChg>
        <pc:cxnChg chg="del">
          <ac:chgData name="Arild Torvund Olsen" userId="3423d729-1e8d-4c10-9ef2-90385d563038" providerId="ADAL" clId="{7509D563-73E2-487B-8248-ECD1AA4EB56D}" dt="2021-08-25T08:33:27.685" v="216" actId="26606"/>
          <ac:cxnSpMkLst>
            <pc:docMk/>
            <pc:sldMk cId="2267525192" sldId="381"/>
            <ac:cxnSpMk id="73" creationId="{20E3A342-4D61-4E3F-AF90-1AB42AEB96CC}"/>
          </ac:cxnSpMkLst>
        </pc:cxnChg>
      </pc:sldChg>
      <pc:sldChg chg="addSp delSp modSp mod addAnim delAnim modAnim">
        <pc:chgData name="Arild Torvund Olsen" userId="3423d729-1e8d-4c10-9ef2-90385d563038" providerId="ADAL" clId="{7509D563-73E2-487B-8248-ECD1AA4EB56D}" dt="2021-08-25T08:31:31.231" v="205"/>
        <pc:sldMkLst>
          <pc:docMk/>
          <pc:sldMk cId="4183243509" sldId="382"/>
        </pc:sldMkLst>
        <pc:spChg chg="mod">
          <ac:chgData name="Arild Torvund Olsen" userId="3423d729-1e8d-4c10-9ef2-90385d563038" providerId="ADAL" clId="{7509D563-73E2-487B-8248-ECD1AA4EB56D}" dt="2021-08-25T08:31:05.653" v="203" actId="26606"/>
          <ac:spMkLst>
            <pc:docMk/>
            <pc:sldMk cId="4183243509" sldId="382"/>
            <ac:spMk id="2" creationId="{70627702-7599-4CD6-A47E-3010DDA8832E}"/>
          </ac:spMkLst>
        </pc:spChg>
        <pc:spChg chg="mod ord">
          <ac:chgData name="Arild Torvund Olsen" userId="3423d729-1e8d-4c10-9ef2-90385d563038" providerId="ADAL" clId="{7509D563-73E2-487B-8248-ECD1AA4EB56D}" dt="2021-08-25T08:31:05.653" v="203" actId="26606"/>
          <ac:spMkLst>
            <pc:docMk/>
            <pc:sldMk cId="4183243509" sldId="382"/>
            <ac:spMk id="3" creationId="{0CF50F00-2213-4DBC-B785-B9307858FAC9}"/>
          </ac:spMkLst>
        </pc:spChg>
        <pc:spChg chg="add del">
          <ac:chgData name="Arild Torvund Olsen" userId="3423d729-1e8d-4c10-9ef2-90385d563038" providerId="ADAL" clId="{7509D563-73E2-487B-8248-ECD1AA4EB56D}" dt="2021-08-25T08:31:05.653" v="203" actId="26606"/>
          <ac:spMkLst>
            <pc:docMk/>
            <pc:sldMk cId="4183243509" sldId="382"/>
            <ac:spMk id="9" creationId="{743AA782-23D1-4521-8CAD-47662984AA08}"/>
          </ac:spMkLst>
        </pc:spChg>
        <pc:spChg chg="add del">
          <ac:chgData name="Arild Torvund Olsen" userId="3423d729-1e8d-4c10-9ef2-90385d563038" providerId="ADAL" clId="{7509D563-73E2-487B-8248-ECD1AA4EB56D}" dt="2021-08-25T08:31:05.653" v="203" actId="26606"/>
          <ac:spMkLst>
            <pc:docMk/>
            <pc:sldMk cId="4183243509" sldId="382"/>
            <ac:spMk id="11" creationId="{71877DBC-BB60-40F0-AC93-2ACDBAAE60CE}"/>
          </ac:spMkLst>
        </pc:spChg>
        <pc:spChg chg="add del">
          <ac:chgData name="Arild Torvund Olsen" userId="3423d729-1e8d-4c10-9ef2-90385d563038" providerId="ADAL" clId="{7509D563-73E2-487B-8248-ECD1AA4EB56D}" dt="2021-08-25T08:31:01.566" v="199" actId="26606"/>
          <ac:spMkLst>
            <pc:docMk/>
            <pc:sldMk cId="4183243509" sldId="382"/>
            <ac:spMk id="16" creationId="{2C61293E-6EBE-43EF-A52C-9BEBFD7679D4}"/>
          </ac:spMkLst>
        </pc:spChg>
        <pc:spChg chg="add del">
          <ac:chgData name="Arild Torvund Olsen" userId="3423d729-1e8d-4c10-9ef2-90385d563038" providerId="ADAL" clId="{7509D563-73E2-487B-8248-ECD1AA4EB56D}" dt="2021-08-25T08:31:01.566" v="199" actId="26606"/>
          <ac:spMkLst>
            <pc:docMk/>
            <pc:sldMk cId="4183243509" sldId="382"/>
            <ac:spMk id="18" creationId="{21540236-BFD5-4A9D-8840-4703E7F76825}"/>
          </ac:spMkLst>
        </pc:spChg>
        <pc:spChg chg="add">
          <ac:chgData name="Arild Torvund Olsen" userId="3423d729-1e8d-4c10-9ef2-90385d563038" providerId="ADAL" clId="{7509D563-73E2-487B-8248-ECD1AA4EB56D}" dt="2021-08-25T08:31:05.653" v="203" actId="26606"/>
          <ac:spMkLst>
            <pc:docMk/>
            <pc:sldMk cId="4183243509" sldId="382"/>
            <ac:spMk id="22" creationId="{2C61293E-6EBE-43EF-A52C-9BEBFD7679D4}"/>
          </ac:spMkLst>
        </pc:spChg>
        <pc:spChg chg="add">
          <ac:chgData name="Arild Torvund Olsen" userId="3423d729-1e8d-4c10-9ef2-90385d563038" providerId="ADAL" clId="{7509D563-73E2-487B-8248-ECD1AA4EB56D}" dt="2021-08-25T08:31:05.653" v="203" actId="26606"/>
          <ac:spMkLst>
            <pc:docMk/>
            <pc:sldMk cId="4183243509" sldId="382"/>
            <ac:spMk id="23" creationId="{21540236-BFD5-4A9D-8840-4703E7F76825}"/>
          </ac:spMkLst>
        </pc:spChg>
        <pc:picChg chg="del">
          <ac:chgData name="Arild Torvund Olsen" userId="3423d729-1e8d-4c10-9ef2-90385d563038" providerId="ADAL" clId="{7509D563-73E2-487B-8248-ECD1AA4EB56D}" dt="2021-08-25T08:30:44.244" v="196" actId="478"/>
          <ac:picMkLst>
            <pc:docMk/>
            <pc:sldMk cId="4183243509" sldId="382"/>
            <ac:picMk id="4" creationId="{D122E934-C3D3-42CF-9683-C4F3EA61BDB1}"/>
          </ac:picMkLst>
        </pc:picChg>
        <pc:picChg chg="add mod">
          <ac:chgData name="Arild Torvund Olsen" userId="3423d729-1e8d-4c10-9ef2-90385d563038" providerId="ADAL" clId="{7509D563-73E2-487B-8248-ECD1AA4EB56D}" dt="2021-08-25T08:31:05.653" v="203" actId="26606"/>
          <ac:picMkLst>
            <pc:docMk/>
            <pc:sldMk cId="4183243509" sldId="382"/>
            <ac:picMk id="7" creationId="{BF8E8429-092F-4935-AF96-95DCA3C8196D}"/>
          </ac:picMkLst>
        </pc:picChg>
        <pc:cxnChg chg="add del">
          <ac:chgData name="Arild Torvund Olsen" userId="3423d729-1e8d-4c10-9ef2-90385d563038" providerId="ADAL" clId="{7509D563-73E2-487B-8248-ECD1AA4EB56D}" dt="2021-08-25T08:31:05.653" v="202" actId="26606"/>
          <ac:cxnSpMkLst>
            <pc:docMk/>
            <pc:sldMk cId="4183243509" sldId="382"/>
            <ac:cxnSpMk id="20" creationId="{A7F400EE-A8A5-48AF-B4D6-291B52C6F0B0}"/>
          </ac:cxnSpMkLst>
        </pc:cxnChg>
      </pc:sldChg>
      <pc:sldChg chg="addSp delSp modSp mod">
        <pc:chgData name="Arild Torvund Olsen" userId="3423d729-1e8d-4c10-9ef2-90385d563038" providerId="ADAL" clId="{7509D563-73E2-487B-8248-ECD1AA4EB56D}" dt="2021-08-25T08:33:34.333" v="217" actId="26606"/>
        <pc:sldMkLst>
          <pc:docMk/>
          <pc:sldMk cId="2782436090" sldId="383"/>
        </pc:sldMkLst>
        <pc:spChg chg="mod">
          <ac:chgData name="Arild Torvund Olsen" userId="3423d729-1e8d-4c10-9ef2-90385d563038" providerId="ADAL" clId="{7509D563-73E2-487B-8248-ECD1AA4EB56D}" dt="2021-08-25T08:33:34.333" v="217" actId="26606"/>
          <ac:spMkLst>
            <pc:docMk/>
            <pc:sldMk cId="2782436090" sldId="383"/>
            <ac:spMk id="2" creationId="{44354170-3BA7-4965-9D2F-2FFD843BAD35}"/>
          </ac:spMkLst>
        </pc:spChg>
        <pc:spChg chg="mod">
          <ac:chgData name="Arild Torvund Olsen" userId="3423d729-1e8d-4c10-9ef2-90385d563038" providerId="ADAL" clId="{7509D563-73E2-487B-8248-ECD1AA4EB56D}" dt="2021-08-25T08:33:34.333" v="217" actId="26606"/>
          <ac:spMkLst>
            <pc:docMk/>
            <pc:sldMk cId="2782436090" sldId="383"/>
            <ac:spMk id="3" creationId="{A257DCEC-E645-48A6-8DE0-8C70D66E6F85}"/>
          </ac:spMkLst>
        </pc:spChg>
        <pc:spChg chg="mod">
          <ac:chgData name="Arild Torvund Olsen" userId="3423d729-1e8d-4c10-9ef2-90385d563038" providerId="ADAL" clId="{7509D563-73E2-487B-8248-ECD1AA4EB56D}" dt="2021-08-25T08:33:34.333" v="217" actId="26606"/>
          <ac:spMkLst>
            <pc:docMk/>
            <pc:sldMk cId="2782436090" sldId="383"/>
            <ac:spMk id="7" creationId="{D2F414F0-F387-4A33-A58C-08901B134240}"/>
          </ac:spMkLst>
        </pc:spChg>
        <pc:spChg chg="del">
          <ac:chgData name="Arild Torvund Olsen" userId="3423d729-1e8d-4c10-9ef2-90385d563038" providerId="ADAL" clId="{7509D563-73E2-487B-8248-ECD1AA4EB56D}" dt="2021-08-25T08:33:34.333" v="217" actId="26606"/>
          <ac:spMkLst>
            <pc:docMk/>
            <pc:sldMk cId="2782436090" sldId="383"/>
            <ac:spMk id="71" creationId="{3CD9DF72-87A3-404E-A828-84CBF11A8303}"/>
          </ac:spMkLst>
        </pc:spChg>
        <pc:spChg chg="add">
          <ac:chgData name="Arild Torvund Olsen" userId="3423d729-1e8d-4c10-9ef2-90385d563038" providerId="ADAL" clId="{7509D563-73E2-487B-8248-ECD1AA4EB56D}" dt="2021-08-25T08:33:34.333" v="217" actId="26606"/>
          <ac:spMkLst>
            <pc:docMk/>
            <pc:sldMk cId="2782436090" sldId="383"/>
            <ac:spMk id="135" creationId="{2C61293E-6EBE-43EF-A52C-9BEBFD7679D4}"/>
          </ac:spMkLst>
        </pc:spChg>
        <pc:spChg chg="add">
          <ac:chgData name="Arild Torvund Olsen" userId="3423d729-1e8d-4c10-9ef2-90385d563038" providerId="ADAL" clId="{7509D563-73E2-487B-8248-ECD1AA4EB56D}" dt="2021-08-25T08:33:34.333" v="217" actId="26606"/>
          <ac:spMkLst>
            <pc:docMk/>
            <pc:sldMk cId="2782436090" sldId="383"/>
            <ac:spMk id="137" creationId="{21540236-BFD5-4A9D-8840-4703E7F76825}"/>
          </ac:spMkLst>
        </pc:spChg>
        <pc:picChg chg="mod ord">
          <ac:chgData name="Arild Torvund Olsen" userId="3423d729-1e8d-4c10-9ef2-90385d563038" providerId="ADAL" clId="{7509D563-73E2-487B-8248-ECD1AA4EB56D}" dt="2021-08-25T08:33:34.333" v="217" actId="26606"/>
          <ac:picMkLst>
            <pc:docMk/>
            <pc:sldMk cId="2782436090" sldId="383"/>
            <ac:picMk id="1026" creationId="{DC2C6395-AEEA-42E8-913C-23CFFE58ACF7}"/>
          </ac:picMkLst>
        </pc:picChg>
        <pc:cxnChg chg="del">
          <ac:chgData name="Arild Torvund Olsen" userId="3423d729-1e8d-4c10-9ef2-90385d563038" providerId="ADAL" clId="{7509D563-73E2-487B-8248-ECD1AA4EB56D}" dt="2021-08-25T08:33:34.333" v="217" actId="26606"/>
          <ac:cxnSpMkLst>
            <pc:docMk/>
            <pc:sldMk cId="2782436090" sldId="383"/>
            <ac:cxnSpMk id="73" creationId="{20E3A342-4D61-4E3F-AF90-1AB42AEB96CC}"/>
          </ac:cxnSpMkLst>
        </pc:cxnChg>
      </pc:sldChg>
      <pc:sldChg chg="addSp delSp modSp mod">
        <pc:chgData name="Arild Torvund Olsen" userId="3423d729-1e8d-4c10-9ef2-90385d563038" providerId="ADAL" clId="{7509D563-73E2-487B-8248-ECD1AA4EB56D}" dt="2021-08-25T09:18:51.688" v="338" actId="255"/>
        <pc:sldMkLst>
          <pc:docMk/>
          <pc:sldMk cId="3657247719" sldId="384"/>
        </pc:sldMkLst>
        <pc:spChg chg="mod">
          <ac:chgData name="Arild Torvund Olsen" userId="3423d729-1e8d-4c10-9ef2-90385d563038" providerId="ADAL" clId="{7509D563-73E2-487B-8248-ECD1AA4EB56D}" dt="2021-08-25T09:18:18.777" v="337" actId="26606"/>
          <ac:spMkLst>
            <pc:docMk/>
            <pc:sldMk cId="3657247719" sldId="384"/>
            <ac:spMk id="2" creationId="{BAB03E9A-557C-4537-838F-45B18D860EC7}"/>
          </ac:spMkLst>
        </pc:spChg>
        <pc:spChg chg="mod">
          <ac:chgData name="Arild Torvund Olsen" userId="3423d729-1e8d-4c10-9ef2-90385d563038" providerId="ADAL" clId="{7509D563-73E2-487B-8248-ECD1AA4EB56D}" dt="2021-08-25T09:18:51.688" v="338" actId="255"/>
          <ac:spMkLst>
            <pc:docMk/>
            <pc:sldMk cId="3657247719" sldId="384"/>
            <ac:spMk id="3" creationId="{2E3C269B-6DA2-4B03-8C4B-A882A37F5DDC}"/>
          </ac:spMkLst>
        </pc:spChg>
        <pc:spChg chg="del">
          <ac:chgData name="Arild Torvund Olsen" userId="3423d729-1e8d-4c10-9ef2-90385d563038" providerId="ADAL" clId="{7509D563-73E2-487B-8248-ECD1AA4EB56D}" dt="2021-08-25T09:18:18.777" v="337" actId="26606"/>
          <ac:spMkLst>
            <pc:docMk/>
            <pc:sldMk cId="3657247719" sldId="384"/>
            <ac:spMk id="8" creationId="{907EF6B7-1338-4443-8C46-6A318D952DFD}"/>
          </ac:spMkLst>
        </pc:spChg>
        <pc:spChg chg="del">
          <ac:chgData name="Arild Torvund Olsen" userId="3423d729-1e8d-4c10-9ef2-90385d563038" providerId="ADAL" clId="{7509D563-73E2-487B-8248-ECD1AA4EB56D}" dt="2021-08-25T09:18:18.777" v="337" actId="26606"/>
          <ac:spMkLst>
            <pc:docMk/>
            <pc:sldMk cId="3657247719" sldId="384"/>
            <ac:spMk id="10" creationId="{DAAE4CDD-124C-4DCF-9584-B6033B545DD5}"/>
          </ac:spMkLst>
        </pc:spChg>
        <pc:spChg chg="del">
          <ac:chgData name="Arild Torvund Olsen" userId="3423d729-1e8d-4c10-9ef2-90385d563038" providerId="ADAL" clId="{7509D563-73E2-487B-8248-ECD1AA4EB56D}" dt="2021-08-25T09:18:18.777" v="337" actId="26606"/>
          <ac:spMkLst>
            <pc:docMk/>
            <pc:sldMk cId="3657247719" sldId="384"/>
            <ac:spMk id="12" creationId="{081E4A58-353D-44AE-B2FC-2A74E2E400F7}"/>
          </ac:spMkLst>
        </pc:spChg>
        <pc:spChg chg="add">
          <ac:chgData name="Arild Torvund Olsen" userId="3423d729-1e8d-4c10-9ef2-90385d563038" providerId="ADAL" clId="{7509D563-73E2-487B-8248-ECD1AA4EB56D}" dt="2021-08-25T09:18:18.777" v="337" actId="26606"/>
          <ac:spMkLst>
            <pc:docMk/>
            <pc:sldMk cId="3657247719" sldId="384"/>
            <ac:spMk id="17" creationId="{777A147A-9ED8-46B4-8660-1B3C2AA880B5}"/>
          </ac:spMkLst>
        </pc:spChg>
        <pc:spChg chg="add">
          <ac:chgData name="Arild Torvund Olsen" userId="3423d729-1e8d-4c10-9ef2-90385d563038" providerId="ADAL" clId="{7509D563-73E2-487B-8248-ECD1AA4EB56D}" dt="2021-08-25T09:18:18.777" v="337" actId="26606"/>
          <ac:spMkLst>
            <pc:docMk/>
            <pc:sldMk cId="3657247719" sldId="384"/>
            <ac:spMk id="19" creationId="{5D6C15A0-C087-4593-8414-2B4EC1CDC3DE}"/>
          </ac:spMkLst>
        </pc:spChg>
      </pc:sldChg>
      <pc:sldChg chg="addSp delSp modSp mod">
        <pc:chgData name="Arild Torvund Olsen" userId="3423d729-1e8d-4c10-9ef2-90385d563038" providerId="ADAL" clId="{7509D563-73E2-487B-8248-ECD1AA4EB56D}" dt="2021-08-25T09:20:34.835" v="365" actId="6549"/>
        <pc:sldMkLst>
          <pc:docMk/>
          <pc:sldMk cId="1255113170" sldId="386"/>
        </pc:sldMkLst>
        <pc:spChg chg="mod">
          <ac:chgData name="Arild Torvund Olsen" userId="3423d729-1e8d-4c10-9ef2-90385d563038" providerId="ADAL" clId="{7509D563-73E2-487B-8248-ECD1AA4EB56D}" dt="2021-08-25T09:20:34.835" v="365" actId="6549"/>
          <ac:spMkLst>
            <pc:docMk/>
            <pc:sldMk cId="1255113170" sldId="386"/>
            <ac:spMk id="2" creationId="{9FCD66F5-BB11-402A-9D0B-9CF79E3EB060}"/>
          </ac:spMkLst>
        </pc:spChg>
        <pc:picChg chg="del">
          <ac:chgData name="Arild Torvund Olsen" userId="3423d729-1e8d-4c10-9ef2-90385d563038" providerId="ADAL" clId="{7509D563-73E2-487B-8248-ECD1AA4EB56D}" dt="2021-08-25T08:31:52.346" v="208" actId="478"/>
          <ac:picMkLst>
            <pc:docMk/>
            <pc:sldMk cId="1255113170" sldId="386"/>
            <ac:picMk id="4" creationId="{C5407D01-4FCA-47E1-AB97-5DD164341786}"/>
          </ac:picMkLst>
        </pc:picChg>
        <pc:picChg chg="add mod">
          <ac:chgData name="Arild Torvund Olsen" userId="3423d729-1e8d-4c10-9ef2-90385d563038" providerId="ADAL" clId="{7509D563-73E2-487B-8248-ECD1AA4EB56D}" dt="2021-08-25T08:31:53.468" v="209"/>
          <ac:picMkLst>
            <pc:docMk/>
            <pc:sldMk cId="1255113170" sldId="386"/>
            <ac:picMk id="7" creationId="{0C40874C-221B-40CF-A748-6F3027A3DAB7}"/>
          </ac:picMkLst>
        </pc:picChg>
      </pc:sldChg>
      <pc:sldChg chg="addSp delSp modSp mod modAnim">
        <pc:chgData name="Arild Torvund Olsen" userId="3423d729-1e8d-4c10-9ef2-90385d563038" providerId="ADAL" clId="{7509D563-73E2-487B-8248-ECD1AA4EB56D}" dt="2021-08-25T09:22:57.708" v="385"/>
        <pc:sldMkLst>
          <pc:docMk/>
          <pc:sldMk cId="3810192457" sldId="387"/>
        </pc:sldMkLst>
        <pc:spChg chg="mod">
          <ac:chgData name="Arild Torvund Olsen" userId="3423d729-1e8d-4c10-9ef2-90385d563038" providerId="ADAL" clId="{7509D563-73E2-487B-8248-ECD1AA4EB56D}" dt="2021-08-25T09:21:16.854" v="369" actId="26606"/>
          <ac:spMkLst>
            <pc:docMk/>
            <pc:sldMk cId="3810192457" sldId="387"/>
            <ac:spMk id="2" creationId="{8004A5AC-998B-4B54-8A9D-6879413E8B15}"/>
          </ac:spMkLst>
        </pc:spChg>
        <pc:spChg chg="mod">
          <ac:chgData name="Arild Torvund Olsen" userId="3423d729-1e8d-4c10-9ef2-90385d563038" providerId="ADAL" clId="{7509D563-73E2-487B-8248-ECD1AA4EB56D}" dt="2021-08-25T09:21:30.301" v="371" actId="255"/>
          <ac:spMkLst>
            <pc:docMk/>
            <pc:sldMk cId="3810192457" sldId="387"/>
            <ac:spMk id="3" creationId="{F366FDA1-469C-455C-BBAA-647F61DCB934}"/>
          </ac:spMkLst>
        </pc:spChg>
        <pc:spChg chg="add del">
          <ac:chgData name="Arild Torvund Olsen" userId="3423d729-1e8d-4c10-9ef2-90385d563038" providerId="ADAL" clId="{7509D563-73E2-487B-8248-ECD1AA4EB56D}" dt="2021-08-25T09:21:16.854" v="369" actId="26606"/>
          <ac:spMkLst>
            <pc:docMk/>
            <pc:sldMk cId="3810192457" sldId="387"/>
            <ac:spMk id="8" creationId="{907EF6B7-1338-4443-8C46-6A318D952DFD}"/>
          </ac:spMkLst>
        </pc:spChg>
        <pc:spChg chg="add del">
          <ac:chgData name="Arild Torvund Olsen" userId="3423d729-1e8d-4c10-9ef2-90385d563038" providerId="ADAL" clId="{7509D563-73E2-487B-8248-ECD1AA4EB56D}" dt="2021-08-25T09:21:16.854" v="369" actId="26606"/>
          <ac:spMkLst>
            <pc:docMk/>
            <pc:sldMk cId="3810192457" sldId="387"/>
            <ac:spMk id="10" creationId="{DAAE4CDD-124C-4DCF-9584-B6033B545DD5}"/>
          </ac:spMkLst>
        </pc:spChg>
        <pc:spChg chg="add del">
          <ac:chgData name="Arild Torvund Olsen" userId="3423d729-1e8d-4c10-9ef2-90385d563038" providerId="ADAL" clId="{7509D563-73E2-487B-8248-ECD1AA4EB56D}" dt="2021-08-25T09:21:16.854" v="369" actId="26606"/>
          <ac:spMkLst>
            <pc:docMk/>
            <pc:sldMk cId="3810192457" sldId="387"/>
            <ac:spMk id="12" creationId="{081E4A58-353D-44AE-B2FC-2A74E2E400F7}"/>
          </ac:spMkLst>
        </pc:spChg>
        <pc:spChg chg="add del">
          <ac:chgData name="Arild Torvund Olsen" userId="3423d729-1e8d-4c10-9ef2-90385d563038" providerId="ADAL" clId="{7509D563-73E2-487B-8248-ECD1AA4EB56D}" dt="2021-08-25T09:21:16.854" v="368" actId="26606"/>
          <ac:spMkLst>
            <pc:docMk/>
            <pc:sldMk cId="3810192457" sldId="387"/>
            <ac:spMk id="17" creationId="{777A147A-9ED8-46B4-8660-1B3C2AA880B5}"/>
          </ac:spMkLst>
        </pc:spChg>
        <pc:spChg chg="add del">
          <ac:chgData name="Arild Torvund Olsen" userId="3423d729-1e8d-4c10-9ef2-90385d563038" providerId="ADAL" clId="{7509D563-73E2-487B-8248-ECD1AA4EB56D}" dt="2021-08-25T09:21:16.854" v="368" actId="26606"/>
          <ac:spMkLst>
            <pc:docMk/>
            <pc:sldMk cId="3810192457" sldId="387"/>
            <ac:spMk id="19" creationId="{5D6C15A0-C087-4593-8414-2B4EC1CDC3DE}"/>
          </ac:spMkLst>
        </pc:spChg>
        <pc:spChg chg="add">
          <ac:chgData name="Arild Torvund Olsen" userId="3423d729-1e8d-4c10-9ef2-90385d563038" providerId="ADAL" clId="{7509D563-73E2-487B-8248-ECD1AA4EB56D}" dt="2021-08-25T09:21:16.854" v="369" actId="26606"/>
          <ac:spMkLst>
            <pc:docMk/>
            <pc:sldMk cId="3810192457" sldId="387"/>
            <ac:spMk id="21" creationId="{943CAA20-3569-4189-9E48-239A229A86CA}"/>
          </ac:spMkLst>
        </pc:spChg>
        <pc:spChg chg="add">
          <ac:chgData name="Arild Torvund Olsen" userId="3423d729-1e8d-4c10-9ef2-90385d563038" providerId="ADAL" clId="{7509D563-73E2-487B-8248-ECD1AA4EB56D}" dt="2021-08-25T09:21:16.854" v="369" actId="26606"/>
          <ac:spMkLst>
            <pc:docMk/>
            <pc:sldMk cId="3810192457" sldId="387"/>
            <ac:spMk id="22" creationId="{DA542B6D-E775-4832-91DC-2D20F857813A}"/>
          </ac:spMkLst>
        </pc:spChg>
      </pc:sldChg>
      <pc:sldChg chg="addSp delSp modSp mod addAnim modAnim">
        <pc:chgData name="Arild Torvund Olsen" userId="3423d729-1e8d-4c10-9ef2-90385d563038" providerId="ADAL" clId="{7509D563-73E2-487B-8248-ECD1AA4EB56D}" dt="2021-08-25T09:23:10.397" v="386" actId="255"/>
        <pc:sldMkLst>
          <pc:docMk/>
          <pc:sldMk cId="1577592498" sldId="388"/>
        </pc:sldMkLst>
        <pc:spChg chg="mod">
          <ac:chgData name="Arild Torvund Olsen" userId="3423d729-1e8d-4c10-9ef2-90385d563038" providerId="ADAL" clId="{7509D563-73E2-487B-8248-ECD1AA4EB56D}" dt="2021-08-25T09:22:20.700" v="382" actId="26606"/>
          <ac:spMkLst>
            <pc:docMk/>
            <pc:sldMk cId="1577592498" sldId="388"/>
            <ac:spMk id="2" creationId="{26F683FF-9822-4495-8528-7F991DC43FF9}"/>
          </ac:spMkLst>
        </pc:spChg>
        <pc:spChg chg="mod">
          <ac:chgData name="Arild Torvund Olsen" userId="3423d729-1e8d-4c10-9ef2-90385d563038" providerId="ADAL" clId="{7509D563-73E2-487B-8248-ECD1AA4EB56D}" dt="2021-08-25T09:23:10.397" v="386" actId="255"/>
          <ac:spMkLst>
            <pc:docMk/>
            <pc:sldMk cId="1577592498" sldId="388"/>
            <ac:spMk id="3" creationId="{923B9922-2A48-4BF5-8B9A-4CC05ADBE2AA}"/>
          </ac:spMkLst>
        </pc:spChg>
        <pc:spChg chg="del">
          <ac:chgData name="Arild Torvund Olsen" userId="3423d729-1e8d-4c10-9ef2-90385d563038" providerId="ADAL" clId="{7509D563-73E2-487B-8248-ECD1AA4EB56D}" dt="2021-08-25T09:22:20.700" v="382" actId="26606"/>
          <ac:spMkLst>
            <pc:docMk/>
            <pc:sldMk cId="1577592498" sldId="388"/>
            <ac:spMk id="8" creationId="{F12E7CC5-C78B-4EBD-9565-3FA00FAA6CF2}"/>
          </ac:spMkLst>
        </pc:spChg>
        <pc:spChg chg="del">
          <ac:chgData name="Arild Torvund Olsen" userId="3423d729-1e8d-4c10-9ef2-90385d563038" providerId="ADAL" clId="{7509D563-73E2-487B-8248-ECD1AA4EB56D}" dt="2021-08-25T09:22:20.700" v="382" actId="26606"/>
          <ac:spMkLst>
            <pc:docMk/>
            <pc:sldMk cId="1577592498" sldId="388"/>
            <ac:spMk id="10" creationId="{3A4529A5-F675-429F-8044-01372BB13422}"/>
          </ac:spMkLst>
        </pc:spChg>
        <pc:spChg chg="del">
          <ac:chgData name="Arild Torvund Olsen" userId="3423d729-1e8d-4c10-9ef2-90385d563038" providerId="ADAL" clId="{7509D563-73E2-487B-8248-ECD1AA4EB56D}" dt="2021-08-25T09:22:20.700" v="382" actId="26606"/>
          <ac:spMkLst>
            <pc:docMk/>
            <pc:sldMk cId="1577592498" sldId="388"/>
            <ac:spMk id="12" creationId="{32C5B66D-E390-4A14-AB60-69626CBF294E}"/>
          </ac:spMkLst>
        </pc:spChg>
        <pc:spChg chg="del">
          <ac:chgData name="Arild Torvund Olsen" userId="3423d729-1e8d-4c10-9ef2-90385d563038" providerId="ADAL" clId="{7509D563-73E2-487B-8248-ECD1AA4EB56D}" dt="2021-08-25T09:22:20.700" v="382" actId="26606"/>
          <ac:spMkLst>
            <pc:docMk/>
            <pc:sldMk cId="1577592498" sldId="388"/>
            <ac:spMk id="14" creationId="{646273DA-F933-4D17-A5FE-B1EF87FD7A20}"/>
          </ac:spMkLst>
        </pc:spChg>
        <pc:spChg chg="add">
          <ac:chgData name="Arild Torvund Olsen" userId="3423d729-1e8d-4c10-9ef2-90385d563038" providerId="ADAL" clId="{7509D563-73E2-487B-8248-ECD1AA4EB56D}" dt="2021-08-25T09:22:20.700" v="382" actId="26606"/>
          <ac:spMkLst>
            <pc:docMk/>
            <pc:sldMk cId="1577592498" sldId="388"/>
            <ac:spMk id="19" creationId="{943CAA20-3569-4189-9E48-239A229A86CA}"/>
          </ac:spMkLst>
        </pc:spChg>
        <pc:spChg chg="add">
          <ac:chgData name="Arild Torvund Olsen" userId="3423d729-1e8d-4c10-9ef2-90385d563038" providerId="ADAL" clId="{7509D563-73E2-487B-8248-ECD1AA4EB56D}" dt="2021-08-25T09:22:20.700" v="382" actId="26606"/>
          <ac:spMkLst>
            <pc:docMk/>
            <pc:sldMk cId="1577592498" sldId="388"/>
            <ac:spMk id="21" creationId="{DA542B6D-E775-4832-91DC-2D20F857813A}"/>
          </ac:spMkLst>
        </pc:spChg>
      </pc:sldChg>
      <pc:sldChg chg="addSp delSp modSp mod">
        <pc:chgData name="Arild Torvund Olsen" userId="3423d729-1e8d-4c10-9ef2-90385d563038" providerId="ADAL" clId="{7509D563-73E2-487B-8248-ECD1AA4EB56D}" dt="2021-08-25T09:23:32.245" v="387" actId="790"/>
        <pc:sldMkLst>
          <pc:docMk/>
          <pc:sldMk cId="2309589181" sldId="389"/>
        </pc:sldMkLst>
        <pc:spChg chg="mod">
          <ac:chgData name="Arild Torvund Olsen" userId="3423d729-1e8d-4c10-9ef2-90385d563038" providerId="ADAL" clId="{7509D563-73E2-487B-8248-ECD1AA4EB56D}" dt="2021-08-25T09:23:32.245" v="387" actId="790"/>
          <ac:spMkLst>
            <pc:docMk/>
            <pc:sldMk cId="2309589181" sldId="389"/>
            <ac:spMk id="2" creationId="{9FCD66F5-BB11-402A-9D0B-9CF79E3EB060}"/>
          </ac:spMkLst>
        </pc:spChg>
        <pc:picChg chg="del">
          <ac:chgData name="Arild Torvund Olsen" userId="3423d729-1e8d-4c10-9ef2-90385d563038" providerId="ADAL" clId="{7509D563-73E2-487B-8248-ECD1AA4EB56D}" dt="2021-08-25T08:32:01.216" v="212" actId="478"/>
          <ac:picMkLst>
            <pc:docMk/>
            <pc:sldMk cId="2309589181" sldId="389"/>
            <ac:picMk id="4" creationId="{C5407D01-4FCA-47E1-AB97-5DD164341786}"/>
          </ac:picMkLst>
        </pc:picChg>
        <pc:picChg chg="add mod">
          <ac:chgData name="Arild Torvund Olsen" userId="3423d729-1e8d-4c10-9ef2-90385d563038" providerId="ADAL" clId="{7509D563-73E2-487B-8248-ECD1AA4EB56D}" dt="2021-08-25T08:32:02.251" v="213"/>
          <ac:picMkLst>
            <pc:docMk/>
            <pc:sldMk cId="2309589181" sldId="389"/>
            <ac:picMk id="7" creationId="{B59DF467-4DD1-496C-9E17-69B8F254EB4C}"/>
          </ac:picMkLst>
        </pc:picChg>
      </pc:sldChg>
      <pc:sldChg chg="addSp delSp modSp mod">
        <pc:chgData name="Arild Torvund Olsen" userId="3423d729-1e8d-4c10-9ef2-90385d563038" providerId="ADAL" clId="{7509D563-73E2-487B-8248-ECD1AA4EB56D}" dt="2021-08-25T11:09:10.258" v="407" actId="20577"/>
        <pc:sldMkLst>
          <pc:docMk/>
          <pc:sldMk cId="1323649700" sldId="391"/>
        </pc:sldMkLst>
        <pc:spChg chg="mod">
          <ac:chgData name="Arild Torvund Olsen" userId="3423d729-1e8d-4c10-9ef2-90385d563038" providerId="ADAL" clId="{7509D563-73E2-487B-8248-ECD1AA4EB56D}" dt="2021-08-25T11:08:54.209" v="405" actId="26606"/>
          <ac:spMkLst>
            <pc:docMk/>
            <pc:sldMk cId="1323649700" sldId="391"/>
            <ac:spMk id="2" creationId="{9BC876C4-DC5C-48DC-9306-DD03F394CE7A}"/>
          </ac:spMkLst>
        </pc:spChg>
        <pc:spChg chg="mod">
          <ac:chgData name="Arild Torvund Olsen" userId="3423d729-1e8d-4c10-9ef2-90385d563038" providerId="ADAL" clId="{7509D563-73E2-487B-8248-ECD1AA4EB56D}" dt="2021-08-25T11:09:10.258" v="407" actId="20577"/>
          <ac:spMkLst>
            <pc:docMk/>
            <pc:sldMk cId="1323649700" sldId="391"/>
            <ac:spMk id="3" creationId="{2743BEED-41B1-4106-886A-DB94787C5B79}"/>
          </ac:spMkLst>
        </pc:spChg>
        <pc:spChg chg="del">
          <ac:chgData name="Arild Torvund Olsen" userId="3423d729-1e8d-4c10-9ef2-90385d563038" providerId="ADAL" clId="{7509D563-73E2-487B-8248-ECD1AA4EB56D}" dt="2021-08-25T11:08:54.209" v="405" actId="26606"/>
          <ac:spMkLst>
            <pc:docMk/>
            <pc:sldMk cId="1323649700" sldId="391"/>
            <ac:spMk id="8" creationId="{907EF6B7-1338-4443-8C46-6A318D952DFD}"/>
          </ac:spMkLst>
        </pc:spChg>
        <pc:spChg chg="del">
          <ac:chgData name="Arild Torvund Olsen" userId="3423d729-1e8d-4c10-9ef2-90385d563038" providerId="ADAL" clId="{7509D563-73E2-487B-8248-ECD1AA4EB56D}" dt="2021-08-25T11:08:54.209" v="405" actId="26606"/>
          <ac:spMkLst>
            <pc:docMk/>
            <pc:sldMk cId="1323649700" sldId="391"/>
            <ac:spMk id="10" creationId="{DAAE4CDD-124C-4DCF-9584-B6033B545DD5}"/>
          </ac:spMkLst>
        </pc:spChg>
        <pc:spChg chg="del">
          <ac:chgData name="Arild Torvund Olsen" userId="3423d729-1e8d-4c10-9ef2-90385d563038" providerId="ADAL" clId="{7509D563-73E2-487B-8248-ECD1AA4EB56D}" dt="2021-08-25T11:08:54.209" v="405" actId="26606"/>
          <ac:spMkLst>
            <pc:docMk/>
            <pc:sldMk cId="1323649700" sldId="391"/>
            <ac:spMk id="12" creationId="{081E4A58-353D-44AE-B2FC-2A74E2E400F7}"/>
          </ac:spMkLst>
        </pc:spChg>
        <pc:spChg chg="add">
          <ac:chgData name="Arild Torvund Olsen" userId="3423d729-1e8d-4c10-9ef2-90385d563038" providerId="ADAL" clId="{7509D563-73E2-487B-8248-ECD1AA4EB56D}" dt="2021-08-25T11:08:54.209" v="405" actId="26606"/>
          <ac:spMkLst>
            <pc:docMk/>
            <pc:sldMk cId="1323649700" sldId="391"/>
            <ac:spMk id="17" creationId="{777A147A-9ED8-46B4-8660-1B3C2AA880B5}"/>
          </ac:spMkLst>
        </pc:spChg>
        <pc:spChg chg="add">
          <ac:chgData name="Arild Torvund Olsen" userId="3423d729-1e8d-4c10-9ef2-90385d563038" providerId="ADAL" clId="{7509D563-73E2-487B-8248-ECD1AA4EB56D}" dt="2021-08-25T11:08:54.209" v="405" actId="26606"/>
          <ac:spMkLst>
            <pc:docMk/>
            <pc:sldMk cId="1323649700" sldId="391"/>
            <ac:spMk id="19" creationId="{5D6C15A0-C087-4593-8414-2B4EC1CDC3DE}"/>
          </ac:spMkLst>
        </pc:spChg>
      </pc:sldChg>
      <pc:sldChg chg="modSp mod">
        <pc:chgData name="Arild Torvund Olsen" userId="3423d729-1e8d-4c10-9ef2-90385d563038" providerId="ADAL" clId="{7509D563-73E2-487B-8248-ECD1AA4EB56D}" dt="2021-08-25T11:09:35.021" v="409" actId="1076"/>
        <pc:sldMkLst>
          <pc:docMk/>
          <pc:sldMk cId="1356318159" sldId="392"/>
        </pc:sldMkLst>
        <pc:spChg chg="mod">
          <ac:chgData name="Arild Torvund Olsen" userId="3423d729-1e8d-4c10-9ef2-90385d563038" providerId="ADAL" clId="{7509D563-73E2-487B-8248-ECD1AA4EB56D}" dt="2021-08-25T11:09:35.021" v="409" actId="1076"/>
          <ac:spMkLst>
            <pc:docMk/>
            <pc:sldMk cId="1356318159" sldId="392"/>
            <ac:spMk id="2" creationId="{EA9994DD-34D8-4737-9D4A-FA4011B2A92A}"/>
          </ac:spMkLst>
        </pc:spChg>
      </pc:sldChg>
      <pc:sldChg chg="delSp modSp mod">
        <pc:chgData name="Arild Torvund Olsen" userId="3423d729-1e8d-4c10-9ef2-90385d563038" providerId="ADAL" clId="{7509D563-73E2-487B-8248-ECD1AA4EB56D}" dt="2021-08-30T08:03:59.927" v="652" actId="121"/>
        <pc:sldMkLst>
          <pc:docMk/>
          <pc:sldMk cId="1309031276" sldId="393"/>
        </pc:sldMkLst>
        <pc:spChg chg="mod">
          <ac:chgData name="Arild Torvund Olsen" userId="3423d729-1e8d-4c10-9ef2-90385d563038" providerId="ADAL" clId="{7509D563-73E2-487B-8248-ECD1AA4EB56D}" dt="2021-08-25T13:09:42.662" v="415" actId="20577"/>
          <ac:spMkLst>
            <pc:docMk/>
            <pc:sldMk cId="1309031276" sldId="393"/>
            <ac:spMk id="2" creationId="{264C8B98-EFA1-4978-B068-3CA0D8B266C0}"/>
          </ac:spMkLst>
        </pc:spChg>
        <pc:spChg chg="mod">
          <ac:chgData name="Arild Torvund Olsen" userId="3423d729-1e8d-4c10-9ef2-90385d563038" providerId="ADAL" clId="{7509D563-73E2-487B-8248-ECD1AA4EB56D}" dt="2021-08-25T13:09:26.113" v="413" actId="790"/>
          <ac:spMkLst>
            <pc:docMk/>
            <pc:sldMk cId="1309031276" sldId="393"/>
            <ac:spMk id="3" creationId="{F429F8F7-97F4-4E7A-B00E-1DCDE9D88953}"/>
          </ac:spMkLst>
        </pc:spChg>
        <pc:spChg chg="del">
          <ac:chgData name="Arild Torvund Olsen" userId="3423d729-1e8d-4c10-9ef2-90385d563038" providerId="ADAL" clId="{7509D563-73E2-487B-8248-ECD1AA4EB56D}" dt="2021-08-25T13:09:18.730" v="412" actId="478"/>
          <ac:spMkLst>
            <pc:docMk/>
            <pc:sldMk cId="1309031276" sldId="393"/>
            <ac:spMk id="5" creationId="{85166A68-3446-4168-9C58-A8A19C10C328}"/>
          </ac:spMkLst>
        </pc:spChg>
        <pc:spChg chg="mod">
          <ac:chgData name="Arild Torvund Olsen" userId="3423d729-1e8d-4c10-9ef2-90385d563038" providerId="ADAL" clId="{7509D563-73E2-487B-8248-ECD1AA4EB56D}" dt="2021-08-30T08:03:59.927" v="652" actId="121"/>
          <ac:spMkLst>
            <pc:docMk/>
            <pc:sldMk cId="1309031276" sldId="393"/>
            <ac:spMk id="6" creationId="{A8274D6C-225A-442D-BA69-98935D4F672E}"/>
          </ac:spMkLst>
        </pc:spChg>
      </pc:sldChg>
      <pc:sldChg chg="modSp mod">
        <pc:chgData name="Arild Torvund Olsen" userId="3423d729-1e8d-4c10-9ef2-90385d563038" providerId="ADAL" clId="{7509D563-73E2-487B-8248-ECD1AA4EB56D}" dt="2021-08-25T13:10:57.288" v="427" actId="14100"/>
        <pc:sldMkLst>
          <pc:docMk/>
          <pc:sldMk cId="1563221406" sldId="394"/>
        </pc:sldMkLst>
        <pc:spChg chg="mod">
          <ac:chgData name="Arild Torvund Olsen" userId="3423d729-1e8d-4c10-9ef2-90385d563038" providerId="ADAL" clId="{7509D563-73E2-487B-8248-ECD1AA4EB56D}" dt="2021-08-25T13:10:57.288" v="427" actId="14100"/>
          <ac:spMkLst>
            <pc:docMk/>
            <pc:sldMk cId="1563221406" sldId="394"/>
            <ac:spMk id="2" creationId="{9D749D48-EE99-43E8-9AE9-07003526496D}"/>
          </ac:spMkLst>
        </pc:spChg>
        <pc:spChg chg="mod">
          <ac:chgData name="Arild Torvund Olsen" userId="3423d729-1e8d-4c10-9ef2-90385d563038" providerId="ADAL" clId="{7509D563-73E2-487B-8248-ECD1AA4EB56D}" dt="2021-08-25T13:10:08.793" v="418" actId="790"/>
          <ac:spMkLst>
            <pc:docMk/>
            <pc:sldMk cId="1563221406" sldId="394"/>
            <ac:spMk id="3" creationId="{683F4D4F-792A-4BB4-B29E-24E807560168}"/>
          </ac:spMkLst>
        </pc:spChg>
      </pc:sldChg>
      <pc:sldChg chg="modSp mod">
        <pc:chgData name="Arild Torvund Olsen" userId="3423d729-1e8d-4c10-9ef2-90385d563038" providerId="ADAL" clId="{7509D563-73E2-487B-8248-ECD1AA4EB56D}" dt="2021-08-25T11:09:56.208" v="410" actId="790"/>
        <pc:sldMkLst>
          <pc:docMk/>
          <pc:sldMk cId="2090489639" sldId="397"/>
        </pc:sldMkLst>
        <pc:spChg chg="mod">
          <ac:chgData name="Arild Torvund Olsen" userId="3423d729-1e8d-4c10-9ef2-90385d563038" providerId="ADAL" clId="{7509D563-73E2-487B-8248-ECD1AA4EB56D}" dt="2021-08-25T09:23:59.535" v="388" actId="790"/>
          <ac:spMkLst>
            <pc:docMk/>
            <pc:sldMk cId="2090489639" sldId="397"/>
            <ac:spMk id="2" creationId="{473DE2C3-47FE-4EAD-839E-4DE77C9AF975}"/>
          </ac:spMkLst>
        </pc:spChg>
        <pc:spChg chg="mod">
          <ac:chgData name="Arild Torvund Olsen" userId="3423d729-1e8d-4c10-9ef2-90385d563038" providerId="ADAL" clId="{7509D563-73E2-487B-8248-ECD1AA4EB56D}" dt="2021-08-25T11:09:56.208" v="410" actId="790"/>
          <ac:spMkLst>
            <pc:docMk/>
            <pc:sldMk cId="2090489639" sldId="397"/>
            <ac:spMk id="3" creationId="{6DFC9580-4401-489F-A399-1555C45B5200}"/>
          </ac:spMkLst>
        </pc:spChg>
      </pc:sldChg>
      <pc:sldChg chg="addSp delSp modSp mod addAnim delAnim modAnim">
        <pc:chgData name="Arild Torvund Olsen" userId="3423d729-1e8d-4c10-9ef2-90385d563038" providerId="ADAL" clId="{7509D563-73E2-487B-8248-ECD1AA4EB56D}" dt="2021-08-27T13:37:15.180" v="436" actId="790"/>
        <pc:sldMkLst>
          <pc:docMk/>
          <pc:sldMk cId="3917523300" sldId="398"/>
        </pc:sldMkLst>
        <pc:spChg chg="mod">
          <ac:chgData name="Arild Torvund Olsen" userId="3423d729-1e8d-4c10-9ef2-90385d563038" providerId="ADAL" clId="{7509D563-73E2-487B-8248-ECD1AA4EB56D}" dt="2021-08-27T13:37:15.180" v="436" actId="790"/>
          <ac:spMkLst>
            <pc:docMk/>
            <pc:sldMk cId="3917523300" sldId="398"/>
            <ac:spMk id="2" creationId="{3931A32B-E677-4861-A996-AE7DF74CC6D2}"/>
          </ac:spMkLst>
        </pc:spChg>
        <pc:spChg chg="mod">
          <ac:chgData name="Arild Torvund Olsen" userId="3423d729-1e8d-4c10-9ef2-90385d563038" providerId="ADAL" clId="{7509D563-73E2-487B-8248-ECD1AA4EB56D}" dt="2021-08-25T11:07:36.934" v="401" actId="14100"/>
          <ac:spMkLst>
            <pc:docMk/>
            <pc:sldMk cId="3917523300" sldId="398"/>
            <ac:spMk id="6" creationId="{A3EFFBE7-3851-456D-972C-733412F0FA28}"/>
          </ac:spMkLst>
        </pc:spChg>
        <pc:spChg chg="add del">
          <ac:chgData name="Arild Torvund Olsen" userId="3423d729-1e8d-4c10-9ef2-90385d563038" providerId="ADAL" clId="{7509D563-73E2-487B-8248-ECD1AA4EB56D}" dt="2021-08-25T11:06:59.250" v="394" actId="26606"/>
          <ac:spMkLst>
            <pc:docMk/>
            <pc:sldMk cId="3917523300" sldId="398"/>
            <ac:spMk id="71" creationId="{87CC2527-562A-4F69-B487-4371E5B243E7}"/>
          </ac:spMkLst>
        </pc:spChg>
        <pc:spChg chg="add del">
          <ac:chgData name="Arild Torvund Olsen" userId="3423d729-1e8d-4c10-9ef2-90385d563038" providerId="ADAL" clId="{7509D563-73E2-487B-8248-ECD1AA4EB56D}" dt="2021-08-25T11:06:43.957" v="393" actId="26606"/>
          <ac:spMkLst>
            <pc:docMk/>
            <pc:sldMk cId="3917523300" sldId="398"/>
            <ac:spMk id="135" creationId="{F13C74B1-5B17-4795-BED0-7140497B445A}"/>
          </ac:spMkLst>
        </pc:spChg>
        <pc:spChg chg="add del">
          <ac:chgData name="Arild Torvund Olsen" userId="3423d729-1e8d-4c10-9ef2-90385d563038" providerId="ADAL" clId="{7509D563-73E2-487B-8248-ECD1AA4EB56D}" dt="2021-08-25T11:06:43.957" v="393" actId="26606"/>
          <ac:spMkLst>
            <pc:docMk/>
            <pc:sldMk cId="3917523300" sldId="398"/>
            <ac:spMk id="137" creationId="{D4974D33-8DC5-464E-8C6D-BE58F0669C17}"/>
          </ac:spMkLst>
        </pc:spChg>
        <pc:spChg chg="add">
          <ac:chgData name="Arild Torvund Olsen" userId="3423d729-1e8d-4c10-9ef2-90385d563038" providerId="ADAL" clId="{7509D563-73E2-487B-8248-ECD1AA4EB56D}" dt="2021-08-25T11:06:59.250" v="394" actId="26606"/>
          <ac:spMkLst>
            <pc:docMk/>
            <pc:sldMk cId="3917523300" sldId="398"/>
            <ac:spMk id="15364" creationId="{F13C74B1-5B17-4795-BED0-7140497B445A}"/>
          </ac:spMkLst>
        </pc:spChg>
        <pc:spChg chg="add">
          <ac:chgData name="Arild Torvund Olsen" userId="3423d729-1e8d-4c10-9ef2-90385d563038" providerId="ADAL" clId="{7509D563-73E2-487B-8248-ECD1AA4EB56D}" dt="2021-08-25T11:06:59.250" v="394" actId="26606"/>
          <ac:spMkLst>
            <pc:docMk/>
            <pc:sldMk cId="3917523300" sldId="398"/>
            <ac:spMk id="15365" creationId="{D4974D33-8DC5-464E-8C6D-BE58F0669C17}"/>
          </ac:spMkLst>
        </pc:spChg>
        <pc:picChg chg="mod ord">
          <ac:chgData name="Arild Torvund Olsen" userId="3423d729-1e8d-4c10-9ef2-90385d563038" providerId="ADAL" clId="{7509D563-73E2-487B-8248-ECD1AA4EB56D}" dt="2021-08-25T11:06:59.250" v="394" actId="26606"/>
          <ac:picMkLst>
            <pc:docMk/>
            <pc:sldMk cId="3917523300" sldId="398"/>
            <ac:picMk id="15362" creationId="{C8B85415-34C2-4A59-8537-D12CC8C2FD50}"/>
          </ac:picMkLst>
        </pc:picChg>
        <pc:cxnChg chg="add del">
          <ac:chgData name="Arild Torvund Olsen" userId="3423d729-1e8d-4c10-9ef2-90385d563038" providerId="ADAL" clId="{7509D563-73E2-487B-8248-ECD1AA4EB56D}" dt="2021-08-25T11:06:59.250" v="394" actId="26606"/>
          <ac:cxnSpMkLst>
            <pc:docMk/>
            <pc:sldMk cId="3917523300" sldId="398"/>
            <ac:cxnSpMk id="73" creationId="{BCDAEC91-5BCE-4B55-9CC0-43EF94CB734B}"/>
          </ac:cxnSpMkLst>
        </pc:cxnChg>
      </pc:sldChg>
      <pc:sldChg chg="addSp delSp modSp mod">
        <pc:chgData name="Arild Torvund Olsen" userId="3423d729-1e8d-4c10-9ef2-90385d563038" providerId="ADAL" clId="{7509D563-73E2-487B-8248-ECD1AA4EB56D}" dt="2021-08-27T13:48:19.433" v="481" actId="20577"/>
        <pc:sldMkLst>
          <pc:docMk/>
          <pc:sldMk cId="1883708744" sldId="399"/>
        </pc:sldMkLst>
        <pc:spChg chg="mod">
          <ac:chgData name="Arild Torvund Olsen" userId="3423d729-1e8d-4c10-9ef2-90385d563038" providerId="ADAL" clId="{7509D563-73E2-487B-8248-ECD1AA4EB56D}" dt="2021-08-27T13:48:19.433" v="481" actId="20577"/>
          <ac:spMkLst>
            <pc:docMk/>
            <pc:sldMk cId="1883708744" sldId="399"/>
            <ac:spMk id="2" creationId="{BCFAC2A5-D9B0-4010-9942-5825A4E6D2D3}"/>
          </ac:spMkLst>
        </pc:spChg>
        <pc:spChg chg="del">
          <ac:chgData name="Arild Torvund Olsen" userId="3423d729-1e8d-4c10-9ef2-90385d563038" providerId="ADAL" clId="{7509D563-73E2-487B-8248-ECD1AA4EB56D}" dt="2021-08-27T13:46:46.600" v="474" actId="26606"/>
          <ac:spMkLst>
            <pc:docMk/>
            <pc:sldMk cId="1883708744" sldId="399"/>
            <ac:spMk id="9" creationId="{9D8233B0-41B5-4D9A-AEEC-13DB66A8C9B5}"/>
          </ac:spMkLst>
        </pc:spChg>
        <pc:spChg chg="del">
          <ac:chgData name="Arild Torvund Olsen" userId="3423d729-1e8d-4c10-9ef2-90385d563038" providerId="ADAL" clId="{7509D563-73E2-487B-8248-ECD1AA4EB56D}" dt="2021-08-27T13:46:46.600" v="474" actId="26606"/>
          <ac:spMkLst>
            <pc:docMk/>
            <pc:sldMk cId="1883708744" sldId="399"/>
            <ac:spMk id="15" creationId="{E659831F-0D9A-4C63-9EBB-8435B85A440F}"/>
          </ac:spMkLst>
        </pc:spChg>
        <pc:spChg chg="add">
          <ac:chgData name="Arild Torvund Olsen" userId="3423d729-1e8d-4c10-9ef2-90385d563038" providerId="ADAL" clId="{7509D563-73E2-487B-8248-ECD1AA4EB56D}" dt="2021-08-27T13:46:46.600" v="474" actId="26606"/>
          <ac:spMkLst>
            <pc:docMk/>
            <pc:sldMk cId="1883708744" sldId="399"/>
            <ac:spMk id="20" creationId="{2E442304-DDBD-4F7B-8017-36BCC863FB40}"/>
          </ac:spMkLst>
        </pc:spChg>
        <pc:spChg chg="add">
          <ac:chgData name="Arild Torvund Olsen" userId="3423d729-1e8d-4c10-9ef2-90385d563038" providerId="ADAL" clId="{7509D563-73E2-487B-8248-ECD1AA4EB56D}" dt="2021-08-27T13:46:46.600" v="474" actId="26606"/>
          <ac:spMkLst>
            <pc:docMk/>
            <pc:sldMk cId="1883708744" sldId="399"/>
            <ac:spMk id="22" creationId="{5E107275-3853-46FD-A241-DE4355A42675}"/>
          </ac:spMkLst>
        </pc:spChg>
        <pc:grpChg chg="del">
          <ac:chgData name="Arild Torvund Olsen" userId="3423d729-1e8d-4c10-9ef2-90385d563038" providerId="ADAL" clId="{7509D563-73E2-487B-8248-ECD1AA4EB56D}" dt="2021-08-27T13:46:46.600" v="474" actId="26606"/>
          <ac:grpSpMkLst>
            <pc:docMk/>
            <pc:sldMk cId="1883708744" sldId="399"/>
            <ac:grpSpMk id="11" creationId="{28FAF094-D087-493F-8DF9-A486C2D6BBAA}"/>
          </ac:grpSpMkLst>
        </pc:grpChg>
        <pc:graphicFrameChg chg="mod modGraphic">
          <ac:chgData name="Arild Torvund Olsen" userId="3423d729-1e8d-4c10-9ef2-90385d563038" providerId="ADAL" clId="{7509D563-73E2-487B-8248-ECD1AA4EB56D}" dt="2021-08-27T13:46:46.600" v="474" actId="26606"/>
          <ac:graphicFrameMkLst>
            <pc:docMk/>
            <pc:sldMk cId="1883708744" sldId="399"/>
            <ac:graphicFrameMk id="5" creationId="{D4E1CA9D-19E7-4CD8-9210-893D56BC91ED}"/>
          </ac:graphicFrameMkLst>
        </pc:graphicFrameChg>
      </pc:sldChg>
      <pc:sldChg chg="addSp delSp modSp mod addAnim modAnim">
        <pc:chgData name="Arild Torvund Olsen" userId="3423d729-1e8d-4c10-9ef2-90385d563038" providerId="ADAL" clId="{7509D563-73E2-487B-8248-ECD1AA4EB56D}" dt="2021-08-25T08:33:49.761" v="222"/>
        <pc:sldMkLst>
          <pc:docMk/>
          <pc:sldMk cId="195795921" sldId="400"/>
        </pc:sldMkLst>
        <pc:spChg chg="mod">
          <ac:chgData name="Arild Torvund Olsen" userId="3423d729-1e8d-4c10-9ef2-90385d563038" providerId="ADAL" clId="{7509D563-73E2-487B-8248-ECD1AA4EB56D}" dt="2021-08-25T08:33:44.793" v="220" actId="26606"/>
          <ac:spMkLst>
            <pc:docMk/>
            <pc:sldMk cId="195795921" sldId="400"/>
            <ac:spMk id="2" creationId="{44354170-3BA7-4965-9D2F-2FFD843BAD35}"/>
          </ac:spMkLst>
        </pc:spChg>
        <pc:spChg chg="mod">
          <ac:chgData name="Arild Torvund Olsen" userId="3423d729-1e8d-4c10-9ef2-90385d563038" providerId="ADAL" clId="{7509D563-73E2-487B-8248-ECD1AA4EB56D}" dt="2021-08-25T08:33:44.793" v="220" actId="26606"/>
          <ac:spMkLst>
            <pc:docMk/>
            <pc:sldMk cId="195795921" sldId="400"/>
            <ac:spMk id="3" creationId="{A257DCEC-E645-48A6-8DE0-8C70D66E6F85}"/>
          </ac:spMkLst>
        </pc:spChg>
        <pc:spChg chg="mod">
          <ac:chgData name="Arild Torvund Olsen" userId="3423d729-1e8d-4c10-9ef2-90385d563038" providerId="ADAL" clId="{7509D563-73E2-487B-8248-ECD1AA4EB56D}" dt="2021-08-25T08:33:44.793" v="220" actId="26606"/>
          <ac:spMkLst>
            <pc:docMk/>
            <pc:sldMk cId="195795921" sldId="400"/>
            <ac:spMk id="7" creationId="{B3B3DD54-AFF7-4E65-A251-DFC714DE8CAF}"/>
          </ac:spMkLst>
        </pc:spChg>
        <pc:spChg chg="del">
          <ac:chgData name="Arild Torvund Olsen" userId="3423d729-1e8d-4c10-9ef2-90385d563038" providerId="ADAL" clId="{7509D563-73E2-487B-8248-ECD1AA4EB56D}" dt="2021-08-25T08:33:44.793" v="220" actId="26606"/>
          <ac:spMkLst>
            <pc:docMk/>
            <pc:sldMk cId="195795921" sldId="400"/>
            <ac:spMk id="71" creationId="{3CD9DF72-87A3-404E-A828-84CBF11A8303}"/>
          </ac:spMkLst>
        </pc:spChg>
        <pc:spChg chg="add">
          <ac:chgData name="Arild Torvund Olsen" userId="3423d729-1e8d-4c10-9ef2-90385d563038" providerId="ADAL" clId="{7509D563-73E2-487B-8248-ECD1AA4EB56D}" dt="2021-08-25T08:33:44.793" v="220" actId="26606"/>
          <ac:spMkLst>
            <pc:docMk/>
            <pc:sldMk cId="195795921" sldId="400"/>
            <ac:spMk id="135" creationId="{2C61293E-6EBE-43EF-A52C-9BEBFD7679D4}"/>
          </ac:spMkLst>
        </pc:spChg>
        <pc:spChg chg="add">
          <ac:chgData name="Arild Torvund Olsen" userId="3423d729-1e8d-4c10-9ef2-90385d563038" providerId="ADAL" clId="{7509D563-73E2-487B-8248-ECD1AA4EB56D}" dt="2021-08-25T08:33:44.793" v="220" actId="26606"/>
          <ac:spMkLst>
            <pc:docMk/>
            <pc:sldMk cId="195795921" sldId="400"/>
            <ac:spMk id="137" creationId="{21540236-BFD5-4A9D-8840-4703E7F76825}"/>
          </ac:spMkLst>
        </pc:spChg>
        <pc:picChg chg="mod ord">
          <ac:chgData name="Arild Torvund Olsen" userId="3423d729-1e8d-4c10-9ef2-90385d563038" providerId="ADAL" clId="{7509D563-73E2-487B-8248-ECD1AA4EB56D}" dt="2021-08-25T08:33:44.793" v="220" actId="26606"/>
          <ac:picMkLst>
            <pc:docMk/>
            <pc:sldMk cId="195795921" sldId="400"/>
            <ac:picMk id="1026" creationId="{DC2C6395-AEEA-42E8-913C-23CFFE58ACF7}"/>
          </ac:picMkLst>
        </pc:picChg>
        <pc:cxnChg chg="del">
          <ac:chgData name="Arild Torvund Olsen" userId="3423d729-1e8d-4c10-9ef2-90385d563038" providerId="ADAL" clId="{7509D563-73E2-487B-8248-ECD1AA4EB56D}" dt="2021-08-25T08:33:44.793" v="220" actId="26606"/>
          <ac:cxnSpMkLst>
            <pc:docMk/>
            <pc:sldMk cId="195795921" sldId="400"/>
            <ac:cxnSpMk id="73" creationId="{20E3A342-4D61-4E3F-AF90-1AB42AEB96CC}"/>
          </ac:cxnSpMkLst>
        </pc:cxnChg>
      </pc:sldChg>
      <pc:sldChg chg="delSp modSp del mod">
        <pc:chgData name="Arild Torvund Olsen" userId="3423d729-1e8d-4c10-9ef2-90385d563038" providerId="ADAL" clId="{7509D563-73E2-487B-8248-ECD1AA4EB56D}" dt="2021-08-23T11:54:17.294" v="20" actId="2696"/>
        <pc:sldMkLst>
          <pc:docMk/>
          <pc:sldMk cId="1018462113" sldId="403"/>
        </pc:sldMkLst>
        <pc:spChg chg="mod">
          <ac:chgData name="Arild Torvund Olsen" userId="3423d729-1e8d-4c10-9ef2-90385d563038" providerId="ADAL" clId="{7509D563-73E2-487B-8248-ECD1AA4EB56D}" dt="2021-08-23T11:53:08.094" v="14" actId="21"/>
          <ac:spMkLst>
            <pc:docMk/>
            <pc:sldMk cId="1018462113" sldId="403"/>
            <ac:spMk id="2" creationId="{F99487FA-9449-48EF-9241-E5892AD546AD}"/>
          </ac:spMkLst>
        </pc:spChg>
        <pc:spChg chg="del">
          <ac:chgData name="Arild Torvund Olsen" userId="3423d729-1e8d-4c10-9ef2-90385d563038" providerId="ADAL" clId="{7509D563-73E2-487B-8248-ECD1AA4EB56D}" dt="2021-08-23T11:53:26.505" v="16" actId="21"/>
          <ac:spMkLst>
            <pc:docMk/>
            <pc:sldMk cId="1018462113" sldId="403"/>
            <ac:spMk id="7" creationId="{1293DC07-104A-4246-8460-F07764FFF209}"/>
          </ac:spMkLst>
        </pc:spChg>
      </pc:sldChg>
      <pc:sldChg chg="addSp modSp mod">
        <pc:chgData name="Arild Torvund Olsen" userId="3423d729-1e8d-4c10-9ef2-90385d563038" providerId="ADAL" clId="{7509D563-73E2-487B-8248-ECD1AA4EB56D}" dt="2021-08-30T06:24:45.631" v="514" actId="1076"/>
        <pc:sldMkLst>
          <pc:docMk/>
          <pc:sldMk cId="2856797815" sldId="405"/>
        </pc:sldMkLst>
        <pc:spChg chg="add mod">
          <ac:chgData name="Arild Torvund Olsen" userId="3423d729-1e8d-4c10-9ef2-90385d563038" providerId="ADAL" clId="{7509D563-73E2-487B-8248-ECD1AA4EB56D}" dt="2021-08-30T06:24:36.980" v="513" actId="14100"/>
          <ac:spMkLst>
            <pc:docMk/>
            <pc:sldMk cId="2856797815" sldId="405"/>
            <ac:spMk id="2" creationId="{41D06C34-E285-4C94-862D-36738912AF35}"/>
          </ac:spMkLst>
        </pc:spChg>
        <pc:picChg chg="mod modCrop">
          <ac:chgData name="Arild Torvund Olsen" userId="3423d729-1e8d-4c10-9ef2-90385d563038" providerId="ADAL" clId="{7509D563-73E2-487B-8248-ECD1AA4EB56D}" dt="2021-08-30T06:24:45.631" v="514" actId="1076"/>
          <ac:picMkLst>
            <pc:docMk/>
            <pc:sldMk cId="2856797815" sldId="405"/>
            <ac:picMk id="3" creationId="{7A502F9A-66E3-4ABF-9064-64064AF2A562}"/>
          </ac:picMkLst>
        </pc:picChg>
      </pc:sldChg>
      <pc:sldChg chg="modSp mod">
        <pc:chgData name="Arild Torvund Olsen" userId="3423d729-1e8d-4c10-9ef2-90385d563038" providerId="ADAL" clId="{7509D563-73E2-487B-8248-ECD1AA4EB56D}" dt="2021-08-27T13:49:58.560" v="486" actId="790"/>
        <pc:sldMkLst>
          <pc:docMk/>
          <pc:sldMk cId="2934851539" sldId="406"/>
        </pc:sldMkLst>
        <pc:spChg chg="mod">
          <ac:chgData name="Arild Torvund Olsen" userId="3423d729-1e8d-4c10-9ef2-90385d563038" providerId="ADAL" clId="{7509D563-73E2-487B-8248-ECD1AA4EB56D}" dt="2021-08-27T13:49:58.560" v="486" actId="790"/>
          <ac:spMkLst>
            <pc:docMk/>
            <pc:sldMk cId="2934851539" sldId="406"/>
            <ac:spMk id="2" creationId="{8CF553C1-5620-4A26-97DC-F4B09E659004}"/>
          </ac:spMkLst>
        </pc:spChg>
      </pc:sldChg>
      <pc:sldChg chg="modSp mod">
        <pc:chgData name="Arild Torvund Olsen" userId="3423d729-1e8d-4c10-9ef2-90385d563038" providerId="ADAL" clId="{7509D563-73E2-487B-8248-ECD1AA4EB56D}" dt="2021-08-23T11:52:08.465" v="6" actId="14100"/>
        <pc:sldMkLst>
          <pc:docMk/>
          <pc:sldMk cId="1923717022" sldId="407"/>
        </pc:sldMkLst>
        <pc:spChg chg="mod">
          <ac:chgData name="Arild Torvund Olsen" userId="3423d729-1e8d-4c10-9ef2-90385d563038" providerId="ADAL" clId="{7509D563-73E2-487B-8248-ECD1AA4EB56D}" dt="2021-08-23T11:52:08.465" v="6" actId="14100"/>
          <ac:spMkLst>
            <pc:docMk/>
            <pc:sldMk cId="1923717022" sldId="407"/>
            <ac:spMk id="2" creationId="{F99487FA-9449-48EF-9241-E5892AD546AD}"/>
          </ac:spMkLst>
        </pc:spChg>
      </pc:sldChg>
      <pc:sldChg chg="addSp delSp modSp mod addAnim modAnim">
        <pc:chgData name="Arild Torvund Olsen" userId="3423d729-1e8d-4c10-9ef2-90385d563038" providerId="ADAL" clId="{7509D563-73E2-487B-8248-ECD1AA4EB56D}" dt="2021-08-25T08:33:53.592" v="223"/>
        <pc:sldMkLst>
          <pc:docMk/>
          <pc:sldMk cId="1028167449" sldId="409"/>
        </pc:sldMkLst>
        <pc:spChg chg="mod">
          <ac:chgData name="Arild Torvund Olsen" userId="3423d729-1e8d-4c10-9ef2-90385d563038" providerId="ADAL" clId="{7509D563-73E2-487B-8248-ECD1AA4EB56D}" dt="2021-08-25T08:33:40.760" v="218" actId="26606"/>
          <ac:spMkLst>
            <pc:docMk/>
            <pc:sldMk cId="1028167449" sldId="409"/>
            <ac:spMk id="2" creationId="{44354170-3BA7-4965-9D2F-2FFD843BAD35}"/>
          </ac:spMkLst>
        </pc:spChg>
        <pc:spChg chg="mod">
          <ac:chgData name="Arild Torvund Olsen" userId="3423d729-1e8d-4c10-9ef2-90385d563038" providerId="ADAL" clId="{7509D563-73E2-487B-8248-ECD1AA4EB56D}" dt="2021-08-25T08:33:40.760" v="218" actId="26606"/>
          <ac:spMkLst>
            <pc:docMk/>
            <pc:sldMk cId="1028167449" sldId="409"/>
            <ac:spMk id="3" creationId="{A257DCEC-E645-48A6-8DE0-8C70D66E6F85}"/>
          </ac:spMkLst>
        </pc:spChg>
        <pc:spChg chg="mod">
          <ac:chgData name="Arild Torvund Olsen" userId="3423d729-1e8d-4c10-9ef2-90385d563038" providerId="ADAL" clId="{7509D563-73E2-487B-8248-ECD1AA4EB56D}" dt="2021-08-25T08:33:40.760" v="218" actId="26606"/>
          <ac:spMkLst>
            <pc:docMk/>
            <pc:sldMk cId="1028167449" sldId="409"/>
            <ac:spMk id="7" creationId="{8CA6EE6A-2488-4F38-AFF4-E49A639D952A}"/>
          </ac:spMkLst>
        </pc:spChg>
        <pc:spChg chg="del">
          <ac:chgData name="Arild Torvund Olsen" userId="3423d729-1e8d-4c10-9ef2-90385d563038" providerId="ADAL" clId="{7509D563-73E2-487B-8248-ECD1AA4EB56D}" dt="2021-08-25T08:33:40.760" v="218" actId="26606"/>
          <ac:spMkLst>
            <pc:docMk/>
            <pc:sldMk cId="1028167449" sldId="409"/>
            <ac:spMk id="71" creationId="{3CD9DF72-87A3-404E-A828-84CBF11A8303}"/>
          </ac:spMkLst>
        </pc:spChg>
        <pc:spChg chg="add">
          <ac:chgData name="Arild Torvund Olsen" userId="3423d729-1e8d-4c10-9ef2-90385d563038" providerId="ADAL" clId="{7509D563-73E2-487B-8248-ECD1AA4EB56D}" dt="2021-08-25T08:33:40.760" v="218" actId="26606"/>
          <ac:spMkLst>
            <pc:docMk/>
            <pc:sldMk cId="1028167449" sldId="409"/>
            <ac:spMk id="135" creationId="{2C61293E-6EBE-43EF-A52C-9BEBFD7679D4}"/>
          </ac:spMkLst>
        </pc:spChg>
        <pc:spChg chg="add">
          <ac:chgData name="Arild Torvund Olsen" userId="3423d729-1e8d-4c10-9ef2-90385d563038" providerId="ADAL" clId="{7509D563-73E2-487B-8248-ECD1AA4EB56D}" dt="2021-08-25T08:33:40.760" v="218" actId="26606"/>
          <ac:spMkLst>
            <pc:docMk/>
            <pc:sldMk cId="1028167449" sldId="409"/>
            <ac:spMk id="137" creationId="{21540236-BFD5-4A9D-8840-4703E7F76825}"/>
          </ac:spMkLst>
        </pc:spChg>
        <pc:picChg chg="mod ord">
          <ac:chgData name="Arild Torvund Olsen" userId="3423d729-1e8d-4c10-9ef2-90385d563038" providerId="ADAL" clId="{7509D563-73E2-487B-8248-ECD1AA4EB56D}" dt="2021-08-25T08:33:40.760" v="218" actId="26606"/>
          <ac:picMkLst>
            <pc:docMk/>
            <pc:sldMk cId="1028167449" sldId="409"/>
            <ac:picMk id="1026" creationId="{DC2C6395-AEEA-42E8-913C-23CFFE58ACF7}"/>
          </ac:picMkLst>
        </pc:picChg>
        <pc:cxnChg chg="del">
          <ac:chgData name="Arild Torvund Olsen" userId="3423d729-1e8d-4c10-9ef2-90385d563038" providerId="ADAL" clId="{7509D563-73E2-487B-8248-ECD1AA4EB56D}" dt="2021-08-25T08:33:40.760" v="218" actId="26606"/>
          <ac:cxnSpMkLst>
            <pc:docMk/>
            <pc:sldMk cId="1028167449" sldId="409"/>
            <ac:cxnSpMk id="73" creationId="{20E3A342-4D61-4E3F-AF90-1AB42AEB96CC}"/>
          </ac:cxnSpMkLst>
        </pc:cxnChg>
      </pc:sldChg>
      <pc:sldChg chg="addSp delSp modSp mod">
        <pc:chgData name="Arild Torvund Olsen" userId="3423d729-1e8d-4c10-9ef2-90385d563038" providerId="ADAL" clId="{7509D563-73E2-487B-8248-ECD1AA4EB56D}" dt="2021-08-30T07:00:16.490" v="540" actId="1076"/>
        <pc:sldMkLst>
          <pc:docMk/>
          <pc:sldMk cId="520505460" sldId="410"/>
        </pc:sldMkLst>
        <pc:spChg chg="mod">
          <ac:chgData name="Arild Torvund Olsen" userId="3423d729-1e8d-4c10-9ef2-90385d563038" providerId="ADAL" clId="{7509D563-73E2-487B-8248-ECD1AA4EB56D}" dt="2021-08-30T07:00:09.192" v="539" actId="26606"/>
          <ac:spMkLst>
            <pc:docMk/>
            <pc:sldMk cId="520505460" sldId="410"/>
            <ac:spMk id="5" creationId="{C3121C50-9ED4-48FF-97B2-567E7953ED0A}"/>
          </ac:spMkLst>
        </pc:spChg>
        <pc:spChg chg="mod">
          <ac:chgData name="Arild Torvund Olsen" userId="3423d729-1e8d-4c10-9ef2-90385d563038" providerId="ADAL" clId="{7509D563-73E2-487B-8248-ECD1AA4EB56D}" dt="2021-08-30T07:00:16.490" v="540" actId="1076"/>
          <ac:spMkLst>
            <pc:docMk/>
            <pc:sldMk cId="520505460" sldId="410"/>
            <ac:spMk id="6" creationId="{5AB2E99B-90F2-4426-AB84-3D55135FF4FC}"/>
          </ac:spMkLst>
        </pc:spChg>
        <pc:spChg chg="add del">
          <ac:chgData name="Arild Torvund Olsen" userId="3423d729-1e8d-4c10-9ef2-90385d563038" providerId="ADAL" clId="{7509D563-73E2-487B-8248-ECD1AA4EB56D}" dt="2021-08-30T07:00:09.192" v="539" actId="26606"/>
          <ac:spMkLst>
            <pc:docMk/>
            <pc:sldMk cId="520505460" sldId="410"/>
            <ac:spMk id="73" creationId="{D1EA859B-E555-4109-94F3-6700E046E008}"/>
          </ac:spMkLst>
        </pc:spChg>
        <pc:spChg chg="add del">
          <ac:chgData name="Arild Torvund Olsen" userId="3423d729-1e8d-4c10-9ef2-90385d563038" providerId="ADAL" clId="{7509D563-73E2-487B-8248-ECD1AA4EB56D}" dt="2021-08-30T07:00:09.185" v="538" actId="26606"/>
          <ac:spMkLst>
            <pc:docMk/>
            <pc:sldMk cId="520505460" sldId="410"/>
            <ac:spMk id="138" creationId="{23E547B5-89CF-4EC0-96DE-25771AED0799}"/>
          </ac:spMkLst>
        </pc:spChg>
        <pc:spChg chg="add del">
          <ac:chgData name="Arild Torvund Olsen" userId="3423d729-1e8d-4c10-9ef2-90385d563038" providerId="ADAL" clId="{7509D563-73E2-487B-8248-ECD1AA4EB56D}" dt="2021-08-30T07:00:09.185" v="538" actId="26606"/>
          <ac:spMkLst>
            <pc:docMk/>
            <pc:sldMk cId="520505460" sldId="410"/>
            <ac:spMk id="140" creationId="{3F0B8CEB-8279-4E5E-A0CE-1FC9F71736F2}"/>
          </ac:spMkLst>
        </pc:spChg>
        <pc:spChg chg="add del">
          <ac:chgData name="Arild Torvund Olsen" userId="3423d729-1e8d-4c10-9ef2-90385d563038" providerId="ADAL" clId="{7509D563-73E2-487B-8248-ECD1AA4EB56D}" dt="2021-08-30T07:00:09.192" v="539" actId="26606"/>
          <ac:spMkLst>
            <pc:docMk/>
            <pc:sldMk cId="520505460" sldId="410"/>
            <ac:spMk id="3077" creationId="{04812C46-200A-4DEB-A05E-3ED6C68C2387}"/>
          </ac:spMkLst>
        </pc:spChg>
        <pc:spChg chg="add">
          <ac:chgData name="Arild Torvund Olsen" userId="3423d729-1e8d-4c10-9ef2-90385d563038" providerId="ADAL" clId="{7509D563-73E2-487B-8248-ECD1AA4EB56D}" dt="2021-08-30T07:00:09.192" v="539" actId="26606"/>
          <ac:spMkLst>
            <pc:docMk/>
            <pc:sldMk cId="520505460" sldId="410"/>
            <ac:spMk id="3079" creationId="{F13C74B1-5B17-4795-BED0-7140497B445A}"/>
          </ac:spMkLst>
        </pc:spChg>
        <pc:spChg chg="add">
          <ac:chgData name="Arild Torvund Olsen" userId="3423d729-1e8d-4c10-9ef2-90385d563038" providerId="ADAL" clId="{7509D563-73E2-487B-8248-ECD1AA4EB56D}" dt="2021-08-30T07:00:09.192" v="539" actId="26606"/>
          <ac:spMkLst>
            <pc:docMk/>
            <pc:sldMk cId="520505460" sldId="410"/>
            <ac:spMk id="3080" creationId="{D4974D33-8DC5-464E-8C6D-BE58F0669C17}"/>
          </ac:spMkLst>
        </pc:spChg>
        <pc:picChg chg="mod ord">
          <ac:chgData name="Arild Torvund Olsen" userId="3423d729-1e8d-4c10-9ef2-90385d563038" providerId="ADAL" clId="{7509D563-73E2-487B-8248-ECD1AA4EB56D}" dt="2021-08-30T07:00:09.192" v="539" actId="26606"/>
          <ac:picMkLst>
            <pc:docMk/>
            <pc:sldMk cId="520505460" sldId="410"/>
            <ac:picMk id="3074" creationId="{2E90A6C6-612C-4010-AAB2-B88BE9FABCFC}"/>
          </ac:picMkLst>
        </pc:picChg>
      </pc:sldChg>
      <pc:sldChg chg="modSp add mod">
        <pc:chgData name="Arild Torvund Olsen" userId="3423d729-1e8d-4c10-9ef2-90385d563038" providerId="ADAL" clId="{7509D563-73E2-487B-8248-ECD1AA4EB56D}" dt="2021-08-23T11:52:42.911" v="11" actId="27636"/>
        <pc:sldMkLst>
          <pc:docMk/>
          <pc:sldMk cId="1802696349" sldId="413"/>
        </pc:sldMkLst>
        <pc:spChg chg="mod">
          <ac:chgData name="Arild Torvund Olsen" userId="3423d729-1e8d-4c10-9ef2-90385d563038" providerId="ADAL" clId="{7509D563-73E2-487B-8248-ECD1AA4EB56D}" dt="2021-08-23T11:52:42.911" v="11" actId="27636"/>
          <ac:spMkLst>
            <pc:docMk/>
            <pc:sldMk cId="1802696349" sldId="413"/>
            <ac:spMk id="2" creationId="{F99487FA-9449-48EF-9241-E5892AD546AD}"/>
          </ac:spMkLst>
        </pc:spChg>
      </pc:sldChg>
      <pc:sldChg chg="addSp modSp add mod">
        <pc:chgData name="Arild Torvund Olsen" userId="3423d729-1e8d-4c10-9ef2-90385d563038" providerId="ADAL" clId="{7509D563-73E2-487B-8248-ECD1AA4EB56D}" dt="2021-08-30T06:55:57.419" v="528" actId="14100"/>
        <pc:sldMkLst>
          <pc:docMk/>
          <pc:sldMk cId="3275682382" sldId="414"/>
        </pc:sldMkLst>
        <pc:spChg chg="mod">
          <ac:chgData name="Arild Torvund Olsen" userId="3423d729-1e8d-4c10-9ef2-90385d563038" providerId="ADAL" clId="{7509D563-73E2-487B-8248-ECD1AA4EB56D}" dt="2021-08-23T11:53:12.937" v="15"/>
          <ac:spMkLst>
            <pc:docMk/>
            <pc:sldMk cId="3275682382" sldId="414"/>
            <ac:spMk id="2" creationId="{F99487FA-9449-48EF-9241-E5892AD546AD}"/>
          </ac:spMkLst>
        </pc:spChg>
        <pc:spChg chg="add mod">
          <ac:chgData name="Arild Torvund Olsen" userId="3423d729-1e8d-4c10-9ef2-90385d563038" providerId="ADAL" clId="{7509D563-73E2-487B-8248-ECD1AA4EB56D}" dt="2021-08-30T06:55:57.419" v="528" actId="14100"/>
          <ac:spMkLst>
            <pc:docMk/>
            <pc:sldMk cId="3275682382" sldId="414"/>
            <ac:spMk id="6" creationId="{4240EECB-4BA9-4DA3-BDAB-EE01414B3377}"/>
          </ac:spMkLst>
        </pc:spChg>
      </pc:sldChg>
      <pc:sldChg chg="modSp add del mod">
        <pc:chgData name="Arild Torvund Olsen" userId="3423d729-1e8d-4c10-9ef2-90385d563038" providerId="ADAL" clId="{7509D563-73E2-487B-8248-ECD1AA4EB56D}" dt="2021-08-23T12:45:13.140" v="41" actId="2696"/>
        <pc:sldMkLst>
          <pc:docMk/>
          <pc:sldMk cId="4244171830" sldId="415"/>
        </pc:sldMkLst>
        <pc:picChg chg="mod modCrop">
          <ac:chgData name="Arild Torvund Olsen" userId="3423d729-1e8d-4c10-9ef2-90385d563038" providerId="ADAL" clId="{7509D563-73E2-487B-8248-ECD1AA4EB56D}" dt="2021-08-23T12:38:05.448" v="39" actId="1076"/>
          <ac:picMkLst>
            <pc:docMk/>
            <pc:sldMk cId="4244171830" sldId="415"/>
            <ac:picMk id="4" creationId="{653A1F01-9116-42D1-B101-2669ED68D86D}"/>
          </ac:picMkLst>
        </pc:picChg>
      </pc:sldChg>
    </pc:docChg>
  </pc:docChgLst>
  <pc:docChgLst>
    <pc:chgData name="Arild Torvund Olsen" userId="S::ato@hivolda.no::3423d729-1e8d-4c10-9ef2-90385d563038" providerId="AD" clId="Web-{59956D79-4ABB-4F10-9ADA-4B288C2EF87C}"/>
    <pc:docChg chg="modSld">
      <pc:chgData name="Arild Torvund Olsen" userId="S::ato@hivolda.no::3423d729-1e8d-4c10-9ef2-90385d563038" providerId="AD" clId="Web-{59956D79-4ABB-4F10-9ADA-4B288C2EF87C}" dt="2021-08-23T11:49:37.220" v="48" actId="1076"/>
      <pc:docMkLst>
        <pc:docMk/>
      </pc:docMkLst>
      <pc:sldChg chg="modSp">
        <pc:chgData name="Arild Torvund Olsen" userId="S::ato@hivolda.no::3423d729-1e8d-4c10-9ef2-90385d563038" providerId="AD" clId="Web-{59956D79-4ABB-4F10-9ADA-4B288C2EF87C}" dt="2021-08-23T11:17:25.647" v="17"/>
        <pc:sldMkLst>
          <pc:docMk/>
          <pc:sldMk cId="0" sldId="297"/>
        </pc:sldMkLst>
        <pc:spChg chg="mod">
          <ac:chgData name="Arild Torvund Olsen" userId="S::ato@hivolda.no::3423d729-1e8d-4c10-9ef2-90385d563038" providerId="AD" clId="Web-{59956D79-4ABB-4F10-9ADA-4B288C2EF87C}" dt="2021-08-23T11:16:01.505" v="14" actId="20577"/>
          <ac:spMkLst>
            <pc:docMk/>
            <pc:sldMk cId="0" sldId="297"/>
            <ac:spMk id="2" creationId="{D3C64067-6198-4BDA-9B35-A4D6CC9075CA}"/>
          </ac:spMkLst>
        </pc:spChg>
        <pc:spChg chg="mod">
          <ac:chgData name="Arild Torvund Olsen" userId="S::ato@hivolda.no::3423d729-1e8d-4c10-9ef2-90385d563038" providerId="AD" clId="Web-{59956D79-4ABB-4F10-9ADA-4B288C2EF87C}" dt="2021-08-23T11:15:42.083" v="12" actId="20577"/>
          <ac:spMkLst>
            <pc:docMk/>
            <pc:sldMk cId="0" sldId="297"/>
            <ac:spMk id="3" creationId="{928E12C5-0499-412C-AC20-9FC5AA0F0072}"/>
          </ac:spMkLst>
        </pc:spChg>
        <pc:picChg chg="mod modCrop">
          <ac:chgData name="Arild Torvund Olsen" userId="S::ato@hivolda.no::3423d729-1e8d-4c10-9ef2-90385d563038" providerId="AD" clId="Web-{59956D79-4ABB-4F10-9ADA-4B288C2EF87C}" dt="2021-08-23T11:17:25.647" v="17"/>
          <ac:picMkLst>
            <pc:docMk/>
            <pc:sldMk cId="0" sldId="297"/>
            <ac:picMk id="4" creationId="{A17D954B-9D85-4A3D-9D3B-AE8F753B985E}"/>
          </ac:picMkLst>
        </pc:picChg>
      </pc:sldChg>
      <pc:sldChg chg="addSp delSp modSp">
        <pc:chgData name="Arild Torvund Olsen" userId="S::ato@hivolda.no::3423d729-1e8d-4c10-9ef2-90385d563038" providerId="AD" clId="Web-{59956D79-4ABB-4F10-9ADA-4B288C2EF87C}" dt="2021-08-23T11:28:44.631" v="30" actId="20577"/>
        <pc:sldMkLst>
          <pc:docMk/>
          <pc:sldMk cId="0" sldId="298"/>
        </pc:sldMkLst>
        <pc:spChg chg="mod">
          <ac:chgData name="Arild Torvund Olsen" userId="S::ato@hivolda.no::3423d729-1e8d-4c10-9ef2-90385d563038" providerId="AD" clId="Web-{59956D79-4ABB-4F10-9ADA-4B288C2EF87C}" dt="2021-08-23T11:28:44.631" v="30" actId="20577"/>
          <ac:spMkLst>
            <pc:docMk/>
            <pc:sldMk cId="0" sldId="298"/>
            <ac:spMk id="2" creationId="{C6196BEC-36C8-43CF-97AA-6C8E3E40B144}"/>
          </ac:spMkLst>
        </pc:spChg>
        <pc:spChg chg="mod">
          <ac:chgData name="Arild Torvund Olsen" userId="S::ato@hivolda.no::3423d729-1e8d-4c10-9ef2-90385d563038" providerId="AD" clId="Web-{59956D79-4ABB-4F10-9ADA-4B288C2EF87C}" dt="2021-08-23T11:28:31.099" v="28" actId="20577"/>
          <ac:spMkLst>
            <pc:docMk/>
            <pc:sldMk cId="0" sldId="298"/>
            <ac:spMk id="3" creationId="{DCBD47F8-85D6-45F2-8880-91E96AC2E7E7}"/>
          </ac:spMkLst>
        </pc:spChg>
        <pc:picChg chg="del">
          <ac:chgData name="Arild Torvund Olsen" userId="S::ato@hivolda.no::3423d729-1e8d-4c10-9ef2-90385d563038" providerId="AD" clId="Web-{59956D79-4ABB-4F10-9ADA-4B288C2EF87C}" dt="2021-08-23T11:17:54.679" v="20"/>
          <ac:picMkLst>
            <pc:docMk/>
            <pc:sldMk cId="0" sldId="298"/>
            <ac:picMk id="4" creationId="{E105CF87-CE4E-403A-9F9E-5780C13ABB9F}"/>
          </ac:picMkLst>
        </pc:picChg>
        <pc:picChg chg="add">
          <ac:chgData name="Arild Torvund Olsen" userId="S::ato@hivolda.no::3423d729-1e8d-4c10-9ef2-90385d563038" providerId="AD" clId="Web-{59956D79-4ABB-4F10-9ADA-4B288C2EF87C}" dt="2021-08-23T11:17:56.508" v="21"/>
          <ac:picMkLst>
            <pc:docMk/>
            <pc:sldMk cId="0" sldId="298"/>
            <ac:picMk id="5" creationId="{46DC5717-7796-4390-B144-D85FE4765A99}"/>
          </ac:picMkLst>
        </pc:picChg>
      </pc:sldChg>
      <pc:sldChg chg="addSp delSp modSp">
        <pc:chgData name="Arild Torvund Olsen" userId="S::ato@hivolda.no::3423d729-1e8d-4c10-9ef2-90385d563038" providerId="AD" clId="Web-{59956D79-4ABB-4F10-9ADA-4B288C2EF87C}" dt="2021-08-23T11:24:39.516" v="26" actId="14100"/>
        <pc:sldMkLst>
          <pc:docMk/>
          <pc:sldMk cId="3065722575" sldId="357"/>
        </pc:sldMkLst>
        <pc:spChg chg="mod">
          <ac:chgData name="Arild Torvund Olsen" userId="S::ato@hivolda.no::3423d729-1e8d-4c10-9ef2-90385d563038" providerId="AD" clId="Web-{59956D79-4ABB-4F10-9ADA-4B288C2EF87C}" dt="2021-08-23T11:24:39.516" v="26" actId="14100"/>
          <ac:spMkLst>
            <pc:docMk/>
            <pc:sldMk cId="3065722575" sldId="357"/>
            <ac:spMk id="2" creationId="{D3C64067-6198-4BDA-9B35-A4D6CC9075CA}"/>
          </ac:spMkLst>
        </pc:spChg>
        <pc:spChg chg="mod">
          <ac:chgData name="Arild Torvund Olsen" userId="S::ato@hivolda.no::3423d729-1e8d-4c10-9ef2-90385d563038" providerId="AD" clId="Web-{59956D79-4ABB-4F10-9ADA-4B288C2EF87C}" dt="2021-08-23T11:18:20.461" v="23" actId="20577"/>
          <ac:spMkLst>
            <pc:docMk/>
            <pc:sldMk cId="3065722575" sldId="357"/>
            <ac:spMk id="3" creationId="{928E12C5-0499-412C-AC20-9FC5AA0F0072}"/>
          </ac:spMkLst>
        </pc:spChg>
        <pc:picChg chg="del">
          <ac:chgData name="Arild Torvund Olsen" userId="S::ato@hivolda.no::3423d729-1e8d-4c10-9ef2-90385d563038" providerId="AD" clId="Web-{59956D79-4ABB-4F10-9ADA-4B288C2EF87C}" dt="2021-08-23T11:17:44.148" v="18"/>
          <ac:picMkLst>
            <pc:docMk/>
            <pc:sldMk cId="3065722575" sldId="357"/>
            <ac:picMk id="4" creationId="{A17D954B-9D85-4A3D-9D3B-AE8F753B985E}"/>
          </ac:picMkLst>
        </pc:picChg>
        <pc:picChg chg="add">
          <ac:chgData name="Arild Torvund Olsen" userId="S::ato@hivolda.no::3423d729-1e8d-4c10-9ef2-90385d563038" providerId="AD" clId="Web-{59956D79-4ABB-4F10-9ADA-4B288C2EF87C}" dt="2021-08-23T11:17:44.929" v="19"/>
          <ac:picMkLst>
            <pc:docMk/>
            <pc:sldMk cId="3065722575" sldId="357"/>
            <ac:picMk id="5" creationId="{746D7EB3-2032-4D62-82CA-1F7DEF17AF70}"/>
          </ac:picMkLst>
        </pc:picChg>
      </pc:sldChg>
      <pc:sldChg chg="modSp">
        <pc:chgData name="Arild Torvund Olsen" userId="S::ato@hivolda.no::3423d729-1e8d-4c10-9ef2-90385d563038" providerId="AD" clId="Web-{59956D79-4ABB-4F10-9ADA-4B288C2EF87C}" dt="2021-08-23T11:12:36.594" v="0" actId="20577"/>
        <pc:sldMkLst>
          <pc:docMk/>
          <pc:sldMk cId="1688818846" sldId="362"/>
        </pc:sldMkLst>
        <pc:spChg chg="mod">
          <ac:chgData name="Arild Torvund Olsen" userId="S::ato@hivolda.no::3423d729-1e8d-4c10-9ef2-90385d563038" providerId="AD" clId="Web-{59956D79-4ABB-4F10-9ADA-4B288C2EF87C}" dt="2021-08-23T11:12:36.594" v="0" actId="20577"/>
          <ac:spMkLst>
            <pc:docMk/>
            <pc:sldMk cId="1688818846" sldId="362"/>
            <ac:spMk id="3" creationId="{A257DCEC-E645-48A6-8DE0-8C70D66E6F85}"/>
          </ac:spMkLst>
        </pc:spChg>
      </pc:sldChg>
      <pc:sldChg chg="addSp delSp modSp">
        <pc:chgData name="Arild Torvund Olsen" userId="S::ato@hivolda.no::3423d729-1e8d-4c10-9ef2-90385d563038" providerId="AD" clId="Web-{59956D79-4ABB-4F10-9ADA-4B288C2EF87C}" dt="2021-08-23T11:49:37.220" v="48" actId="1076"/>
        <pc:sldMkLst>
          <pc:docMk/>
          <pc:sldMk cId="495347164" sldId="366"/>
        </pc:sldMkLst>
        <pc:spChg chg="mod">
          <ac:chgData name="Arild Torvund Olsen" userId="S::ato@hivolda.no::3423d729-1e8d-4c10-9ef2-90385d563038" providerId="AD" clId="Web-{59956D79-4ABB-4F10-9ADA-4B288C2EF87C}" dt="2021-08-23T11:47:30.265" v="39" actId="20577"/>
          <ac:spMkLst>
            <pc:docMk/>
            <pc:sldMk cId="495347164" sldId="366"/>
            <ac:spMk id="2" creationId="{01A8A1A5-845B-4F3B-8B77-2473B13392EC}"/>
          </ac:spMkLst>
        </pc:spChg>
        <pc:picChg chg="add mod">
          <ac:chgData name="Arild Torvund Olsen" userId="S::ato@hivolda.no::3423d729-1e8d-4c10-9ef2-90385d563038" providerId="AD" clId="Web-{59956D79-4ABB-4F10-9ADA-4B288C2EF87C}" dt="2021-08-23T11:49:37.220" v="48" actId="1076"/>
          <ac:picMkLst>
            <pc:docMk/>
            <pc:sldMk cId="495347164" sldId="366"/>
            <ac:picMk id="4" creationId="{653A1F01-9116-42D1-B101-2669ED68D86D}"/>
          </ac:picMkLst>
        </pc:picChg>
        <pc:picChg chg="del mod">
          <ac:chgData name="Arild Torvund Olsen" userId="S::ato@hivolda.no::3423d729-1e8d-4c10-9ef2-90385d563038" providerId="AD" clId="Web-{59956D79-4ABB-4F10-9ADA-4B288C2EF87C}" dt="2021-08-23T11:47:42.405" v="41"/>
          <ac:picMkLst>
            <pc:docMk/>
            <pc:sldMk cId="495347164" sldId="366"/>
            <ac:picMk id="7" creationId="{A51C3EB4-57F4-41DF-A5B5-C1D8E6A1137A}"/>
          </ac:picMkLst>
        </pc:picChg>
      </pc:sldChg>
      <pc:sldChg chg="modSp">
        <pc:chgData name="Arild Torvund Olsen" userId="S::ato@hivolda.no::3423d729-1e8d-4c10-9ef2-90385d563038" providerId="AD" clId="Web-{59956D79-4ABB-4F10-9ADA-4B288C2EF87C}" dt="2021-08-23T11:13:44.471" v="5" actId="20577"/>
        <pc:sldMkLst>
          <pc:docMk/>
          <pc:sldMk cId="520505460" sldId="410"/>
        </pc:sldMkLst>
        <pc:spChg chg="mod">
          <ac:chgData name="Arild Torvund Olsen" userId="S::ato@hivolda.no::3423d729-1e8d-4c10-9ef2-90385d563038" providerId="AD" clId="Web-{59956D79-4ABB-4F10-9ADA-4B288C2EF87C}" dt="2021-08-23T11:13:44.471" v="5" actId="20577"/>
          <ac:spMkLst>
            <pc:docMk/>
            <pc:sldMk cId="520505460" sldId="410"/>
            <ac:spMk id="5" creationId="{C3121C50-9ED4-48FF-97B2-567E7953ED0A}"/>
          </ac:spMkLst>
        </pc:spChg>
      </pc:sldChg>
      <pc:sldChg chg="modSp">
        <pc:chgData name="Arild Torvund Olsen" userId="S::ato@hivolda.no::3423d729-1e8d-4c10-9ef2-90385d563038" providerId="AD" clId="Web-{59956D79-4ABB-4F10-9ADA-4B288C2EF87C}" dt="2021-08-23T11:15:25.192" v="10" actId="20577"/>
        <pc:sldMkLst>
          <pc:docMk/>
          <pc:sldMk cId="3790417258" sldId="412"/>
        </pc:sldMkLst>
        <pc:spChg chg="mod">
          <ac:chgData name="Arild Torvund Olsen" userId="S::ato@hivolda.no::3423d729-1e8d-4c10-9ef2-90385d563038" providerId="AD" clId="Web-{59956D79-4ABB-4F10-9ADA-4B288C2EF87C}" dt="2021-08-23T11:15:25.192" v="10" actId="20577"/>
          <ac:spMkLst>
            <pc:docMk/>
            <pc:sldMk cId="3790417258" sldId="412"/>
            <ac:spMk id="9" creationId="{8F6AF067-6E97-49A3-BD7F-62C04676D812}"/>
          </ac:spMkLst>
        </pc:spChg>
      </pc:sldChg>
    </pc:docChg>
  </pc:docChgLst>
  <pc:docChgLst>
    <pc:chgData name="Arild Torvund Olsen" userId="S::ato@hivolda.no::3423d729-1e8d-4c10-9ef2-90385d563038" providerId="AD" clId="Web-{4DDECB71-2599-47D8-9F1E-4D568B06716F}"/>
    <pc:docChg chg="modSld">
      <pc:chgData name="Arild Torvund Olsen" userId="S::ato@hivolda.no::3423d729-1e8d-4c10-9ef2-90385d563038" providerId="AD" clId="Web-{4DDECB71-2599-47D8-9F1E-4D568B06716F}" dt="2021-08-23T10:48:52.445" v="5" actId="20577"/>
      <pc:docMkLst>
        <pc:docMk/>
      </pc:docMkLst>
      <pc:sldChg chg="modSp">
        <pc:chgData name="Arild Torvund Olsen" userId="S::ato@hivolda.no::3423d729-1e8d-4c10-9ef2-90385d563038" providerId="AD" clId="Web-{4DDECB71-2599-47D8-9F1E-4D568B06716F}" dt="2021-08-23T10:48:23.241" v="3" actId="20577"/>
        <pc:sldMkLst>
          <pc:docMk/>
          <pc:sldMk cId="0" sldId="267"/>
        </pc:sldMkLst>
        <pc:spChg chg="mod">
          <ac:chgData name="Arild Torvund Olsen" userId="S::ato@hivolda.no::3423d729-1e8d-4c10-9ef2-90385d563038" providerId="AD" clId="Web-{4DDECB71-2599-47D8-9F1E-4D568B06716F}" dt="2021-08-23T10:48:23.241" v="3" actId="20577"/>
          <ac:spMkLst>
            <pc:docMk/>
            <pc:sldMk cId="0" sldId="267"/>
            <ac:spMk id="2" creationId="{F99487FA-9449-48EF-9241-E5892AD546AD}"/>
          </ac:spMkLst>
        </pc:spChg>
      </pc:sldChg>
      <pc:sldChg chg="modSp">
        <pc:chgData name="Arild Torvund Olsen" userId="S::ato@hivolda.no::3423d729-1e8d-4c10-9ef2-90385d563038" providerId="AD" clId="Web-{4DDECB71-2599-47D8-9F1E-4D568B06716F}" dt="2021-08-23T10:48:52.445" v="5" actId="20577"/>
        <pc:sldMkLst>
          <pc:docMk/>
          <pc:sldMk cId="1018462113" sldId="403"/>
        </pc:sldMkLst>
        <pc:spChg chg="mod">
          <ac:chgData name="Arild Torvund Olsen" userId="S::ato@hivolda.no::3423d729-1e8d-4c10-9ef2-90385d563038" providerId="AD" clId="Web-{4DDECB71-2599-47D8-9F1E-4D568B06716F}" dt="2021-08-23T10:48:52.445" v="5" actId="20577"/>
          <ac:spMkLst>
            <pc:docMk/>
            <pc:sldMk cId="1018462113" sldId="403"/>
            <ac:spMk id="2" creationId="{F99487FA-9449-48EF-9241-E5892AD546AD}"/>
          </ac:spMkLst>
        </pc:spChg>
      </pc:sldChg>
      <pc:sldChg chg="modSp">
        <pc:chgData name="Arild Torvund Olsen" userId="S::ato@hivolda.no::3423d729-1e8d-4c10-9ef2-90385d563038" providerId="AD" clId="Web-{4DDECB71-2599-47D8-9F1E-4D568B06716F}" dt="2021-08-23T10:47:55.568" v="1" actId="20577"/>
        <pc:sldMkLst>
          <pc:docMk/>
          <pc:sldMk cId="1923717022" sldId="407"/>
        </pc:sldMkLst>
        <pc:spChg chg="mod">
          <ac:chgData name="Arild Torvund Olsen" userId="S::ato@hivolda.no::3423d729-1e8d-4c10-9ef2-90385d563038" providerId="AD" clId="Web-{4DDECB71-2599-47D8-9F1E-4D568B06716F}" dt="2021-08-23T10:47:55.568" v="1" actId="20577"/>
          <ac:spMkLst>
            <pc:docMk/>
            <pc:sldMk cId="1923717022" sldId="407"/>
            <ac:spMk id="2" creationId="{F99487FA-9449-48EF-9241-E5892AD546A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716E1-8F9B-4849-80A7-F74C58F5EA0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EE72C4D-2989-4F8E-AC36-F3B201972088}">
      <dgm:prSet/>
      <dgm:spPr/>
      <dgm:t>
        <a:bodyPr/>
        <a:lstStyle/>
        <a:p>
          <a:r>
            <a:rPr lang="nn-NO" dirty="0"/>
            <a:t>Kvifor blir ikkje sjøfuglar kalde i kaldt vatn?</a:t>
          </a:r>
          <a:endParaRPr lang="en-US" dirty="0"/>
        </a:p>
      </dgm:t>
    </dgm:pt>
    <dgm:pt modelId="{4B519E7A-A748-443E-AAAA-2B89620B0C55}" type="parTrans" cxnId="{366896EA-9A33-4560-8C94-27548D47DD24}">
      <dgm:prSet/>
      <dgm:spPr/>
      <dgm:t>
        <a:bodyPr/>
        <a:lstStyle/>
        <a:p>
          <a:endParaRPr lang="en-US"/>
        </a:p>
      </dgm:t>
    </dgm:pt>
    <dgm:pt modelId="{26FC3E85-AF04-4EE6-A3D3-C7DDEAD6BAB3}" type="sibTrans" cxnId="{366896EA-9A33-4560-8C94-27548D47DD24}">
      <dgm:prSet/>
      <dgm:spPr/>
      <dgm:t>
        <a:bodyPr/>
        <a:lstStyle/>
        <a:p>
          <a:endParaRPr lang="en-US"/>
        </a:p>
      </dgm:t>
    </dgm:pt>
    <dgm:pt modelId="{236B3921-3F7F-4F8D-B751-13A2E23AA47F}">
      <dgm:prSet/>
      <dgm:spPr/>
      <dgm:t>
        <a:bodyPr/>
        <a:lstStyle/>
        <a:p>
          <a:r>
            <a:rPr lang="nn-NO" dirty="0"/>
            <a:t>Korleis kan oljesøl skade sjøfuglane?</a:t>
          </a:r>
          <a:endParaRPr lang="en-US" dirty="0"/>
        </a:p>
      </dgm:t>
    </dgm:pt>
    <dgm:pt modelId="{8476D101-2A5F-4440-B23A-273F82965267}" type="parTrans" cxnId="{0B13749D-6BBA-4E45-9D8E-8229BAC78088}">
      <dgm:prSet/>
      <dgm:spPr/>
      <dgm:t>
        <a:bodyPr/>
        <a:lstStyle/>
        <a:p>
          <a:endParaRPr lang="en-US"/>
        </a:p>
      </dgm:t>
    </dgm:pt>
    <dgm:pt modelId="{9F40C85F-464F-42A1-B246-9B6C60D9B22C}" type="sibTrans" cxnId="{0B13749D-6BBA-4E45-9D8E-8229BAC78088}">
      <dgm:prSet/>
      <dgm:spPr/>
      <dgm:t>
        <a:bodyPr/>
        <a:lstStyle/>
        <a:p>
          <a:endParaRPr lang="en-US"/>
        </a:p>
      </dgm:t>
    </dgm:pt>
    <dgm:pt modelId="{50D4C332-7B28-47E2-B514-0FAD9C3884E1}" type="pres">
      <dgm:prSet presAssocID="{C11716E1-8F9B-4849-80A7-F74C58F5EA08}" presName="vert0" presStyleCnt="0">
        <dgm:presLayoutVars>
          <dgm:dir/>
          <dgm:animOne val="branch"/>
          <dgm:animLvl val="lvl"/>
        </dgm:presLayoutVars>
      </dgm:prSet>
      <dgm:spPr/>
    </dgm:pt>
    <dgm:pt modelId="{8C980CDB-57C9-4FE5-90AB-17AE834D86FD}" type="pres">
      <dgm:prSet presAssocID="{CEE72C4D-2989-4F8E-AC36-F3B201972088}" presName="thickLine" presStyleLbl="alignNode1" presStyleIdx="0" presStyleCnt="2"/>
      <dgm:spPr/>
    </dgm:pt>
    <dgm:pt modelId="{61429FB6-855F-415B-9BBE-265D28C5BE7D}" type="pres">
      <dgm:prSet presAssocID="{CEE72C4D-2989-4F8E-AC36-F3B201972088}" presName="horz1" presStyleCnt="0"/>
      <dgm:spPr/>
    </dgm:pt>
    <dgm:pt modelId="{26A188D7-B29C-44DB-B17B-3F702A5C8E83}" type="pres">
      <dgm:prSet presAssocID="{CEE72C4D-2989-4F8E-AC36-F3B201972088}" presName="tx1" presStyleLbl="revTx" presStyleIdx="0" presStyleCnt="2"/>
      <dgm:spPr/>
    </dgm:pt>
    <dgm:pt modelId="{AB8E90B2-D9CC-458C-B38C-E62058393BF7}" type="pres">
      <dgm:prSet presAssocID="{CEE72C4D-2989-4F8E-AC36-F3B201972088}" presName="vert1" presStyleCnt="0"/>
      <dgm:spPr/>
    </dgm:pt>
    <dgm:pt modelId="{E3E8B57E-3E55-4F71-9531-5316396874E4}" type="pres">
      <dgm:prSet presAssocID="{236B3921-3F7F-4F8D-B751-13A2E23AA47F}" presName="thickLine" presStyleLbl="alignNode1" presStyleIdx="1" presStyleCnt="2"/>
      <dgm:spPr/>
    </dgm:pt>
    <dgm:pt modelId="{95666C1A-0897-4A6D-AD57-B43BBF6A9DEA}" type="pres">
      <dgm:prSet presAssocID="{236B3921-3F7F-4F8D-B751-13A2E23AA47F}" presName="horz1" presStyleCnt="0"/>
      <dgm:spPr/>
    </dgm:pt>
    <dgm:pt modelId="{DA7E4916-E5B2-4B36-85F1-C043D8A0BFC9}" type="pres">
      <dgm:prSet presAssocID="{236B3921-3F7F-4F8D-B751-13A2E23AA47F}" presName="tx1" presStyleLbl="revTx" presStyleIdx="1" presStyleCnt="2"/>
      <dgm:spPr/>
    </dgm:pt>
    <dgm:pt modelId="{25EDBAF7-FA20-448F-BD31-7ED000513BFF}" type="pres">
      <dgm:prSet presAssocID="{236B3921-3F7F-4F8D-B751-13A2E23AA47F}" presName="vert1" presStyleCnt="0"/>
      <dgm:spPr/>
    </dgm:pt>
  </dgm:ptLst>
  <dgm:cxnLst>
    <dgm:cxn modelId="{E66DDF6F-900E-4ECC-A9C8-3FBC4225FF68}" type="presOf" srcId="{C11716E1-8F9B-4849-80A7-F74C58F5EA08}" destId="{50D4C332-7B28-47E2-B514-0FAD9C3884E1}" srcOrd="0" destOrd="0" presId="urn:microsoft.com/office/officeart/2008/layout/LinedList"/>
    <dgm:cxn modelId="{0B13749D-6BBA-4E45-9D8E-8229BAC78088}" srcId="{C11716E1-8F9B-4849-80A7-F74C58F5EA08}" destId="{236B3921-3F7F-4F8D-B751-13A2E23AA47F}" srcOrd="1" destOrd="0" parTransId="{8476D101-2A5F-4440-B23A-273F82965267}" sibTransId="{9F40C85F-464F-42A1-B246-9B6C60D9B22C}"/>
    <dgm:cxn modelId="{0A7D0CB7-1F5D-42D7-B1D0-AA7E1897DC08}" type="presOf" srcId="{CEE72C4D-2989-4F8E-AC36-F3B201972088}" destId="{26A188D7-B29C-44DB-B17B-3F702A5C8E83}" srcOrd="0" destOrd="0" presId="urn:microsoft.com/office/officeart/2008/layout/LinedList"/>
    <dgm:cxn modelId="{65F4DCDC-E2BB-4526-BCB8-B91B260F3ED2}" type="presOf" srcId="{236B3921-3F7F-4F8D-B751-13A2E23AA47F}" destId="{DA7E4916-E5B2-4B36-85F1-C043D8A0BFC9}" srcOrd="0" destOrd="0" presId="urn:microsoft.com/office/officeart/2008/layout/LinedList"/>
    <dgm:cxn modelId="{366896EA-9A33-4560-8C94-27548D47DD24}" srcId="{C11716E1-8F9B-4849-80A7-F74C58F5EA08}" destId="{CEE72C4D-2989-4F8E-AC36-F3B201972088}" srcOrd="0" destOrd="0" parTransId="{4B519E7A-A748-443E-AAAA-2B89620B0C55}" sibTransId="{26FC3E85-AF04-4EE6-A3D3-C7DDEAD6BAB3}"/>
    <dgm:cxn modelId="{59035AE2-26D3-4657-A972-80076652714F}" type="presParOf" srcId="{50D4C332-7B28-47E2-B514-0FAD9C3884E1}" destId="{8C980CDB-57C9-4FE5-90AB-17AE834D86FD}" srcOrd="0" destOrd="0" presId="urn:microsoft.com/office/officeart/2008/layout/LinedList"/>
    <dgm:cxn modelId="{A25BC6FB-7D5E-4C85-B258-451B0002007F}" type="presParOf" srcId="{50D4C332-7B28-47E2-B514-0FAD9C3884E1}" destId="{61429FB6-855F-415B-9BBE-265D28C5BE7D}" srcOrd="1" destOrd="0" presId="urn:microsoft.com/office/officeart/2008/layout/LinedList"/>
    <dgm:cxn modelId="{96A77CDA-930C-4EBA-A992-26B87DCDE1F0}" type="presParOf" srcId="{61429FB6-855F-415B-9BBE-265D28C5BE7D}" destId="{26A188D7-B29C-44DB-B17B-3F702A5C8E83}" srcOrd="0" destOrd="0" presId="urn:microsoft.com/office/officeart/2008/layout/LinedList"/>
    <dgm:cxn modelId="{4649728D-E2F2-4538-9A98-FB06CE622E31}" type="presParOf" srcId="{61429FB6-855F-415B-9BBE-265D28C5BE7D}" destId="{AB8E90B2-D9CC-458C-B38C-E62058393BF7}" srcOrd="1" destOrd="0" presId="urn:microsoft.com/office/officeart/2008/layout/LinedList"/>
    <dgm:cxn modelId="{091B451E-E6DD-405E-B695-0B7D411692AF}" type="presParOf" srcId="{50D4C332-7B28-47E2-B514-0FAD9C3884E1}" destId="{E3E8B57E-3E55-4F71-9531-5316396874E4}" srcOrd="2" destOrd="0" presId="urn:microsoft.com/office/officeart/2008/layout/LinedList"/>
    <dgm:cxn modelId="{D2BA0138-BCC8-4997-8A60-F209710C331C}" type="presParOf" srcId="{50D4C332-7B28-47E2-B514-0FAD9C3884E1}" destId="{95666C1A-0897-4A6D-AD57-B43BBF6A9DEA}" srcOrd="3" destOrd="0" presId="urn:microsoft.com/office/officeart/2008/layout/LinedList"/>
    <dgm:cxn modelId="{AB621EA4-F9F1-4E9A-A401-DCE7136E0C07}" type="presParOf" srcId="{95666C1A-0897-4A6D-AD57-B43BBF6A9DEA}" destId="{DA7E4916-E5B2-4B36-85F1-C043D8A0BFC9}" srcOrd="0" destOrd="0" presId="urn:microsoft.com/office/officeart/2008/layout/LinedList"/>
    <dgm:cxn modelId="{99E8809C-503F-4C97-8A57-A6778C6A8CD8}" type="presParOf" srcId="{95666C1A-0897-4A6D-AD57-B43BBF6A9DEA}" destId="{25EDBAF7-FA20-448F-BD31-7ED000513B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48A8EF-8411-4201-B581-37A6D438116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1E668D9-A2C5-48DC-B3A7-4DB76E0EF757}">
      <dgm:prSet/>
      <dgm:spPr/>
      <dgm:t>
        <a:bodyPr/>
        <a:lstStyle/>
        <a:p>
          <a:r>
            <a:rPr lang="nn-NO"/>
            <a:t>Snakk saman to og to om kva som har skjedd i boka så langt.</a:t>
          </a:r>
          <a:endParaRPr lang="en-US"/>
        </a:p>
      </dgm:t>
    </dgm:pt>
    <dgm:pt modelId="{BF8D4C4F-1D38-43EA-8FDB-16E9F4E7629A}" type="parTrans" cxnId="{52AD0082-D20F-407D-A48F-45B0FB36FEDE}">
      <dgm:prSet/>
      <dgm:spPr/>
      <dgm:t>
        <a:bodyPr/>
        <a:lstStyle/>
        <a:p>
          <a:endParaRPr lang="en-US"/>
        </a:p>
      </dgm:t>
    </dgm:pt>
    <dgm:pt modelId="{C4313F54-505B-4557-BEBF-AE73509E665D}" type="sibTrans" cxnId="{52AD0082-D20F-407D-A48F-45B0FB36FEDE}">
      <dgm:prSet/>
      <dgm:spPr/>
      <dgm:t>
        <a:bodyPr/>
        <a:lstStyle/>
        <a:p>
          <a:endParaRPr lang="en-US"/>
        </a:p>
      </dgm:t>
    </dgm:pt>
    <dgm:pt modelId="{FAFCD9ED-7C18-41D8-AB21-8AB692FC1E3A}">
      <dgm:prSet/>
      <dgm:spPr/>
      <dgm:t>
        <a:bodyPr/>
        <a:lstStyle/>
        <a:p>
          <a:r>
            <a:rPr lang="nn-NO"/>
            <a:t>Vel ut ti nøkkelord som samanfattar dei to første kapitla.</a:t>
          </a:r>
          <a:endParaRPr lang="en-US"/>
        </a:p>
      </dgm:t>
    </dgm:pt>
    <dgm:pt modelId="{75C58A6A-1433-4529-A278-879B15C990E3}" type="parTrans" cxnId="{B32FA921-623B-4496-A4CE-3E9ABB0C46EA}">
      <dgm:prSet/>
      <dgm:spPr/>
      <dgm:t>
        <a:bodyPr/>
        <a:lstStyle/>
        <a:p>
          <a:endParaRPr lang="en-US"/>
        </a:p>
      </dgm:t>
    </dgm:pt>
    <dgm:pt modelId="{86BDCE6B-FB93-40AA-AF4F-EAE87D4E5E56}" type="sibTrans" cxnId="{B32FA921-623B-4496-A4CE-3E9ABB0C46EA}">
      <dgm:prSet/>
      <dgm:spPr/>
      <dgm:t>
        <a:bodyPr/>
        <a:lstStyle/>
        <a:p>
          <a:endParaRPr lang="en-US"/>
        </a:p>
      </dgm:t>
    </dgm:pt>
    <dgm:pt modelId="{86AF565D-4B55-4CAA-A363-0B3AA2A4CB10}" type="pres">
      <dgm:prSet presAssocID="{8A48A8EF-8411-4201-B581-37A6D4381163}" presName="vert0" presStyleCnt="0">
        <dgm:presLayoutVars>
          <dgm:dir/>
          <dgm:animOne val="branch"/>
          <dgm:animLvl val="lvl"/>
        </dgm:presLayoutVars>
      </dgm:prSet>
      <dgm:spPr/>
    </dgm:pt>
    <dgm:pt modelId="{9127E67D-D5E0-4539-8C3B-4E14C7018298}" type="pres">
      <dgm:prSet presAssocID="{91E668D9-A2C5-48DC-B3A7-4DB76E0EF757}" presName="thickLine" presStyleLbl="alignNode1" presStyleIdx="0" presStyleCnt="2"/>
      <dgm:spPr/>
    </dgm:pt>
    <dgm:pt modelId="{0607A33F-4919-45E1-B34C-80A617A440DD}" type="pres">
      <dgm:prSet presAssocID="{91E668D9-A2C5-48DC-B3A7-4DB76E0EF757}" presName="horz1" presStyleCnt="0"/>
      <dgm:spPr/>
    </dgm:pt>
    <dgm:pt modelId="{25890A75-8505-462B-822E-E3B5EC1652C7}" type="pres">
      <dgm:prSet presAssocID="{91E668D9-A2C5-48DC-B3A7-4DB76E0EF757}" presName="tx1" presStyleLbl="revTx" presStyleIdx="0" presStyleCnt="2"/>
      <dgm:spPr/>
    </dgm:pt>
    <dgm:pt modelId="{11E4BBF8-72F1-4F0D-96DA-9A4AF8B71F03}" type="pres">
      <dgm:prSet presAssocID="{91E668D9-A2C5-48DC-B3A7-4DB76E0EF757}" presName="vert1" presStyleCnt="0"/>
      <dgm:spPr/>
    </dgm:pt>
    <dgm:pt modelId="{A45BA7B2-CEBE-45CB-8FD4-5BE806D911C1}" type="pres">
      <dgm:prSet presAssocID="{FAFCD9ED-7C18-41D8-AB21-8AB692FC1E3A}" presName="thickLine" presStyleLbl="alignNode1" presStyleIdx="1" presStyleCnt="2"/>
      <dgm:spPr/>
    </dgm:pt>
    <dgm:pt modelId="{0CD1A7B1-112D-445A-AF86-9728A91997B3}" type="pres">
      <dgm:prSet presAssocID="{FAFCD9ED-7C18-41D8-AB21-8AB692FC1E3A}" presName="horz1" presStyleCnt="0"/>
      <dgm:spPr/>
    </dgm:pt>
    <dgm:pt modelId="{27BA83B6-4B03-4F04-ADA2-A95A5CBF9CDF}" type="pres">
      <dgm:prSet presAssocID="{FAFCD9ED-7C18-41D8-AB21-8AB692FC1E3A}" presName="tx1" presStyleLbl="revTx" presStyleIdx="1" presStyleCnt="2"/>
      <dgm:spPr/>
    </dgm:pt>
    <dgm:pt modelId="{C51EFAD9-A974-44A6-91DF-08E8CB4FA948}" type="pres">
      <dgm:prSet presAssocID="{FAFCD9ED-7C18-41D8-AB21-8AB692FC1E3A}" presName="vert1" presStyleCnt="0"/>
      <dgm:spPr/>
    </dgm:pt>
  </dgm:ptLst>
  <dgm:cxnLst>
    <dgm:cxn modelId="{89932C06-8FE7-4DE1-A7E3-36C9B1A47132}" type="presOf" srcId="{8A48A8EF-8411-4201-B581-37A6D4381163}" destId="{86AF565D-4B55-4CAA-A363-0B3AA2A4CB10}" srcOrd="0" destOrd="0" presId="urn:microsoft.com/office/officeart/2008/layout/LinedList"/>
    <dgm:cxn modelId="{5F1C6012-E4C3-4F5F-9260-47BD4CD0996A}" type="presOf" srcId="{91E668D9-A2C5-48DC-B3A7-4DB76E0EF757}" destId="{25890A75-8505-462B-822E-E3B5EC1652C7}" srcOrd="0" destOrd="0" presId="urn:microsoft.com/office/officeart/2008/layout/LinedList"/>
    <dgm:cxn modelId="{0DA57717-C59E-419F-A2A5-11CC55DC3068}" type="presOf" srcId="{FAFCD9ED-7C18-41D8-AB21-8AB692FC1E3A}" destId="{27BA83B6-4B03-4F04-ADA2-A95A5CBF9CDF}" srcOrd="0" destOrd="0" presId="urn:microsoft.com/office/officeart/2008/layout/LinedList"/>
    <dgm:cxn modelId="{B32FA921-623B-4496-A4CE-3E9ABB0C46EA}" srcId="{8A48A8EF-8411-4201-B581-37A6D4381163}" destId="{FAFCD9ED-7C18-41D8-AB21-8AB692FC1E3A}" srcOrd="1" destOrd="0" parTransId="{75C58A6A-1433-4529-A278-879B15C990E3}" sibTransId="{86BDCE6B-FB93-40AA-AF4F-EAE87D4E5E56}"/>
    <dgm:cxn modelId="{52AD0082-D20F-407D-A48F-45B0FB36FEDE}" srcId="{8A48A8EF-8411-4201-B581-37A6D4381163}" destId="{91E668D9-A2C5-48DC-B3A7-4DB76E0EF757}" srcOrd="0" destOrd="0" parTransId="{BF8D4C4F-1D38-43EA-8FDB-16E9F4E7629A}" sibTransId="{C4313F54-505B-4557-BEBF-AE73509E665D}"/>
    <dgm:cxn modelId="{3EE56A6C-0459-455D-8DDF-53EE89C5CADE}" type="presParOf" srcId="{86AF565D-4B55-4CAA-A363-0B3AA2A4CB10}" destId="{9127E67D-D5E0-4539-8C3B-4E14C7018298}" srcOrd="0" destOrd="0" presId="urn:microsoft.com/office/officeart/2008/layout/LinedList"/>
    <dgm:cxn modelId="{850E6ECD-D3C5-4AD8-ADA6-E52B64C132BB}" type="presParOf" srcId="{86AF565D-4B55-4CAA-A363-0B3AA2A4CB10}" destId="{0607A33F-4919-45E1-B34C-80A617A440DD}" srcOrd="1" destOrd="0" presId="urn:microsoft.com/office/officeart/2008/layout/LinedList"/>
    <dgm:cxn modelId="{D7AF82A2-4D37-4CC3-A8C4-DA20CC85EA8E}" type="presParOf" srcId="{0607A33F-4919-45E1-B34C-80A617A440DD}" destId="{25890A75-8505-462B-822E-E3B5EC1652C7}" srcOrd="0" destOrd="0" presId="urn:microsoft.com/office/officeart/2008/layout/LinedList"/>
    <dgm:cxn modelId="{7D3A9B56-538E-4818-899D-DF0048D829EB}" type="presParOf" srcId="{0607A33F-4919-45E1-B34C-80A617A440DD}" destId="{11E4BBF8-72F1-4F0D-96DA-9A4AF8B71F03}" srcOrd="1" destOrd="0" presId="urn:microsoft.com/office/officeart/2008/layout/LinedList"/>
    <dgm:cxn modelId="{5975E1F6-488D-4FE9-953E-6E71BFDE82EB}" type="presParOf" srcId="{86AF565D-4B55-4CAA-A363-0B3AA2A4CB10}" destId="{A45BA7B2-CEBE-45CB-8FD4-5BE806D911C1}" srcOrd="2" destOrd="0" presId="urn:microsoft.com/office/officeart/2008/layout/LinedList"/>
    <dgm:cxn modelId="{310A9E8D-6F4E-4531-A439-1D1416D60240}" type="presParOf" srcId="{86AF565D-4B55-4CAA-A363-0B3AA2A4CB10}" destId="{0CD1A7B1-112D-445A-AF86-9728A91997B3}" srcOrd="3" destOrd="0" presId="urn:microsoft.com/office/officeart/2008/layout/LinedList"/>
    <dgm:cxn modelId="{7BA38D0D-94F7-4E5B-AB79-C0D525DCAEC3}" type="presParOf" srcId="{0CD1A7B1-112D-445A-AF86-9728A91997B3}" destId="{27BA83B6-4B03-4F04-ADA2-A95A5CBF9CDF}" srcOrd="0" destOrd="0" presId="urn:microsoft.com/office/officeart/2008/layout/LinedList"/>
    <dgm:cxn modelId="{E9C60F7F-8E2B-42C8-9CD3-006E24C8FC86}" type="presParOf" srcId="{0CD1A7B1-112D-445A-AF86-9728A91997B3}" destId="{C51EFAD9-A974-44A6-91DF-08E8CB4FA9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4F82E1-289D-4D76-B874-6F4BA7D415C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B22A9BF-9472-48B9-868E-9F0EDF7AF3F4}">
      <dgm:prSet/>
      <dgm:spPr/>
      <dgm:t>
        <a:bodyPr/>
        <a:lstStyle/>
        <a:p>
          <a:r>
            <a:rPr lang="nn-NO"/>
            <a:t>Prøv å fiske opp oljen med ei skei eller suge opp med ei pipette. </a:t>
          </a:r>
          <a:endParaRPr lang="en-US"/>
        </a:p>
      </dgm:t>
    </dgm:pt>
    <dgm:pt modelId="{0BDAA046-9DA6-47C4-A90A-2A8905C1ABD5}" type="parTrans" cxnId="{25BD26EE-F86B-4832-BD28-8406A2EFB2FF}">
      <dgm:prSet/>
      <dgm:spPr/>
      <dgm:t>
        <a:bodyPr/>
        <a:lstStyle/>
        <a:p>
          <a:endParaRPr lang="en-US"/>
        </a:p>
      </dgm:t>
    </dgm:pt>
    <dgm:pt modelId="{B0B13806-1F95-40F5-9FDE-35B655B51763}" type="sibTrans" cxnId="{25BD26EE-F86B-4832-BD28-8406A2EFB2FF}">
      <dgm:prSet/>
      <dgm:spPr/>
      <dgm:t>
        <a:bodyPr/>
        <a:lstStyle/>
        <a:p>
          <a:endParaRPr lang="en-US"/>
        </a:p>
      </dgm:t>
    </dgm:pt>
    <dgm:pt modelId="{E7058452-55E2-4111-947B-55866FB9AE48}">
      <dgm:prSet/>
      <dgm:spPr/>
      <dgm:t>
        <a:bodyPr/>
        <a:lstStyle/>
        <a:p>
          <a:r>
            <a:rPr lang="nn-NO"/>
            <a:t>Kva må ein gjere for å få opp mest mogeleg olje og minst mogeleg vatn?</a:t>
          </a:r>
          <a:endParaRPr lang="en-US"/>
        </a:p>
      </dgm:t>
    </dgm:pt>
    <dgm:pt modelId="{E15A82A5-5F39-462D-B6FF-8C51EAE6BB32}" type="parTrans" cxnId="{77D74770-A371-4F51-80E9-08281B1D0B10}">
      <dgm:prSet/>
      <dgm:spPr/>
      <dgm:t>
        <a:bodyPr/>
        <a:lstStyle/>
        <a:p>
          <a:endParaRPr lang="en-US"/>
        </a:p>
      </dgm:t>
    </dgm:pt>
    <dgm:pt modelId="{EE1CC83B-279B-4470-ABF0-B14388A108E3}" type="sibTrans" cxnId="{77D74770-A371-4F51-80E9-08281B1D0B10}">
      <dgm:prSet/>
      <dgm:spPr/>
      <dgm:t>
        <a:bodyPr/>
        <a:lstStyle/>
        <a:p>
          <a:endParaRPr lang="en-US"/>
        </a:p>
      </dgm:t>
    </dgm:pt>
    <dgm:pt modelId="{BD0A9AA0-2AC2-43B1-986E-AB8F1FDA73C8}" type="pres">
      <dgm:prSet presAssocID="{924F82E1-289D-4D76-B874-6F4BA7D415C4}" presName="vert0" presStyleCnt="0">
        <dgm:presLayoutVars>
          <dgm:dir/>
          <dgm:animOne val="branch"/>
          <dgm:animLvl val="lvl"/>
        </dgm:presLayoutVars>
      </dgm:prSet>
      <dgm:spPr/>
    </dgm:pt>
    <dgm:pt modelId="{CA42E1BE-3774-454B-8B05-C72520280E2E}" type="pres">
      <dgm:prSet presAssocID="{5B22A9BF-9472-48B9-868E-9F0EDF7AF3F4}" presName="thickLine" presStyleLbl="alignNode1" presStyleIdx="0" presStyleCnt="2"/>
      <dgm:spPr/>
    </dgm:pt>
    <dgm:pt modelId="{18F6261A-E26D-47D8-88DA-58DC9CEF6815}" type="pres">
      <dgm:prSet presAssocID="{5B22A9BF-9472-48B9-868E-9F0EDF7AF3F4}" presName="horz1" presStyleCnt="0"/>
      <dgm:spPr/>
    </dgm:pt>
    <dgm:pt modelId="{1C8711DF-BAAF-47F3-ADAB-CE38903526DC}" type="pres">
      <dgm:prSet presAssocID="{5B22A9BF-9472-48B9-868E-9F0EDF7AF3F4}" presName="tx1" presStyleLbl="revTx" presStyleIdx="0" presStyleCnt="2"/>
      <dgm:spPr/>
    </dgm:pt>
    <dgm:pt modelId="{A4339407-E369-41B4-8B5B-C38FC9F94F04}" type="pres">
      <dgm:prSet presAssocID="{5B22A9BF-9472-48B9-868E-9F0EDF7AF3F4}" presName="vert1" presStyleCnt="0"/>
      <dgm:spPr/>
    </dgm:pt>
    <dgm:pt modelId="{F3EAC8F6-C198-4999-9674-2D09F2603C88}" type="pres">
      <dgm:prSet presAssocID="{E7058452-55E2-4111-947B-55866FB9AE48}" presName="thickLine" presStyleLbl="alignNode1" presStyleIdx="1" presStyleCnt="2"/>
      <dgm:spPr/>
    </dgm:pt>
    <dgm:pt modelId="{5633F270-8F52-426D-BE72-37CA619B81B4}" type="pres">
      <dgm:prSet presAssocID="{E7058452-55E2-4111-947B-55866FB9AE48}" presName="horz1" presStyleCnt="0"/>
      <dgm:spPr/>
    </dgm:pt>
    <dgm:pt modelId="{A0A40ECA-9060-415A-B084-6059D9568008}" type="pres">
      <dgm:prSet presAssocID="{E7058452-55E2-4111-947B-55866FB9AE48}" presName="tx1" presStyleLbl="revTx" presStyleIdx="1" presStyleCnt="2"/>
      <dgm:spPr/>
    </dgm:pt>
    <dgm:pt modelId="{AC44B6A0-36D3-4E65-962B-71776DD3AB37}" type="pres">
      <dgm:prSet presAssocID="{E7058452-55E2-4111-947B-55866FB9AE48}" presName="vert1" presStyleCnt="0"/>
      <dgm:spPr/>
    </dgm:pt>
  </dgm:ptLst>
  <dgm:cxnLst>
    <dgm:cxn modelId="{C72E7D00-673B-49A9-9585-AEC031DBAC4B}" type="presOf" srcId="{5B22A9BF-9472-48B9-868E-9F0EDF7AF3F4}" destId="{1C8711DF-BAAF-47F3-ADAB-CE38903526DC}" srcOrd="0" destOrd="0" presId="urn:microsoft.com/office/officeart/2008/layout/LinedList"/>
    <dgm:cxn modelId="{E4EB2137-387C-4372-8C25-987161ECE798}" type="presOf" srcId="{E7058452-55E2-4111-947B-55866FB9AE48}" destId="{A0A40ECA-9060-415A-B084-6059D9568008}" srcOrd="0" destOrd="0" presId="urn:microsoft.com/office/officeart/2008/layout/LinedList"/>
    <dgm:cxn modelId="{77D74770-A371-4F51-80E9-08281B1D0B10}" srcId="{924F82E1-289D-4D76-B874-6F4BA7D415C4}" destId="{E7058452-55E2-4111-947B-55866FB9AE48}" srcOrd="1" destOrd="0" parTransId="{E15A82A5-5F39-462D-B6FF-8C51EAE6BB32}" sibTransId="{EE1CC83B-279B-4470-ABF0-B14388A108E3}"/>
    <dgm:cxn modelId="{F2D1DCA7-27FB-4E94-8599-41A8C4005DD7}" type="presOf" srcId="{924F82E1-289D-4D76-B874-6F4BA7D415C4}" destId="{BD0A9AA0-2AC2-43B1-986E-AB8F1FDA73C8}" srcOrd="0" destOrd="0" presId="urn:microsoft.com/office/officeart/2008/layout/LinedList"/>
    <dgm:cxn modelId="{25BD26EE-F86B-4832-BD28-8406A2EFB2FF}" srcId="{924F82E1-289D-4D76-B874-6F4BA7D415C4}" destId="{5B22A9BF-9472-48B9-868E-9F0EDF7AF3F4}" srcOrd="0" destOrd="0" parTransId="{0BDAA046-9DA6-47C4-A90A-2A8905C1ABD5}" sibTransId="{B0B13806-1F95-40F5-9FDE-35B655B51763}"/>
    <dgm:cxn modelId="{CC12CE10-5950-486C-8256-4BF7CE741B34}" type="presParOf" srcId="{BD0A9AA0-2AC2-43B1-986E-AB8F1FDA73C8}" destId="{CA42E1BE-3774-454B-8B05-C72520280E2E}" srcOrd="0" destOrd="0" presId="urn:microsoft.com/office/officeart/2008/layout/LinedList"/>
    <dgm:cxn modelId="{D6BB7004-0467-4F40-9EE8-1FCE2F79E73C}" type="presParOf" srcId="{BD0A9AA0-2AC2-43B1-986E-AB8F1FDA73C8}" destId="{18F6261A-E26D-47D8-88DA-58DC9CEF6815}" srcOrd="1" destOrd="0" presId="urn:microsoft.com/office/officeart/2008/layout/LinedList"/>
    <dgm:cxn modelId="{DEB7F226-0287-4899-AAC0-EE4C6F530AC6}" type="presParOf" srcId="{18F6261A-E26D-47D8-88DA-58DC9CEF6815}" destId="{1C8711DF-BAAF-47F3-ADAB-CE38903526DC}" srcOrd="0" destOrd="0" presId="urn:microsoft.com/office/officeart/2008/layout/LinedList"/>
    <dgm:cxn modelId="{AAC228FA-97E7-4700-9507-13F0D82DD3D0}" type="presParOf" srcId="{18F6261A-E26D-47D8-88DA-58DC9CEF6815}" destId="{A4339407-E369-41B4-8B5B-C38FC9F94F04}" srcOrd="1" destOrd="0" presId="urn:microsoft.com/office/officeart/2008/layout/LinedList"/>
    <dgm:cxn modelId="{20A7912B-1E6E-4736-9A64-710EF861FE76}" type="presParOf" srcId="{BD0A9AA0-2AC2-43B1-986E-AB8F1FDA73C8}" destId="{F3EAC8F6-C198-4999-9674-2D09F2603C88}" srcOrd="2" destOrd="0" presId="urn:microsoft.com/office/officeart/2008/layout/LinedList"/>
    <dgm:cxn modelId="{D5049A5D-958E-4226-A3D1-CBCF207807A5}" type="presParOf" srcId="{BD0A9AA0-2AC2-43B1-986E-AB8F1FDA73C8}" destId="{5633F270-8F52-426D-BE72-37CA619B81B4}" srcOrd="3" destOrd="0" presId="urn:microsoft.com/office/officeart/2008/layout/LinedList"/>
    <dgm:cxn modelId="{1C03FB20-1B30-4804-A454-22E2683E7876}" type="presParOf" srcId="{5633F270-8F52-426D-BE72-37CA619B81B4}" destId="{A0A40ECA-9060-415A-B084-6059D9568008}" srcOrd="0" destOrd="0" presId="urn:microsoft.com/office/officeart/2008/layout/LinedList"/>
    <dgm:cxn modelId="{3E6CA142-FA8D-4C11-9B49-A12F7C201A2F}" type="presParOf" srcId="{5633F270-8F52-426D-BE72-37CA619B81B4}" destId="{AC44B6A0-36D3-4E65-962B-71776DD3AB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557CB1-1BF4-4438-9C89-777B20F6004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4514465-F42C-4308-A1EE-55DAD1548C55}">
      <dgm:prSet/>
      <dgm:spPr/>
      <dgm:t>
        <a:bodyPr/>
        <a:lstStyle/>
        <a:p>
          <a:r>
            <a:rPr lang="nn-NO"/>
            <a:t>Arisan-forliset 1992</a:t>
          </a:r>
          <a:endParaRPr lang="en-US"/>
        </a:p>
      </dgm:t>
    </dgm:pt>
    <dgm:pt modelId="{83B57EAF-F114-47D7-BC0B-399CA6FAA82F}" type="parTrans" cxnId="{674DD645-6057-467D-9548-473C1A935B76}">
      <dgm:prSet/>
      <dgm:spPr/>
      <dgm:t>
        <a:bodyPr/>
        <a:lstStyle/>
        <a:p>
          <a:endParaRPr lang="en-US"/>
        </a:p>
      </dgm:t>
    </dgm:pt>
    <dgm:pt modelId="{365BAD40-2391-477A-A41B-6B34686490F7}" type="sibTrans" cxnId="{674DD645-6057-467D-9548-473C1A935B76}">
      <dgm:prSet/>
      <dgm:spPr/>
      <dgm:t>
        <a:bodyPr/>
        <a:lstStyle/>
        <a:p>
          <a:endParaRPr lang="en-US"/>
        </a:p>
      </dgm:t>
    </dgm:pt>
    <dgm:pt modelId="{DC1CE25C-E97D-4671-BB36-6AB1172E5132}">
      <dgm:prSet/>
      <dgm:spPr/>
      <dgm:t>
        <a:bodyPr/>
        <a:lstStyle/>
        <a:p>
          <a:r>
            <a:rPr lang="nn-NO"/>
            <a:t>Eemslift Hendrika 2021</a:t>
          </a:r>
          <a:endParaRPr lang="en-US"/>
        </a:p>
      </dgm:t>
    </dgm:pt>
    <dgm:pt modelId="{C0480F98-68A6-4B84-8A03-600A1DDBD746}" type="parTrans" cxnId="{D27AD083-9D8C-4776-A01C-C72E8FF7F348}">
      <dgm:prSet/>
      <dgm:spPr/>
      <dgm:t>
        <a:bodyPr/>
        <a:lstStyle/>
        <a:p>
          <a:endParaRPr lang="en-US"/>
        </a:p>
      </dgm:t>
    </dgm:pt>
    <dgm:pt modelId="{EFF15916-E0D7-4704-8129-EFDD04818BA3}" type="sibTrans" cxnId="{D27AD083-9D8C-4776-A01C-C72E8FF7F348}">
      <dgm:prSet/>
      <dgm:spPr/>
      <dgm:t>
        <a:bodyPr/>
        <a:lstStyle/>
        <a:p>
          <a:endParaRPr lang="en-US"/>
        </a:p>
      </dgm:t>
    </dgm:pt>
    <dgm:pt modelId="{BC273DC5-C73D-421E-AFEC-6367762DC0C1}" type="pres">
      <dgm:prSet presAssocID="{C3557CB1-1BF4-4438-9C89-777B20F60046}" presName="vert0" presStyleCnt="0">
        <dgm:presLayoutVars>
          <dgm:dir/>
          <dgm:animOne val="branch"/>
          <dgm:animLvl val="lvl"/>
        </dgm:presLayoutVars>
      </dgm:prSet>
      <dgm:spPr/>
    </dgm:pt>
    <dgm:pt modelId="{88EF9C35-815E-4D3F-B91E-A000B440E7CB}" type="pres">
      <dgm:prSet presAssocID="{84514465-F42C-4308-A1EE-55DAD1548C55}" presName="thickLine" presStyleLbl="alignNode1" presStyleIdx="0" presStyleCnt="2"/>
      <dgm:spPr/>
    </dgm:pt>
    <dgm:pt modelId="{273DE869-FF6F-4507-8772-7D27D673ED8C}" type="pres">
      <dgm:prSet presAssocID="{84514465-F42C-4308-A1EE-55DAD1548C55}" presName="horz1" presStyleCnt="0"/>
      <dgm:spPr/>
    </dgm:pt>
    <dgm:pt modelId="{712582A0-1004-4FE0-A15E-453C3DB56AF9}" type="pres">
      <dgm:prSet presAssocID="{84514465-F42C-4308-A1EE-55DAD1548C55}" presName="tx1" presStyleLbl="revTx" presStyleIdx="0" presStyleCnt="2"/>
      <dgm:spPr/>
    </dgm:pt>
    <dgm:pt modelId="{31D28891-437D-441C-8BC5-642D0D727B50}" type="pres">
      <dgm:prSet presAssocID="{84514465-F42C-4308-A1EE-55DAD1548C55}" presName="vert1" presStyleCnt="0"/>
      <dgm:spPr/>
    </dgm:pt>
    <dgm:pt modelId="{3A30D722-D74F-4D1E-B847-9AE6B6BE89FB}" type="pres">
      <dgm:prSet presAssocID="{DC1CE25C-E97D-4671-BB36-6AB1172E5132}" presName="thickLine" presStyleLbl="alignNode1" presStyleIdx="1" presStyleCnt="2"/>
      <dgm:spPr/>
    </dgm:pt>
    <dgm:pt modelId="{1B332268-7735-4CD3-B751-A85746911CB2}" type="pres">
      <dgm:prSet presAssocID="{DC1CE25C-E97D-4671-BB36-6AB1172E5132}" presName="horz1" presStyleCnt="0"/>
      <dgm:spPr/>
    </dgm:pt>
    <dgm:pt modelId="{A3FDF33F-D610-4B20-B31A-19E7378BFD8F}" type="pres">
      <dgm:prSet presAssocID="{DC1CE25C-E97D-4671-BB36-6AB1172E5132}" presName="tx1" presStyleLbl="revTx" presStyleIdx="1" presStyleCnt="2"/>
      <dgm:spPr/>
    </dgm:pt>
    <dgm:pt modelId="{CB483DCE-D9AD-469E-88F0-5C362871289A}" type="pres">
      <dgm:prSet presAssocID="{DC1CE25C-E97D-4671-BB36-6AB1172E5132}" presName="vert1" presStyleCnt="0"/>
      <dgm:spPr/>
    </dgm:pt>
  </dgm:ptLst>
  <dgm:cxnLst>
    <dgm:cxn modelId="{2721F740-06C1-4477-BA76-336999170AAE}" type="presOf" srcId="{84514465-F42C-4308-A1EE-55DAD1548C55}" destId="{712582A0-1004-4FE0-A15E-453C3DB56AF9}" srcOrd="0" destOrd="0" presId="urn:microsoft.com/office/officeart/2008/layout/LinedList"/>
    <dgm:cxn modelId="{674DD645-6057-467D-9548-473C1A935B76}" srcId="{C3557CB1-1BF4-4438-9C89-777B20F60046}" destId="{84514465-F42C-4308-A1EE-55DAD1548C55}" srcOrd="0" destOrd="0" parTransId="{83B57EAF-F114-47D7-BC0B-399CA6FAA82F}" sibTransId="{365BAD40-2391-477A-A41B-6B34686490F7}"/>
    <dgm:cxn modelId="{2EE80574-871E-4217-9692-D33921734DAA}" type="presOf" srcId="{C3557CB1-1BF4-4438-9C89-777B20F60046}" destId="{BC273DC5-C73D-421E-AFEC-6367762DC0C1}" srcOrd="0" destOrd="0" presId="urn:microsoft.com/office/officeart/2008/layout/LinedList"/>
    <dgm:cxn modelId="{D27AD083-9D8C-4776-A01C-C72E8FF7F348}" srcId="{C3557CB1-1BF4-4438-9C89-777B20F60046}" destId="{DC1CE25C-E97D-4671-BB36-6AB1172E5132}" srcOrd="1" destOrd="0" parTransId="{C0480F98-68A6-4B84-8A03-600A1DDBD746}" sibTransId="{EFF15916-E0D7-4704-8129-EFDD04818BA3}"/>
    <dgm:cxn modelId="{74C12EDF-1640-4A5E-B346-52ECE6BDFEB9}" type="presOf" srcId="{DC1CE25C-E97D-4671-BB36-6AB1172E5132}" destId="{A3FDF33F-D610-4B20-B31A-19E7378BFD8F}" srcOrd="0" destOrd="0" presId="urn:microsoft.com/office/officeart/2008/layout/LinedList"/>
    <dgm:cxn modelId="{87237C83-4FAB-4358-8E9B-C7E624F08CD5}" type="presParOf" srcId="{BC273DC5-C73D-421E-AFEC-6367762DC0C1}" destId="{88EF9C35-815E-4D3F-B91E-A000B440E7CB}" srcOrd="0" destOrd="0" presId="urn:microsoft.com/office/officeart/2008/layout/LinedList"/>
    <dgm:cxn modelId="{CBD9A747-4977-49E6-A4CB-E41C572F1E51}" type="presParOf" srcId="{BC273DC5-C73D-421E-AFEC-6367762DC0C1}" destId="{273DE869-FF6F-4507-8772-7D27D673ED8C}" srcOrd="1" destOrd="0" presId="urn:microsoft.com/office/officeart/2008/layout/LinedList"/>
    <dgm:cxn modelId="{D0F7E1EB-BFD7-4DE5-A11A-228BF3D0AB7A}" type="presParOf" srcId="{273DE869-FF6F-4507-8772-7D27D673ED8C}" destId="{712582A0-1004-4FE0-A15E-453C3DB56AF9}" srcOrd="0" destOrd="0" presId="urn:microsoft.com/office/officeart/2008/layout/LinedList"/>
    <dgm:cxn modelId="{24260ECA-2193-4132-8193-33CEC7FD2D07}" type="presParOf" srcId="{273DE869-FF6F-4507-8772-7D27D673ED8C}" destId="{31D28891-437D-441C-8BC5-642D0D727B50}" srcOrd="1" destOrd="0" presId="urn:microsoft.com/office/officeart/2008/layout/LinedList"/>
    <dgm:cxn modelId="{713FF645-4E2A-4789-93E1-5B7EE7E298E4}" type="presParOf" srcId="{BC273DC5-C73D-421E-AFEC-6367762DC0C1}" destId="{3A30D722-D74F-4D1E-B847-9AE6B6BE89FB}" srcOrd="2" destOrd="0" presId="urn:microsoft.com/office/officeart/2008/layout/LinedList"/>
    <dgm:cxn modelId="{EAB90521-EC70-466E-B8E3-ABAE41C18883}" type="presParOf" srcId="{BC273DC5-C73D-421E-AFEC-6367762DC0C1}" destId="{1B332268-7735-4CD3-B751-A85746911CB2}" srcOrd="3" destOrd="0" presId="urn:microsoft.com/office/officeart/2008/layout/LinedList"/>
    <dgm:cxn modelId="{7735F6B0-D353-410F-BCE0-C378016B2CBC}" type="presParOf" srcId="{1B332268-7735-4CD3-B751-A85746911CB2}" destId="{A3FDF33F-D610-4B20-B31A-19E7378BFD8F}" srcOrd="0" destOrd="0" presId="urn:microsoft.com/office/officeart/2008/layout/LinedList"/>
    <dgm:cxn modelId="{95A301EB-394D-4FA3-B0C3-27FB405ED5EC}" type="presParOf" srcId="{1B332268-7735-4CD3-B751-A85746911CB2}" destId="{CB483DCE-D9AD-469E-88F0-5C36287128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80CDB-57C9-4FE5-90AB-17AE834D86F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188D7-B29C-44DB-B17B-3F702A5C8E83}">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nn-NO" sz="5500" kern="1200" dirty="0"/>
            <a:t>Kvifor blir ikkje sjøfuglar kalde i kaldt vatn?</a:t>
          </a:r>
          <a:endParaRPr lang="en-US" sz="5500" kern="1200" dirty="0"/>
        </a:p>
      </dsp:txBody>
      <dsp:txXfrm>
        <a:off x="0" y="0"/>
        <a:ext cx="6900512" cy="2768070"/>
      </dsp:txXfrm>
    </dsp:sp>
    <dsp:sp modelId="{E3E8B57E-3E55-4F71-9531-5316396874E4}">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E4916-E5B2-4B36-85F1-C043D8A0BFC9}">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nn-NO" sz="5500" kern="1200" dirty="0"/>
            <a:t>Korleis kan oljesøl skade sjøfuglane?</a:t>
          </a:r>
          <a:endParaRPr lang="en-US" sz="5500" kern="1200" dirty="0"/>
        </a:p>
      </dsp:txBody>
      <dsp:txXfrm>
        <a:off x="0" y="2768070"/>
        <a:ext cx="6900512" cy="2768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7E67D-D5E0-4539-8C3B-4E14C7018298}">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90A75-8505-462B-822E-E3B5EC1652C7}">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nn-NO" sz="5500" kern="1200"/>
            <a:t>Snakk saman to og to om kva som har skjedd i boka så langt.</a:t>
          </a:r>
          <a:endParaRPr lang="en-US" sz="5500" kern="1200"/>
        </a:p>
      </dsp:txBody>
      <dsp:txXfrm>
        <a:off x="0" y="0"/>
        <a:ext cx="6900512" cy="2768070"/>
      </dsp:txXfrm>
    </dsp:sp>
    <dsp:sp modelId="{A45BA7B2-CEBE-45CB-8FD4-5BE806D911C1}">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BA83B6-4B03-4F04-ADA2-A95A5CBF9CDF}">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nn-NO" sz="5500" kern="1200"/>
            <a:t>Vel ut ti nøkkelord som samanfattar dei to første kapitla.</a:t>
          </a:r>
          <a:endParaRPr lang="en-US" sz="5500" kern="1200"/>
        </a:p>
      </dsp:txBody>
      <dsp:txXfrm>
        <a:off x="0" y="2768070"/>
        <a:ext cx="6900512" cy="2768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2E1BE-3774-454B-8B05-C72520280E2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711DF-BAAF-47F3-ADAB-CE38903526DC}">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nn-NO" sz="5200" kern="1200"/>
            <a:t>Prøv å fiske opp oljen med ei skei eller suge opp med ei pipette. </a:t>
          </a:r>
          <a:endParaRPr lang="en-US" sz="5200" kern="1200"/>
        </a:p>
      </dsp:txBody>
      <dsp:txXfrm>
        <a:off x="0" y="0"/>
        <a:ext cx="6900512" cy="2768070"/>
      </dsp:txXfrm>
    </dsp:sp>
    <dsp:sp modelId="{F3EAC8F6-C198-4999-9674-2D09F2603C88}">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A40ECA-9060-415A-B084-6059D9568008}">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nn-NO" sz="5200" kern="1200"/>
            <a:t>Kva må ein gjere for å få opp mest mogeleg olje og minst mogeleg vatn?</a:t>
          </a:r>
          <a:endParaRPr lang="en-US" sz="5200" kern="1200"/>
        </a:p>
      </dsp:txBody>
      <dsp:txXfrm>
        <a:off x="0" y="2768070"/>
        <a:ext cx="6900512" cy="2768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F9C35-815E-4D3F-B91E-A000B440E7CB}">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2582A0-1004-4FE0-A15E-453C3DB56AF9}">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nn-NO" sz="6500" kern="1200"/>
            <a:t>Arisan-forliset 1992</a:t>
          </a:r>
          <a:endParaRPr lang="en-US" sz="6500" kern="1200"/>
        </a:p>
      </dsp:txBody>
      <dsp:txXfrm>
        <a:off x="0" y="0"/>
        <a:ext cx="6900512" cy="2768070"/>
      </dsp:txXfrm>
    </dsp:sp>
    <dsp:sp modelId="{3A30D722-D74F-4D1E-B847-9AE6B6BE89FB}">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DF33F-D610-4B20-B31A-19E7378BFD8F}">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nn-NO" sz="6500" kern="1200"/>
            <a:t>Eemslift Hendrika 2021</a:t>
          </a:r>
          <a:endParaRPr lang="en-US" sz="6500" kern="1200"/>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alda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alda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2B0FF-9BAD-4619-B163-FD2FF1ACEA33}" type="datetimeFigureOut">
              <a:rPr lang="nn-NO" smtClean="0"/>
              <a:t>30.08.2021</a:t>
            </a:fld>
            <a:endParaRPr lang="nn-NO"/>
          </a:p>
        </p:txBody>
      </p:sp>
      <p:sp>
        <p:nvSpPr>
          <p:cNvPr id="4" name="Plasshaldar for lysbilet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aldar for notat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6" name="Plasshaldar for bot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aldar for lysbilet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20A0C-1D03-495B-AC9D-4C346A21DE47}" type="slidenum">
              <a:rPr lang="nn-NO" smtClean="0"/>
              <a:t>‹nr.›</a:t>
            </a:fld>
            <a:endParaRPr lang="nn-NO"/>
          </a:p>
        </p:txBody>
      </p:sp>
    </p:spTree>
    <p:extLst>
      <p:ext uri="{BB962C8B-B14F-4D97-AF65-F5344CB8AC3E}">
        <p14:creationId xmlns:p14="http://schemas.microsoft.com/office/powerpoint/2010/main" val="57351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dirty="0"/>
              <a:t>2 minutt</a:t>
            </a:r>
          </a:p>
        </p:txBody>
      </p:sp>
      <p:sp>
        <p:nvSpPr>
          <p:cNvPr id="4" name="Plasshaldar for lysbiletnummer 3"/>
          <p:cNvSpPr>
            <a:spLocks noGrp="1"/>
          </p:cNvSpPr>
          <p:nvPr>
            <p:ph type="sldNum" sz="quarter" idx="5"/>
          </p:nvPr>
        </p:nvSpPr>
        <p:spPr/>
        <p:txBody>
          <a:bodyPr/>
          <a:lstStyle/>
          <a:p>
            <a:fld id="{6D020A0C-1D03-495B-AC9D-4C346A21DE47}" type="slidenum">
              <a:rPr lang="nn-NO" smtClean="0"/>
              <a:t>5</a:t>
            </a:fld>
            <a:endParaRPr lang="nn-NO"/>
          </a:p>
        </p:txBody>
      </p:sp>
    </p:spTree>
    <p:extLst>
      <p:ext uri="{BB962C8B-B14F-4D97-AF65-F5344CB8AC3E}">
        <p14:creationId xmlns:p14="http://schemas.microsoft.com/office/powerpoint/2010/main" val="420996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dirty="0"/>
          </a:p>
        </p:txBody>
      </p:sp>
      <p:sp>
        <p:nvSpPr>
          <p:cNvPr id="4" name="Plasshaldar for lysbiletnummer 3"/>
          <p:cNvSpPr>
            <a:spLocks noGrp="1"/>
          </p:cNvSpPr>
          <p:nvPr>
            <p:ph type="sldNum" sz="quarter" idx="5"/>
          </p:nvPr>
        </p:nvSpPr>
        <p:spPr/>
        <p:txBody>
          <a:bodyPr/>
          <a:lstStyle/>
          <a:p>
            <a:fld id="{6D020A0C-1D03-495B-AC9D-4C346A21DE47}" type="slidenum">
              <a:rPr lang="nn-NO" smtClean="0"/>
              <a:t>8</a:t>
            </a:fld>
            <a:endParaRPr lang="nn-NO"/>
          </a:p>
        </p:txBody>
      </p:sp>
    </p:spTree>
    <p:extLst>
      <p:ext uri="{BB962C8B-B14F-4D97-AF65-F5344CB8AC3E}">
        <p14:creationId xmlns:p14="http://schemas.microsoft.com/office/powerpoint/2010/main" val="178216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D8561D69-2589-43CC-8C57-6D939F80FDCB}"/>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24131755-E995-48E2-B9C2-ED8CD98CFAE8}"/>
              </a:ext>
            </a:extLst>
          </p:cNvPr>
          <p:cNvSpPr txBox="1">
            <a:spLocks noGrp="1"/>
          </p:cNvSpPr>
          <p:nvPr>
            <p:ph type="body" sz="quarter" idx="1"/>
          </p:nvPr>
        </p:nvSpPr>
        <p:spPr/>
        <p:txBody>
          <a:bodyPr/>
          <a:lstStyle/>
          <a:p>
            <a:pPr lvl="0"/>
            <a:r>
              <a:rPr lang="nn-NO"/>
              <a:t>Skriveoppgåve. Lag snakkebobler til svanemora og svaneungane i biletet. </a:t>
            </a:r>
          </a:p>
        </p:txBody>
      </p:sp>
      <p:sp>
        <p:nvSpPr>
          <p:cNvPr id="4" name="Plasshaldar for lysbiletnummer 3">
            <a:extLst>
              <a:ext uri="{FF2B5EF4-FFF2-40B4-BE49-F238E27FC236}">
                <a16:creationId xmlns:a16="http://schemas.microsoft.com/office/drawing/2014/main" id="{F5933188-FF10-4230-9DE5-FC1206E637F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DB3477-193D-4A59-B4D9-5AED51010884}" type="slidenum">
              <a:t>11</a:t>
            </a:fld>
            <a:endParaRPr lang="nn-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8702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D8561D69-2589-43CC-8C57-6D939F80FDCB}"/>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24131755-E995-48E2-B9C2-ED8CD98CFAE8}"/>
              </a:ext>
            </a:extLst>
          </p:cNvPr>
          <p:cNvSpPr txBox="1">
            <a:spLocks noGrp="1"/>
          </p:cNvSpPr>
          <p:nvPr>
            <p:ph type="body" sz="quarter" idx="1"/>
          </p:nvPr>
        </p:nvSpPr>
        <p:spPr/>
        <p:txBody>
          <a:bodyPr/>
          <a:lstStyle/>
          <a:p>
            <a:pPr lvl="0"/>
            <a:r>
              <a:rPr lang="nn-NO"/>
              <a:t>Skriveoppgåve. Lag snakkebobler til svanemora og svaneungane i biletet. </a:t>
            </a:r>
          </a:p>
        </p:txBody>
      </p:sp>
      <p:sp>
        <p:nvSpPr>
          <p:cNvPr id="4" name="Plasshaldar for lysbiletnummer 3">
            <a:extLst>
              <a:ext uri="{FF2B5EF4-FFF2-40B4-BE49-F238E27FC236}">
                <a16:creationId xmlns:a16="http://schemas.microsoft.com/office/drawing/2014/main" id="{F5933188-FF10-4230-9DE5-FC1206E637F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DB3477-193D-4A59-B4D9-5AED51010884}" type="slidenum">
              <a:t>12</a:t>
            </a:fld>
            <a:endParaRPr lang="nn-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7049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D8561D69-2589-43CC-8C57-6D939F80FDCB}"/>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24131755-E995-48E2-B9C2-ED8CD98CFAE8}"/>
              </a:ext>
            </a:extLst>
          </p:cNvPr>
          <p:cNvSpPr txBox="1">
            <a:spLocks noGrp="1"/>
          </p:cNvSpPr>
          <p:nvPr>
            <p:ph type="body" sz="quarter" idx="1"/>
          </p:nvPr>
        </p:nvSpPr>
        <p:spPr/>
        <p:txBody>
          <a:bodyPr/>
          <a:lstStyle/>
          <a:p>
            <a:pPr lvl="0"/>
            <a:r>
              <a:rPr lang="nn-NO"/>
              <a:t>Skriveoppgåve. Lag snakkebobler til svanemora og svaneungane i biletet. </a:t>
            </a:r>
          </a:p>
        </p:txBody>
      </p:sp>
      <p:sp>
        <p:nvSpPr>
          <p:cNvPr id="4" name="Plasshaldar for lysbiletnummer 3">
            <a:extLst>
              <a:ext uri="{FF2B5EF4-FFF2-40B4-BE49-F238E27FC236}">
                <a16:creationId xmlns:a16="http://schemas.microsoft.com/office/drawing/2014/main" id="{F5933188-FF10-4230-9DE5-FC1206E637F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DB3477-193D-4A59-B4D9-5AED51010884}" type="slidenum">
              <a:t>19</a:t>
            </a:fld>
            <a:endParaRPr lang="nn-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4659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E95ED1E6-F68A-4ECD-A341-FEEC3DB3F10C}"/>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01A4B946-C233-46DC-9D28-13C5C6CB020B}"/>
              </a:ext>
            </a:extLst>
          </p:cNvPr>
          <p:cNvSpPr txBox="1">
            <a:spLocks noGrp="1"/>
          </p:cNvSpPr>
          <p:nvPr>
            <p:ph type="body" sz="quarter" idx="1"/>
          </p:nvPr>
        </p:nvSpPr>
        <p:spPr/>
        <p:txBody>
          <a:bodyPr/>
          <a:lstStyle/>
          <a:p>
            <a:endParaRPr lang="nn-NO"/>
          </a:p>
        </p:txBody>
      </p:sp>
      <p:sp>
        <p:nvSpPr>
          <p:cNvPr id="4" name="Plasshaldar for lysbiletnummer 3">
            <a:extLst>
              <a:ext uri="{FF2B5EF4-FFF2-40B4-BE49-F238E27FC236}">
                <a16:creationId xmlns:a16="http://schemas.microsoft.com/office/drawing/2014/main" id="{0C349B8C-3184-425A-A29A-2DAF71185BC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CA6C48-6ED2-4FE1-B0AC-EFBF862CCCC1}" type="slidenum">
              <a:t>28</a:t>
            </a:fld>
            <a:endParaRPr lang="nn-NO"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dirty="0"/>
          </a:p>
        </p:txBody>
      </p:sp>
      <p:sp>
        <p:nvSpPr>
          <p:cNvPr id="4" name="Plasshaldar for lysbiletnummer 3"/>
          <p:cNvSpPr>
            <a:spLocks noGrp="1"/>
          </p:cNvSpPr>
          <p:nvPr>
            <p:ph type="sldNum" sz="quarter" idx="5"/>
          </p:nvPr>
        </p:nvSpPr>
        <p:spPr/>
        <p:txBody>
          <a:bodyPr/>
          <a:lstStyle/>
          <a:p>
            <a:fld id="{6D020A0C-1D03-495B-AC9D-4C346A21DE47}" type="slidenum">
              <a:rPr lang="nn-NO" smtClean="0"/>
              <a:t>36</a:t>
            </a:fld>
            <a:endParaRPr lang="nn-NO"/>
          </a:p>
        </p:txBody>
      </p:sp>
    </p:spTree>
    <p:extLst>
      <p:ext uri="{BB962C8B-B14F-4D97-AF65-F5344CB8AC3E}">
        <p14:creationId xmlns:p14="http://schemas.microsoft.com/office/powerpoint/2010/main" val="2665976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FB392CE0-308E-4EDC-A298-AA95A15A97C0}"/>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20BC007B-ADC2-4085-9D72-4E8841B9CA95}"/>
              </a:ext>
            </a:extLst>
          </p:cNvPr>
          <p:cNvSpPr txBox="1">
            <a:spLocks noGrp="1"/>
          </p:cNvSpPr>
          <p:nvPr>
            <p:ph type="body" sz="quarter" idx="1"/>
          </p:nvPr>
        </p:nvSpPr>
        <p:spPr/>
        <p:txBody>
          <a:bodyPr/>
          <a:lstStyle/>
          <a:p>
            <a:pPr lvl="0"/>
            <a:r>
              <a:rPr lang="nn-NO" dirty="0"/>
              <a:t>Her bør element som lang kystlinje, høg aktivitet av oljeproduksjon, stor trafikk med tankbåtar, sårbart dyreliv, fiskeliv og natur vere med.</a:t>
            </a:r>
          </a:p>
        </p:txBody>
      </p:sp>
      <p:sp>
        <p:nvSpPr>
          <p:cNvPr id="4" name="Plasshaldar for lysbiletnummer 3">
            <a:extLst>
              <a:ext uri="{FF2B5EF4-FFF2-40B4-BE49-F238E27FC236}">
                <a16:creationId xmlns:a16="http://schemas.microsoft.com/office/drawing/2014/main" id="{C4D1A603-CBE7-402C-992D-AB7296E79D7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0CD51B-ECF9-4429-91B8-908685C3BC2F}" type="slidenum">
              <a:t>55</a:t>
            </a:fld>
            <a:endParaRPr lang="nn-N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7039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61200C2B-BE9C-4909-B21D-FCCD5EBF8D6D}"/>
              </a:ext>
            </a:extLst>
          </p:cNvPr>
          <p:cNvSpPr>
            <a:spLocks noGrp="1" noRot="1" noChangeAspect="1"/>
          </p:cNvSpPr>
          <p:nvPr>
            <p:ph type="sldImg"/>
          </p:nvPr>
        </p:nvSpPr>
        <p:spPr>
          <a:xfrm>
            <a:off x="685800" y="1143000"/>
            <a:ext cx="5486400" cy="3086100"/>
          </a:xfrm>
        </p:spPr>
      </p:sp>
      <p:sp>
        <p:nvSpPr>
          <p:cNvPr id="3" name="Plasshaldar for notat 2">
            <a:extLst>
              <a:ext uri="{FF2B5EF4-FFF2-40B4-BE49-F238E27FC236}">
                <a16:creationId xmlns:a16="http://schemas.microsoft.com/office/drawing/2014/main" id="{78FFA8CD-3378-4C8E-BA30-0B159CE7C162}"/>
              </a:ext>
            </a:extLst>
          </p:cNvPr>
          <p:cNvSpPr txBox="1">
            <a:spLocks noGrp="1"/>
          </p:cNvSpPr>
          <p:nvPr>
            <p:ph type="body" sz="quarter" idx="1"/>
          </p:nvPr>
        </p:nvSpPr>
        <p:spPr/>
        <p:txBody>
          <a:bodyPr/>
          <a:lstStyle/>
          <a:p>
            <a:pPr lvl="0"/>
            <a:r>
              <a:rPr lang="nn-NO"/>
              <a:t>I presentasjonen står det at olje stort sett er lettare enn vatn. Tettleiken til olje varierer med temperatur, så ein kan av og til få tilfelle der dette ikkje stemmer.</a:t>
            </a:r>
          </a:p>
        </p:txBody>
      </p:sp>
      <p:sp>
        <p:nvSpPr>
          <p:cNvPr id="4" name="Plasshaldar for lysbiletnummer 3">
            <a:extLst>
              <a:ext uri="{FF2B5EF4-FFF2-40B4-BE49-F238E27FC236}">
                <a16:creationId xmlns:a16="http://schemas.microsoft.com/office/drawing/2014/main" id="{5C0335E5-4FCD-459D-ABF1-35F3B3CAA34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696D81-1AD9-43E4-AE80-915C6202A692}" type="slidenum">
              <a:t>59</a:t>
            </a:fld>
            <a:endParaRPr lang="nn-NO"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e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CEA268-A511-4843-B386-9435BF7025CB}"/>
              </a:ext>
            </a:extLst>
          </p:cNvPr>
          <p:cNvSpPr>
            <a:spLocks noGrp="1"/>
          </p:cNvSpPr>
          <p:nvPr>
            <p:ph type="ctrTitle"/>
          </p:nvPr>
        </p:nvSpPr>
        <p:spPr>
          <a:xfrm>
            <a:off x="1524000" y="1122363"/>
            <a:ext cx="9144000" cy="2387600"/>
          </a:xfrm>
        </p:spPr>
        <p:txBody>
          <a:bodyPr anchor="b"/>
          <a:lstStyle>
            <a:lvl1pPr algn="ctr">
              <a:defRPr sz="6000"/>
            </a:lvl1pPr>
          </a:lstStyle>
          <a:p>
            <a:r>
              <a:rPr lang="nn-NO"/>
              <a:t>Klikk for å redigere tittelstil</a:t>
            </a:r>
          </a:p>
        </p:txBody>
      </p:sp>
      <p:sp>
        <p:nvSpPr>
          <p:cNvPr id="3" name="Undertittel 2">
            <a:extLst>
              <a:ext uri="{FF2B5EF4-FFF2-40B4-BE49-F238E27FC236}">
                <a16:creationId xmlns:a16="http://schemas.microsoft.com/office/drawing/2014/main" id="{AC62C29F-0371-4C98-A2EE-A12DA9E70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a:t>Klikk for å redigere undertittelstil i malen</a:t>
            </a:r>
          </a:p>
        </p:txBody>
      </p:sp>
      <p:sp>
        <p:nvSpPr>
          <p:cNvPr id="4" name="Plasshaldar for dato 3">
            <a:extLst>
              <a:ext uri="{FF2B5EF4-FFF2-40B4-BE49-F238E27FC236}">
                <a16:creationId xmlns:a16="http://schemas.microsoft.com/office/drawing/2014/main" id="{8C4B910E-3F06-413D-8884-376F7E7ED48E}"/>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E03993C6-3184-45A2-AD91-1555E7A56C25}"/>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1FE6D221-D377-49E1-A741-32C3690B018D}"/>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196595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0702E-7A19-4DDE-B55F-7A5F00884C2C}"/>
              </a:ext>
            </a:extLst>
          </p:cNvPr>
          <p:cNvSpPr>
            <a:spLocks noGrp="1"/>
          </p:cNvSpPr>
          <p:nvPr>
            <p:ph type="title"/>
          </p:nvPr>
        </p:nvSpPr>
        <p:spPr/>
        <p:txBody>
          <a:bodyPr/>
          <a:lstStyle/>
          <a:p>
            <a:r>
              <a:rPr lang="nn-NO"/>
              <a:t>Klikk for å redigere tittelstil</a:t>
            </a:r>
          </a:p>
        </p:txBody>
      </p:sp>
      <p:sp>
        <p:nvSpPr>
          <p:cNvPr id="3" name="Plasshaldar for loddrett tekst 2">
            <a:extLst>
              <a:ext uri="{FF2B5EF4-FFF2-40B4-BE49-F238E27FC236}">
                <a16:creationId xmlns:a16="http://schemas.microsoft.com/office/drawing/2014/main" id="{C1D5B10F-919B-4E21-9E44-12E131365136}"/>
              </a:ext>
            </a:extLst>
          </p:cNvPr>
          <p:cNvSpPr>
            <a:spLocks noGrp="1"/>
          </p:cNvSpPr>
          <p:nvPr>
            <p:ph type="body" orient="vert" idx="1"/>
          </p:nvPr>
        </p:nvSpPr>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dato 3">
            <a:extLst>
              <a:ext uri="{FF2B5EF4-FFF2-40B4-BE49-F238E27FC236}">
                <a16:creationId xmlns:a16="http://schemas.microsoft.com/office/drawing/2014/main" id="{C43FA5F5-9649-466F-8318-998618861864}"/>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34EF62ED-028F-4582-9026-3FFF0FA11932}"/>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83A86648-0AF0-45A7-8FF2-CAC819B4AE3C}"/>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99592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46A315F-B934-4DC4-A34D-D0B0F24DC0BC}"/>
              </a:ext>
            </a:extLst>
          </p:cNvPr>
          <p:cNvSpPr>
            <a:spLocks noGrp="1"/>
          </p:cNvSpPr>
          <p:nvPr>
            <p:ph type="title" orient="vert"/>
          </p:nvPr>
        </p:nvSpPr>
        <p:spPr>
          <a:xfrm>
            <a:off x="8724900" y="365125"/>
            <a:ext cx="2628900" cy="5811838"/>
          </a:xfrm>
        </p:spPr>
        <p:txBody>
          <a:bodyPr vert="eaVert"/>
          <a:lstStyle/>
          <a:p>
            <a:r>
              <a:rPr lang="nn-NO"/>
              <a:t>Klikk for å redigere tittelstil</a:t>
            </a:r>
          </a:p>
        </p:txBody>
      </p:sp>
      <p:sp>
        <p:nvSpPr>
          <p:cNvPr id="3" name="Plasshaldar for loddrett tekst 2">
            <a:extLst>
              <a:ext uri="{FF2B5EF4-FFF2-40B4-BE49-F238E27FC236}">
                <a16:creationId xmlns:a16="http://schemas.microsoft.com/office/drawing/2014/main" id="{F5AFD221-C778-431B-BDEE-BADE021916AF}"/>
              </a:ext>
            </a:extLst>
          </p:cNvPr>
          <p:cNvSpPr>
            <a:spLocks noGrp="1"/>
          </p:cNvSpPr>
          <p:nvPr>
            <p:ph type="body" orient="vert" idx="1"/>
          </p:nvPr>
        </p:nvSpPr>
        <p:spPr>
          <a:xfrm>
            <a:off x="838200" y="365125"/>
            <a:ext cx="7734300" cy="5811838"/>
          </a:xfrm>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dato 3">
            <a:extLst>
              <a:ext uri="{FF2B5EF4-FFF2-40B4-BE49-F238E27FC236}">
                <a16:creationId xmlns:a16="http://schemas.microsoft.com/office/drawing/2014/main" id="{7ADCCFC4-4D3C-4578-90CB-8EFA5B338CEC}"/>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F6E56BB2-BFB1-4DCA-99EC-4CC914D624C1}"/>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DD091E52-9B9C-4C02-B051-BCD194114CA1}"/>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1632748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tellysbilete eige foto">
    <p:spTree>
      <p:nvGrpSpPr>
        <p:cNvPr id="1" name=""/>
        <p:cNvGrpSpPr/>
        <p:nvPr/>
      </p:nvGrpSpPr>
      <p:grpSpPr>
        <a:xfrm>
          <a:off x="0" y="0"/>
          <a:ext cx="0" cy="0"/>
          <a:chOff x="0" y="0"/>
          <a:chExt cx="0" cy="0"/>
        </a:xfrm>
      </p:grpSpPr>
      <p:sp>
        <p:nvSpPr>
          <p:cNvPr id="2" name="Plasshaldar for bilete 12">
            <a:extLst>
              <a:ext uri="{FF2B5EF4-FFF2-40B4-BE49-F238E27FC236}">
                <a16:creationId xmlns:a16="http://schemas.microsoft.com/office/drawing/2014/main" id="{2AD8CA4D-A8E2-4A15-B87C-1443414C393B}"/>
              </a:ext>
            </a:extLst>
          </p:cNvPr>
          <p:cNvSpPr txBox="1">
            <a:spLocks noGrp="1"/>
          </p:cNvSpPr>
          <p:nvPr>
            <p:ph type="pic" idx="4294967295"/>
          </p:nvPr>
        </p:nvSpPr>
        <p:spPr>
          <a:xfrm>
            <a:off x="192088" y="188915"/>
            <a:ext cx="11807820" cy="4530093"/>
          </a:xfrm>
        </p:spPr>
        <p:txBody>
          <a:bodyPr>
            <a:noAutofit/>
          </a:bodyPr>
          <a:lstStyle>
            <a:lvl1pPr>
              <a:defRPr/>
            </a:lvl1pPr>
          </a:lstStyle>
          <a:p>
            <a:pPr lvl="0"/>
            <a:r>
              <a:rPr lang="nn-NO"/>
              <a:t>Klikk på ikonet for å leggje til eit bilete</a:t>
            </a:r>
          </a:p>
        </p:txBody>
      </p:sp>
      <p:sp>
        <p:nvSpPr>
          <p:cNvPr id="3" name="Tittel 1">
            <a:extLst>
              <a:ext uri="{FF2B5EF4-FFF2-40B4-BE49-F238E27FC236}">
                <a16:creationId xmlns:a16="http://schemas.microsoft.com/office/drawing/2014/main" id="{FEEB6395-AC21-4AF4-9E75-593D543122B6}"/>
              </a:ext>
            </a:extLst>
          </p:cNvPr>
          <p:cNvSpPr txBox="1">
            <a:spLocks noGrp="1"/>
          </p:cNvSpPr>
          <p:nvPr>
            <p:ph type="title"/>
          </p:nvPr>
        </p:nvSpPr>
        <p:spPr>
          <a:xfrm>
            <a:off x="839784" y="4795735"/>
            <a:ext cx="10512427" cy="1138135"/>
          </a:xfrm>
        </p:spPr>
        <p:txBody>
          <a:bodyPr anchor="t" anchorCtr="1"/>
          <a:lstStyle>
            <a:lvl1pPr algn="ctr">
              <a:defRPr sz="6000"/>
            </a:lvl1pPr>
          </a:lstStyle>
          <a:p>
            <a:pPr lvl="0"/>
            <a:r>
              <a:rPr lang="nn-NO"/>
              <a:t>Klikk for å redigere tittelstil</a:t>
            </a:r>
          </a:p>
        </p:txBody>
      </p:sp>
      <p:sp>
        <p:nvSpPr>
          <p:cNvPr id="4" name="Undertittel 2">
            <a:extLst>
              <a:ext uri="{FF2B5EF4-FFF2-40B4-BE49-F238E27FC236}">
                <a16:creationId xmlns:a16="http://schemas.microsoft.com/office/drawing/2014/main" id="{AD67B266-19D2-4D97-A500-94AA72FBC59E}"/>
              </a:ext>
            </a:extLst>
          </p:cNvPr>
          <p:cNvSpPr txBox="1">
            <a:spLocks noGrp="1"/>
          </p:cNvSpPr>
          <p:nvPr>
            <p:ph type="subTitle" idx="4294967295"/>
          </p:nvPr>
        </p:nvSpPr>
        <p:spPr>
          <a:xfrm>
            <a:off x="839784" y="5622590"/>
            <a:ext cx="10512427" cy="1046503"/>
          </a:xfrm>
        </p:spPr>
        <p:txBody>
          <a:bodyPr anchorCtr="1"/>
          <a:lstStyle>
            <a:lvl1pPr marL="0" indent="0" algn="ctr">
              <a:buNone/>
              <a:defRPr sz="2400"/>
            </a:lvl1pPr>
          </a:lstStyle>
          <a:p>
            <a:pPr lvl="0"/>
            <a:r>
              <a:rPr lang="nn-NO"/>
              <a:t>Klikk for å redigere undertittelstil i malen</a:t>
            </a:r>
          </a:p>
        </p:txBody>
      </p:sp>
    </p:spTree>
    <p:extLst>
      <p:ext uri="{BB962C8B-B14F-4D97-AF65-F5344CB8AC3E}">
        <p14:creationId xmlns:p14="http://schemas.microsoft.com/office/powerpoint/2010/main" val="130534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tort bilete">
    <p:spTree>
      <p:nvGrpSpPr>
        <p:cNvPr id="1" name=""/>
        <p:cNvGrpSpPr/>
        <p:nvPr/>
      </p:nvGrpSpPr>
      <p:grpSpPr>
        <a:xfrm>
          <a:off x="0" y="0"/>
          <a:ext cx="0" cy="0"/>
          <a:chOff x="0" y="0"/>
          <a:chExt cx="0" cy="0"/>
        </a:xfrm>
      </p:grpSpPr>
      <p:sp>
        <p:nvSpPr>
          <p:cNvPr id="2" name="Plasshaldar for bilete 3">
            <a:extLst>
              <a:ext uri="{FF2B5EF4-FFF2-40B4-BE49-F238E27FC236}">
                <a16:creationId xmlns:a16="http://schemas.microsoft.com/office/drawing/2014/main" id="{6D82958E-D4A1-424E-94C6-3D6856C83ED3}"/>
              </a:ext>
            </a:extLst>
          </p:cNvPr>
          <p:cNvSpPr txBox="1">
            <a:spLocks noGrp="1"/>
          </p:cNvSpPr>
          <p:nvPr>
            <p:ph type="pic" idx="4294967295"/>
          </p:nvPr>
        </p:nvSpPr>
        <p:spPr>
          <a:xfrm>
            <a:off x="192088" y="188915"/>
            <a:ext cx="11807820" cy="6480179"/>
          </a:xfrm>
        </p:spPr>
        <p:txBody>
          <a:bodyPr>
            <a:noAutofit/>
          </a:bodyPr>
          <a:lstStyle>
            <a:lvl1pPr>
              <a:defRPr/>
            </a:lvl1pPr>
          </a:lstStyle>
          <a:p>
            <a:pPr lvl="0"/>
            <a:r>
              <a:rPr lang="nn-NO"/>
              <a:t>Klikk på ikonet for å leggje til eit bilete</a:t>
            </a:r>
          </a:p>
        </p:txBody>
      </p:sp>
    </p:spTree>
    <p:extLst>
      <p:ext uri="{BB962C8B-B14F-4D97-AF65-F5344CB8AC3E}">
        <p14:creationId xmlns:p14="http://schemas.microsoft.com/office/powerpoint/2010/main" val="102994224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Bilete og blå tekstboks">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251A922D-C6FA-4F23-BE97-8DEEAAE6E93D}"/>
              </a:ext>
            </a:extLst>
          </p:cNvPr>
          <p:cNvSpPr/>
          <p:nvPr/>
        </p:nvSpPr>
        <p:spPr>
          <a:xfrm>
            <a:off x="5116945" y="188915"/>
            <a:ext cx="6882963" cy="6480179"/>
          </a:xfrm>
          <a:prstGeom prst="rect">
            <a:avLst/>
          </a:prstGeom>
          <a:solidFill>
            <a:srgbClr val="007AB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n-NO" sz="1800" b="0" i="0" u="none" strike="noStrike" kern="1200" cap="none" spc="0" baseline="0">
              <a:solidFill>
                <a:srgbClr val="FFFFFF"/>
              </a:solidFill>
              <a:uFillTx/>
              <a:latin typeface="Calibri"/>
            </a:endParaRPr>
          </a:p>
        </p:txBody>
      </p:sp>
      <p:sp>
        <p:nvSpPr>
          <p:cNvPr id="3" name="Tittel 1">
            <a:extLst>
              <a:ext uri="{FF2B5EF4-FFF2-40B4-BE49-F238E27FC236}">
                <a16:creationId xmlns:a16="http://schemas.microsoft.com/office/drawing/2014/main" id="{6DA713DA-8D2B-47C9-9685-ADDD4AE969F0}"/>
              </a:ext>
            </a:extLst>
          </p:cNvPr>
          <p:cNvSpPr txBox="1">
            <a:spLocks noGrp="1"/>
          </p:cNvSpPr>
          <p:nvPr>
            <p:ph type="title"/>
          </p:nvPr>
        </p:nvSpPr>
        <p:spPr>
          <a:xfrm>
            <a:off x="5477164" y="526474"/>
            <a:ext cx="6068287" cy="1299152"/>
          </a:xfrm>
        </p:spPr>
        <p:txBody>
          <a:bodyPr/>
          <a:lstStyle>
            <a:lvl1pPr>
              <a:defRPr>
                <a:solidFill>
                  <a:srgbClr val="E4F2FA"/>
                </a:solidFill>
              </a:defRPr>
            </a:lvl1pPr>
          </a:lstStyle>
          <a:p>
            <a:pPr lvl="0"/>
            <a:r>
              <a:rPr lang="nn-NO"/>
              <a:t>Klikk for å redigere tittelstil</a:t>
            </a:r>
          </a:p>
        </p:txBody>
      </p:sp>
      <p:sp>
        <p:nvSpPr>
          <p:cNvPr id="4" name="Plasshaldar for innhald 2">
            <a:extLst>
              <a:ext uri="{FF2B5EF4-FFF2-40B4-BE49-F238E27FC236}">
                <a16:creationId xmlns:a16="http://schemas.microsoft.com/office/drawing/2014/main" id="{9F1078DA-7B76-4CD2-A35F-1DCD0F9834AA}"/>
              </a:ext>
            </a:extLst>
          </p:cNvPr>
          <p:cNvSpPr txBox="1">
            <a:spLocks noGrp="1"/>
          </p:cNvSpPr>
          <p:nvPr>
            <p:ph idx="4294967295"/>
          </p:nvPr>
        </p:nvSpPr>
        <p:spPr>
          <a:xfrm>
            <a:off x="5477164" y="1825627"/>
            <a:ext cx="6068287" cy="435133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5" name="Plasshaldar for bilete 5">
            <a:extLst>
              <a:ext uri="{FF2B5EF4-FFF2-40B4-BE49-F238E27FC236}">
                <a16:creationId xmlns:a16="http://schemas.microsoft.com/office/drawing/2014/main" id="{019A114D-A6D0-433E-859B-01145723C27E}"/>
              </a:ext>
            </a:extLst>
          </p:cNvPr>
          <p:cNvSpPr txBox="1">
            <a:spLocks noGrp="1"/>
          </p:cNvSpPr>
          <p:nvPr>
            <p:ph type="pic" idx="4294967295"/>
          </p:nvPr>
        </p:nvSpPr>
        <p:spPr>
          <a:xfrm>
            <a:off x="192088" y="188915"/>
            <a:ext cx="4719346" cy="6480179"/>
          </a:xfrm>
        </p:spPr>
        <p:txBody>
          <a:bodyPr/>
          <a:lstStyle>
            <a:lvl1pPr>
              <a:defRPr/>
            </a:lvl1pPr>
          </a:lstStyle>
          <a:p>
            <a:pPr lvl="0"/>
            <a:r>
              <a:rPr lang="nn-NO"/>
              <a:t>Klikk på ikonet for å leggje til eit bilete</a:t>
            </a:r>
          </a:p>
        </p:txBody>
      </p:sp>
      <p:pic>
        <p:nvPicPr>
          <p:cNvPr id="6" name="Bilete 7">
            <a:extLst>
              <a:ext uri="{FF2B5EF4-FFF2-40B4-BE49-F238E27FC236}">
                <a16:creationId xmlns:a16="http://schemas.microsoft.com/office/drawing/2014/main" id="{6D0ED3F1-C122-49EB-8C87-E10730CFF9F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703064" y="0"/>
            <a:ext cx="1650738" cy="422343"/>
          </a:xfrm>
          <a:prstGeom prst="rect">
            <a:avLst/>
          </a:prstGeom>
          <a:noFill/>
          <a:ln cap="flat">
            <a:noFill/>
          </a:ln>
        </p:spPr>
      </p:pic>
    </p:spTree>
    <p:extLst>
      <p:ext uri="{BB962C8B-B14F-4D97-AF65-F5344CB8AC3E}">
        <p14:creationId xmlns:p14="http://schemas.microsoft.com/office/powerpoint/2010/main" val="2846995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kjermbilete med nettadresse">
    <p:spTree>
      <p:nvGrpSpPr>
        <p:cNvPr id="1" name=""/>
        <p:cNvGrpSpPr/>
        <p:nvPr/>
      </p:nvGrpSpPr>
      <p:grpSpPr>
        <a:xfrm>
          <a:off x="0" y="0"/>
          <a:ext cx="0" cy="0"/>
          <a:chOff x="0" y="0"/>
          <a:chExt cx="0" cy="0"/>
        </a:xfrm>
      </p:grpSpPr>
      <p:sp>
        <p:nvSpPr>
          <p:cNvPr id="2" name="Plasshaldar for tekst 7">
            <a:extLst>
              <a:ext uri="{FF2B5EF4-FFF2-40B4-BE49-F238E27FC236}">
                <a16:creationId xmlns:a16="http://schemas.microsoft.com/office/drawing/2014/main" id="{8590777A-64B3-4C19-BF89-FBD260053BE0}"/>
              </a:ext>
            </a:extLst>
          </p:cNvPr>
          <p:cNvSpPr txBox="1">
            <a:spLocks noGrp="1"/>
          </p:cNvSpPr>
          <p:nvPr>
            <p:ph type="body" idx="4294967295"/>
          </p:nvPr>
        </p:nvSpPr>
        <p:spPr>
          <a:xfrm>
            <a:off x="839784" y="5846326"/>
            <a:ext cx="10512427" cy="661476"/>
          </a:xfrm>
        </p:spPr>
        <p:txBody>
          <a:bodyPr anchorCtr="1"/>
          <a:lstStyle>
            <a:lvl1pPr marL="0" indent="0" algn="ctr">
              <a:buNone/>
              <a:defRPr/>
            </a:lvl1pPr>
          </a:lstStyle>
          <a:p>
            <a:pPr lvl="0"/>
            <a:r>
              <a:rPr lang="nn-NO"/>
              <a:t>Klikk for å redigere tekststilar i malen</a:t>
            </a:r>
          </a:p>
        </p:txBody>
      </p:sp>
      <p:sp>
        <p:nvSpPr>
          <p:cNvPr id="3" name="Plasshaldar for bilete 13">
            <a:extLst>
              <a:ext uri="{FF2B5EF4-FFF2-40B4-BE49-F238E27FC236}">
                <a16:creationId xmlns:a16="http://schemas.microsoft.com/office/drawing/2014/main" id="{65A877B0-6BA5-4633-8359-B28101355CC0}"/>
              </a:ext>
            </a:extLst>
          </p:cNvPr>
          <p:cNvSpPr txBox="1">
            <a:spLocks noGrp="1"/>
          </p:cNvSpPr>
          <p:nvPr>
            <p:ph type="pic" idx="4294967295"/>
          </p:nvPr>
        </p:nvSpPr>
        <p:spPr>
          <a:xfrm>
            <a:off x="839784" y="593390"/>
            <a:ext cx="10512427" cy="5155661"/>
          </a:xfrm>
        </p:spPr>
        <p:txBody>
          <a:bodyPr/>
          <a:lstStyle>
            <a:lvl1pPr>
              <a:defRPr/>
            </a:lvl1pPr>
          </a:lstStyle>
          <a:p>
            <a:pPr lvl="0"/>
            <a:r>
              <a:rPr lang="nn-NO"/>
              <a:t>Klikk på ikonet for å leggje til eit bilete</a:t>
            </a:r>
          </a:p>
        </p:txBody>
      </p:sp>
    </p:spTree>
    <p:extLst>
      <p:ext uri="{BB962C8B-B14F-4D97-AF65-F5344CB8AC3E}">
        <p14:creationId xmlns:p14="http://schemas.microsoft.com/office/powerpoint/2010/main" val="240685555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Langt sitat">
    <p:spTree>
      <p:nvGrpSpPr>
        <p:cNvPr id="1" name=""/>
        <p:cNvGrpSpPr/>
        <p:nvPr/>
      </p:nvGrpSpPr>
      <p:grpSpPr>
        <a:xfrm>
          <a:off x="0" y="0"/>
          <a:ext cx="0" cy="0"/>
          <a:chOff x="0" y="0"/>
          <a:chExt cx="0" cy="0"/>
        </a:xfrm>
      </p:grpSpPr>
      <p:sp>
        <p:nvSpPr>
          <p:cNvPr id="2" name="Plasshaldar for tekst 6">
            <a:extLst>
              <a:ext uri="{FF2B5EF4-FFF2-40B4-BE49-F238E27FC236}">
                <a16:creationId xmlns:a16="http://schemas.microsoft.com/office/drawing/2014/main" id="{1B85B5B7-30C2-4B8F-976A-759DC73783CD}"/>
              </a:ext>
            </a:extLst>
          </p:cNvPr>
          <p:cNvSpPr txBox="1">
            <a:spLocks noGrp="1"/>
          </p:cNvSpPr>
          <p:nvPr>
            <p:ph type="body" idx="4294967295"/>
          </p:nvPr>
        </p:nvSpPr>
        <p:spPr>
          <a:xfrm>
            <a:off x="2227633" y="1449424"/>
            <a:ext cx="8005864" cy="4318674"/>
          </a:xfrm>
        </p:spPr>
        <p:txBody>
          <a:bodyPr/>
          <a:lstStyle>
            <a:lvl1pPr marL="0" indent="0">
              <a:buNone/>
              <a:defRPr/>
            </a:lvl1pPr>
          </a:lstStyle>
          <a:p>
            <a:pPr lvl="0"/>
            <a:r>
              <a:rPr lang="nn-NO"/>
              <a:t>Klikk for å setja inn eit sitat i malen</a:t>
            </a:r>
          </a:p>
        </p:txBody>
      </p:sp>
      <p:sp>
        <p:nvSpPr>
          <p:cNvPr id="3" name="TekstSylinder 7">
            <a:extLst>
              <a:ext uri="{FF2B5EF4-FFF2-40B4-BE49-F238E27FC236}">
                <a16:creationId xmlns:a16="http://schemas.microsoft.com/office/drawing/2014/main" id="{1BEB4442-DCF2-4FE3-A7E7-7D3EE1C383BB}"/>
              </a:ext>
            </a:extLst>
          </p:cNvPr>
          <p:cNvSpPr txBox="1"/>
          <p:nvPr/>
        </p:nvSpPr>
        <p:spPr>
          <a:xfrm>
            <a:off x="729572" y="737710"/>
            <a:ext cx="1498061" cy="1938994"/>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n-NO" sz="12000" b="0" i="0" u="none" strike="noStrike" kern="1200" cap="none" spc="0" baseline="0">
                <a:solidFill>
                  <a:srgbClr val="007AB4"/>
                </a:solidFill>
                <a:uFillTx/>
                <a:latin typeface="Calibri"/>
              </a:rPr>
              <a:t>«</a:t>
            </a:r>
          </a:p>
        </p:txBody>
      </p:sp>
      <p:sp>
        <p:nvSpPr>
          <p:cNvPr id="4" name="Rektangel 8">
            <a:extLst>
              <a:ext uri="{FF2B5EF4-FFF2-40B4-BE49-F238E27FC236}">
                <a16:creationId xmlns:a16="http://schemas.microsoft.com/office/drawing/2014/main" id="{74F4D19A-3EB9-43EE-9CEC-2B303423F719}"/>
              </a:ext>
            </a:extLst>
          </p:cNvPr>
          <p:cNvSpPr/>
          <p:nvPr/>
        </p:nvSpPr>
        <p:spPr>
          <a:xfrm>
            <a:off x="839784" y="0"/>
            <a:ext cx="132981" cy="6669084"/>
          </a:xfrm>
          <a:prstGeom prst="rect">
            <a:avLst/>
          </a:prstGeom>
          <a:solidFill>
            <a:srgbClr val="007AB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n-NO"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4510015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Bilete og beige tekstboks">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BAD59209-BFEE-4936-AC51-1E834BD4FF34}"/>
              </a:ext>
            </a:extLst>
          </p:cNvPr>
          <p:cNvSpPr/>
          <p:nvPr/>
        </p:nvSpPr>
        <p:spPr>
          <a:xfrm>
            <a:off x="5116945" y="188915"/>
            <a:ext cx="6882963" cy="6480179"/>
          </a:xfrm>
          <a:prstGeom prst="rect">
            <a:avLst/>
          </a:prstGeom>
          <a:solidFill>
            <a:srgbClr val="FFF4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n-NO" sz="1800" b="0" i="0" u="none" strike="noStrike" kern="1200" cap="none" spc="0" baseline="0">
              <a:solidFill>
                <a:srgbClr val="FFFFFF"/>
              </a:solidFill>
              <a:uFillTx/>
              <a:latin typeface="Calibri"/>
            </a:endParaRPr>
          </a:p>
        </p:txBody>
      </p:sp>
      <p:sp>
        <p:nvSpPr>
          <p:cNvPr id="3" name="Tittel 1">
            <a:extLst>
              <a:ext uri="{FF2B5EF4-FFF2-40B4-BE49-F238E27FC236}">
                <a16:creationId xmlns:a16="http://schemas.microsoft.com/office/drawing/2014/main" id="{9666CEE9-882C-42F3-8975-B509EA37DA0C}"/>
              </a:ext>
            </a:extLst>
          </p:cNvPr>
          <p:cNvSpPr txBox="1">
            <a:spLocks noGrp="1"/>
          </p:cNvSpPr>
          <p:nvPr>
            <p:ph type="title"/>
          </p:nvPr>
        </p:nvSpPr>
        <p:spPr>
          <a:xfrm>
            <a:off x="5477164" y="526474"/>
            <a:ext cx="6068287" cy="1299152"/>
          </a:xfrm>
        </p:spPr>
        <p:txBody>
          <a:bodyPr/>
          <a:lstStyle>
            <a:lvl1pPr>
              <a:defRPr/>
            </a:lvl1pPr>
          </a:lstStyle>
          <a:p>
            <a:pPr lvl="0"/>
            <a:r>
              <a:rPr lang="nn-NO"/>
              <a:t>Klikk for å redigere tittelstil</a:t>
            </a:r>
          </a:p>
        </p:txBody>
      </p:sp>
      <p:sp>
        <p:nvSpPr>
          <p:cNvPr id="4" name="Plasshaldar for innhald 2">
            <a:extLst>
              <a:ext uri="{FF2B5EF4-FFF2-40B4-BE49-F238E27FC236}">
                <a16:creationId xmlns:a16="http://schemas.microsoft.com/office/drawing/2014/main" id="{751230B5-FA28-49C7-BB28-2C1850A2B2CE}"/>
              </a:ext>
            </a:extLst>
          </p:cNvPr>
          <p:cNvSpPr txBox="1">
            <a:spLocks noGrp="1"/>
          </p:cNvSpPr>
          <p:nvPr>
            <p:ph idx="4294967295"/>
          </p:nvPr>
        </p:nvSpPr>
        <p:spPr>
          <a:xfrm>
            <a:off x="5477164" y="1825627"/>
            <a:ext cx="6068287" cy="4351336"/>
          </a:xfrm>
        </p:spPr>
        <p:txBody>
          <a:bodyPr/>
          <a:lstStyle>
            <a:lvl1pPr>
              <a:defRPr/>
            </a:lvl1pPr>
            <a:lvl2pPr>
              <a:defRPr/>
            </a:lvl2pPr>
            <a:lvl3pPr>
              <a:defRPr/>
            </a:lvl3pPr>
            <a:lvl4pPr>
              <a:defRPr/>
            </a:lvl4pPr>
            <a:lvl5pPr>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5" name="Plasshaldar for bilete 5">
            <a:extLst>
              <a:ext uri="{FF2B5EF4-FFF2-40B4-BE49-F238E27FC236}">
                <a16:creationId xmlns:a16="http://schemas.microsoft.com/office/drawing/2014/main" id="{E2D805B1-97F9-4888-9196-92181E3770FA}"/>
              </a:ext>
            </a:extLst>
          </p:cNvPr>
          <p:cNvSpPr txBox="1">
            <a:spLocks noGrp="1"/>
          </p:cNvSpPr>
          <p:nvPr>
            <p:ph type="pic" idx="4294967295"/>
          </p:nvPr>
        </p:nvSpPr>
        <p:spPr>
          <a:xfrm>
            <a:off x="192088" y="188915"/>
            <a:ext cx="4719346" cy="6480179"/>
          </a:xfrm>
        </p:spPr>
        <p:txBody>
          <a:bodyPr/>
          <a:lstStyle>
            <a:lvl1pPr>
              <a:defRPr/>
            </a:lvl1pPr>
          </a:lstStyle>
          <a:p>
            <a:pPr lvl="0"/>
            <a:r>
              <a:rPr lang="nn-NO"/>
              <a:t>Klikk på ikonet for å leggje til eit bilete</a:t>
            </a:r>
          </a:p>
        </p:txBody>
      </p:sp>
      <p:pic>
        <p:nvPicPr>
          <p:cNvPr id="6" name="Bilete 7">
            <a:extLst>
              <a:ext uri="{FF2B5EF4-FFF2-40B4-BE49-F238E27FC236}">
                <a16:creationId xmlns:a16="http://schemas.microsoft.com/office/drawing/2014/main" id="{22D6D5B2-4099-4CF7-B037-F17A1043FF7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703064" y="0"/>
            <a:ext cx="1650738" cy="422343"/>
          </a:xfrm>
          <a:prstGeom prst="rect">
            <a:avLst/>
          </a:prstGeom>
          <a:noFill/>
          <a:ln cap="flat">
            <a:noFill/>
          </a:ln>
        </p:spPr>
      </p:pic>
    </p:spTree>
    <p:extLst>
      <p:ext uri="{BB962C8B-B14F-4D97-AF65-F5344CB8AC3E}">
        <p14:creationId xmlns:p14="http://schemas.microsoft.com/office/powerpoint/2010/main" val="149339102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luttbilete NYS">
    <p:spTree>
      <p:nvGrpSpPr>
        <p:cNvPr id="1" name=""/>
        <p:cNvGrpSpPr/>
        <p:nvPr/>
      </p:nvGrpSpPr>
      <p:grpSpPr>
        <a:xfrm>
          <a:off x="0" y="0"/>
          <a:ext cx="0" cy="0"/>
          <a:chOff x="0" y="0"/>
          <a:chExt cx="0" cy="0"/>
        </a:xfrm>
      </p:grpSpPr>
      <p:sp>
        <p:nvSpPr>
          <p:cNvPr id="2" name="Plasshaldar for dato 1">
            <a:extLst>
              <a:ext uri="{FF2B5EF4-FFF2-40B4-BE49-F238E27FC236}">
                <a16:creationId xmlns:a16="http://schemas.microsoft.com/office/drawing/2014/main" id="{B9FBEB73-A82E-4E0E-AA08-E9313CA10AFC}"/>
              </a:ext>
            </a:extLst>
          </p:cNvPr>
          <p:cNvSpPr txBox="1">
            <a:spLocks noGrp="1"/>
          </p:cNvSpPr>
          <p:nvPr>
            <p:ph type="dt" sz="half" idx="7"/>
          </p:nvPr>
        </p:nvSpPr>
        <p:spPr/>
        <p:txBody>
          <a:bodyPr/>
          <a:lstStyle>
            <a:lvl1pPr>
              <a:defRPr/>
            </a:lvl1pPr>
          </a:lstStyle>
          <a:p>
            <a:pPr lvl="0"/>
            <a:fld id="{2C097787-F9A1-4459-8BBC-1F8F344F0C32}" type="datetime1">
              <a:rPr lang="nn-NO"/>
              <a:pPr lvl="0"/>
              <a:t>30.08.2021</a:t>
            </a:fld>
            <a:endParaRPr lang="nn-NO"/>
          </a:p>
        </p:txBody>
      </p:sp>
      <p:sp>
        <p:nvSpPr>
          <p:cNvPr id="3" name="Plasshaldar for botntekst 2">
            <a:extLst>
              <a:ext uri="{FF2B5EF4-FFF2-40B4-BE49-F238E27FC236}">
                <a16:creationId xmlns:a16="http://schemas.microsoft.com/office/drawing/2014/main" id="{58B0B5B8-1D60-4B9E-8BD2-0C2508C62C8B}"/>
              </a:ext>
            </a:extLst>
          </p:cNvPr>
          <p:cNvSpPr txBox="1">
            <a:spLocks noGrp="1"/>
          </p:cNvSpPr>
          <p:nvPr>
            <p:ph type="ftr" sz="quarter" idx="9"/>
          </p:nvPr>
        </p:nvSpPr>
        <p:spPr/>
        <p:txBody>
          <a:bodyPr/>
          <a:lstStyle>
            <a:lvl1pPr>
              <a:defRPr/>
            </a:lvl1pPr>
          </a:lstStyle>
          <a:p>
            <a:pPr lvl="0"/>
            <a:endParaRPr lang="nn-NO"/>
          </a:p>
        </p:txBody>
      </p:sp>
      <p:sp>
        <p:nvSpPr>
          <p:cNvPr id="4" name="Plasshaldar for lysbiletnummer 3">
            <a:extLst>
              <a:ext uri="{FF2B5EF4-FFF2-40B4-BE49-F238E27FC236}">
                <a16:creationId xmlns:a16="http://schemas.microsoft.com/office/drawing/2014/main" id="{421BE2C5-63BE-41C6-87E4-2E94614AFDE4}"/>
              </a:ext>
            </a:extLst>
          </p:cNvPr>
          <p:cNvSpPr txBox="1">
            <a:spLocks noGrp="1"/>
          </p:cNvSpPr>
          <p:nvPr>
            <p:ph type="sldNum" sz="quarter" idx="8"/>
          </p:nvPr>
        </p:nvSpPr>
        <p:spPr/>
        <p:txBody>
          <a:bodyPr/>
          <a:lstStyle>
            <a:lvl1pPr>
              <a:defRPr/>
            </a:lvl1pPr>
          </a:lstStyle>
          <a:p>
            <a:pPr lvl="0"/>
            <a:fld id="{2331C56D-CBFB-4A12-A90E-1C1CE5BBAE5C}" type="slidenum">
              <a:t>‹nr.›</a:t>
            </a:fld>
            <a:endParaRPr lang="nn-NO"/>
          </a:p>
        </p:txBody>
      </p:sp>
      <p:sp>
        <p:nvSpPr>
          <p:cNvPr id="5" name="Plasshaldar for tekst 5">
            <a:extLst>
              <a:ext uri="{FF2B5EF4-FFF2-40B4-BE49-F238E27FC236}">
                <a16:creationId xmlns:a16="http://schemas.microsoft.com/office/drawing/2014/main" id="{67247877-23CC-45AF-878D-B20BBA7A53E8}"/>
              </a:ext>
            </a:extLst>
          </p:cNvPr>
          <p:cNvSpPr txBox="1">
            <a:spLocks noGrp="1"/>
          </p:cNvSpPr>
          <p:nvPr>
            <p:ph type="body" idx="4294967295"/>
          </p:nvPr>
        </p:nvSpPr>
        <p:spPr>
          <a:xfrm>
            <a:off x="838203" y="1157804"/>
            <a:ext cx="10514008" cy="1943264"/>
          </a:xfrm>
        </p:spPr>
        <p:txBody>
          <a:bodyPr anchor="b" anchorCtr="1"/>
          <a:lstStyle>
            <a:lvl1pPr marL="0" indent="0" algn="ctr">
              <a:buNone/>
              <a:defRPr sz="4400"/>
            </a:lvl1pPr>
          </a:lstStyle>
          <a:p>
            <a:pPr lvl="0"/>
            <a:r>
              <a:rPr lang="nn-NO"/>
              <a:t>Klikk for å redigere tekststilar i malen</a:t>
            </a:r>
          </a:p>
        </p:txBody>
      </p:sp>
      <p:pic>
        <p:nvPicPr>
          <p:cNvPr id="6" name="Bilete 7" descr="Eit bilete som inneheld tekst&#10;&#10;Automatisk generert skildring">
            <a:extLst>
              <a:ext uri="{FF2B5EF4-FFF2-40B4-BE49-F238E27FC236}">
                <a16:creationId xmlns:a16="http://schemas.microsoft.com/office/drawing/2014/main" id="{EC161821-96D6-4393-B52F-26AB986520A6}"/>
              </a:ext>
            </a:extLst>
          </p:cNvPr>
          <p:cNvPicPr>
            <a:picLocks noChangeAspect="1"/>
          </p:cNvPicPr>
          <p:nvPr/>
        </p:nvPicPr>
        <p:blipFill>
          <a:blip r:embed="rId2"/>
          <a:stretch>
            <a:fillRect/>
          </a:stretch>
        </p:blipFill>
        <p:spPr>
          <a:xfrm>
            <a:off x="3581403" y="3520119"/>
            <a:ext cx="5029200" cy="641826"/>
          </a:xfrm>
          <a:prstGeom prst="rect">
            <a:avLst/>
          </a:prstGeom>
          <a:noFill/>
          <a:ln cap="flat">
            <a:noFill/>
          </a:ln>
        </p:spPr>
      </p:pic>
      <p:sp>
        <p:nvSpPr>
          <p:cNvPr id="7" name="Rektangel 10">
            <a:extLst>
              <a:ext uri="{FF2B5EF4-FFF2-40B4-BE49-F238E27FC236}">
                <a16:creationId xmlns:a16="http://schemas.microsoft.com/office/drawing/2014/main" id="{431F02D9-8CA0-4C27-9F4C-D24BB08A6134}"/>
              </a:ext>
            </a:extLst>
          </p:cNvPr>
          <p:cNvSpPr/>
          <p:nvPr/>
        </p:nvSpPr>
        <p:spPr>
          <a:xfrm>
            <a:off x="839784" y="3207843"/>
            <a:ext cx="10512427" cy="45720"/>
          </a:xfrm>
          <a:prstGeom prst="rect">
            <a:avLst/>
          </a:prstGeom>
          <a:solidFill>
            <a:srgbClr val="007AB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n-NO"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3766743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a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11F798-C6DD-420C-BAE8-8BF0367047DB}"/>
              </a:ext>
            </a:extLst>
          </p:cNvPr>
          <p:cNvSpPr>
            <a:spLocks noGrp="1"/>
          </p:cNvSpPr>
          <p:nvPr>
            <p:ph type="title"/>
          </p:nvPr>
        </p:nvSpPr>
        <p:spPr/>
        <p:txBody>
          <a:bodyPr/>
          <a:lstStyle/>
          <a:p>
            <a:r>
              <a:rPr lang="nn-NO"/>
              <a:t>Klikk for å redigere tittelstil</a:t>
            </a:r>
          </a:p>
        </p:txBody>
      </p:sp>
      <p:sp>
        <p:nvSpPr>
          <p:cNvPr id="3" name="Plasshaldar for innhald 2">
            <a:extLst>
              <a:ext uri="{FF2B5EF4-FFF2-40B4-BE49-F238E27FC236}">
                <a16:creationId xmlns:a16="http://schemas.microsoft.com/office/drawing/2014/main" id="{1021621A-2B20-4B88-9450-DF6AA2CFEECF}"/>
              </a:ext>
            </a:extLst>
          </p:cNvPr>
          <p:cNvSpPr>
            <a:spLocks noGrp="1"/>
          </p:cNvSpPr>
          <p:nvPr>
            <p:ph idx="1"/>
          </p:nvPr>
        </p:nvSpPr>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dato 3">
            <a:extLst>
              <a:ext uri="{FF2B5EF4-FFF2-40B4-BE49-F238E27FC236}">
                <a16:creationId xmlns:a16="http://schemas.microsoft.com/office/drawing/2014/main" id="{55F42DBB-6EAB-4823-911E-FE736A88ABB6}"/>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57AAA05C-F21B-4D54-AF48-B7383A7F212E}"/>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46C89A44-D9B1-419E-80AE-34AD6330ED28}"/>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343980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66394-0551-4336-B260-50C69A47D76D}"/>
              </a:ext>
            </a:extLst>
          </p:cNvPr>
          <p:cNvSpPr>
            <a:spLocks noGrp="1"/>
          </p:cNvSpPr>
          <p:nvPr>
            <p:ph type="title"/>
          </p:nvPr>
        </p:nvSpPr>
        <p:spPr>
          <a:xfrm>
            <a:off x="831850" y="1709738"/>
            <a:ext cx="10515600" cy="2852737"/>
          </a:xfrm>
        </p:spPr>
        <p:txBody>
          <a:bodyPr anchor="b"/>
          <a:lstStyle>
            <a:lvl1pPr>
              <a:defRPr sz="6000"/>
            </a:lvl1pPr>
          </a:lstStyle>
          <a:p>
            <a:r>
              <a:rPr lang="nn-NO"/>
              <a:t>Klikk for å redigere tittelstil</a:t>
            </a:r>
          </a:p>
        </p:txBody>
      </p:sp>
      <p:sp>
        <p:nvSpPr>
          <p:cNvPr id="3" name="Plasshaldar for tekst 2">
            <a:extLst>
              <a:ext uri="{FF2B5EF4-FFF2-40B4-BE49-F238E27FC236}">
                <a16:creationId xmlns:a16="http://schemas.microsoft.com/office/drawing/2014/main" id="{C9395160-107D-431F-8C10-1CEA83F15E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n-NO"/>
              <a:t>Klikk for å redigere tekststilar i malen</a:t>
            </a:r>
          </a:p>
        </p:txBody>
      </p:sp>
      <p:sp>
        <p:nvSpPr>
          <p:cNvPr id="4" name="Plasshaldar for dato 3">
            <a:extLst>
              <a:ext uri="{FF2B5EF4-FFF2-40B4-BE49-F238E27FC236}">
                <a16:creationId xmlns:a16="http://schemas.microsoft.com/office/drawing/2014/main" id="{9E541FE4-69FE-42DF-9191-C382B5B038FF}"/>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8BED2E6D-44F1-4F11-834C-A7894B3F7747}"/>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9CACE6A9-F03E-4324-BFD4-B02201A0194D}"/>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84447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aldsdela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AB8A0E-3F65-4DE0-8C9C-15AE2E2497F7}"/>
              </a:ext>
            </a:extLst>
          </p:cNvPr>
          <p:cNvSpPr>
            <a:spLocks noGrp="1"/>
          </p:cNvSpPr>
          <p:nvPr>
            <p:ph type="title"/>
          </p:nvPr>
        </p:nvSpPr>
        <p:spPr/>
        <p:txBody>
          <a:bodyPr/>
          <a:lstStyle/>
          <a:p>
            <a:r>
              <a:rPr lang="nn-NO"/>
              <a:t>Klikk for å redigere tittelstil</a:t>
            </a:r>
          </a:p>
        </p:txBody>
      </p:sp>
      <p:sp>
        <p:nvSpPr>
          <p:cNvPr id="3" name="Plasshaldar for innhald 2">
            <a:extLst>
              <a:ext uri="{FF2B5EF4-FFF2-40B4-BE49-F238E27FC236}">
                <a16:creationId xmlns:a16="http://schemas.microsoft.com/office/drawing/2014/main" id="{0A11E016-AD70-440C-ABD7-670146699CDE}"/>
              </a:ext>
            </a:extLst>
          </p:cNvPr>
          <p:cNvSpPr>
            <a:spLocks noGrp="1"/>
          </p:cNvSpPr>
          <p:nvPr>
            <p:ph sz="half" idx="1"/>
          </p:nvPr>
        </p:nvSpPr>
        <p:spPr>
          <a:xfrm>
            <a:off x="838200" y="1825625"/>
            <a:ext cx="5181600" cy="4351338"/>
          </a:xfrm>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innhald 3">
            <a:extLst>
              <a:ext uri="{FF2B5EF4-FFF2-40B4-BE49-F238E27FC236}">
                <a16:creationId xmlns:a16="http://schemas.microsoft.com/office/drawing/2014/main" id="{1E6731DD-352B-48AD-89B6-429E43AA0F98}"/>
              </a:ext>
            </a:extLst>
          </p:cNvPr>
          <p:cNvSpPr>
            <a:spLocks noGrp="1"/>
          </p:cNvSpPr>
          <p:nvPr>
            <p:ph sz="half" idx="2"/>
          </p:nvPr>
        </p:nvSpPr>
        <p:spPr>
          <a:xfrm>
            <a:off x="6172200" y="1825625"/>
            <a:ext cx="5181600" cy="4351338"/>
          </a:xfrm>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5" name="Plasshaldar for dato 4">
            <a:extLst>
              <a:ext uri="{FF2B5EF4-FFF2-40B4-BE49-F238E27FC236}">
                <a16:creationId xmlns:a16="http://schemas.microsoft.com/office/drawing/2014/main" id="{2CB8B82B-F07E-4928-BF34-37C1ED97103B}"/>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6" name="Plasshaldar for botntekst 5">
            <a:extLst>
              <a:ext uri="{FF2B5EF4-FFF2-40B4-BE49-F238E27FC236}">
                <a16:creationId xmlns:a16="http://schemas.microsoft.com/office/drawing/2014/main" id="{F8A9E2A1-9D6D-43CD-9370-AB5ED1D63CB3}"/>
              </a:ext>
            </a:extLst>
          </p:cNvPr>
          <p:cNvSpPr>
            <a:spLocks noGrp="1"/>
          </p:cNvSpPr>
          <p:nvPr>
            <p:ph type="ftr" sz="quarter" idx="11"/>
          </p:nvPr>
        </p:nvSpPr>
        <p:spPr/>
        <p:txBody>
          <a:bodyPr/>
          <a:lstStyle/>
          <a:p>
            <a:endParaRPr lang="nn-NO"/>
          </a:p>
        </p:txBody>
      </p:sp>
      <p:sp>
        <p:nvSpPr>
          <p:cNvPr id="7" name="Plasshaldar for lysbiletnummer 6">
            <a:extLst>
              <a:ext uri="{FF2B5EF4-FFF2-40B4-BE49-F238E27FC236}">
                <a16:creationId xmlns:a16="http://schemas.microsoft.com/office/drawing/2014/main" id="{41A80B33-AF45-4ADB-8E8D-50DF3F77A1C0}"/>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826052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lik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6B43B6-D039-46B9-9D9C-A8EC953CEE01}"/>
              </a:ext>
            </a:extLst>
          </p:cNvPr>
          <p:cNvSpPr>
            <a:spLocks noGrp="1"/>
          </p:cNvSpPr>
          <p:nvPr>
            <p:ph type="title"/>
          </p:nvPr>
        </p:nvSpPr>
        <p:spPr>
          <a:xfrm>
            <a:off x="839788" y="365125"/>
            <a:ext cx="10515600" cy="1325563"/>
          </a:xfrm>
        </p:spPr>
        <p:txBody>
          <a:bodyPr/>
          <a:lstStyle/>
          <a:p>
            <a:r>
              <a:rPr lang="nn-NO"/>
              <a:t>Klikk for å redigere tittelstil</a:t>
            </a:r>
          </a:p>
        </p:txBody>
      </p:sp>
      <p:sp>
        <p:nvSpPr>
          <p:cNvPr id="3" name="Plasshaldar for tekst 2">
            <a:extLst>
              <a:ext uri="{FF2B5EF4-FFF2-40B4-BE49-F238E27FC236}">
                <a16:creationId xmlns:a16="http://schemas.microsoft.com/office/drawing/2014/main" id="{63F63AE3-17AF-4A70-AA18-D11EC9143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4" name="Plasshaldar for innhald 3">
            <a:extLst>
              <a:ext uri="{FF2B5EF4-FFF2-40B4-BE49-F238E27FC236}">
                <a16:creationId xmlns:a16="http://schemas.microsoft.com/office/drawing/2014/main" id="{7CB47169-F22D-47FE-ABFA-F0E4E2706458}"/>
              </a:ext>
            </a:extLst>
          </p:cNvPr>
          <p:cNvSpPr>
            <a:spLocks noGrp="1"/>
          </p:cNvSpPr>
          <p:nvPr>
            <p:ph sz="half" idx="2"/>
          </p:nvPr>
        </p:nvSpPr>
        <p:spPr>
          <a:xfrm>
            <a:off x="839788" y="2505075"/>
            <a:ext cx="5157787" cy="3684588"/>
          </a:xfrm>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5" name="Plasshaldar for tekst 4">
            <a:extLst>
              <a:ext uri="{FF2B5EF4-FFF2-40B4-BE49-F238E27FC236}">
                <a16:creationId xmlns:a16="http://schemas.microsoft.com/office/drawing/2014/main" id="{B66154F7-5B67-4F02-BF27-E06967A475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6" name="Plasshaldar for innhald 5">
            <a:extLst>
              <a:ext uri="{FF2B5EF4-FFF2-40B4-BE49-F238E27FC236}">
                <a16:creationId xmlns:a16="http://schemas.microsoft.com/office/drawing/2014/main" id="{AD775FFB-3CEA-4430-8F32-6AB88742DE71}"/>
              </a:ext>
            </a:extLst>
          </p:cNvPr>
          <p:cNvSpPr>
            <a:spLocks noGrp="1"/>
          </p:cNvSpPr>
          <p:nvPr>
            <p:ph sz="quarter" idx="4"/>
          </p:nvPr>
        </p:nvSpPr>
        <p:spPr>
          <a:xfrm>
            <a:off x="6172200" y="2505075"/>
            <a:ext cx="5183188" cy="3684588"/>
          </a:xfrm>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7" name="Plasshaldar for dato 6">
            <a:extLst>
              <a:ext uri="{FF2B5EF4-FFF2-40B4-BE49-F238E27FC236}">
                <a16:creationId xmlns:a16="http://schemas.microsoft.com/office/drawing/2014/main" id="{24A0CE5F-0A58-4B19-853A-508BEC4CADC1}"/>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8" name="Plasshaldar for botntekst 7">
            <a:extLst>
              <a:ext uri="{FF2B5EF4-FFF2-40B4-BE49-F238E27FC236}">
                <a16:creationId xmlns:a16="http://schemas.microsoft.com/office/drawing/2014/main" id="{00F13B26-EADB-465B-801B-348FDC107FDA}"/>
              </a:ext>
            </a:extLst>
          </p:cNvPr>
          <p:cNvSpPr>
            <a:spLocks noGrp="1"/>
          </p:cNvSpPr>
          <p:nvPr>
            <p:ph type="ftr" sz="quarter" idx="11"/>
          </p:nvPr>
        </p:nvSpPr>
        <p:spPr/>
        <p:txBody>
          <a:bodyPr/>
          <a:lstStyle/>
          <a:p>
            <a:endParaRPr lang="nn-NO"/>
          </a:p>
        </p:txBody>
      </p:sp>
      <p:sp>
        <p:nvSpPr>
          <p:cNvPr id="9" name="Plasshaldar for lysbiletnummer 8">
            <a:extLst>
              <a:ext uri="{FF2B5EF4-FFF2-40B4-BE49-F238E27FC236}">
                <a16:creationId xmlns:a16="http://schemas.microsoft.com/office/drawing/2014/main" id="{F990D58B-C278-407D-93CB-BBAB02B8E1B9}"/>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398762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er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8FA832-C8ED-4745-80DB-D7F26CB480A9}"/>
              </a:ext>
            </a:extLst>
          </p:cNvPr>
          <p:cNvSpPr>
            <a:spLocks noGrp="1"/>
          </p:cNvSpPr>
          <p:nvPr>
            <p:ph type="title"/>
          </p:nvPr>
        </p:nvSpPr>
        <p:spPr/>
        <p:txBody>
          <a:bodyPr/>
          <a:lstStyle/>
          <a:p>
            <a:r>
              <a:rPr lang="nn-NO"/>
              <a:t>Klikk for å redigere tittelstil</a:t>
            </a:r>
          </a:p>
        </p:txBody>
      </p:sp>
      <p:sp>
        <p:nvSpPr>
          <p:cNvPr id="3" name="Plasshaldar for dato 2">
            <a:extLst>
              <a:ext uri="{FF2B5EF4-FFF2-40B4-BE49-F238E27FC236}">
                <a16:creationId xmlns:a16="http://schemas.microsoft.com/office/drawing/2014/main" id="{A6525D11-70D5-48ED-810C-7BA43FEA4838}"/>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4" name="Plasshaldar for botntekst 3">
            <a:extLst>
              <a:ext uri="{FF2B5EF4-FFF2-40B4-BE49-F238E27FC236}">
                <a16:creationId xmlns:a16="http://schemas.microsoft.com/office/drawing/2014/main" id="{FFB92EBF-98F6-47CA-846A-D356393839B4}"/>
              </a:ext>
            </a:extLst>
          </p:cNvPr>
          <p:cNvSpPr>
            <a:spLocks noGrp="1"/>
          </p:cNvSpPr>
          <p:nvPr>
            <p:ph type="ftr" sz="quarter" idx="11"/>
          </p:nvPr>
        </p:nvSpPr>
        <p:spPr/>
        <p:txBody>
          <a:bodyPr/>
          <a:lstStyle/>
          <a:p>
            <a:endParaRPr lang="nn-NO"/>
          </a:p>
        </p:txBody>
      </p:sp>
      <p:sp>
        <p:nvSpPr>
          <p:cNvPr id="5" name="Plasshaldar for lysbiletnummer 4">
            <a:extLst>
              <a:ext uri="{FF2B5EF4-FFF2-40B4-BE49-F238E27FC236}">
                <a16:creationId xmlns:a16="http://schemas.microsoft.com/office/drawing/2014/main" id="{6597ABB1-E1DA-45C4-9122-2F4E16764BD3}"/>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390998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aldar for dato 1">
            <a:extLst>
              <a:ext uri="{FF2B5EF4-FFF2-40B4-BE49-F238E27FC236}">
                <a16:creationId xmlns:a16="http://schemas.microsoft.com/office/drawing/2014/main" id="{900C60FA-C290-4066-8FDA-BF87F97C7D46}"/>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3" name="Plasshaldar for botntekst 2">
            <a:extLst>
              <a:ext uri="{FF2B5EF4-FFF2-40B4-BE49-F238E27FC236}">
                <a16:creationId xmlns:a16="http://schemas.microsoft.com/office/drawing/2014/main" id="{C778FC97-5655-4FB7-A230-60F74F45790B}"/>
              </a:ext>
            </a:extLst>
          </p:cNvPr>
          <p:cNvSpPr>
            <a:spLocks noGrp="1"/>
          </p:cNvSpPr>
          <p:nvPr>
            <p:ph type="ftr" sz="quarter" idx="11"/>
          </p:nvPr>
        </p:nvSpPr>
        <p:spPr/>
        <p:txBody>
          <a:bodyPr/>
          <a:lstStyle/>
          <a:p>
            <a:endParaRPr lang="nn-NO"/>
          </a:p>
        </p:txBody>
      </p:sp>
      <p:sp>
        <p:nvSpPr>
          <p:cNvPr id="4" name="Plasshaldar for lysbiletnummer 3">
            <a:extLst>
              <a:ext uri="{FF2B5EF4-FFF2-40B4-BE49-F238E27FC236}">
                <a16:creationId xmlns:a16="http://schemas.microsoft.com/office/drawing/2014/main" id="{BD7C2CD2-AC36-4166-B34B-2ECD5F7F78E7}"/>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155105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a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65BE56-F7E9-4B86-9C55-443D8658F1FA}"/>
              </a:ext>
            </a:extLst>
          </p:cNvPr>
          <p:cNvSpPr>
            <a:spLocks noGrp="1"/>
          </p:cNvSpPr>
          <p:nvPr>
            <p:ph type="title"/>
          </p:nvPr>
        </p:nvSpPr>
        <p:spPr>
          <a:xfrm>
            <a:off x="839788" y="457200"/>
            <a:ext cx="3932237" cy="1600200"/>
          </a:xfrm>
        </p:spPr>
        <p:txBody>
          <a:bodyPr anchor="b"/>
          <a:lstStyle>
            <a:lvl1pPr>
              <a:defRPr sz="3200"/>
            </a:lvl1pPr>
          </a:lstStyle>
          <a:p>
            <a:r>
              <a:rPr lang="nn-NO"/>
              <a:t>Klikk for å redigere tittelstil</a:t>
            </a:r>
          </a:p>
        </p:txBody>
      </p:sp>
      <p:sp>
        <p:nvSpPr>
          <p:cNvPr id="3" name="Plasshaldar for innhald 2">
            <a:extLst>
              <a:ext uri="{FF2B5EF4-FFF2-40B4-BE49-F238E27FC236}">
                <a16:creationId xmlns:a16="http://schemas.microsoft.com/office/drawing/2014/main" id="{7368ED79-BB21-4EFA-AFBB-A1FE87CC36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tekst 3">
            <a:extLst>
              <a:ext uri="{FF2B5EF4-FFF2-40B4-BE49-F238E27FC236}">
                <a16:creationId xmlns:a16="http://schemas.microsoft.com/office/drawing/2014/main" id="{3C7AF305-A195-43D9-9028-BB290033D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n-NO"/>
              <a:t>Klikk for å redigere tekststilar i malen</a:t>
            </a:r>
          </a:p>
        </p:txBody>
      </p:sp>
      <p:sp>
        <p:nvSpPr>
          <p:cNvPr id="5" name="Plasshaldar for dato 4">
            <a:extLst>
              <a:ext uri="{FF2B5EF4-FFF2-40B4-BE49-F238E27FC236}">
                <a16:creationId xmlns:a16="http://schemas.microsoft.com/office/drawing/2014/main" id="{9644CAA3-9C9C-4E36-92DB-F71F441B7E89}"/>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6" name="Plasshaldar for botntekst 5">
            <a:extLst>
              <a:ext uri="{FF2B5EF4-FFF2-40B4-BE49-F238E27FC236}">
                <a16:creationId xmlns:a16="http://schemas.microsoft.com/office/drawing/2014/main" id="{4735B651-5B35-4229-8DE8-AA0B7496D557}"/>
              </a:ext>
            </a:extLst>
          </p:cNvPr>
          <p:cNvSpPr>
            <a:spLocks noGrp="1"/>
          </p:cNvSpPr>
          <p:nvPr>
            <p:ph type="ftr" sz="quarter" idx="11"/>
          </p:nvPr>
        </p:nvSpPr>
        <p:spPr/>
        <p:txBody>
          <a:bodyPr/>
          <a:lstStyle/>
          <a:p>
            <a:endParaRPr lang="nn-NO"/>
          </a:p>
        </p:txBody>
      </p:sp>
      <p:sp>
        <p:nvSpPr>
          <p:cNvPr id="7" name="Plasshaldar for lysbiletnummer 6">
            <a:extLst>
              <a:ext uri="{FF2B5EF4-FFF2-40B4-BE49-F238E27FC236}">
                <a16:creationId xmlns:a16="http://schemas.microsoft.com/office/drawing/2014/main" id="{99FE7139-9156-4AAD-AEE7-D7C2659185A6}"/>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194924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et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404376-B038-490B-B749-CAC951868C0D}"/>
              </a:ext>
            </a:extLst>
          </p:cNvPr>
          <p:cNvSpPr>
            <a:spLocks noGrp="1"/>
          </p:cNvSpPr>
          <p:nvPr>
            <p:ph type="title"/>
          </p:nvPr>
        </p:nvSpPr>
        <p:spPr>
          <a:xfrm>
            <a:off x="839788" y="457200"/>
            <a:ext cx="3932237" cy="1600200"/>
          </a:xfrm>
        </p:spPr>
        <p:txBody>
          <a:bodyPr anchor="b"/>
          <a:lstStyle>
            <a:lvl1pPr>
              <a:defRPr sz="3200"/>
            </a:lvl1pPr>
          </a:lstStyle>
          <a:p>
            <a:r>
              <a:rPr lang="nn-NO"/>
              <a:t>Klikk for å redigere tittelstil</a:t>
            </a:r>
          </a:p>
        </p:txBody>
      </p:sp>
      <p:sp>
        <p:nvSpPr>
          <p:cNvPr id="3" name="Plasshaldar for bilete 2">
            <a:extLst>
              <a:ext uri="{FF2B5EF4-FFF2-40B4-BE49-F238E27FC236}">
                <a16:creationId xmlns:a16="http://schemas.microsoft.com/office/drawing/2014/main" id="{910618AD-C608-47BF-A795-1384CF254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aldar for tekst 3">
            <a:extLst>
              <a:ext uri="{FF2B5EF4-FFF2-40B4-BE49-F238E27FC236}">
                <a16:creationId xmlns:a16="http://schemas.microsoft.com/office/drawing/2014/main" id="{69A297E4-DDCE-4135-AA50-C7C6CE088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n-NO"/>
              <a:t>Klikk for å redigere tekststilar i malen</a:t>
            </a:r>
          </a:p>
        </p:txBody>
      </p:sp>
      <p:sp>
        <p:nvSpPr>
          <p:cNvPr id="5" name="Plasshaldar for dato 4">
            <a:extLst>
              <a:ext uri="{FF2B5EF4-FFF2-40B4-BE49-F238E27FC236}">
                <a16:creationId xmlns:a16="http://schemas.microsoft.com/office/drawing/2014/main" id="{97D9F78D-DE1A-4BD9-94C2-7AFAA93FE457}"/>
              </a:ext>
            </a:extLst>
          </p:cNvPr>
          <p:cNvSpPr>
            <a:spLocks noGrp="1"/>
          </p:cNvSpPr>
          <p:nvPr>
            <p:ph type="dt" sz="half" idx="10"/>
          </p:nvPr>
        </p:nvSpPr>
        <p:spPr/>
        <p:txBody>
          <a:bodyPr/>
          <a:lstStyle/>
          <a:p>
            <a:fld id="{1AF59381-15FC-4741-A42F-654B5086C51C}" type="datetimeFigureOut">
              <a:rPr lang="nn-NO" smtClean="0"/>
              <a:t>30.08.2021</a:t>
            </a:fld>
            <a:endParaRPr lang="nn-NO"/>
          </a:p>
        </p:txBody>
      </p:sp>
      <p:sp>
        <p:nvSpPr>
          <p:cNvPr id="6" name="Plasshaldar for botntekst 5">
            <a:extLst>
              <a:ext uri="{FF2B5EF4-FFF2-40B4-BE49-F238E27FC236}">
                <a16:creationId xmlns:a16="http://schemas.microsoft.com/office/drawing/2014/main" id="{F4A9C3BA-0341-42A3-BC7D-65F0702B2DCA}"/>
              </a:ext>
            </a:extLst>
          </p:cNvPr>
          <p:cNvSpPr>
            <a:spLocks noGrp="1"/>
          </p:cNvSpPr>
          <p:nvPr>
            <p:ph type="ftr" sz="quarter" idx="11"/>
          </p:nvPr>
        </p:nvSpPr>
        <p:spPr/>
        <p:txBody>
          <a:bodyPr/>
          <a:lstStyle/>
          <a:p>
            <a:endParaRPr lang="nn-NO"/>
          </a:p>
        </p:txBody>
      </p:sp>
      <p:sp>
        <p:nvSpPr>
          <p:cNvPr id="7" name="Plasshaldar for lysbiletnummer 6">
            <a:extLst>
              <a:ext uri="{FF2B5EF4-FFF2-40B4-BE49-F238E27FC236}">
                <a16:creationId xmlns:a16="http://schemas.microsoft.com/office/drawing/2014/main" id="{19792E5E-862F-4EB7-9320-B04693289600}"/>
              </a:ext>
            </a:extLst>
          </p:cNvPr>
          <p:cNvSpPr>
            <a:spLocks noGrp="1"/>
          </p:cNvSpPr>
          <p:nvPr>
            <p:ph type="sldNum" sz="quarter" idx="12"/>
          </p:nvPr>
        </p:nvSpPr>
        <p:spPr/>
        <p:txBody>
          <a:bodyPr/>
          <a:lstStyle/>
          <a:p>
            <a:fld id="{6539DFEB-5B76-4E7C-A380-DC2BEDA530DC}" type="slidenum">
              <a:rPr lang="nn-NO" smtClean="0"/>
              <a:t>‹nr.›</a:t>
            </a:fld>
            <a:endParaRPr lang="nn-NO"/>
          </a:p>
        </p:txBody>
      </p:sp>
    </p:spTree>
    <p:extLst>
      <p:ext uri="{BB962C8B-B14F-4D97-AF65-F5344CB8AC3E}">
        <p14:creationId xmlns:p14="http://schemas.microsoft.com/office/powerpoint/2010/main" val="167113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aldar for tittel 1">
            <a:extLst>
              <a:ext uri="{FF2B5EF4-FFF2-40B4-BE49-F238E27FC236}">
                <a16:creationId xmlns:a16="http://schemas.microsoft.com/office/drawing/2014/main" id="{83F5E92D-2D65-4936-9391-F65798074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n-NO"/>
              <a:t>Klikk for å redigere tittelstil</a:t>
            </a:r>
          </a:p>
        </p:txBody>
      </p:sp>
      <p:sp>
        <p:nvSpPr>
          <p:cNvPr id="3" name="Plasshaldar for tekst 2">
            <a:extLst>
              <a:ext uri="{FF2B5EF4-FFF2-40B4-BE49-F238E27FC236}">
                <a16:creationId xmlns:a16="http://schemas.microsoft.com/office/drawing/2014/main" id="{0745A539-6B98-46C5-B0D2-4A861EF4B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4" name="Plasshaldar for dato 3">
            <a:extLst>
              <a:ext uri="{FF2B5EF4-FFF2-40B4-BE49-F238E27FC236}">
                <a16:creationId xmlns:a16="http://schemas.microsoft.com/office/drawing/2014/main" id="{2DEA3340-52D4-4A61-94CF-B8A4BB09A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59381-15FC-4741-A42F-654B5086C51C}" type="datetimeFigureOut">
              <a:rPr lang="nn-NO" smtClean="0"/>
              <a:t>30.08.2021</a:t>
            </a:fld>
            <a:endParaRPr lang="nn-NO"/>
          </a:p>
        </p:txBody>
      </p:sp>
      <p:sp>
        <p:nvSpPr>
          <p:cNvPr id="5" name="Plasshaldar for botntekst 4">
            <a:extLst>
              <a:ext uri="{FF2B5EF4-FFF2-40B4-BE49-F238E27FC236}">
                <a16:creationId xmlns:a16="http://schemas.microsoft.com/office/drawing/2014/main" id="{F56C0BF3-B0D4-476F-8DE3-9963B9E36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n-NO"/>
          </a:p>
        </p:txBody>
      </p:sp>
      <p:sp>
        <p:nvSpPr>
          <p:cNvPr id="6" name="Plasshaldar for lysbiletnummer 5">
            <a:extLst>
              <a:ext uri="{FF2B5EF4-FFF2-40B4-BE49-F238E27FC236}">
                <a16:creationId xmlns:a16="http://schemas.microsoft.com/office/drawing/2014/main" id="{06691AB9-21DD-4609-A6C9-A72303ECCD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9DFEB-5B76-4E7C-A380-DC2BEDA530DC}" type="slidenum">
              <a:rPr lang="nn-NO" smtClean="0"/>
              <a:t>‹nr.›</a:t>
            </a:fld>
            <a:endParaRPr lang="nn-NO"/>
          </a:p>
        </p:txBody>
      </p:sp>
    </p:spTree>
    <p:extLst>
      <p:ext uri="{BB962C8B-B14F-4D97-AF65-F5344CB8AC3E}">
        <p14:creationId xmlns:p14="http://schemas.microsoft.com/office/powerpoint/2010/main" val="1026801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nrk.no/skole/?mediaId=23081&amp;page=search&amp;q=planetpatruljensmilj&#248;fakta" TargetMode="External"/><Relationship Id="rId2" Type="http://schemas.openxmlformats.org/officeDocument/2006/relationships/hyperlink" Target="https://www.nrk.no/skole/?mediaId=23081&amp;page=search&amp;q=oljes&#248;l" TargetMode="Externa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nrk.no/mr/malmskip-forlis-revolusjonerte-redningsarbeidet-1.13319813"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tv.nrk.no/serie/dagsrevyen/202104/NNFA19040621/avspiller"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lasshaldar for bilete 13">
            <a:extLst>
              <a:ext uri="{FF2B5EF4-FFF2-40B4-BE49-F238E27FC236}">
                <a16:creationId xmlns:a16="http://schemas.microsoft.com/office/drawing/2014/main" id="{F97F3941-3EC5-4E09-AF2C-13BEDE26BAD0}"/>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r="-1" b="-1"/>
          <a:stretch/>
        </p:blipFill>
        <p:spPr>
          <a:xfrm>
            <a:off x="20" y="10"/>
            <a:ext cx="12191980" cy="68579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tel 2">
            <a:extLst>
              <a:ext uri="{FF2B5EF4-FFF2-40B4-BE49-F238E27FC236}">
                <a16:creationId xmlns:a16="http://schemas.microsoft.com/office/drawing/2014/main" id="{F99487FA-9449-48EF-9241-E5892AD546AD}"/>
              </a:ext>
            </a:extLst>
          </p:cNvPr>
          <p:cNvSpPr txBox="1">
            <a:spLocks noGrp="1"/>
          </p:cNvSpPr>
          <p:nvPr>
            <p:ph type="title"/>
          </p:nvPr>
        </p:nvSpPr>
        <p:spPr>
          <a:xfrm>
            <a:off x="509788" y="5469340"/>
            <a:ext cx="6862587" cy="1049447"/>
          </a:xfrm>
        </p:spPr>
        <p:txBody>
          <a:bodyPr vert="horz" lIns="0" tIns="45720" rIns="91440" bIns="45720" rtlCol="0" anchor="t" anchorCtr="0">
            <a:normAutofit fontScale="90000"/>
          </a:bodyPr>
          <a:lstStyle/>
          <a:p>
            <a:pPr algn="l"/>
            <a:r>
              <a:rPr lang="nn-NO" sz="3600" dirty="0">
                <a:solidFill>
                  <a:schemeClr val="tx1">
                    <a:lumMod val="85000"/>
                    <a:lumOff val="15000"/>
                  </a:schemeClr>
                </a:solidFill>
              </a:rPr>
              <a:t>Sjå på biletet. Er dette vakkert?</a:t>
            </a:r>
            <a:br>
              <a:rPr lang="nn-NO" sz="3600" dirty="0"/>
            </a:br>
            <a:r>
              <a:rPr lang="nn-NO" sz="3600" dirty="0">
                <a:solidFill>
                  <a:schemeClr val="tx1">
                    <a:lumMod val="85000"/>
                    <a:lumOff val="15000"/>
                  </a:schemeClr>
                </a:solidFill>
                <a:cs typeface="Calibri Light"/>
              </a:rPr>
              <a:t>Kva trur de dette er bilete av?</a:t>
            </a:r>
          </a:p>
        </p:txBody>
      </p:sp>
    </p:spTree>
    <p:extLst>
      <p:ext uri="{BB962C8B-B14F-4D97-AF65-F5344CB8AC3E}">
        <p14:creationId xmlns:p14="http://schemas.microsoft.com/office/powerpoint/2010/main" val="192371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DCBD47F8-85D6-45F2-8880-91E96AC2E7E7}"/>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nn-NO" sz="5400" dirty="0"/>
              <a:t>Les boka saman</a:t>
            </a:r>
            <a:endParaRPr lang="nn-NO" sz="5400" dirty="0">
              <a:cs typeface="Calibri Light"/>
            </a:endParaRPr>
          </a:p>
        </p:txBody>
      </p:sp>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C6196BEC-36C8-43CF-97AA-6C8E3E40B144}"/>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cs typeface="Calibri"/>
            </a:endParaRPr>
          </a:p>
          <a:p>
            <a:pPr marL="0" lvl="0"/>
            <a:r>
              <a:rPr lang="nn-NO" sz="2200" dirty="0"/>
              <a:t>Les til og med side 21 (7 minutt)</a:t>
            </a:r>
            <a:endParaRPr lang="nn-NO" sz="2200" dirty="0">
              <a:cs typeface="Calibri"/>
            </a:endParaRPr>
          </a:p>
        </p:txBody>
      </p:sp>
      <p:pic>
        <p:nvPicPr>
          <p:cNvPr id="5" name="Plasshaldar for bilete 5">
            <a:extLst>
              <a:ext uri="{FF2B5EF4-FFF2-40B4-BE49-F238E27FC236}">
                <a16:creationId xmlns:a16="http://schemas.microsoft.com/office/drawing/2014/main" id="{46DC5717-7796-4390-B144-D85FE4765A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ete 5">
            <a:extLst>
              <a:ext uri="{FF2B5EF4-FFF2-40B4-BE49-F238E27FC236}">
                <a16:creationId xmlns:a16="http://schemas.microsoft.com/office/drawing/2014/main" id="{653A1F01-9116-42D1-B101-2669ED68D8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328"/>
            <a:ext cx="12192000" cy="6861328"/>
          </a:xfrm>
          <a:prstGeom prst="rect">
            <a:avLst/>
          </a:prstGeom>
        </p:spPr>
      </p:pic>
      <p:sp>
        <p:nvSpPr>
          <p:cNvPr id="5" name="Tittel 1">
            <a:extLst>
              <a:ext uri="{FF2B5EF4-FFF2-40B4-BE49-F238E27FC236}">
                <a16:creationId xmlns:a16="http://schemas.microsoft.com/office/drawing/2014/main" id="{A43C4E65-86C1-4524-AB01-AB5249FF7675}"/>
              </a:ext>
            </a:extLst>
          </p:cNvPr>
          <p:cNvSpPr txBox="1">
            <a:spLocks/>
          </p:cNvSpPr>
          <p:nvPr/>
        </p:nvSpPr>
        <p:spPr>
          <a:xfrm>
            <a:off x="6739128" y="638089"/>
            <a:ext cx="4818888" cy="14768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5000" kern="1200" dirty="0">
              <a:solidFill>
                <a:schemeClr val="tx1"/>
              </a:solidFill>
              <a:latin typeface="+mj-lt"/>
              <a:ea typeface="+mj-ea"/>
              <a:cs typeface="+mj-cs"/>
            </a:endParaRPr>
          </a:p>
        </p:txBody>
      </p:sp>
      <p:sp>
        <p:nvSpPr>
          <p:cNvPr id="2" name="TekstSylinder 6">
            <a:extLst>
              <a:ext uri="{FF2B5EF4-FFF2-40B4-BE49-F238E27FC236}">
                <a16:creationId xmlns:a16="http://schemas.microsoft.com/office/drawing/2014/main" id="{01A8A1A5-845B-4F3B-8B77-2473B13392EC}"/>
              </a:ext>
            </a:extLst>
          </p:cNvPr>
          <p:cNvSpPr txBox="1"/>
          <p:nvPr/>
        </p:nvSpPr>
        <p:spPr>
          <a:xfrm>
            <a:off x="1277112" y="2114890"/>
            <a:ext cx="4818888" cy="3550789"/>
          </a:xfrm>
          <a:prstGeom prst="rect">
            <a:avLst/>
          </a:prstGeom>
        </p:spPr>
        <p:txBody>
          <a:bodyPr vert="horz" lIns="91440" tIns="45720" rIns="91440" bIns="45720" rtlCol="0" anchor="t" anchorCtr="0" compatLnSpc="1">
            <a:normAutofit/>
          </a:bodyPr>
          <a:lstStyle/>
          <a:p>
            <a:pPr>
              <a:lnSpc>
                <a:spcPct val="90000"/>
              </a:lnSpc>
              <a:spcAft>
                <a:spcPts val="600"/>
              </a:spcAft>
              <a:defRPr sz="1800" b="0" i="0" u="none" strike="noStrike" kern="0" cap="none" spc="0" baseline="0">
                <a:solidFill>
                  <a:srgbClr val="000000"/>
                </a:solidFill>
                <a:uFillTx/>
              </a:defRPr>
            </a:pPr>
            <a:r>
              <a:rPr lang="nn-NO" sz="2200" dirty="0">
                <a:ea typeface="+mn-lt"/>
                <a:cs typeface="+mn-lt"/>
              </a:rPr>
              <a:t>–</a:t>
            </a:r>
            <a:r>
              <a:rPr lang="nn-NO" sz="2200" dirty="0"/>
              <a:t> Svanene er jo svarte, måpar Mo.</a:t>
            </a:r>
            <a:endParaRPr lang="nn-NO" dirty="0">
              <a:cs typeface="Calibri"/>
            </a:endParaRPr>
          </a:p>
          <a:p>
            <a:pPr>
              <a:lnSpc>
                <a:spcPct val="90000"/>
              </a:lnSpc>
              <a:spcAft>
                <a:spcPts val="600"/>
              </a:spcAft>
              <a:defRPr sz="1800" b="0" i="0" u="none" strike="noStrike" kern="0" cap="none" spc="0" baseline="0">
                <a:solidFill>
                  <a:srgbClr val="000000"/>
                </a:solidFill>
                <a:uFillTx/>
              </a:defRPr>
            </a:pPr>
            <a:r>
              <a:rPr lang="nn-NO" sz="2200" dirty="0">
                <a:ea typeface="+mn-lt"/>
                <a:cs typeface="+mn-lt"/>
              </a:rPr>
              <a:t>–</a:t>
            </a:r>
            <a:r>
              <a:rPr lang="nn-NO" sz="2200" dirty="0"/>
              <a:t> Herregud, seier Vanja. </a:t>
            </a:r>
            <a:r>
              <a:rPr lang="nn-NO" sz="2200" dirty="0">
                <a:ea typeface="+mn-lt"/>
                <a:cs typeface="+mn-lt"/>
              </a:rPr>
              <a:t>–</a:t>
            </a:r>
            <a:r>
              <a:rPr lang="nn-NO" sz="2200" dirty="0"/>
              <a:t> Kva er det dei har fått på seg?</a:t>
            </a:r>
            <a:endParaRPr lang="nn-NO" dirty="0">
              <a:cs typeface="Calibri"/>
            </a:endParaRPr>
          </a:p>
          <a:p>
            <a:pPr>
              <a:lnSpc>
                <a:spcPct val="90000"/>
              </a:lnSpc>
              <a:spcAft>
                <a:spcPts val="600"/>
              </a:spcAft>
              <a:defRPr sz="1800" b="0" i="0" u="none" strike="noStrike" kern="0" cap="none" spc="0" baseline="0">
                <a:solidFill>
                  <a:srgbClr val="000000"/>
                </a:solidFill>
                <a:uFillTx/>
              </a:defRPr>
            </a:pPr>
            <a:r>
              <a:rPr lang="nn-NO" sz="2200" dirty="0">
                <a:ea typeface="+mn-lt"/>
                <a:cs typeface="+mn-lt"/>
              </a:rPr>
              <a:t>–</a:t>
            </a:r>
            <a:r>
              <a:rPr lang="nn-NO" sz="2200" dirty="0"/>
              <a:t> Det må vere olje, meiner Mo. </a:t>
            </a:r>
            <a:endParaRPr lang="nn-NO" sz="2200" dirty="0">
              <a:cs typeface="Calibri"/>
            </a:endParaRPr>
          </a:p>
          <a:p>
            <a:pPr>
              <a:lnSpc>
                <a:spcPct val="90000"/>
              </a:lnSpc>
              <a:spcAft>
                <a:spcPts val="600"/>
              </a:spcAft>
              <a:defRPr sz="1800" b="0" i="0" u="none" strike="noStrike" kern="0" cap="none" spc="0" baseline="0">
                <a:solidFill>
                  <a:srgbClr val="000000"/>
                </a:solidFill>
                <a:uFillTx/>
              </a:defRPr>
            </a:pPr>
            <a:r>
              <a:rPr lang="nn-NO" sz="2200" dirty="0"/>
              <a:t>– Men korleis har det skjedd?</a:t>
            </a:r>
            <a:endParaRPr lang="nn-NO" sz="2200" dirty="0">
              <a:cs typeface="Calibri"/>
            </a:endParaRPr>
          </a:p>
          <a:p>
            <a:pPr lvl="0" indent="-228600">
              <a:lnSpc>
                <a:spcPct val="90000"/>
              </a:lnSpc>
              <a:spcAft>
                <a:spcPts val="600"/>
              </a:spcAft>
              <a:buFont typeface="Arial" panose="020B0604020202020204" pitchFamily="34" charset="0"/>
              <a:buChar char="•"/>
              <a:defRPr sz="1800" b="0" i="0" u="none" strike="noStrike" kern="0" cap="none" spc="0" baseline="0">
                <a:solidFill>
                  <a:srgbClr val="000000"/>
                </a:solidFill>
                <a:uFillTx/>
              </a:defRPr>
            </a:pPr>
            <a:endParaRPr lang="nn-NO" sz="2200" dirty="0">
              <a:cs typeface="Calibri"/>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r>
              <a:rPr lang="nn-NO" sz="2200" dirty="0"/>
              <a:t>(side 16)</a:t>
            </a:r>
            <a:endParaRPr lang="nn-NO" sz="2200" dirty="0">
              <a:cs typeface="Calibri"/>
            </a:endParaRPr>
          </a:p>
        </p:txBody>
      </p:sp>
      <p:sp>
        <p:nvSpPr>
          <p:cNvPr id="3" name="TekstSylinder 7">
            <a:extLst>
              <a:ext uri="{FF2B5EF4-FFF2-40B4-BE49-F238E27FC236}">
                <a16:creationId xmlns:a16="http://schemas.microsoft.com/office/drawing/2014/main" id="{D88A17D1-95FC-4946-BABF-42CC0C646392}"/>
              </a:ext>
            </a:extLst>
          </p:cNvPr>
          <p:cNvSpPr txBox="1"/>
          <p:nvPr/>
        </p:nvSpPr>
        <p:spPr>
          <a:xfrm>
            <a:off x="6739128" y="638089"/>
            <a:ext cx="4818888" cy="1476801"/>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endParaRPr lang="en-US" sz="5400" b="0" i="0" u="none" strike="noStrike" kern="1200" cap="none" spc="0" baseline="0" dirty="0">
              <a:solidFill>
                <a:schemeClr val="tx1"/>
              </a:solidFill>
              <a:uFillTx/>
              <a:latin typeface="+mj-lt"/>
              <a:ea typeface="+mj-ea"/>
              <a:cs typeface="+mj-cs"/>
            </a:endParaRPr>
          </a:p>
        </p:txBody>
      </p:sp>
      <p:sp>
        <p:nvSpPr>
          <p:cNvPr id="6" name="TekstSylinder 5">
            <a:extLst>
              <a:ext uri="{FF2B5EF4-FFF2-40B4-BE49-F238E27FC236}">
                <a16:creationId xmlns:a16="http://schemas.microsoft.com/office/drawing/2014/main" id="{62C3C5FC-5915-413C-9E0C-DD6B31476356}"/>
              </a:ext>
            </a:extLst>
          </p:cNvPr>
          <p:cNvSpPr txBox="1"/>
          <p:nvPr/>
        </p:nvSpPr>
        <p:spPr>
          <a:xfrm>
            <a:off x="9389326" y="9603"/>
            <a:ext cx="2802673" cy="307777"/>
          </a:xfrm>
          <a:prstGeom prst="rect">
            <a:avLst/>
          </a:prstGeom>
          <a:noFill/>
        </p:spPr>
        <p:txBody>
          <a:bodyPr wrap="square" rtlCol="0">
            <a:spAutoFit/>
          </a:bodyPr>
          <a:lstStyle/>
          <a:p>
            <a:r>
              <a:rPr lang="nn-NO" sz="1400" dirty="0"/>
              <a:t>Illustrasjon frå boka: Jens Kristensen</a:t>
            </a:r>
          </a:p>
        </p:txBody>
      </p:sp>
    </p:spTree>
    <p:extLst>
      <p:ext uri="{BB962C8B-B14F-4D97-AF65-F5344CB8AC3E}">
        <p14:creationId xmlns:p14="http://schemas.microsoft.com/office/powerpoint/2010/main" val="49534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1">
            <a:extLst>
              <a:ext uri="{FF2B5EF4-FFF2-40B4-BE49-F238E27FC236}">
                <a16:creationId xmlns:a16="http://schemas.microsoft.com/office/drawing/2014/main" id="{A43C4E65-86C1-4524-AB01-AB5249FF7675}"/>
              </a:ext>
            </a:extLst>
          </p:cNvPr>
          <p:cNvSpPr txBox="1">
            <a:spLocks/>
          </p:cNvSpPr>
          <p:nvPr/>
        </p:nvSpPr>
        <p:spPr>
          <a:xfrm>
            <a:off x="6739128" y="638089"/>
            <a:ext cx="4818888" cy="14768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kern="1200" dirty="0">
                <a:solidFill>
                  <a:schemeClr val="tx1"/>
                </a:solidFill>
                <a:latin typeface="+mj-lt"/>
                <a:ea typeface="+mj-ea"/>
                <a:cs typeface="+mj-cs"/>
              </a:rPr>
              <a:t>Lag </a:t>
            </a:r>
            <a:r>
              <a:rPr lang="en-US" sz="5000" kern="1200">
                <a:solidFill>
                  <a:schemeClr val="tx1"/>
                </a:solidFill>
                <a:latin typeface="+mj-lt"/>
                <a:ea typeface="+mj-ea"/>
                <a:cs typeface="+mj-cs"/>
              </a:rPr>
              <a:t>snakkebobler</a:t>
            </a:r>
            <a:endParaRPr lang="en-US" sz="50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Sylinder 6">
            <a:extLst>
              <a:ext uri="{FF2B5EF4-FFF2-40B4-BE49-F238E27FC236}">
                <a16:creationId xmlns:a16="http://schemas.microsoft.com/office/drawing/2014/main" id="{01A8A1A5-845B-4F3B-8B77-2473B13392EC}"/>
              </a:ext>
            </a:extLst>
          </p:cNvPr>
          <p:cNvSpPr txBox="1"/>
          <p:nvPr/>
        </p:nvSpPr>
        <p:spPr>
          <a:xfrm>
            <a:off x="6739128" y="2664886"/>
            <a:ext cx="4818888" cy="3550789"/>
          </a:xfrm>
          <a:prstGeom prst="rect">
            <a:avLst/>
          </a:prstGeom>
        </p:spPr>
        <p:txBody>
          <a:bodyPr vert="horz" lIns="91440" tIns="45720" rIns="91440" bIns="45720" rtlCol="0" anchor="t" anchorCtr="0" compatLnSpc="1">
            <a:norm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r>
              <a:rPr lang="nn-NO" sz="2200" dirty="0"/>
              <a:t>Lag snakkebobler til svanemora og ungane i biletet. </a:t>
            </a:r>
          </a:p>
          <a:p>
            <a:pPr marR="0" lvl="0" indent="-228600" fontAlgn="auto">
              <a:lnSpc>
                <a:spcPct val="90000"/>
              </a:lnSpc>
              <a:spcBef>
                <a:spcPts val="0"/>
              </a:spcBef>
              <a:spcAft>
                <a:spcPts val="600"/>
              </a:spcAft>
              <a:buFont typeface="Arial" panose="020B0604020202020204" pitchFamily="34" charset="0"/>
              <a:buChar char="•"/>
              <a:tabLst/>
              <a:defRPr sz="1800" b="0" i="0" u="none" strike="noStrike" kern="0" cap="none" spc="0" baseline="0">
                <a:solidFill>
                  <a:srgbClr val="000000"/>
                </a:solidFill>
                <a:uFillTx/>
              </a:defRPr>
            </a:pPr>
            <a:endParaRPr lang="nn-NO" sz="2200" dirty="0"/>
          </a:p>
          <a:p>
            <a:pPr marR="0" lvl="0" indent="-228600" fontAlgn="auto">
              <a:lnSpc>
                <a:spcPct val="90000"/>
              </a:lnSpc>
              <a:spcBef>
                <a:spcPts val="0"/>
              </a:spcBef>
              <a:spcAft>
                <a:spcPts val="600"/>
              </a:spcAft>
              <a:buFont typeface="Arial" panose="020B0604020202020204" pitchFamily="34" charset="0"/>
              <a:buChar char="•"/>
              <a:tabLst/>
              <a:defRPr sz="1800" b="0" i="0" u="none" strike="noStrike" kern="0" cap="none" spc="0" baseline="0">
                <a:solidFill>
                  <a:srgbClr val="000000"/>
                </a:solidFill>
                <a:uFillTx/>
              </a:defRPr>
            </a:pPr>
            <a:r>
              <a:rPr lang="nn-NO" sz="2200" dirty="0"/>
              <a:t>Kva ropar dei?</a:t>
            </a:r>
          </a:p>
        </p:txBody>
      </p:sp>
      <p:sp>
        <p:nvSpPr>
          <p:cNvPr id="3" name="TekstSylinder 7">
            <a:extLst>
              <a:ext uri="{FF2B5EF4-FFF2-40B4-BE49-F238E27FC236}">
                <a16:creationId xmlns:a16="http://schemas.microsoft.com/office/drawing/2014/main" id="{D88A17D1-95FC-4946-BABF-42CC0C646392}"/>
              </a:ext>
            </a:extLst>
          </p:cNvPr>
          <p:cNvSpPr txBox="1"/>
          <p:nvPr/>
        </p:nvSpPr>
        <p:spPr>
          <a:xfrm>
            <a:off x="6739128" y="638089"/>
            <a:ext cx="4818888" cy="1476801"/>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endParaRPr lang="en-US" sz="5400" b="0" i="0" u="none" strike="noStrike" kern="1200" cap="none" spc="0" baseline="0" dirty="0">
              <a:solidFill>
                <a:schemeClr val="tx1"/>
              </a:solidFill>
              <a:uFillTx/>
              <a:latin typeface="+mj-lt"/>
              <a:ea typeface="+mj-ea"/>
              <a:cs typeface="+mj-cs"/>
            </a:endParaRPr>
          </a:p>
        </p:txBody>
      </p:sp>
      <p:pic>
        <p:nvPicPr>
          <p:cNvPr id="6" name="Bilete 5">
            <a:extLst>
              <a:ext uri="{FF2B5EF4-FFF2-40B4-BE49-F238E27FC236}">
                <a16:creationId xmlns:a16="http://schemas.microsoft.com/office/drawing/2014/main" id="{1BBBC99B-20E9-4A32-AE64-EBFE51E802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308436" cy="6858033"/>
          </a:xfrm>
          <a:prstGeom prst="rect">
            <a:avLst/>
          </a:prstGeom>
        </p:spPr>
      </p:pic>
      <p:sp>
        <p:nvSpPr>
          <p:cNvPr id="8" name="TekstSylinder 7">
            <a:extLst>
              <a:ext uri="{FF2B5EF4-FFF2-40B4-BE49-F238E27FC236}">
                <a16:creationId xmlns:a16="http://schemas.microsoft.com/office/drawing/2014/main" id="{EE579742-1886-452E-A0F0-FB028A7BB1C4}"/>
              </a:ext>
            </a:extLst>
          </p:cNvPr>
          <p:cNvSpPr txBox="1"/>
          <p:nvPr/>
        </p:nvSpPr>
        <p:spPr>
          <a:xfrm>
            <a:off x="9389326" y="9603"/>
            <a:ext cx="2802673" cy="307777"/>
          </a:xfrm>
          <a:prstGeom prst="rect">
            <a:avLst/>
          </a:prstGeom>
          <a:noFill/>
        </p:spPr>
        <p:txBody>
          <a:bodyPr wrap="square" rtlCol="0">
            <a:spAutoFit/>
          </a:bodyPr>
          <a:lstStyle/>
          <a:p>
            <a:r>
              <a:rPr lang="nn-NO" sz="1400" dirty="0"/>
              <a:t>Illustrasjon frå boka: Jens Kristensen</a:t>
            </a:r>
          </a:p>
        </p:txBody>
      </p:sp>
    </p:spTree>
    <p:extLst>
      <p:ext uri="{BB962C8B-B14F-4D97-AF65-F5344CB8AC3E}">
        <p14:creationId xmlns:p14="http://schemas.microsoft.com/office/powerpoint/2010/main" val="64507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aldar for bilete 4">
            <a:extLst>
              <a:ext uri="{FF2B5EF4-FFF2-40B4-BE49-F238E27FC236}">
                <a16:creationId xmlns:a16="http://schemas.microsoft.com/office/drawing/2014/main" id="{10D33BE4-3802-4282-9060-68CEDB0E7B7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1F6D90A-6818-4BBD-AA13-294BB9FC133C}"/>
              </a:ext>
            </a:extLst>
          </p:cNvPr>
          <p:cNvSpPr>
            <a:spLocks noGrp="1"/>
          </p:cNvSpPr>
          <p:nvPr>
            <p:ph type="title"/>
          </p:nvPr>
        </p:nvSpPr>
        <p:spPr>
          <a:xfrm>
            <a:off x="8216527" y="73891"/>
            <a:ext cx="3822189" cy="1899912"/>
          </a:xfrm>
        </p:spPr>
        <p:txBody>
          <a:bodyPr vert="horz" lIns="91440" tIns="45720" rIns="91440" bIns="45720" rtlCol="0" anchor="ctr">
            <a:normAutofit/>
          </a:bodyPr>
          <a:lstStyle/>
          <a:p>
            <a:r>
              <a:rPr lang="nn-NO" sz="4000"/>
              <a:t>Naturfagleg forsøk</a:t>
            </a:r>
            <a:endParaRPr lang="nn-NO" sz="4000" dirty="0"/>
          </a:p>
        </p:txBody>
      </p:sp>
      <p:sp>
        <p:nvSpPr>
          <p:cNvPr id="4" name="Plasshaldar for tekst 3">
            <a:extLst>
              <a:ext uri="{FF2B5EF4-FFF2-40B4-BE49-F238E27FC236}">
                <a16:creationId xmlns:a16="http://schemas.microsoft.com/office/drawing/2014/main" id="{A235BFF4-40EA-4CFB-9808-F068574FDA15}"/>
              </a:ext>
            </a:extLst>
          </p:cNvPr>
          <p:cNvSpPr>
            <a:spLocks noGrp="1"/>
          </p:cNvSpPr>
          <p:nvPr>
            <p:ph type="body" sz="half" idx="2"/>
          </p:nvPr>
        </p:nvSpPr>
        <p:spPr>
          <a:xfrm>
            <a:off x="8219573" y="1759947"/>
            <a:ext cx="3822189" cy="4881279"/>
          </a:xfrm>
        </p:spPr>
        <p:txBody>
          <a:bodyPr vert="horz" lIns="91440" tIns="45720" rIns="91440" bIns="45720" rtlCol="0" anchor="t">
            <a:normAutofit lnSpcReduction="10000"/>
          </a:bodyPr>
          <a:lstStyle/>
          <a:p>
            <a:r>
              <a:rPr lang="nn-NO" sz="2000" dirty="0"/>
              <a:t>Du treng:</a:t>
            </a:r>
            <a:endParaRPr lang="nn-NO" sz="2000" dirty="0">
              <a:cs typeface="Calibri"/>
            </a:endParaRPr>
          </a:p>
          <a:p>
            <a:pPr marL="285750" indent="-285750">
              <a:buChar char="•"/>
            </a:pPr>
            <a:r>
              <a:rPr lang="nn-NO" sz="2000" dirty="0"/>
              <a:t>To skåler</a:t>
            </a:r>
            <a:endParaRPr lang="nn-NO" sz="2000" dirty="0">
              <a:cs typeface="Calibri" panose="020F0502020204030204"/>
            </a:endParaRPr>
          </a:p>
          <a:p>
            <a:pPr marL="285750" indent="-285750">
              <a:buChar char="•"/>
            </a:pPr>
            <a:r>
              <a:rPr lang="nn-NO" sz="2000" dirty="0"/>
              <a:t>Matolje</a:t>
            </a:r>
            <a:endParaRPr lang="nn-NO" sz="2000" dirty="0">
              <a:cs typeface="Calibri" panose="020F0502020204030204"/>
            </a:endParaRPr>
          </a:p>
          <a:p>
            <a:pPr marL="285750" indent="-285750">
              <a:buChar char="•"/>
            </a:pPr>
            <a:r>
              <a:rPr lang="nn-NO" sz="2000" dirty="0"/>
              <a:t>Kakaopulver</a:t>
            </a:r>
            <a:endParaRPr lang="nn-NO" sz="2000" dirty="0">
              <a:cs typeface="Calibri" panose="020F0502020204030204"/>
            </a:endParaRPr>
          </a:p>
          <a:p>
            <a:pPr marL="285750" indent="-285750">
              <a:buChar char="•"/>
            </a:pPr>
            <a:r>
              <a:rPr lang="nn-NO" sz="2000" dirty="0"/>
              <a:t>Vatn</a:t>
            </a:r>
            <a:endParaRPr lang="nn-NO" sz="2000" dirty="0">
              <a:cs typeface="Calibri" panose="020F0502020204030204"/>
            </a:endParaRPr>
          </a:p>
          <a:p>
            <a:endParaRPr lang="nn-NO" sz="2000" dirty="0">
              <a:cs typeface="Calibri" panose="020F0502020204030204"/>
            </a:endParaRPr>
          </a:p>
          <a:p>
            <a:r>
              <a:rPr lang="nn-NO" sz="2000" dirty="0"/>
              <a:t>Bland matolje og kakaopulver i ei skål. Det kjem til å sjå ut som spillolje.</a:t>
            </a:r>
            <a:endParaRPr lang="nn-NO" sz="2000" dirty="0">
              <a:cs typeface="Calibri" panose="020F0502020204030204"/>
            </a:endParaRPr>
          </a:p>
          <a:p>
            <a:r>
              <a:rPr lang="nn-NO" sz="2000" dirty="0"/>
              <a:t>Dypp handa i blandinga</a:t>
            </a:r>
            <a:endParaRPr lang="nn-NO" sz="2000" dirty="0">
              <a:cs typeface="Calibri" panose="020F0502020204030204"/>
            </a:endParaRPr>
          </a:p>
          <a:p>
            <a:r>
              <a:rPr lang="nn-NO" sz="2000" dirty="0"/>
              <a:t>Dypp handa i ei skål med vatn</a:t>
            </a:r>
            <a:endParaRPr lang="nn-NO" sz="2000" dirty="0">
              <a:cs typeface="Calibri" panose="020F0502020204030204"/>
            </a:endParaRPr>
          </a:p>
          <a:p>
            <a:endParaRPr lang="nn-NO" sz="2000" dirty="0">
              <a:cs typeface="Calibri" panose="020F0502020204030204"/>
            </a:endParaRPr>
          </a:p>
          <a:p>
            <a:r>
              <a:rPr lang="nn-NO" sz="2000" dirty="0"/>
              <a:t>Kva skjer?</a:t>
            </a:r>
            <a:endParaRPr lang="nn-NO" sz="2000" dirty="0">
              <a:cs typeface="Calibri" panose="020F0502020204030204"/>
            </a:endParaRPr>
          </a:p>
        </p:txBody>
      </p:sp>
    </p:spTree>
    <p:extLst>
      <p:ext uri="{BB962C8B-B14F-4D97-AF65-F5344CB8AC3E}">
        <p14:creationId xmlns:p14="http://schemas.microsoft.com/office/powerpoint/2010/main" val="1203743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tekst 1">
            <a:extLst>
              <a:ext uri="{FF2B5EF4-FFF2-40B4-BE49-F238E27FC236}">
                <a16:creationId xmlns:a16="http://schemas.microsoft.com/office/drawing/2014/main" id="{0199BE21-DF09-47BE-ADFC-4D868C6EDE67}"/>
              </a:ext>
            </a:extLst>
          </p:cNvPr>
          <p:cNvSpPr txBox="1">
            <a:spLocks noGrp="1"/>
          </p:cNvSpPr>
          <p:nvPr>
            <p:ph type="body" idx="4294967295"/>
          </p:nvPr>
        </p:nvSpPr>
        <p:spPr>
          <a:xfrm>
            <a:off x="839784" y="5846326"/>
            <a:ext cx="10512427" cy="661476"/>
          </a:xfrm>
        </p:spPr>
        <p:txBody>
          <a:bodyPr anchorCtr="1"/>
          <a:lstStyle/>
          <a:p>
            <a:pPr marL="0" lvl="0" indent="0" algn="ctr">
              <a:buNone/>
            </a:pPr>
            <a:r>
              <a:rPr lang="nn-NO">
                <a:hlinkClick r:id="rId2"/>
              </a:rPr>
              <a:t>Miljøtips frå nrk Planetpaturljen. Oljesøl</a:t>
            </a:r>
            <a:endParaRPr lang="nn-NO"/>
          </a:p>
        </p:txBody>
      </p:sp>
      <p:pic>
        <p:nvPicPr>
          <p:cNvPr id="3" name="Bilete 3">
            <a:hlinkClick r:id="rId3"/>
            <a:extLst>
              <a:ext uri="{FF2B5EF4-FFF2-40B4-BE49-F238E27FC236}">
                <a16:creationId xmlns:a16="http://schemas.microsoft.com/office/drawing/2014/main" id="{2C55B70B-D5D3-4852-ABDF-1B0330ECC39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033022" y="680706"/>
            <a:ext cx="8125952" cy="4673498"/>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DACFED-1A88-4B58-975B-441F8D660213}"/>
              </a:ext>
            </a:extLst>
          </p:cNvPr>
          <p:cNvSpPr txBox="1">
            <a:spLocks noGrp="1"/>
          </p:cNvSpPr>
          <p:nvPr>
            <p:ph type="title"/>
          </p:nvPr>
        </p:nvSpPr>
        <p:spPr>
          <a:xfrm>
            <a:off x="635000" y="640823"/>
            <a:ext cx="3418659" cy="5583148"/>
          </a:xfrm>
        </p:spPr>
        <p:txBody>
          <a:bodyPr vert="horz" lIns="91440" tIns="45720" rIns="91440" bIns="45720" rtlCol="0" anchor="ctr">
            <a:normAutofit/>
          </a:bodyPr>
          <a:lstStyle/>
          <a:p>
            <a:pPr lvl="0"/>
            <a:r>
              <a:rPr lang="en-US" sz="5400" kern="1200">
                <a:solidFill>
                  <a:schemeClr val="tx1"/>
                </a:solidFill>
                <a:latin typeface="+mj-lt"/>
                <a:ea typeface="+mj-ea"/>
                <a:cs typeface="+mj-cs"/>
              </a:rPr>
              <a:t>Les teksten og svar på spørsmåla</a:t>
            </a:r>
          </a:p>
        </p:txBody>
      </p:sp>
      <p:sp>
        <p:nvSpPr>
          <p:cNvPr id="2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Plasshaldar for innhald 2">
            <a:extLst>
              <a:ext uri="{FF2B5EF4-FFF2-40B4-BE49-F238E27FC236}">
                <a16:creationId xmlns:a16="http://schemas.microsoft.com/office/drawing/2014/main" id="{F4078F88-45E5-4AD0-A524-04412D6891DE}"/>
              </a:ext>
            </a:extLst>
          </p:cNvPr>
          <p:cNvGraphicFramePr/>
          <p:nvPr>
            <p:extLst>
              <p:ext uri="{D42A27DB-BD31-4B8C-83A1-F6EECF244321}">
                <p14:modId xmlns:p14="http://schemas.microsoft.com/office/powerpoint/2010/main" val="311659065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50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DAE3CD-B8F2-42BE-B132-65CF898CCDD1}"/>
              </a:ext>
            </a:extLst>
          </p:cNvPr>
          <p:cNvSpPr>
            <a:spLocks noGrp="1"/>
          </p:cNvSpPr>
          <p:nvPr>
            <p:ph type="title"/>
          </p:nvPr>
        </p:nvSpPr>
        <p:spPr>
          <a:xfrm>
            <a:off x="841248" y="548640"/>
            <a:ext cx="3600860" cy="5431536"/>
          </a:xfrm>
        </p:spPr>
        <p:txBody>
          <a:bodyPr>
            <a:normAutofit/>
          </a:bodyPr>
          <a:lstStyle/>
          <a:p>
            <a:r>
              <a:rPr lang="nn-NO" sz="5400"/>
              <a:t>Kvifor blir ikkje sjøfuglar kalde i kaldt vatn?</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29990EB0-E42E-4AA1-A504-02DA5C37DFFA}"/>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nn-NO" sz="2400" dirty="0"/>
              <a:t>Fuglar og dyr som lever i strandsona eller på vassoverflata, har fjører eller pels som isolerer godt og støyter frå seg vatn. Pelsen og fjørene er utforma slik at dyra og fuglane held seg varme, og at vatn ikkje trenger inn til kroppen. Elles ville kroppane deira vore våte og altfor kalde heile tida. Pelsen og fjørene fungerer som ei regnjakke eller ei naturleg tørrdrakt.</a:t>
            </a:r>
          </a:p>
          <a:p>
            <a:pPr marL="0" indent="0">
              <a:buNone/>
            </a:pPr>
            <a:endParaRPr lang="nn-NO" sz="2200" dirty="0"/>
          </a:p>
        </p:txBody>
      </p:sp>
    </p:spTree>
    <p:extLst>
      <p:ext uri="{BB962C8B-B14F-4D97-AF65-F5344CB8AC3E}">
        <p14:creationId xmlns:p14="http://schemas.microsoft.com/office/powerpoint/2010/main" val="100832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5458A6-A44A-407D-8779-A28FA2B2093B}"/>
              </a:ext>
            </a:extLst>
          </p:cNvPr>
          <p:cNvSpPr>
            <a:spLocks noGrp="1"/>
          </p:cNvSpPr>
          <p:nvPr>
            <p:ph type="title"/>
          </p:nvPr>
        </p:nvSpPr>
        <p:spPr>
          <a:xfrm>
            <a:off x="841248" y="548640"/>
            <a:ext cx="3600860" cy="5431536"/>
          </a:xfrm>
        </p:spPr>
        <p:txBody>
          <a:bodyPr>
            <a:normAutofit/>
          </a:bodyPr>
          <a:lstStyle/>
          <a:p>
            <a:r>
              <a:rPr lang="nn-NO" sz="5400"/>
              <a:t>Korleis kan oljesøl skade sjøfuglane?</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6EE4F0D8-9045-448E-B84B-6B2572B0C10D}"/>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endParaRPr lang="nn-NO" sz="2200" dirty="0"/>
          </a:p>
          <a:p>
            <a:pPr marL="0" indent="0">
              <a:buNone/>
            </a:pPr>
            <a:r>
              <a:rPr lang="nn-NO" sz="2400" dirty="0"/>
              <a:t>Når fjører og pels får olje på seg, trenger vatnet inn til kroppen. Då tar det ikkje lang tid før fuglen eller oteren blir kald, sjuk og døyr. Fuglane greier heller ikkje å flyge, og dei prøver ofte å ete av seg olja på kroppen. Då blir dei forgifta i tillegg.  </a:t>
            </a:r>
          </a:p>
          <a:p>
            <a:pPr marL="0" indent="0">
              <a:buNone/>
            </a:pPr>
            <a:endParaRPr lang="nn-NO" sz="2200" dirty="0"/>
          </a:p>
        </p:txBody>
      </p:sp>
    </p:spTree>
    <p:extLst>
      <p:ext uri="{BB962C8B-B14F-4D97-AF65-F5344CB8AC3E}">
        <p14:creationId xmlns:p14="http://schemas.microsoft.com/office/powerpoint/2010/main" val="235063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ete 5">
            <a:extLst>
              <a:ext uri="{FF2B5EF4-FFF2-40B4-BE49-F238E27FC236}">
                <a16:creationId xmlns:a16="http://schemas.microsoft.com/office/drawing/2014/main" id="{A0912F0C-26A8-4C70-93CE-269DF36790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328"/>
            <a:ext cx="12192000" cy="6861328"/>
          </a:xfrm>
          <a:prstGeom prst="rect">
            <a:avLst/>
          </a:prstGeom>
        </p:spPr>
      </p:pic>
      <p:sp>
        <p:nvSpPr>
          <p:cNvPr id="2" name="Plasshaldar for tekst 1">
            <a:extLst>
              <a:ext uri="{FF2B5EF4-FFF2-40B4-BE49-F238E27FC236}">
                <a16:creationId xmlns:a16="http://schemas.microsoft.com/office/drawing/2014/main" id="{C4B7F36E-D5C5-4D39-90E8-6609DCB85A62}"/>
              </a:ext>
            </a:extLst>
          </p:cNvPr>
          <p:cNvSpPr>
            <a:spLocks noGrp="1"/>
          </p:cNvSpPr>
          <p:nvPr>
            <p:ph type="body" idx="4294967295"/>
          </p:nvPr>
        </p:nvSpPr>
        <p:spPr>
          <a:xfrm>
            <a:off x="966787" y="1449388"/>
            <a:ext cx="5129213" cy="4318000"/>
          </a:xfrm>
        </p:spPr>
        <p:txBody>
          <a:bodyPr vert="horz" lIns="91440" tIns="45720" rIns="91440" bIns="45720" rtlCol="0" anchor="t">
            <a:normAutofit/>
          </a:bodyPr>
          <a:lstStyle/>
          <a:p>
            <a:pPr marL="0" indent="0">
              <a:buNone/>
            </a:pPr>
            <a:r>
              <a:rPr lang="nn-NO" dirty="0"/>
              <a:t>… heile tida tenkjer han på dei svarte svanene. Dei hadde slått med vengene, plukka på fjørene sine og prøvd å få bort det svarte sølet. Og auga deira var redde.</a:t>
            </a:r>
            <a:endParaRPr lang="nb-NO" dirty="0"/>
          </a:p>
        </p:txBody>
      </p:sp>
      <p:sp>
        <p:nvSpPr>
          <p:cNvPr id="5" name="TekstSylinder 4">
            <a:extLst>
              <a:ext uri="{FF2B5EF4-FFF2-40B4-BE49-F238E27FC236}">
                <a16:creationId xmlns:a16="http://schemas.microsoft.com/office/drawing/2014/main" id="{E7712984-1EAA-4228-A5DE-E27426241BC0}"/>
              </a:ext>
            </a:extLst>
          </p:cNvPr>
          <p:cNvSpPr txBox="1"/>
          <p:nvPr/>
        </p:nvSpPr>
        <p:spPr>
          <a:xfrm>
            <a:off x="9389326" y="9603"/>
            <a:ext cx="2802673" cy="307777"/>
          </a:xfrm>
          <a:prstGeom prst="rect">
            <a:avLst/>
          </a:prstGeom>
          <a:noFill/>
        </p:spPr>
        <p:txBody>
          <a:bodyPr wrap="square" rtlCol="0">
            <a:spAutoFit/>
          </a:bodyPr>
          <a:lstStyle/>
          <a:p>
            <a:r>
              <a:rPr lang="nn-NO" sz="1400" dirty="0"/>
              <a:t>Illustrasjon frå boka: Jens Kristensen</a:t>
            </a:r>
          </a:p>
        </p:txBody>
      </p:sp>
    </p:spTree>
    <p:extLst>
      <p:ext uri="{BB962C8B-B14F-4D97-AF65-F5344CB8AC3E}">
        <p14:creationId xmlns:p14="http://schemas.microsoft.com/office/powerpoint/2010/main" val="2069866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ete 3">
            <a:extLst>
              <a:ext uri="{FF2B5EF4-FFF2-40B4-BE49-F238E27FC236}">
                <a16:creationId xmlns:a16="http://schemas.microsoft.com/office/drawing/2014/main" id="{DA2CF8C8-CAD1-4EBB-8037-5E0713E98EF2}"/>
              </a:ext>
            </a:extLst>
          </p:cNvPr>
          <p:cNvPicPr>
            <a:picLocks noChangeAspect="1"/>
          </p:cNvPicPr>
          <p:nvPr/>
        </p:nvPicPr>
        <p:blipFill>
          <a:blip r:embed="rId3"/>
          <a:stretch>
            <a:fillRect/>
          </a:stretch>
        </p:blipFill>
        <p:spPr>
          <a:xfrm>
            <a:off x="5414" y="0"/>
            <a:ext cx="12181172" cy="6858000"/>
          </a:xfrm>
          <a:prstGeom prst="rect">
            <a:avLst/>
          </a:prstGeom>
        </p:spPr>
      </p:pic>
      <p:sp>
        <p:nvSpPr>
          <p:cNvPr id="5" name="Tittel 1">
            <a:extLst>
              <a:ext uri="{FF2B5EF4-FFF2-40B4-BE49-F238E27FC236}">
                <a16:creationId xmlns:a16="http://schemas.microsoft.com/office/drawing/2014/main" id="{A43C4E65-86C1-4524-AB01-AB5249FF7675}"/>
              </a:ext>
            </a:extLst>
          </p:cNvPr>
          <p:cNvSpPr txBox="1">
            <a:spLocks/>
          </p:cNvSpPr>
          <p:nvPr/>
        </p:nvSpPr>
        <p:spPr>
          <a:xfrm>
            <a:off x="838201" y="479493"/>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nn-NO" kern="1200" dirty="0">
                <a:solidFill>
                  <a:schemeClr val="tx1"/>
                </a:solidFill>
                <a:latin typeface="+mj-lt"/>
                <a:ea typeface="+mj-ea"/>
                <a:cs typeface="+mj-cs"/>
              </a:rPr>
              <a:t>Samtalespørsmål</a:t>
            </a:r>
          </a:p>
        </p:txBody>
      </p:sp>
      <p:sp>
        <p:nvSpPr>
          <p:cNvPr id="2" name="TekstSylinder 6">
            <a:extLst>
              <a:ext uri="{FF2B5EF4-FFF2-40B4-BE49-F238E27FC236}">
                <a16:creationId xmlns:a16="http://schemas.microsoft.com/office/drawing/2014/main" id="{01A8A1A5-845B-4F3B-8B77-2473B13392EC}"/>
              </a:ext>
            </a:extLst>
          </p:cNvPr>
          <p:cNvSpPr txBox="1"/>
          <p:nvPr/>
        </p:nvSpPr>
        <p:spPr>
          <a:xfrm>
            <a:off x="838200" y="1984443"/>
            <a:ext cx="5272357" cy="4192520"/>
          </a:xfrm>
          <a:prstGeom prst="rect">
            <a:avLst/>
          </a:prstGeom>
        </p:spPr>
        <p:txBody>
          <a:bodyPr vert="horz" lIns="91440" tIns="45720" rIns="91440" bIns="45720" rtlCol="0" anchorCtr="0" compatLnSpc="1">
            <a:normAutofit/>
          </a:bodyPr>
          <a:lstStyle/>
          <a:p>
            <a:pPr lvl="1" indent="-228600">
              <a:lnSpc>
                <a:spcPct val="90000"/>
              </a:lnSpc>
              <a:spcAft>
                <a:spcPts val="600"/>
              </a:spcAft>
              <a:buFont typeface="Arial" panose="020B0604020202020204" pitchFamily="34" charset="0"/>
              <a:buChar char="•"/>
            </a:pPr>
            <a:r>
              <a:rPr lang="nn-NO" sz="2400" dirty="0"/>
              <a:t>Korleis trur de det kjennest for svanene å symje i oljesølet?</a:t>
            </a:r>
          </a:p>
          <a:p>
            <a:pPr lvl="1" indent="-228600">
              <a:lnSpc>
                <a:spcPct val="90000"/>
              </a:lnSpc>
              <a:spcAft>
                <a:spcPts val="600"/>
              </a:spcAft>
              <a:buFont typeface="Arial" panose="020B0604020202020204" pitchFamily="34" charset="0"/>
              <a:buChar char="•"/>
            </a:pPr>
            <a:r>
              <a:rPr lang="nn-NO" sz="2400" dirty="0"/>
              <a:t>Kva for nokre ord kan vi bruke for å skildre kva dei kjenner?</a:t>
            </a:r>
          </a:p>
          <a:p>
            <a:pPr lvl="1" indent="-228600">
              <a:lnSpc>
                <a:spcPct val="90000"/>
              </a:lnSpc>
              <a:spcAft>
                <a:spcPts val="600"/>
              </a:spcAft>
              <a:buFont typeface="Arial" panose="020B0604020202020204" pitchFamily="34" charset="0"/>
              <a:buChar char="•"/>
            </a:pPr>
            <a:r>
              <a:rPr lang="nn-NO" sz="2400" dirty="0"/>
              <a:t>Lag ein ordbank på tavla.</a:t>
            </a:r>
          </a:p>
        </p:txBody>
      </p:sp>
      <p:sp>
        <p:nvSpPr>
          <p:cNvPr id="3" name="TekstSylinder 7">
            <a:extLst>
              <a:ext uri="{FF2B5EF4-FFF2-40B4-BE49-F238E27FC236}">
                <a16:creationId xmlns:a16="http://schemas.microsoft.com/office/drawing/2014/main" id="{D88A17D1-95FC-4946-BABF-42CC0C646392}"/>
              </a:ext>
            </a:extLst>
          </p:cNvPr>
          <p:cNvSpPr txBox="1"/>
          <p:nvPr/>
        </p:nvSpPr>
        <p:spPr>
          <a:xfrm>
            <a:off x="6739128" y="638089"/>
            <a:ext cx="4818888" cy="1476801"/>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endParaRPr lang="en-US" sz="5400" b="0" i="0" u="none" strike="noStrike" kern="1200" cap="none" spc="0" baseline="0" dirty="0">
              <a:solidFill>
                <a:schemeClr val="tx1"/>
              </a:solidFill>
              <a:uFillTx/>
              <a:latin typeface="+mj-lt"/>
              <a:ea typeface="+mj-ea"/>
              <a:cs typeface="+mj-cs"/>
            </a:endParaRPr>
          </a:p>
        </p:txBody>
      </p:sp>
      <p:sp>
        <p:nvSpPr>
          <p:cNvPr id="6" name="TekstSylinder 5">
            <a:extLst>
              <a:ext uri="{FF2B5EF4-FFF2-40B4-BE49-F238E27FC236}">
                <a16:creationId xmlns:a16="http://schemas.microsoft.com/office/drawing/2014/main" id="{3C2C89D4-5225-4649-BE0E-5B70DF54328A}"/>
              </a:ext>
            </a:extLst>
          </p:cNvPr>
          <p:cNvSpPr txBox="1"/>
          <p:nvPr/>
        </p:nvSpPr>
        <p:spPr>
          <a:xfrm>
            <a:off x="9389326" y="9603"/>
            <a:ext cx="2802673" cy="307777"/>
          </a:xfrm>
          <a:prstGeom prst="rect">
            <a:avLst/>
          </a:prstGeom>
          <a:noFill/>
        </p:spPr>
        <p:txBody>
          <a:bodyPr wrap="square" rtlCol="0">
            <a:spAutoFit/>
          </a:bodyPr>
          <a:lstStyle/>
          <a:p>
            <a:r>
              <a:rPr lang="nn-NO" sz="1400" dirty="0"/>
              <a:t>Illustrasjon frå boka: Jens Kristensen</a:t>
            </a:r>
          </a:p>
        </p:txBody>
      </p:sp>
    </p:spTree>
    <p:extLst>
      <p:ext uri="{BB962C8B-B14F-4D97-AF65-F5344CB8AC3E}">
        <p14:creationId xmlns:p14="http://schemas.microsoft.com/office/powerpoint/2010/main" val="125737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lasshaldar for bilete 13">
            <a:extLst>
              <a:ext uri="{FF2B5EF4-FFF2-40B4-BE49-F238E27FC236}">
                <a16:creationId xmlns:a16="http://schemas.microsoft.com/office/drawing/2014/main" id="{F97F3941-3EC5-4E09-AF2C-13BEDE26BAD0}"/>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r="-1" b="-1"/>
          <a:stretch/>
        </p:blipFill>
        <p:spPr>
          <a:xfrm>
            <a:off x="20" y="10"/>
            <a:ext cx="12191980" cy="68579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tel 2">
            <a:extLst>
              <a:ext uri="{FF2B5EF4-FFF2-40B4-BE49-F238E27FC236}">
                <a16:creationId xmlns:a16="http://schemas.microsoft.com/office/drawing/2014/main" id="{F99487FA-9449-48EF-9241-E5892AD546AD}"/>
              </a:ext>
            </a:extLst>
          </p:cNvPr>
          <p:cNvSpPr txBox="1">
            <a:spLocks noGrp="1"/>
          </p:cNvSpPr>
          <p:nvPr>
            <p:ph type="title"/>
          </p:nvPr>
        </p:nvSpPr>
        <p:spPr>
          <a:xfrm>
            <a:off x="509788" y="5469340"/>
            <a:ext cx="6862587" cy="1049447"/>
          </a:xfrm>
        </p:spPr>
        <p:txBody>
          <a:bodyPr vert="horz" lIns="0" tIns="45720" rIns="91440" bIns="45720" rtlCol="0" anchor="t" anchorCtr="0">
            <a:normAutofit/>
          </a:bodyPr>
          <a:lstStyle/>
          <a:p>
            <a:pPr algn="l"/>
            <a:r>
              <a:rPr lang="nn-NO" sz="3600" dirty="0">
                <a:solidFill>
                  <a:schemeClr val="tx1">
                    <a:lumMod val="85000"/>
                    <a:lumOff val="15000"/>
                  </a:schemeClr>
                </a:solidFill>
              </a:rPr>
              <a:t>Oljesøl i havet</a:t>
            </a:r>
            <a:endParaRPr lang="nn-NO" sz="3600" dirty="0">
              <a:solidFill>
                <a:schemeClr val="tx1">
                  <a:lumMod val="85000"/>
                  <a:lumOff val="15000"/>
                </a:schemeClr>
              </a:solidFill>
              <a:cs typeface="Calibri Light"/>
            </a:endParaRPr>
          </a:p>
        </p:txBody>
      </p:sp>
    </p:spTree>
    <p:extLst>
      <p:ext uri="{BB962C8B-B14F-4D97-AF65-F5344CB8AC3E}">
        <p14:creationId xmlns:p14="http://schemas.microsoft.com/office/powerpoint/2010/main" val="180269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ED0D24-E991-4BD5-9014-DF518A46C653}"/>
              </a:ext>
            </a:extLst>
          </p:cNvPr>
          <p:cNvSpPr>
            <a:spLocks noGrp="1"/>
          </p:cNvSpPr>
          <p:nvPr>
            <p:ph type="title"/>
          </p:nvPr>
        </p:nvSpPr>
        <p:spPr>
          <a:xfrm>
            <a:off x="836680" y="556274"/>
            <a:ext cx="6002110" cy="1681169"/>
          </a:xfrm>
        </p:spPr>
        <p:txBody>
          <a:bodyPr>
            <a:normAutofit fontScale="90000"/>
          </a:bodyPr>
          <a:lstStyle/>
          <a:p>
            <a:br>
              <a:rPr lang="nn-NO" sz="4000" dirty="0"/>
            </a:br>
            <a:r>
              <a:rPr lang="nn-NO" sz="4000" dirty="0"/>
              <a:t>Tenk deg at du er ei svane som sym inn i oljesøl. </a:t>
            </a:r>
            <a:br>
              <a:rPr lang="nn-NO" sz="2500" dirty="0"/>
            </a:br>
            <a:endParaRPr lang="nn-NO" sz="2500" dirty="0"/>
          </a:p>
        </p:txBody>
      </p:sp>
      <p:sp>
        <p:nvSpPr>
          <p:cNvPr id="3" name="Plasshaldar for innhald 2">
            <a:extLst>
              <a:ext uri="{FF2B5EF4-FFF2-40B4-BE49-F238E27FC236}">
                <a16:creationId xmlns:a16="http://schemas.microsoft.com/office/drawing/2014/main" id="{6FB1749C-39F6-431C-B501-862068609F8B}"/>
              </a:ext>
            </a:extLst>
          </p:cNvPr>
          <p:cNvSpPr>
            <a:spLocks noGrp="1"/>
          </p:cNvSpPr>
          <p:nvPr>
            <p:ph idx="1"/>
          </p:nvPr>
        </p:nvSpPr>
        <p:spPr>
          <a:xfrm>
            <a:off x="836680" y="2405067"/>
            <a:ext cx="6002110" cy="3729034"/>
          </a:xfrm>
        </p:spPr>
        <p:txBody>
          <a:bodyPr vert="horz" lIns="91440" tIns="45720" rIns="91440" bIns="45720" rtlCol="0" anchor="t">
            <a:normAutofit/>
          </a:bodyPr>
          <a:lstStyle/>
          <a:p>
            <a:pPr marL="0" indent="0">
              <a:buNone/>
            </a:pPr>
            <a:r>
              <a:rPr lang="nn-NO" sz="2400" dirty="0"/>
              <a:t>Korleis kjennest det?</a:t>
            </a:r>
            <a:endParaRPr lang="nn-NO" sz="2400" dirty="0">
              <a:cs typeface="Calibri"/>
            </a:endParaRPr>
          </a:p>
          <a:p>
            <a:pPr marL="0" indent="0">
              <a:buNone/>
            </a:pPr>
            <a:r>
              <a:rPr lang="nn-NO" sz="2400" dirty="0"/>
              <a:t>	Bruk orda i ordbanken</a:t>
            </a:r>
            <a:endParaRPr lang="nn-NO" sz="2400" dirty="0">
              <a:cs typeface="Calibri"/>
            </a:endParaRPr>
          </a:p>
          <a:p>
            <a:pPr marL="0" indent="0">
              <a:buNone/>
            </a:pPr>
            <a:r>
              <a:rPr lang="nn-NO" sz="2400" dirty="0"/>
              <a:t>	Prøv å bruke andre ord enn «ekkelt»</a:t>
            </a:r>
            <a:endParaRPr lang="nn-NO" sz="2400" dirty="0">
              <a:cs typeface="Calibri"/>
            </a:endParaRPr>
          </a:p>
          <a:p>
            <a:pPr marL="0" indent="0">
              <a:buNone/>
            </a:pPr>
            <a:r>
              <a:rPr lang="nn-NO" sz="2400" dirty="0"/>
              <a:t>Kva gjer du?</a:t>
            </a:r>
            <a:endParaRPr lang="nn-NO" sz="2400" dirty="0">
              <a:cs typeface="Calibri"/>
            </a:endParaRPr>
          </a:p>
          <a:p>
            <a:pPr marL="0" indent="0">
              <a:buNone/>
            </a:pPr>
            <a:r>
              <a:rPr lang="nn-NO" sz="2400" dirty="0"/>
              <a:t>Kva tenkjer du?</a:t>
            </a:r>
            <a:endParaRPr lang="nn-NO" sz="2400" dirty="0">
              <a:cs typeface="Calibri"/>
            </a:endParaRPr>
          </a:p>
          <a:p>
            <a:pPr marL="0" indent="0">
              <a:buNone/>
            </a:pPr>
            <a:endParaRPr lang="nn-NO" sz="2400" dirty="0">
              <a:cs typeface="Calibri"/>
            </a:endParaRPr>
          </a:p>
          <a:p>
            <a:pPr marL="0" indent="0">
              <a:buNone/>
            </a:pPr>
            <a:r>
              <a:rPr lang="nn-NO" sz="2400" dirty="0"/>
              <a:t>Teikn til.</a:t>
            </a:r>
            <a:endParaRPr lang="nn-NO" sz="2400" dirty="0">
              <a:cs typeface="Calibri"/>
            </a:endParaRPr>
          </a:p>
        </p:txBody>
      </p:sp>
      <p:pic>
        <p:nvPicPr>
          <p:cNvPr id="2050" name="Picture 2" descr="five brown pencils">
            <a:extLst>
              <a:ext uri="{FF2B5EF4-FFF2-40B4-BE49-F238E27FC236}">
                <a16:creationId xmlns:a16="http://schemas.microsoft.com/office/drawing/2014/main" id="{6523D638-3B07-49F3-A04D-0D557B7295C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F13EDC1E-C927-4D6B-A2AB-3201FF6BB4E3}"/>
              </a:ext>
            </a:extLst>
          </p:cNvPr>
          <p:cNvSpPr txBox="1"/>
          <p:nvPr/>
        </p:nvSpPr>
        <p:spPr>
          <a:xfrm>
            <a:off x="7396842" y="473529"/>
            <a:ext cx="1583871" cy="923330"/>
          </a:xfrm>
          <a:prstGeom prst="rect">
            <a:avLst/>
          </a:prstGeom>
          <a:noFill/>
        </p:spPr>
        <p:txBody>
          <a:bodyPr wrap="square" rtlCol="0">
            <a:spAutoFit/>
          </a:bodyPr>
          <a:lstStyle/>
          <a:p>
            <a:pPr>
              <a:spcAft>
                <a:spcPts val="600"/>
              </a:spcAft>
            </a:pPr>
            <a:r>
              <a:rPr lang="nn-NO" sz="5400" dirty="0">
                <a:solidFill>
                  <a:schemeClr val="accent4">
                    <a:lumMod val="50000"/>
                  </a:schemeClr>
                </a:solidFill>
              </a:rPr>
              <a:t>Skriv</a:t>
            </a:r>
            <a:endParaRPr lang="nn-NO" sz="5400">
              <a:solidFill>
                <a:schemeClr val="accent4">
                  <a:lumMod val="50000"/>
                </a:schemeClr>
              </a:solidFill>
            </a:endParaRPr>
          </a:p>
        </p:txBody>
      </p:sp>
      <p:sp>
        <p:nvSpPr>
          <p:cNvPr id="4" name="TekstSylinder 3">
            <a:extLst>
              <a:ext uri="{FF2B5EF4-FFF2-40B4-BE49-F238E27FC236}">
                <a16:creationId xmlns:a16="http://schemas.microsoft.com/office/drawing/2014/main" id="{C57F97F6-63F8-4E29-AE55-7E383EE6725B}"/>
              </a:ext>
            </a:extLst>
          </p:cNvPr>
          <p:cNvSpPr txBox="1"/>
          <p:nvPr/>
        </p:nvSpPr>
        <p:spPr>
          <a:xfrm>
            <a:off x="10181540" y="6475493"/>
            <a:ext cx="1758461" cy="276999"/>
          </a:xfrm>
          <a:prstGeom prst="rect">
            <a:avLst/>
          </a:prstGeom>
          <a:noFill/>
        </p:spPr>
        <p:txBody>
          <a:bodyPr wrap="square" rtlCol="0">
            <a:spAutoFit/>
          </a:bodyPr>
          <a:lstStyle/>
          <a:p>
            <a:r>
              <a:rPr lang="nn-NO" sz="1200" dirty="0"/>
              <a:t>Foto: Unsplash.com</a:t>
            </a:r>
          </a:p>
        </p:txBody>
      </p:sp>
    </p:spTree>
    <p:extLst>
      <p:ext uri="{BB962C8B-B14F-4D97-AF65-F5344CB8AC3E}">
        <p14:creationId xmlns:p14="http://schemas.microsoft.com/office/powerpoint/2010/main" val="881203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640080" y="325369"/>
            <a:ext cx="4368602" cy="1956841"/>
          </a:xfrm>
        </p:spPr>
        <p:txBody>
          <a:bodyPr anchor="b">
            <a:normAutofit/>
          </a:bodyPr>
          <a:lstStyle/>
          <a:p>
            <a:r>
              <a:rPr lang="nn-NO" sz="5400"/>
              <a:t>2. time</a:t>
            </a:r>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640080" y="2872899"/>
            <a:ext cx="4243589" cy="3320668"/>
          </a:xfrm>
        </p:spPr>
        <p:txBody>
          <a:bodyPr>
            <a:normAutofit/>
          </a:bodyPr>
          <a:lstStyle/>
          <a:p>
            <a:pPr marL="0" indent="0">
              <a:buNone/>
            </a:pPr>
            <a:r>
              <a:rPr lang="nn-NO" sz="2200" dirty="0"/>
              <a:t>Skuleveg</a:t>
            </a:r>
          </a:p>
          <a:p>
            <a:pPr marL="0" indent="0">
              <a:buNone/>
            </a:pPr>
            <a:r>
              <a:rPr lang="nn-NO" sz="2200" dirty="0"/>
              <a:t>Hos direktøren</a:t>
            </a:r>
          </a:p>
          <a:p>
            <a:pPr marL="0" indent="0">
              <a:buNone/>
            </a:pPr>
            <a:r>
              <a:rPr lang="nn-NO" sz="2200" dirty="0"/>
              <a:t>Spionasje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528BA0C1-0306-4FB7-9711-808F92E66B88}"/>
              </a:ext>
            </a:extLst>
          </p:cNvPr>
          <p:cNvSpPr txBox="1"/>
          <p:nvPr/>
        </p:nvSpPr>
        <p:spPr>
          <a:xfrm>
            <a:off x="10245969" y="6424246"/>
            <a:ext cx="2356339" cy="276999"/>
          </a:xfrm>
          <a:prstGeom prst="rect">
            <a:avLst/>
          </a:prstGeom>
          <a:noFill/>
        </p:spPr>
        <p:txBody>
          <a:bodyPr wrap="square" rtlCol="0">
            <a:spAutoFit/>
          </a:bodyPr>
          <a:lstStyle/>
          <a:p>
            <a:pPr>
              <a:spcAft>
                <a:spcPts val="600"/>
              </a:spcAft>
            </a:pPr>
            <a:r>
              <a:rPr lang="nn-NO" sz="1200" dirty="0"/>
              <a:t>Foto: unsplash.com</a:t>
            </a:r>
            <a:endParaRPr lang="nn-NO" sz="1200"/>
          </a:p>
        </p:txBody>
      </p:sp>
    </p:spTree>
    <p:extLst>
      <p:ext uri="{BB962C8B-B14F-4D97-AF65-F5344CB8AC3E}">
        <p14:creationId xmlns:p14="http://schemas.microsoft.com/office/powerpoint/2010/main" val="165888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A1EBFC-D431-4D99-A875-F1BBFCB03A86}"/>
              </a:ext>
            </a:extLst>
          </p:cNvPr>
          <p:cNvSpPr>
            <a:spLocks noGrp="1"/>
          </p:cNvSpPr>
          <p:nvPr>
            <p:ph type="title"/>
          </p:nvPr>
        </p:nvSpPr>
        <p:spPr>
          <a:xfrm>
            <a:off x="635000" y="640823"/>
            <a:ext cx="3418659" cy="5583148"/>
          </a:xfrm>
        </p:spPr>
        <p:txBody>
          <a:bodyPr anchor="ctr">
            <a:normAutofit/>
          </a:bodyPr>
          <a:lstStyle/>
          <a:p>
            <a:r>
              <a:rPr lang="nn-NO" sz="5400"/>
              <a:t>Kva har skjedd?</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Plasshaldar for innhald 2">
            <a:extLst>
              <a:ext uri="{FF2B5EF4-FFF2-40B4-BE49-F238E27FC236}">
                <a16:creationId xmlns:a16="http://schemas.microsoft.com/office/drawing/2014/main" id="{074AD88B-C194-4630-8517-166F25AE9122}"/>
              </a:ext>
            </a:extLst>
          </p:cNvPr>
          <p:cNvGraphicFramePr>
            <a:graphicFrameLocks noGrp="1"/>
          </p:cNvGraphicFramePr>
          <p:nvPr>
            <p:ph idx="1"/>
            <p:extLst>
              <p:ext uri="{D42A27DB-BD31-4B8C-83A1-F6EECF244321}">
                <p14:modId xmlns:p14="http://schemas.microsoft.com/office/powerpoint/2010/main" val="156772368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32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nn-NO" sz="5400" dirty="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indent="0">
              <a:buNone/>
            </a:pPr>
            <a:r>
              <a:rPr lang="nn-NO" sz="2200" dirty="0"/>
              <a:t>Les side 22–35 (6 minutt) </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CA8D086F-4B06-45FA-B4AA-8B694B38F3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6976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C5DB56-7228-475B-8298-D3CC01CABE60}"/>
              </a:ext>
            </a:extLst>
          </p:cNvPr>
          <p:cNvSpPr>
            <a:spLocks noGrp="1"/>
          </p:cNvSpPr>
          <p:nvPr>
            <p:ph type="title"/>
          </p:nvPr>
        </p:nvSpPr>
        <p:spPr>
          <a:xfrm>
            <a:off x="640080" y="325369"/>
            <a:ext cx="4368602" cy="1956841"/>
          </a:xfrm>
        </p:spPr>
        <p:txBody>
          <a:bodyPr anchor="b">
            <a:normAutofit/>
          </a:bodyPr>
          <a:lstStyle/>
          <a:p>
            <a:r>
              <a:rPr lang="nn-NO" sz="5400"/>
              <a:t>Krim</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F07414AA-4033-4368-8AB4-45C670B63887}"/>
              </a:ext>
            </a:extLst>
          </p:cNvPr>
          <p:cNvSpPr>
            <a:spLocks noGrp="1"/>
          </p:cNvSpPr>
          <p:nvPr>
            <p:ph idx="1"/>
          </p:nvPr>
        </p:nvSpPr>
        <p:spPr>
          <a:xfrm>
            <a:off x="640080" y="2872899"/>
            <a:ext cx="4243589" cy="3320668"/>
          </a:xfrm>
        </p:spPr>
        <p:txBody>
          <a:bodyPr>
            <a:normAutofit/>
          </a:bodyPr>
          <a:lstStyle/>
          <a:p>
            <a:r>
              <a:rPr lang="nn-NO" sz="2200" dirty="0"/>
              <a:t>Har ofte ei sak som skal løysast</a:t>
            </a:r>
          </a:p>
          <a:p>
            <a:r>
              <a:rPr lang="nn-NO" sz="2200" dirty="0"/>
              <a:t>Har ofte ein etterforskar </a:t>
            </a:r>
          </a:p>
          <a:p>
            <a:endParaRPr lang="nn-NO" sz="2200" dirty="0"/>
          </a:p>
          <a:p>
            <a:endParaRPr lang="nn-NO" sz="2200" dirty="0"/>
          </a:p>
          <a:p>
            <a:endParaRPr lang="nn-NO" sz="2200" dirty="0"/>
          </a:p>
          <a:p>
            <a:r>
              <a:rPr lang="nn-NO" sz="2200" dirty="0"/>
              <a:t>Kva er saka som skal løysast i denne boka?</a:t>
            </a:r>
          </a:p>
          <a:p>
            <a:r>
              <a:rPr lang="nn-NO" sz="2200" dirty="0"/>
              <a:t>Kven er etterforskar?</a:t>
            </a:r>
          </a:p>
        </p:txBody>
      </p:sp>
      <p:pic>
        <p:nvPicPr>
          <p:cNvPr id="5" name="Picture 2" descr="person using magnifying glass enlarging the appearance of his nose and sunglasses">
            <a:extLst>
              <a:ext uri="{FF2B5EF4-FFF2-40B4-BE49-F238E27FC236}">
                <a16:creationId xmlns:a16="http://schemas.microsoft.com/office/drawing/2014/main" id="{BBA6F95C-DFC0-4768-A76A-F60BBF33254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FA1E1D74-B50E-4207-B08B-0661029CD21D}"/>
              </a:ext>
            </a:extLst>
          </p:cNvPr>
          <p:cNvSpPr txBox="1"/>
          <p:nvPr/>
        </p:nvSpPr>
        <p:spPr>
          <a:xfrm>
            <a:off x="10620375" y="6580991"/>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3173030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C5DB56-7228-475B-8298-D3CC01CABE60}"/>
              </a:ext>
            </a:extLst>
          </p:cNvPr>
          <p:cNvSpPr>
            <a:spLocks noGrp="1"/>
          </p:cNvSpPr>
          <p:nvPr>
            <p:ph type="title"/>
          </p:nvPr>
        </p:nvSpPr>
        <p:spPr>
          <a:xfrm>
            <a:off x="640080" y="325369"/>
            <a:ext cx="4368602" cy="1956841"/>
          </a:xfrm>
        </p:spPr>
        <p:txBody>
          <a:bodyPr anchor="b">
            <a:normAutofit/>
          </a:bodyPr>
          <a:lstStyle/>
          <a:p>
            <a:r>
              <a:rPr lang="nn-NO" sz="5400"/>
              <a:t>Krim</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F07414AA-4033-4368-8AB4-45C670B63887}"/>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nn-NO" sz="2000" dirty="0"/>
              <a:t>Har ofte nokre leietrådar.</a:t>
            </a:r>
          </a:p>
          <a:p>
            <a:r>
              <a:rPr lang="nn-NO" sz="2000" dirty="0"/>
              <a:t>Lesaren får hint og tips som gjer at ein kan prøve å løyse mysteriet medan ein les.</a:t>
            </a:r>
            <a:endParaRPr lang="nn-NO" sz="2000" dirty="0">
              <a:cs typeface="Calibri"/>
            </a:endParaRPr>
          </a:p>
          <a:p>
            <a:endParaRPr lang="nn-NO" sz="2000" dirty="0"/>
          </a:p>
          <a:p>
            <a:endParaRPr lang="nn-NO" sz="2000" dirty="0"/>
          </a:p>
          <a:p>
            <a:r>
              <a:rPr lang="nn-NO" sz="2000" dirty="0"/>
              <a:t>Kva for nokre leietrådar har vi fått i denne boka?</a:t>
            </a:r>
          </a:p>
          <a:p>
            <a:r>
              <a:rPr lang="nn-NO" sz="2000" dirty="0"/>
              <a:t>Kva for nokre hint og tips har vi fått?</a:t>
            </a:r>
            <a:endParaRPr lang="nn-NO" sz="2000" dirty="0">
              <a:cs typeface="Calibri"/>
            </a:endParaRPr>
          </a:p>
        </p:txBody>
      </p:sp>
      <p:pic>
        <p:nvPicPr>
          <p:cNvPr id="5122" name="Picture 2" descr="woman holding red thread">
            <a:extLst>
              <a:ext uri="{FF2B5EF4-FFF2-40B4-BE49-F238E27FC236}">
                <a16:creationId xmlns:a16="http://schemas.microsoft.com/office/drawing/2014/main" id="{A55063B4-B232-4778-B967-6C26263816D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CA1CAEA1-BFD2-40B6-A566-FBF57985077D}"/>
              </a:ext>
            </a:extLst>
          </p:cNvPr>
          <p:cNvSpPr txBox="1"/>
          <p:nvPr/>
        </p:nvSpPr>
        <p:spPr>
          <a:xfrm>
            <a:off x="10620375" y="6580991"/>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358613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C5DB56-7228-475B-8298-D3CC01CABE60}"/>
              </a:ext>
            </a:extLst>
          </p:cNvPr>
          <p:cNvSpPr>
            <a:spLocks noGrp="1"/>
          </p:cNvSpPr>
          <p:nvPr>
            <p:ph type="title"/>
          </p:nvPr>
        </p:nvSpPr>
        <p:spPr>
          <a:xfrm>
            <a:off x="5297762" y="329184"/>
            <a:ext cx="6251110" cy="1783080"/>
          </a:xfrm>
        </p:spPr>
        <p:txBody>
          <a:bodyPr anchor="b">
            <a:normAutofit/>
          </a:bodyPr>
          <a:lstStyle/>
          <a:p>
            <a:r>
              <a:rPr lang="nn-NO" sz="5400"/>
              <a:t>Krim</a:t>
            </a:r>
          </a:p>
        </p:txBody>
      </p:sp>
      <p:pic>
        <p:nvPicPr>
          <p:cNvPr id="7" name="Plasshaldar for bilete 5">
            <a:extLst>
              <a:ext uri="{FF2B5EF4-FFF2-40B4-BE49-F238E27FC236}">
                <a16:creationId xmlns:a16="http://schemas.microsoft.com/office/drawing/2014/main" id="{BED6888E-9F59-45F1-939F-00B91F41B6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8"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F07414AA-4033-4368-8AB4-45C670B6388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nn-NO" sz="2200" dirty="0"/>
              <a:t>Dei mistenkte </a:t>
            </a:r>
            <a:r>
              <a:rPr lang="nn-NO" sz="2200"/>
              <a:t>har </a:t>
            </a:r>
            <a:r>
              <a:rPr lang="nn-NO" sz="2200" dirty="0"/>
              <a:t>ofte </a:t>
            </a:r>
            <a:r>
              <a:rPr lang="nn-NO" sz="2200"/>
              <a:t>ei viktig rolle</a:t>
            </a:r>
            <a:r>
              <a:rPr lang="nn-NO" sz="2200" dirty="0"/>
              <a:t>.</a:t>
            </a:r>
          </a:p>
          <a:p>
            <a:r>
              <a:rPr lang="nn-NO" sz="2200" dirty="0"/>
              <a:t>Du får </a:t>
            </a:r>
            <a:r>
              <a:rPr lang="nn-NO" sz="2200"/>
              <a:t>likevel </a:t>
            </a:r>
            <a:r>
              <a:rPr lang="nn-NO" sz="2200" dirty="0"/>
              <a:t>berre </a:t>
            </a:r>
            <a:r>
              <a:rPr lang="nn-NO" sz="2200"/>
              <a:t>vite</a:t>
            </a:r>
            <a:r>
              <a:rPr lang="nn-NO" sz="2200" dirty="0"/>
              <a:t> litt om dei mistenkte.</a:t>
            </a:r>
            <a:endParaRPr lang="nn-NO" sz="2200" dirty="0">
              <a:cs typeface="Calibri"/>
            </a:endParaRPr>
          </a:p>
          <a:p>
            <a:endParaRPr lang="nn-NO" sz="2200" dirty="0"/>
          </a:p>
          <a:p>
            <a:endParaRPr lang="nn-NO" sz="2200" dirty="0"/>
          </a:p>
          <a:p>
            <a:r>
              <a:rPr lang="nn-NO" sz="2200" dirty="0"/>
              <a:t>Kven er hovudpersonane i denne boka? </a:t>
            </a:r>
          </a:p>
          <a:p>
            <a:r>
              <a:rPr lang="nn-NO" sz="2200" dirty="0"/>
              <a:t>Kven er det Vanja, Sivert og Mo mistenkjer?</a:t>
            </a:r>
          </a:p>
          <a:p>
            <a:r>
              <a:rPr lang="nn-NO" sz="2200" dirty="0"/>
              <a:t>Kva har vi fått høyre om han/ho/dei?</a:t>
            </a:r>
          </a:p>
          <a:p>
            <a:r>
              <a:rPr lang="nn-NO" sz="2200" dirty="0"/>
              <a:t>Kven trur du er forbrytaren/forbrytarane?</a:t>
            </a:r>
          </a:p>
        </p:txBody>
      </p:sp>
    </p:spTree>
    <p:extLst>
      <p:ext uri="{BB962C8B-B14F-4D97-AF65-F5344CB8AC3E}">
        <p14:creationId xmlns:p14="http://schemas.microsoft.com/office/powerpoint/2010/main" val="336626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nn-NO" sz="5400" dirty="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indent="0">
              <a:buNone/>
            </a:pPr>
            <a:r>
              <a:rPr lang="nn-NO" sz="2200" dirty="0"/>
              <a:t>Les side 36–45 (5 minutt) </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5CCFF572-E0C8-4AD0-B690-5A616F8229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08133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lasshaldar for bilete 13">
            <a:extLst>
              <a:ext uri="{FF2B5EF4-FFF2-40B4-BE49-F238E27FC236}">
                <a16:creationId xmlns:a16="http://schemas.microsoft.com/office/drawing/2014/main" id="{92C00A5C-852A-4295-8536-E38AF7C437D2}"/>
              </a:ext>
            </a:extLst>
          </p:cNvPr>
          <p:cNvPicPr>
            <a:picLocks noGrp="1" noChangeAspect="1"/>
          </p:cNvPicPr>
          <p:nvPr>
            <p:ph type="pic" idx="4294967295"/>
          </p:nvPr>
        </p:nvPicPr>
        <p:blipFill rotWithShape="1">
          <a:blip r:embed="rId3"/>
          <a:srcRect l="4728" t="2912" r="1096" b="2912"/>
          <a:stretch/>
        </p:blipFill>
        <p:spPr>
          <a:xfrm>
            <a:off x="1639166" y="1316422"/>
            <a:ext cx="3830638" cy="422515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Plasshaldar for innhald 2">
            <a:extLst>
              <a:ext uri="{FF2B5EF4-FFF2-40B4-BE49-F238E27FC236}">
                <a16:creationId xmlns:a16="http://schemas.microsoft.com/office/drawing/2014/main" id="{3DFB0098-D015-4C90-9EEB-AABF495CF622}"/>
              </a:ext>
            </a:extLst>
          </p:cNvPr>
          <p:cNvSpPr txBox="1">
            <a:spLocks noGrp="1"/>
          </p:cNvSpPr>
          <p:nvPr>
            <p:ph type="body" idx="4294967295"/>
          </p:nvPr>
        </p:nvSpPr>
        <p:spPr>
          <a:xfrm>
            <a:off x="6096000" y="1610302"/>
            <a:ext cx="5459412" cy="4192588"/>
          </a:xfrm>
        </p:spPr>
        <p:txBody>
          <a:bodyPr vert="horz" lIns="91440" tIns="45720" rIns="91440" bIns="45720" rtlCol="0" anchor="t">
            <a:normAutofit/>
          </a:bodyPr>
          <a:lstStyle/>
          <a:p>
            <a:pPr marL="0" indent="0">
              <a:buNone/>
            </a:pPr>
            <a:r>
              <a:rPr lang="nn-NO" sz="2200" dirty="0"/>
              <a:t>Mo ser fortvila på dei andre. </a:t>
            </a:r>
            <a:endParaRPr lang="nn-NO" sz="2200" dirty="0">
              <a:cs typeface="Calibri" panose="020F0502020204030204"/>
            </a:endParaRPr>
          </a:p>
          <a:p>
            <a:pPr marL="0" indent="0">
              <a:buNone/>
            </a:pPr>
            <a:r>
              <a:rPr lang="nn-NO" sz="2200" dirty="0"/>
              <a:t>– </a:t>
            </a:r>
            <a:r>
              <a:rPr lang="nn-NO" sz="2200" dirty="0" err="1"/>
              <a:t>Shit</a:t>
            </a:r>
            <a:r>
              <a:rPr lang="nn-NO" sz="2200" dirty="0"/>
              <a:t>! Tenk om det er dette som er her ute i badevatnet vårt…</a:t>
            </a:r>
            <a:endParaRPr lang="nn-NO" sz="2200" dirty="0">
              <a:cs typeface="Calibri" panose="020F0502020204030204"/>
            </a:endParaRPr>
          </a:p>
          <a:p>
            <a:pPr marL="0" indent="0">
              <a:buNone/>
            </a:pPr>
            <a:r>
              <a:rPr lang="nn-NO" sz="2200" dirty="0"/>
              <a:t>– Det stemmer jo med korleis vatnet her ser ut. Og sjå der, seier Sivert og peikar ut på vassflata. Noko kvitt duppar opp og ned. Ein fiskemage. Og ein til. Og ein til. Død fisk. </a:t>
            </a:r>
            <a:endParaRPr lang="nn-NO" sz="2200" dirty="0">
              <a:cs typeface="Calibri" panose="020F0502020204030204"/>
            </a:endParaRPr>
          </a:p>
          <a:p>
            <a:pPr marL="0" indent="0">
              <a:buNone/>
            </a:pPr>
            <a:r>
              <a:rPr lang="nn-NO" sz="2200" dirty="0"/>
              <a:t>   </a:t>
            </a:r>
            <a:endParaRPr lang="nn-NO" dirty="0">
              <a:cs typeface="Calibri" panose="020F0502020204030204"/>
            </a:endParaRPr>
          </a:p>
          <a:p>
            <a:pPr marL="0" indent="0">
              <a:buNone/>
            </a:pPr>
            <a:r>
              <a:rPr lang="nn-NO" sz="2200" dirty="0"/>
              <a:t> (side 44)</a:t>
            </a:r>
            <a:endParaRPr lang="nn-NO" sz="2200" dirty="0">
              <a:cs typeface="Calibri" panose="020F0502020204030204"/>
            </a:endParaRPr>
          </a:p>
        </p:txBody>
      </p:sp>
      <p:sp>
        <p:nvSpPr>
          <p:cNvPr id="4" name="TekstSylinder 3">
            <a:extLst>
              <a:ext uri="{FF2B5EF4-FFF2-40B4-BE49-F238E27FC236}">
                <a16:creationId xmlns:a16="http://schemas.microsoft.com/office/drawing/2014/main" id="{22C7FD30-A139-406C-964F-EF9701177C9D}"/>
              </a:ext>
            </a:extLst>
          </p:cNvPr>
          <p:cNvSpPr txBox="1"/>
          <p:nvPr/>
        </p:nvSpPr>
        <p:spPr>
          <a:xfrm>
            <a:off x="8742556" y="9603"/>
            <a:ext cx="3449443" cy="307777"/>
          </a:xfrm>
          <a:prstGeom prst="rect">
            <a:avLst/>
          </a:prstGeom>
          <a:noFill/>
        </p:spPr>
        <p:txBody>
          <a:bodyPr wrap="square" rtlCol="0">
            <a:spAutoFit/>
          </a:bodyPr>
          <a:lstStyle/>
          <a:p>
            <a:r>
              <a:rPr lang="nn-NO" sz="1400" dirty="0"/>
              <a:t>Illustrasjon: Jens Kristensen (utsnitt frå boka)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FEF75C3-4D8D-49B3-BD97-6C47B3BA702C}"/>
              </a:ext>
            </a:extLst>
          </p:cNvPr>
          <p:cNvSpPr>
            <a:spLocks noGrp="1"/>
          </p:cNvSpPr>
          <p:nvPr>
            <p:ph type="title"/>
          </p:nvPr>
        </p:nvSpPr>
        <p:spPr>
          <a:xfrm>
            <a:off x="841248" y="548640"/>
            <a:ext cx="3600860" cy="5431536"/>
          </a:xfrm>
        </p:spPr>
        <p:txBody>
          <a:bodyPr>
            <a:normAutofit/>
          </a:bodyPr>
          <a:lstStyle/>
          <a:p>
            <a:r>
              <a:rPr lang="nn-NO" sz="5400" dirty="0"/>
              <a:t>Kva skadar kan fiskar og dyr som lever i havet få av oljesøl i havet?</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FED5775-AEAA-471B-93F6-1A473B82B106}"/>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nn-NO" sz="2400" dirty="0"/>
              <a:t>Oljesøl skadar også dyra som lever i havet. Kvalar kan puste inn olje og skade lungene sine og immunforsvaret sitt. I oljen er det giftstoff. Både fisk og skaldyr, som filtrerer mykje vatn for å få i seg mat, får stoffa i seg. Fiskane kan vekse mindre, få større lever, dårlegare pust, anna hjarterytme og skadde finnar. Oljen kan også gjere at fisk og skaldyr ikkje er trygg mat for oss menneske å ete.</a:t>
            </a:r>
          </a:p>
        </p:txBody>
      </p:sp>
    </p:spTree>
    <p:extLst>
      <p:ext uri="{BB962C8B-B14F-4D97-AF65-F5344CB8AC3E}">
        <p14:creationId xmlns:p14="http://schemas.microsoft.com/office/powerpoint/2010/main" val="194981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lasshaldar for bilete 13">
            <a:extLst>
              <a:ext uri="{FF2B5EF4-FFF2-40B4-BE49-F238E27FC236}">
                <a16:creationId xmlns:a16="http://schemas.microsoft.com/office/drawing/2014/main" id="{F97F3941-3EC5-4E09-AF2C-13BEDE26BAD0}"/>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r="-1" b="-1"/>
          <a:stretch/>
        </p:blipFill>
        <p:spPr>
          <a:xfrm>
            <a:off x="20" y="10"/>
            <a:ext cx="12191980" cy="68579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tel 2">
            <a:extLst>
              <a:ext uri="{FF2B5EF4-FFF2-40B4-BE49-F238E27FC236}">
                <a16:creationId xmlns:a16="http://schemas.microsoft.com/office/drawing/2014/main" id="{F99487FA-9449-48EF-9241-E5892AD546AD}"/>
              </a:ext>
            </a:extLst>
          </p:cNvPr>
          <p:cNvSpPr txBox="1">
            <a:spLocks noGrp="1"/>
          </p:cNvSpPr>
          <p:nvPr>
            <p:ph type="title"/>
          </p:nvPr>
        </p:nvSpPr>
        <p:spPr>
          <a:xfrm>
            <a:off x="509788" y="5469340"/>
            <a:ext cx="6862587" cy="1049447"/>
          </a:xfrm>
        </p:spPr>
        <p:txBody>
          <a:bodyPr vert="horz" lIns="0" tIns="45720" rIns="91440" bIns="45720" rtlCol="0" anchor="t" anchorCtr="0">
            <a:normAutofit/>
          </a:bodyPr>
          <a:lstStyle/>
          <a:p>
            <a:pPr algn="l"/>
            <a:r>
              <a:rPr lang="nn-NO" sz="3600" dirty="0">
                <a:solidFill>
                  <a:schemeClr val="tx1">
                    <a:lumMod val="85000"/>
                    <a:lumOff val="15000"/>
                  </a:schemeClr>
                </a:solidFill>
              </a:rPr>
              <a:t>Kva tenkjer du om biletet no?</a:t>
            </a:r>
            <a:endParaRPr lang="nn-NO" sz="3600" dirty="0">
              <a:solidFill>
                <a:schemeClr val="tx1">
                  <a:lumMod val="85000"/>
                  <a:lumOff val="15000"/>
                </a:schemeClr>
              </a:solidFill>
              <a:cs typeface="Calibri Light"/>
            </a:endParaRPr>
          </a:p>
        </p:txBody>
      </p:sp>
      <p:sp>
        <p:nvSpPr>
          <p:cNvPr id="6" name="TekstSylinder 5">
            <a:extLst>
              <a:ext uri="{FF2B5EF4-FFF2-40B4-BE49-F238E27FC236}">
                <a16:creationId xmlns:a16="http://schemas.microsoft.com/office/drawing/2014/main" id="{4240EECB-4BA9-4DA3-BDAB-EE01414B3377}"/>
              </a:ext>
            </a:extLst>
          </p:cNvPr>
          <p:cNvSpPr txBox="1"/>
          <p:nvPr/>
        </p:nvSpPr>
        <p:spPr>
          <a:xfrm>
            <a:off x="6400801" y="6518787"/>
            <a:ext cx="3490452" cy="276999"/>
          </a:xfrm>
          <a:prstGeom prst="rect">
            <a:avLst/>
          </a:prstGeom>
          <a:noFill/>
        </p:spPr>
        <p:txBody>
          <a:bodyPr wrap="square" rtlCol="0">
            <a:spAutoFit/>
          </a:bodyPr>
          <a:lstStyle/>
          <a:p>
            <a:r>
              <a:rPr lang="nn-NO" sz="1200" dirty="0"/>
              <a:t>Foto: Senter for oljevern og marint miljø / Kystverket</a:t>
            </a:r>
          </a:p>
        </p:txBody>
      </p:sp>
    </p:spTree>
    <p:extLst>
      <p:ext uri="{BB962C8B-B14F-4D97-AF65-F5344CB8AC3E}">
        <p14:creationId xmlns:p14="http://schemas.microsoft.com/office/powerpoint/2010/main" val="3275682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8041768-4264-4B25-A70B-33F174073A72}"/>
              </a:ext>
            </a:extLst>
          </p:cNvPr>
          <p:cNvSpPr>
            <a:spLocks noGrp="1"/>
          </p:cNvSpPr>
          <p:nvPr>
            <p:ph type="title"/>
          </p:nvPr>
        </p:nvSpPr>
        <p:spPr>
          <a:xfrm>
            <a:off x="640080" y="325369"/>
            <a:ext cx="4368602" cy="1956841"/>
          </a:xfrm>
        </p:spPr>
        <p:txBody>
          <a:bodyPr anchor="b">
            <a:normAutofit/>
          </a:bodyPr>
          <a:lstStyle/>
          <a:p>
            <a:r>
              <a:rPr lang="nn-NO" sz="4200"/>
              <a:t>Finn fem nøkkelord frå det vi har lese i dag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BC4CD687-4E06-4106-A8D2-FD21DC4A10D9}"/>
              </a:ext>
            </a:extLst>
          </p:cNvPr>
          <p:cNvSpPr>
            <a:spLocks noGrp="1"/>
          </p:cNvSpPr>
          <p:nvPr>
            <p:ph idx="1"/>
          </p:nvPr>
        </p:nvSpPr>
        <p:spPr>
          <a:xfrm>
            <a:off x="640080" y="2872899"/>
            <a:ext cx="4243589" cy="3320668"/>
          </a:xfrm>
        </p:spPr>
        <p:txBody>
          <a:bodyPr>
            <a:normAutofit/>
          </a:bodyPr>
          <a:lstStyle/>
          <a:p>
            <a:pPr marL="0" indent="0">
              <a:buNone/>
            </a:pPr>
            <a:endParaRPr lang="nn-NO" sz="2200" dirty="0"/>
          </a:p>
          <a:p>
            <a:pPr marL="0" indent="0">
              <a:buNone/>
            </a:pPr>
            <a:r>
              <a:rPr lang="nn-NO" sz="2200" dirty="0"/>
              <a:t>Skriv nøkkelorda på tavla.</a:t>
            </a:r>
          </a:p>
          <a:p>
            <a:pPr marL="0" indent="0">
              <a:buNone/>
            </a:pPr>
            <a:endParaRPr lang="nn-NO" sz="2200" dirty="0"/>
          </a:p>
          <a:p>
            <a:pPr marL="0" indent="0">
              <a:buNone/>
            </a:pPr>
            <a:r>
              <a:rPr lang="nn-NO" sz="2200" dirty="0"/>
              <a:t>Skriv setningar med nøkkelorda.</a:t>
            </a:r>
          </a:p>
        </p:txBody>
      </p:sp>
      <p:pic>
        <p:nvPicPr>
          <p:cNvPr id="4" name="Picture 2" descr="five brown pencils">
            <a:extLst>
              <a:ext uri="{FF2B5EF4-FFF2-40B4-BE49-F238E27FC236}">
                <a16:creationId xmlns:a16="http://schemas.microsoft.com/office/drawing/2014/main" id="{FA6258F7-DB95-4215-9335-7FD6D591141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D3C74A36-7B2D-41AF-BA57-75010A871694}"/>
              </a:ext>
            </a:extLst>
          </p:cNvPr>
          <p:cNvSpPr txBox="1"/>
          <p:nvPr/>
        </p:nvSpPr>
        <p:spPr>
          <a:xfrm>
            <a:off x="10725150" y="5756698"/>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3192789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5297762" y="329184"/>
            <a:ext cx="6251110" cy="1783080"/>
          </a:xfrm>
        </p:spPr>
        <p:txBody>
          <a:bodyPr anchor="b">
            <a:normAutofit/>
          </a:bodyPr>
          <a:lstStyle/>
          <a:p>
            <a:r>
              <a:rPr lang="nn-NO" sz="5400"/>
              <a:t>3. time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5297762" y="2706624"/>
            <a:ext cx="6251110" cy="3483864"/>
          </a:xfrm>
        </p:spPr>
        <p:txBody>
          <a:bodyPr>
            <a:normAutofit/>
          </a:bodyPr>
          <a:lstStyle/>
          <a:p>
            <a:pPr marL="0" indent="0">
              <a:buNone/>
            </a:pPr>
            <a:r>
              <a:rPr lang="nn-NO" sz="2200"/>
              <a:t>Mørkt oppdrag</a:t>
            </a:r>
          </a:p>
          <a:p>
            <a:pPr marL="0" indent="0">
              <a:buNone/>
            </a:pPr>
            <a:r>
              <a:rPr lang="nn-NO" sz="2200"/>
              <a:t>I nyheitene</a:t>
            </a:r>
          </a:p>
          <a:p>
            <a:pPr marL="0" indent="0">
              <a:buNone/>
            </a:pPr>
            <a:r>
              <a:rPr lang="nn-NO" sz="2200"/>
              <a:t>I treet</a:t>
            </a:r>
          </a:p>
          <a:p>
            <a:pPr marL="0" indent="0">
              <a:buNone/>
            </a:pPr>
            <a:r>
              <a:rPr lang="nn-NO" sz="2200"/>
              <a:t>Varsling</a:t>
            </a:r>
          </a:p>
        </p:txBody>
      </p:sp>
      <p:sp>
        <p:nvSpPr>
          <p:cNvPr id="7" name="TekstSylinder 6">
            <a:extLst>
              <a:ext uri="{FF2B5EF4-FFF2-40B4-BE49-F238E27FC236}">
                <a16:creationId xmlns:a16="http://schemas.microsoft.com/office/drawing/2014/main" id="{125C96C6-23DC-4C2A-A6F5-477CF327F351}"/>
              </a:ext>
            </a:extLst>
          </p:cNvPr>
          <p:cNvSpPr txBox="1"/>
          <p:nvPr/>
        </p:nvSpPr>
        <p:spPr>
          <a:xfrm>
            <a:off x="10553700" y="6447641"/>
            <a:ext cx="2457449" cy="276999"/>
          </a:xfrm>
          <a:prstGeom prst="rect">
            <a:avLst/>
          </a:prstGeom>
          <a:noFill/>
        </p:spPr>
        <p:txBody>
          <a:bodyPr wrap="square" rtlCol="0">
            <a:spAutoFit/>
          </a:bodyPr>
          <a:lstStyle/>
          <a:p>
            <a:pPr>
              <a:spcAft>
                <a:spcPts val="600"/>
              </a:spcAft>
            </a:pPr>
            <a:r>
              <a:rPr lang="nn-NO" sz="1200" dirty="0">
                <a:solidFill>
                  <a:schemeClr val="bg1"/>
                </a:solidFill>
              </a:rPr>
              <a:t>Foto: unsplash.com</a:t>
            </a:r>
            <a:endParaRPr lang="nn-NO" sz="1200">
              <a:solidFill>
                <a:schemeClr val="bg1"/>
              </a:solidFill>
            </a:endParaRPr>
          </a:p>
        </p:txBody>
      </p:sp>
    </p:spTree>
    <p:extLst>
      <p:ext uri="{BB962C8B-B14F-4D97-AF65-F5344CB8AC3E}">
        <p14:creationId xmlns:p14="http://schemas.microsoft.com/office/powerpoint/2010/main" val="2267525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4328315-A404-4D3F-AFC5-8E022312C0C8}"/>
              </a:ext>
            </a:extLst>
          </p:cNvPr>
          <p:cNvSpPr>
            <a:spLocks noGrp="1"/>
          </p:cNvSpPr>
          <p:nvPr>
            <p:ph type="title"/>
          </p:nvPr>
        </p:nvSpPr>
        <p:spPr>
          <a:xfrm>
            <a:off x="444740" y="441464"/>
            <a:ext cx="3595678" cy="1330839"/>
          </a:xfrm>
        </p:spPr>
        <p:txBody>
          <a:bodyPr>
            <a:normAutofit/>
          </a:bodyPr>
          <a:lstStyle/>
          <a:p>
            <a:r>
              <a:rPr lang="nn-NO" dirty="0"/>
              <a:t>Skrivestart</a:t>
            </a:r>
          </a:p>
        </p:txBody>
      </p:sp>
      <p:sp>
        <p:nvSpPr>
          <p:cNvPr id="3" name="Plasshaldar for innhald 2">
            <a:extLst>
              <a:ext uri="{FF2B5EF4-FFF2-40B4-BE49-F238E27FC236}">
                <a16:creationId xmlns:a16="http://schemas.microsoft.com/office/drawing/2014/main" id="{84DC6753-B230-4737-8868-21278A95E440}"/>
              </a:ext>
            </a:extLst>
          </p:cNvPr>
          <p:cNvSpPr>
            <a:spLocks noGrp="1"/>
          </p:cNvSpPr>
          <p:nvPr>
            <p:ph idx="1"/>
          </p:nvPr>
        </p:nvSpPr>
        <p:spPr>
          <a:xfrm>
            <a:off x="444740" y="1573163"/>
            <a:ext cx="4772387" cy="5021325"/>
          </a:xfrm>
        </p:spPr>
        <p:txBody>
          <a:bodyPr vert="horz" lIns="91440" tIns="45720" rIns="91440" bIns="45720" rtlCol="0" anchor="t">
            <a:normAutofit/>
          </a:bodyPr>
          <a:lstStyle/>
          <a:p>
            <a:r>
              <a:rPr lang="nn-NO" sz="2000" dirty="0"/>
              <a:t>Start timen med å skrive fire setningar om kva som har skjedd så langt. </a:t>
            </a:r>
            <a:endParaRPr lang="nn-NO" sz="2000" dirty="0">
              <a:cs typeface="Calibri"/>
            </a:endParaRPr>
          </a:p>
          <a:p>
            <a:r>
              <a:rPr lang="nn-NO" sz="2000" dirty="0"/>
              <a:t>Skriv også kven du trur som er skurken, på ein gul lapp.</a:t>
            </a:r>
            <a:endParaRPr lang="nn-NO" sz="2000" dirty="0">
              <a:cs typeface="Calibri"/>
            </a:endParaRPr>
          </a:p>
          <a:p>
            <a:r>
              <a:rPr lang="nn-NO" sz="2000" dirty="0"/>
              <a:t>Elevane skriv namnet sitt i høgre hjørne på lappen sin.</a:t>
            </a:r>
            <a:endParaRPr lang="nn-NO" sz="2000" dirty="0">
              <a:cs typeface="Calibri"/>
            </a:endParaRPr>
          </a:p>
          <a:p>
            <a:r>
              <a:rPr lang="nn-NO" sz="2000" dirty="0"/>
              <a:t>Alle lappane blir hengde opp i klasserommet.</a:t>
            </a:r>
            <a:endParaRPr lang="nn-NO" sz="2000" dirty="0">
              <a:cs typeface="Calibri"/>
            </a:endParaRPr>
          </a:p>
          <a:p>
            <a:r>
              <a:rPr lang="nn-NO" sz="2000" dirty="0"/>
              <a:t>Ein kan endre meining etter kvart som ein les vidare i boka. </a:t>
            </a:r>
            <a:endParaRPr lang="nn-NO" sz="2000" dirty="0">
              <a:cs typeface="Calibri"/>
            </a:endParaRPr>
          </a:p>
          <a:p>
            <a:r>
              <a:rPr lang="nn-NO" sz="2000" dirty="0"/>
              <a:t>Då må ein stryke over det ein trudde tidlegare, og skrive nytt namn.</a:t>
            </a:r>
            <a:endParaRPr lang="nn-NO" sz="2000" dirty="0">
              <a:cs typeface="Calibri"/>
            </a:endParaRPr>
          </a:p>
          <a:p>
            <a:r>
              <a:rPr lang="nn-NO" sz="2000" dirty="0"/>
              <a:t>Denne tavla kan vere artig å sjå på når ein har lese ferdig. </a:t>
            </a:r>
            <a:endParaRPr lang="nn-NO" sz="2000" dirty="0">
              <a:cs typeface="Calibri"/>
            </a:endParaRPr>
          </a:p>
        </p:txBody>
      </p:sp>
      <p:pic>
        <p:nvPicPr>
          <p:cNvPr id="11266" name="1B838990-0895-475E-96A8-D1A8588172D2">
            <a:extLst>
              <a:ext uri="{FF2B5EF4-FFF2-40B4-BE49-F238E27FC236}">
                <a16:creationId xmlns:a16="http://schemas.microsoft.com/office/drawing/2014/main" id="{D8AFAA54-42DF-4A62-A34D-8399E034E05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89126" y="1"/>
            <a:ext cx="641790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941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lvl="0" indent="0">
              <a:buNone/>
            </a:pPr>
            <a:r>
              <a:rPr lang="nn-NO" sz="2200" dirty="0"/>
              <a:t>Les side 46–57 i boka (7 minutt)</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E8F9CA1F-C68A-4C0D-9C3D-98E8B27FB6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C5DB56-7228-475B-8298-D3CC01CABE60}"/>
              </a:ext>
            </a:extLst>
          </p:cNvPr>
          <p:cNvSpPr>
            <a:spLocks noGrp="1"/>
          </p:cNvSpPr>
          <p:nvPr>
            <p:ph type="title"/>
          </p:nvPr>
        </p:nvSpPr>
        <p:spPr>
          <a:xfrm>
            <a:off x="640080" y="325369"/>
            <a:ext cx="4368602" cy="1956841"/>
          </a:xfrm>
        </p:spPr>
        <p:txBody>
          <a:bodyPr anchor="b">
            <a:normAutofit/>
          </a:bodyPr>
          <a:lstStyle/>
          <a:p>
            <a:r>
              <a:rPr lang="nn-NO" sz="5400"/>
              <a:t>Krim</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F07414AA-4033-4368-8AB4-45C670B63887}"/>
              </a:ext>
            </a:extLst>
          </p:cNvPr>
          <p:cNvSpPr>
            <a:spLocks noGrp="1"/>
          </p:cNvSpPr>
          <p:nvPr>
            <p:ph idx="1"/>
          </p:nvPr>
        </p:nvSpPr>
        <p:spPr>
          <a:xfrm>
            <a:off x="640080" y="2872899"/>
            <a:ext cx="4243589" cy="3320668"/>
          </a:xfrm>
        </p:spPr>
        <p:txBody>
          <a:bodyPr vert="horz" lIns="91440" tIns="45720" rIns="91440" bIns="45720" rtlCol="0">
            <a:normAutofit/>
          </a:bodyPr>
          <a:lstStyle/>
          <a:p>
            <a:r>
              <a:rPr lang="nn-NO" sz="2000" dirty="0"/>
              <a:t>Politiet er ofte uduglege, og gjer ikkje jobben sin skikkeleg.</a:t>
            </a:r>
          </a:p>
          <a:p>
            <a:r>
              <a:rPr lang="nn-NO" sz="2000" dirty="0"/>
              <a:t>Dei vil ofte ikkje høyre på etterforskaren i boka.</a:t>
            </a:r>
            <a:endParaRPr lang="nn-NO" sz="2000" dirty="0">
              <a:cs typeface="Calibri"/>
            </a:endParaRPr>
          </a:p>
          <a:p>
            <a:endParaRPr lang="nn-NO" sz="2000" dirty="0"/>
          </a:p>
          <a:p>
            <a:endParaRPr lang="nn-NO" sz="2000" dirty="0"/>
          </a:p>
          <a:p>
            <a:r>
              <a:rPr lang="nn-NO" sz="2000" dirty="0"/>
              <a:t>Korleis gjer politiet jobben sin i denne boka?</a:t>
            </a:r>
          </a:p>
          <a:p>
            <a:r>
              <a:rPr lang="nn-NO" sz="2000" dirty="0"/>
              <a:t>Vil dei høyre på etterforskarane?</a:t>
            </a:r>
          </a:p>
          <a:p>
            <a:endParaRPr lang="nn-NO" sz="2000" dirty="0"/>
          </a:p>
        </p:txBody>
      </p:sp>
      <p:pic>
        <p:nvPicPr>
          <p:cNvPr id="6146" name="Picture 2" descr="blue bmw car in a dark room">
            <a:extLst>
              <a:ext uri="{FF2B5EF4-FFF2-40B4-BE49-F238E27FC236}">
                <a16:creationId xmlns:a16="http://schemas.microsoft.com/office/drawing/2014/main" id="{97A80B41-720A-4A19-AEF8-2B889793E1D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A6B83B86-4A00-4E86-AFB5-E466A965F833}"/>
              </a:ext>
            </a:extLst>
          </p:cNvPr>
          <p:cNvSpPr txBox="1"/>
          <p:nvPr/>
        </p:nvSpPr>
        <p:spPr>
          <a:xfrm>
            <a:off x="10687050" y="6476216"/>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23995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lvl="0" indent="0">
              <a:buNone/>
            </a:pPr>
            <a:r>
              <a:rPr lang="nn-NO" sz="2200" dirty="0"/>
              <a:t>Les side 58–69 i boka (7 minutt)</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171A8E53-D2C8-4672-A802-24C642D2C5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79974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10621DA-7FE4-43F5-8DB9-7EBADB958E96}"/>
              </a:ext>
            </a:extLst>
          </p:cNvPr>
          <p:cNvSpPr>
            <a:spLocks noGrp="1"/>
          </p:cNvSpPr>
          <p:nvPr>
            <p:ph type="title"/>
          </p:nvPr>
        </p:nvSpPr>
        <p:spPr>
          <a:xfrm>
            <a:off x="640080" y="329184"/>
            <a:ext cx="6894576" cy="1783080"/>
          </a:xfrm>
        </p:spPr>
        <p:txBody>
          <a:bodyPr anchor="b">
            <a:normAutofit/>
          </a:bodyPr>
          <a:lstStyle/>
          <a:p>
            <a:r>
              <a:rPr lang="nn-NO" sz="5400"/>
              <a:t>Typisk i barnekrim</a:t>
            </a:r>
          </a:p>
        </p:txBody>
      </p:sp>
      <p:sp>
        <p:nvSpPr>
          <p:cNvPr id="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E985DB31-CED2-402E-ABF9-89A06CC3DBCD}"/>
              </a:ext>
            </a:extLst>
          </p:cNvPr>
          <p:cNvSpPr>
            <a:spLocks noGrp="1"/>
          </p:cNvSpPr>
          <p:nvPr>
            <p:ph idx="1"/>
          </p:nvPr>
        </p:nvSpPr>
        <p:spPr>
          <a:xfrm>
            <a:off x="640080" y="2706624"/>
            <a:ext cx="7442036" cy="3483864"/>
          </a:xfrm>
        </p:spPr>
        <p:txBody>
          <a:bodyPr vert="horz" lIns="91440" tIns="45720" rIns="91440" bIns="45720" rtlCol="0" anchor="t">
            <a:normAutofit/>
          </a:bodyPr>
          <a:lstStyle/>
          <a:p>
            <a:r>
              <a:rPr lang="nn-NO" sz="2200"/>
              <a:t>I slike bøker gjer politiet og dei vaksne ofte ikkje jobben sin.</a:t>
            </a:r>
          </a:p>
          <a:p>
            <a:r>
              <a:rPr lang="nn-NO" sz="2200"/>
              <a:t>Dei vil ofte ikkje høyre på barna.</a:t>
            </a:r>
            <a:endParaRPr lang="nn-NO" sz="2200">
              <a:cs typeface="Calibri"/>
            </a:endParaRPr>
          </a:p>
          <a:p>
            <a:endParaRPr lang="nn-NO" sz="2200"/>
          </a:p>
          <a:p>
            <a:endParaRPr lang="nn-NO" sz="2200"/>
          </a:p>
          <a:p>
            <a:r>
              <a:rPr lang="nn-NO" sz="2200"/>
              <a:t>Korleis synest de politiet og dei vaksne møter barna i denne boka?</a:t>
            </a:r>
            <a:endParaRPr lang="nn-NO" sz="2200" dirty="0">
              <a:cs typeface="Calibri"/>
            </a:endParaRPr>
          </a:p>
        </p:txBody>
      </p:sp>
      <p:pic>
        <p:nvPicPr>
          <p:cNvPr id="5" name="FC992926-C053-47A4-A047-BAE0CD6277A1">
            <a:extLst>
              <a:ext uri="{FF2B5EF4-FFF2-40B4-BE49-F238E27FC236}">
                <a16:creationId xmlns:a16="http://schemas.microsoft.com/office/drawing/2014/main" id="{26450B5A-8423-429E-872B-4047B2D94CE0}"/>
              </a:ext>
            </a:extLst>
          </p:cNvPr>
          <p:cNvPicPr>
            <a:picLocks noChangeAspect="1" noChangeArrowheads="1"/>
          </p:cNvPicPr>
          <p:nvPr/>
        </p:nvPicPr>
        <p:blipFill>
          <a:blip r:embed="rId3"/>
          <a:srcRect/>
          <a:stretch/>
        </p:blipFill>
        <p:spPr bwMode="auto">
          <a:xfrm>
            <a:off x="8850151" y="2953339"/>
            <a:ext cx="3234251" cy="32371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FC992926-C053-47A4-A047-BAE0CD6277A1">
            <a:extLst>
              <a:ext uri="{FF2B5EF4-FFF2-40B4-BE49-F238E27FC236}">
                <a16:creationId xmlns:a16="http://schemas.microsoft.com/office/drawing/2014/main" id="{843F63C8-D92C-4FE8-ABAD-7836A58ED312}"/>
              </a:ext>
            </a:extLst>
          </p:cNvPr>
          <p:cNvPicPr>
            <a:picLocks noChangeAspect="1" noChangeArrowheads="1"/>
          </p:cNvPicPr>
          <p:nvPr/>
        </p:nvPicPr>
        <p:blipFill>
          <a:blip r:embed="rId4"/>
          <a:srcRect/>
          <a:stretch/>
        </p:blipFill>
        <p:spPr bwMode="auto">
          <a:xfrm>
            <a:off x="7823025" y="859537"/>
            <a:ext cx="2644251" cy="235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9C19FE57-E525-4915-B610-8D759C53B906}"/>
              </a:ext>
            </a:extLst>
          </p:cNvPr>
          <p:cNvSpPr txBox="1"/>
          <p:nvPr/>
        </p:nvSpPr>
        <p:spPr>
          <a:xfrm>
            <a:off x="8608742" y="9603"/>
            <a:ext cx="3583258" cy="307777"/>
          </a:xfrm>
          <a:prstGeom prst="rect">
            <a:avLst/>
          </a:prstGeom>
          <a:noFill/>
        </p:spPr>
        <p:txBody>
          <a:bodyPr wrap="square" rtlCol="0">
            <a:spAutoFit/>
          </a:bodyPr>
          <a:lstStyle/>
          <a:p>
            <a:r>
              <a:rPr lang="nn-NO" sz="1400" dirty="0"/>
              <a:t>Illustrasjonar: Jens Kristensen (utsnitt frå boka)</a:t>
            </a:r>
          </a:p>
        </p:txBody>
      </p:sp>
    </p:spTree>
    <p:extLst>
      <p:ext uri="{BB962C8B-B14F-4D97-AF65-F5344CB8AC3E}">
        <p14:creationId xmlns:p14="http://schemas.microsoft.com/office/powerpoint/2010/main" val="226085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0627702-7599-4CD6-A47E-3010DDA8832E}"/>
              </a:ext>
            </a:extLst>
          </p:cNvPr>
          <p:cNvSpPr>
            <a:spLocks noGrp="1"/>
          </p:cNvSpPr>
          <p:nvPr>
            <p:ph type="title"/>
          </p:nvPr>
        </p:nvSpPr>
        <p:spPr>
          <a:xfrm>
            <a:off x="5297762" y="329184"/>
            <a:ext cx="6251110" cy="1783080"/>
          </a:xfrm>
        </p:spPr>
        <p:txBody>
          <a:bodyPr anchor="b">
            <a:normAutofit/>
          </a:bodyPr>
          <a:lstStyle/>
          <a:p>
            <a:r>
              <a:rPr lang="nn-NO" sz="5400" dirty="0"/>
              <a:t>Kva trur du skjer vidare i forteljinga?</a:t>
            </a:r>
          </a:p>
        </p:txBody>
      </p:sp>
      <p:pic>
        <p:nvPicPr>
          <p:cNvPr id="7" name="Plasshaldar for bilete 5">
            <a:extLst>
              <a:ext uri="{FF2B5EF4-FFF2-40B4-BE49-F238E27FC236}">
                <a16:creationId xmlns:a16="http://schemas.microsoft.com/office/drawing/2014/main" id="{BF8E8429-092F-4935-AF96-95DCA3C819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0CF50F00-2213-4DBC-B785-B9307858FAC9}"/>
              </a:ext>
            </a:extLst>
          </p:cNvPr>
          <p:cNvSpPr>
            <a:spLocks noGrp="1"/>
          </p:cNvSpPr>
          <p:nvPr>
            <p:ph idx="1"/>
          </p:nvPr>
        </p:nvSpPr>
        <p:spPr>
          <a:xfrm>
            <a:off x="5297762" y="2706624"/>
            <a:ext cx="6251110" cy="3483864"/>
          </a:xfrm>
        </p:spPr>
        <p:txBody>
          <a:bodyPr>
            <a:normAutofit/>
          </a:bodyPr>
          <a:lstStyle/>
          <a:p>
            <a:pPr marL="0" indent="0">
              <a:buNone/>
            </a:pPr>
            <a:r>
              <a:rPr lang="nn-NO" sz="2200"/>
              <a:t>Skriv, teikn eller samtal i klassen om kva de trur skjer vidare i forteljinga.</a:t>
            </a:r>
          </a:p>
        </p:txBody>
      </p:sp>
    </p:spTree>
    <p:extLst>
      <p:ext uri="{BB962C8B-B14F-4D97-AF65-F5344CB8AC3E}">
        <p14:creationId xmlns:p14="http://schemas.microsoft.com/office/powerpoint/2010/main" val="418324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5297762" y="329184"/>
            <a:ext cx="6251110" cy="1783080"/>
          </a:xfrm>
        </p:spPr>
        <p:txBody>
          <a:bodyPr anchor="b">
            <a:normAutofit/>
          </a:bodyPr>
          <a:lstStyle/>
          <a:p>
            <a:r>
              <a:rPr lang="nn-NO" sz="5400" dirty="0"/>
              <a:t>4. time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5297762" y="2706624"/>
            <a:ext cx="6251110" cy="3483864"/>
          </a:xfrm>
        </p:spPr>
        <p:txBody>
          <a:bodyPr>
            <a:normAutofit/>
          </a:bodyPr>
          <a:lstStyle/>
          <a:p>
            <a:pPr marL="0" indent="0">
              <a:buNone/>
            </a:pPr>
            <a:r>
              <a:rPr lang="nn-NO" sz="2200"/>
              <a:t>Fanga</a:t>
            </a:r>
          </a:p>
          <a:p>
            <a:pPr marL="0" indent="0">
              <a:buNone/>
            </a:pPr>
            <a:r>
              <a:rPr lang="nn-NO" sz="2200"/>
              <a:t>Redninga</a:t>
            </a:r>
          </a:p>
          <a:p>
            <a:pPr marL="0" indent="0">
              <a:buNone/>
            </a:pPr>
            <a:r>
              <a:rPr lang="nn-NO" sz="2200"/>
              <a:t>Tilbake på stranda</a:t>
            </a:r>
          </a:p>
        </p:txBody>
      </p:sp>
      <p:sp>
        <p:nvSpPr>
          <p:cNvPr id="7" name="TekstSylinder 6">
            <a:extLst>
              <a:ext uri="{FF2B5EF4-FFF2-40B4-BE49-F238E27FC236}">
                <a16:creationId xmlns:a16="http://schemas.microsoft.com/office/drawing/2014/main" id="{D2F414F0-F387-4A33-A58C-08901B134240}"/>
              </a:ext>
            </a:extLst>
          </p:cNvPr>
          <p:cNvSpPr txBox="1"/>
          <p:nvPr/>
        </p:nvSpPr>
        <p:spPr>
          <a:xfrm>
            <a:off x="10563225" y="6485741"/>
            <a:ext cx="2457449" cy="276999"/>
          </a:xfrm>
          <a:prstGeom prst="rect">
            <a:avLst/>
          </a:prstGeom>
          <a:noFill/>
        </p:spPr>
        <p:txBody>
          <a:bodyPr wrap="square" rtlCol="0">
            <a:spAutoFit/>
          </a:bodyPr>
          <a:lstStyle/>
          <a:p>
            <a:pPr>
              <a:spcAft>
                <a:spcPts val="600"/>
              </a:spcAft>
            </a:pPr>
            <a:r>
              <a:rPr lang="nn-NO" sz="1200" dirty="0">
                <a:solidFill>
                  <a:schemeClr val="bg1"/>
                </a:solidFill>
              </a:rPr>
              <a:t>Foto: unsplash.com</a:t>
            </a:r>
            <a:endParaRPr lang="nn-NO" sz="1200">
              <a:solidFill>
                <a:schemeClr val="bg1"/>
              </a:solidFill>
            </a:endParaRPr>
          </a:p>
        </p:txBody>
      </p:sp>
    </p:spTree>
    <p:extLst>
      <p:ext uri="{BB962C8B-B14F-4D97-AF65-F5344CB8AC3E}">
        <p14:creationId xmlns:p14="http://schemas.microsoft.com/office/powerpoint/2010/main" val="2782436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B03E9A-557C-4537-838F-45B18D860EC7}"/>
              </a:ext>
            </a:extLst>
          </p:cNvPr>
          <p:cNvSpPr>
            <a:spLocks noGrp="1"/>
          </p:cNvSpPr>
          <p:nvPr>
            <p:ph type="title"/>
          </p:nvPr>
        </p:nvSpPr>
        <p:spPr>
          <a:xfrm>
            <a:off x="841248" y="548640"/>
            <a:ext cx="3600860" cy="5431536"/>
          </a:xfrm>
        </p:spPr>
        <p:txBody>
          <a:bodyPr>
            <a:normAutofit/>
          </a:bodyPr>
          <a:lstStyle/>
          <a:p>
            <a:r>
              <a:rPr lang="nn-NO" sz="4200"/>
              <a:t>Slangeforteljing</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2E3C269B-6DA2-4B03-8C4B-A882A37F5DDC}"/>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nn-NO" sz="2400" dirty="0"/>
              <a:t>De skal no fortelje att historia så langt de har lese.</a:t>
            </a:r>
          </a:p>
          <a:p>
            <a:pPr marL="0" indent="0">
              <a:buNone/>
            </a:pPr>
            <a:endParaRPr lang="nn-NO" sz="2400" dirty="0"/>
          </a:p>
          <a:p>
            <a:pPr marL="0" indent="0">
              <a:buNone/>
            </a:pPr>
            <a:r>
              <a:rPr lang="nn-NO" sz="2400" dirty="0"/>
              <a:t>Ein elev startar med å seie ei setning.</a:t>
            </a:r>
            <a:endParaRPr lang="nn-NO" sz="2400" dirty="0">
              <a:cs typeface="Calibri"/>
            </a:endParaRPr>
          </a:p>
          <a:p>
            <a:pPr marL="0" indent="0">
              <a:buNone/>
            </a:pPr>
            <a:r>
              <a:rPr lang="nn-NO" sz="2400" dirty="0"/>
              <a:t>Neste elev seier neste setning.</a:t>
            </a:r>
            <a:endParaRPr lang="nn-NO" sz="2400" dirty="0">
              <a:cs typeface="Calibri" panose="020F0502020204030204"/>
            </a:endParaRPr>
          </a:p>
          <a:p>
            <a:pPr marL="0" indent="0">
              <a:buNone/>
            </a:pPr>
            <a:r>
              <a:rPr lang="nn-NO" sz="2400" dirty="0"/>
              <a:t>Neste elev seier neste setning.</a:t>
            </a:r>
            <a:endParaRPr lang="nn-NO" sz="2400" dirty="0">
              <a:cs typeface="Calibri" panose="020F0502020204030204"/>
            </a:endParaRPr>
          </a:p>
          <a:p>
            <a:pPr marL="0" indent="0">
              <a:buNone/>
            </a:pPr>
            <a:r>
              <a:rPr lang="nn-NO" sz="2400" dirty="0"/>
              <a:t>Hald fram til alle elevane har sagt ei setning kvar.</a:t>
            </a:r>
          </a:p>
          <a:p>
            <a:pPr marL="0" indent="0">
              <a:buNone/>
            </a:pPr>
            <a:endParaRPr lang="nn-NO" sz="2400" dirty="0"/>
          </a:p>
          <a:p>
            <a:pPr marL="0" indent="0">
              <a:buNone/>
            </a:pPr>
            <a:r>
              <a:rPr lang="nn-NO" sz="2400" dirty="0"/>
              <a:t>Dersom de blir ferdige før alle elevane har sagt ei setning, kan de byggje på med ekstrainformasjon om hovudpersonane.</a:t>
            </a:r>
            <a:endParaRPr lang="nn-NO" sz="2400" dirty="0">
              <a:cs typeface="Calibri"/>
            </a:endParaRPr>
          </a:p>
          <a:p>
            <a:pPr marL="0" indent="0">
              <a:buNone/>
            </a:pPr>
            <a:endParaRPr lang="nn-NO" sz="2400" dirty="0"/>
          </a:p>
        </p:txBody>
      </p:sp>
    </p:spTree>
    <p:extLst>
      <p:ext uri="{BB962C8B-B14F-4D97-AF65-F5344CB8AC3E}">
        <p14:creationId xmlns:p14="http://schemas.microsoft.com/office/powerpoint/2010/main" val="3657247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5297762" y="329184"/>
            <a:ext cx="6251110" cy="1783080"/>
          </a:xfrm>
        </p:spPr>
        <p:txBody>
          <a:bodyPr anchor="b">
            <a:normAutofit/>
          </a:bodyPr>
          <a:lstStyle/>
          <a:p>
            <a:r>
              <a:rPr lang="nn-NO" sz="5400"/>
              <a:t>1. time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5297762" y="2706624"/>
            <a:ext cx="6251110" cy="3483864"/>
          </a:xfrm>
        </p:spPr>
        <p:txBody>
          <a:bodyPr>
            <a:normAutofit/>
          </a:bodyPr>
          <a:lstStyle/>
          <a:p>
            <a:pPr marL="0" indent="0">
              <a:buNone/>
            </a:pPr>
            <a:r>
              <a:rPr lang="nn-NO" sz="2200"/>
              <a:t>Krasjet </a:t>
            </a:r>
            <a:endParaRPr lang="nb-NO" sz="2200"/>
          </a:p>
          <a:p>
            <a:pPr marL="0" indent="0">
              <a:buNone/>
            </a:pPr>
            <a:r>
              <a:rPr lang="nn-NO" sz="2200"/>
              <a:t>Svarte svaner</a:t>
            </a:r>
            <a:endParaRPr lang="nn-NO" sz="2200">
              <a:cs typeface="Calibri" panose="020F0502020204030204"/>
            </a:endParaRPr>
          </a:p>
        </p:txBody>
      </p:sp>
      <p:sp>
        <p:nvSpPr>
          <p:cNvPr id="4" name="TekstSylinder 3">
            <a:extLst>
              <a:ext uri="{FF2B5EF4-FFF2-40B4-BE49-F238E27FC236}">
                <a16:creationId xmlns:a16="http://schemas.microsoft.com/office/drawing/2014/main" id="{8403D510-A935-49C2-B879-5A680E7C46F1}"/>
              </a:ext>
            </a:extLst>
          </p:cNvPr>
          <p:cNvSpPr txBox="1"/>
          <p:nvPr/>
        </p:nvSpPr>
        <p:spPr>
          <a:xfrm>
            <a:off x="9934575" y="6343650"/>
            <a:ext cx="2095500" cy="276999"/>
          </a:xfrm>
          <a:prstGeom prst="rect">
            <a:avLst/>
          </a:prstGeom>
          <a:noFill/>
        </p:spPr>
        <p:txBody>
          <a:bodyPr wrap="square" rtlCol="0">
            <a:spAutoFit/>
          </a:bodyPr>
          <a:lstStyle/>
          <a:p>
            <a:pPr>
              <a:spcAft>
                <a:spcPts val="600"/>
              </a:spcAft>
            </a:pPr>
            <a:r>
              <a:rPr lang="nn-NO" sz="1200" dirty="0"/>
              <a:t>Foto: Unsplash.com</a:t>
            </a:r>
            <a:endParaRPr lang="nn-NO" sz="1200"/>
          </a:p>
        </p:txBody>
      </p:sp>
    </p:spTree>
    <p:extLst>
      <p:ext uri="{BB962C8B-B14F-4D97-AF65-F5344CB8AC3E}">
        <p14:creationId xmlns:p14="http://schemas.microsoft.com/office/powerpoint/2010/main" val="1688818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lvl="0" indent="0">
              <a:buNone/>
            </a:pPr>
            <a:r>
              <a:rPr lang="nn-NO" sz="2200" dirty="0"/>
              <a:t>Les side 70–77 i boka (5 minutt)</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C27D5423-4323-417D-B221-B3A52B3865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052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0D00651-B195-4725-A01C-77DA63A5BC8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Kva trur de skjer når Vanja er på do?</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E105B088-52A0-4042-A6FB-99C442DFD3A8}"/>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Kva skjer i fangeholet?</a:t>
            </a:r>
          </a:p>
          <a:p>
            <a:r>
              <a:rPr lang="en-US" sz="2200"/>
              <a:t>Kva gjer Vanja?</a:t>
            </a:r>
          </a:p>
        </p:txBody>
      </p:sp>
      <p:pic>
        <p:nvPicPr>
          <p:cNvPr id="2050" name="Picture 2" descr="white ceramic toilet bowl near white ceramic toilet bowl">
            <a:extLst>
              <a:ext uri="{FF2B5EF4-FFF2-40B4-BE49-F238E27FC236}">
                <a16:creationId xmlns:a16="http://schemas.microsoft.com/office/drawing/2014/main" id="{18013C58-DCC6-4BD1-8CA2-0951637E7AB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18337AC-E949-4D00-B803-74AB54079B9D}"/>
              </a:ext>
            </a:extLst>
          </p:cNvPr>
          <p:cNvSpPr txBox="1"/>
          <p:nvPr/>
        </p:nvSpPr>
        <p:spPr>
          <a:xfrm>
            <a:off x="10620375" y="6476216"/>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1801254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ormAutofit/>
          </a:bodyPr>
          <a:lstStyle/>
          <a:p>
            <a:pPr marL="0" lvl="0"/>
            <a:endParaRPr lang="nn-NO" sz="2200" dirty="0"/>
          </a:p>
          <a:p>
            <a:pPr marL="0" lvl="0" indent="0">
              <a:buNone/>
            </a:pPr>
            <a:r>
              <a:rPr lang="nn-NO" sz="2200" dirty="0"/>
              <a:t>Les side 78–80 i boka (2 minutt)</a:t>
            </a:r>
          </a:p>
        </p:txBody>
      </p:sp>
      <p:pic>
        <p:nvPicPr>
          <p:cNvPr id="7" name="Plasshaldar for bilete 5">
            <a:extLst>
              <a:ext uri="{FF2B5EF4-FFF2-40B4-BE49-F238E27FC236}">
                <a16:creationId xmlns:a16="http://schemas.microsoft.com/office/drawing/2014/main" id="{0C40874C-221B-40CF-A748-6F3027A3DA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255113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004A5AC-998B-4B54-8A9D-6879413E8B1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nn-NO" sz="6600" kern="1200" dirty="0">
                <a:solidFill>
                  <a:schemeClr val="tx1"/>
                </a:solidFill>
                <a:latin typeface="+mj-lt"/>
                <a:ea typeface="+mj-ea"/>
                <a:cs typeface="+mj-cs"/>
              </a:rPr>
              <a:t>Gjekk det slik de trudde?</a:t>
            </a:r>
          </a:p>
        </p:txBody>
      </p:sp>
      <p:sp>
        <p:nvSpPr>
          <p:cNvPr id="3" name="Plasshaldar for innhald 2">
            <a:extLst>
              <a:ext uri="{FF2B5EF4-FFF2-40B4-BE49-F238E27FC236}">
                <a16:creationId xmlns:a16="http://schemas.microsoft.com/office/drawing/2014/main" id="{F366FDA1-469C-455C-BBAA-647F61DCB934}"/>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nn-NO" sz="4000" kern="1200" dirty="0">
                <a:solidFill>
                  <a:schemeClr val="tx1"/>
                </a:solidFill>
                <a:latin typeface="+mn-lt"/>
                <a:ea typeface="+mn-ea"/>
                <a:cs typeface="+mn-cs"/>
              </a:rPr>
              <a:t>Kva trur de skjer vidare no?</a:t>
            </a:r>
          </a:p>
        </p:txBody>
      </p:sp>
      <p:sp>
        <p:nvSpPr>
          <p:cNvPr id="22"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192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indent="0">
              <a:buNone/>
            </a:pPr>
            <a:r>
              <a:rPr lang="nn-NO" sz="2200" dirty="0"/>
              <a:t>Les frå side 82 til første avsnitt side 84 der det står: </a:t>
            </a:r>
            <a:endParaRPr lang="nn-NO" sz="2200" dirty="0">
              <a:cs typeface="Calibri" panose="020F0502020204030204"/>
            </a:endParaRPr>
          </a:p>
          <a:p>
            <a:pPr marL="0" lvl="0"/>
            <a:endParaRPr lang="nn-NO" sz="2200" dirty="0"/>
          </a:p>
          <a:p>
            <a:pPr marL="0" lvl="0" indent="0">
              <a:buNone/>
            </a:pPr>
            <a:r>
              <a:rPr lang="nn-NO" sz="2200" dirty="0"/>
              <a:t>«Er Luke med på alt likevel?»</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FBC87F60-D53E-4893-80B1-EB16F64BFD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08183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F683FF-9822-4495-8528-7F991DC43FF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nn-NO" sz="6600" kern="1200" dirty="0">
                <a:solidFill>
                  <a:schemeClr val="tx1"/>
                </a:solidFill>
                <a:latin typeface="+mj-lt"/>
                <a:ea typeface="+mj-ea"/>
                <a:cs typeface="+mj-cs"/>
              </a:rPr>
              <a:t>Kva trur de?</a:t>
            </a:r>
          </a:p>
        </p:txBody>
      </p:sp>
      <p:sp>
        <p:nvSpPr>
          <p:cNvPr id="3" name="Plasshaldar for innhald 2">
            <a:extLst>
              <a:ext uri="{FF2B5EF4-FFF2-40B4-BE49-F238E27FC236}">
                <a16:creationId xmlns:a16="http://schemas.microsoft.com/office/drawing/2014/main" id="{923B9922-2A48-4BF5-8B9A-4CC05ADBE2AA}"/>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nn-NO" sz="4000" kern="1200" dirty="0">
                <a:solidFill>
                  <a:schemeClr val="tx1"/>
                </a:solidFill>
                <a:latin typeface="+mn-lt"/>
                <a:ea typeface="+mn-ea"/>
                <a:cs typeface="+mn-cs"/>
              </a:rPr>
              <a:t>Er Luke med på alt likevel?</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592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89B4DE32-7061-46C5-8EB6-B9149787FEF1}"/>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en-US" sz="5400"/>
              <a:t>Les boka saman</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FCD66F5-BB11-402A-9D0B-9CF79E3EB060}"/>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endParaRPr lang="nn-NO" sz="2200" dirty="0"/>
          </a:p>
          <a:p>
            <a:pPr marL="0" lvl="0" indent="0">
              <a:buNone/>
            </a:pPr>
            <a:r>
              <a:rPr lang="nn-NO" sz="2200" dirty="0"/>
              <a:t>Les resten av boka</a:t>
            </a:r>
            <a:endParaRPr lang="nn-NO" sz="2200" dirty="0">
              <a:cs typeface="Calibri" panose="020F0502020204030204"/>
            </a:endParaRPr>
          </a:p>
        </p:txBody>
      </p:sp>
      <p:pic>
        <p:nvPicPr>
          <p:cNvPr id="7" name="Plasshaldar for bilete 5">
            <a:extLst>
              <a:ext uri="{FF2B5EF4-FFF2-40B4-BE49-F238E27FC236}">
                <a16:creationId xmlns:a16="http://schemas.microsoft.com/office/drawing/2014/main" id="{B59DF467-4DD1-496C-9E17-69B8F254EB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309589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D4750A-4AD0-41C3-AF4B-EB688A60087C}"/>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Puslespelet</a:t>
            </a:r>
          </a:p>
        </p:txBody>
      </p:sp>
      <p:pic>
        <p:nvPicPr>
          <p:cNvPr id="13314" name="Picture 2" descr="boy playing puzzle">
            <a:extLst>
              <a:ext uri="{FF2B5EF4-FFF2-40B4-BE49-F238E27FC236}">
                <a16:creationId xmlns:a16="http://schemas.microsoft.com/office/drawing/2014/main" id="{6F3CC7D9-F180-4014-A6F3-2C868EF6C57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9D5FCABE-4046-4E20-95A1-FEE2A7C80CFD}"/>
              </a:ext>
            </a:extLst>
          </p:cNvPr>
          <p:cNvSpPr>
            <a:spLocks noGrp="1"/>
          </p:cNvSpPr>
          <p:nvPr>
            <p:ph sz="half" idx="1"/>
          </p:nvPr>
        </p:nvSpPr>
        <p:spPr>
          <a:xfrm>
            <a:off x="4654296" y="2706624"/>
            <a:ext cx="6894576" cy="3483864"/>
          </a:xfrm>
        </p:spPr>
        <p:txBody>
          <a:bodyPr vert="horz" lIns="91440" tIns="45720" rIns="91440" bIns="45720" rtlCol="0">
            <a:normAutofit/>
          </a:bodyPr>
          <a:lstStyle/>
          <a:p>
            <a:r>
              <a:rPr lang="en-US" sz="2200"/>
              <a:t>Krim kan ofte vere som eit puslespel. </a:t>
            </a:r>
          </a:p>
          <a:p>
            <a:endParaRPr lang="en-US" sz="2200"/>
          </a:p>
          <a:p>
            <a:r>
              <a:rPr lang="en-US" sz="2200"/>
              <a:t>Ei og ei brikke fell på plass.</a:t>
            </a:r>
          </a:p>
          <a:p>
            <a:endParaRPr lang="en-US" sz="2200"/>
          </a:p>
          <a:p>
            <a:r>
              <a:rPr lang="en-US" sz="2200"/>
              <a:t>Til slutt passar alle bitane saman</a:t>
            </a:r>
          </a:p>
        </p:txBody>
      </p:sp>
      <p:sp>
        <p:nvSpPr>
          <p:cNvPr id="7" name="TekstSylinder 6">
            <a:extLst>
              <a:ext uri="{FF2B5EF4-FFF2-40B4-BE49-F238E27FC236}">
                <a16:creationId xmlns:a16="http://schemas.microsoft.com/office/drawing/2014/main" id="{DB5898D7-91D6-4230-BE9A-70683739ED9B}"/>
              </a:ext>
            </a:extLst>
          </p:cNvPr>
          <p:cNvSpPr txBox="1"/>
          <p:nvPr/>
        </p:nvSpPr>
        <p:spPr>
          <a:xfrm>
            <a:off x="2571750" y="6581000"/>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2054674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D4750A-4AD0-41C3-AF4B-EB688A60087C}"/>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Puslespelet</a:t>
            </a:r>
          </a:p>
        </p:txBody>
      </p:sp>
      <p:pic>
        <p:nvPicPr>
          <p:cNvPr id="13314" name="Picture 2" descr="boy playing puzzle">
            <a:extLst>
              <a:ext uri="{FF2B5EF4-FFF2-40B4-BE49-F238E27FC236}">
                <a16:creationId xmlns:a16="http://schemas.microsoft.com/office/drawing/2014/main" id="{6F3CC7D9-F180-4014-A6F3-2C868EF6C57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9D5FCABE-4046-4E20-95A1-FEE2A7C80CFD}"/>
              </a:ext>
            </a:extLst>
          </p:cNvPr>
          <p:cNvSpPr>
            <a:spLocks noGrp="1"/>
          </p:cNvSpPr>
          <p:nvPr>
            <p:ph sz="half" idx="1"/>
          </p:nvPr>
        </p:nvSpPr>
        <p:spPr>
          <a:xfrm>
            <a:off x="4654296" y="2706624"/>
            <a:ext cx="6894576" cy="3483864"/>
          </a:xfrm>
        </p:spPr>
        <p:txBody>
          <a:bodyPr vert="horz" lIns="91440" tIns="45720" rIns="91440" bIns="45720" rtlCol="0">
            <a:normAutofit/>
          </a:bodyPr>
          <a:lstStyle/>
          <a:p>
            <a:r>
              <a:rPr lang="en-US" sz="2200"/>
              <a:t>Korleis har forteljinga </a:t>
            </a:r>
            <a:r>
              <a:rPr lang="en-US" sz="2200" i="1"/>
              <a:t>Dei svarte svanene </a:t>
            </a:r>
            <a:r>
              <a:rPr lang="en-US" sz="2200"/>
              <a:t>vore eit puslespel?</a:t>
            </a:r>
          </a:p>
          <a:p>
            <a:endParaRPr lang="en-US" sz="2200" i="1"/>
          </a:p>
          <a:p>
            <a:r>
              <a:rPr lang="en-US" sz="2200"/>
              <a:t>Kva for nokre brikker fall på plass mot slutten?</a:t>
            </a:r>
          </a:p>
        </p:txBody>
      </p:sp>
      <p:sp>
        <p:nvSpPr>
          <p:cNvPr id="7" name="TekstSylinder 6">
            <a:extLst>
              <a:ext uri="{FF2B5EF4-FFF2-40B4-BE49-F238E27FC236}">
                <a16:creationId xmlns:a16="http://schemas.microsoft.com/office/drawing/2014/main" id="{004F218E-BC30-40BC-9E70-7CC545A1C5FF}"/>
              </a:ext>
            </a:extLst>
          </p:cNvPr>
          <p:cNvSpPr txBox="1"/>
          <p:nvPr/>
        </p:nvSpPr>
        <p:spPr>
          <a:xfrm>
            <a:off x="2619375" y="6588805"/>
            <a:ext cx="2457449" cy="276999"/>
          </a:xfrm>
          <a:prstGeom prst="rect">
            <a:avLst/>
          </a:prstGeom>
          <a:noFill/>
        </p:spPr>
        <p:txBody>
          <a:bodyPr wrap="square" rtlCol="0">
            <a:spAutoFit/>
          </a:bodyPr>
          <a:lstStyle/>
          <a:p>
            <a:r>
              <a:rPr lang="nn-NO" sz="1200" dirty="0">
                <a:solidFill>
                  <a:schemeClr val="bg1"/>
                </a:solidFill>
              </a:rPr>
              <a:t>Foto: unsplash.com</a:t>
            </a:r>
          </a:p>
        </p:txBody>
      </p:sp>
    </p:spTree>
    <p:extLst>
      <p:ext uri="{BB962C8B-B14F-4D97-AF65-F5344CB8AC3E}">
        <p14:creationId xmlns:p14="http://schemas.microsoft.com/office/powerpoint/2010/main" val="680812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5297762" y="329184"/>
            <a:ext cx="6251110" cy="1783080"/>
          </a:xfrm>
        </p:spPr>
        <p:txBody>
          <a:bodyPr anchor="b">
            <a:normAutofit/>
          </a:bodyPr>
          <a:lstStyle/>
          <a:p>
            <a:r>
              <a:rPr lang="nn-NO" sz="5400"/>
              <a:t>5. time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5297762" y="2706624"/>
            <a:ext cx="6251110" cy="3483864"/>
          </a:xfrm>
        </p:spPr>
        <p:txBody>
          <a:bodyPr>
            <a:normAutofit/>
          </a:bodyPr>
          <a:lstStyle/>
          <a:p>
            <a:pPr marL="0" indent="0">
              <a:buNone/>
            </a:pPr>
            <a:r>
              <a:rPr lang="nn-NO" sz="2200">
                <a:cs typeface="Calibri"/>
              </a:rPr>
              <a:t>Illustrer forteljinga saman</a:t>
            </a:r>
          </a:p>
        </p:txBody>
      </p:sp>
      <p:sp>
        <p:nvSpPr>
          <p:cNvPr id="7" name="TekstSylinder 6">
            <a:extLst>
              <a:ext uri="{FF2B5EF4-FFF2-40B4-BE49-F238E27FC236}">
                <a16:creationId xmlns:a16="http://schemas.microsoft.com/office/drawing/2014/main" id="{8CA6EE6A-2488-4F38-AFF4-E49A639D952A}"/>
              </a:ext>
            </a:extLst>
          </p:cNvPr>
          <p:cNvSpPr txBox="1"/>
          <p:nvPr/>
        </p:nvSpPr>
        <p:spPr>
          <a:xfrm>
            <a:off x="10553700" y="6428591"/>
            <a:ext cx="2457449" cy="276999"/>
          </a:xfrm>
          <a:prstGeom prst="rect">
            <a:avLst/>
          </a:prstGeom>
          <a:noFill/>
        </p:spPr>
        <p:txBody>
          <a:bodyPr wrap="square" rtlCol="0">
            <a:spAutoFit/>
          </a:bodyPr>
          <a:lstStyle/>
          <a:p>
            <a:pPr>
              <a:spcAft>
                <a:spcPts val="600"/>
              </a:spcAft>
            </a:pPr>
            <a:r>
              <a:rPr lang="nn-NO" sz="1200" dirty="0">
                <a:solidFill>
                  <a:schemeClr val="bg1"/>
                </a:solidFill>
              </a:rPr>
              <a:t>Foto: unsplash.com</a:t>
            </a:r>
            <a:endParaRPr lang="nn-NO" sz="1200">
              <a:solidFill>
                <a:schemeClr val="bg1"/>
              </a:solidFill>
            </a:endParaRPr>
          </a:p>
        </p:txBody>
      </p:sp>
    </p:spTree>
    <p:extLst>
      <p:ext uri="{BB962C8B-B14F-4D97-AF65-F5344CB8AC3E}">
        <p14:creationId xmlns:p14="http://schemas.microsoft.com/office/powerpoint/2010/main" val="102816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FD9670A-0C14-46F1-808A-1D44E220709B}"/>
              </a:ext>
            </a:extLst>
          </p:cNvPr>
          <p:cNvSpPr txBox="1">
            <a:spLocks noGrp="1"/>
          </p:cNvSpPr>
          <p:nvPr>
            <p:ph type="title"/>
          </p:nvPr>
        </p:nvSpPr>
        <p:spPr>
          <a:xfrm>
            <a:off x="841248" y="548640"/>
            <a:ext cx="3600860" cy="5431536"/>
          </a:xfrm>
        </p:spPr>
        <p:txBody>
          <a:bodyPr>
            <a:normAutofit/>
          </a:bodyPr>
          <a:lstStyle/>
          <a:p>
            <a:pPr lvl="0"/>
            <a:r>
              <a:rPr lang="nn-NO" sz="5400"/>
              <a:t>To og to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C959FC69-CD58-418D-90EF-BC95ED292F0B}"/>
              </a:ext>
            </a:extLst>
          </p:cNvPr>
          <p:cNvSpPr txBox="1">
            <a:spLocks noGrp="1"/>
          </p:cNvSpPr>
          <p:nvPr>
            <p:ph idx="1"/>
          </p:nvPr>
        </p:nvSpPr>
        <p:spPr>
          <a:xfrm>
            <a:off x="5126418" y="552091"/>
            <a:ext cx="6224335" cy="5431536"/>
          </a:xfrm>
        </p:spPr>
        <p:txBody>
          <a:bodyPr anchor="ctr">
            <a:normAutofit/>
          </a:bodyPr>
          <a:lstStyle/>
          <a:p>
            <a:pPr marL="0" lvl="0" indent="0">
              <a:buNone/>
            </a:pPr>
            <a:r>
              <a:rPr lang="nn-NO" sz="2200"/>
              <a:t>Kvifor er det ulovleg å kaste olje og oljeavfall i naturen?</a:t>
            </a:r>
          </a:p>
          <a:p>
            <a:pPr marL="0" lvl="0" indent="0">
              <a:buNone/>
            </a:pPr>
            <a:endParaRPr lang="nn-NO" sz="2200"/>
          </a:p>
          <a:p>
            <a:pPr marL="0" lvl="0" indent="0">
              <a:buNone/>
            </a:pPr>
            <a:r>
              <a:rPr lang="nn-NO" sz="2200"/>
              <a:t>Kva kan skje om olje slepp ut i havet? </a:t>
            </a:r>
          </a:p>
          <a:p>
            <a:pPr marL="0" lvl="0" indent="0">
              <a:buNone/>
            </a:pPr>
            <a:endParaRPr lang="nn-NO" sz="2200"/>
          </a:p>
          <a:p>
            <a:pPr marL="0" lvl="0" indent="0">
              <a:buNone/>
            </a:pPr>
            <a:endParaRPr lang="nn-NO" sz="2200"/>
          </a:p>
          <a:p>
            <a:pPr marL="0" lvl="0" indent="0">
              <a:buNone/>
            </a:pPr>
            <a:endParaRPr lang="nn-NO" sz="2200"/>
          </a:p>
          <a:p>
            <a:pPr marL="0" lvl="0" indent="0">
              <a:buNone/>
            </a:pPr>
            <a:r>
              <a:rPr lang="nn-NO" sz="22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73DE2C3-47FE-4EAD-839E-4DE77C9AF97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n-NO" sz="5400" kern="1200" dirty="0">
                <a:solidFill>
                  <a:schemeClr val="tx1"/>
                </a:solidFill>
                <a:latin typeface="+mj-lt"/>
                <a:ea typeface="+mj-ea"/>
                <a:cs typeface="+mj-cs"/>
              </a:rPr>
              <a:t>Illustrer forteljinga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6DFC9580-4401-489F-A399-1555C45B5200}"/>
              </a:ext>
            </a:extLst>
          </p:cNvPr>
          <p:cNvSpPr>
            <a:spLocks noGrp="1"/>
          </p:cNvSpPr>
          <p:nvPr>
            <p:ph sz="half" idx="1"/>
          </p:nvPr>
        </p:nvSpPr>
        <p:spPr>
          <a:xfrm>
            <a:off x="838200" y="1929384"/>
            <a:ext cx="10515600" cy="4251960"/>
          </a:xfrm>
        </p:spPr>
        <p:txBody>
          <a:bodyPr vert="horz" lIns="91440" tIns="45720" rIns="91440" bIns="45720" rtlCol="0">
            <a:normAutofit/>
          </a:bodyPr>
          <a:lstStyle/>
          <a:p>
            <a:r>
              <a:rPr lang="nn-NO" sz="2200" dirty="0"/>
              <a:t>De skal no gå saman i grupper. </a:t>
            </a:r>
          </a:p>
          <a:p>
            <a:r>
              <a:rPr lang="nn-NO" sz="2200" dirty="0"/>
              <a:t>Del heile historia i delar. Lag like mange delar som det er grupper. </a:t>
            </a:r>
          </a:p>
          <a:p>
            <a:r>
              <a:rPr lang="nn-NO" sz="2200" dirty="0"/>
              <a:t>Kvar gruppe får i oppgåve å illustrere sin del av historia gjennom teikningar. </a:t>
            </a:r>
          </a:p>
          <a:p>
            <a:r>
              <a:rPr lang="nn-NO" sz="2200" dirty="0"/>
              <a:t>Bruk heile A4-ark for kvar teikning.</a:t>
            </a:r>
          </a:p>
          <a:p>
            <a:r>
              <a:rPr lang="nn-NO" sz="2200" dirty="0"/>
              <a:t>Gruppene må bli einige om kva dei skal teikne for å fortelje sin del av historia, og kor mange teikningar.</a:t>
            </a:r>
          </a:p>
          <a:p>
            <a:r>
              <a:rPr lang="nn-NO" sz="2200" dirty="0"/>
              <a:t>Set saman alle teikningane i rett rekkjefølgje, og heng dei opp i klasserommet</a:t>
            </a:r>
          </a:p>
        </p:txBody>
      </p:sp>
    </p:spTree>
    <p:extLst>
      <p:ext uri="{BB962C8B-B14F-4D97-AF65-F5344CB8AC3E}">
        <p14:creationId xmlns:p14="http://schemas.microsoft.com/office/powerpoint/2010/main" val="2090489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4354170-3BA7-4965-9D2F-2FFD843BAD35}"/>
              </a:ext>
            </a:extLst>
          </p:cNvPr>
          <p:cNvSpPr>
            <a:spLocks noGrp="1"/>
          </p:cNvSpPr>
          <p:nvPr>
            <p:ph type="title"/>
          </p:nvPr>
        </p:nvSpPr>
        <p:spPr>
          <a:xfrm>
            <a:off x="5297762" y="329184"/>
            <a:ext cx="6251110" cy="1783080"/>
          </a:xfrm>
        </p:spPr>
        <p:txBody>
          <a:bodyPr anchor="b">
            <a:normAutofit/>
          </a:bodyPr>
          <a:lstStyle/>
          <a:p>
            <a:r>
              <a:rPr lang="nn-NO" sz="5400"/>
              <a:t>6. og 7. time</a:t>
            </a:r>
          </a:p>
        </p:txBody>
      </p:sp>
      <p:pic>
        <p:nvPicPr>
          <p:cNvPr id="1026" name="Picture 2" descr="clear hour glass with brown frame">
            <a:extLst>
              <a:ext uri="{FF2B5EF4-FFF2-40B4-BE49-F238E27FC236}">
                <a16:creationId xmlns:a16="http://schemas.microsoft.com/office/drawing/2014/main" id="{DC2C6395-AEEA-42E8-913C-23CFFE58AC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A257DCEC-E645-48A6-8DE0-8C70D66E6F85}"/>
              </a:ext>
            </a:extLst>
          </p:cNvPr>
          <p:cNvSpPr>
            <a:spLocks noGrp="1"/>
          </p:cNvSpPr>
          <p:nvPr>
            <p:ph idx="1"/>
          </p:nvPr>
        </p:nvSpPr>
        <p:spPr>
          <a:xfrm>
            <a:off x="5297762" y="2706624"/>
            <a:ext cx="6251110" cy="3483864"/>
          </a:xfrm>
        </p:spPr>
        <p:txBody>
          <a:bodyPr>
            <a:normAutofit/>
          </a:bodyPr>
          <a:lstStyle/>
          <a:p>
            <a:pPr marL="0" indent="0">
              <a:buNone/>
            </a:pPr>
            <a:r>
              <a:rPr lang="nn-NO" sz="2200" dirty="0"/>
              <a:t>Etterarbeid om oljevern og oljevernberedskap</a:t>
            </a:r>
            <a:endParaRPr lang="nn-NO" sz="2200" dirty="0">
              <a:cs typeface="Calibri"/>
            </a:endParaRPr>
          </a:p>
        </p:txBody>
      </p:sp>
      <p:sp>
        <p:nvSpPr>
          <p:cNvPr id="7" name="TekstSylinder 6">
            <a:extLst>
              <a:ext uri="{FF2B5EF4-FFF2-40B4-BE49-F238E27FC236}">
                <a16:creationId xmlns:a16="http://schemas.microsoft.com/office/drawing/2014/main" id="{B3B3DD54-AFF7-4E65-A251-DFC714DE8CAF}"/>
              </a:ext>
            </a:extLst>
          </p:cNvPr>
          <p:cNvSpPr txBox="1"/>
          <p:nvPr/>
        </p:nvSpPr>
        <p:spPr>
          <a:xfrm>
            <a:off x="10553700" y="6485741"/>
            <a:ext cx="2457449" cy="276999"/>
          </a:xfrm>
          <a:prstGeom prst="rect">
            <a:avLst/>
          </a:prstGeom>
          <a:noFill/>
        </p:spPr>
        <p:txBody>
          <a:bodyPr wrap="square" rtlCol="0">
            <a:spAutoFit/>
          </a:bodyPr>
          <a:lstStyle/>
          <a:p>
            <a:pPr>
              <a:spcAft>
                <a:spcPts val="600"/>
              </a:spcAft>
            </a:pPr>
            <a:r>
              <a:rPr lang="nn-NO" sz="1200" dirty="0">
                <a:solidFill>
                  <a:schemeClr val="bg1"/>
                </a:solidFill>
              </a:rPr>
              <a:t>Foto: unsplash.com</a:t>
            </a:r>
            <a:endParaRPr lang="nn-NO" sz="1200">
              <a:solidFill>
                <a:schemeClr val="bg1"/>
              </a:solidFill>
            </a:endParaRPr>
          </a:p>
        </p:txBody>
      </p:sp>
    </p:spTree>
    <p:extLst>
      <p:ext uri="{BB962C8B-B14F-4D97-AF65-F5344CB8AC3E}">
        <p14:creationId xmlns:p14="http://schemas.microsoft.com/office/powerpoint/2010/main" val="195795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4"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931A32B-E677-4861-A996-AE7DF74CC6D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n-NO" sz="4200" dirty="0"/>
              <a:t>Naturfaglege forsøk om oljevern</a:t>
            </a:r>
          </a:p>
        </p:txBody>
      </p:sp>
      <p:sp>
        <p:nvSpPr>
          <p:cNvPr id="1536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A3EFFBE7-3851-456D-972C-733412F0FA28}"/>
              </a:ext>
            </a:extLst>
          </p:cNvPr>
          <p:cNvSpPr txBox="1"/>
          <p:nvPr/>
        </p:nvSpPr>
        <p:spPr>
          <a:xfrm>
            <a:off x="4346842" y="6532631"/>
            <a:ext cx="4158062" cy="325369"/>
          </a:xfrm>
          <a:prstGeom prst="rect">
            <a:avLst/>
          </a:prstGeom>
        </p:spPr>
        <p:txBody>
          <a:bodyPr vert="horz" lIns="91440" tIns="45720" rIns="91440" bIns="45720" rtlCol="0">
            <a:normAutofit/>
          </a:bodyPr>
          <a:lstStyle/>
          <a:p>
            <a:pPr>
              <a:lnSpc>
                <a:spcPct val="90000"/>
              </a:lnSpc>
              <a:spcAft>
                <a:spcPts val="600"/>
              </a:spcAft>
            </a:pPr>
            <a:r>
              <a:rPr lang="nn-NO" sz="1200" dirty="0"/>
              <a:t>Foto: unsplash.com</a:t>
            </a:r>
          </a:p>
        </p:txBody>
      </p:sp>
      <p:pic>
        <p:nvPicPr>
          <p:cNvPr id="15362" name="Picture 2" descr="three clear beakers placed on tabletop">
            <a:extLst>
              <a:ext uri="{FF2B5EF4-FFF2-40B4-BE49-F238E27FC236}">
                <a16:creationId xmlns:a16="http://schemas.microsoft.com/office/drawing/2014/main" id="{C8B85415-34C2-4A59-8537-D12CC8C2FD50}"/>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523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aldar for bilete 6">
            <a:extLst>
              <a:ext uri="{FF2B5EF4-FFF2-40B4-BE49-F238E27FC236}">
                <a16:creationId xmlns:a16="http://schemas.microsoft.com/office/drawing/2014/main" id="{DEEDDFDE-E26B-45B8-84B6-7F487D3AC6AF}"/>
              </a:ext>
            </a:extLst>
          </p:cNvPr>
          <p:cNvPicPr>
            <a:picLocks noGrp="1" noChangeAspect="1"/>
          </p:cNvPicPr>
          <p:nvPr>
            <p:ph type="pic" idx="4294967295"/>
          </p:nvPr>
        </p:nvPicPr>
        <p:blipFill>
          <a:blip r:embed="rId2"/>
          <a:srcRect/>
          <a:stretch/>
        </p:blipFill>
        <p:spPr>
          <a:xfrm>
            <a:off x="934754" y="911815"/>
            <a:ext cx="10322492" cy="4604186"/>
          </a:xfrm>
        </p:spPr>
      </p:pic>
      <p:sp>
        <p:nvSpPr>
          <p:cNvPr id="2" name="Plasshaldar for tekst 1">
            <a:extLst>
              <a:ext uri="{FF2B5EF4-FFF2-40B4-BE49-F238E27FC236}">
                <a16:creationId xmlns:a16="http://schemas.microsoft.com/office/drawing/2014/main" id="{20E1A1C8-DCEA-45D5-B0D9-C0125882AD12}"/>
              </a:ext>
            </a:extLst>
          </p:cNvPr>
          <p:cNvSpPr txBox="1">
            <a:spLocks noGrp="1"/>
          </p:cNvSpPr>
          <p:nvPr>
            <p:ph type="body" idx="4294967295"/>
          </p:nvPr>
        </p:nvSpPr>
        <p:spPr>
          <a:xfrm>
            <a:off x="1321929" y="5386648"/>
            <a:ext cx="10512427" cy="925116"/>
          </a:xfrm>
        </p:spPr>
        <p:txBody>
          <a:bodyPr vert="horz" lIns="91440" tIns="45720" rIns="91440" bIns="45720" rtlCol="0" anchor="t">
            <a:normAutofit/>
          </a:bodyPr>
          <a:lstStyle/>
          <a:p>
            <a:pPr marL="0" indent="0">
              <a:buNone/>
            </a:pPr>
            <a:r>
              <a:rPr lang="nn-NO" dirty="0"/>
              <a:t>Sivert sit saman med Vanja og Mo på stranda og ser bort på kaien. Folk i kjeledressar prøver å få opp olja. (side 90)  	</a:t>
            </a:r>
          </a:p>
        </p:txBody>
      </p:sp>
      <p:sp>
        <p:nvSpPr>
          <p:cNvPr id="4" name="TekstSylinder 7">
            <a:extLst>
              <a:ext uri="{FF2B5EF4-FFF2-40B4-BE49-F238E27FC236}">
                <a16:creationId xmlns:a16="http://schemas.microsoft.com/office/drawing/2014/main" id="{FA767766-91DF-48A6-810D-BB452F15C818}"/>
              </a:ext>
            </a:extLst>
          </p:cNvPr>
          <p:cNvSpPr txBox="1"/>
          <p:nvPr/>
        </p:nvSpPr>
        <p:spPr>
          <a:xfrm>
            <a:off x="720687" y="5203768"/>
            <a:ext cx="617476" cy="110799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n-NO" sz="6600" b="0" i="0" u="none" strike="noStrike" kern="1200" cap="none" spc="0" baseline="0" dirty="0">
                <a:solidFill>
                  <a:srgbClr val="007AB4"/>
                </a:solidFill>
                <a:uFillTx/>
                <a:latin typeface="Calibri"/>
              </a:rPr>
              <a:t>«</a:t>
            </a:r>
          </a:p>
        </p:txBody>
      </p:sp>
      <p:sp>
        <p:nvSpPr>
          <p:cNvPr id="5" name="TekstSylinder 4">
            <a:extLst>
              <a:ext uri="{FF2B5EF4-FFF2-40B4-BE49-F238E27FC236}">
                <a16:creationId xmlns:a16="http://schemas.microsoft.com/office/drawing/2014/main" id="{11731B69-7DE2-46B7-B5B8-096ED39DB5A8}"/>
              </a:ext>
            </a:extLst>
          </p:cNvPr>
          <p:cNvSpPr txBox="1"/>
          <p:nvPr/>
        </p:nvSpPr>
        <p:spPr>
          <a:xfrm>
            <a:off x="7807803" y="604038"/>
            <a:ext cx="3449443" cy="307777"/>
          </a:xfrm>
          <a:prstGeom prst="rect">
            <a:avLst/>
          </a:prstGeom>
          <a:noFill/>
        </p:spPr>
        <p:txBody>
          <a:bodyPr wrap="square" rtlCol="0">
            <a:spAutoFit/>
          </a:bodyPr>
          <a:lstStyle/>
          <a:p>
            <a:r>
              <a:rPr lang="nn-NO" sz="1400" dirty="0"/>
              <a:t>Illustrasjon: Jens Kristensen (utsnitt frå boka)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876C4-DC5C-48DC-9306-DD03F394CE7A}"/>
              </a:ext>
            </a:extLst>
          </p:cNvPr>
          <p:cNvSpPr txBox="1">
            <a:spLocks noGrp="1"/>
          </p:cNvSpPr>
          <p:nvPr>
            <p:ph type="title"/>
          </p:nvPr>
        </p:nvSpPr>
        <p:spPr>
          <a:xfrm>
            <a:off x="841248" y="548640"/>
            <a:ext cx="3600860" cy="5431536"/>
          </a:xfrm>
        </p:spPr>
        <p:txBody>
          <a:bodyPr>
            <a:normAutofit/>
          </a:bodyPr>
          <a:lstStyle/>
          <a:p>
            <a:pPr lvl="0"/>
            <a:r>
              <a:rPr lang="nn-NO" sz="3400"/>
              <a:t>Oljevern og oljevernberedskap</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2743BEED-41B1-4106-886A-DB94787C5B79}"/>
              </a:ext>
            </a:extLst>
          </p:cNvPr>
          <p:cNvSpPr txBox="1">
            <a:spLocks noGrp="1"/>
          </p:cNvSpPr>
          <p:nvPr>
            <p:ph idx="1"/>
          </p:nvPr>
        </p:nvSpPr>
        <p:spPr>
          <a:xfrm>
            <a:off x="5126418" y="552091"/>
            <a:ext cx="6224335" cy="5431536"/>
          </a:xfrm>
        </p:spPr>
        <p:txBody>
          <a:bodyPr anchor="ctr">
            <a:normAutofit/>
          </a:bodyPr>
          <a:lstStyle/>
          <a:p>
            <a:pPr marL="0" lvl="0" indent="0">
              <a:buNone/>
            </a:pPr>
            <a:r>
              <a:rPr lang="nn-NO" sz="2400" dirty="0"/>
              <a:t>Kva trur de desse to orda betyr? </a:t>
            </a:r>
          </a:p>
          <a:p>
            <a:pPr marL="0" lvl="0" indent="0">
              <a:buNone/>
            </a:pPr>
            <a:endParaRPr lang="nn-NO" sz="2400" dirty="0"/>
          </a:p>
          <a:p>
            <a:pPr marL="0" lvl="0" indent="0">
              <a:buNone/>
            </a:pPr>
            <a:r>
              <a:rPr lang="nn-NO" sz="2400" dirty="0"/>
              <a:t>To og to skriv forklaringar på gule lappar som de heng på tavla.</a:t>
            </a:r>
          </a:p>
          <a:p>
            <a:pPr marL="0" lvl="0" indent="0">
              <a:buNone/>
            </a:pPr>
            <a:endParaRPr lang="nn-NO" sz="2400" dirty="0"/>
          </a:p>
          <a:p>
            <a:pPr marL="0" lvl="0" indent="0">
              <a:buNone/>
            </a:pPr>
            <a:r>
              <a:rPr lang="nn-NO" sz="2400" dirty="0"/>
              <a:t>Snakk saman i klassen om kva orda betyr, og lag definisjonar saman. </a:t>
            </a:r>
          </a:p>
        </p:txBody>
      </p:sp>
    </p:spTree>
    <p:extLst>
      <p:ext uri="{BB962C8B-B14F-4D97-AF65-F5344CB8AC3E}">
        <p14:creationId xmlns:p14="http://schemas.microsoft.com/office/powerpoint/2010/main" val="1323649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A9994DD-34D8-4737-9D4A-FA4011B2A92A}"/>
              </a:ext>
            </a:extLst>
          </p:cNvPr>
          <p:cNvSpPr txBox="1">
            <a:spLocks noGrp="1"/>
          </p:cNvSpPr>
          <p:nvPr>
            <p:ph type="title"/>
          </p:nvPr>
        </p:nvSpPr>
        <p:spPr>
          <a:xfrm>
            <a:off x="836676" y="236629"/>
            <a:ext cx="10515600" cy="1270232"/>
          </a:xfrm>
        </p:spPr>
        <p:txBody>
          <a:bodyPr vert="horz" lIns="91440" tIns="45720" rIns="91440" bIns="45720" rtlCol="0" anchor="b">
            <a:normAutofit/>
          </a:bodyPr>
          <a:lstStyle/>
          <a:p>
            <a:pPr lvl="0" algn="ctr"/>
            <a:r>
              <a:rPr lang="nn-NO" sz="4100" kern="1200" dirty="0">
                <a:latin typeface="+mj-lt"/>
                <a:ea typeface="+mj-ea"/>
                <a:cs typeface="+mj-cs"/>
              </a:rPr>
              <a:t>Kvifor er det ekstra viktig med godt oljevern og god </a:t>
            </a:r>
            <a:r>
              <a:rPr lang="nn-NO" sz="4100" dirty="0"/>
              <a:t>oljevernberedskap</a:t>
            </a:r>
            <a:r>
              <a:rPr lang="nn-NO" sz="4100" kern="1200" dirty="0">
                <a:latin typeface="+mj-lt"/>
                <a:ea typeface="+mj-ea"/>
                <a:cs typeface="+mj-cs"/>
              </a:rPr>
              <a:t> i Noreg?</a:t>
            </a:r>
          </a:p>
        </p:txBody>
      </p:sp>
      <p:sp>
        <p:nvSpPr>
          <p:cNvPr id="12"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white and gray bird on gray rock near body of water during daytime">
            <a:extLst>
              <a:ext uri="{FF2B5EF4-FFF2-40B4-BE49-F238E27FC236}">
                <a16:creationId xmlns:a16="http://schemas.microsoft.com/office/drawing/2014/main" id="{33BDE35D-B6C1-4130-93EC-1965611C9B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p:spPr>
      </p:pic>
      <p:pic>
        <p:nvPicPr>
          <p:cNvPr id="3" name="Picture 2" descr="aerial photography of mountain near body of water during daytime">
            <a:extLst>
              <a:ext uri="{FF2B5EF4-FFF2-40B4-BE49-F238E27FC236}">
                <a16:creationId xmlns:a16="http://schemas.microsoft.com/office/drawing/2014/main" id="{DDD5B4DA-79E8-4F53-AC1B-A9FE331869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p:spPr>
      </p:pic>
      <p:pic>
        <p:nvPicPr>
          <p:cNvPr id="4" name="Picture 4" descr="aerial view of lake and mountains during daytime">
            <a:extLst>
              <a:ext uri="{FF2B5EF4-FFF2-40B4-BE49-F238E27FC236}">
                <a16:creationId xmlns:a16="http://schemas.microsoft.com/office/drawing/2014/main" id="{C31D8448-6550-478C-8DC5-5CCABDAD36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a:noFill/>
        </p:spPr>
      </p:pic>
      <p:sp>
        <p:nvSpPr>
          <p:cNvPr id="8" name="TekstSylinder 7">
            <a:extLst>
              <a:ext uri="{FF2B5EF4-FFF2-40B4-BE49-F238E27FC236}">
                <a16:creationId xmlns:a16="http://schemas.microsoft.com/office/drawing/2014/main" id="{60483BAB-0517-4A7F-97EF-E0DF84AE3A0E}"/>
              </a:ext>
            </a:extLst>
          </p:cNvPr>
          <p:cNvSpPr txBox="1"/>
          <p:nvPr/>
        </p:nvSpPr>
        <p:spPr>
          <a:xfrm>
            <a:off x="10620375" y="6580991"/>
            <a:ext cx="2457449" cy="276999"/>
          </a:xfrm>
          <a:prstGeom prst="rect">
            <a:avLst/>
          </a:prstGeom>
          <a:noFill/>
        </p:spPr>
        <p:txBody>
          <a:bodyPr wrap="square" rtlCol="0">
            <a:spAutoFit/>
          </a:bodyPr>
          <a:lstStyle/>
          <a:p>
            <a:r>
              <a:rPr lang="nn-NO" sz="1200" dirty="0"/>
              <a:t>Foto: unsplash.com</a:t>
            </a:r>
          </a:p>
        </p:txBody>
      </p:sp>
    </p:spTree>
    <p:extLst>
      <p:ext uri="{BB962C8B-B14F-4D97-AF65-F5344CB8AC3E}">
        <p14:creationId xmlns:p14="http://schemas.microsoft.com/office/powerpoint/2010/main" val="1356318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F429F8F7-97F4-4E7A-B00E-1DCDE9D88953}"/>
              </a:ext>
            </a:extLst>
          </p:cNvPr>
          <p:cNvSpPr txBox="1">
            <a:spLocks noGrp="1"/>
          </p:cNvSpPr>
          <p:nvPr>
            <p:ph type="title"/>
          </p:nvPr>
        </p:nvSpPr>
        <p:spPr>
          <a:xfrm>
            <a:off x="630936" y="639520"/>
            <a:ext cx="3429000" cy="1719072"/>
          </a:xfrm>
        </p:spPr>
        <p:txBody>
          <a:bodyPr vert="horz" lIns="91440" tIns="45720" rIns="91440" bIns="45720" rtlCol="0" anchor="b">
            <a:normAutofit/>
          </a:bodyPr>
          <a:lstStyle/>
          <a:p>
            <a:pPr lvl="0"/>
            <a:r>
              <a:rPr lang="nn-NO" sz="5400" kern="1200" dirty="0">
                <a:solidFill>
                  <a:schemeClr val="tx1"/>
                </a:solidFill>
                <a:latin typeface="+mj-lt"/>
                <a:ea typeface="+mj-ea"/>
                <a:cs typeface="+mj-cs"/>
              </a:rPr>
              <a:t>Oljevern</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264C8B98-EFA1-4978-B068-3CA0D8B266C0}"/>
              </a:ext>
            </a:extLst>
          </p:cNvPr>
          <p:cNvSpPr txBox="1">
            <a:spLocks noGrp="1"/>
          </p:cNvSpPr>
          <p:nvPr>
            <p:ph type="body" idx="4294967295"/>
          </p:nvPr>
        </p:nvSpPr>
        <p:spPr>
          <a:xfrm>
            <a:off x="630936" y="2807208"/>
            <a:ext cx="3429000" cy="3410712"/>
          </a:xfrm>
        </p:spPr>
        <p:txBody>
          <a:bodyPr vert="horz" lIns="91440" tIns="45720" rIns="91440" bIns="45720" rtlCol="0" anchor="t">
            <a:normAutofit/>
          </a:bodyPr>
          <a:lstStyle/>
          <a:p>
            <a:pPr marL="0" indent="0">
              <a:buNone/>
            </a:pPr>
            <a:r>
              <a:rPr lang="nn-NO" sz="2200" dirty="0"/>
              <a:t>Oljevern er tiltak som kan oppdage, stanse, fjerne og avgrense skadane av eit utslepp av olje eller petroleumsprodukt i havet. </a:t>
            </a:r>
            <a:endParaRPr lang="nn-NO" dirty="0"/>
          </a:p>
          <a:p>
            <a:pPr marL="0" lvl="0"/>
            <a:endParaRPr lang="nn-NO" sz="2200" dirty="0"/>
          </a:p>
          <a:p>
            <a:pPr marL="0" lvl="0" indent="0">
              <a:buNone/>
            </a:pPr>
            <a:r>
              <a:rPr lang="nn-NO" sz="2200" dirty="0"/>
              <a:t>Målet er å sikre effektiv handtering av utslepp og hindre og avgrense miljøskade.</a:t>
            </a:r>
            <a:endParaRPr lang="nn-NO" sz="2200" dirty="0">
              <a:cs typeface="Calibri" panose="020F0502020204030204"/>
            </a:endParaRPr>
          </a:p>
        </p:txBody>
      </p:sp>
      <p:pic>
        <p:nvPicPr>
          <p:cNvPr id="4" name="Bilete 4">
            <a:extLst>
              <a:ext uri="{FF2B5EF4-FFF2-40B4-BE49-F238E27FC236}">
                <a16:creationId xmlns:a16="http://schemas.microsoft.com/office/drawing/2014/main" id="{88FDB2FC-34B9-4F3A-ADD5-352ECD13008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54296" y="1458095"/>
            <a:ext cx="6903720" cy="3941809"/>
          </a:xfrm>
          <a:prstGeom prst="rect">
            <a:avLst/>
          </a:prstGeom>
          <a:noFill/>
        </p:spPr>
      </p:pic>
      <p:sp>
        <p:nvSpPr>
          <p:cNvPr id="6" name="TekstSylinder 5">
            <a:extLst>
              <a:ext uri="{FF2B5EF4-FFF2-40B4-BE49-F238E27FC236}">
                <a16:creationId xmlns:a16="http://schemas.microsoft.com/office/drawing/2014/main" id="{A8274D6C-225A-442D-BA69-98935D4F672E}"/>
              </a:ext>
            </a:extLst>
          </p:cNvPr>
          <p:cNvSpPr txBox="1"/>
          <p:nvPr/>
        </p:nvSpPr>
        <p:spPr>
          <a:xfrm>
            <a:off x="7883913" y="5403187"/>
            <a:ext cx="36741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b-NO" sz="1200" dirty="0"/>
              <a:t>Foto: Senter for oljevern og marint miljø / Kystverket</a:t>
            </a:r>
          </a:p>
        </p:txBody>
      </p:sp>
    </p:spTree>
    <p:extLst>
      <p:ext uri="{BB962C8B-B14F-4D97-AF65-F5344CB8AC3E}">
        <p14:creationId xmlns:p14="http://schemas.microsoft.com/office/powerpoint/2010/main" val="1309031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683F4D4F-792A-4BB4-B29E-24E807560168}"/>
              </a:ext>
            </a:extLst>
          </p:cNvPr>
          <p:cNvSpPr txBox="1">
            <a:spLocks noGrp="1"/>
          </p:cNvSpPr>
          <p:nvPr>
            <p:ph type="title"/>
          </p:nvPr>
        </p:nvSpPr>
        <p:spPr>
          <a:xfrm>
            <a:off x="630936" y="639520"/>
            <a:ext cx="3429000" cy="1719072"/>
          </a:xfrm>
        </p:spPr>
        <p:txBody>
          <a:bodyPr vert="horz" lIns="91440" tIns="45720" rIns="91440" bIns="45720" rtlCol="0" anchor="b">
            <a:normAutofit/>
          </a:bodyPr>
          <a:lstStyle/>
          <a:p>
            <a:pPr lvl="0"/>
            <a:r>
              <a:rPr lang="nn-NO" sz="3000" kern="1200" dirty="0">
                <a:solidFill>
                  <a:schemeClr val="tx1"/>
                </a:solidFill>
                <a:latin typeface="+mj-lt"/>
                <a:ea typeface="+mj-ea"/>
                <a:cs typeface="+mj-cs"/>
              </a:rPr>
              <a:t>Oljevernberedskap</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9D749D48-EE99-43E8-9AE9-07003526496D}"/>
              </a:ext>
            </a:extLst>
          </p:cNvPr>
          <p:cNvSpPr txBox="1">
            <a:spLocks noGrp="1"/>
          </p:cNvSpPr>
          <p:nvPr>
            <p:ph type="body" idx="4294967295"/>
          </p:nvPr>
        </p:nvSpPr>
        <p:spPr>
          <a:xfrm>
            <a:off x="630935" y="2807208"/>
            <a:ext cx="3665761" cy="3410712"/>
          </a:xfrm>
        </p:spPr>
        <p:txBody>
          <a:bodyPr vert="horz" lIns="91440" tIns="45720" rIns="91440" bIns="45720" rtlCol="0" anchor="t">
            <a:normAutofit/>
          </a:bodyPr>
          <a:lstStyle/>
          <a:p>
            <a:pPr marL="0" indent="0">
              <a:buNone/>
            </a:pPr>
            <a:r>
              <a:rPr lang="nn-NO" sz="2200" dirty="0"/>
              <a:t>Oljevernberedskap handlar om å vere førebudd på å avgrense og stoppe skadar dersom oljen hamnar på sjøen. </a:t>
            </a:r>
            <a:endParaRPr lang="nn-NO" dirty="0"/>
          </a:p>
          <a:p>
            <a:pPr marL="0" lvl="0"/>
            <a:endParaRPr lang="nn-NO" sz="2200" dirty="0"/>
          </a:p>
          <a:p>
            <a:pPr marL="0" lvl="0" indent="0">
              <a:buNone/>
            </a:pPr>
            <a:r>
              <a:rPr lang="nn-NO" sz="2200" dirty="0"/>
              <a:t>Ein treng både mannskap, utstyr og gode system for å ha ein god oljevernberedskap.</a:t>
            </a:r>
            <a:endParaRPr lang="nn-NO" sz="2200" dirty="0">
              <a:cs typeface="Calibri" panose="020F0502020204030204"/>
            </a:endParaRPr>
          </a:p>
        </p:txBody>
      </p:sp>
      <p:pic>
        <p:nvPicPr>
          <p:cNvPr id="4" name="Bilete 4">
            <a:extLst>
              <a:ext uri="{FF2B5EF4-FFF2-40B4-BE49-F238E27FC236}">
                <a16:creationId xmlns:a16="http://schemas.microsoft.com/office/drawing/2014/main" id="{CB55F7BF-3912-453C-9B5B-6404E8E84FA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54296" y="1236327"/>
            <a:ext cx="6903720" cy="4385346"/>
          </a:xfrm>
          <a:prstGeom prst="rect">
            <a:avLst/>
          </a:prstGeom>
          <a:noFill/>
        </p:spPr>
      </p:pic>
      <p:sp>
        <p:nvSpPr>
          <p:cNvPr id="5" name="TekstSylinder 4">
            <a:extLst>
              <a:ext uri="{FF2B5EF4-FFF2-40B4-BE49-F238E27FC236}">
                <a16:creationId xmlns:a16="http://schemas.microsoft.com/office/drawing/2014/main" id="{49C247F8-813E-40B8-AB12-E0F186E48B2D}"/>
              </a:ext>
            </a:extLst>
          </p:cNvPr>
          <p:cNvSpPr txBox="1"/>
          <p:nvPr/>
        </p:nvSpPr>
        <p:spPr>
          <a:xfrm>
            <a:off x="8961979" y="5579033"/>
            <a:ext cx="27515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t>Foto: Senter for oljevern og marint miljø</a:t>
            </a:r>
          </a:p>
        </p:txBody>
      </p:sp>
    </p:spTree>
    <p:extLst>
      <p:ext uri="{BB962C8B-B14F-4D97-AF65-F5344CB8AC3E}">
        <p14:creationId xmlns:p14="http://schemas.microsoft.com/office/powerpoint/2010/main" val="1563221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AC5574F-89D3-46F8-B4DD-23950676FF68}"/>
              </a:ext>
            </a:extLst>
          </p:cNvPr>
          <p:cNvSpPr txBox="1">
            <a:spLocks noGrp="1"/>
          </p:cNvSpPr>
          <p:nvPr>
            <p:ph type="title"/>
          </p:nvPr>
        </p:nvSpPr>
        <p:spPr>
          <a:xfrm>
            <a:off x="838200" y="365125"/>
            <a:ext cx="10515600" cy="1325563"/>
          </a:xfrm>
        </p:spPr>
        <p:txBody>
          <a:bodyPr vert="horz" lIns="91440" tIns="45720" rIns="91440" bIns="45720" rtlCol="0" anchor="ctr">
            <a:normAutofit/>
          </a:bodyPr>
          <a:lstStyle/>
          <a:p>
            <a:pPr lvl="0"/>
            <a:r>
              <a:rPr lang="en-US" sz="5400" kern="1200">
                <a:solidFill>
                  <a:schemeClr val="tx1"/>
                </a:solidFill>
                <a:latin typeface="+mj-lt"/>
                <a:ea typeface="+mj-ea"/>
                <a:cs typeface="+mj-cs"/>
              </a:rPr>
              <a:t>Olje i vatn</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B4EC2C1D-37D0-4E16-9883-7EF057EE7123}"/>
              </a:ext>
            </a:extLst>
          </p:cNvPr>
          <p:cNvSpPr txBox="1">
            <a:spLocks noGrp="1"/>
          </p:cNvSpPr>
          <p:nvPr>
            <p:ph type="body" idx="4294967295"/>
          </p:nvPr>
        </p:nvSpPr>
        <p:spPr>
          <a:xfrm>
            <a:off x="838200" y="1929384"/>
            <a:ext cx="10515600" cy="4251960"/>
          </a:xfrm>
        </p:spPr>
        <p:txBody>
          <a:bodyPr vert="horz" lIns="91440" tIns="45720" rIns="91440" bIns="45720" rtlCol="0">
            <a:normAutofit/>
          </a:bodyPr>
          <a:lstStyle/>
          <a:p>
            <a:pPr lvl="0"/>
            <a:endParaRPr lang="nn-NO" sz="2200" dirty="0"/>
          </a:p>
          <a:p>
            <a:pPr lvl="0"/>
            <a:r>
              <a:rPr lang="nn-NO" sz="2200" dirty="0"/>
              <a:t>Hell vatn i ein blank kolbe</a:t>
            </a:r>
          </a:p>
          <a:p>
            <a:pPr lvl="0"/>
            <a:r>
              <a:rPr lang="nn-NO" sz="2200" dirty="0" err="1"/>
              <a:t>Tøm</a:t>
            </a:r>
            <a:r>
              <a:rPr lang="nn-NO" sz="2200" dirty="0"/>
              <a:t> matolje eller spillolje i kolben</a:t>
            </a:r>
          </a:p>
          <a:p>
            <a:pPr lvl="0"/>
            <a:r>
              <a:rPr lang="nn-NO" sz="2200" dirty="0"/>
              <a:t>Kva skjer?</a:t>
            </a:r>
          </a:p>
          <a:p>
            <a:pPr lvl="0"/>
            <a:endParaRPr lang="nn-NO" sz="2200" dirty="0"/>
          </a:p>
          <a:p>
            <a:pPr lvl="0"/>
            <a:r>
              <a:rPr lang="nn-NO" sz="2200" dirty="0"/>
              <a:t>Rør om og vent litt</a:t>
            </a:r>
          </a:p>
          <a:p>
            <a:pPr lvl="0"/>
            <a:r>
              <a:rPr lang="nn-NO" sz="2200" dirty="0"/>
              <a:t>Kva skjer?</a:t>
            </a:r>
          </a:p>
          <a:p>
            <a:pPr lvl="0"/>
            <a:endParaRPr lang="nn-NO" sz="2200" dirty="0"/>
          </a:p>
          <a:p>
            <a:pPr lvl="0"/>
            <a:endParaRPr lang="nn-NO" sz="2200" dirty="0"/>
          </a:p>
        </p:txBody>
      </p:sp>
      <p:sp>
        <p:nvSpPr>
          <p:cNvPr id="5" name="TekstSylinder 4">
            <a:extLst>
              <a:ext uri="{FF2B5EF4-FFF2-40B4-BE49-F238E27FC236}">
                <a16:creationId xmlns:a16="http://schemas.microsoft.com/office/drawing/2014/main" id="{AF980245-A915-4252-AA02-D6D31EDB25E0}"/>
              </a:ext>
            </a:extLst>
          </p:cNvPr>
          <p:cNvSpPr txBox="1"/>
          <p:nvPr/>
        </p:nvSpPr>
        <p:spPr>
          <a:xfrm>
            <a:off x="5310131" y="429658"/>
            <a:ext cx="406522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spcBef>
                <a:spcPts val="0"/>
              </a:spcBef>
              <a:spcAft>
                <a:spcPts val="600"/>
              </a:spcAft>
              <a:buNone/>
              <a:tabLst/>
              <a:defRPr sz="1800" b="0" i="0" u="none" strike="noStrike" kern="0" cap="none" spc="0" baseline="0">
                <a:solidFill>
                  <a:srgbClr val="000000"/>
                </a:solidFill>
                <a:uFillTx/>
              </a:defRPr>
            </a:pPr>
            <a:r>
              <a:rPr lang="nn-NO" sz="2400" b="0" i="0" u="none" strike="noStrike" kern="1200" cap="none" spc="0" baseline="0">
                <a:solidFill>
                  <a:srgbClr val="FFFFFF"/>
                </a:solidFill>
                <a:uFillTx/>
                <a:latin typeface="Calibri"/>
              </a:rPr>
              <a:t>Naturfagleg forsøk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480549A-AE8A-4F05-9135-5F497995EF4F}"/>
              </a:ext>
            </a:extLst>
          </p:cNvPr>
          <p:cNvSpPr txBox="1">
            <a:spLocks noGrp="1"/>
          </p:cNvSpPr>
          <p:nvPr>
            <p:ph type="title"/>
          </p:nvPr>
        </p:nvSpPr>
        <p:spPr>
          <a:xfrm>
            <a:off x="838200" y="365125"/>
            <a:ext cx="10515600" cy="1325563"/>
          </a:xfrm>
        </p:spPr>
        <p:txBody>
          <a:bodyPr vert="horz" lIns="91440" tIns="45720" rIns="91440" bIns="45720" rtlCol="0" anchor="ctr">
            <a:normAutofit/>
          </a:bodyPr>
          <a:lstStyle/>
          <a:p>
            <a:pPr lvl="0"/>
            <a:r>
              <a:rPr lang="nn-NO" sz="5400" kern="1200" dirty="0">
                <a:solidFill>
                  <a:schemeClr val="tx1"/>
                </a:solidFill>
                <a:latin typeface="+mj-lt"/>
                <a:ea typeface="+mj-ea"/>
                <a:cs typeface="+mj-cs"/>
              </a:rPr>
              <a:t>Olje og vatn</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55E5A9FD-FAF7-4B0B-89E8-49BCF8AF92C7}"/>
              </a:ext>
            </a:extLst>
          </p:cNvPr>
          <p:cNvSpPr txBox="1">
            <a:spLocks noGrp="1"/>
          </p:cNvSpPr>
          <p:nvPr>
            <p:ph type="body" idx="4294967295"/>
          </p:nvPr>
        </p:nvSpPr>
        <p:spPr>
          <a:xfrm>
            <a:off x="838200" y="1929384"/>
            <a:ext cx="10515600" cy="4251960"/>
          </a:xfrm>
        </p:spPr>
        <p:txBody>
          <a:bodyPr vert="horz" lIns="91440" tIns="45720" rIns="91440" bIns="45720" rtlCol="0">
            <a:normAutofit/>
          </a:bodyPr>
          <a:lstStyle/>
          <a:p>
            <a:pPr lvl="0"/>
            <a:endParaRPr lang="nn-NO" sz="2200" dirty="0"/>
          </a:p>
          <a:p>
            <a:pPr lvl="0"/>
            <a:r>
              <a:rPr lang="nn-NO" sz="2400" dirty="0"/>
              <a:t>Olje løyser seg dårleg i vatn</a:t>
            </a:r>
          </a:p>
          <a:p>
            <a:pPr lvl="0"/>
            <a:r>
              <a:rPr lang="nn-NO" sz="2400" dirty="0"/>
              <a:t>Olje er (oftast) lettare enn vatn</a:t>
            </a:r>
          </a:p>
          <a:p>
            <a:pPr lvl="0"/>
            <a:r>
              <a:rPr lang="nn-NO" sz="2400" dirty="0"/>
              <a:t>Olje spreier seg raskt utover vassflata</a:t>
            </a:r>
          </a:p>
          <a:p>
            <a:r>
              <a:rPr lang="nn-NO" sz="2400" b="0" i="0" u="none" strike="noStrike" kern="0" cap="none" spc="0" baseline="0" dirty="0">
                <a:solidFill>
                  <a:srgbClr val="000000"/>
                </a:solidFill>
                <a:uFillTx/>
              </a:rPr>
              <a:t>Olje </a:t>
            </a:r>
            <a:r>
              <a:rPr lang="nn-NO" sz="2400" b="0" i="0" u="none" strike="noStrike" kern="1200" cap="none" spc="0" baseline="0" dirty="0">
                <a:solidFill>
                  <a:srgbClr val="000000"/>
                </a:solidFill>
                <a:uFillTx/>
              </a:rPr>
              <a:t>kan bli broten ned i mindre delar og blande seg i vassmassane</a:t>
            </a:r>
            <a:r>
              <a:rPr lang="nn-NO" sz="2400" dirty="0">
                <a:solidFill>
                  <a:srgbClr val="000000"/>
                </a:solidFill>
              </a:rPr>
              <a:t>.</a:t>
            </a:r>
            <a:endParaRPr lang="nn-NO" sz="2400" b="0" i="0" u="none" strike="noStrike" kern="1200" cap="none" spc="0" baseline="0" dirty="0">
              <a:solidFill>
                <a:srgbClr val="000000"/>
              </a:solidFill>
              <a:uFillTx/>
            </a:endParaRPr>
          </a:p>
          <a:p>
            <a:pPr lvl="0"/>
            <a:endParaRPr lang="nn-NO" sz="2200" dirty="0"/>
          </a:p>
          <a:p>
            <a:pPr lvl="0"/>
            <a:endParaRPr lang="nn-NO" sz="2200" dirty="0"/>
          </a:p>
          <a:p>
            <a:pPr lvl="0"/>
            <a:endParaRPr lang="nn-NO"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1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Sylinder 4">
            <a:extLst>
              <a:ext uri="{FF2B5EF4-FFF2-40B4-BE49-F238E27FC236}">
                <a16:creationId xmlns:a16="http://schemas.microsoft.com/office/drawing/2014/main" id="{C3121C50-9ED4-48FF-97B2-567E7953ED0A}"/>
              </a:ext>
            </a:extLst>
          </p:cNvPr>
          <p:cNvSpPr txBox="1"/>
          <p:nvPr/>
        </p:nvSpPr>
        <p:spPr>
          <a:xfrm>
            <a:off x="640080" y="2872899"/>
            <a:ext cx="4243589" cy="3320668"/>
          </a:xfrm>
          <a:prstGeom prst="rect">
            <a:avLst/>
          </a:prstGeom>
        </p:spPr>
        <p:txBody>
          <a:bodyPr vert="horz" lIns="91440" tIns="45720" rIns="91440" bIns="45720" rtlCol="0" anchor="t">
            <a:normAutofit/>
          </a:bodyPr>
          <a:lstStyle/>
          <a:p>
            <a:pPr>
              <a:lnSpc>
                <a:spcPct val="90000"/>
              </a:lnSpc>
              <a:spcAft>
                <a:spcPts val="600"/>
              </a:spcAft>
            </a:pPr>
            <a:r>
              <a:rPr lang="nn-NO" sz="2200" dirty="0"/>
              <a:t>Er dette ein levande fugl?</a:t>
            </a:r>
            <a:endParaRPr lang="nn-NO" sz="2200" dirty="0">
              <a:cs typeface="Calibri"/>
            </a:endParaRPr>
          </a:p>
          <a:p>
            <a:pPr>
              <a:lnSpc>
                <a:spcPct val="90000"/>
              </a:lnSpc>
              <a:spcAft>
                <a:spcPts val="600"/>
              </a:spcAft>
            </a:pPr>
            <a:endParaRPr lang="nn-NO" sz="2200" dirty="0">
              <a:cs typeface="Calibri"/>
            </a:endParaRPr>
          </a:p>
          <a:p>
            <a:pPr>
              <a:lnSpc>
                <a:spcPct val="90000"/>
              </a:lnSpc>
              <a:spcAft>
                <a:spcPts val="600"/>
              </a:spcAft>
            </a:pPr>
            <a:r>
              <a:rPr lang="nn-NO" sz="2200" dirty="0"/>
              <a:t>Kva trur de har skjedd med fuglen på biletet?</a:t>
            </a:r>
            <a:endParaRPr lang="nn-NO" sz="2200" dirty="0">
              <a:cs typeface="Calibri"/>
            </a:endParaRPr>
          </a:p>
        </p:txBody>
      </p:sp>
      <p:pic>
        <p:nvPicPr>
          <p:cNvPr id="3074" name="Picture 2">
            <a:extLst>
              <a:ext uri="{FF2B5EF4-FFF2-40B4-BE49-F238E27FC236}">
                <a16:creationId xmlns:a16="http://schemas.microsoft.com/office/drawing/2014/main" id="{2E90A6C6-612C-4010-AAB2-B88BE9FABCFC}"/>
              </a:ext>
            </a:extLst>
          </p:cNvPr>
          <p:cNvPicPr>
            <a:picLocks noChangeAspect="1" noChangeArrowheads="1"/>
          </p:cNvPicPr>
          <p:nvPr/>
        </p:nvPicPr>
        <p:blipFill rotWithShape="1">
          <a:blip r:embed="rId2"/>
          <a:srcRect l="8278" r="1649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AB2E99B-90F2-4426-AB84-3D55135FF4FC}"/>
              </a:ext>
            </a:extLst>
          </p:cNvPr>
          <p:cNvSpPr txBox="1"/>
          <p:nvPr/>
        </p:nvSpPr>
        <p:spPr>
          <a:xfrm>
            <a:off x="2500645" y="6530143"/>
            <a:ext cx="3432472" cy="307777"/>
          </a:xfrm>
          <a:prstGeom prst="rect">
            <a:avLst/>
          </a:prstGeom>
          <a:noFill/>
        </p:spPr>
        <p:txBody>
          <a:bodyPr wrap="square" rtlCol="0">
            <a:spAutoFit/>
          </a:bodyPr>
          <a:lstStyle/>
          <a:p>
            <a:pPr>
              <a:spcAft>
                <a:spcPts val="600"/>
              </a:spcAft>
            </a:pPr>
            <a:r>
              <a:rPr lang="nn-NO" sz="1400"/>
              <a:t>Foto: Igor Golubenkov / Marine Photobank</a:t>
            </a:r>
          </a:p>
        </p:txBody>
      </p:sp>
    </p:spTree>
    <p:extLst>
      <p:ext uri="{BB962C8B-B14F-4D97-AF65-F5344CB8AC3E}">
        <p14:creationId xmlns:p14="http://schemas.microsoft.com/office/powerpoint/2010/main" val="520505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ete 2">
            <a:extLst>
              <a:ext uri="{FF2B5EF4-FFF2-40B4-BE49-F238E27FC236}">
                <a16:creationId xmlns:a16="http://schemas.microsoft.com/office/drawing/2014/main" id="{887D306F-EC2F-4DCE-95EC-B62F994BE810}"/>
              </a:ext>
            </a:extLst>
          </p:cNvPr>
          <p:cNvPicPr>
            <a:picLocks noChangeAspect="1"/>
          </p:cNvPicPr>
          <p:nvPr/>
        </p:nvPicPr>
        <p:blipFill>
          <a:blip r:embed="rId2"/>
          <a:srcRect/>
          <a:stretch/>
        </p:blipFill>
        <p:spPr>
          <a:xfrm>
            <a:off x="6035" y="1"/>
            <a:ext cx="12165383" cy="6842292"/>
          </a:xfrm>
          <a:prstGeom prst="rect">
            <a:avLst/>
          </a:prstGeom>
          <a:noFill/>
          <a:ln cap="flat">
            <a:noFill/>
          </a:ln>
        </p:spPr>
      </p:pic>
      <p:sp>
        <p:nvSpPr>
          <p:cNvPr id="5" name="TekstSylinder 4">
            <a:extLst>
              <a:ext uri="{FF2B5EF4-FFF2-40B4-BE49-F238E27FC236}">
                <a16:creationId xmlns:a16="http://schemas.microsoft.com/office/drawing/2014/main" id="{93BCFDF6-163B-4915-AA92-18767D046036}"/>
              </a:ext>
            </a:extLst>
          </p:cNvPr>
          <p:cNvSpPr txBox="1"/>
          <p:nvPr/>
        </p:nvSpPr>
        <p:spPr>
          <a:xfrm>
            <a:off x="0" y="15707"/>
            <a:ext cx="33544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t>Illustrasjon: Senter for oljevern og marint miljø</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ete 4">
            <a:extLst>
              <a:ext uri="{FF2B5EF4-FFF2-40B4-BE49-F238E27FC236}">
                <a16:creationId xmlns:a16="http://schemas.microsoft.com/office/drawing/2014/main" id="{C3419EF2-2BEC-4B67-B0ED-6BC446AF43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0188" y="555625"/>
            <a:ext cx="5087938" cy="2741613"/>
          </a:xfrm>
          <a:prstGeom prst="rect">
            <a:avLst/>
          </a:prstGeom>
        </p:spPr>
      </p:pic>
      <p:pic>
        <p:nvPicPr>
          <p:cNvPr id="4" name="Bilete 4">
            <a:extLst>
              <a:ext uri="{FF2B5EF4-FFF2-40B4-BE49-F238E27FC236}">
                <a16:creationId xmlns:a16="http://schemas.microsoft.com/office/drawing/2014/main" id="{3065BBE2-EF93-4636-89FD-882732D969C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00188" y="3360738"/>
            <a:ext cx="5087938" cy="1824038"/>
          </a:xfrm>
          <a:prstGeom prst="rect">
            <a:avLst/>
          </a:prstGeom>
        </p:spPr>
      </p:pic>
      <p:pic>
        <p:nvPicPr>
          <p:cNvPr id="6" name="Plasshaldar for bilete 3" descr="Eit bilete som inneheld vatn, utandørs, mann, idrett&#10;&#10;Automatisk generert skildring">
            <a:extLst>
              <a:ext uri="{FF2B5EF4-FFF2-40B4-BE49-F238E27FC236}">
                <a16:creationId xmlns:a16="http://schemas.microsoft.com/office/drawing/2014/main" id="{793891D9-9B80-4C06-94C4-BFE1BBC0D92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50038" y="555625"/>
            <a:ext cx="4040188" cy="2189163"/>
          </a:xfrm>
          <a:prstGeom prst="rect">
            <a:avLst/>
          </a:prstGeom>
        </p:spPr>
      </p:pic>
      <p:pic>
        <p:nvPicPr>
          <p:cNvPr id="3" name="Bilete 3">
            <a:extLst>
              <a:ext uri="{FF2B5EF4-FFF2-40B4-BE49-F238E27FC236}">
                <a16:creationId xmlns:a16="http://schemas.microsoft.com/office/drawing/2014/main" id="{B0F3CCF8-F687-4D38-89A0-00F37CFB55B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650038" y="2808288"/>
            <a:ext cx="4040188" cy="2376488"/>
          </a:xfrm>
          <a:prstGeom prst="rect">
            <a:avLst/>
          </a:prstGeom>
        </p:spPr>
      </p:pic>
      <p:sp>
        <p:nvSpPr>
          <p:cNvPr id="2" name="Tittel 1">
            <a:extLst>
              <a:ext uri="{FF2B5EF4-FFF2-40B4-BE49-F238E27FC236}">
                <a16:creationId xmlns:a16="http://schemas.microsoft.com/office/drawing/2014/main" id="{FC2CF48B-0816-49F7-827F-483DB187E57B}"/>
              </a:ext>
            </a:extLst>
          </p:cNvPr>
          <p:cNvSpPr txBox="1">
            <a:spLocks noGrp="1"/>
          </p:cNvSpPr>
          <p:nvPr>
            <p:ph type="title"/>
          </p:nvPr>
        </p:nvSpPr>
        <p:spPr>
          <a:xfrm>
            <a:off x="838200" y="5358141"/>
            <a:ext cx="10515600" cy="942664"/>
          </a:xfrm>
        </p:spPr>
        <p:txBody>
          <a:bodyPr vert="horz" lIns="91440" tIns="45720" rIns="91440" bIns="45720" rtlCol="0" anchor="ctr">
            <a:normAutofit/>
          </a:bodyPr>
          <a:lstStyle/>
          <a:p>
            <a:pPr lvl="0" algn="ctr"/>
            <a:r>
              <a:rPr lang="nn-NO" sz="3300" kern="1200" dirty="0">
                <a:solidFill>
                  <a:schemeClr val="tx1"/>
                </a:solidFill>
                <a:latin typeface="+mj-lt"/>
                <a:ea typeface="+mj-ea"/>
                <a:cs typeface="+mj-cs"/>
              </a:rPr>
              <a:t>Vi skal no lære om ulike måtar å rydde opp etter oljeutslepp</a:t>
            </a:r>
          </a:p>
        </p:txBody>
      </p:sp>
      <p:sp>
        <p:nvSpPr>
          <p:cNvPr id="7" name="TekstSylinder 6">
            <a:extLst>
              <a:ext uri="{FF2B5EF4-FFF2-40B4-BE49-F238E27FC236}">
                <a16:creationId xmlns:a16="http://schemas.microsoft.com/office/drawing/2014/main" id="{0B82DD4B-FF83-4606-B0D5-9465E5A78A2E}"/>
              </a:ext>
            </a:extLst>
          </p:cNvPr>
          <p:cNvSpPr txBox="1"/>
          <p:nvPr/>
        </p:nvSpPr>
        <p:spPr>
          <a:xfrm>
            <a:off x="7025269" y="5218967"/>
            <a:ext cx="36649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b-NO" sz="1200" dirty="0"/>
              <a:t>Foto: Senter for oljevern og marint miljø / Kystverket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86A9EB7-A673-40B7-976E-39BE4850AD89}"/>
              </a:ext>
            </a:extLst>
          </p:cNvPr>
          <p:cNvSpPr txBox="1">
            <a:spLocks noGrp="1"/>
          </p:cNvSpPr>
          <p:nvPr>
            <p:ph type="title"/>
          </p:nvPr>
        </p:nvSpPr>
        <p:spPr>
          <a:xfrm>
            <a:off x="4797501" y="329184"/>
            <a:ext cx="6755626" cy="1783080"/>
          </a:xfrm>
        </p:spPr>
        <p:txBody>
          <a:bodyPr anchor="b">
            <a:normAutofit/>
          </a:bodyPr>
          <a:lstStyle/>
          <a:p>
            <a:pPr lvl="0"/>
            <a:r>
              <a:rPr lang="nn-NO" sz="5400"/>
              <a:t>Lenser </a:t>
            </a:r>
          </a:p>
        </p:txBody>
      </p:sp>
      <p:pic>
        <p:nvPicPr>
          <p:cNvPr id="5" name="Bilete 4">
            <a:extLst>
              <a:ext uri="{FF2B5EF4-FFF2-40B4-BE49-F238E27FC236}">
                <a16:creationId xmlns:a16="http://schemas.microsoft.com/office/drawing/2014/main" id="{4B7252A3-3CA9-401D-80CC-95F0B6450CAD}"/>
              </a:ext>
            </a:extLst>
          </p:cNvPr>
          <p:cNvPicPr>
            <a:picLocks noChangeAspect="1"/>
          </p:cNvPicPr>
          <p:nvPr/>
        </p:nvPicPr>
        <p:blipFill>
          <a:blip r:embed="rId2"/>
          <a:srcRect/>
          <a:stretch/>
        </p:blipFill>
        <p:spPr>
          <a:xfrm>
            <a:off x="320040" y="736122"/>
            <a:ext cx="4014216" cy="2435291"/>
          </a:xfrm>
          <a:prstGeom prst="rect">
            <a:avLst/>
          </a:prstGeom>
          <a:noFill/>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ete 3">
            <a:extLst>
              <a:ext uri="{FF2B5EF4-FFF2-40B4-BE49-F238E27FC236}">
                <a16:creationId xmlns:a16="http://schemas.microsoft.com/office/drawing/2014/main" id="{4C633066-458A-46DE-9510-5516059101B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040" y="4234287"/>
            <a:ext cx="3995928" cy="1929423"/>
          </a:xfrm>
          <a:prstGeom prst="rect">
            <a:avLst/>
          </a:prstGeom>
          <a:noFill/>
        </p:spPr>
      </p:pic>
      <p:sp>
        <p:nvSpPr>
          <p:cNvPr id="3" name="Plasshaldar for innhald 2">
            <a:extLst>
              <a:ext uri="{FF2B5EF4-FFF2-40B4-BE49-F238E27FC236}">
                <a16:creationId xmlns:a16="http://schemas.microsoft.com/office/drawing/2014/main" id="{D546177D-F36E-4963-8F42-19A4B5162855}"/>
              </a:ext>
            </a:extLst>
          </p:cNvPr>
          <p:cNvSpPr txBox="1">
            <a:spLocks noGrp="1"/>
          </p:cNvSpPr>
          <p:nvPr>
            <p:ph idx="1"/>
          </p:nvPr>
        </p:nvSpPr>
        <p:spPr>
          <a:xfrm>
            <a:off x="4797494" y="2706624"/>
            <a:ext cx="6755626" cy="3483864"/>
          </a:xfrm>
        </p:spPr>
        <p:txBody>
          <a:bodyPr vert="horz" lIns="91440" tIns="45720" rIns="91440" bIns="45720" rtlCol="0" anchor="t">
            <a:normAutofit/>
          </a:bodyPr>
          <a:lstStyle/>
          <a:p>
            <a:pPr marL="0" lvl="0" indent="0">
              <a:buNone/>
            </a:pPr>
            <a:r>
              <a:rPr lang="nn-NO" sz="2200" dirty="0"/>
              <a:t>Hindrar spreiing</a:t>
            </a:r>
            <a:endParaRPr lang="nb-NO" dirty="0"/>
          </a:p>
          <a:p>
            <a:pPr marL="0" lvl="0" indent="0">
              <a:buNone/>
            </a:pPr>
            <a:endParaRPr lang="nn-NO" sz="2200"/>
          </a:p>
          <a:p>
            <a:pPr marL="0" lvl="0" indent="0">
              <a:buNone/>
            </a:pPr>
            <a:r>
              <a:rPr lang="nn-NO" sz="2200" dirty="0"/>
              <a:t>Samlar oljen slik at han vert lettare å ta opp</a:t>
            </a:r>
            <a:endParaRPr lang="nn-NO" sz="2200" dirty="0">
              <a:cs typeface="Calibri" panose="020F0502020204030204"/>
            </a:endParaRPr>
          </a:p>
        </p:txBody>
      </p:sp>
      <p:sp>
        <p:nvSpPr>
          <p:cNvPr id="6" name="TekstSylinder 5">
            <a:extLst>
              <a:ext uri="{FF2B5EF4-FFF2-40B4-BE49-F238E27FC236}">
                <a16:creationId xmlns:a16="http://schemas.microsoft.com/office/drawing/2014/main" id="{9D37B035-AEEB-46BD-AA04-322C0FCD9DE7}"/>
              </a:ext>
            </a:extLst>
          </p:cNvPr>
          <p:cNvSpPr txBox="1"/>
          <p:nvPr/>
        </p:nvSpPr>
        <p:spPr>
          <a:xfrm>
            <a:off x="925551" y="6190308"/>
            <a:ext cx="35196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t>Foto: Senter for oljevern og marint miljø / Kystverket</a:t>
            </a:r>
          </a:p>
        </p:txBody>
      </p:sp>
      <p:sp>
        <p:nvSpPr>
          <p:cNvPr id="7" name="TekstSylinder 6">
            <a:extLst>
              <a:ext uri="{FF2B5EF4-FFF2-40B4-BE49-F238E27FC236}">
                <a16:creationId xmlns:a16="http://schemas.microsoft.com/office/drawing/2014/main" id="{33D7F073-58F3-4FEF-96E7-B42A31F4C816}"/>
              </a:ext>
            </a:extLst>
          </p:cNvPr>
          <p:cNvSpPr txBox="1"/>
          <p:nvPr/>
        </p:nvSpPr>
        <p:spPr>
          <a:xfrm>
            <a:off x="1285994" y="3211667"/>
            <a:ext cx="32707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t>Illustrasjon: Senter for oljevern og marint miljø</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40CA103-C4BE-40F5-A610-C4216C9E25BE}"/>
              </a:ext>
            </a:extLst>
          </p:cNvPr>
          <p:cNvSpPr txBox="1">
            <a:spLocks noGrp="1"/>
          </p:cNvSpPr>
          <p:nvPr>
            <p:ph type="title"/>
          </p:nvPr>
        </p:nvSpPr>
        <p:spPr>
          <a:xfrm>
            <a:off x="804672" y="1412489"/>
            <a:ext cx="2871095" cy="2156621"/>
          </a:xfrm>
        </p:spPr>
        <p:txBody>
          <a:bodyPr vert="horz" lIns="91440" tIns="45720" rIns="91440" bIns="45720" rtlCol="0" anchor="t">
            <a:normAutofit fontScale="90000"/>
          </a:bodyPr>
          <a:lstStyle/>
          <a:p>
            <a:r>
              <a:rPr lang="nn-NO" sz="3300" kern="1200" dirty="0">
                <a:solidFill>
                  <a:srgbClr val="FFFFFF"/>
                </a:solidFill>
                <a:latin typeface="+mj-lt"/>
                <a:ea typeface="+mj-ea"/>
                <a:cs typeface="+mj-cs"/>
              </a:rPr>
              <a:t>Lag lenser sjølv:</a:t>
            </a:r>
            <a:br>
              <a:rPr lang="nn-NO" sz="3300" dirty="0">
                <a:solidFill>
                  <a:srgbClr val="FFFFFF"/>
                </a:solidFill>
              </a:rPr>
            </a:br>
            <a:r>
              <a:rPr lang="nn-NO" sz="3300" dirty="0">
                <a:solidFill>
                  <a:srgbClr val="FFFFFF"/>
                </a:solidFill>
              </a:rPr>
              <a:t> </a:t>
            </a:r>
            <a:br>
              <a:rPr lang="nn-NO" sz="3300" kern="1200" dirty="0"/>
            </a:br>
            <a:r>
              <a:rPr lang="nn-NO" sz="3300" kern="1200" dirty="0">
                <a:solidFill>
                  <a:srgbClr val="FFFFFF"/>
                </a:solidFill>
                <a:latin typeface="+mj-lt"/>
                <a:ea typeface="+mj-ea"/>
                <a:cs typeface="+mj-cs"/>
              </a:rPr>
              <a:t>Samle oljen til eit mindre område</a:t>
            </a:r>
            <a:endParaRPr lang="nn-NO" sz="3300" kern="1200" dirty="0">
              <a:solidFill>
                <a:srgbClr val="FFFFFF"/>
              </a:solidFill>
              <a:latin typeface="+mj-lt"/>
              <a:cs typeface="Calibri Light"/>
            </a:endParaRPr>
          </a:p>
        </p:txBody>
      </p:sp>
      <p:sp>
        <p:nvSpPr>
          <p:cNvPr id="3" name="Plasshaldar for innhald 2">
            <a:extLst>
              <a:ext uri="{FF2B5EF4-FFF2-40B4-BE49-F238E27FC236}">
                <a16:creationId xmlns:a16="http://schemas.microsoft.com/office/drawing/2014/main" id="{FECB4FB7-6A19-4C3B-9F0A-8707C2D3FB30}"/>
              </a:ext>
            </a:extLst>
          </p:cNvPr>
          <p:cNvSpPr txBox="1">
            <a:spLocks noGrp="1"/>
          </p:cNvSpPr>
          <p:nvPr>
            <p:ph idx="1"/>
          </p:nvPr>
        </p:nvSpPr>
        <p:spPr>
          <a:xfrm>
            <a:off x="4790708" y="1412489"/>
            <a:ext cx="7031915" cy="4363844"/>
          </a:xfrm>
        </p:spPr>
        <p:txBody>
          <a:bodyPr vert="horz" lIns="91440" tIns="45720" rIns="91440" bIns="45720" rtlCol="0" anchor="t">
            <a:normAutofit/>
          </a:bodyPr>
          <a:lstStyle/>
          <a:p>
            <a:pPr marL="0" lvl="0" indent="0">
              <a:buNone/>
            </a:pPr>
            <a:r>
              <a:rPr lang="nn-NO" sz="2400" dirty="0"/>
              <a:t>Fyll eit kar med vatn.</a:t>
            </a:r>
            <a:endParaRPr lang="nn-NO" sz="2400" dirty="0">
              <a:cs typeface="Calibri"/>
            </a:endParaRPr>
          </a:p>
          <a:p>
            <a:pPr lvl="0"/>
            <a:endParaRPr lang="nn-NO" sz="2400" dirty="0">
              <a:cs typeface="Calibri"/>
            </a:endParaRPr>
          </a:p>
          <a:p>
            <a:pPr marL="0" lvl="0" indent="0">
              <a:buNone/>
            </a:pPr>
            <a:r>
              <a:rPr lang="nn-NO" sz="2400" dirty="0"/>
              <a:t>Hell matolje eller spillolje i karet.</a:t>
            </a:r>
            <a:endParaRPr lang="nn-NO" sz="2400" dirty="0">
              <a:cs typeface="Calibri"/>
            </a:endParaRPr>
          </a:p>
          <a:p>
            <a:pPr lvl="0"/>
            <a:endParaRPr lang="nn-NO" sz="2400" dirty="0">
              <a:cs typeface="Calibri"/>
            </a:endParaRPr>
          </a:p>
          <a:p>
            <a:pPr marL="0" indent="0">
              <a:buNone/>
            </a:pPr>
            <a:r>
              <a:rPr lang="nn-NO" sz="2400" dirty="0"/>
              <a:t>Kva kan de bruke for å samle oljen til eit mindre område?	</a:t>
            </a:r>
            <a:endParaRPr lang="nn-NO" sz="2400" dirty="0">
              <a:cs typeface="Calibri"/>
            </a:endParaRPr>
          </a:p>
          <a:p>
            <a:pPr marL="0" indent="0">
              <a:buNone/>
            </a:pPr>
            <a:endParaRPr lang="nn-NO" sz="2400" dirty="0">
              <a:cs typeface="Calibri"/>
            </a:endParaRPr>
          </a:p>
          <a:p>
            <a:pPr marL="0" lvl="0" indent="0">
              <a:buNone/>
            </a:pPr>
            <a:r>
              <a:rPr lang="nn-NO" sz="2400" dirty="0"/>
              <a:t>Prøv dykk fram med utstyr de har, som</a:t>
            </a:r>
            <a:endParaRPr lang="nn-NO" sz="2400" dirty="0">
              <a:cs typeface="Calibri"/>
            </a:endParaRPr>
          </a:p>
          <a:p>
            <a:pPr marL="0" indent="0">
              <a:buNone/>
            </a:pPr>
            <a:r>
              <a:rPr lang="nn-NO" sz="2400" dirty="0"/>
              <a:t>A4-ark, linjal, kjøkkenreiskapar og </a:t>
            </a:r>
            <a:r>
              <a:rPr lang="nn-NO" sz="2400" dirty="0" err="1"/>
              <a:t>isopor</a:t>
            </a:r>
            <a:r>
              <a:rPr lang="nn-NO" sz="2400" dirty="0"/>
              <a:t>.</a:t>
            </a:r>
            <a:endParaRPr lang="nn-NO" sz="2400" dirty="0">
              <a:cs typeface="Calibri"/>
            </a:endParaRPr>
          </a:p>
        </p:txBody>
      </p:sp>
      <p:sp>
        <p:nvSpPr>
          <p:cNvPr id="4" name="TekstSylinder 3">
            <a:extLst>
              <a:ext uri="{FF2B5EF4-FFF2-40B4-BE49-F238E27FC236}">
                <a16:creationId xmlns:a16="http://schemas.microsoft.com/office/drawing/2014/main" id="{E95372C2-866C-4155-9896-C53E6C64C56C}"/>
              </a:ext>
            </a:extLst>
          </p:cNvPr>
          <p:cNvSpPr txBox="1"/>
          <p:nvPr/>
        </p:nvSpPr>
        <p:spPr>
          <a:xfrm>
            <a:off x="8451604" y="1412489"/>
            <a:ext cx="2926080" cy="4363844"/>
          </a:xfrm>
          <a:prstGeom prst="rect">
            <a:avLst/>
          </a:prstGeom>
        </p:spPr>
        <p:txBody>
          <a:bodyPr vert="horz" lIns="91440" tIns="45720" rIns="91440" bIns="45720" rtlCol="0" anchor="t" anchorCtr="0" compatLnSpc="1">
            <a:normAutofit/>
          </a:bodyPr>
          <a:lstStyle/>
          <a:p>
            <a:pPr marL="0"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2000" b="0" i="0" u="none" strike="noStrike" cap="none" spc="0" baseline="0" dirty="0">
              <a:uFillTx/>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0EAAFF-F9DA-49BF-8173-A3FA6BD85BA3}"/>
              </a:ext>
            </a:extLst>
          </p:cNvPr>
          <p:cNvSpPr txBox="1">
            <a:spLocks noGrp="1"/>
          </p:cNvSpPr>
          <p:nvPr>
            <p:ph type="title"/>
          </p:nvPr>
        </p:nvSpPr>
        <p:spPr>
          <a:xfrm>
            <a:off x="630936" y="639520"/>
            <a:ext cx="3429000" cy="1719072"/>
          </a:xfrm>
        </p:spPr>
        <p:txBody>
          <a:bodyPr anchor="b">
            <a:normAutofit/>
          </a:bodyPr>
          <a:lstStyle/>
          <a:p>
            <a:pPr lvl="0"/>
            <a:r>
              <a:rPr lang="nn-NO" sz="4200" dirty="0"/>
              <a:t>Oljeopptakarar</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4FAB8FB9-6451-428B-A755-E88C597E3C20}"/>
              </a:ext>
            </a:extLst>
          </p:cNvPr>
          <p:cNvSpPr txBox="1">
            <a:spLocks noGrp="1"/>
          </p:cNvSpPr>
          <p:nvPr>
            <p:ph idx="1"/>
          </p:nvPr>
        </p:nvSpPr>
        <p:spPr>
          <a:xfrm>
            <a:off x="630936" y="2807208"/>
            <a:ext cx="3429000" cy="3410712"/>
          </a:xfrm>
        </p:spPr>
        <p:txBody>
          <a:bodyPr vert="horz" lIns="91440" tIns="45720" rIns="91440" bIns="45720" rtlCol="0" anchor="t">
            <a:normAutofit/>
          </a:bodyPr>
          <a:lstStyle/>
          <a:p>
            <a:pPr marL="0" indent="0">
              <a:buNone/>
            </a:pPr>
            <a:r>
              <a:rPr lang="nn-NO" sz="2000" dirty="0" err="1"/>
              <a:t>Oleofile</a:t>
            </a:r>
            <a:r>
              <a:rPr lang="nn-NO" sz="2000" dirty="0"/>
              <a:t> opptakarar fungerer som «svampar». </a:t>
            </a:r>
            <a:endParaRPr lang="nb-NO" dirty="0"/>
          </a:p>
          <a:p>
            <a:pPr marL="0" lvl="0" indent="0">
              <a:buNone/>
            </a:pPr>
            <a:endParaRPr lang="nn-NO" sz="2000" dirty="0"/>
          </a:p>
          <a:p>
            <a:pPr marL="0" lvl="0" indent="0">
              <a:buNone/>
            </a:pPr>
            <a:r>
              <a:rPr lang="nn-NO" sz="2000" dirty="0" err="1"/>
              <a:t>Oleofilt</a:t>
            </a:r>
            <a:r>
              <a:rPr lang="nn-NO" sz="2000" dirty="0"/>
              <a:t> betyr at det likar olje. Olje festar seg til opptakaren.</a:t>
            </a:r>
            <a:endParaRPr lang="nn-NO" sz="2000" dirty="0">
              <a:cs typeface="Calibri"/>
            </a:endParaRPr>
          </a:p>
          <a:p>
            <a:pPr marL="0" lvl="0" indent="0">
              <a:buNone/>
            </a:pPr>
            <a:endParaRPr lang="nn-NO" sz="2000" dirty="0"/>
          </a:p>
          <a:p>
            <a:pPr marL="0" lvl="0" indent="0">
              <a:buNone/>
            </a:pPr>
            <a:r>
              <a:rPr lang="nn-NO" sz="2000" dirty="0"/>
              <a:t>Oljen blir skrapa av eller klemt av og opp i ein oppsamlingstank.</a:t>
            </a:r>
            <a:endParaRPr lang="nn-NO" sz="2000" dirty="0">
              <a:cs typeface="Calibri"/>
            </a:endParaRPr>
          </a:p>
        </p:txBody>
      </p:sp>
      <p:pic>
        <p:nvPicPr>
          <p:cNvPr id="4" name="Bilete 3">
            <a:extLst>
              <a:ext uri="{FF2B5EF4-FFF2-40B4-BE49-F238E27FC236}">
                <a16:creationId xmlns:a16="http://schemas.microsoft.com/office/drawing/2014/main" id="{F59031DC-3F48-4F64-9841-EAAB891B305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54296" y="1304185"/>
            <a:ext cx="6903720" cy="4249630"/>
          </a:xfrm>
          <a:prstGeom prst="rect">
            <a:avLst/>
          </a:prstGeom>
          <a:noFill/>
        </p:spPr>
      </p:pic>
      <p:sp>
        <p:nvSpPr>
          <p:cNvPr id="5" name="TekstSylinder 4">
            <a:extLst>
              <a:ext uri="{FF2B5EF4-FFF2-40B4-BE49-F238E27FC236}">
                <a16:creationId xmlns:a16="http://schemas.microsoft.com/office/drawing/2014/main" id="{9502F1AC-935F-4289-BBB1-CE31A56199BB}"/>
              </a:ext>
            </a:extLst>
          </p:cNvPr>
          <p:cNvSpPr txBox="1"/>
          <p:nvPr/>
        </p:nvSpPr>
        <p:spPr>
          <a:xfrm>
            <a:off x="8132067" y="5654396"/>
            <a:ext cx="35396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t>Foto: Senter for oljevern og marint miljø / Kystverket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425315D-66D6-4DE5-8275-3845C2978434}"/>
              </a:ext>
            </a:extLst>
          </p:cNvPr>
          <p:cNvSpPr txBox="1">
            <a:spLocks noGrp="1"/>
          </p:cNvSpPr>
          <p:nvPr>
            <p:ph type="title"/>
          </p:nvPr>
        </p:nvSpPr>
        <p:spPr>
          <a:xfrm>
            <a:off x="804672" y="1412489"/>
            <a:ext cx="2871095" cy="2156621"/>
          </a:xfrm>
        </p:spPr>
        <p:txBody>
          <a:bodyPr vert="horz" lIns="91440" tIns="45720" rIns="91440" bIns="45720" rtlCol="0" anchor="t">
            <a:normAutofit/>
          </a:bodyPr>
          <a:lstStyle/>
          <a:p>
            <a:pPr lvl="0"/>
            <a:r>
              <a:rPr lang="en-US" sz="3600" kern="1200">
                <a:solidFill>
                  <a:srgbClr val="FFFFFF"/>
                </a:solidFill>
                <a:latin typeface="+mj-lt"/>
                <a:ea typeface="+mj-ea"/>
                <a:cs typeface="+mj-cs"/>
              </a:rPr>
              <a:t>Ta opp oljen</a:t>
            </a:r>
          </a:p>
        </p:txBody>
      </p:sp>
      <p:sp>
        <p:nvSpPr>
          <p:cNvPr id="3" name="Plasshaldar for innhald 2">
            <a:extLst>
              <a:ext uri="{FF2B5EF4-FFF2-40B4-BE49-F238E27FC236}">
                <a16:creationId xmlns:a16="http://schemas.microsoft.com/office/drawing/2014/main" id="{C8C3EBFD-078F-4242-BC47-31677D039498}"/>
              </a:ext>
            </a:extLst>
          </p:cNvPr>
          <p:cNvSpPr txBox="1">
            <a:spLocks noGrp="1"/>
          </p:cNvSpPr>
          <p:nvPr>
            <p:ph idx="1"/>
          </p:nvPr>
        </p:nvSpPr>
        <p:spPr>
          <a:xfrm>
            <a:off x="5198993" y="1412489"/>
            <a:ext cx="5633421" cy="4363844"/>
          </a:xfrm>
        </p:spPr>
        <p:txBody>
          <a:bodyPr vert="horz" lIns="91440" tIns="45720" rIns="91440" bIns="45720" rtlCol="0" anchor="t">
            <a:normAutofit/>
          </a:bodyPr>
          <a:lstStyle/>
          <a:p>
            <a:pPr marL="0" lvl="0" indent="0">
              <a:buNone/>
            </a:pPr>
            <a:r>
              <a:rPr lang="nn-NO" sz="2400" dirty="0"/>
              <a:t>Leit fram tørkepapir, svamp, bomull, bomullspads og nylonstrømper.</a:t>
            </a:r>
            <a:endParaRPr lang="nn-NO" sz="2400" dirty="0">
              <a:cs typeface="Calibri"/>
            </a:endParaRPr>
          </a:p>
          <a:p>
            <a:pPr lvl="0"/>
            <a:endParaRPr lang="nn-NO" sz="2400" dirty="0">
              <a:cs typeface="Calibri"/>
            </a:endParaRPr>
          </a:p>
          <a:p>
            <a:pPr marL="0" lvl="0" indent="0">
              <a:buNone/>
            </a:pPr>
            <a:r>
              <a:rPr lang="nn-NO" sz="2400" dirty="0"/>
              <a:t>Prøv å ta opp mest mogeleg av olje frå overflata. Vri oljen over i ein kopp.</a:t>
            </a:r>
            <a:endParaRPr lang="nn-NO" sz="2400" dirty="0">
              <a:cs typeface="Calibri"/>
            </a:endParaRPr>
          </a:p>
          <a:p>
            <a:pPr lvl="0"/>
            <a:endParaRPr lang="nn-NO" sz="2400" dirty="0">
              <a:cs typeface="Calibri"/>
            </a:endParaRPr>
          </a:p>
          <a:p>
            <a:pPr marL="0" lvl="0" indent="0">
              <a:buNone/>
            </a:pPr>
            <a:r>
              <a:rPr lang="nn-NO" sz="2400" dirty="0"/>
              <a:t>Kva for eit materiale eigna seg best til å ta opp olje med? Materialet som er best eigna, er mest </a:t>
            </a:r>
            <a:r>
              <a:rPr lang="nn-NO" sz="2400" i="1" dirty="0" err="1"/>
              <a:t>oleofilt</a:t>
            </a:r>
            <a:r>
              <a:rPr lang="nn-NO" sz="2400" i="1" dirty="0"/>
              <a:t>.</a:t>
            </a:r>
            <a:endParaRPr lang="nn-NO" sz="2400" i="1" dirty="0">
              <a:cs typeface="Calibri" panose="020F0502020204030204"/>
            </a:endParaRPr>
          </a:p>
        </p:txBody>
      </p:sp>
      <p:sp>
        <p:nvSpPr>
          <p:cNvPr id="4" name="TekstSylinder 3">
            <a:extLst>
              <a:ext uri="{FF2B5EF4-FFF2-40B4-BE49-F238E27FC236}">
                <a16:creationId xmlns:a16="http://schemas.microsoft.com/office/drawing/2014/main" id="{52EC58BC-5CC8-4932-87CB-057E553213CE}"/>
              </a:ext>
            </a:extLst>
          </p:cNvPr>
          <p:cNvSpPr txBox="1"/>
          <p:nvPr/>
        </p:nvSpPr>
        <p:spPr>
          <a:xfrm>
            <a:off x="8451604" y="1412489"/>
            <a:ext cx="2926080" cy="4363844"/>
          </a:xfrm>
          <a:prstGeom prst="rect">
            <a:avLst/>
          </a:prstGeom>
        </p:spPr>
        <p:txBody>
          <a:bodyPr vert="horz" lIns="91440" tIns="45720" rIns="91440" bIns="45720" rtlCol="0" anchor="t" anchorCtr="0" compatLnSpc="1">
            <a:normAutofit/>
          </a:bodyPr>
          <a:lstStyle/>
          <a:p>
            <a:pPr marL="0"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2000" b="0" i="0" u="none" strike="noStrike" cap="none" spc="0" baseline="0" dirty="0">
              <a:uFillTx/>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B53345-0E71-459B-B320-2675687324D6}"/>
              </a:ext>
            </a:extLst>
          </p:cNvPr>
          <p:cNvSpPr txBox="1">
            <a:spLocks noGrp="1"/>
          </p:cNvSpPr>
          <p:nvPr>
            <p:ph type="title"/>
          </p:nvPr>
        </p:nvSpPr>
        <p:spPr>
          <a:xfrm>
            <a:off x="630936" y="639520"/>
            <a:ext cx="3429000" cy="1719072"/>
          </a:xfrm>
        </p:spPr>
        <p:txBody>
          <a:bodyPr anchor="b">
            <a:normAutofit/>
          </a:bodyPr>
          <a:lstStyle/>
          <a:p>
            <a:pPr lvl="0"/>
            <a:r>
              <a:rPr lang="nn-NO" sz="4200"/>
              <a:t>Oljeopptakarar</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C5974583-0259-4965-A521-52226B267385}"/>
              </a:ext>
            </a:extLst>
          </p:cNvPr>
          <p:cNvSpPr txBox="1">
            <a:spLocks noGrp="1"/>
          </p:cNvSpPr>
          <p:nvPr>
            <p:ph idx="1"/>
          </p:nvPr>
        </p:nvSpPr>
        <p:spPr>
          <a:xfrm>
            <a:off x="630936" y="2807208"/>
            <a:ext cx="3429000" cy="3410712"/>
          </a:xfrm>
        </p:spPr>
        <p:txBody>
          <a:bodyPr vert="horz" lIns="91440" tIns="45720" rIns="91440" bIns="45720" rtlCol="0" anchor="t">
            <a:normAutofit/>
          </a:bodyPr>
          <a:lstStyle/>
          <a:p>
            <a:pPr lvl="0"/>
            <a:r>
              <a:rPr lang="nn-NO" sz="1500" i="1" dirty="0"/>
              <a:t>Overløpsopptakarar</a:t>
            </a:r>
            <a:r>
              <a:rPr lang="nn-NO" sz="1500" dirty="0"/>
              <a:t> samlar opp olje i vassoverflata.</a:t>
            </a:r>
          </a:p>
          <a:p>
            <a:pPr lvl="0"/>
            <a:endParaRPr lang="nn-NO" sz="1500" dirty="0"/>
          </a:p>
          <a:p>
            <a:r>
              <a:rPr lang="nn-NO" sz="1500" dirty="0"/>
              <a:t>Mest mogeleg olje og minst mogleg vatn flyt ned i eit oppsamlingskar. </a:t>
            </a:r>
            <a:endParaRPr lang="nn-NO" sz="1500" dirty="0">
              <a:cs typeface="Calibri"/>
            </a:endParaRPr>
          </a:p>
          <a:p>
            <a:pPr marL="0" indent="0">
              <a:buNone/>
            </a:pPr>
            <a:endParaRPr lang="nn-NO" sz="1500" dirty="0">
              <a:cs typeface="Calibri"/>
            </a:endParaRPr>
          </a:p>
          <a:p>
            <a:pPr lvl="0"/>
            <a:r>
              <a:rPr lang="nn-NO" sz="1500" dirty="0"/>
              <a:t>Tjukke oljar flyt dårleg ned i karet. </a:t>
            </a:r>
            <a:endParaRPr lang="nn-NO" sz="1500" dirty="0">
              <a:cs typeface="Calibri"/>
            </a:endParaRPr>
          </a:p>
          <a:p>
            <a:pPr lvl="0"/>
            <a:endParaRPr lang="nn-NO" sz="1500" dirty="0"/>
          </a:p>
          <a:p>
            <a:pPr lvl="0"/>
            <a:r>
              <a:rPr lang="nn-NO" sz="1500" dirty="0"/>
              <a:t>Då må ein bruke </a:t>
            </a:r>
            <a:r>
              <a:rPr lang="nn-NO" sz="1500" i="1" dirty="0"/>
              <a:t>mekaniske opptakarar</a:t>
            </a:r>
            <a:r>
              <a:rPr lang="nn-NO" sz="1500" dirty="0"/>
              <a:t>, til dømes transportband eller grabb.</a:t>
            </a:r>
            <a:endParaRPr lang="nn-NO" sz="1500" dirty="0">
              <a:cs typeface="Calibri"/>
            </a:endParaRPr>
          </a:p>
          <a:p>
            <a:pPr marL="0" lvl="0" indent="0">
              <a:buNone/>
            </a:pPr>
            <a:endParaRPr lang="nn-NO" sz="1500" dirty="0"/>
          </a:p>
        </p:txBody>
      </p:sp>
      <p:pic>
        <p:nvPicPr>
          <p:cNvPr id="4" name="Bilete 3">
            <a:extLst>
              <a:ext uri="{FF2B5EF4-FFF2-40B4-BE49-F238E27FC236}">
                <a16:creationId xmlns:a16="http://schemas.microsoft.com/office/drawing/2014/main" id="{4142B25D-BA00-4E19-A225-B2FFA9A3777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54296" y="918642"/>
            <a:ext cx="6903720" cy="5020715"/>
          </a:xfrm>
          <a:prstGeom prst="rect">
            <a:avLst/>
          </a:prstGeom>
          <a:noFill/>
        </p:spPr>
      </p:pic>
      <p:sp>
        <p:nvSpPr>
          <p:cNvPr id="5" name="TekstSylinder 4">
            <a:extLst>
              <a:ext uri="{FF2B5EF4-FFF2-40B4-BE49-F238E27FC236}">
                <a16:creationId xmlns:a16="http://schemas.microsoft.com/office/drawing/2014/main" id="{2A5C1EAD-CDD0-441B-8E3C-DCF8F5B4ADD7}"/>
              </a:ext>
            </a:extLst>
          </p:cNvPr>
          <p:cNvSpPr txBox="1"/>
          <p:nvPr/>
        </p:nvSpPr>
        <p:spPr>
          <a:xfrm>
            <a:off x="8132067" y="5930725"/>
            <a:ext cx="35396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t>Foto: Senter for oljevern og marint miljø / Kystverket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8B88478-1D44-4003-BB0F-9FC62677E4CE}"/>
              </a:ext>
            </a:extLst>
          </p:cNvPr>
          <p:cNvSpPr txBox="1">
            <a:spLocks noGrp="1"/>
          </p:cNvSpPr>
          <p:nvPr>
            <p:ph type="title"/>
          </p:nvPr>
        </p:nvSpPr>
        <p:spPr>
          <a:xfrm>
            <a:off x="635000" y="640823"/>
            <a:ext cx="3418659" cy="5583148"/>
          </a:xfrm>
        </p:spPr>
        <p:txBody>
          <a:bodyPr anchor="ctr">
            <a:normAutofit/>
          </a:bodyPr>
          <a:lstStyle/>
          <a:p>
            <a:pPr lvl="0"/>
            <a:r>
              <a:rPr lang="nn-NO" sz="5400"/>
              <a:t>Ta opp oljen</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Plasshaldar for innhald 2">
            <a:extLst>
              <a:ext uri="{FF2B5EF4-FFF2-40B4-BE49-F238E27FC236}">
                <a16:creationId xmlns:a16="http://schemas.microsoft.com/office/drawing/2014/main" id="{B7A3130F-B53A-4334-860D-BF4A3429A175}"/>
              </a:ext>
            </a:extLst>
          </p:cNvPr>
          <p:cNvGraphicFramePr>
            <a:graphicFrameLocks noGrp="1"/>
          </p:cNvGraphicFramePr>
          <p:nvPr>
            <p:ph idx="1"/>
            <p:extLst>
              <p:ext uri="{D42A27DB-BD31-4B8C-83A1-F6EECF244321}">
                <p14:modId xmlns:p14="http://schemas.microsoft.com/office/powerpoint/2010/main" val="217386447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DC2E95F-EAC7-44A1-BFE4-640D139DA993}"/>
              </a:ext>
            </a:extLst>
          </p:cNvPr>
          <p:cNvSpPr txBox="1">
            <a:spLocks noGrp="1"/>
          </p:cNvSpPr>
          <p:nvPr>
            <p:ph type="title"/>
          </p:nvPr>
        </p:nvSpPr>
        <p:spPr>
          <a:xfrm>
            <a:off x="630936" y="640080"/>
            <a:ext cx="4818888" cy="1481328"/>
          </a:xfrm>
        </p:spPr>
        <p:txBody>
          <a:bodyPr anchor="b">
            <a:normAutofit/>
          </a:bodyPr>
          <a:lstStyle/>
          <a:p>
            <a:pPr lvl="0"/>
            <a:r>
              <a:rPr lang="nn-NO" sz="5000"/>
              <a:t>Å løyse opp oljen</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7A0F689E-8FA8-4590-A17C-EFBF35BF3164}"/>
              </a:ext>
            </a:extLst>
          </p:cNvPr>
          <p:cNvSpPr txBox="1">
            <a:spLocks noGrp="1"/>
          </p:cNvSpPr>
          <p:nvPr>
            <p:ph idx="1"/>
          </p:nvPr>
        </p:nvSpPr>
        <p:spPr>
          <a:xfrm>
            <a:off x="630936" y="2660904"/>
            <a:ext cx="4818888" cy="3547872"/>
          </a:xfrm>
        </p:spPr>
        <p:txBody>
          <a:bodyPr anchor="t">
            <a:normAutofit/>
          </a:bodyPr>
          <a:lstStyle/>
          <a:p>
            <a:pPr marL="0" lvl="0" indent="0">
              <a:buNone/>
            </a:pPr>
            <a:r>
              <a:rPr lang="nn-NO" sz="1500" dirty="0"/>
              <a:t>Ved å sprøyte kjemikaliar på oljen kan ein løyse opp oljen og flytte han frå havoverflata og djupare ned i havet.</a:t>
            </a:r>
            <a:endParaRPr lang="nb-NO" dirty="0"/>
          </a:p>
          <a:p>
            <a:pPr lvl="0"/>
            <a:endParaRPr lang="nn-NO" sz="1500" dirty="0"/>
          </a:p>
          <a:p>
            <a:pPr marL="0" lvl="0" indent="0">
              <a:buNone/>
            </a:pPr>
            <a:r>
              <a:rPr lang="nn-NO" sz="1500" dirty="0"/>
              <a:t>Oljen blir til små dropar og kan skade livet under vatn.</a:t>
            </a:r>
            <a:endParaRPr lang="nn-NO" sz="1500" dirty="0">
              <a:cs typeface="Calibri" panose="020F0502020204030204"/>
            </a:endParaRPr>
          </a:p>
          <a:p>
            <a:pPr lvl="0"/>
            <a:endParaRPr lang="nn-NO" sz="1500" dirty="0"/>
          </a:p>
          <a:p>
            <a:pPr marL="0" lvl="0" indent="0">
              <a:buNone/>
            </a:pPr>
            <a:r>
              <a:rPr lang="nn-NO" sz="1500" dirty="0"/>
              <a:t>På den andre sida kan oljeflak gjere skade på sjøfugl, strender og sjøpattedyr.</a:t>
            </a:r>
            <a:endParaRPr lang="nn-NO" sz="1500" dirty="0">
              <a:cs typeface="Calibri" panose="020F0502020204030204"/>
            </a:endParaRPr>
          </a:p>
          <a:p>
            <a:pPr marL="0" lvl="0" indent="0">
              <a:buNone/>
            </a:pPr>
            <a:endParaRPr lang="nn-NO" sz="1500" dirty="0"/>
          </a:p>
          <a:p>
            <a:pPr marL="0" lvl="0" indent="0">
              <a:buNone/>
            </a:pPr>
            <a:r>
              <a:rPr lang="nn-NO" sz="1500" dirty="0"/>
              <a:t>Ein vel difor av og til denne metoden, men berre dersom det er det beste for miljøet.</a:t>
            </a:r>
            <a:endParaRPr lang="nn-NO" sz="1500" dirty="0">
              <a:cs typeface="Calibri" panose="020F0502020204030204"/>
            </a:endParaRPr>
          </a:p>
          <a:p>
            <a:pPr lvl="0"/>
            <a:endParaRPr lang="nn-NO" sz="1500" dirty="0"/>
          </a:p>
          <a:p>
            <a:pPr lvl="0"/>
            <a:endParaRPr lang="nn-NO" sz="1500" dirty="0"/>
          </a:p>
        </p:txBody>
      </p:sp>
      <p:pic>
        <p:nvPicPr>
          <p:cNvPr id="4" name="Bilete 3">
            <a:extLst>
              <a:ext uri="{FF2B5EF4-FFF2-40B4-BE49-F238E27FC236}">
                <a16:creationId xmlns:a16="http://schemas.microsoft.com/office/drawing/2014/main" id="{30E9A38A-29E4-4F9E-8D20-45382AB1A92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099048" y="1259704"/>
            <a:ext cx="5458968" cy="4338592"/>
          </a:xfrm>
          <a:prstGeom prst="rect">
            <a:avLst/>
          </a:prstGeom>
          <a:noFill/>
        </p:spPr>
      </p:pic>
      <p:sp>
        <p:nvSpPr>
          <p:cNvPr id="5" name="TekstSylinder 4">
            <a:extLst>
              <a:ext uri="{FF2B5EF4-FFF2-40B4-BE49-F238E27FC236}">
                <a16:creationId xmlns:a16="http://schemas.microsoft.com/office/drawing/2014/main" id="{E06BAD8D-B7B7-48B2-88A7-65E487E11799}"/>
              </a:ext>
            </a:extLst>
          </p:cNvPr>
          <p:cNvSpPr txBox="1"/>
          <p:nvPr/>
        </p:nvSpPr>
        <p:spPr>
          <a:xfrm>
            <a:off x="8920111" y="5604154"/>
            <a:ext cx="262876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b-NO" sz="1200" dirty="0"/>
              <a:t>Foto: Espen Reite, Kystverket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721F107-0B65-4E21-8A06-BEED3646B71B}"/>
              </a:ext>
            </a:extLst>
          </p:cNvPr>
          <p:cNvSpPr txBox="1">
            <a:spLocks noGrp="1"/>
          </p:cNvSpPr>
          <p:nvPr>
            <p:ph type="title"/>
          </p:nvPr>
        </p:nvSpPr>
        <p:spPr>
          <a:xfrm>
            <a:off x="841248" y="548640"/>
            <a:ext cx="3600860" cy="5431536"/>
          </a:xfrm>
        </p:spPr>
        <p:txBody>
          <a:bodyPr>
            <a:normAutofit/>
          </a:bodyPr>
          <a:lstStyle/>
          <a:p>
            <a:pPr lvl="0"/>
            <a:r>
              <a:rPr lang="nn-NO" sz="5400"/>
              <a:t>Løys opp oljen</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aldar for innhald 2">
            <a:extLst>
              <a:ext uri="{FF2B5EF4-FFF2-40B4-BE49-F238E27FC236}">
                <a16:creationId xmlns:a16="http://schemas.microsoft.com/office/drawing/2014/main" id="{5624B860-38F8-4C4B-8AFA-6F7AC3158800}"/>
              </a:ext>
            </a:extLst>
          </p:cNvPr>
          <p:cNvSpPr txBox="1">
            <a:spLocks noGrp="1"/>
          </p:cNvSpPr>
          <p:nvPr>
            <p:ph idx="1"/>
          </p:nvPr>
        </p:nvSpPr>
        <p:spPr>
          <a:xfrm>
            <a:off x="5126418" y="552091"/>
            <a:ext cx="6025521" cy="5431536"/>
          </a:xfrm>
        </p:spPr>
        <p:txBody>
          <a:bodyPr anchor="ctr">
            <a:normAutofit/>
          </a:bodyPr>
          <a:lstStyle/>
          <a:p>
            <a:pPr marL="0" lvl="0" indent="0">
              <a:buNone/>
            </a:pPr>
            <a:r>
              <a:rPr lang="nn-NO" sz="2400" dirty="0"/>
              <a:t>Ha vatn i ein kolbe</a:t>
            </a:r>
            <a:endParaRPr lang="nb-NO" sz="2400" dirty="0"/>
          </a:p>
          <a:p>
            <a:pPr marL="0" lvl="0" indent="0">
              <a:buNone/>
            </a:pPr>
            <a:r>
              <a:rPr lang="nn-NO" sz="2400" dirty="0"/>
              <a:t>Ha matolje eller spillolje i kolben</a:t>
            </a:r>
            <a:endParaRPr lang="nn-NO" sz="2400" dirty="0">
              <a:cs typeface="Calibri" panose="020F0502020204030204"/>
            </a:endParaRPr>
          </a:p>
          <a:p>
            <a:pPr marL="0" lvl="0" indent="0">
              <a:buNone/>
            </a:pPr>
            <a:r>
              <a:rPr lang="nn-NO" sz="2400" dirty="0"/>
              <a:t>Kva skjer?</a:t>
            </a:r>
            <a:endParaRPr lang="nn-NO" sz="2400" dirty="0">
              <a:cs typeface="Calibri" panose="020F0502020204030204"/>
            </a:endParaRPr>
          </a:p>
          <a:p>
            <a:pPr marL="0" indent="0">
              <a:buNone/>
            </a:pPr>
            <a:endParaRPr lang="nn-NO" sz="2400" dirty="0"/>
          </a:p>
          <a:p>
            <a:pPr marL="0" lvl="0" indent="0">
              <a:buNone/>
            </a:pPr>
            <a:r>
              <a:rPr lang="nn-NO" sz="2400" dirty="0"/>
              <a:t>Ha litt Zalo eller anna feittløyseleg vaskemiddel i kolben</a:t>
            </a:r>
            <a:endParaRPr lang="nn-NO" sz="2400" dirty="0">
              <a:cs typeface="Calibri" panose="020F0502020204030204"/>
            </a:endParaRPr>
          </a:p>
          <a:p>
            <a:pPr marL="0" lvl="0" indent="0">
              <a:buNone/>
            </a:pPr>
            <a:r>
              <a:rPr lang="nn-NO" sz="2400" dirty="0"/>
              <a:t>Rør om</a:t>
            </a:r>
            <a:endParaRPr lang="nn-NO" sz="2400" dirty="0">
              <a:cs typeface="Calibri" panose="020F0502020204030204"/>
            </a:endParaRPr>
          </a:p>
          <a:p>
            <a:pPr marL="0" lvl="0" indent="0">
              <a:buNone/>
            </a:pPr>
            <a:r>
              <a:rPr lang="nn-NO" sz="2400" dirty="0"/>
              <a:t>Kva skjer?</a:t>
            </a:r>
            <a:endParaRPr lang="nn-NO" sz="2400" dirty="0">
              <a:cs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Sylinder 8">
            <a:extLst>
              <a:ext uri="{FF2B5EF4-FFF2-40B4-BE49-F238E27FC236}">
                <a16:creationId xmlns:a16="http://schemas.microsoft.com/office/drawing/2014/main" id="{8F6AF067-6E97-49A3-BD7F-62C04676D812}"/>
              </a:ext>
            </a:extLst>
          </p:cNvPr>
          <p:cNvSpPr txBox="1"/>
          <p:nvPr/>
        </p:nvSpPr>
        <p:spPr>
          <a:xfrm>
            <a:off x="455316" y="1755759"/>
            <a:ext cx="3816096" cy="3694373"/>
          </a:xfrm>
          <a:prstGeom prst="rect">
            <a:avLst/>
          </a:prstGeom>
        </p:spPr>
        <p:txBody>
          <a:bodyPr vert="horz" lIns="91440" tIns="45720" rIns="91440" bIns="45720" rtlCol="0" anchor="t">
            <a:normAutofit/>
          </a:bodyPr>
          <a:lstStyle/>
          <a:p>
            <a:pPr>
              <a:lnSpc>
                <a:spcPct val="90000"/>
              </a:lnSpc>
              <a:spcAft>
                <a:spcPts val="600"/>
              </a:spcAft>
            </a:pPr>
            <a:r>
              <a:rPr lang="nn-NO" sz="3200" dirty="0"/>
              <a:t>Kva trur de har skjedd her?</a:t>
            </a:r>
            <a:endParaRPr lang="nn-NO" sz="3200" dirty="0">
              <a:cs typeface="Calibri"/>
            </a:endParaRPr>
          </a:p>
          <a:p>
            <a:pPr indent="-228600">
              <a:lnSpc>
                <a:spcPct val="90000"/>
              </a:lnSpc>
              <a:spcAft>
                <a:spcPts val="600"/>
              </a:spcAft>
              <a:buFont typeface="Arial" panose="020B0604020202020204" pitchFamily="34" charset="0"/>
              <a:buChar char="•"/>
            </a:pPr>
            <a:endParaRPr lang="nn-NO" sz="3200" dirty="0">
              <a:cs typeface="Calibri"/>
            </a:endParaRPr>
          </a:p>
          <a:p>
            <a:pPr>
              <a:lnSpc>
                <a:spcPct val="90000"/>
              </a:lnSpc>
              <a:spcAft>
                <a:spcPts val="600"/>
              </a:spcAft>
            </a:pPr>
            <a:r>
              <a:rPr lang="nn-NO" sz="3200" dirty="0"/>
              <a:t>Kva trur de mannen på biletet prøver å vise oss?</a:t>
            </a:r>
            <a:endParaRPr lang="nn-NO" sz="3200" dirty="0">
              <a:cs typeface="Calibri"/>
            </a:endParaRPr>
          </a:p>
        </p:txBody>
      </p:sp>
      <p:pic>
        <p:nvPicPr>
          <p:cNvPr id="5" name="Bilete 4" descr="Eit bilete som inneheld person&#10;&#10;Automatisk generert skildring">
            <a:extLst>
              <a:ext uri="{FF2B5EF4-FFF2-40B4-BE49-F238E27FC236}">
                <a16:creationId xmlns:a16="http://schemas.microsoft.com/office/drawing/2014/main" id="{9947E10B-CA93-452C-B775-81F24E5F17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Bilete 7" descr="Eit bilete som inneheld tekst, utandørs&#10;&#10;Automatisk generert skildring">
            <a:extLst>
              <a:ext uri="{FF2B5EF4-FFF2-40B4-BE49-F238E27FC236}">
                <a16:creationId xmlns:a16="http://schemas.microsoft.com/office/drawing/2014/main" id="{48FDDD5A-FB75-48B2-9C4F-52A457C84F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0" name="TekstSylinder 9">
            <a:extLst>
              <a:ext uri="{FF2B5EF4-FFF2-40B4-BE49-F238E27FC236}">
                <a16:creationId xmlns:a16="http://schemas.microsoft.com/office/drawing/2014/main" id="{F7A582E3-FC33-4F64-B21F-BE531EC298FA}"/>
              </a:ext>
            </a:extLst>
          </p:cNvPr>
          <p:cNvSpPr txBox="1"/>
          <p:nvPr/>
        </p:nvSpPr>
        <p:spPr>
          <a:xfrm>
            <a:off x="3974123" y="6435965"/>
            <a:ext cx="2250831" cy="307777"/>
          </a:xfrm>
          <a:prstGeom prst="rect">
            <a:avLst/>
          </a:prstGeom>
          <a:noFill/>
        </p:spPr>
        <p:txBody>
          <a:bodyPr wrap="square" rtlCol="0">
            <a:spAutoFit/>
          </a:bodyPr>
          <a:lstStyle/>
          <a:p>
            <a:r>
              <a:rPr lang="nn-NO" sz="1400" dirty="0"/>
              <a:t>Foto: www.arlis.org</a:t>
            </a:r>
          </a:p>
        </p:txBody>
      </p:sp>
    </p:spTree>
    <p:extLst>
      <p:ext uri="{BB962C8B-B14F-4D97-AF65-F5344CB8AC3E}">
        <p14:creationId xmlns:p14="http://schemas.microsoft.com/office/powerpoint/2010/main" val="3790417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FAC2A5-D9B0-4010-9942-5825A4E6D2D3}"/>
              </a:ext>
            </a:extLst>
          </p:cNvPr>
          <p:cNvSpPr>
            <a:spLocks noGrp="1"/>
          </p:cNvSpPr>
          <p:nvPr>
            <p:ph type="title"/>
          </p:nvPr>
        </p:nvSpPr>
        <p:spPr>
          <a:xfrm>
            <a:off x="635000" y="640823"/>
            <a:ext cx="3418659" cy="5583148"/>
          </a:xfrm>
        </p:spPr>
        <p:txBody>
          <a:bodyPr anchor="ctr">
            <a:normAutofit/>
          </a:bodyPr>
          <a:lstStyle/>
          <a:p>
            <a:r>
              <a:rPr lang="nn-NO" sz="4600" dirty="0"/>
              <a:t>Ulukker og nesten-ulukker med tankskip langs </a:t>
            </a:r>
            <a:r>
              <a:rPr lang="nn-NO" sz="4600" dirty="0" err="1"/>
              <a:t>norskekysten</a:t>
            </a:r>
            <a:endParaRPr lang="nn-NO" sz="4600" dirty="0"/>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Plasshaldar for innhald 2">
            <a:extLst>
              <a:ext uri="{FF2B5EF4-FFF2-40B4-BE49-F238E27FC236}">
                <a16:creationId xmlns:a16="http://schemas.microsoft.com/office/drawing/2014/main" id="{D4E1CA9D-19E7-4CD8-9210-893D56BC91ED}"/>
              </a:ext>
            </a:extLst>
          </p:cNvPr>
          <p:cNvGraphicFramePr>
            <a:graphicFrameLocks noGrp="1"/>
          </p:cNvGraphicFramePr>
          <p:nvPr>
            <p:ph idx="1"/>
            <p:extLst>
              <p:ext uri="{D42A27DB-BD31-4B8C-83A1-F6EECF244321}">
                <p14:modId xmlns:p14="http://schemas.microsoft.com/office/powerpoint/2010/main" val="17207511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3708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ete 4">
            <a:hlinkClick r:id="rId2"/>
            <a:extLst>
              <a:ext uri="{FF2B5EF4-FFF2-40B4-BE49-F238E27FC236}">
                <a16:creationId xmlns:a16="http://schemas.microsoft.com/office/drawing/2014/main" id="{44238214-701B-449D-97B8-424C5942C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8668492" cy="6857990"/>
          </a:xfrm>
          <a:prstGeom prst="rect">
            <a:avLst/>
          </a:prstGeom>
          <a:noFill/>
        </p:spPr>
      </p:pic>
      <p:sp>
        <p:nvSpPr>
          <p:cNvPr id="13" name="Rectangle 1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D1427B0-B0BF-42B1-95DA-66A5C671EBF8}"/>
              </a:ext>
            </a:extLst>
          </p:cNvPr>
          <p:cNvSpPr txBox="1">
            <a:spLocks noGrp="1"/>
          </p:cNvSpPr>
          <p:nvPr>
            <p:ph type="title"/>
          </p:nvPr>
        </p:nvSpPr>
        <p:spPr>
          <a:xfrm>
            <a:off x="7848600" y="1122363"/>
            <a:ext cx="4023360" cy="3204134"/>
          </a:xfrm>
        </p:spPr>
        <p:txBody>
          <a:bodyPr vert="horz" lIns="91440" tIns="45720" rIns="91440" bIns="45720" rtlCol="0" anchor="b" anchorCtr="1">
            <a:normAutofit/>
          </a:bodyPr>
          <a:lstStyle/>
          <a:p>
            <a:pPr lvl="0"/>
            <a:r>
              <a:rPr lang="en-US" sz="4800"/>
              <a:t>Arisan-forliset </a:t>
            </a:r>
            <a:br>
              <a:rPr lang="en-US" sz="4800"/>
            </a:br>
            <a:r>
              <a:rPr lang="en-US" sz="4800"/>
              <a:t>12. januar 1992</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427390D-1C1E-4E49-A3ED-284B7C43888A}"/>
              </a:ext>
            </a:extLst>
          </p:cNvPr>
          <p:cNvSpPr txBox="1">
            <a:spLocks noGrp="1"/>
          </p:cNvSpPr>
          <p:nvPr>
            <p:ph type="title"/>
          </p:nvPr>
        </p:nvSpPr>
        <p:spPr>
          <a:xfrm>
            <a:off x="640080" y="325369"/>
            <a:ext cx="4368602" cy="1956841"/>
          </a:xfrm>
        </p:spPr>
        <p:txBody>
          <a:bodyPr vert="horz" lIns="91440" tIns="45720" rIns="91440" bIns="45720" rtlCol="0" anchor="b">
            <a:normAutofit/>
          </a:bodyPr>
          <a:lstStyle/>
          <a:p>
            <a:pPr lvl="0"/>
            <a:r>
              <a:rPr lang="en-US" sz="4200" kern="1200">
                <a:latin typeface="+mj-lt"/>
                <a:ea typeface="+mj-ea"/>
                <a:cs typeface="+mj-cs"/>
              </a:rPr>
              <a:t>Lasteskip utanfor Ålesund april 2021</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ete 6">
            <a:hlinkClick r:id="rId2"/>
            <a:extLst>
              <a:ext uri="{FF2B5EF4-FFF2-40B4-BE49-F238E27FC236}">
                <a16:creationId xmlns:a16="http://schemas.microsoft.com/office/drawing/2014/main" id="{C2DC385C-2BBC-40EE-A4B4-AAA13E9144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D38AE03F-AC93-4D44-BB4E-393A4BA357B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562726" y="1"/>
            <a:ext cx="9629274" cy="6857999"/>
          </a:xfrm>
          <a:prstGeom prst="rect">
            <a:avLst/>
          </a:prstGeom>
        </p:spPr>
      </p:pic>
      <p:sp>
        <p:nvSpPr>
          <p:cNvPr id="9" name="Freeform: Shape 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CF553C1-5620-4A26-97DC-F4B09E659004}"/>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nn-NO" sz="3000" dirty="0"/>
              <a:t>Kva tenkjer de vi må gjere i Noreg for å beskytte kysten vår mot oljeutslepp i framtida?</a:t>
            </a:r>
          </a:p>
        </p:txBody>
      </p:sp>
      <p:sp>
        <p:nvSpPr>
          <p:cNvPr id="6" name="TekstSylinder 5">
            <a:extLst>
              <a:ext uri="{FF2B5EF4-FFF2-40B4-BE49-F238E27FC236}">
                <a16:creationId xmlns:a16="http://schemas.microsoft.com/office/drawing/2014/main" id="{D10730E1-102A-4CC7-B48C-F9268912DA2F}"/>
              </a:ext>
            </a:extLst>
          </p:cNvPr>
          <p:cNvSpPr txBox="1"/>
          <p:nvPr/>
        </p:nvSpPr>
        <p:spPr>
          <a:xfrm>
            <a:off x="10620375" y="6580991"/>
            <a:ext cx="2457449" cy="276999"/>
          </a:xfrm>
          <a:prstGeom prst="rect">
            <a:avLst/>
          </a:prstGeom>
          <a:noFill/>
        </p:spPr>
        <p:txBody>
          <a:bodyPr wrap="square" rtlCol="0">
            <a:spAutoFit/>
          </a:bodyPr>
          <a:lstStyle/>
          <a:p>
            <a:r>
              <a:rPr lang="nn-NO" sz="1200" dirty="0"/>
              <a:t>Foto: unsplash.com</a:t>
            </a:r>
          </a:p>
        </p:txBody>
      </p:sp>
    </p:spTree>
    <p:extLst>
      <p:ext uri="{BB962C8B-B14F-4D97-AF65-F5344CB8AC3E}">
        <p14:creationId xmlns:p14="http://schemas.microsoft.com/office/powerpoint/2010/main" val="2934851539"/>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3">
            <a:extLst>
              <a:ext uri="{FF2B5EF4-FFF2-40B4-BE49-F238E27FC236}">
                <a16:creationId xmlns:a16="http://schemas.microsoft.com/office/drawing/2014/main" id="{7A502F9A-66E3-4ABF-9064-64064AF2A562}"/>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a:stretch/>
        </p:blipFill>
        <p:spPr>
          <a:xfrm>
            <a:off x="163134" y="1717964"/>
            <a:ext cx="11862683" cy="4540735"/>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TekstSylinder 3">
            <a:extLst>
              <a:ext uri="{FF2B5EF4-FFF2-40B4-BE49-F238E27FC236}">
                <a16:creationId xmlns:a16="http://schemas.microsoft.com/office/drawing/2014/main" id="{E3DC3066-DF56-4133-A65B-F2B8F1DE83AB}"/>
              </a:ext>
            </a:extLst>
          </p:cNvPr>
          <p:cNvSpPr txBox="1"/>
          <p:nvPr/>
        </p:nvSpPr>
        <p:spPr>
          <a:xfrm>
            <a:off x="8077200" y="5981700"/>
            <a:ext cx="2409824" cy="276999"/>
          </a:xfrm>
          <a:prstGeom prst="rect">
            <a:avLst/>
          </a:prstGeom>
          <a:noFill/>
        </p:spPr>
        <p:txBody>
          <a:bodyPr wrap="square" rtlCol="0">
            <a:spAutoFit/>
          </a:bodyPr>
          <a:lstStyle/>
          <a:p>
            <a:r>
              <a:rPr lang="nn-NO" sz="1200" dirty="0">
                <a:solidFill>
                  <a:schemeClr val="bg1"/>
                </a:solidFill>
              </a:rPr>
              <a:t>Foto: unsplash.com</a:t>
            </a:r>
          </a:p>
        </p:txBody>
      </p:sp>
      <p:sp>
        <p:nvSpPr>
          <p:cNvPr id="2" name="TekstSylinder 1">
            <a:extLst>
              <a:ext uri="{FF2B5EF4-FFF2-40B4-BE49-F238E27FC236}">
                <a16:creationId xmlns:a16="http://schemas.microsoft.com/office/drawing/2014/main" id="{41D06C34-E285-4C94-862D-36738912AF35}"/>
              </a:ext>
            </a:extLst>
          </p:cNvPr>
          <p:cNvSpPr txBox="1"/>
          <p:nvPr/>
        </p:nvSpPr>
        <p:spPr>
          <a:xfrm>
            <a:off x="0" y="406400"/>
            <a:ext cx="12188952" cy="923330"/>
          </a:xfrm>
          <a:prstGeom prst="rect">
            <a:avLst/>
          </a:prstGeom>
          <a:noFill/>
        </p:spPr>
        <p:txBody>
          <a:bodyPr wrap="square" rtlCol="0">
            <a:spAutoFit/>
          </a:bodyPr>
          <a:lstStyle/>
          <a:p>
            <a:pPr algn="ctr"/>
            <a:r>
              <a:rPr lang="nn-NO" sz="5400" dirty="0">
                <a:latin typeface="+mj-lt"/>
              </a:rPr>
              <a:t>Kva kan du gjere?</a:t>
            </a:r>
          </a:p>
        </p:txBody>
      </p:sp>
    </p:spTree>
    <p:extLst>
      <p:ext uri="{BB962C8B-B14F-4D97-AF65-F5344CB8AC3E}">
        <p14:creationId xmlns:p14="http://schemas.microsoft.com/office/powerpoint/2010/main" val="2856797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tekst 1">
            <a:extLst>
              <a:ext uri="{FF2B5EF4-FFF2-40B4-BE49-F238E27FC236}">
                <a16:creationId xmlns:a16="http://schemas.microsoft.com/office/drawing/2014/main" id="{8DB730F3-7065-4C9F-A1CE-02D1FF2C78AD}"/>
              </a:ext>
            </a:extLst>
          </p:cNvPr>
          <p:cNvSpPr txBox="1">
            <a:spLocks noGrp="1"/>
          </p:cNvSpPr>
          <p:nvPr>
            <p:ph type="body" idx="4294967295"/>
          </p:nvPr>
        </p:nvSpPr>
        <p:spPr>
          <a:xfrm>
            <a:off x="838203" y="1157804"/>
            <a:ext cx="10514008" cy="1943264"/>
          </a:xfrm>
        </p:spPr>
        <p:txBody>
          <a:bodyPr anchor="b" anchorCtr="1"/>
          <a:lstStyle/>
          <a:p>
            <a:endParaRPr lang="nn-NO"/>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928E12C5-0499-412C-AC20-9FC5AA0F0072}"/>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nn-NO" sz="5400" dirty="0"/>
              <a:t>Samtalespørsmål</a:t>
            </a:r>
            <a:endParaRPr lang="nn-NO" sz="5400" dirty="0">
              <a:cs typeface="Calibri Light"/>
            </a:endParaRPr>
          </a:p>
        </p:txBody>
      </p:sp>
      <p:pic>
        <p:nvPicPr>
          <p:cNvPr id="4" name="Plasshaldar for bilete 5">
            <a:extLst>
              <a:ext uri="{FF2B5EF4-FFF2-40B4-BE49-F238E27FC236}">
                <a16:creationId xmlns:a16="http://schemas.microsoft.com/office/drawing/2014/main" id="{A17D954B-9D85-4A3D-9D3B-AE8F753B985E}"/>
              </a:ext>
            </a:extLst>
          </p:cNvPr>
          <p:cNvPicPr>
            <a:picLocks noGrp="1" noChangeAspect="1"/>
          </p:cNvPicPr>
          <p:nvPr>
            <p:ph type="pic" idx="4294967295"/>
          </p:nvPr>
        </p:nvPicPr>
        <p:blipFill rotWithShape="1">
          <a:blip r:embed="rId3"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D3C64067-6198-4BDA-9B35-A4D6CC9075CA}"/>
              </a:ext>
            </a:extLst>
          </p:cNvPr>
          <p:cNvSpPr txBox="1">
            <a:spLocks noGrp="1"/>
          </p:cNvSpPr>
          <p:nvPr>
            <p:ph type="body" idx="4294967295"/>
          </p:nvPr>
        </p:nvSpPr>
        <p:spPr>
          <a:xfrm>
            <a:off x="5297762" y="2706624"/>
            <a:ext cx="6251110" cy="3483864"/>
          </a:xfrm>
        </p:spPr>
        <p:txBody>
          <a:bodyPr vert="horz" lIns="91440" tIns="45720" rIns="91440" bIns="45720" rtlCol="0" anchor="t">
            <a:normAutofit/>
          </a:bodyPr>
          <a:lstStyle/>
          <a:p>
            <a:pPr marL="0" lvl="0"/>
            <a:r>
              <a:rPr lang="nn-NO" sz="2200" dirty="0"/>
              <a:t>Kva type bok trur du dette er?</a:t>
            </a:r>
            <a:endParaRPr lang="nn-NO" sz="2200" dirty="0">
              <a:cs typeface="Calibri"/>
            </a:endParaRPr>
          </a:p>
          <a:p>
            <a:pPr marL="0" lvl="0"/>
            <a:r>
              <a:rPr lang="nn-NO" sz="2200" dirty="0"/>
              <a:t>Kven trur du er med i Klodeklubben?</a:t>
            </a:r>
            <a:endParaRPr lang="nn-NO" sz="2200" dirty="0">
              <a:cs typeface="Calibri"/>
            </a:endParaRPr>
          </a:p>
          <a:p>
            <a:pPr marL="0" lvl="0"/>
            <a:r>
              <a:rPr lang="nn-NO" sz="2200" dirty="0"/>
              <a:t>Kva gjer dei i Klodeklubben, trur du?</a:t>
            </a:r>
            <a:endParaRPr lang="nn-NO" sz="2200" dirty="0">
              <a:cs typeface="Calibri"/>
            </a:endParaRPr>
          </a:p>
          <a:p>
            <a:pPr marL="0" lvl="0"/>
            <a:r>
              <a:rPr lang="nn-NO" sz="2200" dirty="0"/>
              <a:t>Kven trur du boka handlar om?</a:t>
            </a:r>
            <a:endParaRPr lang="nn-NO" sz="2200" dirty="0">
              <a:cs typeface="Calibri"/>
            </a:endParaRPr>
          </a:p>
          <a:p>
            <a:pPr marL="0" lvl="0"/>
            <a:endParaRPr lang="nn-NO" sz="2200" dirty="0">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928E12C5-0499-412C-AC20-9FC5AA0F0072}"/>
              </a:ext>
            </a:extLst>
          </p:cNvPr>
          <p:cNvSpPr txBox="1">
            <a:spLocks noGrp="1"/>
          </p:cNvSpPr>
          <p:nvPr>
            <p:ph type="title"/>
          </p:nvPr>
        </p:nvSpPr>
        <p:spPr>
          <a:xfrm>
            <a:off x="5297762" y="329184"/>
            <a:ext cx="6251110" cy="1783080"/>
          </a:xfrm>
        </p:spPr>
        <p:txBody>
          <a:bodyPr vert="horz" lIns="91440" tIns="45720" rIns="91440" bIns="45720" rtlCol="0" anchor="b">
            <a:normAutofit/>
          </a:bodyPr>
          <a:lstStyle/>
          <a:p>
            <a:pPr lvl="0"/>
            <a:r>
              <a:rPr lang="nn-NO" sz="5400" dirty="0"/>
              <a:t>Samtalespørsmål</a:t>
            </a:r>
            <a:endParaRPr lang="nn-NO" sz="5400" dirty="0">
              <a:cs typeface="Calibri Light"/>
            </a:endParaRP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aldar for tekst 1">
            <a:extLst>
              <a:ext uri="{FF2B5EF4-FFF2-40B4-BE49-F238E27FC236}">
                <a16:creationId xmlns:a16="http://schemas.microsoft.com/office/drawing/2014/main" id="{D3C64067-6198-4BDA-9B35-A4D6CC9075CA}"/>
              </a:ext>
            </a:extLst>
          </p:cNvPr>
          <p:cNvSpPr txBox="1">
            <a:spLocks noGrp="1"/>
          </p:cNvSpPr>
          <p:nvPr>
            <p:ph type="body" idx="4294967295"/>
          </p:nvPr>
        </p:nvSpPr>
        <p:spPr>
          <a:xfrm>
            <a:off x="5297762" y="2706624"/>
            <a:ext cx="6398001" cy="3483864"/>
          </a:xfrm>
        </p:spPr>
        <p:txBody>
          <a:bodyPr vert="horz" lIns="91440" tIns="45720" rIns="91440" bIns="45720" rtlCol="0" anchor="t">
            <a:normAutofit/>
          </a:bodyPr>
          <a:lstStyle/>
          <a:p>
            <a:pPr marL="0" lvl="0"/>
            <a:r>
              <a:rPr lang="nn-NO" sz="2200" dirty="0"/>
              <a:t>Kva er det som dryp ut av slangen til høgre i biletet?</a:t>
            </a:r>
            <a:endParaRPr lang="nn-NO" sz="2200" dirty="0">
              <a:cs typeface="Calibri"/>
            </a:endParaRPr>
          </a:p>
          <a:p>
            <a:pPr marL="0" lvl="0"/>
            <a:r>
              <a:rPr lang="nn-NO" sz="2200" dirty="0"/>
              <a:t>Kven er mannen ved lastebilen?</a:t>
            </a:r>
            <a:endParaRPr lang="nn-NO" sz="2200" dirty="0">
              <a:cs typeface="Calibri"/>
            </a:endParaRPr>
          </a:p>
          <a:p>
            <a:pPr marL="0" lvl="0"/>
            <a:r>
              <a:rPr lang="nn-NO" sz="2200" dirty="0"/>
              <a:t>Kvifor trur du boka heiter </a:t>
            </a:r>
            <a:r>
              <a:rPr lang="nn-NO" sz="2200" i="1" dirty="0"/>
              <a:t>Dei svarte svanene?</a:t>
            </a:r>
            <a:endParaRPr lang="nn-NO" sz="2200" i="1" dirty="0">
              <a:cs typeface="Calibri"/>
            </a:endParaRPr>
          </a:p>
          <a:p>
            <a:pPr marL="0" lvl="0"/>
            <a:endParaRPr lang="nn-NO" sz="2200" dirty="0">
              <a:cs typeface="Calibri"/>
            </a:endParaRPr>
          </a:p>
        </p:txBody>
      </p:sp>
      <p:pic>
        <p:nvPicPr>
          <p:cNvPr id="5" name="Plasshaldar for bilete 5">
            <a:extLst>
              <a:ext uri="{FF2B5EF4-FFF2-40B4-BE49-F238E27FC236}">
                <a16:creationId xmlns:a16="http://schemas.microsoft.com/office/drawing/2014/main" id="{746D7EB3-2032-4D62-82CA-1F7DEF17AF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466030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657225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3" ma:contentTypeDescription="Opprett et nytt dokument." ma:contentTypeScope="" ma:versionID="ee9d7a6d544d7efae7aa5e13aeb09341">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e0b7fb5f536661f68b532404f73634d4"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C7A0FF-BAF3-4663-B81F-7C6C04F4F107}">
  <ds:schemaRefs>
    <ds:schemaRef ds:uri="24b454b6-9e0d-47d6-a0fd-eade54d93da9"/>
    <ds:schemaRef ds:uri="f43e69bd-7608-4935-a81f-029f86b97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F2A065-1ACB-493E-B12D-169CD888310A}">
  <ds:schemaRefs>
    <ds:schemaRef ds:uri="http://purl.org/dc/terms/"/>
    <ds:schemaRef ds:uri="24b454b6-9e0d-47d6-a0fd-eade54d93da9"/>
    <ds:schemaRef ds:uri="http://schemas.microsoft.com/office/2006/documentManagement/types"/>
    <ds:schemaRef ds:uri="http://schemas.microsoft.com/office/infopath/2007/PartnerControls"/>
    <ds:schemaRef ds:uri="http://purl.org/dc/elements/1.1/"/>
    <ds:schemaRef ds:uri="http://schemas.microsoft.com/office/2006/metadata/properties"/>
    <ds:schemaRef ds:uri="f43e69bd-7608-4935-a81f-029f86b977d7"/>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8AC1C80-6059-4276-A518-C7D920D000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3500</TotalTime>
  <Words>2444</Words>
  <Application>Microsoft Office PowerPoint</Application>
  <PresentationFormat>Breiskjerm</PresentationFormat>
  <Paragraphs>361</Paragraphs>
  <Slides>75</Slides>
  <Notes>9</Notes>
  <HiddenSlides>0</HiddenSlides>
  <MMClips>0</MMClips>
  <ScaleCrop>false</ScaleCrop>
  <HeadingPairs>
    <vt:vector size="4" baseType="variant">
      <vt:variant>
        <vt:lpstr>Tema</vt:lpstr>
      </vt:variant>
      <vt:variant>
        <vt:i4>1</vt:i4>
      </vt:variant>
      <vt:variant>
        <vt:lpstr>Lysbilettitlar</vt:lpstr>
      </vt:variant>
      <vt:variant>
        <vt:i4>75</vt:i4>
      </vt:variant>
    </vt:vector>
  </HeadingPairs>
  <TitlesOfParts>
    <vt:vector size="76" baseType="lpstr">
      <vt:lpstr>Office-tema</vt:lpstr>
      <vt:lpstr>Sjå på biletet. Er dette vakkert? Kva trur de dette er bilete av?</vt:lpstr>
      <vt:lpstr>Oljesøl i havet</vt:lpstr>
      <vt:lpstr>Kva tenkjer du om biletet no?</vt:lpstr>
      <vt:lpstr>1. time</vt:lpstr>
      <vt:lpstr>To og to </vt:lpstr>
      <vt:lpstr>PowerPoint-presentasjon</vt:lpstr>
      <vt:lpstr>PowerPoint-presentasjon</vt:lpstr>
      <vt:lpstr>Samtalespørsmål</vt:lpstr>
      <vt:lpstr>Samtalespørsmål</vt:lpstr>
      <vt:lpstr>Les boka saman</vt:lpstr>
      <vt:lpstr>PowerPoint-presentasjon</vt:lpstr>
      <vt:lpstr>PowerPoint-presentasjon</vt:lpstr>
      <vt:lpstr>Naturfagleg forsøk</vt:lpstr>
      <vt:lpstr>PowerPoint-presentasjon</vt:lpstr>
      <vt:lpstr>Les teksten og svar på spørsmåla</vt:lpstr>
      <vt:lpstr>Kvifor blir ikkje sjøfuglar kalde i kaldt vatn?</vt:lpstr>
      <vt:lpstr>Korleis kan oljesøl skade sjøfuglane?</vt:lpstr>
      <vt:lpstr>PowerPoint-presentasjon</vt:lpstr>
      <vt:lpstr>PowerPoint-presentasjon</vt:lpstr>
      <vt:lpstr> Tenk deg at du er ei svane som sym inn i oljesøl.  </vt:lpstr>
      <vt:lpstr>2. time</vt:lpstr>
      <vt:lpstr>Kva har skjedd?</vt:lpstr>
      <vt:lpstr>Les boka saman</vt:lpstr>
      <vt:lpstr>Krim</vt:lpstr>
      <vt:lpstr>Krim</vt:lpstr>
      <vt:lpstr>Krim</vt:lpstr>
      <vt:lpstr>Les boka saman</vt:lpstr>
      <vt:lpstr>PowerPoint-presentasjon</vt:lpstr>
      <vt:lpstr>Kva skadar kan fiskar og dyr som lever i havet få av oljesøl i havet?</vt:lpstr>
      <vt:lpstr>Finn fem nøkkelord frå det vi har lese i dag</vt:lpstr>
      <vt:lpstr>3. time</vt:lpstr>
      <vt:lpstr>Skrivestart</vt:lpstr>
      <vt:lpstr>Les boka saman</vt:lpstr>
      <vt:lpstr>Krim</vt:lpstr>
      <vt:lpstr>Les boka saman</vt:lpstr>
      <vt:lpstr>Typisk i barnekrim</vt:lpstr>
      <vt:lpstr>Kva trur du skjer vidare i forteljinga?</vt:lpstr>
      <vt:lpstr>4. time</vt:lpstr>
      <vt:lpstr>Slangeforteljing</vt:lpstr>
      <vt:lpstr>Les boka saman</vt:lpstr>
      <vt:lpstr>Kva trur de skjer når Vanja er på do?</vt:lpstr>
      <vt:lpstr>Les boka saman</vt:lpstr>
      <vt:lpstr>Gjekk det slik de trudde?</vt:lpstr>
      <vt:lpstr>Les boka saman</vt:lpstr>
      <vt:lpstr>Kva trur de?</vt:lpstr>
      <vt:lpstr>Les boka saman</vt:lpstr>
      <vt:lpstr>Puslespelet</vt:lpstr>
      <vt:lpstr>Puslespelet</vt:lpstr>
      <vt:lpstr>5. time</vt:lpstr>
      <vt:lpstr>Illustrer forteljinga</vt:lpstr>
      <vt:lpstr>6. og 7. time</vt:lpstr>
      <vt:lpstr>Naturfaglege forsøk om oljevern</vt:lpstr>
      <vt:lpstr>PowerPoint-presentasjon</vt:lpstr>
      <vt:lpstr>Oljevern og oljevernberedskap</vt:lpstr>
      <vt:lpstr>Kvifor er det ekstra viktig med godt oljevern og god oljevernberedskap i Noreg?</vt:lpstr>
      <vt:lpstr>Oljevern</vt:lpstr>
      <vt:lpstr>Oljevernberedskap</vt:lpstr>
      <vt:lpstr>Olje i vatn</vt:lpstr>
      <vt:lpstr>Olje og vatn</vt:lpstr>
      <vt:lpstr>PowerPoint-presentasjon</vt:lpstr>
      <vt:lpstr>Vi skal no lære om ulike måtar å rydde opp etter oljeutslepp</vt:lpstr>
      <vt:lpstr>Lenser </vt:lpstr>
      <vt:lpstr>Lag lenser sjølv:   Samle oljen til eit mindre område</vt:lpstr>
      <vt:lpstr>Oljeopptakarar</vt:lpstr>
      <vt:lpstr>Ta opp oljen</vt:lpstr>
      <vt:lpstr>Oljeopptakarar</vt:lpstr>
      <vt:lpstr>Ta opp oljen</vt:lpstr>
      <vt:lpstr>Å løyse opp oljen</vt:lpstr>
      <vt:lpstr>Løys opp oljen</vt:lpstr>
      <vt:lpstr>Ulukker og nesten-ulukker med tankskip langs norskekysten</vt:lpstr>
      <vt:lpstr>Arisan-forliset  12. januar 1992</vt:lpstr>
      <vt:lpstr>Lasteskip utanfor Ålesund april 2021</vt:lpstr>
      <vt:lpstr>Kva tenkjer de vi må gjere i Noreg for å beskytte kysten vår mot oljeutslepp i framtida?</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Oljesøl i havet</dc:title>
  <dc:creator>Liv Astrid Skåre Langnes</dc:creator>
  <cp:lastModifiedBy>Arild Torvund Olsen</cp:lastModifiedBy>
  <cp:revision>288</cp:revision>
  <dcterms:created xsi:type="dcterms:W3CDTF">2021-07-06T13:09:03Z</dcterms:created>
  <dcterms:modified xsi:type="dcterms:W3CDTF">2021-08-30T10:19:34Z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ies>
</file>