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65" r:id="rId5"/>
    <p:sldId id="257" r:id="rId6"/>
    <p:sldId id="258" r:id="rId7"/>
    <p:sldId id="266" r:id="rId8"/>
    <p:sldId id="267" r:id="rId9"/>
    <p:sldId id="268" r:id="rId10"/>
    <p:sldId id="269" r:id="rId11"/>
    <p:sldId id="270" r:id="rId12"/>
    <p:sldId id="271" r:id="rId13"/>
  </p:sldIdLst>
  <p:sldSz cx="18288000" cy="10287000"/>
  <p:notesSz cx="6858000" cy="9144000"/>
  <p:embeddedFontLst>
    <p:embeddedFont>
      <p:font typeface="Bodoni FLF" panose="020B0604020202020204"/>
      <p:regular r:id="rId14"/>
    </p:embeddedFont>
    <p:embeddedFont>
      <p:font typeface="Bodoni FLF Italics" panose="020B0604020202020204"/>
      <p:regular r:id="rId15"/>
      <p:italic r:id="rId16"/>
    </p:embeddedFont>
    <p:embeddedFont>
      <p:font typeface="TT Chocolates" panose="020B0604020202020204" charset="0"/>
      <p:regular r:id="rId17"/>
    </p:embeddedFont>
    <p:embeddedFont>
      <p:font typeface="TT Chocolates Bold"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E4F86-1F66-403D-ABE0-03D7DF55DEB1}" v="45" dt="2025-11-17T12:26:48.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07" autoAdjust="0"/>
  </p:normalViewPr>
  <p:slideViewPr>
    <p:cSldViewPr>
      <p:cViewPr varScale="1">
        <p:scale>
          <a:sx n="50" d="100"/>
          <a:sy n="50" d="100"/>
        </p:scale>
        <p:origin x="87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id Oddveig Saure" userId="8a1a61ff-effd-4bb0-9008-67d4fa399d31" providerId="ADAL" clId="{849DC1D1-803E-52E7-9017-08DCF87A58DE}"/>
    <pc:docChg chg="undo custSel modSld">
      <pc:chgData name="Jorid Oddveig Saure" userId="8a1a61ff-effd-4bb0-9008-67d4fa399d31" providerId="ADAL" clId="{849DC1D1-803E-52E7-9017-08DCF87A58DE}" dt="2025-11-13T13:50:32.007" v="28" actId="1076"/>
      <pc:docMkLst>
        <pc:docMk/>
      </pc:docMkLst>
      <pc:sldChg chg="addSp delSp modSp mod">
        <pc:chgData name="Jorid Oddveig Saure" userId="8a1a61ff-effd-4bb0-9008-67d4fa399d31" providerId="ADAL" clId="{849DC1D1-803E-52E7-9017-08DCF87A58DE}" dt="2025-11-13T13:47:53.094" v="10" actId="14100"/>
        <pc:sldMkLst>
          <pc:docMk/>
          <pc:sldMk cId="0" sldId="256"/>
        </pc:sldMkLst>
      </pc:sldChg>
      <pc:sldChg chg="modSp mod">
        <pc:chgData name="Jorid Oddveig Saure" userId="8a1a61ff-effd-4bb0-9008-67d4fa399d31" providerId="ADAL" clId="{849DC1D1-803E-52E7-9017-08DCF87A58DE}" dt="2025-11-13T13:45:27.749" v="0" actId="114"/>
        <pc:sldMkLst>
          <pc:docMk/>
          <pc:sldMk cId="0" sldId="257"/>
        </pc:sldMkLst>
        <pc:spChg chg="mod">
          <ac:chgData name="Jorid Oddveig Saure" userId="8a1a61ff-effd-4bb0-9008-67d4fa399d31" providerId="ADAL" clId="{849DC1D1-803E-52E7-9017-08DCF87A58DE}" dt="2025-11-13T13:45:27.749" v="0" actId="114"/>
          <ac:spMkLst>
            <pc:docMk/>
            <pc:sldMk cId="0" sldId="257"/>
            <ac:spMk id="15" creationId="{00000000-0000-0000-0000-000000000000}"/>
          </ac:spMkLst>
        </pc:spChg>
      </pc:sldChg>
      <pc:sldChg chg="delSp modSp mod">
        <pc:chgData name="Jorid Oddveig Saure" userId="8a1a61ff-effd-4bb0-9008-67d4fa399d31" providerId="ADAL" clId="{849DC1D1-803E-52E7-9017-08DCF87A58DE}" dt="2025-11-13T13:48:36.523" v="14"/>
        <pc:sldMkLst>
          <pc:docMk/>
          <pc:sldMk cId="0" sldId="260"/>
        </pc:sldMkLst>
      </pc:sldChg>
      <pc:sldChg chg="modSp mod">
        <pc:chgData name="Jorid Oddveig Saure" userId="8a1a61ff-effd-4bb0-9008-67d4fa399d31" providerId="ADAL" clId="{849DC1D1-803E-52E7-9017-08DCF87A58DE}" dt="2025-11-13T13:49:07.245" v="16" actId="114"/>
        <pc:sldMkLst>
          <pc:docMk/>
          <pc:sldMk cId="0" sldId="261"/>
        </pc:sldMkLst>
      </pc:sldChg>
      <pc:sldChg chg="modSp mod">
        <pc:chgData name="Jorid Oddveig Saure" userId="8a1a61ff-effd-4bb0-9008-67d4fa399d31" providerId="ADAL" clId="{849DC1D1-803E-52E7-9017-08DCF87A58DE}" dt="2025-11-13T13:49:53.130" v="18" actId="20577"/>
        <pc:sldMkLst>
          <pc:docMk/>
          <pc:sldMk cId="0" sldId="262"/>
        </pc:sldMkLst>
      </pc:sldChg>
      <pc:sldChg chg="addSp delSp modSp mod">
        <pc:chgData name="Jorid Oddveig Saure" userId="8a1a61ff-effd-4bb0-9008-67d4fa399d31" providerId="ADAL" clId="{849DC1D1-803E-52E7-9017-08DCF87A58DE}" dt="2025-11-13T13:50:32.007" v="28" actId="1076"/>
        <pc:sldMkLst>
          <pc:docMk/>
          <pc:sldMk cId="0" sldId="263"/>
        </pc:sldMkLst>
      </pc:sldChg>
    </pc:docChg>
  </pc:docChgLst>
  <pc:docChgLst>
    <pc:chgData name="Jorid Oddveig Saure" userId="S::saurejo@hivolda.no::8a1a61ff-effd-4bb0-9008-67d4fa399d31" providerId="AD" clId="Web-{4AFADF6F-F92B-23BD-A46F-B6A50F60B6D9}"/>
    <pc:docChg chg="modSld">
      <pc:chgData name="Jorid Oddveig Saure" userId="S::saurejo@hivolda.no::8a1a61ff-effd-4bb0-9008-67d4fa399d31" providerId="AD" clId="Web-{4AFADF6F-F92B-23BD-A46F-B6A50F60B6D9}" dt="2025-11-13T13:45:13.047" v="2" actId="20577"/>
      <pc:docMkLst>
        <pc:docMk/>
      </pc:docMkLst>
      <pc:sldChg chg="modSp">
        <pc:chgData name="Jorid Oddveig Saure" userId="S::saurejo@hivolda.no::8a1a61ff-effd-4bb0-9008-67d4fa399d31" providerId="AD" clId="Web-{4AFADF6F-F92B-23BD-A46F-B6A50F60B6D9}" dt="2025-11-13T13:45:13.047" v="2" actId="20577"/>
        <pc:sldMkLst>
          <pc:docMk/>
          <pc:sldMk cId="0" sldId="257"/>
        </pc:sldMkLst>
        <pc:spChg chg="mod">
          <ac:chgData name="Jorid Oddveig Saure" userId="S::saurejo@hivolda.no::8a1a61ff-effd-4bb0-9008-67d4fa399d31" providerId="AD" clId="Web-{4AFADF6F-F92B-23BD-A46F-B6A50F60B6D9}" dt="2025-11-13T13:45:13.047" v="2" actId="20577"/>
          <ac:spMkLst>
            <pc:docMk/>
            <pc:sldMk cId="0" sldId="257"/>
            <ac:spMk id="15" creationId="{00000000-0000-0000-0000-000000000000}"/>
          </ac:spMkLst>
        </pc:spChg>
      </pc:sldChg>
    </pc:docChg>
  </pc:docChgLst>
  <pc:docChgLst>
    <pc:chgData name="Arild Torvund Olsen" userId="3423d729-1e8d-4c10-9ef2-90385d563038" providerId="ADAL" clId="{D6327E4C-6A42-4DC4-B986-FA85AF57380A}"/>
    <pc:docChg chg="undo custSel addSld delSld modSld sldOrd">
      <pc:chgData name="Arild Torvund Olsen" userId="3423d729-1e8d-4c10-9ef2-90385d563038" providerId="ADAL" clId="{D6327E4C-6A42-4DC4-B986-FA85AF57380A}" dt="2025-11-17T18:01:23.242" v="339" actId="20577"/>
      <pc:docMkLst>
        <pc:docMk/>
      </pc:docMkLst>
      <pc:sldChg chg="modSp del mod setBg">
        <pc:chgData name="Arild Torvund Olsen" userId="3423d729-1e8d-4c10-9ef2-90385d563038" providerId="ADAL" clId="{D6327E4C-6A42-4DC4-B986-FA85AF57380A}" dt="2025-11-17T11:36:40.416" v="41" actId="47"/>
        <pc:sldMkLst>
          <pc:docMk/>
          <pc:sldMk cId="0" sldId="256"/>
        </pc:sldMkLst>
        <pc:spChg chg="mod">
          <ac:chgData name="Arild Torvund Olsen" userId="3423d729-1e8d-4c10-9ef2-90385d563038" providerId="ADAL" clId="{D6327E4C-6A42-4DC4-B986-FA85AF57380A}" dt="2025-11-17T11:16:01.379" v="0" actId="790"/>
          <ac:spMkLst>
            <pc:docMk/>
            <pc:sldMk cId="0" sldId="256"/>
            <ac:spMk id="2" creationId="{00000000-0000-0000-0000-000000000000}"/>
          </ac:spMkLst>
        </pc:spChg>
        <pc:spChg chg="mod">
          <ac:chgData name="Arild Torvund Olsen" userId="3423d729-1e8d-4c10-9ef2-90385d563038" providerId="ADAL" clId="{D6327E4C-6A42-4DC4-B986-FA85AF57380A}" dt="2025-11-17T11:16:01.379" v="0" actId="790"/>
          <ac:spMkLst>
            <pc:docMk/>
            <pc:sldMk cId="0" sldId="256"/>
            <ac:spMk id="3" creationId="{00000000-0000-0000-0000-000000000000}"/>
          </ac:spMkLst>
        </pc:spChg>
        <pc:spChg chg="mod">
          <ac:chgData name="Arild Torvund Olsen" userId="3423d729-1e8d-4c10-9ef2-90385d563038" providerId="ADAL" clId="{D6327E4C-6A42-4DC4-B986-FA85AF57380A}" dt="2025-11-17T11:16:01.379" v="0" actId="790"/>
          <ac:spMkLst>
            <pc:docMk/>
            <pc:sldMk cId="0" sldId="256"/>
            <ac:spMk id="5" creationId="{00000000-0000-0000-0000-000000000000}"/>
          </ac:spMkLst>
        </pc:spChg>
        <pc:spChg chg="mod">
          <ac:chgData name="Arild Torvund Olsen" userId="3423d729-1e8d-4c10-9ef2-90385d563038" providerId="ADAL" clId="{D6327E4C-6A42-4DC4-B986-FA85AF57380A}" dt="2025-11-17T11:16:01.379" v="0" actId="790"/>
          <ac:spMkLst>
            <pc:docMk/>
            <pc:sldMk cId="0" sldId="256"/>
            <ac:spMk id="6" creationId="{00000000-0000-0000-0000-000000000000}"/>
          </ac:spMkLst>
        </pc:spChg>
        <pc:spChg chg="mod">
          <ac:chgData name="Arild Torvund Olsen" userId="3423d729-1e8d-4c10-9ef2-90385d563038" providerId="ADAL" clId="{D6327E4C-6A42-4DC4-B986-FA85AF57380A}" dt="2025-11-17T11:16:01.379" v="0" actId="790"/>
          <ac:spMkLst>
            <pc:docMk/>
            <pc:sldMk cId="0" sldId="256"/>
            <ac:spMk id="8" creationId="{00000000-0000-0000-0000-000000000000}"/>
          </ac:spMkLst>
        </pc:spChg>
        <pc:spChg chg="mod">
          <ac:chgData name="Arild Torvund Olsen" userId="3423d729-1e8d-4c10-9ef2-90385d563038" providerId="ADAL" clId="{D6327E4C-6A42-4DC4-B986-FA85AF57380A}" dt="2025-11-17T11:16:01.379" v="0" actId="790"/>
          <ac:spMkLst>
            <pc:docMk/>
            <pc:sldMk cId="0" sldId="256"/>
            <ac:spMk id="9" creationId="{00000000-0000-0000-0000-000000000000}"/>
          </ac:spMkLst>
        </pc:spChg>
        <pc:spChg chg="mod">
          <ac:chgData name="Arild Torvund Olsen" userId="3423d729-1e8d-4c10-9ef2-90385d563038" providerId="ADAL" clId="{D6327E4C-6A42-4DC4-B986-FA85AF57380A}" dt="2025-11-17T11:16:01.379" v="0" actId="790"/>
          <ac:spMkLst>
            <pc:docMk/>
            <pc:sldMk cId="0" sldId="256"/>
            <ac:spMk id="11" creationId="{00000000-0000-0000-0000-000000000000}"/>
          </ac:spMkLst>
        </pc:spChg>
        <pc:spChg chg="mod">
          <ac:chgData name="Arild Torvund Olsen" userId="3423d729-1e8d-4c10-9ef2-90385d563038" providerId="ADAL" clId="{D6327E4C-6A42-4DC4-B986-FA85AF57380A}" dt="2025-11-17T11:16:01.379" v="0" actId="790"/>
          <ac:spMkLst>
            <pc:docMk/>
            <pc:sldMk cId="0" sldId="256"/>
            <ac:spMk id="12" creationId="{00000000-0000-0000-0000-000000000000}"/>
          </ac:spMkLst>
        </pc:spChg>
        <pc:spChg chg="mod">
          <ac:chgData name="Arild Torvund Olsen" userId="3423d729-1e8d-4c10-9ef2-90385d563038" providerId="ADAL" clId="{D6327E4C-6A42-4DC4-B986-FA85AF57380A}" dt="2025-11-17T11:16:01.379" v="0" actId="790"/>
          <ac:spMkLst>
            <pc:docMk/>
            <pc:sldMk cId="0" sldId="256"/>
            <ac:spMk id="13" creationId="{00000000-0000-0000-0000-000000000000}"/>
          </ac:spMkLst>
        </pc:spChg>
        <pc:spChg chg="mod">
          <ac:chgData name="Arild Torvund Olsen" userId="3423d729-1e8d-4c10-9ef2-90385d563038" providerId="ADAL" clId="{D6327E4C-6A42-4DC4-B986-FA85AF57380A}" dt="2025-11-17T11:16:01.379" v="0" actId="790"/>
          <ac:spMkLst>
            <pc:docMk/>
            <pc:sldMk cId="0" sldId="256"/>
            <ac:spMk id="15" creationId="{00000000-0000-0000-0000-000000000000}"/>
          </ac:spMkLst>
        </pc:spChg>
      </pc:sldChg>
      <pc:sldChg chg="delSp modSp mod setBg">
        <pc:chgData name="Arild Torvund Olsen" userId="3423d729-1e8d-4c10-9ef2-90385d563038" providerId="ADAL" clId="{D6327E4C-6A42-4DC4-B986-FA85AF57380A}" dt="2025-11-17T17:58:12.707" v="337" actId="2711"/>
        <pc:sldMkLst>
          <pc:docMk/>
          <pc:sldMk cId="0" sldId="257"/>
        </pc:sldMkLst>
        <pc:spChg chg="del mod">
          <ac:chgData name="Arild Torvund Olsen" userId="3423d729-1e8d-4c10-9ef2-90385d563038" providerId="ADAL" clId="{D6327E4C-6A42-4DC4-B986-FA85AF57380A}" dt="2025-11-17T11:41:02.680" v="56" actId="478"/>
          <ac:spMkLst>
            <pc:docMk/>
            <pc:sldMk cId="0" sldId="257"/>
            <ac:spMk id="2" creationId="{00000000-0000-0000-0000-000000000000}"/>
          </ac:spMkLst>
        </pc:spChg>
        <pc:spChg chg="del mod">
          <ac:chgData name="Arild Torvund Olsen" userId="3423d729-1e8d-4c10-9ef2-90385d563038" providerId="ADAL" clId="{D6327E4C-6A42-4DC4-B986-FA85AF57380A}" dt="2025-11-17T11:41:08.716" v="60" actId="478"/>
          <ac:spMkLst>
            <pc:docMk/>
            <pc:sldMk cId="0" sldId="257"/>
            <ac:spMk id="3" creationId="{00000000-0000-0000-0000-000000000000}"/>
          </ac:spMkLst>
        </pc:spChg>
        <pc:spChg chg="del mod">
          <ac:chgData name="Arild Torvund Olsen" userId="3423d729-1e8d-4c10-9ef2-90385d563038" providerId="ADAL" clId="{D6327E4C-6A42-4DC4-B986-FA85AF57380A}" dt="2025-11-17T11:41:05.448" v="57" actId="478"/>
          <ac:spMkLst>
            <pc:docMk/>
            <pc:sldMk cId="0" sldId="257"/>
            <ac:spMk id="4" creationId="{00000000-0000-0000-0000-000000000000}"/>
          </ac:spMkLst>
        </pc:spChg>
        <pc:spChg chg="del">
          <ac:chgData name="Arild Torvund Olsen" userId="3423d729-1e8d-4c10-9ef2-90385d563038" providerId="ADAL" clId="{D6327E4C-6A42-4DC4-B986-FA85AF57380A}" dt="2025-11-17T11:41:09.560" v="61" actId="478"/>
          <ac:spMkLst>
            <pc:docMk/>
            <pc:sldMk cId="0" sldId="257"/>
            <ac:spMk id="5" creationId="{00000000-0000-0000-0000-000000000000}"/>
          </ac:spMkLst>
        </pc:spChg>
        <pc:spChg chg="mod">
          <ac:chgData name="Arild Torvund Olsen" userId="3423d729-1e8d-4c10-9ef2-90385d563038" providerId="ADAL" clId="{D6327E4C-6A42-4DC4-B986-FA85AF57380A}" dt="2025-11-17T11:43:49.852" v="86" actId="1076"/>
          <ac:spMkLst>
            <pc:docMk/>
            <pc:sldMk cId="0" sldId="257"/>
            <ac:spMk id="6" creationId="{00000000-0000-0000-0000-000000000000}"/>
          </ac:spMkLst>
        </pc:spChg>
        <pc:spChg chg="del mod">
          <ac:chgData name="Arild Torvund Olsen" userId="3423d729-1e8d-4c10-9ef2-90385d563038" providerId="ADAL" clId="{D6327E4C-6A42-4DC4-B986-FA85AF57380A}" dt="2025-11-17T11:41:06.251" v="58" actId="478"/>
          <ac:spMkLst>
            <pc:docMk/>
            <pc:sldMk cId="0" sldId="257"/>
            <ac:spMk id="7" creationId="{00000000-0000-0000-0000-000000000000}"/>
          </ac:spMkLst>
        </pc:spChg>
        <pc:spChg chg="mod">
          <ac:chgData name="Arild Torvund Olsen" userId="3423d729-1e8d-4c10-9ef2-90385d563038" providerId="ADAL" clId="{D6327E4C-6A42-4DC4-B986-FA85AF57380A}" dt="2025-11-17T11:16:01.379" v="0" actId="790"/>
          <ac:spMkLst>
            <pc:docMk/>
            <pc:sldMk cId="0" sldId="257"/>
            <ac:spMk id="9" creationId="{00000000-0000-0000-0000-000000000000}"/>
          </ac:spMkLst>
        </pc:spChg>
        <pc:spChg chg="mod">
          <ac:chgData name="Arild Torvund Olsen" userId="3423d729-1e8d-4c10-9ef2-90385d563038" providerId="ADAL" clId="{D6327E4C-6A42-4DC4-B986-FA85AF57380A}" dt="2025-11-17T11:16:01.379" v="0" actId="790"/>
          <ac:spMkLst>
            <pc:docMk/>
            <pc:sldMk cId="0" sldId="257"/>
            <ac:spMk id="11" creationId="{00000000-0000-0000-0000-000000000000}"/>
          </ac:spMkLst>
        </pc:spChg>
        <pc:spChg chg="del mod">
          <ac:chgData name="Arild Torvund Olsen" userId="3423d729-1e8d-4c10-9ef2-90385d563038" providerId="ADAL" clId="{D6327E4C-6A42-4DC4-B986-FA85AF57380A}" dt="2025-11-17T11:41:14.640" v="63" actId="478"/>
          <ac:spMkLst>
            <pc:docMk/>
            <pc:sldMk cId="0" sldId="257"/>
            <ac:spMk id="12" creationId="{00000000-0000-0000-0000-000000000000}"/>
          </ac:spMkLst>
        </pc:spChg>
        <pc:spChg chg="del mod">
          <ac:chgData name="Arild Torvund Olsen" userId="3423d729-1e8d-4c10-9ef2-90385d563038" providerId="ADAL" clId="{D6327E4C-6A42-4DC4-B986-FA85AF57380A}" dt="2025-11-17T11:41:10.768" v="62" actId="478"/>
          <ac:spMkLst>
            <pc:docMk/>
            <pc:sldMk cId="0" sldId="257"/>
            <ac:spMk id="13" creationId="{00000000-0000-0000-0000-000000000000}"/>
          </ac:spMkLst>
        </pc:spChg>
        <pc:spChg chg="mod">
          <ac:chgData name="Arild Torvund Olsen" userId="3423d729-1e8d-4c10-9ef2-90385d563038" providerId="ADAL" clId="{D6327E4C-6A42-4DC4-B986-FA85AF57380A}" dt="2025-11-17T17:58:12.707" v="337" actId="2711"/>
          <ac:spMkLst>
            <pc:docMk/>
            <pc:sldMk cId="0" sldId="257"/>
            <ac:spMk id="14" creationId="{00000000-0000-0000-0000-000000000000}"/>
          </ac:spMkLst>
        </pc:spChg>
        <pc:spChg chg="mod">
          <ac:chgData name="Arild Torvund Olsen" userId="3423d729-1e8d-4c10-9ef2-90385d563038" providerId="ADAL" clId="{D6327E4C-6A42-4DC4-B986-FA85AF57380A}" dt="2025-11-17T11:42:23.035" v="71" actId="20577"/>
          <ac:spMkLst>
            <pc:docMk/>
            <pc:sldMk cId="0" sldId="257"/>
            <ac:spMk id="15" creationId="{00000000-0000-0000-0000-000000000000}"/>
          </ac:spMkLst>
        </pc:spChg>
        <pc:grpChg chg="del">
          <ac:chgData name="Arild Torvund Olsen" userId="3423d729-1e8d-4c10-9ef2-90385d563038" providerId="ADAL" clId="{D6327E4C-6A42-4DC4-B986-FA85AF57380A}" dt="2025-11-17T11:41:07.345" v="59" actId="478"/>
          <ac:grpSpMkLst>
            <pc:docMk/>
            <pc:sldMk cId="0" sldId="257"/>
            <ac:grpSpMk id="8" creationId="{00000000-0000-0000-0000-000000000000}"/>
          </ac:grpSpMkLst>
        </pc:grpChg>
      </pc:sldChg>
      <pc:sldChg chg="delSp modSp mod setBg">
        <pc:chgData name="Arild Torvund Olsen" userId="3423d729-1e8d-4c10-9ef2-90385d563038" providerId="ADAL" clId="{D6327E4C-6A42-4DC4-B986-FA85AF57380A}" dt="2025-11-17T17:58:04.240" v="336" actId="2711"/>
        <pc:sldMkLst>
          <pc:docMk/>
          <pc:sldMk cId="0" sldId="258"/>
        </pc:sldMkLst>
        <pc:spChg chg="del mod">
          <ac:chgData name="Arild Torvund Olsen" userId="3423d729-1e8d-4c10-9ef2-90385d563038" providerId="ADAL" clId="{D6327E4C-6A42-4DC4-B986-FA85AF57380A}" dt="2025-11-17T11:42:50.876" v="74" actId="478"/>
          <ac:spMkLst>
            <pc:docMk/>
            <pc:sldMk cId="0" sldId="258"/>
            <ac:spMk id="2" creationId="{00000000-0000-0000-0000-000000000000}"/>
          </ac:spMkLst>
        </pc:spChg>
        <pc:spChg chg="del mod">
          <ac:chgData name="Arild Torvund Olsen" userId="3423d729-1e8d-4c10-9ef2-90385d563038" providerId="ADAL" clId="{D6327E4C-6A42-4DC4-B986-FA85AF57380A}" dt="2025-11-17T11:42:52.948" v="76" actId="478"/>
          <ac:spMkLst>
            <pc:docMk/>
            <pc:sldMk cId="0" sldId="258"/>
            <ac:spMk id="3" creationId="{00000000-0000-0000-0000-000000000000}"/>
          </ac:spMkLst>
        </pc:spChg>
        <pc:spChg chg="del mod">
          <ac:chgData name="Arild Torvund Olsen" userId="3423d729-1e8d-4c10-9ef2-90385d563038" providerId="ADAL" clId="{D6327E4C-6A42-4DC4-B986-FA85AF57380A}" dt="2025-11-17T11:42:49.047" v="72" actId="478"/>
          <ac:spMkLst>
            <pc:docMk/>
            <pc:sldMk cId="0" sldId="258"/>
            <ac:spMk id="4" creationId="{00000000-0000-0000-0000-000000000000}"/>
          </ac:spMkLst>
        </pc:spChg>
        <pc:spChg chg="del mod">
          <ac:chgData name="Arild Torvund Olsen" userId="3423d729-1e8d-4c10-9ef2-90385d563038" providerId="ADAL" clId="{D6327E4C-6A42-4DC4-B986-FA85AF57380A}" dt="2025-11-17T11:42:53.722" v="77" actId="478"/>
          <ac:spMkLst>
            <pc:docMk/>
            <pc:sldMk cId="0" sldId="258"/>
            <ac:spMk id="5" creationId="{00000000-0000-0000-0000-000000000000}"/>
          </ac:spMkLst>
        </pc:spChg>
        <pc:spChg chg="mod">
          <ac:chgData name="Arild Torvund Olsen" userId="3423d729-1e8d-4c10-9ef2-90385d563038" providerId="ADAL" clId="{D6327E4C-6A42-4DC4-B986-FA85AF57380A}" dt="2025-11-17T11:45:13.878" v="94" actId="14100"/>
          <ac:spMkLst>
            <pc:docMk/>
            <pc:sldMk cId="0" sldId="258"/>
            <ac:spMk id="6" creationId="{00000000-0000-0000-0000-000000000000}"/>
          </ac:spMkLst>
        </pc:spChg>
        <pc:spChg chg="del">
          <ac:chgData name="Arild Torvund Olsen" userId="3423d729-1e8d-4c10-9ef2-90385d563038" providerId="ADAL" clId="{D6327E4C-6A42-4DC4-B986-FA85AF57380A}" dt="2025-11-17T11:42:50.005" v="73" actId="478"/>
          <ac:spMkLst>
            <pc:docMk/>
            <pc:sldMk cId="0" sldId="258"/>
            <ac:spMk id="7" creationId="{00000000-0000-0000-0000-000000000000}"/>
          </ac:spMkLst>
        </pc:spChg>
        <pc:spChg chg="mod">
          <ac:chgData name="Arild Torvund Olsen" userId="3423d729-1e8d-4c10-9ef2-90385d563038" providerId="ADAL" clId="{D6327E4C-6A42-4DC4-B986-FA85AF57380A}" dt="2025-11-17T11:16:01.379" v="0" actId="790"/>
          <ac:spMkLst>
            <pc:docMk/>
            <pc:sldMk cId="0" sldId="258"/>
            <ac:spMk id="9" creationId="{00000000-0000-0000-0000-000000000000}"/>
          </ac:spMkLst>
        </pc:spChg>
        <pc:spChg chg="mod">
          <ac:chgData name="Arild Torvund Olsen" userId="3423d729-1e8d-4c10-9ef2-90385d563038" providerId="ADAL" clId="{D6327E4C-6A42-4DC4-B986-FA85AF57380A}" dt="2025-11-17T11:16:01.379" v="0" actId="790"/>
          <ac:spMkLst>
            <pc:docMk/>
            <pc:sldMk cId="0" sldId="258"/>
            <ac:spMk id="11" creationId="{00000000-0000-0000-0000-000000000000}"/>
          </ac:spMkLst>
        </pc:spChg>
        <pc:spChg chg="mod">
          <ac:chgData name="Arild Torvund Olsen" userId="3423d729-1e8d-4c10-9ef2-90385d563038" providerId="ADAL" clId="{D6327E4C-6A42-4DC4-B986-FA85AF57380A}" dt="2025-11-17T11:16:01.379" v="0" actId="790"/>
          <ac:spMkLst>
            <pc:docMk/>
            <pc:sldMk cId="0" sldId="258"/>
            <ac:spMk id="12" creationId="{00000000-0000-0000-0000-000000000000}"/>
          </ac:spMkLst>
        </pc:spChg>
        <pc:spChg chg="del mod">
          <ac:chgData name="Arild Torvund Olsen" userId="3423d729-1e8d-4c10-9ef2-90385d563038" providerId="ADAL" clId="{D6327E4C-6A42-4DC4-B986-FA85AF57380A}" dt="2025-11-17T11:42:51.965" v="75" actId="478"/>
          <ac:spMkLst>
            <pc:docMk/>
            <pc:sldMk cId="0" sldId="258"/>
            <ac:spMk id="13" creationId="{00000000-0000-0000-0000-000000000000}"/>
          </ac:spMkLst>
        </pc:spChg>
        <pc:spChg chg="mod">
          <ac:chgData name="Arild Torvund Olsen" userId="3423d729-1e8d-4c10-9ef2-90385d563038" providerId="ADAL" clId="{D6327E4C-6A42-4DC4-B986-FA85AF57380A}" dt="2025-11-17T17:58:04.240" v="336" actId="2711"/>
          <ac:spMkLst>
            <pc:docMk/>
            <pc:sldMk cId="0" sldId="258"/>
            <ac:spMk id="14" creationId="{00000000-0000-0000-0000-000000000000}"/>
          </ac:spMkLst>
        </pc:spChg>
        <pc:spChg chg="mod">
          <ac:chgData name="Arild Torvund Olsen" userId="3423d729-1e8d-4c10-9ef2-90385d563038" providerId="ADAL" clId="{D6327E4C-6A42-4DC4-B986-FA85AF57380A}" dt="2025-11-17T11:56:42.756" v="187" actId="20577"/>
          <ac:spMkLst>
            <pc:docMk/>
            <pc:sldMk cId="0" sldId="258"/>
            <ac:spMk id="15" creationId="{00000000-0000-0000-0000-000000000000}"/>
          </ac:spMkLst>
        </pc:spChg>
        <pc:grpChg chg="del">
          <ac:chgData name="Arild Torvund Olsen" userId="3423d729-1e8d-4c10-9ef2-90385d563038" providerId="ADAL" clId="{D6327E4C-6A42-4DC4-B986-FA85AF57380A}" dt="2025-11-17T11:42:54.594" v="78" actId="478"/>
          <ac:grpSpMkLst>
            <pc:docMk/>
            <pc:sldMk cId="0" sldId="258"/>
            <ac:grpSpMk id="8" creationId="{00000000-0000-0000-0000-000000000000}"/>
          </ac:grpSpMkLst>
        </pc:grpChg>
      </pc:sldChg>
      <pc:sldChg chg="modSp del mod">
        <pc:chgData name="Arild Torvund Olsen" userId="3423d729-1e8d-4c10-9ef2-90385d563038" providerId="ADAL" clId="{D6327E4C-6A42-4DC4-B986-FA85AF57380A}" dt="2025-11-17T11:50:30.560" v="121" actId="2696"/>
        <pc:sldMkLst>
          <pc:docMk/>
          <pc:sldMk cId="0" sldId="259"/>
        </pc:sldMkLst>
        <pc:spChg chg="mod">
          <ac:chgData name="Arild Torvund Olsen" userId="3423d729-1e8d-4c10-9ef2-90385d563038" providerId="ADAL" clId="{D6327E4C-6A42-4DC4-B986-FA85AF57380A}" dt="2025-11-17T11:16:01.379" v="0" actId="790"/>
          <ac:spMkLst>
            <pc:docMk/>
            <pc:sldMk cId="0" sldId="259"/>
            <ac:spMk id="2" creationId="{00000000-0000-0000-0000-000000000000}"/>
          </ac:spMkLst>
        </pc:spChg>
        <pc:spChg chg="mod">
          <ac:chgData name="Arild Torvund Olsen" userId="3423d729-1e8d-4c10-9ef2-90385d563038" providerId="ADAL" clId="{D6327E4C-6A42-4DC4-B986-FA85AF57380A}" dt="2025-11-17T11:16:01.379" v="0" actId="790"/>
          <ac:spMkLst>
            <pc:docMk/>
            <pc:sldMk cId="0" sldId="259"/>
            <ac:spMk id="3" creationId="{00000000-0000-0000-0000-000000000000}"/>
          </ac:spMkLst>
        </pc:spChg>
        <pc:spChg chg="mod">
          <ac:chgData name="Arild Torvund Olsen" userId="3423d729-1e8d-4c10-9ef2-90385d563038" providerId="ADAL" clId="{D6327E4C-6A42-4DC4-B986-FA85AF57380A}" dt="2025-11-17T11:16:01.379" v="0" actId="790"/>
          <ac:spMkLst>
            <pc:docMk/>
            <pc:sldMk cId="0" sldId="259"/>
            <ac:spMk id="4" creationId="{00000000-0000-0000-0000-000000000000}"/>
          </ac:spMkLst>
        </pc:spChg>
        <pc:spChg chg="mod">
          <ac:chgData name="Arild Torvund Olsen" userId="3423d729-1e8d-4c10-9ef2-90385d563038" providerId="ADAL" clId="{D6327E4C-6A42-4DC4-B986-FA85AF57380A}" dt="2025-11-17T11:16:01.379" v="0" actId="790"/>
          <ac:spMkLst>
            <pc:docMk/>
            <pc:sldMk cId="0" sldId="259"/>
            <ac:spMk id="5" creationId="{00000000-0000-0000-0000-000000000000}"/>
          </ac:spMkLst>
        </pc:spChg>
        <pc:spChg chg="mod">
          <ac:chgData name="Arild Torvund Olsen" userId="3423d729-1e8d-4c10-9ef2-90385d563038" providerId="ADAL" clId="{D6327E4C-6A42-4DC4-B986-FA85AF57380A}" dt="2025-11-17T11:16:01.379" v="0" actId="790"/>
          <ac:spMkLst>
            <pc:docMk/>
            <pc:sldMk cId="0" sldId="259"/>
            <ac:spMk id="6" creationId="{00000000-0000-0000-0000-000000000000}"/>
          </ac:spMkLst>
        </pc:spChg>
        <pc:spChg chg="mod">
          <ac:chgData name="Arild Torvund Olsen" userId="3423d729-1e8d-4c10-9ef2-90385d563038" providerId="ADAL" clId="{D6327E4C-6A42-4DC4-B986-FA85AF57380A}" dt="2025-11-17T11:16:01.379" v="0" actId="790"/>
          <ac:spMkLst>
            <pc:docMk/>
            <pc:sldMk cId="0" sldId="259"/>
            <ac:spMk id="7" creationId="{00000000-0000-0000-0000-000000000000}"/>
          </ac:spMkLst>
        </pc:spChg>
        <pc:spChg chg="mod">
          <ac:chgData name="Arild Torvund Olsen" userId="3423d729-1e8d-4c10-9ef2-90385d563038" providerId="ADAL" clId="{D6327E4C-6A42-4DC4-B986-FA85AF57380A}" dt="2025-11-17T11:16:01.379" v="0" actId="790"/>
          <ac:spMkLst>
            <pc:docMk/>
            <pc:sldMk cId="0" sldId="259"/>
            <ac:spMk id="10" creationId="{00000000-0000-0000-0000-000000000000}"/>
          </ac:spMkLst>
        </pc:spChg>
        <pc:spChg chg="mod">
          <ac:chgData name="Arild Torvund Olsen" userId="3423d729-1e8d-4c10-9ef2-90385d563038" providerId="ADAL" clId="{D6327E4C-6A42-4DC4-B986-FA85AF57380A}" dt="2025-11-17T11:16:01.379" v="0" actId="790"/>
          <ac:spMkLst>
            <pc:docMk/>
            <pc:sldMk cId="0" sldId="259"/>
            <ac:spMk id="11" creationId="{00000000-0000-0000-0000-000000000000}"/>
          </ac:spMkLst>
        </pc:spChg>
        <pc:spChg chg="mod">
          <ac:chgData name="Arild Torvund Olsen" userId="3423d729-1e8d-4c10-9ef2-90385d563038" providerId="ADAL" clId="{D6327E4C-6A42-4DC4-B986-FA85AF57380A}" dt="2025-11-17T11:16:01.379" v="0" actId="790"/>
          <ac:spMkLst>
            <pc:docMk/>
            <pc:sldMk cId="0" sldId="259"/>
            <ac:spMk id="12" creationId="{00000000-0000-0000-0000-000000000000}"/>
          </ac:spMkLst>
        </pc:spChg>
        <pc:spChg chg="mod">
          <ac:chgData name="Arild Torvund Olsen" userId="3423d729-1e8d-4c10-9ef2-90385d563038" providerId="ADAL" clId="{D6327E4C-6A42-4DC4-B986-FA85AF57380A}" dt="2025-11-17T11:16:01.379" v="0" actId="790"/>
          <ac:spMkLst>
            <pc:docMk/>
            <pc:sldMk cId="0" sldId="259"/>
            <ac:spMk id="15" creationId="{00000000-0000-0000-0000-000000000000}"/>
          </ac:spMkLst>
        </pc:spChg>
      </pc:sldChg>
      <pc:sldChg chg="modSp del mod">
        <pc:chgData name="Arild Torvund Olsen" userId="3423d729-1e8d-4c10-9ef2-90385d563038" providerId="ADAL" clId="{D6327E4C-6A42-4DC4-B986-FA85AF57380A}" dt="2025-11-17T11:55:25.681" v="180" actId="47"/>
        <pc:sldMkLst>
          <pc:docMk/>
          <pc:sldMk cId="0" sldId="260"/>
        </pc:sldMkLst>
        <pc:spChg chg="mod">
          <ac:chgData name="Arild Torvund Olsen" userId="3423d729-1e8d-4c10-9ef2-90385d563038" providerId="ADAL" clId="{D6327E4C-6A42-4DC4-B986-FA85AF57380A}" dt="2025-11-17T11:16:01.379" v="0" actId="790"/>
          <ac:spMkLst>
            <pc:docMk/>
            <pc:sldMk cId="0" sldId="260"/>
            <ac:spMk id="2" creationId="{00000000-0000-0000-0000-000000000000}"/>
          </ac:spMkLst>
        </pc:spChg>
        <pc:spChg chg="mod">
          <ac:chgData name="Arild Torvund Olsen" userId="3423d729-1e8d-4c10-9ef2-90385d563038" providerId="ADAL" clId="{D6327E4C-6A42-4DC4-B986-FA85AF57380A}" dt="2025-11-17T11:16:01.379" v="0" actId="790"/>
          <ac:spMkLst>
            <pc:docMk/>
            <pc:sldMk cId="0" sldId="260"/>
            <ac:spMk id="3" creationId="{00000000-0000-0000-0000-000000000000}"/>
          </ac:spMkLst>
        </pc:spChg>
        <pc:spChg chg="mod">
          <ac:chgData name="Arild Torvund Olsen" userId="3423d729-1e8d-4c10-9ef2-90385d563038" providerId="ADAL" clId="{D6327E4C-6A42-4DC4-B986-FA85AF57380A}" dt="2025-11-17T11:16:01.379" v="0" actId="790"/>
          <ac:spMkLst>
            <pc:docMk/>
            <pc:sldMk cId="0" sldId="260"/>
            <ac:spMk id="4" creationId="{00000000-0000-0000-0000-000000000000}"/>
          </ac:spMkLst>
        </pc:spChg>
        <pc:spChg chg="mod">
          <ac:chgData name="Arild Torvund Olsen" userId="3423d729-1e8d-4c10-9ef2-90385d563038" providerId="ADAL" clId="{D6327E4C-6A42-4DC4-B986-FA85AF57380A}" dt="2025-11-17T11:16:01.379" v="0" actId="790"/>
          <ac:spMkLst>
            <pc:docMk/>
            <pc:sldMk cId="0" sldId="260"/>
            <ac:spMk id="5" creationId="{00000000-0000-0000-0000-000000000000}"/>
          </ac:spMkLst>
        </pc:spChg>
        <pc:spChg chg="mod">
          <ac:chgData name="Arild Torvund Olsen" userId="3423d729-1e8d-4c10-9ef2-90385d563038" providerId="ADAL" clId="{D6327E4C-6A42-4DC4-B986-FA85AF57380A}" dt="2025-11-17T11:16:01.379" v="0" actId="790"/>
          <ac:spMkLst>
            <pc:docMk/>
            <pc:sldMk cId="0" sldId="260"/>
            <ac:spMk id="7" creationId="{00000000-0000-0000-0000-000000000000}"/>
          </ac:spMkLst>
        </pc:spChg>
        <pc:spChg chg="mod">
          <ac:chgData name="Arild Torvund Olsen" userId="3423d729-1e8d-4c10-9ef2-90385d563038" providerId="ADAL" clId="{D6327E4C-6A42-4DC4-B986-FA85AF57380A}" dt="2025-11-17T11:16:01.379" v="0" actId="790"/>
          <ac:spMkLst>
            <pc:docMk/>
            <pc:sldMk cId="0" sldId="260"/>
            <ac:spMk id="8" creationId="{00000000-0000-0000-0000-000000000000}"/>
          </ac:spMkLst>
        </pc:spChg>
        <pc:spChg chg="mod">
          <ac:chgData name="Arild Torvund Olsen" userId="3423d729-1e8d-4c10-9ef2-90385d563038" providerId="ADAL" clId="{D6327E4C-6A42-4DC4-B986-FA85AF57380A}" dt="2025-11-17T11:16:01.379" v="0" actId="790"/>
          <ac:spMkLst>
            <pc:docMk/>
            <pc:sldMk cId="0" sldId="260"/>
            <ac:spMk id="9" creationId="{00000000-0000-0000-0000-000000000000}"/>
          </ac:spMkLst>
        </pc:spChg>
        <pc:spChg chg="mod">
          <ac:chgData name="Arild Torvund Olsen" userId="3423d729-1e8d-4c10-9ef2-90385d563038" providerId="ADAL" clId="{D6327E4C-6A42-4DC4-B986-FA85AF57380A}" dt="2025-11-17T11:16:01.379" v="0" actId="790"/>
          <ac:spMkLst>
            <pc:docMk/>
            <pc:sldMk cId="0" sldId="260"/>
            <ac:spMk id="10" creationId="{00000000-0000-0000-0000-000000000000}"/>
          </ac:spMkLst>
        </pc:spChg>
        <pc:spChg chg="mod">
          <ac:chgData name="Arild Torvund Olsen" userId="3423d729-1e8d-4c10-9ef2-90385d563038" providerId="ADAL" clId="{D6327E4C-6A42-4DC4-B986-FA85AF57380A}" dt="2025-11-17T11:16:01.379" v="0" actId="790"/>
          <ac:spMkLst>
            <pc:docMk/>
            <pc:sldMk cId="0" sldId="260"/>
            <ac:spMk id="12" creationId="{00000000-0000-0000-0000-000000000000}"/>
          </ac:spMkLst>
        </pc:spChg>
        <pc:spChg chg="mod">
          <ac:chgData name="Arild Torvund Olsen" userId="3423d729-1e8d-4c10-9ef2-90385d563038" providerId="ADAL" clId="{D6327E4C-6A42-4DC4-B986-FA85AF57380A}" dt="2025-11-17T11:16:01.379" v="0" actId="790"/>
          <ac:spMkLst>
            <pc:docMk/>
            <pc:sldMk cId="0" sldId="260"/>
            <ac:spMk id="14" creationId="{00000000-0000-0000-0000-000000000000}"/>
          </ac:spMkLst>
        </pc:spChg>
      </pc:sldChg>
      <pc:sldChg chg="modSp del mod">
        <pc:chgData name="Arild Torvund Olsen" userId="3423d729-1e8d-4c10-9ef2-90385d563038" providerId="ADAL" clId="{D6327E4C-6A42-4DC4-B986-FA85AF57380A}" dt="2025-11-17T12:18:57.438" v="257" actId="47"/>
        <pc:sldMkLst>
          <pc:docMk/>
          <pc:sldMk cId="0" sldId="261"/>
        </pc:sldMkLst>
        <pc:spChg chg="mod">
          <ac:chgData name="Arild Torvund Olsen" userId="3423d729-1e8d-4c10-9ef2-90385d563038" providerId="ADAL" clId="{D6327E4C-6A42-4DC4-B986-FA85AF57380A}" dt="2025-11-17T11:16:01.379" v="0" actId="790"/>
          <ac:spMkLst>
            <pc:docMk/>
            <pc:sldMk cId="0" sldId="261"/>
            <ac:spMk id="2" creationId="{00000000-0000-0000-0000-000000000000}"/>
          </ac:spMkLst>
        </pc:spChg>
        <pc:spChg chg="mod">
          <ac:chgData name="Arild Torvund Olsen" userId="3423d729-1e8d-4c10-9ef2-90385d563038" providerId="ADAL" clId="{D6327E4C-6A42-4DC4-B986-FA85AF57380A}" dt="2025-11-17T11:16:01.379" v="0" actId="790"/>
          <ac:spMkLst>
            <pc:docMk/>
            <pc:sldMk cId="0" sldId="261"/>
            <ac:spMk id="3" creationId="{00000000-0000-0000-0000-000000000000}"/>
          </ac:spMkLst>
        </pc:spChg>
        <pc:spChg chg="mod">
          <ac:chgData name="Arild Torvund Olsen" userId="3423d729-1e8d-4c10-9ef2-90385d563038" providerId="ADAL" clId="{D6327E4C-6A42-4DC4-B986-FA85AF57380A}" dt="2025-11-17T11:16:01.379" v="0" actId="790"/>
          <ac:spMkLst>
            <pc:docMk/>
            <pc:sldMk cId="0" sldId="261"/>
            <ac:spMk id="4" creationId="{00000000-0000-0000-0000-000000000000}"/>
          </ac:spMkLst>
        </pc:spChg>
        <pc:spChg chg="mod">
          <ac:chgData name="Arild Torvund Olsen" userId="3423d729-1e8d-4c10-9ef2-90385d563038" providerId="ADAL" clId="{D6327E4C-6A42-4DC4-B986-FA85AF57380A}" dt="2025-11-17T11:16:01.379" v="0" actId="790"/>
          <ac:spMkLst>
            <pc:docMk/>
            <pc:sldMk cId="0" sldId="261"/>
            <ac:spMk id="7" creationId="{00000000-0000-0000-0000-000000000000}"/>
          </ac:spMkLst>
        </pc:spChg>
        <pc:spChg chg="mod">
          <ac:chgData name="Arild Torvund Olsen" userId="3423d729-1e8d-4c10-9ef2-90385d563038" providerId="ADAL" clId="{D6327E4C-6A42-4DC4-B986-FA85AF57380A}" dt="2025-11-17T11:16:01.379" v="0" actId="790"/>
          <ac:spMkLst>
            <pc:docMk/>
            <pc:sldMk cId="0" sldId="261"/>
            <ac:spMk id="8" creationId="{00000000-0000-0000-0000-000000000000}"/>
          </ac:spMkLst>
        </pc:spChg>
        <pc:spChg chg="mod">
          <ac:chgData name="Arild Torvund Olsen" userId="3423d729-1e8d-4c10-9ef2-90385d563038" providerId="ADAL" clId="{D6327E4C-6A42-4DC4-B986-FA85AF57380A}" dt="2025-11-17T11:16:01.379" v="0" actId="790"/>
          <ac:spMkLst>
            <pc:docMk/>
            <pc:sldMk cId="0" sldId="261"/>
            <ac:spMk id="9" creationId="{00000000-0000-0000-0000-000000000000}"/>
          </ac:spMkLst>
        </pc:spChg>
        <pc:spChg chg="mod">
          <ac:chgData name="Arild Torvund Olsen" userId="3423d729-1e8d-4c10-9ef2-90385d563038" providerId="ADAL" clId="{D6327E4C-6A42-4DC4-B986-FA85AF57380A}" dt="2025-11-17T11:16:01.379" v="0" actId="790"/>
          <ac:spMkLst>
            <pc:docMk/>
            <pc:sldMk cId="0" sldId="261"/>
            <ac:spMk id="10" creationId="{00000000-0000-0000-0000-000000000000}"/>
          </ac:spMkLst>
        </pc:spChg>
        <pc:spChg chg="mod">
          <ac:chgData name="Arild Torvund Olsen" userId="3423d729-1e8d-4c10-9ef2-90385d563038" providerId="ADAL" clId="{D6327E4C-6A42-4DC4-B986-FA85AF57380A}" dt="2025-11-17T12:03:11.637" v="215" actId="20577"/>
          <ac:spMkLst>
            <pc:docMk/>
            <pc:sldMk cId="0" sldId="261"/>
            <ac:spMk id="11" creationId="{00000000-0000-0000-0000-000000000000}"/>
          </ac:spMkLst>
        </pc:spChg>
        <pc:spChg chg="mod">
          <ac:chgData name="Arild Torvund Olsen" userId="3423d729-1e8d-4c10-9ef2-90385d563038" providerId="ADAL" clId="{D6327E4C-6A42-4DC4-B986-FA85AF57380A}" dt="2025-11-17T11:58:12.274" v="193" actId="2711"/>
          <ac:spMkLst>
            <pc:docMk/>
            <pc:sldMk cId="0" sldId="261"/>
            <ac:spMk id="12" creationId="{00000000-0000-0000-0000-000000000000}"/>
          </ac:spMkLst>
        </pc:spChg>
        <pc:spChg chg="mod">
          <ac:chgData name="Arild Torvund Olsen" userId="3423d729-1e8d-4c10-9ef2-90385d563038" providerId="ADAL" clId="{D6327E4C-6A42-4DC4-B986-FA85AF57380A}" dt="2025-11-17T12:04:37.618" v="216" actId="20577"/>
          <ac:spMkLst>
            <pc:docMk/>
            <pc:sldMk cId="0" sldId="261"/>
            <ac:spMk id="13" creationId="{00000000-0000-0000-0000-000000000000}"/>
          </ac:spMkLst>
        </pc:spChg>
      </pc:sldChg>
      <pc:sldChg chg="delSp modSp del mod">
        <pc:chgData name="Arild Torvund Olsen" userId="3423d729-1e8d-4c10-9ef2-90385d563038" providerId="ADAL" clId="{D6327E4C-6A42-4DC4-B986-FA85AF57380A}" dt="2025-11-17T12:25:57.330" v="320" actId="2696"/>
        <pc:sldMkLst>
          <pc:docMk/>
          <pc:sldMk cId="0" sldId="262"/>
        </pc:sldMkLst>
        <pc:spChg chg="mod">
          <ac:chgData name="Arild Torvund Olsen" userId="3423d729-1e8d-4c10-9ef2-90385d563038" providerId="ADAL" clId="{D6327E4C-6A42-4DC4-B986-FA85AF57380A}" dt="2025-11-17T11:16:01.379" v="0" actId="790"/>
          <ac:spMkLst>
            <pc:docMk/>
            <pc:sldMk cId="0" sldId="262"/>
            <ac:spMk id="2" creationId="{00000000-0000-0000-0000-000000000000}"/>
          </ac:spMkLst>
        </pc:spChg>
        <pc:spChg chg="mod">
          <ac:chgData name="Arild Torvund Olsen" userId="3423d729-1e8d-4c10-9ef2-90385d563038" providerId="ADAL" clId="{D6327E4C-6A42-4DC4-B986-FA85AF57380A}" dt="2025-11-17T11:16:01.379" v="0" actId="790"/>
          <ac:spMkLst>
            <pc:docMk/>
            <pc:sldMk cId="0" sldId="262"/>
            <ac:spMk id="3" creationId="{00000000-0000-0000-0000-000000000000}"/>
          </ac:spMkLst>
        </pc:spChg>
        <pc:spChg chg="mod">
          <ac:chgData name="Arild Torvund Olsen" userId="3423d729-1e8d-4c10-9ef2-90385d563038" providerId="ADAL" clId="{D6327E4C-6A42-4DC4-B986-FA85AF57380A}" dt="2025-11-17T11:16:01.379" v="0" actId="790"/>
          <ac:spMkLst>
            <pc:docMk/>
            <pc:sldMk cId="0" sldId="262"/>
            <ac:spMk id="4" creationId="{00000000-0000-0000-0000-000000000000}"/>
          </ac:spMkLst>
        </pc:spChg>
        <pc:spChg chg="mod">
          <ac:chgData name="Arild Torvund Olsen" userId="3423d729-1e8d-4c10-9ef2-90385d563038" providerId="ADAL" clId="{D6327E4C-6A42-4DC4-B986-FA85AF57380A}" dt="2025-11-17T11:16:01.379" v="0" actId="790"/>
          <ac:spMkLst>
            <pc:docMk/>
            <pc:sldMk cId="0" sldId="262"/>
            <ac:spMk id="7" creationId="{00000000-0000-0000-0000-000000000000}"/>
          </ac:spMkLst>
        </pc:spChg>
        <pc:spChg chg="mod">
          <ac:chgData name="Arild Torvund Olsen" userId="3423d729-1e8d-4c10-9ef2-90385d563038" providerId="ADAL" clId="{D6327E4C-6A42-4DC4-B986-FA85AF57380A}" dt="2025-11-17T11:16:01.379" v="0" actId="790"/>
          <ac:spMkLst>
            <pc:docMk/>
            <pc:sldMk cId="0" sldId="262"/>
            <ac:spMk id="8" creationId="{00000000-0000-0000-0000-000000000000}"/>
          </ac:spMkLst>
        </pc:spChg>
        <pc:spChg chg="mod">
          <ac:chgData name="Arild Torvund Olsen" userId="3423d729-1e8d-4c10-9ef2-90385d563038" providerId="ADAL" clId="{D6327E4C-6A42-4DC4-B986-FA85AF57380A}" dt="2025-11-17T11:16:01.379" v="0" actId="790"/>
          <ac:spMkLst>
            <pc:docMk/>
            <pc:sldMk cId="0" sldId="262"/>
            <ac:spMk id="9" creationId="{00000000-0000-0000-0000-000000000000}"/>
          </ac:spMkLst>
        </pc:spChg>
        <pc:spChg chg="mod">
          <ac:chgData name="Arild Torvund Olsen" userId="3423d729-1e8d-4c10-9ef2-90385d563038" providerId="ADAL" clId="{D6327E4C-6A42-4DC4-B986-FA85AF57380A}" dt="2025-11-17T11:16:01.379" v="0" actId="790"/>
          <ac:spMkLst>
            <pc:docMk/>
            <pc:sldMk cId="0" sldId="262"/>
            <ac:spMk id="10" creationId="{00000000-0000-0000-0000-000000000000}"/>
          </ac:spMkLst>
        </pc:spChg>
        <pc:spChg chg="mod">
          <ac:chgData name="Arild Torvund Olsen" userId="3423d729-1e8d-4c10-9ef2-90385d563038" providerId="ADAL" clId="{D6327E4C-6A42-4DC4-B986-FA85AF57380A}" dt="2025-11-17T12:04:51.663" v="225" actId="6549"/>
          <ac:spMkLst>
            <pc:docMk/>
            <pc:sldMk cId="0" sldId="262"/>
            <ac:spMk id="11" creationId="{00000000-0000-0000-0000-000000000000}"/>
          </ac:spMkLst>
        </pc:spChg>
        <pc:spChg chg="del mod">
          <ac:chgData name="Arild Torvund Olsen" userId="3423d729-1e8d-4c10-9ef2-90385d563038" providerId="ADAL" clId="{D6327E4C-6A42-4DC4-B986-FA85AF57380A}" dt="2025-11-17T12:21:09.477" v="281"/>
          <ac:spMkLst>
            <pc:docMk/>
            <pc:sldMk cId="0" sldId="262"/>
            <ac:spMk id="12" creationId="{00000000-0000-0000-0000-000000000000}"/>
          </ac:spMkLst>
        </pc:spChg>
        <pc:spChg chg="mod">
          <ac:chgData name="Arild Torvund Olsen" userId="3423d729-1e8d-4c10-9ef2-90385d563038" providerId="ADAL" clId="{D6327E4C-6A42-4DC4-B986-FA85AF57380A}" dt="2025-11-17T12:02:02.790" v="201" actId="6549"/>
          <ac:spMkLst>
            <pc:docMk/>
            <pc:sldMk cId="0" sldId="262"/>
            <ac:spMk id="13" creationId="{00000000-0000-0000-0000-000000000000}"/>
          </ac:spMkLst>
        </pc:spChg>
      </pc:sldChg>
      <pc:sldChg chg="delSp modSp del mod">
        <pc:chgData name="Arild Torvund Olsen" userId="3423d729-1e8d-4c10-9ef2-90385d563038" providerId="ADAL" clId="{D6327E4C-6A42-4DC4-B986-FA85AF57380A}" dt="2025-11-17T12:27:06.643" v="334" actId="47"/>
        <pc:sldMkLst>
          <pc:docMk/>
          <pc:sldMk cId="0" sldId="263"/>
        </pc:sldMkLst>
        <pc:spChg chg="mod">
          <ac:chgData name="Arild Torvund Olsen" userId="3423d729-1e8d-4c10-9ef2-90385d563038" providerId="ADAL" clId="{D6327E4C-6A42-4DC4-B986-FA85AF57380A}" dt="2025-11-17T11:16:01.379" v="0" actId="790"/>
          <ac:spMkLst>
            <pc:docMk/>
            <pc:sldMk cId="0" sldId="263"/>
            <ac:spMk id="2" creationId="{00000000-0000-0000-0000-000000000000}"/>
          </ac:spMkLst>
        </pc:spChg>
        <pc:spChg chg="mod">
          <ac:chgData name="Arild Torvund Olsen" userId="3423d729-1e8d-4c10-9ef2-90385d563038" providerId="ADAL" clId="{D6327E4C-6A42-4DC4-B986-FA85AF57380A}" dt="2025-11-17T11:16:01.379" v="0" actId="790"/>
          <ac:spMkLst>
            <pc:docMk/>
            <pc:sldMk cId="0" sldId="263"/>
            <ac:spMk id="3" creationId="{00000000-0000-0000-0000-000000000000}"/>
          </ac:spMkLst>
        </pc:spChg>
        <pc:spChg chg="mod">
          <ac:chgData name="Arild Torvund Olsen" userId="3423d729-1e8d-4c10-9ef2-90385d563038" providerId="ADAL" clId="{D6327E4C-6A42-4DC4-B986-FA85AF57380A}" dt="2025-11-17T11:16:01.379" v="0" actId="790"/>
          <ac:spMkLst>
            <pc:docMk/>
            <pc:sldMk cId="0" sldId="263"/>
            <ac:spMk id="4" creationId="{00000000-0000-0000-0000-000000000000}"/>
          </ac:spMkLst>
        </pc:spChg>
        <pc:spChg chg="mod">
          <ac:chgData name="Arild Torvund Olsen" userId="3423d729-1e8d-4c10-9ef2-90385d563038" providerId="ADAL" clId="{D6327E4C-6A42-4DC4-B986-FA85AF57380A}" dt="2025-11-17T11:16:01.379" v="0" actId="790"/>
          <ac:spMkLst>
            <pc:docMk/>
            <pc:sldMk cId="0" sldId="263"/>
            <ac:spMk id="5" creationId="{00000000-0000-0000-0000-000000000000}"/>
          </ac:spMkLst>
        </pc:spChg>
        <pc:spChg chg="mod">
          <ac:chgData name="Arild Torvund Olsen" userId="3423d729-1e8d-4c10-9ef2-90385d563038" providerId="ADAL" clId="{D6327E4C-6A42-4DC4-B986-FA85AF57380A}" dt="2025-11-17T11:16:01.379" v="0" actId="790"/>
          <ac:spMkLst>
            <pc:docMk/>
            <pc:sldMk cId="0" sldId="263"/>
            <ac:spMk id="7" creationId="{00000000-0000-0000-0000-000000000000}"/>
          </ac:spMkLst>
        </pc:spChg>
        <pc:spChg chg="mod">
          <ac:chgData name="Arild Torvund Olsen" userId="3423d729-1e8d-4c10-9ef2-90385d563038" providerId="ADAL" clId="{D6327E4C-6A42-4DC4-B986-FA85AF57380A}" dt="2025-11-17T11:16:01.379" v="0" actId="790"/>
          <ac:spMkLst>
            <pc:docMk/>
            <pc:sldMk cId="0" sldId="263"/>
            <ac:spMk id="8" creationId="{00000000-0000-0000-0000-000000000000}"/>
          </ac:spMkLst>
        </pc:spChg>
        <pc:spChg chg="mod">
          <ac:chgData name="Arild Torvund Olsen" userId="3423d729-1e8d-4c10-9ef2-90385d563038" providerId="ADAL" clId="{D6327E4C-6A42-4DC4-B986-FA85AF57380A}" dt="2025-11-17T11:16:01.379" v="0" actId="790"/>
          <ac:spMkLst>
            <pc:docMk/>
            <pc:sldMk cId="0" sldId="263"/>
            <ac:spMk id="9" creationId="{00000000-0000-0000-0000-000000000000}"/>
          </ac:spMkLst>
        </pc:spChg>
        <pc:spChg chg="mod">
          <ac:chgData name="Arild Torvund Olsen" userId="3423d729-1e8d-4c10-9ef2-90385d563038" providerId="ADAL" clId="{D6327E4C-6A42-4DC4-B986-FA85AF57380A}" dt="2025-11-17T12:10:25.591" v="232" actId="20577"/>
          <ac:spMkLst>
            <pc:docMk/>
            <pc:sldMk cId="0" sldId="263"/>
            <ac:spMk id="11" creationId="{00000000-0000-0000-0000-000000000000}"/>
          </ac:spMkLst>
        </pc:spChg>
        <pc:spChg chg="del mod">
          <ac:chgData name="Arild Torvund Olsen" userId="3423d729-1e8d-4c10-9ef2-90385d563038" providerId="ADAL" clId="{D6327E4C-6A42-4DC4-B986-FA85AF57380A}" dt="2025-11-17T12:26:18.287" v="325"/>
          <ac:spMkLst>
            <pc:docMk/>
            <pc:sldMk cId="0" sldId="263"/>
            <ac:spMk id="12" creationId="{00000000-0000-0000-0000-000000000000}"/>
          </ac:spMkLst>
        </pc:spChg>
        <pc:spChg chg="mod">
          <ac:chgData name="Arild Torvund Olsen" userId="3423d729-1e8d-4c10-9ef2-90385d563038" providerId="ADAL" clId="{D6327E4C-6A42-4DC4-B986-FA85AF57380A}" dt="2025-11-17T12:10:51.716" v="235" actId="20577"/>
          <ac:spMkLst>
            <pc:docMk/>
            <pc:sldMk cId="0" sldId="263"/>
            <ac:spMk id="13" creationId="{00000000-0000-0000-0000-000000000000}"/>
          </ac:spMkLst>
        </pc:spChg>
      </pc:sldChg>
      <pc:sldChg chg="delSp modSp add del mod">
        <pc:chgData name="Arild Torvund Olsen" userId="3423d729-1e8d-4c10-9ef2-90385d563038" providerId="ADAL" clId="{D6327E4C-6A42-4DC4-B986-FA85AF57380A}" dt="2025-11-17T11:34:26.195" v="40" actId="47"/>
        <pc:sldMkLst>
          <pc:docMk/>
          <pc:sldMk cId="247934291" sldId="264"/>
        </pc:sldMkLst>
        <pc:spChg chg="del">
          <ac:chgData name="Arild Torvund Olsen" userId="3423d729-1e8d-4c10-9ef2-90385d563038" providerId="ADAL" clId="{D6327E4C-6A42-4DC4-B986-FA85AF57380A}" dt="2025-11-17T11:33:04.795" v="20" actId="478"/>
          <ac:spMkLst>
            <pc:docMk/>
            <pc:sldMk cId="247934291" sldId="264"/>
            <ac:spMk id="8" creationId="{74EB8E04-4C8C-CE62-E409-830C21535292}"/>
          </ac:spMkLst>
        </pc:spChg>
        <pc:spChg chg="del mod">
          <ac:chgData name="Arild Torvund Olsen" userId="3423d729-1e8d-4c10-9ef2-90385d563038" providerId="ADAL" clId="{D6327E4C-6A42-4DC4-B986-FA85AF57380A}" dt="2025-11-17T11:33:07.546" v="22" actId="478"/>
          <ac:spMkLst>
            <pc:docMk/>
            <pc:sldMk cId="247934291" sldId="264"/>
            <ac:spMk id="9" creationId="{EB86E06F-C664-B64B-0EBA-1C4CB7EBD471}"/>
          </ac:spMkLst>
        </pc:spChg>
        <pc:spChg chg="del">
          <ac:chgData name="Arild Torvund Olsen" userId="3423d729-1e8d-4c10-9ef2-90385d563038" providerId="ADAL" clId="{D6327E4C-6A42-4DC4-B986-FA85AF57380A}" dt="2025-11-17T11:33:08.699" v="23" actId="478"/>
          <ac:spMkLst>
            <pc:docMk/>
            <pc:sldMk cId="247934291" sldId="264"/>
            <ac:spMk id="19" creationId="{775D50BE-EF5D-1241-2D64-B747D24620A7}"/>
          </ac:spMkLst>
        </pc:spChg>
      </pc:sldChg>
      <pc:sldChg chg="delSp modSp add mod setBg">
        <pc:chgData name="Arild Torvund Olsen" userId="3423d729-1e8d-4c10-9ef2-90385d563038" providerId="ADAL" clId="{D6327E4C-6A42-4DC4-B986-FA85AF57380A}" dt="2025-11-17T18:01:23.242" v="339" actId="20577"/>
        <pc:sldMkLst>
          <pc:docMk/>
          <pc:sldMk cId="1802851670" sldId="265"/>
        </pc:sldMkLst>
        <pc:spChg chg="del">
          <ac:chgData name="Arild Torvund Olsen" userId="3423d729-1e8d-4c10-9ef2-90385d563038" providerId="ADAL" clId="{D6327E4C-6A42-4DC4-B986-FA85AF57380A}" dt="2025-11-17T11:33:42.709" v="25" actId="478"/>
          <ac:spMkLst>
            <pc:docMk/>
            <pc:sldMk cId="1802851670" sldId="265"/>
            <ac:spMk id="2" creationId="{17AC17C1-8B36-C7F6-EC70-8274D6CF2CCA}"/>
          </ac:spMkLst>
        </pc:spChg>
        <pc:spChg chg="del">
          <ac:chgData name="Arild Torvund Olsen" userId="3423d729-1e8d-4c10-9ef2-90385d563038" providerId="ADAL" clId="{D6327E4C-6A42-4DC4-B986-FA85AF57380A}" dt="2025-11-17T11:33:48.852" v="31" actId="478"/>
          <ac:spMkLst>
            <pc:docMk/>
            <pc:sldMk cId="1802851670" sldId="265"/>
            <ac:spMk id="3" creationId="{17D237F5-189C-9A4D-77BB-C79FBCF5CEC7}"/>
          </ac:spMkLst>
        </pc:spChg>
        <pc:spChg chg="del">
          <ac:chgData name="Arild Torvund Olsen" userId="3423d729-1e8d-4c10-9ef2-90385d563038" providerId="ADAL" clId="{D6327E4C-6A42-4DC4-B986-FA85AF57380A}" dt="2025-11-17T11:33:52.901" v="35" actId="478"/>
          <ac:spMkLst>
            <pc:docMk/>
            <pc:sldMk cId="1802851670" sldId="265"/>
            <ac:spMk id="4" creationId="{7706DD26-5BA6-D09E-0AF0-3BCEF0FEB23B}"/>
          </ac:spMkLst>
        </pc:spChg>
        <pc:spChg chg="del">
          <ac:chgData name="Arild Torvund Olsen" userId="3423d729-1e8d-4c10-9ef2-90385d563038" providerId="ADAL" clId="{D6327E4C-6A42-4DC4-B986-FA85AF57380A}" dt="2025-11-17T11:33:46.712" v="29" actId="478"/>
          <ac:spMkLst>
            <pc:docMk/>
            <pc:sldMk cId="1802851670" sldId="265"/>
            <ac:spMk id="5" creationId="{1922A987-FEC3-E470-BFD8-9850119997B8}"/>
          </ac:spMkLst>
        </pc:spChg>
        <pc:spChg chg="del">
          <ac:chgData name="Arild Torvund Olsen" userId="3423d729-1e8d-4c10-9ef2-90385d563038" providerId="ADAL" clId="{D6327E4C-6A42-4DC4-B986-FA85AF57380A}" dt="2025-11-17T11:33:44.918" v="27" actId="478"/>
          <ac:spMkLst>
            <pc:docMk/>
            <pc:sldMk cId="1802851670" sldId="265"/>
            <ac:spMk id="6" creationId="{61120A12-25E4-D8AB-EFF0-A536C73A54A9}"/>
          </ac:spMkLst>
        </pc:spChg>
        <pc:spChg chg="del">
          <ac:chgData name="Arild Torvund Olsen" userId="3423d729-1e8d-4c10-9ef2-90385d563038" providerId="ADAL" clId="{D6327E4C-6A42-4DC4-B986-FA85AF57380A}" dt="2025-11-17T11:33:50.786" v="33" actId="478"/>
          <ac:spMkLst>
            <pc:docMk/>
            <pc:sldMk cId="1802851670" sldId="265"/>
            <ac:spMk id="7" creationId="{89FFAACF-6970-A6D2-7D99-42AF526A1A22}"/>
          </ac:spMkLst>
        </pc:spChg>
        <pc:spChg chg="mod">
          <ac:chgData name="Arild Torvund Olsen" userId="3423d729-1e8d-4c10-9ef2-90385d563038" providerId="ADAL" clId="{D6327E4C-6A42-4DC4-B986-FA85AF57380A}" dt="2025-11-17T18:01:23.242" v="339" actId="20577"/>
          <ac:spMkLst>
            <pc:docMk/>
            <pc:sldMk cId="1802851670" sldId="265"/>
            <ac:spMk id="9" creationId="{8A1685A2-7395-9816-A496-8FE4611B86CE}"/>
          </ac:spMkLst>
        </pc:spChg>
        <pc:spChg chg="del">
          <ac:chgData name="Arild Torvund Olsen" userId="3423d729-1e8d-4c10-9ef2-90385d563038" providerId="ADAL" clId="{D6327E4C-6A42-4DC4-B986-FA85AF57380A}" dt="2025-11-17T11:33:45.869" v="28" actId="478"/>
          <ac:spMkLst>
            <pc:docMk/>
            <pc:sldMk cId="1802851670" sldId="265"/>
            <ac:spMk id="10" creationId="{92CA9EDE-D757-93B5-2119-CCC4DD2748A0}"/>
          </ac:spMkLst>
        </pc:spChg>
        <pc:spChg chg="del">
          <ac:chgData name="Arild Torvund Olsen" userId="3423d729-1e8d-4c10-9ef2-90385d563038" providerId="ADAL" clId="{D6327E4C-6A42-4DC4-B986-FA85AF57380A}" dt="2025-11-17T11:33:48.042" v="30" actId="478"/>
          <ac:spMkLst>
            <pc:docMk/>
            <pc:sldMk cId="1802851670" sldId="265"/>
            <ac:spMk id="11" creationId="{6D4346FB-A5AA-D7C7-3A29-A50E96359EE2}"/>
          </ac:spMkLst>
        </pc:spChg>
        <pc:spChg chg="del">
          <ac:chgData name="Arild Torvund Olsen" userId="3423d729-1e8d-4c10-9ef2-90385d563038" providerId="ADAL" clId="{D6327E4C-6A42-4DC4-B986-FA85AF57380A}" dt="2025-11-17T11:33:50.024" v="32" actId="478"/>
          <ac:spMkLst>
            <pc:docMk/>
            <pc:sldMk cId="1802851670" sldId="265"/>
            <ac:spMk id="12" creationId="{545D8A6D-4A8A-B4C7-786D-C8AD7411C0CF}"/>
          </ac:spMkLst>
        </pc:spChg>
        <pc:spChg chg="del">
          <ac:chgData name="Arild Torvund Olsen" userId="3423d729-1e8d-4c10-9ef2-90385d563038" providerId="ADAL" clId="{D6327E4C-6A42-4DC4-B986-FA85AF57380A}" dt="2025-11-17T11:33:52.122" v="34" actId="478"/>
          <ac:spMkLst>
            <pc:docMk/>
            <pc:sldMk cId="1802851670" sldId="265"/>
            <ac:spMk id="13" creationId="{BD1B4F9A-665A-414A-84A7-D78142D8E752}"/>
          </ac:spMkLst>
        </pc:spChg>
        <pc:spChg chg="del">
          <ac:chgData name="Arild Torvund Olsen" userId="3423d729-1e8d-4c10-9ef2-90385d563038" providerId="ADAL" clId="{D6327E4C-6A42-4DC4-B986-FA85AF57380A}" dt="2025-11-17T11:33:54.033" v="36" actId="478"/>
          <ac:spMkLst>
            <pc:docMk/>
            <pc:sldMk cId="1802851670" sldId="265"/>
            <ac:spMk id="14" creationId="{40177903-BF31-B3CB-DA76-214760FD744D}"/>
          </ac:spMkLst>
        </pc:spChg>
        <pc:spChg chg="del">
          <ac:chgData name="Arild Torvund Olsen" userId="3423d729-1e8d-4c10-9ef2-90385d563038" providerId="ADAL" clId="{D6327E4C-6A42-4DC4-B986-FA85AF57380A}" dt="2025-11-17T11:33:44.127" v="26" actId="478"/>
          <ac:spMkLst>
            <pc:docMk/>
            <pc:sldMk cId="1802851670" sldId="265"/>
            <ac:spMk id="15" creationId="{66355815-202C-EE5C-97A2-DC39A5FA8964}"/>
          </ac:spMkLst>
        </pc:spChg>
      </pc:sldChg>
      <pc:sldChg chg="delSp modSp add del mod">
        <pc:chgData name="Arild Torvund Olsen" userId="3423d729-1e8d-4c10-9ef2-90385d563038" providerId="ADAL" clId="{D6327E4C-6A42-4DC4-B986-FA85AF57380A}" dt="2025-11-17T11:48:57.077" v="113" actId="47"/>
        <pc:sldMkLst>
          <pc:docMk/>
          <pc:sldMk cId="1682635691" sldId="266"/>
        </pc:sldMkLst>
        <pc:spChg chg="mod">
          <ac:chgData name="Arild Torvund Olsen" userId="3423d729-1e8d-4c10-9ef2-90385d563038" providerId="ADAL" clId="{D6327E4C-6A42-4DC4-B986-FA85AF57380A}" dt="2025-11-17T11:40:38.953" v="55" actId="1076"/>
          <ac:spMkLst>
            <pc:docMk/>
            <pc:sldMk cId="1682635691" sldId="266"/>
            <ac:spMk id="2" creationId="{2A8986C4-0DCD-4B2B-A9DB-50EA6AA02082}"/>
          </ac:spMkLst>
        </pc:spChg>
        <pc:spChg chg="mod">
          <ac:chgData name="Arild Torvund Olsen" userId="3423d729-1e8d-4c10-9ef2-90385d563038" providerId="ADAL" clId="{D6327E4C-6A42-4DC4-B986-FA85AF57380A}" dt="2025-11-17T11:39:51.307" v="49" actId="1076"/>
          <ac:spMkLst>
            <pc:docMk/>
            <pc:sldMk cId="1682635691" sldId="266"/>
            <ac:spMk id="3" creationId="{86D75AE7-0D70-CCF4-3FA8-3378C8D8ABEF}"/>
          </ac:spMkLst>
        </pc:spChg>
        <pc:spChg chg="mod">
          <ac:chgData name="Arild Torvund Olsen" userId="3423d729-1e8d-4c10-9ef2-90385d563038" providerId="ADAL" clId="{D6327E4C-6A42-4DC4-B986-FA85AF57380A}" dt="2025-11-17T11:40:20.726" v="54" actId="1076"/>
          <ac:spMkLst>
            <pc:docMk/>
            <pc:sldMk cId="1682635691" sldId="266"/>
            <ac:spMk id="5" creationId="{E4E9F896-77D7-1129-C2A4-961BC5218FCB}"/>
          </ac:spMkLst>
        </pc:spChg>
        <pc:spChg chg="del">
          <ac:chgData name="Arild Torvund Olsen" userId="3423d729-1e8d-4c10-9ef2-90385d563038" providerId="ADAL" clId="{D6327E4C-6A42-4DC4-B986-FA85AF57380A}" dt="2025-11-17T11:39:37.735" v="45" actId="478"/>
          <ac:spMkLst>
            <pc:docMk/>
            <pc:sldMk cId="1682635691" sldId="266"/>
            <ac:spMk id="6" creationId="{4D499988-27A8-9A1F-EB10-839EFDACBFB9}"/>
          </ac:spMkLst>
        </pc:spChg>
        <pc:spChg chg="mod">
          <ac:chgData name="Arild Torvund Olsen" userId="3423d729-1e8d-4c10-9ef2-90385d563038" providerId="ADAL" clId="{D6327E4C-6A42-4DC4-B986-FA85AF57380A}" dt="2025-11-17T11:40:10.318" v="53" actId="1076"/>
          <ac:spMkLst>
            <pc:docMk/>
            <pc:sldMk cId="1682635691" sldId="266"/>
            <ac:spMk id="13" creationId="{3DF7172A-1F7D-9CF6-527A-F6E95E50EABF}"/>
          </ac:spMkLst>
        </pc:spChg>
        <pc:spChg chg="del">
          <ac:chgData name="Arild Torvund Olsen" userId="3423d729-1e8d-4c10-9ef2-90385d563038" providerId="ADAL" clId="{D6327E4C-6A42-4DC4-B986-FA85AF57380A}" dt="2025-11-17T11:39:39.714" v="46" actId="478"/>
          <ac:spMkLst>
            <pc:docMk/>
            <pc:sldMk cId="1682635691" sldId="266"/>
            <ac:spMk id="14" creationId="{7409707B-B4F9-EC65-4F98-8E9CC93D7E77}"/>
          </ac:spMkLst>
        </pc:spChg>
        <pc:spChg chg="del">
          <ac:chgData name="Arild Torvund Olsen" userId="3423d729-1e8d-4c10-9ef2-90385d563038" providerId="ADAL" clId="{D6327E4C-6A42-4DC4-B986-FA85AF57380A}" dt="2025-11-17T11:39:42.478" v="47" actId="478"/>
          <ac:spMkLst>
            <pc:docMk/>
            <pc:sldMk cId="1682635691" sldId="266"/>
            <ac:spMk id="15" creationId="{DA989598-86B7-C124-AD12-1ABC794B039D}"/>
          </ac:spMkLst>
        </pc:spChg>
        <pc:grpChg chg="del">
          <ac:chgData name="Arild Torvund Olsen" userId="3423d729-1e8d-4c10-9ef2-90385d563038" providerId="ADAL" clId="{D6327E4C-6A42-4DC4-B986-FA85AF57380A}" dt="2025-11-17T11:39:43.892" v="48" actId="478"/>
          <ac:grpSpMkLst>
            <pc:docMk/>
            <pc:sldMk cId="1682635691" sldId="266"/>
            <ac:grpSpMk id="8" creationId="{6E6B3906-8384-FCF8-840F-94C7CFBF1217}"/>
          </ac:grpSpMkLst>
        </pc:grpChg>
      </pc:sldChg>
      <pc:sldChg chg="modSp add mod">
        <pc:chgData name="Arild Torvund Olsen" userId="3423d729-1e8d-4c10-9ef2-90385d563038" providerId="ADAL" clId="{D6327E4C-6A42-4DC4-B986-FA85AF57380A}" dt="2025-11-17T17:57:52.641" v="335" actId="2711"/>
        <pc:sldMkLst>
          <pc:docMk/>
          <pc:sldMk cId="3597301112" sldId="266"/>
        </pc:sldMkLst>
        <pc:spChg chg="mod">
          <ac:chgData name="Arild Torvund Olsen" userId="3423d729-1e8d-4c10-9ef2-90385d563038" providerId="ADAL" clId="{D6327E4C-6A42-4DC4-B986-FA85AF57380A}" dt="2025-11-17T17:57:52.641" v="335" actId="2711"/>
          <ac:spMkLst>
            <pc:docMk/>
            <pc:sldMk cId="3597301112" sldId="266"/>
            <ac:spMk id="14" creationId="{ED2FAB7B-9255-28CB-9862-B0F325C59435}"/>
          </ac:spMkLst>
        </pc:spChg>
        <pc:spChg chg="mod">
          <ac:chgData name="Arild Torvund Olsen" userId="3423d729-1e8d-4c10-9ef2-90385d563038" providerId="ADAL" clId="{D6327E4C-6A42-4DC4-B986-FA85AF57380A}" dt="2025-11-17T11:56:34.737" v="185" actId="20577"/>
          <ac:spMkLst>
            <pc:docMk/>
            <pc:sldMk cId="3597301112" sldId="266"/>
            <ac:spMk id="15" creationId="{6250A163-CAFA-6FBA-ED20-2870F03B4377}"/>
          </ac:spMkLst>
        </pc:spChg>
      </pc:sldChg>
      <pc:sldChg chg="addSp delSp modSp add mod">
        <pc:chgData name="Arild Torvund Olsen" userId="3423d729-1e8d-4c10-9ef2-90385d563038" providerId="ADAL" clId="{D6327E4C-6A42-4DC4-B986-FA85AF57380A}" dt="2025-11-17T11:55:15.396" v="179" actId="20577"/>
        <pc:sldMkLst>
          <pc:docMk/>
          <pc:sldMk cId="164322694" sldId="267"/>
        </pc:sldMkLst>
        <pc:spChg chg="add mod">
          <ac:chgData name="Arild Torvund Olsen" userId="3423d729-1e8d-4c10-9ef2-90385d563038" providerId="ADAL" clId="{D6327E4C-6A42-4DC4-B986-FA85AF57380A}" dt="2025-11-17T11:55:15.396" v="179" actId="20577"/>
          <ac:spMkLst>
            <pc:docMk/>
            <pc:sldMk cId="164322694" sldId="267"/>
            <ac:spMk id="2" creationId="{B517B602-DC18-D0E0-C446-DC2DFDC51D09}"/>
          </ac:spMkLst>
        </pc:spChg>
        <pc:spChg chg="mod">
          <ac:chgData name="Arild Torvund Olsen" userId="3423d729-1e8d-4c10-9ef2-90385d563038" providerId="ADAL" clId="{D6327E4C-6A42-4DC4-B986-FA85AF57380A}" dt="2025-11-17T11:51:28.359" v="161" actId="1076"/>
          <ac:spMkLst>
            <pc:docMk/>
            <pc:sldMk cId="164322694" sldId="267"/>
            <ac:spMk id="6" creationId="{7DD5737D-563C-7F39-47D5-2DC70DAA068B}"/>
          </ac:spMkLst>
        </pc:spChg>
        <pc:spChg chg="del">
          <ac:chgData name="Arild Torvund Olsen" userId="3423d729-1e8d-4c10-9ef2-90385d563038" providerId="ADAL" clId="{D6327E4C-6A42-4DC4-B986-FA85AF57380A}" dt="2025-11-17T11:51:02.563" v="123" actId="478"/>
          <ac:spMkLst>
            <pc:docMk/>
            <pc:sldMk cId="164322694" sldId="267"/>
            <ac:spMk id="14" creationId="{9C426434-672A-2DF1-B919-8AC2D9F97DFE}"/>
          </ac:spMkLst>
        </pc:spChg>
        <pc:spChg chg="del mod">
          <ac:chgData name="Arild Torvund Olsen" userId="3423d729-1e8d-4c10-9ef2-90385d563038" providerId="ADAL" clId="{D6327E4C-6A42-4DC4-B986-FA85AF57380A}" dt="2025-11-17T11:54:35.035" v="167" actId="478"/>
          <ac:spMkLst>
            <pc:docMk/>
            <pc:sldMk cId="164322694" sldId="267"/>
            <ac:spMk id="15" creationId="{CBA2C337-38AE-DA41-8829-C126BEC4FF28}"/>
          </ac:spMkLst>
        </pc:spChg>
      </pc:sldChg>
      <pc:sldChg chg="addSp delSp modSp add mod ord">
        <pc:chgData name="Arild Torvund Olsen" userId="3423d729-1e8d-4c10-9ef2-90385d563038" providerId="ADAL" clId="{D6327E4C-6A42-4DC4-B986-FA85AF57380A}" dt="2025-11-17T12:20:21.615" v="277" actId="14100"/>
        <pc:sldMkLst>
          <pc:docMk/>
          <pc:sldMk cId="2132890689" sldId="268"/>
        </pc:sldMkLst>
        <pc:spChg chg="add mod">
          <ac:chgData name="Arild Torvund Olsen" userId="3423d729-1e8d-4c10-9ef2-90385d563038" providerId="ADAL" clId="{D6327E4C-6A42-4DC4-B986-FA85AF57380A}" dt="2025-11-17T12:18:17.278" v="253" actId="1076"/>
          <ac:spMkLst>
            <pc:docMk/>
            <pc:sldMk cId="2132890689" sldId="268"/>
            <ac:spMk id="2" creationId="{45A6DB2E-2CD5-3DBF-9DD2-DC019EBCC6BC}"/>
          </ac:spMkLst>
        </pc:spChg>
        <pc:spChg chg="add mod">
          <ac:chgData name="Arild Torvund Olsen" userId="3423d729-1e8d-4c10-9ef2-90385d563038" providerId="ADAL" clId="{D6327E4C-6A42-4DC4-B986-FA85AF57380A}" dt="2025-11-17T12:20:21.615" v="277" actId="14100"/>
          <ac:spMkLst>
            <pc:docMk/>
            <pc:sldMk cId="2132890689" sldId="268"/>
            <ac:spMk id="3" creationId="{60593204-26F4-CBB6-A094-9CD3DC69974A}"/>
          </ac:spMkLst>
        </pc:spChg>
        <pc:spChg chg="del">
          <ac:chgData name="Arild Torvund Olsen" userId="3423d729-1e8d-4c10-9ef2-90385d563038" providerId="ADAL" clId="{D6327E4C-6A42-4DC4-B986-FA85AF57380A}" dt="2025-11-17T12:16:24.658" v="240" actId="478"/>
          <ac:spMkLst>
            <pc:docMk/>
            <pc:sldMk cId="2132890689" sldId="268"/>
            <ac:spMk id="6" creationId="{D682DD9F-76C2-7E3F-90CC-CEB1C21F1A72}"/>
          </ac:spMkLst>
        </pc:spChg>
        <pc:spChg chg="mod">
          <ac:chgData name="Arild Torvund Olsen" userId="3423d729-1e8d-4c10-9ef2-90385d563038" providerId="ADAL" clId="{D6327E4C-6A42-4DC4-B986-FA85AF57380A}" dt="2025-11-17T12:18:13.578" v="252" actId="1076"/>
          <ac:spMkLst>
            <pc:docMk/>
            <pc:sldMk cId="2132890689" sldId="268"/>
            <ac:spMk id="14" creationId="{82A902AF-93E9-BBCB-7DCB-F2F4B29F172A}"/>
          </ac:spMkLst>
        </pc:spChg>
        <pc:spChg chg="del">
          <ac:chgData name="Arild Torvund Olsen" userId="3423d729-1e8d-4c10-9ef2-90385d563038" providerId="ADAL" clId="{D6327E4C-6A42-4DC4-B986-FA85AF57380A}" dt="2025-11-17T12:16:27.923" v="241" actId="478"/>
          <ac:spMkLst>
            <pc:docMk/>
            <pc:sldMk cId="2132890689" sldId="268"/>
            <ac:spMk id="15" creationId="{9A05EED3-760D-4525-5BAE-0282BE85830D}"/>
          </ac:spMkLst>
        </pc:spChg>
      </pc:sldChg>
      <pc:sldChg chg="modSp add mod">
        <pc:chgData name="Arild Torvund Olsen" userId="3423d729-1e8d-4c10-9ef2-90385d563038" providerId="ADAL" clId="{D6327E4C-6A42-4DC4-B986-FA85AF57380A}" dt="2025-11-17T12:25:22.426" v="315" actId="20577"/>
        <pc:sldMkLst>
          <pc:docMk/>
          <pc:sldMk cId="1040386669" sldId="269"/>
        </pc:sldMkLst>
        <pc:spChg chg="mod">
          <ac:chgData name="Arild Torvund Olsen" userId="3423d729-1e8d-4c10-9ef2-90385d563038" providerId="ADAL" clId="{D6327E4C-6A42-4DC4-B986-FA85AF57380A}" dt="2025-11-17T12:24:42.906" v="308" actId="1076"/>
          <ac:spMkLst>
            <pc:docMk/>
            <pc:sldMk cId="1040386669" sldId="269"/>
            <ac:spMk id="2" creationId="{E279B258-8455-9171-BBF1-83B0BD272DDA}"/>
          </ac:spMkLst>
        </pc:spChg>
        <pc:spChg chg="mod">
          <ac:chgData name="Arild Torvund Olsen" userId="3423d729-1e8d-4c10-9ef2-90385d563038" providerId="ADAL" clId="{D6327E4C-6A42-4DC4-B986-FA85AF57380A}" dt="2025-11-17T12:25:22.426" v="315" actId="20577"/>
          <ac:spMkLst>
            <pc:docMk/>
            <pc:sldMk cId="1040386669" sldId="269"/>
            <ac:spMk id="3" creationId="{ED0C2F93-B48C-5F70-F4A4-DE42E58AF2E4}"/>
          </ac:spMkLst>
        </pc:spChg>
        <pc:spChg chg="mod">
          <ac:chgData name="Arild Torvund Olsen" userId="3423d729-1e8d-4c10-9ef2-90385d563038" providerId="ADAL" clId="{D6327E4C-6A42-4DC4-B986-FA85AF57380A}" dt="2025-11-17T12:24:42.906" v="308" actId="1076"/>
          <ac:spMkLst>
            <pc:docMk/>
            <pc:sldMk cId="1040386669" sldId="269"/>
            <ac:spMk id="14" creationId="{8EC5426C-C5F0-91E4-AE5F-0FE12F76C52D}"/>
          </ac:spMkLst>
        </pc:spChg>
      </pc:sldChg>
      <pc:sldChg chg="modSp add del mod">
        <pc:chgData name="Arild Torvund Olsen" userId="3423d729-1e8d-4c10-9ef2-90385d563038" providerId="ADAL" clId="{D6327E4C-6A42-4DC4-B986-FA85AF57380A}" dt="2025-11-17T12:24:48.986" v="309" actId="2696"/>
        <pc:sldMkLst>
          <pc:docMk/>
          <pc:sldMk cId="433227283" sldId="270"/>
        </pc:sldMkLst>
        <pc:spChg chg="mod">
          <ac:chgData name="Arild Torvund Olsen" userId="3423d729-1e8d-4c10-9ef2-90385d563038" providerId="ADAL" clId="{D6327E4C-6A42-4DC4-B986-FA85AF57380A}" dt="2025-11-17T12:24:24.010" v="307" actId="20577"/>
          <ac:spMkLst>
            <pc:docMk/>
            <pc:sldMk cId="433227283" sldId="270"/>
            <ac:spMk id="3" creationId="{0C3EF480-7560-9179-6459-AF37BA21724D}"/>
          </ac:spMkLst>
        </pc:spChg>
      </pc:sldChg>
      <pc:sldChg chg="modSp add mod">
        <pc:chgData name="Arild Torvund Olsen" userId="3423d729-1e8d-4c10-9ef2-90385d563038" providerId="ADAL" clId="{D6327E4C-6A42-4DC4-B986-FA85AF57380A}" dt="2025-11-17T12:25:32.809" v="319" actId="20577"/>
        <pc:sldMkLst>
          <pc:docMk/>
          <pc:sldMk cId="4182595926" sldId="270"/>
        </pc:sldMkLst>
        <pc:spChg chg="mod">
          <ac:chgData name="Arild Torvund Olsen" userId="3423d729-1e8d-4c10-9ef2-90385d563038" providerId="ADAL" clId="{D6327E4C-6A42-4DC4-B986-FA85AF57380A}" dt="2025-11-17T12:25:32.809" v="319" actId="20577"/>
          <ac:spMkLst>
            <pc:docMk/>
            <pc:sldMk cId="4182595926" sldId="270"/>
            <ac:spMk id="3" creationId="{8A908AD4-6481-A530-AA80-FD09FCF66DB2}"/>
          </ac:spMkLst>
        </pc:spChg>
      </pc:sldChg>
      <pc:sldChg chg="addSp modSp add mod">
        <pc:chgData name="Arild Torvund Olsen" userId="3423d729-1e8d-4c10-9ef2-90385d563038" providerId="ADAL" clId="{D6327E4C-6A42-4DC4-B986-FA85AF57380A}" dt="2025-11-17T12:27:02.077" v="333" actId="1076"/>
        <pc:sldMkLst>
          <pc:docMk/>
          <pc:sldMk cId="2755702278" sldId="271"/>
        </pc:sldMkLst>
        <pc:spChg chg="mod">
          <ac:chgData name="Arild Torvund Olsen" userId="3423d729-1e8d-4c10-9ef2-90385d563038" providerId="ADAL" clId="{D6327E4C-6A42-4DC4-B986-FA85AF57380A}" dt="2025-11-17T12:26:26.428" v="326"/>
          <ac:spMkLst>
            <pc:docMk/>
            <pc:sldMk cId="2755702278" sldId="271"/>
            <ac:spMk id="2" creationId="{0C8FFB61-B1D8-6417-F74C-DEA9AD6DB608}"/>
          </ac:spMkLst>
        </pc:spChg>
        <pc:spChg chg="mod">
          <ac:chgData name="Arild Torvund Olsen" userId="3423d729-1e8d-4c10-9ef2-90385d563038" providerId="ADAL" clId="{D6327E4C-6A42-4DC4-B986-FA85AF57380A}" dt="2025-11-17T12:26:40.765" v="331" actId="20577"/>
          <ac:spMkLst>
            <pc:docMk/>
            <pc:sldMk cId="2755702278" sldId="271"/>
            <ac:spMk id="3" creationId="{C086F8CE-42C6-30B4-83F1-A784C1FFE846}"/>
          </ac:spMkLst>
        </pc:spChg>
        <pc:spChg chg="add mod">
          <ac:chgData name="Arild Torvund Olsen" userId="3423d729-1e8d-4c10-9ef2-90385d563038" providerId="ADAL" clId="{D6327E4C-6A42-4DC4-B986-FA85AF57380A}" dt="2025-11-17T12:27:02.077" v="333" actId="1076"/>
          <ac:spMkLst>
            <pc:docMk/>
            <pc:sldMk cId="2755702278" sldId="271"/>
            <ac:spMk id="4" creationId="{D162FD67-753D-BC07-D246-53D2545F650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nrk.no/KULTUR/XL/HISTORIA-BAK-_DEILIG-ER-JORDEN_-1.1675665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33DBDD6-59ED-9F9B-CB06-683C13B9E4BD}"/>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25E6A681-B69A-2EEC-6FC8-6B700C6EF971}"/>
              </a:ext>
            </a:extLst>
          </p:cNvPr>
          <p:cNvSpPr txBox="1"/>
          <p:nvPr/>
        </p:nvSpPr>
        <p:spPr>
          <a:xfrm>
            <a:off x="3276910" y="3263034"/>
            <a:ext cx="11734180" cy="2343150"/>
          </a:xfrm>
          <a:prstGeom prst="rect">
            <a:avLst/>
          </a:prstGeom>
        </p:spPr>
        <p:txBody>
          <a:bodyPr lIns="0" tIns="0" rIns="0" bIns="0" rtlCol="0" anchor="t">
            <a:spAutoFit/>
          </a:bodyPr>
          <a:lstStyle/>
          <a:p>
            <a:pPr algn="ctr">
              <a:lnSpc>
                <a:spcPts val="17571"/>
              </a:lnSpc>
            </a:pPr>
            <a:r>
              <a:rPr lang="nn-NO" sz="14642" i="1" noProof="0" dirty="0" err="1">
                <a:solidFill>
                  <a:srgbClr val="664F2B"/>
                </a:solidFill>
                <a:latin typeface="Bodoni FLF Italics"/>
                <a:ea typeface="Bodoni FLF Italics"/>
                <a:cs typeface="Bodoni FLF Italics"/>
                <a:sym typeface="Bodoni FLF Italics"/>
              </a:rPr>
              <a:t>Deilig</a:t>
            </a:r>
            <a:r>
              <a:rPr lang="nn-NO" sz="14642" i="1" noProof="0" dirty="0">
                <a:solidFill>
                  <a:srgbClr val="664F2B"/>
                </a:solidFill>
                <a:latin typeface="Bodoni FLF Italics"/>
                <a:ea typeface="Bodoni FLF Italics"/>
                <a:cs typeface="Bodoni FLF Italics"/>
                <a:sym typeface="Bodoni FLF Italics"/>
              </a:rPr>
              <a:t> er </a:t>
            </a:r>
            <a:r>
              <a:rPr lang="nn-NO" sz="14642" i="1" noProof="0" dirty="0" err="1">
                <a:solidFill>
                  <a:srgbClr val="664F2B"/>
                </a:solidFill>
                <a:latin typeface="Bodoni FLF Italics"/>
                <a:ea typeface="Bodoni FLF Italics"/>
                <a:cs typeface="Bodoni FLF Italics"/>
                <a:sym typeface="Bodoni FLF Italics"/>
              </a:rPr>
              <a:t>jorden</a:t>
            </a:r>
            <a:endParaRPr lang="nn-NO" sz="14642" i="1" noProof="0" dirty="0">
              <a:solidFill>
                <a:srgbClr val="664F2B"/>
              </a:solidFill>
              <a:latin typeface="Bodoni FLF Italics"/>
              <a:ea typeface="Bodoni FLF Italics"/>
              <a:cs typeface="Bodoni FLF Italics"/>
              <a:sym typeface="Bodoni FLF Italics"/>
            </a:endParaRPr>
          </a:p>
        </p:txBody>
      </p:sp>
      <p:sp>
        <p:nvSpPr>
          <p:cNvPr id="9" name="TextBox 9">
            <a:extLst>
              <a:ext uri="{FF2B5EF4-FFF2-40B4-BE49-F238E27FC236}">
                <a16:creationId xmlns:a16="http://schemas.microsoft.com/office/drawing/2014/main" id="{8A1685A2-7395-9816-A496-8FE4611B86CE}"/>
              </a:ext>
            </a:extLst>
          </p:cNvPr>
          <p:cNvSpPr txBox="1"/>
          <p:nvPr/>
        </p:nvSpPr>
        <p:spPr>
          <a:xfrm>
            <a:off x="6212578" y="5745550"/>
            <a:ext cx="4881943" cy="877433"/>
          </a:xfrm>
          <a:prstGeom prst="rect">
            <a:avLst/>
          </a:prstGeom>
        </p:spPr>
        <p:txBody>
          <a:bodyPr lIns="0" tIns="0" rIns="0" bIns="0" rtlCol="0" anchor="t">
            <a:spAutoFit/>
          </a:bodyPr>
          <a:lstStyle/>
          <a:p>
            <a:pPr marL="0" lvl="0" indent="0" algn="ctr">
              <a:lnSpc>
                <a:spcPts val="3304"/>
              </a:lnSpc>
              <a:spcBef>
                <a:spcPct val="0"/>
              </a:spcBef>
            </a:pPr>
            <a:r>
              <a:rPr lang="nn-NO" sz="2753" spc="432" noProof="0" dirty="0">
                <a:solidFill>
                  <a:srgbClr val="664F2B"/>
                </a:solidFill>
                <a:latin typeface="Bodoni FLF"/>
                <a:ea typeface="Bodoni FLF"/>
                <a:cs typeface="Bodoni FLF"/>
                <a:sym typeface="Bodoni FLF"/>
              </a:rPr>
              <a:t>HISTORIA BAK SONGEN ME ALLE KJENNER</a:t>
            </a:r>
          </a:p>
        </p:txBody>
      </p:sp>
      <p:sp>
        <p:nvSpPr>
          <p:cNvPr id="19" name="Freeform 15">
            <a:extLst>
              <a:ext uri="{FF2B5EF4-FFF2-40B4-BE49-F238E27FC236}">
                <a16:creationId xmlns:a16="http://schemas.microsoft.com/office/drawing/2014/main" id="{F495F457-E062-1161-0A78-38C084C79ACE}"/>
              </a:ext>
            </a:extLst>
          </p:cNvPr>
          <p:cNvSpPr/>
          <p:nvPr/>
        </p:nvSpPr>
        <p:spPr>
          <a:xfrm>
            <a:off x="5257800" y="6845342"/>
            <a:ext cx="7274502" cy="1363314"/>
          </a:xfrm>
          <a:custGeom>
            <a:avLst/>
            <a:gdLst/>
            <a:ahLst/>
            <a:cxnLst/>
            <a:rect l="l" t="t" r="r" b="b"/>
            <a:pathLst>
              <a:path w="7757506" h="1551501">
                <a:moveTo>
                  <a:pt x="0" y="0"/>
                </a:moveTo>
                <a:lnTo>
                  <a:pt x="7757506" y="0"/>
                </a:lnTo>
                <a:lnTo>
                  <a:pt x="7757506" y="1551501"/>
                </a:lnTo>
                <a:lnTo>
                  <a:pt x="0" y="1551501"/>
                </a:lnTo>
                <a:lnTo>
                  <a:pt x="0" y="0"/>
                </a:lnTo>
                <a:close/>
              </a:path>
            </a:pathLst>
          </a:custGeom>
          <a:blipFill>
            <a:blip r:embed="rId3"/>
            <a:stretch>
              <a:fillRect/>
            </a:stretch>
          </a:blipFill>
        </p:spPr>
        <p:txBody>
          <a:bodyPr/>
          <a:lstStyle/>
          <a:p>
            <a:endParaRPr lang="nn-NO" noProof="0" dirty="0"/>
          </a:p>
        </p:txBody>
      </p:sp>
    </p:spTree>
    <p:extLst>
      <p:ext uri="{BB962C8B-B14F-4D97-AF65-F5344CB8AC3E}">
        <p14:creationId xmlns:p14="http://schemas.microsoft.com/office/powerpoint/2010/main" val="180285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6"/>
          <p:cNvSpPr txBox="1"/>
          <p:nvPr/>
        </p:nvSpPr>
        <p:spPr>
          <a:xfrm>
            <a:off x="4044961" y="2933700"/>
            <a:ext cx="10198078" cy="662940"/>
          </a:xfrm>
          <a:prstGeom prst="rect">
            <a:avLst/>
          </a:prstGeom>
        </p:spPr>
        <p:txBody>
          <a:bodyPr lIns="0" tIns="0" rIns="0" bIns="0" rtlCol="0" anchor="t">
            <a:spAutoFit/>
          </a:bodyPr>
          <a:lstStyle/>
          <a:p>
            <a:pPr marL="0" lvl="0" indent="0" algn="ctr">
              <a:lnSpc>
                <a:spcPts val="5130"/>
              </a:lnSpc>
              <a:spcBef>
                <a:spcPct val="0"/>
              </a:spcBef>
            </a:pPr>
            <a:r>
              <a:rPr lang="nn-NO" sz="4500" spc="706" noProof="0" dirty="0">
                <a:solidFill>
                  <a:srgbClr val="664F2B"/>
                </a:solidFill>
                <a:latin typeface="TT Chocolates"/>
                <a:ea typeface="TT Chocolates"/>
                <a:cs typeface="TT Chocolates"/>
                <a:sym typeface="TT Chocolates"/>
              </a:rPr>
              <a:t>DEILIG ER JORDEN</a:t>
            </a:r>
          </a:p>
        </p:txBody>
      </p:sp>
      <p:sp>
        <p:nvSpPr>
          <p:cNvPr id="14" name="TextBox 14"/>
          <p:cNvSpPr txBox="1"/>
          <p:nvPr/>
        </p:nvSpPr>
        <p:spPr>
          <a:xfrm>
            <a:off x="4048373" y="1943100"/>
            <a:ext cx="10198078" cy="472059"/>
          </a:xfrm>
          <a:prstGeom prst="rect">
            <a:avLst/>
          </a:prstGeom>
        </p:spPr>
        <p:txBody>
          <a:bodyPr lIns="0" tIns="0" rIns="0" bIns="0" rtlCol="0" anchor="t">
            <a:spAutoFit/>
          </a:bodyPr>
          <a:lstStyle/>
          <a:p>
            <a:pPr marL="0" lvl="0" indent="0" algn="ctr">
              <a:lnSpc>
                <a:spcPts val="3648"/>
              </a:lnSpc>
              <a:spcBef>
                <a:spcPct val="0"/>
              </a:spcBef>
            </a:pPr>
            <a:r>
              <a:rPr lang="nn-NO" sz="3200" spc="502" noProof="0" dirty="0">
                <a:solidFill>
                  <a:srgbClr val="664F2B"/>
                </a:solidFill>
                <a:latin typeface="TT Chocolates Bold" panose="020B0604020202020204" charset="0"/>
                <a:ea typeface="TT Chocolates"/>
                <a:cs typeface="TT Chocolates"/>
                <a:sym typeface="TT Chocolates"/>
              </a:rPr>
              <a:t>FØR ME LES</a:t>
            </a:r>
          </a:p>
        </p:txBody>
      </p:sp>
      <p:sp>
        <p:nvSpPr>
          <p:cNvPr id="15" name="TextBox 15"/>
          <p:cNvSpPr txBox="1"/>
          <p:nvPr/>
        </p:nvSpPr>
        <p:spPr>
          <a:xfrm>
            <a:off x="4044961" y="4381500"/>
            <a:ext cx="10198078" cy="2025555"/>
          </a:xfrm>
          <a:prstGeom prst="rect">
            <a:avLst/>
          </a:prstGeom>
        </p:spPr>
        <p:txBody>
          <a:bodyPr lIns="0" tIns="0" rIns="0" bIns="0" rtlCol="0" anchor="t">
            <a:spAutoFit/>
          </a:bodyPr>
          <a:lstStyle/>
          <a:p>
            <a:pPr algn="ctr">
              <a:lnSpc>
                <a:spcPts val="6159"/>
              </a:lnSpc>
            </a:pPr>
            <a:r>
              <a:rPr lang="nn-NO" sz="4350"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Kva assosierer du med julesongen? Skriv ned:</a:t>
            </a:r>
            <a:endParaRPr lang="nn-NO" sz="4350" noProof="0" dirty="0">
              <a:solidFill>
                <a:srgbClr val="664F2B"/>
              </a:solidFill>
              <a:latin typeface="Calibri" panose="020F0502020204030204" pitchFamily="34" charset="0"/>
              <a:ea typeface="Calibri" panose="020F0502020204030204" pitchFamily="34" charset="0"/>
              <a:cs typeface="Calibri" panose="020F0502020204030204" pitchFamily="34" charset="0"/>
            </a:endParaRPr>
          </a:p>
          <a:p>
            <a:pPr marL="776605" lvl="1" indent="-387985" algn="l">
              <a:lnSpc>
                <a:spcPts val="5039"/>
              </a:lnSpc>
              <a:buFont typeface="Arial"/>
              <a:buChar char="•"/>
            </a:pPr>
            <a:r>
              <a:rPr lang="nn-NO" sz="3200" i="1"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tre ord som du kjem på når du høyrer namnet på songen</a:t>
            </a:r>
            <a:endParaRPr lang="nn-NO" sz="3200" i="1" noProof="0" dirty="0">
              <a:solidFill>
                <a:srgbClr val="664F2B"/>
              </a:solidFill>
              <a:latin typeface="Calibri" panose="020F0502020204030204" pitchFamily="34" charset="0"/>
              <a:ea typeface="Calibri" panose="020F0502020204030204" pitchFamily="34" charset="0"/>
              <a:cs typeface="Calibri" panose="020F0502020204030204" pitchFamily="34" charset="0"/>
            </a:endParaRPr>
          </a:p>
          <a:p>
            <a:pPr marL="776605" lvl="1" indent="-387985" algn="l">
              <a:lnSpc>
                <a:spcPts val="5039"/>
              </a:lnSpc>
              <a:buFont typeface="Arial"/>
              <a:buChar char="•"/>
            </a:pPr>
            <a:r>
              <a:rPr lang="nn-NO" sz="3200" i="1"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to kjensler du assosierer med songen</a:t>
            </a:r>
            <a:endParaRPr lang="nn-NO" sz="3200" i="1" noProof="0" dirty="0">
              <a:solidFill>
                <a:srgbClr val="664F2B"/>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6"/>
          <p:cNvSpPr txBox="1"/>
          <p:nvPr/>
        </p:nvSpPr>
        <p:spPr>
          <a:xfrm>
            <a:off x="4044961" y="2932800"/>
            <a:ext cx="10198078" cy="643443"/>
          </a:xfrm>
          <a:prstGeom prst="rect">
            <a:avLst/>
          </a:prstGeom>
        </p:spPr>
        <p:txBody>
          <a:bodyPr lIns="0" tIns="0" rIns="0" bIns="0" rtlCol="0" anchor="t">
            <a:spAutoFit/>
          </a:bodyPr>
          <a:lstStyle/>
          <a:p>
            <a:pPr marL="0" lvl="0" indent="0" algn="ctr">
              <a:lnSpc>
                <a:spcPts val="5130"/>
              </a:lnSpc>
              <a:spcBef>
                <a:spcPct val="0"/>
              </a:spcBef>
            </a:pPr>
            <a:r>
              <a:rPr lang="nn-NO" sz="4500" spc="706" noProof="0" dirty="0">
                <a:solidFill>
                  <a:srgbClr val="664F2B"/>
                </a:solidFill>
                <a:latin typeface="TT Chocolates"/>
                <a:ea typeface="TT Chocolates"/>
                <a:cs typeface="TT Chocolates"/>
                <a:sym typeface="TT Chocolates"/>
              </a:rPr>
              <a:t>DEILIG ER JORDEN</a:t>
            </a:r>
          </a:p>
        </p:txBody>
      </p:sp>
      <p:sp>
        <p:nvSpPr>
          <p:cNvPr id="12" name="Freeform 12"/>
          <p:cNvSpPr/>
          <p:nvPr/>
        </p:nvSpPr>
        <p:spPr>
          <a:xfrm rot="-3741528">
            <a:off x="12497129" y="9460466"/>
            <a:ext cx="1213396" cy="1250924"/>
          </a:xfrm>
          <a:custGeom>
            <a:avLst/>
            <a:gdLst/>
            <a:ahLst/>
            <a:cxnLst/>
            <a:rect l="l" t="t" r="r" b="b"/>
            <a:pathLst>
              <a:path w="1213396" h="1250924">
                <a:moveTo>
                  <a:pt x="0" y="0"/>
                </a:moveTo>
                <a:lnTo>
                  <a:pt x="1213397" y="0"/>
                </a:lnTo>
                <a:lnTo>
                  <a:pt x="1213397" y="1250924"/>
                </a:lnTo>
                <a:lnTo>
                  <a:pt x="0" y="1250924"/>
                </a:lnTo>
                <a:lnTo>
                  <a:pt x="0" y="0"/>
                </a:lnTo>
                <a:close/>
              </a:path>
            </a:pathLst>
          </a:custGeom>
          <a:blipFill>
            <a:blip r:embed="rId3"/>
            <a:stretch>
              <a:fillRect/>
            </a:stretch>
          </a:blipFill>
        </p:spPr>
        <p:txBody>
          <a:bodyPr/>
          <a:lstStyle/>
          <a:p>
            <a:endParaRPr lang="nn-NO" noProof="0" dirty="0"/>
          </a:p>
        </p:txBody>
      </p:sp>
      <p:sp>
        <p:nvSpPr>
          <p:cNvPr id="14" name="TextBox 14"/>
          <p:cNvSpPr txBox="1"/>
          <p:nvPr/>
        </p:nvSpPr>
        <p:spPr>
          <a:xfrm>
            <a:off x="4044961" y="1943100"/>
            <a:ext cx="10198078" cy="472059"/>
          </a:xfrm>
          <a:prstGeom prst="rect">
            <a:avLst/>
          </a:prstGeom>
        </p:spPr>
        <p:txBody>
          <a:bodyPr lIns="0" tIns="0" rIns="0" bIns="0" rtlCol="0" anchor="t">
            <a:spAutoFit/>
          </a:bodyPr>
          <a:lstStyle/>
          <a:p>
            <a:pPr marL="0" lvl="0" indent="0" algn="ctr">
              <a:lnSpc>
                <a:spcPts val="3648"/>
              </a:lnSpc>
              <a:spcBef>
                <a:spcPct val="0"/>
              </a:spcBef>
            </a:pPr>
            <a:r>
              <a:rPr lang="nn-NO" sz="3200" spc="502" noProof="0" dirty="0">
                <a:solidFill>
                  <a:srgbClr val="664F2B"/>
                </a:solidFill>
                <a:latin typeface="TT Chocolates Bold" panose="020B0604020202020204" charset="0"/>
                <a:ea typeface="TT Chocolates"/>
                <a:cs typeface="TT Chocolates"/>
                <a:sym typeface="TT Chocolates"/>
              </a:rPr>
              <a:t>FØR ME LES</a:t>
            </a:r>
          </a:p>
        </p:txBody>
      </p:sp>
      <p:sp>
        <p:nvSpPr>
          <p:cNvPr id="15" name="TextBox 15"/>
          <p:cNvSpPr txBox="1"/>
          <p:nvPr/>
        </p:nvSpPr>
        <p:spPr>
          <a:xfrm>
            <a:off x="3584580" y="4552382"/>
            <a:ext cx="11118839" cy="2215991"/>
          </a:xfrm>
          <a:prstGeom prst="rect">
            <a:avLst/>
          </a:prstGeom>
        </p:spPr>
        <p:txBody>
          <a:bodyPr wrap="square" lIns="0" tIns="0" rIns="0" bIns="0" rtlCol="0" anchor="t">
            <a:spAutoFit/>
          </a:bodyPr>
          <a:lstStyle/>
          <a:p>
            <a:pPr algn="ctr"/>
            <a:r>
              <a:rPr lang="nn-NO" sz="4800"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Samarbeidsoppgåve: </a:t>
            </a:r>
          </a:p>
          <a:p>
            <a:pPr algn="ctr"/>
            <a:r>
              <a:rPr lang="nn-NO" sz="4800"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Kva hugsar de frå songen? </a:t>
            </a:r>
          </a:p>
          <a:p>
            <a:pPr algn="ctr"/>
            <a:r>
              <a:rPr lang="nn-NO" sz="4800"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Skriv ned det de hugsar av teksten.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B23018-7350-F1D8-A217-2859F7518EC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7B512DE-D126-8DD0-0EFF-46DF3E132C24}"/>
              </a:ext>
            </a:extLst>
          </p:cNvPr>
          <p:cNvSpPr txBox="1"/>
          <p:nvPr/>
        </p:nvSpPr>
        <p:spPr>
          <a:xfrm>
            <a:off x="4044961" y="2932800"/>
            <a:ext cx="10198078" cy="643443"/>
          </a:xfrm>
          <a:prstGeom prst="rect">
            <a:avLst/>
          </a:prstGeom>
        </p:spPr>
        <p:txBody>
          <a:bodyPr lIns="0" tIns="0" rIns="0" bIns="0" rtlCol="0" anchor="t">
            <a:spAutoFit/>
          </a:bodyPr>
          <a:lstStyle/>
          <a:p>
            <a:pPr marL="0" lvl="0" indent="0" algn="ctr">
              <a:lnSpc>
                <a:spcPts val="5130"/>
              </a:lnSpc>
              <a:spcBef>
                <a:spcPct val="0"/>
              </a:spcBef>
            </a:pPr>
            <a:r>
              <a:rPr lang="nn-NO" sz="4500" spc="706" noProof="0" dirty="0">
                <a:solidFill>
                  <a:srgbClr val="664F2B"/>
                </a:solidFill>
                <a:latin typeface="TT Chocolates"/>
                <a:ea typeface="TT Chocolates"/>
                <a:cs typeface="TT Chocolates"/>
                <a:sym typeface="TT Chocolates"/>
              </a:rPr>
              <a:t>DEILIG ER JORDEN</a:t>
            </a:r>
          </a:p>
        </p:txBody>
      </p:sp>
      <p:sp>
        <p:nvSpPr>
          <p:cNvPr id="12" name="Freeform 12">
            <a:extLst>
              <a:ext uri="{FF2B5EF4-FFF2-40B4-BE49-F238E27FC236}">
                <a16:creationId xmlns:a16="http://schemas.microsoft.com/office/drawing/2014/main" id="{666CF865-BB5C-3B79-03F3-27514F08463D}"/>
              </a:ext>
            </a:extLst>
          </p:cNvPr>
          <p:cNvSpPr/>
          <p:nvPr/>
        </p:nvSpPr>
        <p:spPr>
          <a:xfrm rot="-3741528">
            <a:off x="12497129" y="9460466"/>
            <a:ext cx="1213396" cy="1250924"/>
          </a:xfrm>
          <a:custGeom>
            <a:avLst/>
            <a:gdLst/>
            <a:ahLst/>
            <a:cxnLst/>
            <a:rect l="l" t="t" r="r" b="b"/>
            <a:pathLst>
              <a:path w="1213396" h="1250924">
                <a:moveTo>
                  <a:pt x="0" y="0"/>
                </a:moveTo>
                <a:lnTo>
                  <a:pt x="1213397" y="0"/>
                </a:lnTo>
                <a:lnTo>
                  <a:pt x="1213397" y="1250924"/>
                </a:lnTo>
                <a:lnTo>
                  <a:pt x="0" y="1250924"/>
                </a:lnTo>
                <a:lnTo>
                  <a:pt x="0" y="0"/>
                </a:lnTo>
                <a:close/>
              </a:path>
            </a:pathLst>
          </a:custGeom>
          <a:blipFill>
            <a:blip r:embed="rId3"/>
            <a:stretch>
              <a:fillRect/>
            </a:stretch>
          </a:blipFill>
        </p:spPr>
        <p:txBody>
          <a:bodyPr/>
          <a:lstStyle/>
          <a:p>
            <a:endParaRPr lang="nn-NO" noProof="0" dirty="0"/>
          </a:p>
        </p:txBody>
      </p:sp>
      <p:sp>
        <p:nvSpPr>
          <p:cNvPr id="14" name="TextBox 14">
            <a:extLst>
              <a:ext uri="{FF2B5EF4-FFF2-40B4-BE49-F238E27FC236}">
                <a16:creationId xmlns:a16="http://schemas.microsoft.com/office/drawing/2014/main" id="{ED2FAB7B-9255-28CB-9862-B0F325C59435}"/>
              </a:ext>
            </a:extLst>
          </p:cNvPr>
          <p:cNvSpPr txBox="1"/>
          <p:nvPr/>
        </p:nvSpPr>
        <p:spPr>
          <a:xfrm>
            <a:off x="4044961" y="1943100"/>
            <a:ext cx="10198078" cy="472059"/>
          </a:xfrm>
          <a:prstGeom prst="rect">
            <a:avLst/>
          </a:prstGeom>
        </p:spPr>
        <p:txBody>
          <a:bodyPr lIns="0" tIns="0" rIns="0" bIns="0" rtlCol="0" anchor="t">
            <a:spAutoFit/>
          </a:bodyPr>
          <a:lstStyle/>
          <a:p>
            <a:pPr marL="0" lvl="0" indent="0" algn="ctr">
              <a:lnSpc>
                <a:spcPts val="3648"/>
              </a:lnSpc>
              <a:spcBef>
                <a:spcPct val="0"/>
              </a:spcBef>
            </a:pPr>
            <a:r>
              <a:rPr lang="nn-NO" sz="3200" spc="502" noProof="0" dirty="0">
                <a:solidFill>
                  <a:srgbClr val="664F2B"/>
                </a:solidFill>
                <a:latin typeface="TT Chocolates Bold" panose="020B0604020202020204" charset="0"/>
                <a:ea typeface="TT Chocolates"/>
                <a:cs typeface="TT Chocolates"/>
                <a:sym typeface="TT Chocolates"/>
              </a:rPr>
              <a:t>FØR ME LES</a:t>
            </a:r>
          </a:p>
        </p:txBody>
      </p:sp>
      <p:sp>
        <p:nvSpPr>
          <p:cNvPr id="15" name="TextBox 15">
            <a:extLst>
              <a:ext uri="{FF2B5EF4-FFF2-40B4-BE49-F238E27FC236}">
                <a16:creationId xmlns:a16="http://schemas.microsoft.com/office/drawing/2014/main" id="{6250A163-CAFA-6FBA-ED20-2870F03B4377}"/>
              </a:ext>
            </a:extLst>
          </p:cNvPr>
          <p:cNvSpPr txBox="1"/>
          <p:nvPr/>
        </p:nvSpPr>
        <p:spPr>
          <a:xfrm>
            <a:off x="3584580" y="4552382"/>
            <a:ext cx="11118839" cy="2215991"/>
          </a:xfrm>
          <a:prstGeom prst="rect">
            <a:avLst/>
          </a:prstGeom>
        </p:spPr>
        <p:txBody>
          <a:bodyPr wrap="square" lIns="0" tIns="0" rIns="0" bIns="0" rtlCol="0" anchor="t">
            <a:spAutoFit/>
          </a:bodyPr>
          <a:lstStyle/>
          <a:p>
            <a:pPr algn="ctr"/>
            <a:r>
              <a:rPr lang="nn-NO" sz="4800" noProof="0" dirty="0">
                <a:solidFill>
                  <a:srgbClr val="664F2B"/>
                </a:solidFill>
                <a:latin typeface="+mj-lt"/>
                <a:ea typeface="Calibri" panose="020F0502020204030204" pitchFamily="34" charset="0"/>
                <a:cs typeface="Calibri" panose="020F0502020204030204" pitchFamily="34" charset="0"/>
                <a:sym typeface="Auto Pro"/>
              </a:rPr>
              <a:t>Samarbeidsoppgåve: </a:t>
            </a:r>
          </a:p>
          <a:p>
            <a:pPr algn="ctr"/>
            <a:r>
              <a:rPr lang="nn-NO" sz="4800" dirty="0">
                <a:solidFill>
                  <a:srgbClr val="664F2B"/>
                </a:solidFill>
                <a:latin typeface="+mj-lt"/>
                <a:ea typeface="Auto Pro"/>
                <a:cs typeface="Auto Pro"/>
                <a:sym typeface="Auto Pro"/>
              </a:rPr>
              <a:t>Kva opplever de songen handlar om? </a:t>
            </a:r>
          </a:p>
          <a:p>
            <a:pPr algn="ctr"/>
            <a:r>
              <a:rPr lang="nn-NO" sz="4800" dirty="0">
                <a:solidFill>
                  <a:srgbClr val="664F2B"/>
                </a:solidFill>
                <a:latin typeface="+mj-lt"/>
                <a:ea typeface="Auto Pro"/>
                <a:cs typeface="Auto Pro"/>
                <a:sym typeface="Auto Pro"/>
              </a:rPr>
              <a:t>Hugs å grunngje svara dykkar.  </a:t>
            </a:r>
          </a:p>
        </p:txBody>
      </p:sp>
    </p:spTree>
    <p:extLst>
      <p:ext uri="{BB962C8B-B14F-4D97-AF65-F5344CB8AC3E}">
        <p14:creationId xmlns:p14="http://schemas.microsoft.com/office/powerpoint/2010/main" val="359730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A88469B-DCE7-A93E-0771-41108FF63E7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7DD5737D-563C-7F39-47D5-2DC70DAA068B}"/>
              </a:ext>
            </a:extLst>
          </p:cNvPr>
          <p:cNvSpPr txBox="1"/>
          <p:nvPr/>
        </p:nvSpPr>
        <p:spPr>
          <a:xfrm>
            <a:off x="3584580" y="2932800"/>
            <a:ext cx="11118839" cy="663643"/>
          </a:xfrm>
          <a:prstGeom prst="rect">
            <a:avLst/>
          </a:prstGeom>
        </p:spPr>
        <p:txBody>
          <a:bodyPr wrap="square" lIns="0" tIns="0" rIns="0" bIns="0" rtlCol="0" anchor="t">
            <a:spAutoFit/>
          </a:bodyPr>
          <a:lstStyle/>
          <a:p>
            <a:pPr marL="0" lvl="0" indent="0" algn="ctr">
              <a:lnSpc>
                <a:spcPts val="5130"/>
              </a:lnSpc>
              <a:spcBef>
                <a:spcPct val="0"/>
              </a:spcBef>
            </a:pPr>
            <a:r>
              <a:rPr lang="nn-NO" sz="4500" spc="706" dirty="0">
                <a:solidFill>
                  <a:srgbClr val="664F2B"/>
                </a:solidFill>
                <a:latin typeface="TT Chocolates"/>
                <a:ea typeface="TT Chocolates"/>
                <a:cs typeface="TT Chocolates"/>
                <a:sym typeface="TT Chocolates"/>
              </a:rPr>
              <a:t>LES ELLER LYTT TIL NRK-TEKSTEN</a:t>
            </a:r>
            <a:endParaRPr lang="nn-NO" sz="4500" spc="706" noProof="0" dirty="0">
              <a:solidFill>
                <a:srgbClr val="664F2B"/>
              </a:solidFill>
              <a:latin typeface="TT Chocolates"/>
              <a:ea typeface="TT Chocolates"/>
              <a:cs typeface="TT Chocolates"/>
              <a:sym typeface="TT Chocolates"/>
            </a:endParaRPr>
          </a:p>
        </p:txBody>
      </p:sp>
      <p:sp>
        <p:nvSpPr>
          <p:cNvPr id="12" name="Freeform 12">
            <a:extLst>
              <a:ext uri="{FF2B5EF4-FFF2-40B4-BE49-F238E27FC236}">
                <a16:creationId xmlns:a16="http://schemas.microsoft.com/office/drawing/2014/main" id="{DA0C5AE7-C571-24DE-3234-6DA9A79B4F68}"/>
              </a:ext>
            </a:extLst>
          </p:cNvPr>
          <p:cNvSpPr/>
          <p:nvPr/>
        </p:nvSpPr>
        <p:spPr>
          <a:xfrm rot="-3741528">
            <a:off x="12497129" y="9460466"/>
            <a:ext cx="1213396" cy="1250924"/>
          </a:xfrm>
          <a:custGeom>
            <a:avLst/>
            <a:gdLst/>
            <a:ahLst/>
            <a:cxnLst/>
            <a:rect l="l" t="t" r="r" b="b"/>
            <a:pathLst>
              <a:path w="1213396" h="1250924">
                <a:moveTo>
                  <a:pt x="0" y="0"/>
                </a:moveTo>
                <a:lnTo>
                  <a:pt x="1213397" y="0"/>
                </a:lnTo>
                <a:lnTo>
                  <a:pt x="1213397" y="1250924"/>
                </a:lnTo>
                <a:lnTo>
                  <a:pt x="0" y="1250924"/>
                </a:lnTo>
                <a:lnTo>
                  <a:pt x="0" y="0"/>
                </a:lnTo>
                <a:close/>
              </a:path>
            </a:pathLst>
          </a:custGeom>
          <a:blipFill>
            <a:blip r:embed="rId3"/>
            <a:stretch>
              <a:fillRect/>
            </a:stretch>
          </a:blipFill>
        </p:spPr>
        <p:txBody>
          <a:bodyPr/>
          <a:lstStyle/>
          <a:p>
            <a:endParaRPr lang="nn-NO" noProof="0" dirty="0"/>
          </a:p>
        </p:txBody>
      </p:sp>
      <p:sp>
        <p:nvSpPr>
          <p:cNvPr id="2" name="TextBox 14">
            <a:extLst>
              <a:ext uri="{FF2B5EF4-FFF2-40B4-BE49-F238E27FC236}">
                <a16:creationId xmlns:a16="http://schemas.microsoft.com/office/drawing/2014/main" id="{B517B602-DC18-D0E0-C446-DC2DFDC51D09}"/>
              </a:ext>
            </a:extLst>
          </p:cNvPr>
          <p:cNvSpPr txBox="1"/>
          <p:nvPr/>
        </p:nvSpPr>
        <p:spPr>
          <a:xfrm>
            <a:off x="3584580" y="4323793"/>
            <a:ext cx="10443493" cy="1666097"/>
          </a:xfrm>
          <a:prstGeom prst="rect">
            <a:avLst/>
          </a:prstGeom>
        </p:spPr>
        <p:txBody>
          <a:bodyPr lIns="0" tIns="0" rIns="0" bIns="0" rtlCol="0" anchor="t">
            <a:spAutoFit/>
          </a:bodyPr>
          <a:lstStyle/>
          <a:p>
            <a:pPr algn="ctr">
              <a:lnSpc>
                <a:spcPts val="6719"/>
              </a:lnSpc>
            </a:pPr>
            <a:r>
              <a:rPr lang="nn-NO" sz="4799" dirty="0">
                <a:solidFill>
                  <a:srgbClr val="664F2B"/>
                </a:solidFill>
                <a:latin typeface="+mj-lt"/>
                <a:ea typeface="Auto Pro"/>
                <a:cs typeface="Auto Pro"/>
                <a:sym typeface="Auto Pro"/>
                <a:hlinkClick r:id="rId4"/>
              </a:rPr>
              <a:t>«Er jorda </a:t>
            </a:r>
            <a:r>
              <a:rPr lang="nn-NO" sz="4799" dirty="0" err="1">
                <a:solidFill>
                  <a:srgbClr val="664F2B"/>
                </a:solidFill>
                <a:latin typeface="+mj-lt"/>
                <a:ea typeface="Auto Pro"/>
                <a:cs typeface="Auto Pro"/>
                <a:sym typeface="Auto Pro"/>
                <a:hlinkClick r:id="rId4"/>
              </a:rPr>
              <a:t>deilig</a:t>
            </a:r>
            <a:r>
              <a:rPr lang="nn-NO" sz="4799" dirty="0">
                <a:solidFill>
                  <a:srgbClr val="664F2B"/>
                </a:solidFill>
                <a:latin typeface="+mj-lt"/>
                <a:ea typeface="Auto Pro"/>
                <a:cs typeface="Auto Pro"/>
                <a:sym typeface="Auto Pro"/>
                <a:hlinkClick r:id="rId4"/>
              </a:rPr>
              <a:t>? Ein av våre mest kjende salmar vart skriven under ein blodig krig.»</a:t>
            </a:r>
            <a:endParaRPr lang="nn-NO" sz="4799" noProof="0" dirty="0">
              <a:solidFill>
                <a:srgbClr val="664F2B"/>
              </a:solidFill>
              <a:latin typeface="+mj-lt"/>
              <a:ea typeface="Auto Pro"/>
              <a:cs typeface="Auto Pro"/>
              <a:sym typeface="Auto Pro"/>
            </a:endParaRPr>
          </a:p>
        </p:txBody>
      </p:sp>
    </p:spTree>
    <p:extLst>
      <p:ext uri="{BB962C8B-B14F-4D97-AF65-F5344CB8AC3E}">
        <p14:creationId xmlns:p14="http://schemas.microsoft.com/office/powerpoint/2010/main" val="16432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A191670-6D00-2845-E54B-BD3C7B193209}"/>
            </a:ext>
          </a:extLst>
        </p:cNvPr>
        <p:cNvGrpSpPr/>
        <p:nvPr/>
      </p:nvGrpSpPr>
      <p:grpSpPr>
        <a:xfrm>
          <a:off x="0" y="0"/>
          <a:ext cx="0" cy="0"/>
          <a:chOff x="0" y="0"/>
          <a:chExt cx="0" cy="0"/>
        </a:xfrm>
      </p:grpSpPr>
      <p:sp>
        <p:nvSpPr>
          <p:cNvPr id="12" name="Freeform 12">
            <a:extLst>
              <a:ext uri="{FF2B5EF4-FFF2-40B4-BE49-F238E27FC236}">
                <a16:creationId xmlns:a16="http://schemas.microsoft.com/office/drawing/2014/main" id="{315BDEFC-6A8B-0D04-FE5A-20BAB8D32A6F}"/>
              </a:ext>
            </a:extLst>
          </p:cNvPr>
          <p:cNvSpPr/>
          <p:nvPr/>
        </p:nvSpPr>
        <p:spPr>
          <a:xfrm rot="-3741528">
            <a:off x="12497129" y="9460466"/>
            <a:ext cx="1213396" cy="1250924"/>
          </a:xfrm>
          <a:custGeom>
            <a:avLst/>
            <a:gdLst/>
            <a:ahLst/>
            <a:cxnLst/>
            <a:rect l="l" t="t" r="r" b="b"/>
            <a:pathLst>
              <a:path w="1213396" h="1250924">
                <a:moveTo>
                  <a:pt x="0" y="0"/>
                </a:moveTo>
                <a:lnTo>
                  <a:pt x="1213397" y="0"/>
                </a:lnTo>
                <a:lnTo>
                  <a:pt x="1213397" y="1250924"/>
                </a:lnTo>
                <a:lnTo>
                  <a:pt x="0" y="1250924"/>
                </a:lnTo>
                <a:lnTo>
                  <a:pt x="0" y="0"/>
                </a:lnTo>
                <a:close/>
              </a:path>
            </a:pathLst>
          </a:custGeom>
          <a:blipFill>
            <a:blip r:embed="rId3"/>
            <a:stretch>
              <a:fillRect/>
            </a:stretch>
          </a:blipFill>
        </p:spPr>
        <p:txBody>
          <a:bodyPr/>
          <a:lstStyle/>
          <a:p>
            <a:endParaRPr lang="nn-NO" noProof="0" dirty="0"/>
          </a:p>
        </p:txBody>
      </p:sp>
      <p:sp>
        <p:nvSpPr>
          <p:cNvPr id="14" name="TextBox 14">
            <a:extLst>
              <a:ext uri="{FF2B5EF4-FFF2-40B4-BE49-F238E27FC236}">
                <a16:creationId xmlns:a16="http://schemas.microsoft.com/office/drawing/2014/main" id="{82A902AF-93E9-BBCB-7DCB-F2F4B29F172A}"/>
              </a:ext>
            </a:extLst>
          </p:cNvPr>
          <p:cNvSpPr txBox="1"/>
          <p:nvPr/>
        </p:nvSpPr>
        <p:spPr>
          <a:xfrm>
            <a:off x="4044961" y="1714500"/>
            <a:ext cx="10198078" cy="472059"/>
          </a:xfrm>
          <a:prstGeom prst="rect">
            <a:avLst/>
          </a:prstGeom>
        </p:spPr>
        <p:txBody>
          <a:bodyPr lIns="0" tIns="0" rIns="0" bIns="0" rtlCol="0" anchor="t">
            <a:spAutoFit/>
          </a:bodyPr>
          <a:lstStyle/>
          <a:p>
            <a:pPr lvl="0" algn="ctr">
              <a:lnSpc>
                <a:spcPts val="3648"/>
              </a:lnSpc>
              <a:spcBef>
                <a:spcPct val="0"/>
              </a:spcBef>
            </a:pPr>
            <a:r>
              <a:rPr lang="nn-NO" sz="3200" b="1" spc="502" dirty="0">
                <a:solidFill>
                  <a:srgbClr val="664F2B"/>
                </a:solidFill>
                <a:latin typeface="TT Chocolates Bold"/>
                <a:ea typeface="TT Chocolates Bold"/>
                <a:cs typeface="TT Chocolates Bold"/>
                <a:sym typeface="TT Chocolates Bold"/>
              </a:rPr>
              <a:t>ETTER AT ME HAR LESE TEKSTEN</a:t>
            </a:r>
          </a:p>
        </p:txBody>
      </p:sp>
      <p:sp>
        <p:nvSpPr>
          <p:cNvPr id="2" name="TextBox 12">
            <a:extLst>
              <a:ext uri="{FF2B5EF4-FFF2-40B4-BE49-F238E27FC236}">
                <a16:creationId xmlns:a16="http://schemas.microsoft.com/office/drawing/2014/main" id="{45A6DB2E-2CD5-3DBF-9DD2-DC019EBCC6BC}"/>
              </a:ext>
            </a:extLst>
          </p:cNvPr>
          <p:cNvSpPr txBox="1"/>
          <p:nvPr/>
        </p:nvSpPr>
        <p:spPr>
          <a:xfrm>
            <a:off x="2798903" y="2451901"/>
            <a:ext cx="12690193" cy="1477071"/>
          </a:xfrm>
          <a:prstGeom prst="rect">
            <a:avLst/>
          </a:prstGeom>
        </p:spPr>
        <p:txBody>
          <a:bodyPr wrap="square" lIns="0" tIns="0" rIns="0" bIns="0" rtlCol="0" anchor="t">
            <a:spAutoFit/>
          </a:bodyPr>
          <a:lstStyle/>
          <a:p>
            <a:pPr algn="ctr"/>
            <a:r>
              <a:rPr lang="nn-NO" sz="4799"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Samarbeidsoppgåve to og to saman. </a:t>
            </a:r>
          </a:p>
          <a:p>
            <a:pPr algn="ctr"/>
            <a:r>
              <a:rPr lang="nn-NO" sz="4799"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Byt mellom å snakke og skrive svar på spørsmåla.</a:t>
            </a:r>
          </a:p>
        </p:txBody>
      </p:sp>
      <p:sp>
        <p:nvSpPr>
          <p:cNvPr id="3" name="TextBox 13">
            <a:extLst>
              <a:ext uri="{FF2B5EF4-FFF2-40B4-BE49-F238E27FC236}">
                <a16:creationId xmlns:a16="http://schemas.microsoft.com/office/drawing/2014/main" id="{60593204-26F4-CBB6-A094-9CD3DC69974A}"/>
              </a:ext>
            </a:extLst>
          </p:cNvPr>
          <p:cNvSpPr txBox="1"/>
          <p:nvPr/>
        </p:nvSpPr>
        <p:spPr>
          <a:xfrm>
            <a:off x="3124199" y="4194314"/>
            <a:ext cx="11811001" cy="4198842"/>
          </a:xfrm>
          <a:prstGeom prst="rect">
            <a:avLst/>
          </a:prstGeom>
        </p:spPr>
        <p:txBody>
          <a:bodyPr wrap="square" lIns="0" tIns="0" rIns="0" bIns="0" rtlCol="0" anchor="t">
            <a:spAutoFit/>
          </a:bodyPr>
          <a:lstStyle/>
          <a:p>
            <a:pPr marL="514350" indent="-514350" algn="l">
              <a:lnSpc>
                <a:spcPts val="4199"/>
              </a:lnSpc>
              <a:spcAft>
                <a:spcPts val="1200"/>
              </a:spcAft>
              <a:buFont typeface="+mj-lt"/>
              <a:buAutoNum type="arabicPeriod"/>
            </a:pPr>
            <a:r>
              <a:rPr lang="nn-NO" sz="2999"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Kvifor har tidlegare biskop Per Arne Dahl opplevd at det har vore vanskeleg å synge </a:t>
            </a:r>
            <a:r>
              <a:rPr lang="nn-NO" sz="2999" i="1" noProof="0" dirty="0" err="1">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Deilig</a:t>
            </a:r>
            <a:r>
              <a:rPr lang="nn-NO" sz="2999" i="1"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 er </a:t>
            </a:r>
            <a:r>
              <a:rPr lang="nn-NO" sz="2999" i="1" noProof="0" dirty="0" err="1">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jorden</a:t>
            </a:r>
            <a:r>
              <a:rPr lang="nn-NO" sz="2999"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a:t>
            </a:r>
          </a:p>
          <a:p>
            <a:pPr marL="514350" indent="-514350">
              <a:lnSpc>
                <a:spcPts val="4199"/>
              </a:lnSpc>
              <a:spcAft>
                <a:spcPts val="1200"/>
              </a:spcAft>
              <a:buFont typeface="+mj-lt"/>
              <a:buAutoNum type="arabicPeriod"/>
            </a:pPr>
            <a:r>
              <a:rPr lang="nn-NO" sz="2999"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Kvifor er det litt rart at det er den danske forfattaren Bernhard Severin Ingemann </a:t>
            </a:r>
            <a:r>
              <a:rPr lang="nn-NO" sz="2999"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(1789–1862</a:t>
            </a:r>
            <a:r>
              <a:rPr lang="nn-NO" sz="2999"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 som har skrive teksten til </a:t>
            </a:r>
            <a:r>
              <a:rPr lang="nn-NO" sz="2999" i="1" noProof="0" dirty="0" err="1">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Deilig</a:t>
            </a:r>
            <a:r>
              <a:rPr lang="nn-NO" sz="2999" i="1"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 er </a:t>
            </a:r>
            <a:r>
              <a:rPr lang="nn-NO" sz="2999" i="1" noProof="0" dirty="0" err="1">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jorden</a:t>
            </a:r>
            <a:r>
              <a:rPr lang="nn-NO" sz="2999"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a:t>
            </a:r>
          </a:p>
          <a:p>
            <a:pPr marL="514350" indent="-514350" algn="l">
              <a:lnSpc>
                <a:spcPts val="4199"/>
              </a:lnSpc>
              <a:spcAft>
                <a:spcPts val="1200"/>
              </a:spcAft>
              <a:buFont typeface="+mj-lt"/>
              <a:buAutoNum type="arabicPeriod"/>
            </a:pPr>
            <a:r>
              <a:rPr lang="nn-NO" sz="2999"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Kva er bakgrunnen for at songen vart skriven?</a:t>
            </a:r>
          </a:p>
          <a:p>
            <a:pPr marL="514350" indent="-514350" algn="l">
              <a:lnSpc>
                <a:spcPts val="4199"/>
              </a:lnSpc>
              <a:spcAft>
                <a:spcPts val="1200"/>
              </a:spcAft>
              <a:buFont typeface="+mj-lt"/>
              <a:buAutoNum type="arabicPeriod"/>
            </a:pPr>
            <a:r>
              <a:rPr lang="nn-NO" sz="2999"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Då songen kom ut, vart han kritisert for å vere idylliserande. På kva slags vis kan songen seiast å vere ein protestsalme?</a:t>
            </a:r>
          </a:p>
        </p:txBody>
      </p:sp>
    </p:spTree>
    <p:extLst>
      <p:ext uri="{BB962C8B-B14F-4D97-AF65-F5344CB8AC3E}">
        <p14:creationId xmlns:p14="http://schemas.microsoft.com/office/powerpoint/2010/main" val="213289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C57A077-566A-5754-0F9B-CF5C6AEBE91A}"/>
            </a:ext>
          </a:extLst>
        </p:cNvPr>
        <p:cNvGrpSpPr/>
        <p:nvPr/>
      </p:nvGrpSpPr>
      <p:grpSpPr>
        <a:xfrm>
          <a:off x="0" y="0"/>
          <a:ext cx="0" cy="0"/>
          <a:chOff x="0" y="0"/>
          <a:chExt cx="0" cy="0"/>
        </a:xfrm>
      </p:grpSpPr>
      <p:sp>
        <p:nvSpPr>
          <p:cNvPr id="12" name="Freeform 12">
            <a:extLst>
              <a:ext uri="{FF2B5EF4-FFF2-40B4-BE49-F238E27FC236}">
                <a16:creationId xmlns:a16="http://schemas.microsoft.com/office/drawing/2014/main" id="{E091E7CC-B21A-8CE7-1FD2-EA4A84E52568}"/>
              </a:ext>
            </a:extLst>
          </p:cNvPr>
          <p:cNvSpPr/>
          <p:nvPr/>
        </p:nvSpPr>
        <p:spPr>
          <a:xfrm rot="-3741528">
            <a:off x="12497129" y="9460466"/>
            <a:ext cx="1213396" cy="1250924"/>
          </a:xfrm>
          <a:custGeom>
            <a:avLst/>
            <a:gdLst/>
            <a:ahLst/>
            <a:cxnLst/>
            <a:rect l="l" t="t" r="r" b="b"/>
            <a:pathLst>
              <a:path w="1213396" h="1250924">
                <a:moveTo>
                  <a:pt x="0" y="0"/>
                </a:moveTo>
                <a:lnTo>
                  <a:pt x="1213397" y="0"/>
                </a:lnTo>
                <a:lnTo>
                  <a:pt x="1213397" y="1250924"/>
                </a:lnTo>
                <a:lnTo>
                  <a:pt x="0" y="1250924"/>
                </a:lnTo>
                <a:lnTo>
                  <a:pt x="0" y="0"/>
                </a:lnTo>
                <a:close/>
              </a:path>
            </a:pathLst>
          </a:custGeom>
          <a:blipFill>
            <a:blip r:embed="rId3"/>
            <a:stretch>
              <a:fillRect/>
            </a:stretch>
          </a:blipFill>
        </p:spPr>
        <p:txBody>
          <a:bodyPr/>
          <a:lstStyle/>
          <a:p>
            <a:endParaRPr lang="nn-NO" noProof="0" dirty="0"/>
          </a:p>
        </p:txBody>
      </p:sp>
      <p:sp>
        <p:nvSpPr>
          <p:cNvPr id="14" name="TextBox 14">
            <a:extLst>
              <a:ext uri="{FF2B5EF4-FFF2-40B4-BE49-F238E27FC236}">
                <a16:creationId xmlns:a16="http://schemas.microsoft.com/office/drawing/2014/main" id="{8EC5426C-C5F0-91E4-AE5F-0FE12F76C52D}"/>
              </a:ext>
            </a:extLst>
          </p:cNvPr>
          <p:cNvSpPr txBox="1"/>
          <p:nvPr/>
        </p:nvSpPr>
        <p:spPr>
          <a:xfrm>
            <a:off x="4044961" y="1714500"/>
            <a:ext cx="10198078" cy="472059"/>
          </a:xfrm>
          <a:prstGeom prst="rect">
            <a:avLst/>
          </a:prstGeom>
        </p:spPr>
        <p:txBody>
          <a:bodyPr lIns="0" tIns="0" rIns="0" bIns="0" rtlCol="0" anchor="t">
            <a:spAutoFit/>
          </a:bodyPr>
          <a:lstStyle/>
          <a:p>
            <a:pPr lvl="0" algn="ctr">
              <a:lnSpc>
                <a:spcPts val="3648"/>
              </a:lnSpc>
              <a:spcBef>
                <a:spcPct val="0"/>
              </a:spcBef>
            </a:pPr>
            <a:r>
              <a:rPr lang="nn-NO" sz="3200" b="1" spc="502" dirty="0">
                <a:solidFill>
                  <a:srgbClr val="664F2B"/>
                </a:solidFill>
                <a:latin typeface="TT Chocolates Bold"/>
                <a:ea typeface="TT Chocolates Bold"/>
                <a:cs typeface="TT Chocolates Bold"/>
                <a:sym typeface="TT Chocolates Bold"/>
              </a:rPr>
              <a:t>ETTER AT ME HAR LESE TEKSTEN</a:t>
            </a:r>
          </a:p>
        </p:txBody>
      </p:sp>
      <p:sp>
        <p:nvSpPr>
          <p:cNvPr id="2" name="TextBox 12">
            <a:extLst>
              <a:ext uri="{FF2B5EF4-FFF2-40B4-BE49-F238E27FC236}">
                <a16:creationId xmlns:a16="http://schemas.microsoft.com/office/drawing/2014/main" id="{E279B258-8455-9171-BBF1-83B0BD272DDA}"/>
              </a:ext>
            </a:extLst>
          </p:cNvPr>
          <p:cNvSpPr txBox="1"/>
          <p:nvPr/>
        </p:nvSpPr>
        <p:spPr>
          <a:xfrm>
            <a:off x="2798901" y="2324100"/>
            <a:ext cx="12690193" cy="806888"/>
          </a:xfrm>
          <a:prstGeom prst="rect">
            <a:avLst/>
          </a:prstGeom>
        </p:spPr>
        <p:txBody>
          <a:bodyPr wrap="square" lIns="0" tIns="0" rIns="0" bIns="0" rtlCol="0" anchor="t">
            <a:spAutoFit/>
          </a:bodyPr>
          <a:lstStyle/>
          <a:p>
            <a:pPr algn="ctr">
              <a:lnSpc>
                <a:spcPts val="6719"/>
              </a:lnSpc>
            </a:pPr>
            <a:r>
              <a:rPr lang="nn-NO" sz="4799"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Gruppeoppgåve – å formidle verdshåp! </a:t>
            </a:r>
          </a:p>
        </p:txBody>
      </p:sp>
      <p:sp>
        <p:nvSpPr>
          <p:cNvPr id="3" name="TextBox 13">
            <a:extLst>
              <a:ext uri="{FF2B5EF4-FFF2-40B4-BE49-F238E27FC236}">
                <a16:creationId xmlns:a16="http://schemas.microsoft.com/office/drawing/2014/main" id="{ED0C2F93-B48C-5F70-F4A4-DE42E58AF2E4}"/>
              </a:ext>
            </a:extLst>
          </p:cNvPr>
          <p:cNvSpPr txBox="1"/>
          <p:nvPr/>
        </p:nvSpPr>
        <p:spPr>
          <a:xfrm>
            <a:off x="3086096" y="3429000"/>
            <a:ext cx="12115801" cy="3198568"/>
          </a:xfrm>
          <a:prstGeom prst="rect">
            <a:avLst/>
          </a:prstGeom>
        </p:spPr>
        <p:txBody>
          <a:bodyPr wrap="square" lIns="0" tIns="0" rIns="0" bIns="0" rtlCol="0" anchor="t">
            <a:spAutoFit/>
          </a:bodyPr>
          <a:lstStyle/>
          <a:p>
            <a:pPr>
              <a:lnSpc>
                <a:spcPts val="4199"/>
              </a:lnSpc>
            </a:pPr>
            <a:r>
              <a:rPr lang="nn-NO" sz="2999"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Bruk NRK-teksten som eit utgangspunkt og lag ein kort film, digital presentasjon eller ei framføring der de viser fram kontrasten mellom mørke og håp og mellom alt som fell saman, og det som framleis gjer jorda vakker og god. Bruk førjulstida som ei ramme rundt presentasjonen/filmen/framføringa.</a:t>
            </a:r>
          </a:p>
          <a:p>
            <a:pPr>
              <a:lnSpc>
                <a:spcPts val="4199"/>
              </a:lnSpc>
            </a:pPr>
            <a:endParaRPr lang="nn-NO" sz="2999"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endParaRPr>
          </a:p>
          <a:p>
            <a:pPr>
              <a:lnSpc>
                <a:spcPts val="4199"/>
              </a:lnSpc>
            </a:pPr>
            <a:r>
              <a:rPr lang="nn-NO" sz="2999"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Framfør filmane eller presentasjonane for kvarandre. </a:t>
            </a:r>
          </a:p>
        </p:txBody>
      </p:sp>
    </p:spTree>
    <p:extLst>
      <p:ext uri="{BB962C8B-B14F-4D97-AF65-F5344CB8AC3E}">
        <p14:creationId xmlns:p14="http://schemas.microsoft.com/office/powerpoint/2010/main" val="104038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B69CE1-D56F-0508-2BCA-73D768481D65}"/>
            </a:ext>
          </a:extLst>
        </p:cNvPr>
        <p:cNvGrpSpPr/>
        <p:nvPr/>
      </p:nvGrpSpPr>
      <p:grpSpPr>
        <a:xfrm>
          <a:off x="0" y="0"/>
          <a:ext cx="0" cy="0"/>
          <a:chOff x="0" y="0"/>
          <a:chExt cx="0" cy="0"/>
        </a:xfrm>
      </p:grpSpPr>
      <p:sp>
        <p:nvSpPr>
          <p:cNvPr id="12" name="Freeform 12">
            <a:extLst>
              <a:ext uri="{FF2B5EF4-FFF2-40B4-BE49-F238E27FC236}">
                <a16:creationId xmlns:a16="http://schemas.microsoft.com/office/drawing/2014/main" id="{3B4B8575-E319-C09A-901B-BB2E52AC78F7}"/>
              </a:ext>
            </a:extLst>
          </p:cNvPr>
          <p:cNvSpPr/>
          <p:nvPr/>
        </p:nvSpPr>
        <p:spPr>
          <a:xfrm rot="-3741528">
            <a:off x="12497129" y="9460466"/>
            <a:ext cx="1213396" cy="1250924"/>
          </a:xfrm>
          <a:custGeom>
            <a:avLst/>
            <a:gdLst/>
            <a:ahLst/>
            <a:cxnLst/>
            <a:rect l="l" t="t" r="r" b="b"/>
            <a:pathLst>
              <a:path w="1213396" h="1250924">
                <a:moveTo>
                  <a:pt x="0" y="0"/>
                </a:moveTo>
                <a:lnTo>
                  <a:pt x="1213397" y="0"/>
                </a:lnTo>
                <a:lnTo>
                  <a:pt x="1213397" y="1250924"/>
                </a:lnTo>
                <a:lnTo>
                  <a:pt x="0" y="1250924"/>
                </a:lnTo>
                <a:lnTo>
                  <a:pt x="0" y="0"/>
                </a:lnTo>
                <a:close/>
              </a:path>
            </a:pathLst>
          </a:custGeom>
          <a:blipFill>
            <a:blip r:embed="rId3"/>
            <a:stretch>
              <a:fillRect/>
            </a:stretch>
          </a:blipFill>
        </p:spPr>
        <p:txBody>
          <a:bodyPr/>
          <a:lstStyle/>
          <a:p>
            <a:endParaRPr lang="nn-NO" noProof="0" dirty="0"/>
          </a:p>
        </p:txBody>
      </p:sp>
      <p:sp>
        <p:nvSpPr>
          <p:cNvPr id="14" name="TextBox 14">
            <a:extLst>
              <a:ext uri="{FF2B5EF4-FFF2-40B4-BE49-F238E27FC236}">
                <a16:creationId xmlns:a16="http://schemas.microsoft.com/office/drawing/2014/main" id="{4F14E563-36CC-0618-DD2B-3501108A8E9F}"/>
              </a:ext>
            </a:extLst>
          </p:cNvPr>
          <p:cNvSpPr txBox="1"/>
          <p:nvPr/>
        </p:nvSpPr>
        <p:spPr>
          <a:xfrm>
            <a:off x="4044961" y="1714500"/>
            <a:ext cx="10198078" cy="472059"/>
          </a:xfrm>
          <a:prstGeom prst="rect">
            <a:avLst/>
          </a:prstGeom>
        </p:spPr>
        <p:txBody>
          <a:bodyPr lIns="0" tIns="0" rIns="0" bIns="0" rtlCol="0" anchor="t">
            <a:spAutoFit/>
          </a:bodyPr>
          <a:lstStyle/>
          <a:p>
            <a:pPr lvl="0" algn="ctr">
              <a:lnSpc>
                <a:spcPts val="3648"/>
              </a:lnSpc>
              <a:spcBef>
                <a:spcPct val="0"/>
              </a:spcBef>
            </a:pPr>
            <a:r>
              <a:rPr lang="nn-NO" sz="3200" b="1" spc="502" dirty="0">
                <a:solidFill>
                  <a:srgbClr val="664F2B"/>
                </a:solidFill>
                <a:latin typeface="TT Chocolates Bold"/>
                <a:ea typeface="TT Chocolates Bold"/>
                <a:cs typeface="TT Chocolates Bold"/>
                <a:sym typeface="TT Chocolates Bold"/>
              </a:rPr>
              <a:t>ETTER AT ME HAR LESE TEKSTEN</a:t>
            </a:r>
          </a:p>
        </p:txBody>
      </p:sp>
      <p:sp>
        <p:nvSpPr>
          <p:cNvPr id="2" name="TextBox 12">
            <a:extLst>
              <a:ext uri="{FF2B5EF4-FFF2-40B4-BE49-F238E27FC236}">
                <a16:creationId xmlns:a16="http://schemas.microsoft.com/office/drawing/2014/main" id="{043C678C-1F71-11E3-D1DD-F9D9453C9C94}"/>
              </a:ext>
            </a:extLst>
          </p:cNvPr>
          <p:cNvSpPr txBox="1"/>
          <p:nvPr/>
        </p:nvSpPr>
        <p:spPr>
          <a:xfrm>
            <a:off x="2798901" y="2324100"/>
            <a:ext cx="12690193" cy="806888"/>
          </a:xfrm>
          <a:prstGeom prst="rect">
            <a:avLst/>
          </a:prstGeom>
        </p:spPr>
        <p:txBody>
          <a:bodyPr wrap="square" lIns="0" tIns="0" rIns="0" bIns="0" rtlCol="0" anchor="t">
            <a:spAutoFit/>
          </a:bodyPr>
          <a:lstStyle/>
          <a:p>
            <a:pPr algn="ctr">
              <a:lnSpc>
                <a:spcPts val="6719"/>
              </a:lnSpc>
            </a:pPr>
            <a:r>
              <a:rPr lang="nn-NO" sz="4799"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Gruppeoppgåve – å formidle verdshåp! </a:t>
            </a:r>
          </a:p>
        </p:txBody>
      </p:sp>
      <p:sp>
        <p:nvSpPr>
          <p:cNvPr id="3" name="TextBox 13">
            <a:extLst>
              <a:ext uri="{FF2B5EF4-FFF2-40B4-BE49-F238E27FC236}">
                <a16:creationId xmlns:a16="http://schemas.microsoft.com/office/drawing/2014/main" id="{8A908AD4-6481-A530-AA80-FD09FCF66DB2}"/>
              </a:ext>
            </a:extLst>
          </p:cNvPr>
          <p:cNvSpPr txBox="1"/>
          <p:nvPr/>
        </p:nvSpPr>
        <p:spPr>
          <a:xfrm>
            <a:off x="3086096" y="3429000"/>
            <a:ext cx="12115801" cy="4814395"/>
          </a:xfrm>
          <a:prstGeom prst="rect">
            <a:avLst/>
          </a:prstGeom>
        </p:spPr>
        <p:txBody>
          <a:bodyPr wrap="square" lIns="0" tIns="0" rIns="0" bIns="0" rtlCol="0" anchor="t">
            <a:spAutoFit/>
          </a:bodyPr>
          <a:lstStyle/>
          <a:p>
            <a:pPr>
              <a:lnSpc>
                <a:spcPts val="4199"/>
              </a:lnSpc>
            </a:pPr>
            <a:r>
              <a:rPr lang="nn-NO" sz="2999" b="1"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Krav til oppgåva:</a:t>
            </a:r>
          </a:p>
          <a:p>
            <a:pPr marL="647692" lvl="1" indent="-323846">
              <a:lnSpc>
                <a:spcPts val="4199"/>
              </a:lnSpc>
              <a:buFont typeface="Arial"/>
              <a:buChar char="•"/>
            </a:pPr>
            <a:r>
              <a:rPr lang="nn-NO" sz="2999"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Bruk bilete, musikk og tekst for å skape stemning og formidle kjensla av både mørke og håp. Tenk over korleis de kan byggje opp ein visuelt gripande presentasjon/film/framføring.</a:t>
            </a:r>
          </a:p>
          <a:p>
            <a:pPr marL="647692" lvl="1" indent="-323846">
              <a:lnSpc>
                <a:spcPts val="4199"/>
              </a:lnSpc>
              <a:buFont typeface="Arial"/>
              <a:buChar char="•"/>
            </a:pPr>
            <a:r>
              <a:rPr lang="nn-NO" sz="2999"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Reflekter over korleis julemusikk og julesongar kan formidle samhald, håp og trøyst i ei uroleg tid.</a:t>
            </a:r>
          </a:p>
          <a:p>
            <a:pPr>
              <a:lnSpc>
                <a:spcPts val="4199"/>
              </a:lnSpc>
            </a:pPr>
            <a:endParaRPr lang="nn-NO" sz="2999"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endParaRPr>
          </a:p>
          <a:p>
            <a:pPr>
              <a:lnSpc>
                <a:spcPts val="4199"/>
              </a:lnSpc>
            </a:pPr>
            <a:r>
              <a:rPr lang="nn-NO" sz="2999"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Til slutt: Syng </a:t>
            </a:r>
            <a:r>
              <a:rPr lang="nn-NO" sz="2999" dirty="0" err="1">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Deilig</a:t>
            </a:r>
            <a:r>
              <a:rPr lang="nn-NO" sz="2999"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 er </a:t>
            </a:r>
            <a:r>
              <a:rPr lang="nn-NO" sz="2999" dirty="0" err="1">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jorden</a:t>
            </a:r>
            <a:r>
              <a:rPr lang="nn-NO" sz="2999"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 eller Fager er jorda høgt saman i klassa. </a:t>
            </a:r>
          </a:p>
          <a:p>
            <a:pPr algn="l">
              <a:lnSpc>
                <a:spcPts val="4199"/>
              </a:lnSpc>
              <a:spcAft>
                <a:spcPts val="1200"/>
              </a:spcAft>
            </a:pPr>
            <a:endParaRPr lang="nn-NO" sz="2999" noProof="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endParaRPr>
          </a:p>
        </p:txBody>
      </p:sp>
    </p:spTree>
    <p:extLst>
      <p:ext uri="{BB962C8B-B14F-4D97-AF65-F5344CB8AC3E}">
        <p14:creationId xmlns:p14="http://schemas.microsoft.com/office/powerpoint/2010/main" val="418259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97B9A-01EE-CCD0-CD5D-D7E983303138}"/>
            </a:ext>
          </a:extLst>
        </p:cNvPr>
        <p:cNvGrpSpPr/>
        <p:nvPr/>
      </p:nvGrpSpPr>
      <p:grpSpPr>
        <a:xfrm>
          <a:off x="0" y="0"/>
          <a:ext cx="0" cy="0"/>
          <a:chOff x="0" y="0"/>
          <a:chExt cx="0" cy="0"/>
        </a:xfrm>
      </p:grpSpPr>
      <p:sp>
        <p:nvSpPr>
          <p:cNvPr id="12" name="Freeform 12">
            <a:extLst>
              <a:ext uri="{FF2B5EF4-FFF2-40B4-BE49-F238E27FC236}">
                <a16:creationId xmlns:a16="http://schemas.microsoft.com/office/drawing/2014/main" id="{4D991030-E766-EFD2-C139-8DBECA104FCB}"/>
              </a:ext>
            </a:extLst>
          </p:cNvPr>
          <p:cNvSpPr/>
          <p:nvPr/>
        </p:nvSpPr>
        <p:spPr>
          <a:xfrm rot="-3741528">
            <a:off x="12497129" y="9460466"/>
            <a:ext cx="1213396" cy="1250924"/>
          </a:xfrm>
          <a:custGeom>
            <a:avLst/>
            <a:gdLst/>
            <a:ahLst/>
            <a:cxnLst/>
            <a:rect l="l" t="t" r="r" b="b"/>
            <a:pathLst>
              <a:path w="1213396" h="1250924">
                <a:moveTo>
                  <a:pt x="0" y="0"/>
                </a:moveTo>
                <a:lnTo>
                  <a:pt x="1213397" y="0"/>
                </a:lnTo>
                <a:lnTo>
                  <a:pt x="1213397" y="1250924"/>
                </a:lnTo>
                <a:lnTo>
                  <a:pt x="0" y="1250924"/>
                </a:lnTo>
                <a:lnTo>
                  <a:pt x="0" y="0"/>
                </a:lnTo>
                <a:close/>
              </a:path>
            </a:pathLst>
          </a:custGeom>
          <a:blipFill>
            <a:blip r:embed="rId3"/>
            <a:stretch>
              <a:fillRect/>
            </a:stretch>
          </a:blipFill>
        </p:spPr>
        <p:txBody>
          <a:bodyPr/>
          <a:lstStyle/>
          <a:p>
            <a:endParaRPr lang="nn-NO" noProof="0" dirty="0"/>
          </a:p>
        </p:txBody>
      </p:sp>
      <p:sp>
        <p:nvSpPr>
          <p:cNvPr id="14" name="TextBox 14">
            <a:extLst>
              <a:ext uri="{FF2B5EF4-FFF2-40B4-BE49-F238E27FC236}">
                <a16:creationId xmlns:a16="http://schemas.microsoft.com/office/drawing/2014/main" id="{E17CAA27-2E2C-0BCC-BB6A-A1CC4A9ECD70}"/>
              </a:ext>
            </a:extLst>
          </p:cNvPr>
          <p:cNvSpPr txBox="1"/>
          <p:nvPr/>
        </p:nvSpPr>
        <p:spPr>
          <a:xfrm>
            <a:off x="4044961" y="1714500"/>
            <a:ext cx="10198078" cy="472059"/>
          </a:xfrm>
          <a:prstGeom prst="rect">
            <a:avLst/>
          </a:prstGeom>
        </p:spPr>
        <p:txBody>
          <a:bodyPr lIns="0" tIns="0" rIns="0" bIns="0" rtlCol="0" anchor="t">
            <a:spAutoFit/>
          </a:bodyPr>
          <a:lstStyle/>
          <a:p>
            <a:pPr lvl="0" algn="ctr">
              <a:lnSpc>
                <a:spcPts val="3648"/>
              </a:lnSpc>
              <a:spcBef>
                <a:spcPct val="0"/>
              </a:spcBef>
            </a:pPr>
            <a:r>
              <a:rPr lang="nn-NO" sz="3200" b="1" spc="502" dirty="0">
                <a:solidFill>
                  <a:srgbClr val="664F2B"/>
                </a:solidFill>
                <a:latin typeface="TT Chocolates Bold"/>
                <a:ea typeface="TT Chocolates Bold"/>
                <a:cs typeface="TT Chocolates Bold"/>
                <a:sym typeface="TT Chocolates Bold"/>
              </a:rPr>
              <a:t>ETTER AT ME HAR LESE TEKSTEN</a:t>
            </a:r>
          </a:p>
        </p:txBody>
      </p:sp>
      <p:sp>
        <p:nvSpPr>
          <p:cNvPr id="2" name="TextBox 12">
            <a:extLst>
              <a:ext uri="{FF2B5EF4-FFF2-40B4-BE49-F238E27FC236}">
                <a16:creationId xmlns:a16="http://schemas.microsoft.com/office/drawing/2014/main" id="{0C8FFB61-B1D8-6417-F74C-DEA9AD6DB608}"/>
              </a:ext>
            </a:extLst>
          </p:cNvPr>
          <p:cNvSpPr txBox="1"/>
          <p:nvPr/>
        </p:nvSpPr>
        <p:spPr>
          <a:xfrm>
            <a:off x="2798901" y="2324100"/>
            <a:ext cx="12690193" cy="806888"/>
          </a:xfrm>
          <a:prstGeom prst="rect">
            <a:avLst/>
          </a:prstGeom>
        </p:spPr>
        <p:txBody>
          <a:bodyPr wrap="square" lIns="0" tIns="0" rIns="0" bIns="0" rtlCol="0" anchor="t">
            <a:spAutoFit/>
          </a:bodyPr>
          <a:lstStyle/>
          <a:p>
            <a:pPr algn="ctr">
              <a:lnSpc>
                <a:spcPts val="6719"/>
              </a:lnSpc>
            </a:pPr>
            <a:r>
              <a:rPr lang="nn-NO" sz="4799"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Å samanlikne språkversjonane av salmen</a:t>
            </a:r>
          </a:p>
        </p:txBody>
      </p:sp>
      <p:sp>
        <p:nvSpPr>
          <p:cNvPr id="3" name="TextBox 13">
            <a:extLst>
              <a:ext uri="{FF2B5EF4-FFF2-40B4-BE49-F238E27FC236}">
                <a16:creationId xmlns:a16="http://schemas.microsoft.com/office/drawing/2014/main" id="{C086F8CE-42C6-30B4-83F1-A784C1FFE846}"/>
              </a:ext>
            </a:extLst>
          </p:cNvPr>
          <p:cNvSpPr txBox="1"/>
          <p:nvPr/>
        </p:nvSpPr>
        <p:spPr>
          <a:xfrm>
            <a:off x="3086096" y="3429000"/>
            <a:ext cx="12115801" cy="2657138"/>
          </a:xfrm>
          <a:prstGeom prst="rect">
            <a:avLst/>
          </a:prstGeom>
        </p:spPr>
        <p:txBody>
          <a:bodyPr wrap="square" lIns="0" tIns="0" rIns="0" bIns="0" rtlCol="0" anchor="t">
            <a:spAutoFit/>
          </a:bodyPr>
          <a:lstStyle/>
          <a:p>
            <a:pPr>
              <a:lnSpc>
                <a:spcPts val="5319"/>
              </a:lnSpc>
            </a:pPr>
            <a:r>
              <a:rPr lang="nn-NO" sz="320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I 1900 vart salmen </a:t>
            </a:r>
            <a:r>
              <a:rPr lang="nn-NO" sz="3200" i="1" dirty="0" err="1">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Deilig</a:t>
            </a:r>
            <a:r>
              <a:rPr lang="nn-NO" sz="3200" i="1"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 er </a:t>
            </a:r>
            <a:r>
              <a:rPr lang="nn-NO" sz="3200" i="1" dirty="0" err="1">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jorden</a:t>
            </a:r>
            <a:r>
              <a:rPr lang="nn-NO" sz="3200" i="1"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 </a:t>
            </a:r>
            <a:r>
              <a:rPr lang="nn-NO" sz="320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omsett til nynorsk av Gunnar Rysstad i Syn og Segn. I denne oppgåva skal du samanlikne </a:t>
            </a:r>
            <a:r>
              <a:rPr lang="nn-NO" sz="3200" i="1"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Fager er jorda </a:t>
            </a:r>
            <a:r>
              <a:rPr lang="nn-NO" sz="320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og </a:t>
            </a:r>
            <a:r>
              <a:rPr lang="nn-NO" sz="3200" i="1" dirty="0" err="1">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Deilig</a:t>
            </a:r>
            <a:r>
              <a:rPr lang="nn-NO" sz="3200" i="1"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 er </a:t>
            </a:r>
            <a:r>
              <a:rPr lang="nn-NO" sz="3200" i="1" dirty="0" err="1">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jorden</a:t>
            </a:r>
            <a:r>
              <a:rPr lang="nn-NO" sz="3200" i="1"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 </a:t>
            </a:r>
            <a:r>
              <a:rPr lang="nn-NO" sz="320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Sjå </a:t>
            </a:r>
            <a:r>
              <a:rPr lang="nn-NO" sz="3200" dirty="0" err="1">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arbeidsarket</a:t>
            </a:r>
            <a:r>
              <a:rPr lang="nn-NO" sz="3200" dirty="0">
                <a:solidFill>
                  <a:srgbClr val="664F2B"/>
                </a:solidFill>
                <a:latin typeface="Calibri" panose="020F0502020204030204" pitchFamily="34" charset="0"/>
                <a:ea typeface="Calibri" panose="020F0502020204030204" pitchFamily="34" charset="0"/>
                <a:cs typeface="Calibri" panose="020F0502020204030204" pitchFamily="34" charset="0"/>
                <a:sym typeface="Auto Pro"/>
              </a:rPr>
              <a:t> for nærare forklaring av oppgåva. Der finn de også dei ulike språkversjonane av salmen. </a:t>
            </a:r>
          </a:p>
        </p:txBody>
      </p:sp>
      <p:sp>
        <p:nvSpPr>
          <p:cNvPr id="4" name="Freeform 15">
            <a:extLst>
              <a:ext uri="{FF2B5EF4-FFF2-40B4-BE49-F238E27FC236}">
                <a16:creationId xmlns:a16="http://schemas.microsoft.com/office/drawing/2014/main" id="{D162FD67-753D-BC07-D246-53D2545F650E}"/>
              </a:ext>
            </a:extLst>
          </p:cNvPr>
          <p:cNvSpPr/>
          <p:nvPr/>
        </p:nvSpPr>
        <p:spPr>
          <a:xfrm>
            <a:off x="5506745" y="7581900"/>
            <a:ext cx="7274502" cy="1363314"/>
          </a:xfrm>
          <a:custGeom>
            <a:avLst/>
            <a:gdLst/>
            <a:ahLst/>
            <a:cxnLst/>
            <a:rect l="l" t="t" r="r" b="b"/>
            <a:pathLst>
              <a:path w="7757506" h="1551501">
                <a:moveTo>
                  <a:pt x="0" y="0"/>
                </a:moveTo>
                <a:lnTo>
                  <a:pt x="7757506" y="0"/>
                </a:lnTo>
                <a:lnTo>
                  <a:pt x="7757506" y="1551501"/>
                </a:lnTo>
                <a:lnTo>
                  <a:pt x="0" y="1551501"/>
                </a:lnTo>
                <a:lnTo>
                  <a:pt x="0" y="0"/>
                </a:lnTo>
                <a:close/>
              </a:path>
            </a:pathLst>
          </a:custGeom>
          <a:blipFill>
            <a:blip r:embed="rId4"/>
            <a:stretch>
              <a:fillRect/>
            </a:stretch>
          </a:blipFill>
        </p:spPr>
        <p:txBody>
          <a:bodyPr/>
          <a:lstStyle/>
          <a:p>
            <a:endParaRPr lang="nn-NO" noProof="0" dirty="0"/>
          </a:p>
        </p:txBody>
      </p:sp>
    </p:spTree>
    <p:extLst>
      <p:ext uri="{BB962C8B-B14F-4D97-AF65-F5344CB8AC3E}">
        <p14:creationId xmlns:p14="http://schemas.microsoft.com/office/powerpoint/2010/main" val="2755702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9" ma:contentTypeDescription="Opprett et nytt dokument." ma:contentTypeScope="" ma:versionID="808abff3bccfcbbd2acea3f37e97775d">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37ca6904eda8f1a4de05ba72f72df399"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Fotol_x00f8_y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Fotol_x00f8_yve" ma:index="26" nillable="true" ma:displayName="Fotoløyve" ma:description="Gratis foto frå Unsplash, krediter fotograf" ma:format="Dropdown" ma:internalName="Fotol_x00f8_yv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Fotol_x00f8_yve xmlns="24b454b6-9e0d-47d6-a0fd-eade54d93da9" xsi:nil="true"/>
    <TaxCatchAll xmlns="f43e69bd-7608-4935-a81f-029f86b977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0E3238-B5F7-45B0-9EE0-D146817CD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b454b6-9e0d-47d6-a0fd-eade54d93da9"/>
    <ds:schemaRef ds:uri="f43e69bd-7608-4935-a81f-029f86b97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AAE3AE-5009-48A9-B14B-3EB0F97A4890}">
  <ds:schemaRefs>
    <ds:schemaRef ds:uri="http://schemas.microsoft.com/office/infopath/2007/PartnerControls"/>
    <ds:schemaRef ds:uri="http://purl.org/dc/elements/1.1/"/>
    <ds:schemaRef ds:uri="http://schemas.microsoft.com/office/2006/metadata/properties"/>
    <ds:schemaRef ds:uri="f43e69bd-7608-4935-a81f-029f86b977d7"/>
    <ds:schemaRef ds:uri="http://schemas.microsoft.com/office/2006/documentManagement/types"/>
    <ds:schemaRef ds:uri="http://purl.org/dc/terms/"/>
    <ds:schemaRef ds:uri="24b454b6-9e0d-47d6-a0fd-eade54d93da9"/>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FE9174-D2D5-431E-98EB-47B919185C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TotalTime>
  <Words>428</Words>
  <Application>Microsoft Office PowerPoint</Application>
  <PresentationFormat>Eigendefinert</PresentationFormat>
  <Paragraphs>41</Paragraphs>
  <Slides>9</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Lysbilettitlar</vt:lpstr>
      </vt:variant>
      <vt:variant>
        <vt:i4>9</vt:i4>
      </vt:variant>
    </vt:vector>
  </HeadingPairs>
  <TitlesOfParts>
    <vt:vector size="16" baseType="lpstr">
      <vt:lpstr>TT Chocolates</vt:lpstr>
      <vt:lpstr>Calibri</vt:lpstr>
      <vt:lpstr>Arial</vt:lpstr>
      <vt:lpstr>TT Chocolates Bold</vt:lpstr>
      <vt:lpstr>Bodoni FLF Italics</vt:lpstr>
      <vt:lpstr>Bodoni FLF</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Deilig er jorden</dc:title>
  <cp:lastModifiedBy>Arild Torvund Olsen</cp:lastModifiedBy>
  <cp:revision>3</cp:revision>
  <dcterms:created xsi:type="dcterms:W3CDTF">2006-08-16T00:00:00Z</dcterms:created>
  <dcterms:modified xsi:type="dcterms:W3CDTF">2025-11-17T18:01:25Z</dcterms:modified>
  <dc:identifier>DAG4kJ544d4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y fmtid="{D5CDD505-2E9C-101B-9397-08002B2CF9AE}" pid="3" name="MediaServiceImageTags">
    <vt:lpwstr/>
  </property>
</Properties>
</file>