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sldIdLst>
    <p:sldId id="256" r:id="rId4"/>
    <p:sldId id="280" r:id="rId5"/>
    <p:sldId id="281" r:id="rId6"/>
    <p:sldId id="305" r:id="rId7"/>
    <p:sldId id="273" r:id="rId8"/>
    <p:sldId id="279" r:id="rId9"/>
    <p:sldId id="278" r:id="rId10"/>
    <p:sldId id="264" r:id="rId11"/>
    <p:sldId id="282" r:id="rId12"/>
    <p:sldId id="284" r:id="rId13"/>
    <p:sldId id="298" r:id="rId14"/>
    <p:sldId id="286" r:id="rId15"/>
    <p:sldId id="285" r:id="rId16"/>
    <p:sldId id="287" r:id="rId17"/>
    <p:sldId id="288" r:id="rId18"/>
    <p:sldId id="289" r:id="rId19"/>
    <p:sldId id="291" r:id="rId20"/>
    <p:sldId id="301" r:id="rId21"/>
    <p:sldId id="293" r:id="rId22"/>
    <p:sldId id="294" r:id="rId23"/>
    <p:sldId id="300" r:id="rId24"/>
    <p:sldId id="304" r:id="rId25"/>
    <p:sldId id="306" r:id="rId26"/>
    <p:sldId id="295" r:id="rId27"/>
    <p:sldId id="296" r:id="rId28"/>
    <p:sldId id="303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A402E-32FE-4093-BF59-4F3143C28908}" v="28" dt="2024-04-25T11:33:5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un Kydland" userId="0121e65c-5f9c-4cb6-923b-6b468fcfd995" providerId="ADAL" clId="{0D08D00C-94BB-4421-B98C-3E549DC8186B}"/>
    <pc:docChg chg="undo custSel addSld delSld modSld sldOrd">
      <pc:chgData name="Reidun Kydland" userId="0121e65c-5f9c-4cb6-923b-6b468fcfd995" providerId="ADAL" clId="{0D08D00C-94BB-4421-B98C-3E549DC8186B}" dt="2022-11-24T12:56:40.837" v="247" actId="255"/>
      <pc:docMkLst>
        <pc:docMk/>
      </pc:docMkLst>
      <pc:sldChg chg="modSp mod modClrScheme chgLayout">
        <pc:chgData name="Reidun Kydland" userId="0121e65c-5f9c-4cb6-923b-6b468fcfd995" providerId="ADAL" clId="{0D08D00C-94BB-4421-B98C-3E549DC8186B}" dt="2022-11-24T10:22:50.972" v="207" actId="700"/>
        <pc:sldMkLst>
          <pc:docMk/>
          <pc:sldMk cId="2427608866" sldId="259"/>
        </pc:sldMkLst>
        <pc:spChg chg="mod ord">
          <ac:chgData name="Reidun Kydland" userId="0121e65c-5f9c-4cb6-923b-6b468fcfd995" providerId="ADAL" clId="{0D08D00C-94BB-4421-B98C-3E549DC8186B}" dt="2022-11-24T10:22:50.972" v="207" actId="700"/>
          <ac:spMkLst>
            <pc:docMk/>
            <pc:sldMk cId="2427608866" sldId="259"/>
            <ac:spMk id="2" creationId="{815DEA77-1236-4C5E-6825-2616CC5D5472}"/>
          </ac:spMkLst>
        </pc:spChg>
        <pc:spChg chg="mod ord">
          <ac:chgData name="Reidun Kydland" userId="0121e65c-5f9c-4cb6-923b-6b468fcfd995" providerId="ADAL" clId="{0D08D00C-94BB-4421-B98C-3E549DC8186B}" dt="2022-11-24T10:22:50.972" v="207" actId="700"/>
          <ac:spMkLst>
            <pc:docMk/>
            <pc:sldMk cId="2427608866" sldId="259"/>
            <ac:spMk id="3" creationId="{41C146FE-E73E-89E7-8CF5-0142BC283670}"/>
          </ac:spMkLst>
        </pc:spChg>
        <pc:picChg chg="mod ord">
          <ac:chgData name="Reidun Kydland" userId="0121e65c-5f9c-4cb6-923b-6b468fcfd995" providerId="ADAL" clId="{0D08D00C-94BB-4421-B98C-3E549DC8186B}" dt="2022-11-24T10:22:50.972" v="207" actId="700"/>
          <ac:picMkLst>
            <pc:docMk/>
            <pc:sldMk cId="2427608866" sldId="259"/>
            <ac:picMk id="2050" creationId="{CA2E6D8E-2D83-0C31-4818-BD8F42219F38}"/>
          </ac:picMkLst>
        </pc:picChg>
      </pc:sldChg>
      <pc:sldChg chg="modSp mod">
        <pc:chgData name="Reidun Kydland" userId="0121e65c-5f9c-4cb6-923b-6b468fcfd995" providerId="ADAL" clId="{0D08D00C-94BB-4421-B98C-3E549DC8186B}" dt="2022-11-24T09:41:11.995" v="196" actId="313"/>
        <pc:sldMkLst>
          <pc:docMk/>
          <pc:sldMk cId="2891818103" sldId="260"/>
        </pc:sldMkLst>
        <pc:spChg chg="mod">
          <ac:chgData name="Reidun Kydland" userId="0121e65c-5f9c-4cb6-923b-6b468fcfd995" providerId="ADAL" clId="{0D08D00C-94BB-4421-B98C-3E549DC8186B}" dt="2022-11-24T09:41:11.995" v="196" actId="313"/>
          <ac:spMkLst>
            <pc:docMk/>
            <pc:sldMk cId="2891818103" sldId="260"/>
            <ac:spMk id="4" creationId="{875C27C1-CB21-365D-C84F-56BA653DC5AB}"/>
          </ac:spMkLst>
        </pc:spChg>
      </pc:sldChg>
      <pc:sldChg chg="modSp mod">
        <pc:chgData name="Reidun Kydland" userId="0121e65c-5f9c-4cb6-923b-6b468fcfd995" providerId="ADAL" clId="{0D08D00C-94BB-4421-B98C-3E549DC8186B}" dt="2022-11-22T08:29:48.427" v="116" actId="14100"/>
        <pc:sldMkLst>
          <pc:docMk/>
          <pc:sldMk cId="4266061161" sldId="263"/>
        </pc:sldMkLst>
        <pc:picChg chg="mod">
          <ac:chgData name="Reidun Kydland" userId="0121e65c-5f9c-4cb6-923b-6b468fcfd995" providerId="ADAL" clId="{0D08D00C-94BB-4421-B98C-3E549DC8186B}" dt="2022-11-22T08:29:48.427" v="116" actId="14100"/>
          <ac:picMkLst>
            <pc:docMk/>
            <pc:sldMk cId="4266061161" sldId="263"/>
            <ac:picMk id="6" creationId="{27B077F3-31F9-F7EA-FDE5-932A5EAD0867}"/>
          </ac:picMkLst>
        </pc:picChg>
      </pc:sldChg>
      <pc:sldChg chg="addSp delSp modSp mod ord">
        <pc:chgData name="Reidun Kydland" userId="0121e65c-5f9c-4cb6-923b-6b468fcfd995" providerId="ADAL" clId="{0D08D00C-94BB-4421-B98C-3E549DC8186B}" dt="2022-11-22T09:50:09.544" v="192" actId="14100"/>
        <pc:sldMkLst>
          <pc:docMk/>
          <pc:sldMk cId="200366388" sldId="264"/>
        </pc:sldMkLst>
        <pc:spChg chg="mod">
          <ac:chgData name="Reidun Kydland" userId="0121e65c-5f9c-4cb6-923b-6b468fcfd995" providerId="ADAL" clId="{0D08D00C-94BB-4421-B98C-3E549DC8186B}" dt="2022-11-22T09:49:57.377" v="190"/>
          <ac:spMkLst>
            <pc:docMk/>
            <pc:sldMk cId="200366388" sldId="264"/>
            <ac:spMk id="4" creationId="{139066F6-D0BC-F90A-D0DC-F8B55483ED8D}"/>
          </ac:spMkLst>
        </pc:spChg>
        <pc:spChg chg="add del mod">
          <ac:chgData name="Reidun Kydland" userId="0121e65c-5f9c-4cb6-923b-6b468fcfd995" providerId="ADAL" clId="{0D08D00C-94BB-4421-B98C-3E549DC8186B}" dt="2022-11-22T09:48:46.448" v="183"/>
          <ac:spMkLst>
            <pc:docMk/>
            <pc:sldMk cId="200366388" sldId="264"/>
            <ac:spMk id="5" creationId="{A6943A3C-4F52-409C-BB77-FE9A1B581693}"/>
          </ac:spMkLst>
        </pc:spChg>
        <pc:picChg chg="del">
          <ac:chgData name="Reidun Kydland" userId="0121e65c-5f9c-4cb6-923b-6b468fcfd995" providerId="ADAL" clId="{0D08D00C-94BB-4421-B98C-3E549DC8186B}" dt="2022-11-22T09:48:36.514" v="182" actId="478"/>
          <ac:picMkLst>
            <pc:docMk/>
            <pc:sldMk cId="200366388" sldId="264"/>
            <ac:picMk id="6" creationId="{2D1D289D-3B31-AFB5-F220-2F6F1A657786}"/>
          </ac:picMkLst>
        </pc:picChg>
        <pc:picChg chg="add mod">
          <ac:chgData name="Reidun Kydland" userId="0121e65c-5f9c-4cb6-923b-6b468fcfd995" providerId="ADAL" clId="{0D08D00C-94BB-4421-B98C-3E549DC8186B}" dt="2022-11-22T09:50:09.544" v="192" actId="14100"/>
          <ac:picMkLst>
            <pc:docMk/>
            <pc:sldMk cId="200366388" sldId="264"/>
            <ac:picMk id="8" creationId="{B4D3A902-966F-402B-BF41-DE1410E1938D}"/>
          </ac:picMkLst>
        </pc:picChg>
      </pc:sldChg>
      <pc:sldChg chg="ord">
        <pc:chgData name="Reidun Kydland" userId="0121e65c-5f9c-4cb6-923b-6b468fcfd995" providerId="ADAL" clId="{0D08D00C-94BB-4421-B98C-3E549DC8186B}" dt="2022-11-21T11:31:11.708" v="34"/>
        <pc:sldMkLst>
          <pc:docMk/>
          <pc:sldMk cId="1201709997" sldId="267"/>
        </pc:sldMkLst>
      </pc:sldChg>
      <pc:sldChg chg="modSp new mod">
        <pc:chgData name="Reidun Kydland" userId="0121e65c-5f9c-4cb6-923b-6b468fcfd995" providerId="ADAL" clId="{0D08D00C-94BB-4421-B98C-3E549DC8186B}" dt="2022-11-21T11:30:24.979" v="13" actId="20577"/>
        <pc:sldMkLst>
          <pc:docMk/>
          <pc:sldMk cId="3084279397" sldId="272"/>
        </pc:sldMkLst>
        <pc:spChg chg="mod">
          <ac:chgData name="Reidun Kydland" userId="0121e65c-5f9c-4cb6-923b-6b468fcfd995" providerId="ADAL" clId="{0D08D00C-94BB-4421-B98C-3E549DC8186B}" dt="2022-11-21T11:30:24.979" v="13" actId="20577"/>
          <ac:spMkLst>
            <pc:docMk/>
            <pc:sldMk cId="3084279397" sldId="272"/>
            <ac:spMk id="2" creationId="{48D86A81-85FB-4DF4-AA6D-EC16484F1DEF}"/>
          </ac:spMkLst>
        </pc:spChg>
      </pc:sldChg>
      <pc:sldChg chg="addSp delSp modSp new mod">
        <pc:chgData name="Reidun Kydland" userId="0121e65c-5f9c-4cb6-923b-6b468fcfd995" providerId="ADAL" clId="{0D08D00C-94BB-4421-B98C-3E549DC8186B}" dt="2022-11-22T09:00:17.299" v="181"/>
        <pc:sldMkLst>
          <pc:docMk/>
          <pc:sldMk cId="2812299580" sldId="273"/>
        </pc:sldMkLst>
        <pc:spChg chg="mod">
          <ac:chgData name="Reidun Kydland" userId="0121e65c-5f9c-4cb6-923b-6b468fcfd995" providerId="ADAL" clId="{0D08D00C-94BB-4421-B98C-3E549DC8186B}" dt="2022-11-22T08:39:53.676" v="163" actId="20577"/>
          <ac:spMkLst>
            <pc:docMk/>
            <pc:sldMk cId="2812299580" sldId="273"/>
            <ac:spMk id="2" creationId="{CAFDAFCE-EDF3-458E-99B8-44EB0BCD8D7F}"/>
          </ac:spMkLst>
        </pc:spChg>
        <pc:spChg chg="mod">
          <ac:chgData name="Reidun Kydland" userId="0121e65c-5f9c-4cb6-923b-6b468fcfd995" providerId="ADAL" clId="{0D08D00C-94BB-4421-B98C-3E549DC8186B}" dt="2022-11-22T09:00:16.675" v="180" actId="1076"/>
          <ac:spMkLst>
            <pc:docMk/>
            <pc:sldMk cId="2812299580" sldId="273"/>
            <ac:spMk id="3" creationId="{A0FA71FF-AAB9-4508-B50D-AAFC907775A7}"/>
          </ac:spMkLst>
        </pc:spChg>
        <pc:spChg chg="add del mod">
          <ac:chgData name="Reidun Kydland" userId="0121e65c-5f9c-4cb6-923b-6b468fcfd995" providerId="ADAL" clId="{0D08D00C-94BB-4421-B98C-3E549DC8186B}" dt="2022-11-22T08:32:40.516" v="118"/>
          <ac:spMkLst>
            <pc:docMk/>
            <pc:sldMk cId="2812299580" sldId="273"/>
            <ac:spMk id="4" creationId="{E66189C3-186D-4151-8C71-E845935DD52B}"/>
          </ac:spMkLst>
        </pc:spChg>
        <pc:spChg chg="add del mod">
          <ac:chgData name="Reidun Kydland" userId="0121e65c-5f9c-4cb6-923b-6b468fcfd995" providerId="ADAL" clId="{0D08D00C-94BB-4421-B98C-3E549DC8186B}" dt="2022-11-22T08:39:40.270" v="140"/>
          <ac:spMkLst>
            <pc:docMk/>
            <pc:sldMk cId="2812299580" sldId="273"/>
            <ac:spMk id="5" creationId="{4290F9E6-CB58-47B1-A97D-A65742922D91}"/>
          </ac:spMkLst>
        </pc:spChg>
        <pc:spChg chg="add del mod">
          <ac:chgData name="Reidun Kydland" userId="0121e65c-5f9c-4cb6-923b-6b468fcfd995" providerId="ADAL" clId="{0D08D00C-94BB-4421-B98C-3E549DC8186B}" dt="2022-11-22T08:41:36.438" v="165"/>
          <ac:spMkLst>
            <pc:docMk/>
            <pc:sldMk cId="2812299580" sldId="273"/>
            <ac:spMk id="9" creationId="{4745B207-F1E3-4EEF-AF0B-AEB04F900B9D}"/>
          </ac:spMkLst>
        </pc:spChg>
        <pc:picChg chg="add del mod">
          <ac:chgData name="Reidun Kydland" userId="0121e65c-5f9c-4cb6-923b-6b468fcfd995" providerId="ADAL" clId="{0D08D00C-94BB-4421-B98C-3E549DC8186B}" dt="2022-11-21T12:36:35.954" v="67"/>
          <ac:picMkLst>
            <pc:docMk/>
            <pc:sldMk cId="2812299580" sldId="273"/>
            <ac:picMk id="6" creationId="{5044823B-3E6C-452A-B1AC-AC57187474C0}"/>
          </ac:picMkLst>
        </pc:picChg>
        <pc:picChg chg="add del mod">
          <ac:chgData name="Reidun Kydland" userId="0121e65c-5f9c-4cb6-923b-6b468fcfd995" providerId="ADAL" clId="{0D08D00C-94BB-4421-B98C-3E549DC8186B}" dt="2022-11-22T08:41:16.947" v="164" actId="478"/>
          <ac:picMkLst>
            <pc:docMk/>
            <pc:sldMk cId="2812299580" sldId="273"/>
            <ac:picMk id="7" creationId="{69525154-25F1-4CD3-9914-715A56B7070F}"/>
          </ac:picMkLst>
        </pc:picChg>
        <pc:picChg chg="add mod">
          <ac:chgData name="Reidun Kydland" userId="0121e65c-5f9c-4cb6-923b-6b468fcfd995" providerId="ADAL" clId="{0D08D00C-94BB-4421-B98C-3E549DC8186B}" dt="2022-11-22T08:41:51.448" v="170" actId="1076"/>
          <ac:picMkLst>
            <pc:docMk/>
            <pc:sldMk cId="2812299580" sldId="273"/>
            <ac:picMk id="11" creationId="{E95F4581-F92E-465C-9698-18EE557FC431}"/>
          </ac:picMkLst>
        </pc:picChg>
        <pc:picChg chg="add del mod">
          <ac:chgData name="Reidun Kydland" userId="0121e65c-5f9c-4cb6-923b-6b468fcfd995" providerId="ADAL" clId="{0D08D00C-94BB-4421-B98C-3E549DC8186B}" dt="2022-11-22T08:39:36.774" v="139" actId="478"/>
          <ac:picMkLst>
            <pc:docMk/>
            <pc:sldMk cId="2812299580" sldId="273"/>
            <ac:picMk id="2050" creationId="{DFB7C40B-C2CC-49E3-B82D-37302A3FA98B}"/>
          </ac:picMkLst>
        </pc:picChg>
        <pc:picChg chg="add del mod">
          <ac:chgData name="Reidun Kydland" userId="0121e65c-5f9c-4cb6-923b-6b468fcfd995" providerId="ADAL" clId="{0D08D00C-94BB-4421-B98C-3E549DC8186B}" dt="2022-11-22T09:00:17.299" v="181"/>
          <ac:picMkLst>
            <pc:docMk/>
            <pc:sldMk cId="2812299580" sldId="273"/>
            <ac:picMk id="2052" creationId="{0D11C31D-63A6-4B34-BFCE-23D62854D1AF}"/>
          </ac:picMkLst>
        </pc:picChg>
      </pc:sldChg>
      <pc:sldChg chg="addSp delSp modSp new mod">
        <pc:chgData name="Reidun Kydland" userId="0121e65c-5f9c-4cb6-923b-6b468fcfd995" providerId="ADAL" clId="{0D08D00C-94BB-4421-B98C-3E549DC8186B}" dt="2022-11-22T08:28:58.126" v="114" actId="1076"/>
        <pc:sldMkLst>
          <pc:docMk/>
          <pc:sldMk cId="2989722786" sldId="274"/>
        </pc:sldMkLst>
        <pc:spChg chg="mod">
          <ac:chgData name="Reidun Kydland" userId="0121e65c-5f9c-4cb6-923b-6b468fcfd995" providerId="ADAL" clId="{0D08D00C-94BB-4421-B98C-3E549DC8186B}" dt="2022-11-21T11:30:56.855" v="30" actId="20577"/>
          <ac:spMkLst>
            <pc:docMk/>
            <pc:sldMk cId="2989722786" sldId="274"/>
            <ac:spMk id="2" creationId="{FB2FB4FA-25A6-44FD-AEFD-6A6E35CF0CA1}"/>
          </ac:spMkLst>
        </pc:spChg>
        <pc:spChg chg="mod">
          <ac:chgData name="Reidun Kydland" userId="0121e65c-5f9c-4cb6-923b-6b468fcfd995" providerId="ADAL" clId="{0D08D00C-94BB-4421-B98C-3E549DC8186B}" dt="2022-11-22T08:28:41.070" v="110" actId="20577"/>
          <ac:spMkLst>
            <pc:docMk/>
            <pc:sldMk cId="2989722786" sldId="274"/>
            <ac:spMk id="3" creationId="{B4D66AC6-0BCD-4C8B-B714-C9FB641B8A15}"/>
          </ac:spMkLst>
        </pc:spChg>
        <pc:spChg chg="del">
          <ac:chgData name="Reidun Kydland" userId="0121e65c-5f9c-4cb6-923b-6b468fcfd995" providerId="ADAL" clId="{0D08D00C-94BB-4421-B98C-3E549DC8186B}" dt="2022-11-22T08:27:21.487" v="68"/>
          <ac:spMkLst>
            <pc:docMk/>
            <pc:sldMk cId="2989722786" sldId="274"/>
            <ac:spMk id="4" creationId="{CFF4ED87-1FBB-418E-95F4-A991E7A2B637}"/>
          </ac:spMkLst>
        </pc:spChg>
        <pc:picChg chg="add mod">
          <ac:chgData name="Reidun Kydland" userId="0121e65c-5f9c-4cb6-923b-6b468fcfd995" providerId="ADAL" clId="{0D08D00C-94BB-4421-B98C-3E549DC8186B}" dt="2022-11-22T08:28:58.126" v="114" actId="1076"/>
          <ac:picMkLst>
            <pc:docMk/>
            <pc:sldMk cId="2989722786" sldId="274"/>
            <ac:picMk id="1026" creationId="{8FA31DAD-EA18-4F3C-BD94-66E10EE76B5B}"/>
          </ac:picMkLst>
        </pc:picChg>
      </pc:sldChg>
      <pc:sldChg chg="addSp delSp modSp new mod">
        <pc:chgData name="Reidun Kydland" userId="0121e65c-5f9c-4cb6-923b-6b468fcfd995" providerId="ADAL" clId="{0D08D00C-94BB-4421-B98C-3E549DC8186B}" dt="2022-11-21T11:35:46.973" v="52" actId="14100"/>
        <pc:sldMkLst>
          <pc:docMk/>
          <pc:sldMk cId="3904878269" sldId="275"/>
        </pc:sldMkLst>
        <pc:spChg chg="mod">
          <ac:chgData name="Reidun Kydland" userId="0121e65c-5f9c-4cb6-923b-6b468fcfd995" providerId="ADAL" clId="{0D08D00C-94BB-4421-B98C-3E549DC8186B}" dt="2022-11-21T11:32:40.731" v="48" actId="20577"/>
          <ac:spMkLst>
            <pc:docMk/>
            <pc:sldMk cId="3904878269" sldId="275"/>
            <ac:spMk id="2" creationId="{1E91A724-CFF1-4BA8-ACEB-FCCCE8FF0A55}"/>
          </ac:spMkLst>
        </pc:spChg>
        <pc:spChg chg="del">
          <ac:chgData name="Reidun Kydland" userId="0121e65c-5f9c-4cb6-923b-6b468fcfd995" providerId="ADAL" clId="{0D08D00C-94BB-4421-B98C-3E549DC8186B}" dt="2022-11-21T11:35:06.738" v="49"/>
          <ac:spMkLst>
            <pc:docMk/>
            <pc:sldMk cId="3904878269" sldId="275"/>
            <ac:spMk id="3" creationId="{94838FA0-F3CF-4D17-A471-6FEDAF453F93}"/>
          </ac:spMkLst>
        </pc:spChg>
        <pc:spChg chg="mod">
          <ac:chgData name="Reidun Kydland" userId="0121e65c-5f9c-4cb6-923b-6b468fcfd995" providerId="ADAL" clId="{0D08D00C-94BB-4421-B98C-3E549DC8186B}" dt="2022-11-21T11:35:33.438" v="50"/>
          <ac:spMkLst>
            <pc:docMk/>
            <pc:sldMk cId="3904878269" sldId="275"/>
            <ac:spMk id="4" creationId="{ACAD914B-3F2C-4BE6-831C-669F03C1F520}"/>
          </ac:spMkLst>
        </pc:spChg>
        <pc:picChg chg="add mod">
          <ac:chgData name="Reidun Kydland" userId="0121e65c-5f9c-4cb6-923b-6b468fcfd995" providerId="ADAL" clId="{0D08D00C-94BB-4421-B98C-3E549DC8186B}" dt="2022-11-21T11:35:46.973" v="52" actId="14100"/>
          <ac:picMkLst>
            <pc:docMk/>
            <pc:sldMk cId="3904878269" sldId="275"/>
            <ac:picMk id="1026" creationId="{B98585E3-AADD-4862-867F-31C96D27E6A2}"/>
          </ac:picMkLst>
        </pc:picChg>
      </pc:sldChg>
      <pc:sldChg chg="addSp delSp modSp new mod">
        <pc:chgData name="Reidun Kydland" userId="0121e65c-5f9c-4cb6-923b-6b468fcfd995" providerId="ADAL" clId="{0D08D00C-94BB-4421-B98C-3E549DC8186B}" dt="2022-11-24T10:07:56.269" v="199"/>
        <pc:sldMkLst>
          <pc:docMk/>
          <pc:sldMk cId="1099742849" sldId="276"/>
        </pc:sldMkLst>
        <pc:spChg chg="del">
          <ac:chgData name="Reidun Kydland" userId="0121e65c-5f9c-4cb6-923b-6b468fcfd995" providerId="ADAL" clId="{0D08D00C-94BB-4421-B98C-3E549DC8186B}" dt="2022-11-24T10:07:56.269" v="199"/>
          <ac:spMkLst>
            <pc:docMk/>
            <pc:sldMk cId="1099742849" sldId="276"/>
            <ac:spMk id="3" creationId="{81ABC16F-3485-4DE0-A18E-8089317AB278}"/>
          </ac:spMkLst>
        </pc:spChg>
        <pc:spChg chg="mod">
          <ac:chgData name="Reidun Kydland" userId="0121e65c-5f9c-4cb6-923b-6b468fcfd995" providerId="ADAL" clId="{0D08D00C-94BB-4421-B98C-3E549DC8186B}" dt="2022-11-24T10:07:39.510" v="198"/>
          <ac:spMkLst>
            <pc:docMk/>
            <pc:sldMk cId="1099742849" sldId="276"/>
            <ac:spMk id="4" creationId="{C0B3F8F4-1136-4857-A214-9F473A820217}"/>
          </ac:spMkLst>
        </pc:spChg>
        <pc:picChg chg="add mod">
          <ac:chgData name="Reidun Kydland" userId="0121e65c-5f9c-4cb6-923b-6b468fcfd995" providerId="ADAL" clId="{0D08D00C-94BB-4421-B98C-3E549DC8186B}" dt="2022-11-24T10:07:56.269" v="199"/>
          <ac:picMkLst>
            <pc:docMk/>
            <pc:sldMk cId="1099742849" sldId="276"/>
            <ac:picMk id="1026" creationId="{9B01907D-E65E-4C8A-A2B2-C0B6833275A7}"/>
          </ac:picMkLst>
        </pc:picChg>
      </pc:sldChg>
      <pc:sldChg chg="new del">
        <pc:chgData name="Reidun Kydland" userId="0121e65c-5f9c-4cb6-923b-6b468fcfd995" providerId="ADAL" clId="{0D08D00C-94BB-4421-B98C-3E549DC8186B}" dt="2022-11-24T10:09:04.010" v="201" actId="2696"/>
        <pc:sldMkLst>
          <pc:docMk/>
          <pc:sldMk cId="242320582" sldId="277"/>
        </pc:sldMkLst>
      </pc:sldChg>
      <pc:sldChg chg="addSp delSp modSp new mod">
        <pc:chgData name="Reidun Kydland" userId="0121e65c-5f9c-4cb6-923b-6b468fcfd995" providerId="ADAL" clId="{0D08D00C-94BB-4421-B98C-3E549DC8186B}" dt="2022-11-24T12:56:40.837" v="247" actId="255"/>
        <pc:sldMkLst>
          <pc:docMk/>
          <pc:sldMk cId="1076928612" sldId="277"/>
        </pc:sldMkLst>
        <pc:spChg chg="add del mod">
          <ac:chgData name="Reidun Kydland" userId="0121e65c-5f9c-4cb6-923b-6b468fcfd995" providerId="ADAL" clId="{0D08D00C-94BB-4421-B98C-3E549DC8186B}" dt="2022-11-24T12:54:41.315" v="219" actId="767"/>
          <ac:spMkLst>
            <pc:docMk/>
            <pc:sldMk cId="1076928612" sldId="277"/>
            <ac:spMk id="3" creationId="{88A5E50F-EC74-4B29-8496-B1800BB12B92}"/>
          </ac:spMkLst>
        </pc:spChg>
        <pc:spChg chg="add mod">
          <ac:chgData name="Reidun Kydland" userId="0121e65c-5f9c-4cb6-923b-6b468fcfd995" providerId="ADAL" clId="{0D08D00C-94BB-4421-B98C-3E549DC8186B}" dt="2022-11-24T12:56:40.837" v="247" actId="255"/>
          <ac:spMkLst>
            <pc:docMk/>
            <pc:sldMk cId="1076928612" sldId="277"/>
            <ac:spMk id="5" creationId="{8F73258B-E637-44B5-B191-26535785A711}"/>
          </ac:spMkLst>
        </pc:spChg>
        <pc:picChg chg="add del mod">
          <ac:chgData name="Reidun Kydland" userId="0121e65c-5f9c-4cb6-923b-6b468fcfd995" providerId="ADAL" clId="{0D08D00C-94BB-4421-B98C-3E549DC8186B}" dt="2022-11-24T12:54:43.006" v="221"/>
          <ac:picMkLst>
            <pc:docMk/>
            <pc:sldMk cId="1076928612" sldId="277"/>
            <ac:picMk id="2" creationId="{58D8C1D7-147C-4B90-85C3-7BA54E01F465}"/>
          </ac:picMkLst>
        </pc:picChg>
        <pc:picChg chg="add mod">
          <ac:chgData name="Reidun Kydland" userId="0121e65c-5f9c-4cb6-923b-6b468fcfd995" providerId="ADAL" clId="{0D08D00C-94BB-4421-B98C-3E549DC8186B}" dt="2022-11-24T12:55:48.843" v="230" actId="1076"/>
          <ac:picMkLst>
            <pc:docMk/>
            <pc:sldMk cId="1076928612" sldId="277"/>
            <ac:picMk id="4" creationId="{C9B3769F-9E71-45B3-A8EF-3B045B34F1F2}"/>
          </ac:picMkLst>
        </pc:picChg>
      </pc:sldChg>
    </pc:docChg>
  </pc:docChgLst>
  <pc:docChgLst>
    <pc:chgData name="Arild Torvund Olsen" userId="3423d729-1e8d-4c10-9ef2-90385d563038" providerId="ADAL" clId="{385A402E-32FE-4093-BF59-4F3143C28908}"/>
    <pc:docChg chg="undo custSel modSld">
      <pc:chgData name="Arild Torvund Olsen" userId="3423d729-1e8d-4c10-9ef2-90385d563038" providerId="ADAL" clId="{385A402E-32FE-4093-BF59-4F3143C28908}" dt="2024-04-25T11:44:52.630" v="229" actId="20577"/>
      <pc:docMkLst>
        <pc:docMk/>
      </pc:docMkLst>
      <pc:sldChg chg="addSp modSp mod">
        <pc:chgData name="Arild Torvund Olsen" userId="3423d729-1e8d-4c10-9ef2-90385d563038" providerId="ADAL" clId="{385A402E-32FE-4093-BF59-4F3143C28908}" dt="2024-04-24T11:18:26.397" v="45"/>
        <pc:sldMkLst>
          <pc:docMk/>
          <pc:sldMk cId="200366388" sldId="264"/>
        </pc:sldMkLst>
        <pc:spChg chg="add mod">
          <ac:chgData name="Arild Torvund Olsen" userId="3423d729-1e8d-4c10-9ef2-90385d563038" providerId="ADAL" clId="{385A402E-32FE-4093-BF59-4F3143C28908}" dt="2024-04-24T11:18:26.397" v="45"/>
          <ac:spMkLst>
            <pc:docMk/>
            <pc:sldMk cId="200366388" sldId="264"/>
            <ac:spMk id="2" creationId="{84D1E222-7EAA-13E9-45E1-F00273DA12E9}"/>
          </ac:spMkLst>
        </pc:spChg>
      </pc:sldChg>
      <pc:sldChg chg="addSp delSp modSp mod">
        <pc:chgData name="Arild Torvund Olsen" userId="3423d729-1e8d-4c10-9ef2-90385d563038" providerId="ADAL" clId="{385A402E-32FE-4093-BF59-4F3143C28908}" dt="2024-04-24T11:12:50.699" v="39" actId="1076"/>
        <pc:sldMkLst>
          <pc:docMk/>
          <pc:sldMk cId="2812299580" sldId="273"/>
        </pc:sldMkLst>
        <pc:spChg chg="del">
          <ac:chgData name="Arild Torvund Olsen" userId="3423d729-1e8d-4c10-9ef2-90385d563038" providerId="ADAL" clId="{385A402E-32FE-4093-BF59-4F3143C28908}" dt="2024-04-24T11:11:06.689" v="34" actId="478"/>
          <ac:spMkLst>
            <pc:docMk/>
            <pc:sldMk cId="2812299580" sldId="273"/>
            <ac:spMk id="2" creationId="{CAFDAFCE-EDF3-458E-99B8-44EB0BCD8D7F}"/>
          </ac:spMkLst>
        </pc:spChg>
        <pc:spChg chg="del">
          <ac:chgData name="Arild Torvund Olsen" userId="3423d729-1e8d-4c10-9ef2-90385d563038" providerId="ADAL" clId="{385A402E-32FE-4093-BF59-4F3143C28908}" dt="2024-04-24T11:11:08.321" v="35" actId="478"/>
          <ac:spMkLst>
            <pc:docMk/>
            <pc:sldMk cId="2812299580" sldId="273"/>
            <ac:spMk id="3" creationId="{A0FA71FF-AAB9-4508-B50D-AAFC907775A7}"/>
          </ac:spMkLst>
        </pc:spChg>
        <pc:spChg chg="add mod">
          <ac:chgData name="Arild Torvund Olsen" userId="3423d729-1e8d-4c10-9ef2-90385d563038" providerId="ADAL" clId="{385A402E-32FE-4093-BF59-4F3143C28908}" dt="2024-04-24T11:12:50.699" v="39" actId="1076"/>
          <ac:spMkLst>
            <pc:docMk/>
            <pc:sldMk cId="2812299580" sldId="273"/>
            <ac:spMk id="4" creationId="{AC77E263-857F-53F2-DA6B-5B293BB74F2E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16:29.781" v="43"/>
        <pc:sldMkLst>
          <pc:docMk/>
          <pc:sldMk cId="713670217" sldId="278"/>
        </pc:sldMkLst>
        <pc:spChg chg="add mod">
          <ac:chgData name="Arild Torvund Olsen" userId="3423d729-1e8d-4c10-9ef2-90385d563038" providerId="ADAL" clId="{385A402E-32FE-4093-BF59-4F3143C28908}" dt="2024-04-24T11:16:29.781" v="43"/>
          <ac:spMkLst>
            <pc:docMk/>
            <pc:sldMk cId="713670217" sldId="278"/>
            <ac:spMk id="3" creationId="{66F053E8-713C-B0B9-3FA2-BCCAA9F429A9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13:35.801" v="41"/>
        <pc:sldMkLst>
          <pc:docMk/>
          <pc:sldMk cId="667226032" sldId="279"/>
        </pc:sldMkLst>
        <pc:spChg chg="add mod">
          <ac:chgData name="Arild Torvund Olsen" userId="3423d729-1e8d-4c10-9ef2-90385d563038" providerId="ADAL" clId="{385A402E-32FE-4093-BF59-4F3143C28908}" dt="2024-04-24T11:13:35.801" v="41"/>
          <ac:spMkLst>
            <pc:docMk/>
            <pc:sldMk cId="667226032" sldId="279"/>
            <ac:spMk id="3" creationId="{F1CC4722-DDFE-9DA5-442B-B45F2BE242B9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09:25:06.098" v="6" actId="121"/>
        <pc:sldMkLst>
          <pc:docMk/>
          <pc:sldMk cId="2844469055" sldId="280"/>
        </pc:sldMkLst>
        <pc:spChg chg="add mod">
          <ac:chgData name="Arild Torvund Olsen" userId="3423d729-1e8d-4c10-9ef2-90385d563038" providerId="ADAL" clId="{385A402E-32FE-4093-BF59-4F3143C28908}" dt="2024-04-24T09:25:06.098" v="6" actId="121"/>
          <ac:spMkLst>
            <pc:docMk/>
            <pc:sldMk cId="2844469055" sldId="280"/>
            <ac:spMk id="3" creationId="{6F4D458D-14D9-2547-CAAF-9BBE7E9160A2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06:45.968" v="24" actId="20577"/>
        <pc:sldMkLst>
          <pc:docMk/>
          <pc:sldMk cId="977769058" sldId="281"/>
        </pc:sldMkLst>
        <pc:spChg chg="add mod">
          <ac:chgData name="Arild Torvund Olsen" userId="3423d729-1e8d-4c10-9ef2-90385d563038" providerId="ADAL" clId="{385A402E-32FE-4093-BF59-4F3143C28908}" dt="2024-04-24T11:06:45.968" v="24" actId="20577"/>
          <ac:spMkLst>
            <pc:docMk/>
            <pc:sldMk cId="977769058" sldId="281"/>
            <ac:spMk id="3" creationId="{C517C7C8-FE2D-F60E-4624-7E7598F5E473}"/>
          </ac:spMkLst>
        </pc:spChg>
        <pc:picChg chg="mod">
          <ac:chgData name="Arild Torvund Olsen" userId="3423d729-1e8d-4c10-9ef2-90385d563038" providerId="ADAL" clId="{385A402E-32FE-4093-BF59-4F3143C28908}" dt="2024-04-24T11:04:13.138" v="7" actId="14826"/>
          <ac:picMkLst>
            <pc:docMk/>
            <pc:sldMk cId="977769058" sldId="281"/>
            <ac:picMk id="2" creationId="{358C379F-6AB2-1E4D-DC7B-5E4F156AC9A3}"/>
          </ac:picMkLst>
        </pc:picChg>
      </pc:sldChg>
      <pc:sldChg chg="addSp delSp modSp mod">
        <pc:chgData name="Arild Torvund Olsen" userId="3423d729-1e8d-4c10-9ef2-90385d563038" providerId="ADAL" clId="{385A402E-32FE-4093-BF59-4F3143C28908}" dt="2024-04-24T11:19:08.323" v="47" actId="478"/>
        <pc:sldMkLst>
          <pc:docMk/>
          <pc:sldMk cId="1386952044" sldId="282"/>
        </pc:sldMkLst>
        <pc:spChg chg="add del mod">
          <ac:chgData name="Arild Torvund Olsen" userId="3423d729-1e8d-4c10-9ef2-90385d563038" providerId="ADAL" clId="{385A402E-32FE-4093-BF59-4F3143C28908}" dt="2024-04-24T11:19:08.323" v="47" actId="478"/>
          <ac:spMkLst>
            <pc:docMk/>
            <pc:sldMk cId="1386952044" sldId="282"/>
            <ac:spMk id="2" creationId="{BCD8609D-AFCC-B09E-548A-2E88EDD9B522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21:35.617" v="79" actId="14100"/>
        <pc:sldMkLst>
          <pc:docMk/>
          <pc:sldMk cId="3544667011" sldId="284"/>
        </pc:sldMkLst>
        <pc:spChg chg="add mod">
          <ac:chgData name="Arild Torvund Olsen" userId="3423d729-1e8d-4c10-9ef2-90385d563038" providerId="ADAL" clId="{385A402E-32FE-4093-BF59-4F3143C28908}" dt="2024-04-24T11:21:35.617" v="79" actId="14100"/>
          <ac:spMkLst>
            <pc:docMk/>
            <pc:sldMk cId="3544667011" sldId="284"/>
            <ac:spMk id="2" creationId="{D5BE1AB0-65C1-CA1D-9233-AC36C9B50326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29:14.779" v="94"/>
        <pc:sldMkLst>
          <pc:docMk/>
          <pc:sldMk cId="4077805522" sldId="285"/>
        </pc:sldMkLst>
        <pc:spChg chg="add mod">
          <ac:chgData name="Arild Torvund Olsen" userId="3423d729-1e8d-4c10-9ef2-90385d563038" providerId="ADAL" clId="{385A402E-32FE-4093-BF59-4F3143C28908}" dt="2024-04-24T11:29:14.779" v="94"/>
          <ac:spMkLst>
            <pc:docMk/>
            <pc:sldMk cId="4077805522" sldId="285"/>
            <ac:spMk id="2" creationId="{8748AA16-F493-31AE-9630-F71D204B89B1}"/>
          </ac:spMkLst>
        </pc:spChg>
        <pc:picChg chg="mod">
          <ac:chgData name="Arild Torvund Olsen" userId="3423d729-1e8d-4c10-9ef2-90385d563038" providerId="ADAL" clId="{385A402E-32FE-4093-BF59-4F3143C28908}" dt="2024-04-24T11:28:26.737" v="92" actId="14826"/>
          <ac:picMkLst>
            <pc:docMk/>
            <pc:sldMk cId="4077805522" sldId="285"/>
            <ac:picMk id="13314" creationId="{EFFB30A7-4B54-D5FC-7EAE-7960516255A2}"/>
          </ac:picMkLst>
        </pc:picChg>
      </pc:sldChg>
      <pc:sldChg chg="addSp modSp mod">
        <pc:chgData name="Arild Torvund Olsen" userId="3423d729-1e8d-4c10-9ef2-90385d563038" providerId="ADAL" clId="{385A402E-32FE-4093-BF59-4F3143C28908}" dt="2024-04-24T11:25:31.939" v="91"/>
        <pc:sldMkLst>
          <pc:docMk/>
          <pc:sldMk cId="1178659502" sldId="286"/>
        </pc:sldMkLst>
        <pc:spChg chg="add mod">
          <ac:chgData name="Arild Torvund Olsen" userId="3423d729-1e8d-4c10-9ef2-90385d563038" providerId="ADAL" clId="{385A402E-32FE-4093-BF59-4F3143C28908}" dt="2024-04-24T11:25:31.939" v="91"/>
          <ac:spMkLst>
            <pc:docMk/>
            <pc:sldMk cId="1178659502" sldId="286"/>
            <ac:spMk id="2" creationId="{CC752391-8BD3-E023-C359-573310792088}"/>
          </ac:spMkLst>
        </pc:spChg>
      </pc:sldChg>
      <pc:sldChg chg="addSp delSp modSp mod">
        <pc:chgData name="Arild Torvund Olsen" userId="3423d729-1e8d-4c10-9ef2-90385d563038" providerId="ADAL" clId="{385A402E-32FE-4093-BF59-4F3143C28908}" dt="2024-04-24T11:31:39.381" v="99"/>
        <pc:sldMkLst>
          <pc:docMk/>
          <pc:sldMk cId="363446020" sldId="287"/>
        </pc:sldMkLst>
        <pc:spChg chg="add mod">
          <ac:chgData name="Arild Torvund Olsen" userId="3423d729-1e8d-4c10-9ef2-90385d563038" providerId="ADAL" clId="{385A402E-32FE-4093-BF59-4F3143C28908}" dt="2024-04-24T11:31:39.381" v="99"/>
          <ac:spMkLst>
            <pc:docMk/>
            <pc:sldMk cId="363446020" sldId="287"/>
            <ac:spMk id="2" creationId="{1232A76D-6051-D03C-FC3D-68BE868DC613}"/>
          </ac:spMkLst>
        </pc:spChg>
        <pc:picChg chg="add del">
          <ac:chgData name="Arild Torvund Olsen" userId="3423d729-1e8d-4c10-9ef2-90385d563038" providerId="ADAL" clId="{385A402E-32FE-4093-BF59-4F3143C28908}" dt="2024-04-24T11:30:48.710" v="97" actId="478"/>
          <ac:picMkLst>
            <pc:docMk/>
            <pc:sldMk cId="363446020" sldId="287"/>
            <ac:picMk id="1026" creationId="{1D02ED88-464B-47AE-65CE-15D42D7308F0}"/>
          </ac:picMkLst>
        </pc:picChg>
        <pc:picChg chg="mod">
          <ac:chgData name="Arild Torvund Olsen" userId="3423d729-1e8d-4c10-9ef2-90385d563038" providerId="ADAL" clId="{385A402E-32FE-4093-BF59-4F3143C28908}" dt="2024-04-24T11:30:07.932" v="95" actId="14826"/>
          <ac:picMkLst>
            <pc:docMk/>
            <pc:sldMk cId="363446020" sldId="287"/>
            <ac:picMk id="15362" creationId="{643430C4-EEF9-F922-8724-440E09DB2AD7}"/>
          </ac:picMkLst>
        </pc:picChg>
      </pc:sldChg>
      <pc:sldChg chg="addSp delSp modSp mod">
        <pc:chgData name="Arild Torvund Olsen" userId="3423d729-1e8d-4c10-9ef2-90385d563038" providerId="ADAL" clId="{385A402E-32FE-4093-BF59-4F3143C28908}" dt="2024-04-25T11:09:06.727" v="101" actId="478"/>
        <pc:sldMkLst>
          <pc:docMk/>
          <pc:sldMk cId="2016208749" sldId="288"/>
        </pc:sldMkLst>
        <pc:spChg chg="add del mod">
          <ac:chgData name="Arild Torvund Olsen" userId="3423d729-1e8d-4c10-9ef2-90385d563038" providerId="ADAL" clId="{385A402E-32FE-4093-BF59-4F3143C28908}" dt="2024-04-25T11:09:06.727" v="101" actId="478"/>
          <ac:spMkLst>
            <pc:docMk/>
            <pc:sldMk cId="2016208749" sldId="288"/>
            <ac:spMk id="2" creationId="{851117C0-452B-7913-1688-57C1A9AEA53F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09:55.334" v="115" actId="20577"/>
        <pc:sldMkLst>
          <pc:docMk/>
          <pc:sldMk cId="2798263057" sldId="289"/>
        </pc:sldMkLst>
        <pc:spChg chg="add mod">
          <ac:chgData name="Arild Torvund Olsen" userId="3423d729-1e8d-4c10-9ef2-90385d563038" providerId="ADAL" clId="{385A402E-32FE-4093-BF59-4F3143C28908}" dt="2024-04-25T11:09:55.334" v="115" actId="20577"/>
          <ac:spMkLst>
            <pc:docMk/>
            <pc:sldMk cId="2798263057" sldId="289"/>
            <ac:spMk id="2" creationId="{196DBBE7-5983-F04E-D41F-9B1DDCC3103D}"/>
          </ac:spMkLst>
        </pc:spChg>
      </pc:sldChg>
      <pc:sldChg chg="modSp mod">
        <pc:chgData name="Arild Torvund Olsen" userId="3423d729-1e8d-4c10-9ef2-90385d563038" providerId="ADAL" clId="{385A402E-32FE-4093-BF59-4F3143C28908}" dt="2024-04-25T11:44:52.630" v="229" actId="20577"/>
        <pc:sldMkLst>
          <pc:docMk/>
          <pc:sldMk cId="582512127" sldId="290"/>
        </pc:sldMkLst>
        <pc:spChg chg="mod">
          <ac:chgData name="Arild Torvund Olsen" userId="3423d729-1e8d-4c10-9ef2-90385d563038" providerId="ADAL" clId="{385A402E-32FE-4093-BF59-4F3143C28908}" dt="2024-04-25T11:44:52.630" v="229" actId="20577"/>
          <ac:spMkLst>
            <pc:docMk/>
            <pc:sldMk cId="582512127" sldId="290"/>
            <ac:spMk id="3" creationId="{53288F06-E23B-1ED6-CBD3-D8285F238EFB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17:07.203" v="175" actId="20577"/>
        <pc:sldMkLst>
          <pc:docMk/>
          <pc:sldMk cId="1007718271" sldId="293"/>
        </pc:sldMkLst>
        <pc:spChg chg="add mod">
          <ac:chgData name="Arild Torvund Olsen" userId="3423d729-1e8d-4c10-9ef2-90385d563038" providerId="ADAL" clId="{385A402E-32FE-4093-BF59-4F3143C28908}" dt="2024-04-25T11:17:07.203" v="175" actId="20577"/>
          <ac:spMkLst>
            <pc:docMk/>
            <pc:sldMk cId="1007718271" sldId="293"/>
            <ac:spMk id="2" creationId="{6DAED8E6-2F3C-C633-89F3-5CE9ED810167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21:32.474" v="197" actId="20577"/>
        <pc:sldMkLst>
          <pc:docMk/>
          <pc:sldMk cId="1071304278" sldId="294"/>
        </pc:sldMkLst>
        <pc:spChg chg="add mod">
          <ac:chgData name="Arild Torvund Olsen" userId="3423d729-1e8d-4c10-9ef2-90385d563038" providerId="ADAL" clId="{385A402E-32FE-4093-BF59-4F3143C28908}" dt="2024-04-25T11:21:32.474" v="197" actId="20577"/>
          <ac:spMkLst>
            <pc:docMk/>
            <pc:sldMk cId="1071304278" sldId="294"/>
            <ac:spMk id="2" creationId="{8A6E013F-01E9-5CCC-D910-3797BDBF34B9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34:05.099" v="228"/>
        <pc:sldMkLst>
          <pc:docMk/>
          <pc:sldMk cId="4174097217" sldId="295"/>
        </pc:sldMkLst>
        <pc:spChg chg="add mod">
          <ac:chgData name="Arild Torvund Olsen" userId="3423d729-1e8d-4c10-9ef2-90385d563038" providerId="ADAL" clId="{385A402E-32FE-4093-BF59-4F3143C28908}" dt="2024-04-25T11:34:05.099" v="228"/>
          <ac:spMkLst>
            <pc:docMk/>
            <pc:sldMk cId="4174097217" sldId="295"/>
            <ac:spMk id="2" creationId="{49A72464-09F8-7754-4DE6-7E75B1464140}"/>
          </ac:spMkLst>
        </pc:spChg>
      </pc:sldChg>
      <pc:sldChg chg="addSp modSp mod">
        <pc:chgData name="Arild Torvund Olsen" userId="3423d729-1e8d-4c10-9ef2-90385d563038" providerId="ADAL" clId="{385A402E-32FE-4093-BF59-4F3143C28908}" dt="2024-04-24T11:23:57.634" v="89" actId="20577"/>
        <pc:sldMkLst>
          <pc:docMk/>
          <pc:sldMk cId="4219203589" sldId="298"/>
        </pc:sldMkLst>
        <pc:spChg chg="add mod">
          <ac:chgData name="Arild Torvund Olsen" userId="3423d729-1e8d-4c10-9ef2-90385d563038" providerId="ADAL" clId="{385A402E-32FE-4093-BF59-4F3143C28908}" dt="2024-04-24T11:23:57.634" v="89" actId="20577"/>
          <ac:spMkLst>
            <pc:docMk/>
            <pc:sldMk cId="4219203589" sldId="298"/>
            <ac:spMk id="4" creationId="{0CCF39E9-2B89-3E19-05F1-0BC4D9189E92}"/>
          </ac:spMkLst>
        </pc:spChg>
        <pc:picChg chg="mod">
          <ac:chgData name="Arild Torvund Olsen" userId="3423d729-1e8d-4c10-9ef2-90385d563038" providerId="ADAL" clId="{385A402E-32FE-4093-BF59-4F3143C28908}" dt="2024-04-24T11:22:55.498" v="80" actId="732"/>
          <ac:picMkLst>
            <pc:docMk/>
            <pc:sldMk cId="4219203589" sldId="298"/>
            <ac:picMk id="2" creationId="{AEADA1D0-45D9-202F-EB25-9DE87104A56A}"/>
          </ac:picMkLst>
        </pc:picChg>
      </pc:sldChg>
      <pc:sldChg chg="addSp modSp mod">
        <pc:chgData name="Arild Torvund Olsen" userId="3423d729-1e8d-4c10-9ef2-90385d563038" providerId="ADAL" clId="{385A402E-32FE-4093-BF59-4F3143C28908}" dt="2024-04-25T11:25:44.101" v="210" actId="14100"/>
        <pc:sldMkLst>
          <pc:docMk/>
          <pc:sldMk cId="2090753539" sldId="300"/>
        </pc:sldMkLst>
        <pc:spChg chg="add mod">
          <ac:chgData name="Arild Torvund Olsen" userId="3423d729-1e8d-4c10-9ef2-90385d563038" providerId="ADAL" clId="{385A402E-32FE-4093-BF59-4F3143C28908}" dt="2024-04-25T11:25:44.101" v="210" actId="14100"/>
          <ac:spMkLst>
            <pc:docMk/>
            <pc:sldMk cId="2090753539" sldId="300"/>
            <ac:spMk id="2" creationId="{FCA006B1-DFE4-D6D3-A161-AE3EF2907C91}"/>
          </ac:spMkLst>
        </pc:spChg>
        <pc:spChg chg="add mod">
          <ac:chgData name="Arild Torvund Olsen" userId="3423d729-1e8d-4c10-9ef2-90385d563038" providerId="ADAL" clId="{385A402E-32FE-4093-BF59-4F3143C28908}" dt="2024-04-25T11:25:44.101" v="210" actId="14100"/>
          <ac:spMkLst>
            <pc:docMk/>
            <pc:sldMk cId="2090753539" sldId="300"/>
            <ac:spMk id="3" creationId="{B766DDFE-D1A8-B731-59C4-4EE29A012DA6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15:35.375" v="153" actId="20577"/>
        <pc:sldMkLst>
          <pc:docMk/>
          <pc:sldMk cId="3404047912" sldId="301"/>
        </pc:sldMkLst>
        <pc:spChg chg="add mod">
          <ac:chgData name="Arild Torvund Olsen" userId="3423d729-1e8d-4c10-9ef2-90385d563038" providerId="ADAL" clId="{385A402E-32FE-4093-BF59-4F3143C28908}" dt="2024-04-25T11:15:35.375" v="153" actId="20577"/>
          <ac:spMkLst>
            <pc:docMk/>
            <pc:sldMk cId="3404047912" sldId="301"/>
            <ac:spMk id="3" creationId="{0B4933E4-FF39-CB34-2895-50B4D34F32D7}"/>
          </ac:spMkLst>
        </pc:spChg>
        <pc:picChg chg="mod">
          <ac:chgData name="Arild Torvund Olsen" userId="3423d729-1e8d-4c10-9ef2-90385d563038" providerId="ADAL" clId="{385A402E-32FE-4093-BF59-4F3143C28908}" dt="2024-04-25T11:13:33.373" v="116" actId="14826"/>
          <ac:picMkLst>
            <pc:docMk/>
            <pc:sldMk cId="3404047912" sldId="301"/>
            <ac:picMk id="2" creationId="{A84C7720-35E3-E5A6-C381-F4B7F727D266}"/>
          </ac:picMkLst>
        </pc:picChg>
      </pc:sldChg>
      <pc:sldChg chg="addSp modSp mod">
        <pc:chgData name="Arild Torvund Olsen" userId="3423d729-1e8d-4c10-9ef2-90385d563038" providerId="ADAL" clId="{385A402E-32FE-4093-BF59-4F3143C28908}" dt="2024-04-25T11:31:08.464" v="223" actId="20577"/>
        <pc:sldMkLst>
          <pc:docMk/>
          <pc:sldMk cId="1068906122" sldId="304"/>
        </pc:sldMkLst>
        <pc:spChg chg="add mod">
          <ac:chgData name="Arild Torvund Olsen" userId="3423d729-1e8d-4c10-9ef2-90385d563038" providerId="ADAL" clId="{385A402E-32FE-4093-BF59-4F3143C28908}" dt="2024-04-25T11:31:08.464" v="223" actId="20577"/>
          <ac:spMkLst>
            <pc:docMk/>
            <pc:sldMk cId="1068906122" sldId="304"/>
            <ac:spMk id="2" creationId="{55EEB313-28D8-D65C-CA75-51D7A0A50B8B}"/>
          </ac:spMkLst>
        </pc:spChg>
        <pc:picChg chg="mod">
          <ac:chgData name="Arild Torvund Olsen" userId="3423d729-1e8d-4c10-9ef2-90385d563038" providerId="ADAL" clId="{385A402E-32FE-4093-BF59-4F3143C28908}" dt="2024-04-25T11:30:47.627" v="212" actId="14100"/>
          <ac:picMkLst>
            <pc:docMk/>
            <pc:sldMk cId="1068906122" sldId="304"/>
            <ac:picMk id="3" creationId="{D5C7B4FF-051C-8D1D-803D-E983930CFBBA}"/>
          </ac:picMkLst>
        </pc:picChg>
      </pc:sldChg>
      <pc:sldChg chg="addSp modSp mod">
        <pc:chgData name="Arild Torvund Olsen" userId="3423d729-1e8d-4c10-9ef2-90385d563038" providerId="ADAL" clId="{385A402E-32FE-4093-BF59-4F3143C28908}" dt="2024-04-24T11:10:56.103" v="33" actId="20577"/>
        <pc:sldMkLst>
          <pc:docMk/>
          <pc:sldMk cId="860483250" sldId="305"/>
        </pc:sldMkLst>
        <pc:spChg chg="add mod">
          <ac:chgData name="Arild Torvund Olsen" userId="3423d729-1e8d-4c10-9ef2-90385d563038" providerId="ADAL" clId="{385A402E-32FE-4093-BF59-4F3143C28908}" dt="2024-04-24T11:10:56.103" v="33" actId="20577"/>
          <ac:spMkLst>
            <pc:docMk/>
            <pc:sldMk cId="860483250" sldId="305"/>
            <ac:spMk id="2" creationId="{04847891-8DFA-3F96-7E58-23FA3D523A37}"/>
          </ac:spMkLst>
        </pc:spChg>
      </pc:sldChg>
      <pc:sldChg chg="addSp modSp mod">
        <pc:chgData name="Arild Torvund Olsen" userId="3423d729-1e8d-4c10-9ef2-90385d563038" providerId="ADAL" clId="{385A402E-32FE-4093-BF59-4F3143C28908}" dt="2024-04-25T11:33:13.332" v="226"/>
        <pc:sldMkLst>
          <pc:docMk/>
          <pc:sldMk cId="1234653832" sldId="306"/>
        </pc:sldMkLst>
        <pc:spChg chg="add mod">
          <ac:chgData name="Arild Torvund Olsen" userId="3423d729-1e8d-4c10-9ef2-90385d563038" providerId="ADAL" clId="{385A402E-32FE-4093-BF59-4F3143C28908}" dt="2024-04-25T11:33:13.332" v="226"/>
          <ac:spMkLst>
            <pc:docMk/>
            <pc:sldMk cId="1234653832" sldId="306"/>
            <ac:spMk id="2" creationId="{443A5A38-0EA6-C765-BB26-450D077758EF}"/>
          </ac:spMkLst>
        </pc:spChg>
      </pc:sldChg>
    </pc:docChg>
  </pc:docChgLst>
  <pc:docChgLst>
    <pc:chgData name="Reidun Kydland" userId="0121e65c-5f9c-4cb6-923b-6b468fcfd995" providerId="ADAL" clId="{991419CF-BBA9-4594-9220-2C239F07F331}"/>
    <pc:docChg chg="undo custSel addSld delSld modSld sldOrd">
      <pc:chgData name="Reidun Kydland" userId="0121e65c-5f9c-4cb6-923b-6b468fcfd995" providerId="ADAL" clId="{991419CF-BBA9-4594-9220-2C239F07F331}" dt="2024-04-16T08:09:15.787" v="97" actId="962"/>
      <pc:docMkLst>
        <pc:docMk/>
      </pc:docMkLst>
      <pc:sldChg chg="del">
        <pc:chgData name="Reidun Kydland" userId="0121e65c-5f9c-4cb6-923b-6b468fcfd995" providerId="ADAL" clId="{991419CF-BBA9-4594-9220-2C239F07F331}" dt="2024-04-15T10:30:22.849" v="44" actId="2696"/>
        <pc:sldMkLst>
          <pc:docMk/>
          <pc:sldMk cId="1110768917" sldId="262"/>
        </pc:sldMkLst>
      </pc:sldChg>
      <pc:sldChg chg="del">
        <pc:chgData name="Reidun Kydland" userId="0121e65c-5f9c-4cb6-923b-6b468fcfd995" providerId="ADAL" clId="{991419CF-BBA9-4594-9220-2C239F07F331}" dt="2024-04-16T07:40:45.890" v="91" actId="2696"/>
        <pc:sldMkLst>
          <pc:docMk/>
          <pc:sldMk cId="3084279397" sldId="272"/>
        </pc:sldMkLst>
      </pc:sldChg>
      <pc:sldChg chg="modSp mod">
        <pc:chgData name="Reidun Kydland" userId="0121e65c-5f9c-4cb6-923b-6b468fcfd995" providerId="ADAL" clId="{991419CF-BBA9-4594-9220-2C239F07F331}" dt="2024-04-16T07:34:29.125" v="87" actId="20577"/>
        <pc:sldMkLst>
          <pc:docMk/>
          <pc:sldMk cId="582512127" sldId="290"/>
        </pc:sldMkLst>
        <pc:spChg chg="mod">
          <ac:chgData name="Reidun Kydland" userId="0121e65c-5f9c-4cb6-923b-6b468fcfd995" providerId="ADAL" clId="{991419CF-BBA9-4594-9220-2C239F07F331}" dt="2024-04-16T07:34:29.125" v="87" actId="20577"/>
          <ac:spMkLst>
            <pc:docMk/>
            <pc:sldMk cId="582512127" sldId="290"/>
            <ac:spMk id="3" creationId="{53288F06-E23B-1ED6-CBD3-D8285F238EFB}"/>
          </ac:spMkLst>
        </pc:spChg>
      </pc:sldChg>
      <pc:sldChg chg="ord">
        <pc:chgData name="Reidun Kydland" userId="0121e65c-5f9c-4cb6-923b-6b468fcfd995" providerId="ADAL" clId="{991419CF-BBA9-4594-9220-2C239F07F331}" dt="2024-04-15T10:35:39.517" v="56"/>
        <pc:sldMkLst>
          <pc:docMk/>
          <pc:sldMk cId="673405789" sldId="296"/>
        </pc:sldMkLst>
      </pc:sldChg>
      <pc:sldChg chg="del">
        <pc:chgData name="Reidun Kydland" userId="0121e65c-5f9c-4cb6-923b-6b468fcfd995" providerId="ADAL" clId="{991419CF-BBA9-4594-9220-2C239F07F331}" dt="2024-04-15T08:32:38.546" v="39" actId="2696"/>
        <pc:sldMkLst>
          <pc:docMk/>
          <pc:sldMk cId="3805760341" sldId="297"/>
        </pc:sldMkLst>
      </pc:sldChg>
      <pc:sldChg chg="addSp delSp modSp mod">
        <pc:chgData name="Reidun Kydland" userId="0121e65c-5f9c-4cb6-923b-6b468fcfd995" providerId="ADAL" clId="{991419CF-BBA9-4594-9220-2C239F07F331}" dt="2024-04-15T10:30:02.509" v="42" actId="26606"/>
        <pc:sldMkLst>
          <pc:docMk/>
          <pc:sldMk cId="4219203589" sldId="298"/>
        </pc:sldMkLst>
        <pc:spChg chg="del">
          <ac:chgData name="Reidun Kydland" userId="0121e65c-5f9c-4cb6-923b-6b468fcfd995" providerId="ADAL" clId="{991419CF-BBA9-4594-9220-2C239F07F331}" dt="2024-04-15T10:30:02.509" v="42" actId="26606"/>
          <ac:spMkLst>
            <pc:docMk/>
            <pc:sldMk cId="4219203589" sldId="298"/>
            <ac:spMk id="6151" creationId="{8BEE4C78-E7A8-43E0-9EE4-A34FF4D7F29B}"/>
          </ac:spMkLst>
        </pc:spChg>
        <pc:spChg chg="del">
          <ac:chgData name="Reidun Kydland" userId="0121e65c-5f9c-4cb6-923b-6b468fcfd995" providerId="ADAL" clId="{991419CF-BBA9-4594-9220-2C239F07F331}" dt="2024-04-15T10:30:02.509" v="42" actId="26606"/>
          <ac:spMkLst>
            <pc:docMk/>
            <pc:sldMk cId="4219203589" sldId="298"/>
            <ac:spMk id="6153" creationId="{FF431D5F-69CA-49D3-9F7E-5B0001226F4F}"/>
          </ac:spMkLst>
        </pc:spChg>
        <pc:picChg chg="add mod">
          <ac:chgData name="Reidun Kydland" userId="0121e65c-5f9c-4cb6-923b-6b468fcfd995" providerId="ADAL" clId="{991419CF-BBA9-4594-9220-2C239F07F331}" dt="2024-04-15T10:30:02.509" v="42" actId="26606"/>
          <ac:picMkLst>
            <pc:docMk/>
            <pc:sldMk cId="4219203589" sldId="298"/>
            <ac:picMk id="2" creationId="{AEADA1D0-45D9-202F-EB25-9DE87104A56A}"/>
          </ac:picMkLst>
        </pc:picChg>
        <pc:picChg chg="del">
          <ac:chgData name="Reidun Kydland" userId="0121e65c-5f9c-4cb6-923b-6b468fcfd995" providerId="ADAL" clId="{991419CF-BBA9-4594-9220-2C239F07F331}" dt="2024-04-15T10:29:51.974" v="40" actId="21"/>
          <ac:picMkLst>
            <pc:docMk/>
            <pc:sldMk cId="4219203589" sldId="298"/>
            <ac:picMk id="6146" creationId="{AEADA1D0-45D9-202F-EB25-9DE87104A56A}"/>
          </ac:picMkLst>
        </pc:picChg>
      </pc:sldChg>
      <pc:sldChg chg="del">
        <pc:chgData name="Reidun Kydland" userId="0121e65c-5f9c-4cb6-923b-6b468fcfd995" providerId="ADAL" clId="{991419CF-BBA9-4594-9220-2C239F07F331}" dt="2024-04-15T10:30:18.826" v="43" actId="2696"/>
        <pc:sldMkLst>
          <pc:docMk/>
          <pc:sldMk cId="2843175295" sldId="299"/>
        </pc:sldMkLst>
      </pc:sldChg>
      <pc:sldChg chg="addSp delSp modSp new mod setBg">
        <pc:chgData name="Reidun Kydland" userId="0121e65c-5f9c-4cb6-923b-6b468fcfd995" providerId="ADAL" clId="{991419CF-BBA9-4594-9220-2C239F07F331}" dt="2024-04-04T07:09:56.561" v="5" actId="26606"/>
        <pc:sldMkLst>
          <pc:docMk/>
          <pc:sldMk cId="3404047912" sldId="301"/>
        </pc:sldMkLst>
        <pc:spChg chg="add del">
          <ac:chgData name="Reidun Kydland" userId="0121e65c-5f9c-4cb6-923b-6b468fcfd995" providerId="ADAL" clId="{991419CF-BBA9-4594-9220-2C239F07F331}" dt="2024-04-04T07:09:56.561" v="5" actId="26606"/>
          <ac:spMkLst>
            <pc:docMk/>
            <pc:sldMk cId="3404047912" sldId="301"/>
            <ac:spMk id="7" creationId="{904C0BC6-B04D-4459-B721-9C030C392739}"/>
          </ac:spMkLst>
        </pc:spChg>
        <pc:spChg chg="add del">
          <ac:chgData name="Reidun Kydland" userId="0121e65c-5f9c-4cb6-923b-6b468fcfd995" providerId="ADAL" clId="{991419CF-BBA9-4594-9220-2C239F07F331}" dt="2024-04-04T07:09:56.561" v="5" actId="26606"/>
          <ac:spMkLst>
            <pc:docMk/>
            <pc:sldMk cId="3404047912" sldId="301"/>
            <ac:spMk id="9" creationId="{CB2F024E-D853-479C-B5A9-08293A2D7212}"/>
          </ac:spMkLst>
        </pc:spChg>
        <pc:spChg chg="add">
          <ac:chgData name="Reidun Kydland" userId="0121e65c-5f9c-4cb6-923b-6b468fcfd995" providerId="ADAL" clId="{991419CF-BBA9-4594-9220-2C239F07F331}" dt="2024-04-04T07:09:56.561" v="5" actId="26606"/>
          <ac:spMkLst>
            <pc:docMk/>
            <pc:sldMk cId="3404047912" sldId="301"/>
            <ac:spMk id="14" creationId="{8BEE4C78-E7A8-43E0-9EE4-A34FF4D7F29B}"/>
          </ac:spMkLst>
        </pc:spChg>
        <pc:spChg chg="add">
          <ac:chgData name="Reidun Kydland" userId="0121e65c-5f9c-4cb6-923b-6b468fcfd995" providerId="ADAL" clId="{991419CF-BBA9-4594-9220-2C239F07F331}" dt="2024-04-04T07:09:56.561" v="5" actId="26606"/>
          <ac:spMkLst>
            <pc:docMk/>
            <pc:sldMk cId="3404047912" sldId="301"/>
            <ac:spMk id="16" creationId="{FF431D5F-69CA-49D3-9F7E-5B0001226F4F}"/>
          </ac:spMkLst>
        </pc:spChg>
        <pc:picChg chg="add mod">
          <ac:chgData name="Reidun Kydland" userId="0121e65c-5f9c-4cb6-923b-6b468fcfd995" providerId="ADAL" clId="{991419CF-BBA9-4594-9220-2C239F07F331}" dt="2024-04-04T07:09:56.561" v="5" actId="26606"/>
          <ac:picMkLst>
            <pc:docMk/>
            <pc:sldMk cId="3404047912" sldId="301"/>
            <ac:picMk id="2" creationId="{A84C7720-35E3-E5A6-C381-F4B7F727D266}"/>
          </ac:picMkLst>
        </pc:picChg>
      </pc:sldChg>
      <pc:sldChg chg="addSp delSp modSp new del mod setBg">
        <pc:chgData name="Reidun Kydland" userId="0121e65c-5f9c-4cb6-923b-6b468fcfd995" providerId="ADAL" clId="{991419CF-BBA9-4594-9220-2C239F07F331}" dt="2024-04-15T10:48:10.013" v="81" actId="2696"/>
        <pc:sldMkLst>
          <pc:docMk/>
          <pc:sldMk cId="245263513" sldId="302"/>
        </pc:sldMkLst>
        <pc:spChg chg="add del">
          <ac:chgData name="Reidun Kydland" userId="0121e65c-5f9c-4cb6-923b-6b468fcfd995" providerId="ADAL" clId="{991419CF-BBA9-4594-9220-2C239F07F331}" dt="2024-04-15T10:34:11.379" v="46" actId="26606"/>
          <ac:spMkLst>
            <pc:docMk/>
            <pc:sldMk cId="245263513" sldId="302"/>
            <ac:spMk id="5" creationId="{904C0BC6-B04D-4459-B721-9C030C392739}"/>
          </ac:spMkLst>
        </pc:spChg>
        <pc:spChg chg="add del">
          <ac:chgData name="Reidun Kydland" userId="0121e65c-5f9c-4cb6-923b-6b468fcfd995" providerId="ADAL" clId="{991419CF-BBA9-4594-9220-2C239F07F331}" dt="2024-04-15T10:34:11.379" v="46" actId="26606"/>
          <ac:spMkLst>
            <pc:docMk/>
            <pc:sldMk cId="245263513" sldId="302"/>
            <ac:spMk id="6" creationId="{CB2F024E-D853-479C-B5A9-08293A2D7212}"/>
          </ac:spMkLst>
        </pc:spChg>
        <pc:spChg chg="add del">
          <ac:chgData name="Reidun Kydland" userId="0121e65c-5f9c-4cb6-923b-6b468fcfd995" providerId="ADAL" clId="{991419CF-BBA9-4594-9220-2C239F07F331}" dt="2024-04-15T10:34:19.208" v="50" actId="26606"/>
          <ac:spMkLst>
            <pc:docMk/>
            <pc:sldMk cId="245263513" sldId="302"/>
            <ac:spMk id="7" creationId="{28BA90A1-6BEC-48B7-BBE0-88632622544A}"/>
          </ac:spMkLst>
        </pc:spChg>
        <pc:spChg chg="add del">
          <ac:chgData name="Reidun Kydland" userId="0121e65c-5f9c-4cb6-923b-6b468fcfd995" providerId="ADAL" clId="{991419CF-BBA9-4594-9220-2C239F07F331}" dt="2024-04-04T08:26:51.191" v="14" actId="26606"/>
          <ac:spMkLst>
            <pc:docMk/>
            <pc:sldMk cId="245263513" sldId="302"/>
            <ac:spMk id="8" creationId="{C61657BD-3333-446A-A16A-CBDC77C8E559}"/>
          </ac:spMkLst>
        </pc:spChg>
        <pc:spChg chg="add del">
          <ac:chgData name="Reidun Kydland" userId="0121e65c-5f9c-4cb6-923b-6b468fcfd995" providerId="ADAL" clId="{991419CF-BBA9-4594-9220-2C239F07F331}" dt="2024-04-15T10:34:19.208" v="50" actId="26606"/>
          <ac:spMkLst>
            <pc:docMk/>
            <pc:sldMk cId="245263513" sldId="302"/>
            <ac:spMk id="9" creationId="{D7950F2D-29CC-4F1C-8AFA-D6AE15BFA243}"/>
          </ac:spMkLst>
        </pc:spChg>
        <pc:spChg chg="add del">
          <ac:chgData name="Reidun Kydland" userId="0121e65c-5f9c-4cb6-923b-6b468fcfd995" providerId="ADAL" clId="{991419CF-BBA9-4594-9220-2C239F07F331}" dt="2024-04-04T08:26:51.191" v="14" actId="26606"/>
          <ac:spMkLst>
            <pc:docMk/>
            <pc:sldMk cId="245263513" sldId="302"/>
            <ac:spMk id="10" creationId="{52CAFF06-4D3A-42A5-8614-B1FA47EA0F6D}"/>
          </ac:spMkLst>
        </pc:spChg>
        <pc:spChg chg="add">
          <ac:chgData name="Reidun Kydland" userId="0121e65c-5f9c-4cb6-923b-6b468fcfd995" providerId="ADAL" clId="{991419CF-BBA9-4594-9220-2C239F07F331}" dt="2024-04-15T10:34:19.223" v="51" actId="26606"/>
          <ac:spMkLst>
            <pc:docMk/>
            <pc:sldMk cId="245263513" sldId="302"/>
            <ac:spMk id="11" creationId="{C61657BD-3333-446A-A16A-CBDC77C8E559}"/>
          </ac:spMkLst>
        </pc:spChg>
        <pc:spChg chg="add">
          <ac:chgData name="Reidun Kydland" userId="0121e65c-5f9c-4cb6-923b-6b468fcfd995" providerId="ADAL" clId="{991419CF-BBA9-4594-9220-2C239F07F331}" dt="2024-04-15T10:34:19.223" v="51" actId="26606"/>
          <ac:spMkLst>
            <pc:docMk/>
            <pc:sldMk cId="245263513" sldId="302"/>
            <ac:spMk id="12" creationId="{52CAFF06-4D3A-42A5-8614-B1FA47EA0F6D}"/>
          </ac:spMkLst>
        </pc:spChg>
        <pc:picChg chg="add mod">
          <ac:chgData name="Reidun Kydland" userId="0121e65c-5f9c-4cb6-923b-6b468fcfd995" providerId="ADAL" clId="{991419CF-BBA9-4594-9220-2C239F07F331}" dt="2024-04-15T10:34:37.118" v="53" actId="14100"/>
          <ac:picMkLst>
            <pc:docMk/>
            <pc:sldMk cId="245263513" sldId="302"/>
            <ac:picMk id="3" creationId="{05480B05-8FA7-432B-3974-3F35175D3B1B}"/>
          </ac:picMkLst>
        </pc:picChg>
      </pc:sldChg>
      <pc:sldChg chg="addSp modSp new mod">
        <pc:chgData name="Reidun Kydland" userId="0121e65c-5f9c-4cb6-923b-6b468fcfd995" providerId="ADAL" clId="{991419CF-BBA9-4594-9220-2C239F07F331}" dt="2024-04-15T10:40:01.734" v="61" actId="962"/>
        <pc:sldMkLst>
          <pc:docMk/>
          <pc:sldMk cId="3588037493" sldId="303"/>
        </pc:sldMkLst>
        <pc:picChg chg="add mod">
          <ac:chgData name="Reidun Kydland" userId="0121e65c-5f9c-4cb6-923b-6b468fcfd995" providerId="ADAL" clId="{991419CF-BBA9-4594-9220-2C239F07F331}" dt="2024-04-15T10:40:01.734" v="61" actId="962"/>
          <ac:picMkLst>
            <pc:docMk/>
            <pc:sldMk cId="3588037493" sldId="303"/>
            <ac:picMk id="3" creationId="{72B6E75A-0D23-DFAE-E435-65E4CA4F0CA0}"/>
          </ac:picMkLst>
        </pc:picChg>
      </pc:sldChg>
      <pc:sldChg chg="addSp modSp new mod setBg">
        <pc:chgData name="Reidun Kydland" userId="0121e65c-5f9c-4cb6-923b-6b468fcfd995" providerId="ADAL" clId="{991419CF-BBA9-4594-9220-2C239F07F331}" dt="2024-04-15T10:48:47.875" v="85" actId="14100"/>
        <pc:sldMkLst>
          <pc:docMk/>
          <pc:sldMk cId="1068906122" sldId="304"/>
        </pc:sldMkLst>
        <pc:spChg chg="add">
          <ac:chgData name="Reidun Kydland" userId="0121e65c-5f9c-4cb6-923b-6b468fcfd995" providerId="ADAL" clId="{991419CF-BBA9-4594-9220-2C239F07F331}" dt="2024-04-15T10:47:26.169" v="80" actId="26606"/>
          <ac:spMkLst>
            <pc:docMk/>
            <pc:sldMk cId="1068906122" sldId="304"/>
            <ac:spMk id="8" creationId="{904C0BC6-B04D-4459-B721-9C030C392739}"/>
          </ac:spMkLst>
        </pc:spChg>
        <pc:spChg chg="add">
          <ac:chgData name="Reidun Kydland" userId="0121e65c-5f9c-4cb6-923b-6b468fcfd995" providerId="ADAL" clId="{991419CF-BBA9-4594-9220-2C239F07F331}" dt="2024-04-15T10:47:26.169" v="80" actId="26606"/>
          <ac:spMkLst>
            <pc:docMk/>
            <pc:sldMk cId="1068906122" sldId="304"/>
            <ac:spMk id="10" creationId="{CB2F024E-D853-479C-B5A9-08293A2D7212}"/>
          </ac:spMkLst>
        </pc:spChg>
        <pc:picChg chg="add mod">
          <ac:chgData name="Reidun Kydland" userId="0121e65c-5f9c-4cb6-923b-6b468fcfd995" providerId="ADAL" clId="{991419CF-BBA9-4594-9220-2C239F07F331}" dt="2024-04-15T10:48:47.875" v="85" actId="14100"/>
          <ac:picMkLst>
            <pc:docMk/>
            <pc:sldMk cId="1068906122" sldId="304"/>
            <ac:picMk id="3" creationId="{D5C7B4FF-051C-8D1D-803D-E983930CFBBA}"/>
          </ac:picMkLst>
        </pc:picChg>
      </pc:sldChg>
      <pc:sldChg chg="new del">
        <pc:chgData name="Reidun Kydland" userId="0121e65c-5f9c-4cb6-923b-6b468fcfd995" providerId="ADAL" clId="{991419CF-BBA9-4594-9220-2C239F07F331}" dt="2024-04-15T10:45:15.351" v="72" actId="680"/>
        <pc:sldMkLst>
          <pc:docMk/>
          <pc:sldMk cId="2299969664" sldId="304"/>
        </pc:sldMkLst>
      </pc:sldChg>
      <pc:sldChg chg="addSp modSp new mod setBg">
        <pc:chgData name="Reidun Kydland" userId="0121e65c-5f9c-4cb6-923b-6b468fcfd995" providerId="ADAL" clId="{991419CF-BBA9-4594-9220-2C239F07F331}" dt="2024-04-16T07:41:21.519" v="93" actId="14100"/>
        <pc:sldMkLst>
          <pc:docMk/>
          <pc:sldMk cId="860483250" sldId="305"/>
        </pc:sldMkLst>
        <pc:spChg chg="add">
          <ac:chgData name="Reidun Kydland" userId="0121e65c-5f9c-4cb6-923b-6b468fcfd995" providerId="ADAL" clId="{991419CF-BBA9-4594-9220-2C239F07F331}" dt="2024-04-16T07:39:20.682" v="90" actId="26606"/>
          <ac:spMkLst>
            <pc:docMk/>
            <pc:sldMk cId="860483250" sldId="305"/>
            <ac:spMk id="1031" creationId="{904C0BC6-B04D-4459-B721-9C030C392739}"/>
          </ac:spMkLst>
        </pc:spChg>
        <pc:spChg chg="add">
          <ac:chgData name="Reidun Kydland" userId="0121e65c-5f9c-4cb6-923b-6b468fcfd995" providerId="ADAL" clId="{991419CF-BBA9-4594-9220-2C239F07F331}" dt="2024-04-16T07:39:20.682" v="90" actId="26606"/>
          <ac:spMkLst>
            <pc:docMk/>
            <pc:sldMk cId="860483250" sldId="305"/>
            <ac:spMk id="1033" creationId="{CB2F024E-D853-479C-B5A9-08293A2D7212}"/>
          </ac:spMkLst>
        </pc:spChg>
        <pc:picChg chg="add mod">
          <ac:chgData name="Reidun Kydland" userId="0121e65c-5f9c-4cb6-923b-6b468fcfd995" providerId="ADAL" clId="{991419CF-BBA9-4594-9220-2C239F07F331}" dt="2024-04-16T07:41:21.519" v="93" actId="14100"/>
          <ac:picMkLst>
            <pc:docMk/>
            <pc:sldMk cId="860483250" sldId="305"/>
            <ac:picMk id="1026" creationId="{5C232533-AE80-485D-24E7-7379A98032FE}"/>
          </ac:picMkLst>
        </pc:picChg>
      </pc:sldChg>
      <pc:sldChg chg="addSp delSp add del setBg delDesignElem">
        <pc:chgData name="Reidun Kydland" userId="0121e65c-5f9c-4cb6-923b-6b468fcfd995" providerId="ADAL" clId="{991419CF-BBA9-4594-9220-2C239F07F331}" dt="2024-04-15T10:44:45.796" v="65"/>
        <pc:sldMkLst>
          <pc:docMk/>
          <pc:sldMk cId="1589651450" sldId="305"/>
        </pc:sldMkLst>
        <pc:spChg chg="add del">
          <ac:chgData name="Reidun Kydland" userId="0121e65c-5f9c-4cb6-923b-6b468fcfd995" providerId="ADAL" clId="{991419CF-BBA9-4594-9220-2C239F07F331}" dt="2024-04-15T10:44:45.796" v="65"/>
          <ac:spMkLst>
            <pc:docMk/>
            <pc:sldMk cId="1589651450" sldId="305"/>
            <ac:spMk id="1037" creationId="{904C0BC6-B04D-4459-B721-9C030C392739}"/>
          </ac:spMkLst>
        </pc:spChg>
        <pc:spChg chg="add del">
          <ac:chgData name="Reidun Kydland" userId="0121e65c-5f9c-4cb6-923b-6b468fcfd995" providerId="ADAL" clId="{991419CF-BBA9-4594-9220-2C239F07F331}" dt="2024-04-15T10:44:45.796" v="65"/>
          <ac:spMkLst>
            <pc:docMk/>
            <pc:sldMk cId="1589651450" sldId="305"/>
            <ac:spMk id="1038" creationId="{CB2F024E-D853-479C-B5A9-08293A2D7212}"/>
          </ac:spMkLst>
        </pc:spChg>
      </pc:sldChg>
      <pc:sldChg chg="addSp delSp add del setBg delDesignElem">
        <pc:chgData name="Reidun Kydland" userId="0121e65c-5f9c-4cb6-923b-6b468fcfd995" providerId="ADAL" clId="{991419CF-BBA9-4594-9220-2C239F07F331}" dt="2024-04-15T10:45:12.717" v="71"/>
        <pc:sldMkLst>
          <pc:docMk/>
          <pc:sldMk cId="3066762597" sldId="305"/>
        </pc:sldMkLst>
        <pc:spChg chg="add del">
          <ac:chgData name="Reidun Kydland" userId="0121e65c-5f9c-4cb6-923b-6b468fcfd995" providerId="ADAL" clId="{991419CF-BBA9-4594-9220-2C239F07F331}" dt="2024-04-15T10:45:12.717" v="71"/>
          <ac:spMkLst>
            <pc:docMk/>
            <pc:sldMk cId="3066762597" sldId="305"/>
            <ac:spMk id="1037" creationId="{904C0BC6-B04D-4459-B721-9C030C392739}"/>
          </ac:spMkLst>
        </pc:spChg>
        <pc:spChg chg="add del">
          <ac:chgData name="Reidun Kydland" userId="0121e65c-5f9c-4cb6-923b-6b468fcfd995" providerId="ADAL" clId="{991419CF-BBA9-4594-9220-2C239F07F331}" dt="2024-04-15T10:45:12.717" v="71"/>
          <ac:spMkLst>
            <pc:docMk/>
            <pc:sldMk cId="3066762597" sldId="305"/>
            <ac:spMk id="1038" creationId="{CB2F024E-D853-479C-B5A9-08293A2D7212}"/>
          </ac:spMkLst>
        </pc:spChg>
      </pc:sldChg>
      <pc:sldChg chg="addSp modSp new mod">
        <pc:chgData name="Reidun Kydland" userId="0121e65c-5f9c-4cb6-923b-6b468fcfd995" providerId="ADAL" clId="{991419CF-BBA9-4594-9220-2C239F07F331}" dt="2024-04-16T08:09:15.787" v="97" actId="962"/>
        <pc:sldMkLst>
          <pc:docMk/>
          <pc:sldMk cId="1234653832" sldId="306"/>
        </pc:sldMkLst>
        <pc:picChg chg="add mod">
          <ac:chgData name="Reidun Kydland" userId="0121e65c-5f9c-4cb6-923b-6b468fcfd995" providerId="ADAL" clId="{991419CF-BBA9-4594-9220-2C239F07F331}" dt="2024-04-16T08:09:15.787" v="97" actId="962"/>
          <ac:picMkLst>
            <pc:docMk/>
            <pc:sldMk cId="1234653832" sldId="306"/>
            <ac:picMk id="3" creationId="{BFEF73D3-39C8-E9F0-7D7F-D2414A83B267}"/>
          </ac:picMkLst>
        </pc:picChg>
      </pc:sldChg>
      <pc:sldChg chg="addSp delSp add del setBg delDesignElem">
        <pc:chgData name="Reidun Kydland" userId="0121e65c-5f9c-4cb6-923b-6b468fcfd995" providerId="ADAL" clId="{991419CF-BBA9-4594-9220-2C239F07F331}" dt="2024-04-15T10:45:11.580" v="70"/>
        <pc:sldMkLst>
          <pc:docMk/>
          <pc:sldMk cId="4036919376" sldId="306"/>
        </pc:sldMkLst>
        <pc:spChg chg="add del">
          <ac:chgData name="Reidun Kydland" userId="0121e65c-5f9c-4cb6-923b-6b468fcfd995" providerId="ADAL" clId="{991419CF-BBA9-4594-9220-2C239F07F331}" dt="2024-04-15T10:45:11.580" v="70"/>
          <ac:spMkLst>
            <pc:docMk/>
            <pc:sldMk cId="4036919376" sldId="306"/>
            <ac:spMk id="2055" creationId="{8BEE4C78-E7A8-43E0-9EE4-A34FF4D7F29B}"/>
          </ac:spMkLst>
        </pc:spChg>
        <pc:spChg chg="add del">
          <ac:chgData name="Reidun Kydland" userId="0121e65c-5f9c-4cb6-923b-6b468fcfd995" providerId="ADAL" clId="{991419CF-BBA9-4594-9220-2C239F07F331}" dt="2024-04-15T10:45:11.580" v="70"/>
          <ac:spMkLst>
            <pc:docMk/>
            <pc:sldMk cId="4036919376" sldId="306"/>
            <ac:spMk id="2057" creationId="{FF431D5F-69CA-49D3-9F7E-5B0001226F4F}"/>
          </ac:spMkLst>
        </pc:spChg>
      </pc:sldChg>
    </pc:docChg>
  </pc:docChgLst>
  <pc:docChgLst>
    <pc:chgData name="Reidun Kydland" userId="0121e65c-5f9c-4cb6-923b-6b468fcfd995" providerId="ADAL" clId="{DF65A878-5138-4430-9E66-8A8A483B6396}"/>
    <pc:docChg chg="undo custSel addSld modSld">
      <pc:chgData name="Reidun Kydland" userId="0121e65c-5f9c-4cb6-923b-6b468fcfd995" providerId="ADAL" clId="{DF65A878-5138-4430-9E66-8A8A483B6396}" dt="2024-01-15T10:13:35.971" v="20" actId="14100"/>
      <pc:docMkLst>
        <pc:docMk/>
      </pc:docMkLst>
      <pc:sldChg chg="modSp mod">
        <pc:chgData name="Reidun Kydland" userId="0121e65c-5f9c-4cb6-923b-6b468fcfd995" providerId="ADAL" clId="{DF65A878-5138-4430-9E66-8A8A483B6396}" dt="2024-01-15T09:05:17.593" v="1" actId="6549"/>
        <pc:sldMkLst>
          <pc:docMk/>
          <pc:sldMk cId="582512127" sldId="290"/>
        </pc:sldMkLst>
        <pc:spChg chg="mod">
          <ac:chgData name="Reidun Kydland" userId="0121e65c-5f9c-4cb6-923b-6b468fcfd995" providerId="ADAL" clId="{DF65A878-5138-4430-9E66-8A8A483B6396}" dt="2024-01-15T09:05:17.593" v="1" actId="6549"/>
          <ac:spMkLst>
            <pc:docMk/>
            <pc:sldMk cId="582512127" sldId="290"/>
            <ac:spMk id="2" creationId="{2B3055FD-B9FB-B2DE-615F-6F841B36D376}"/>
          </ac:spMkLst>
        </pc:spChg>
        <pc:spChg chg="mod">
          <ac:chgData name="Reidun Kydland" userId="0121e65c-5f9c-4cb6-923b-6b468fcfd995" providerId="ADAL" clId="{DF65A878-5138-4430-9E66-8A8A483B6396}" dt="2024-01-15T09:05:12.095" v="0"/>
          <ac:spMkLst>
            <pc:docMk/>
            <pc:sldMk cId="582512127" sldId="290"/>
            <ac:spMk id="3" creationId="{53288F06-E23B-1ED6-CBD3-D8285F238EFB}"/>
          </ac:spMkLst>
        </pc:spChg>
      </pc:sldChg>
      <pc:sldChg chg="addSp delSp modSp new mod setBg">
        <pc:chgData name="Reidun Kydland" userId="0121e65c-5f9c-4cb6-923b-6b468fcfd995" providerId="ADAL" clId="{DF65A878-5138-4430-9E66-8A8A483B6396}" dt="2024-01-15T10:13:35.971" v="20" actId="14100"/>
        <pc:sldMkLst>
          <pc:docMk/>
          <pc:sldMk cId="2090753539" sldId="300"/>
        </pc:sldMkLst>
        <pc:spChg chg="add del">
          <ac:chgData name="Reidun Kydland" userId="0121e65c-5f9c-4cb6-923b-6b468fcfd995" providerId="ADAL" clId="{DF65A878-5138-4430-9E66-8A8A483B6396}" dt="2024-01-15T10:11:19.301" v="5" actId="26606"/>
          <ac:spMkLst>
            <pc:docMk/>
            <pc:sldMk cId="2090753539" sldId="300"/>
            <ac:spMk id="1031" creationId="{8BEE4C78-E7A8-43E0-9EE4-A34FF4D7F29B}"/>
          </ac:spMkLst>
        </pc:spChg>
        <pc:spChg chg="add del">
          <ac:chgData name="Reidun Kydland" userId="0121e65c-5f9c-4cb6-923b-6b468fcfd995" providerId="ADAL" clId="{DF65A878-5138-4430-9E66-8A8A483B6396}" dt="2024-01-15T10:11:19.301" v="5" actId="26606"/>
          <ac:spMkLst>
            <pc:docMk/>
            <pc:sldMk cId="2090753539" sldId="300"/>
            <ac:spMk id="1033" creationId="{FF431D5F-69CA-49D3-9F7E-5B0001226F4F}"/>
          </ac:spMkLst>
        </pc:spChg>
        <pc:spChg chg="add del">
          <ac:chgData name="Reidun Kydland" userId="0121e65c-5f9c-4cb6-923b-6b468fcfd995" providerId="ADAL" clId="{DF65A878-5138-4430-9E66-8A8A483B6396}" dt="2024-01-15T10:11:23.109" v="7" actId="26606"/>
          <ac:spMkLst>
            <pc:docMk/>
            <pc:sldMk cId="2090753539" sldId="300"/>
            <ac:spMk id="1035" creationId="{C61657BD-3333-446A-A16A-CBDC77C8E559}"/>
          </ac:spMkLst>
        </pc:spChg>
        <pc:spChg chg="add del">
          <ac:chgData name="Reidun Kydland" userId="0121e65c-5f9c-4cb6-923b-6b468fcfd995" providerId="ADAL" clId="{DF65A878-5138-4430-9E66-8A8A483B6396}" dt="2024-01-15T10:11:23.109" v="7" actId="26606"/>
          <ac:spMkLst>
            <pc:docMk/>
            <pc:sldMk cId="2090753539" sldId="300"/>
            <ac:spMk id="1036" creationId="{52CAFF06-4D3A-42A5-8614-B1FA47EA0F6D}"/>
          </ac:spMkLst>
        </pc:spChg>
        <pc:picChg chg="add mod">
          <ac:chgData name="Reidun Kydland" userId="0121e65c-5f9c-4cb6-923b-6b468fcfd995" providerId="ADAL" clId="{DF65A878-5138-4430-9E66-8A8A483B6396}" dt="2024-01-15T10:13:29.382" v="19" actId="1076"/>
          <ac:picMkLst>
            <pc:docMk/>
            <pc:sldMk cId="2090753539" sldId="300"/>
            <ac:picMk id="1026" creationId="{E87D1690-FF91-9179-C85D-129ADFA1D983}"/>
          </ac:picMkLst>
        </pc:picChg>
        <pc:picChg chg="add mod">
          <ac:chgData name="Reidun Kydland" userId="0121e65c-5f9c-4cb6-923b-6b468fcfd995" providerId="ADAL" clId="{DF65A878-5138-4430-9E66-8A8A483B6396}" dt="2024-01-15T10:13:35.971" v="20" actId="14100"/>
          <ac:picMkLst>
            <pc:docMk/>
            <pc:sldMk cId="2090753539" sldId="300"/>
            <ac:picMk id="1028" creationId="{1F0EF06C-DFEA-91EF-E568-212175AA7000}"/>
          </ac:picMkLst>
        </pc:picChg>
      </pc:sldChg>
    </pc:docChg>
  </pc:docChgLst>
  <pc:docChgLst>
    <pc:chgData name="Reidun Kydland" userId="0121e65c-5f9c-4cb6-923b-6b468fcfd995" providerId="ADAL" clId="{3A3E80B2-C6AB-4B6A-84EA-64C8BAB4BBAE}"/>
    <pc:docChg chg="undo custSel addSld delSld modSld">
      <pc:chgData name="Reidun Kydland" userId="0121e65c-5f9c-4cb6-923b-6b468fcfd995" providerId="ADAL" clId="{3A3E80B2-C6AB-4B6A-84EA-64C8BAB4BBAE}" dt="2023-09-29T12:05:46.115" v="501" actId="26606"/>
      <pc:docMkLst>
        <pc:docMk/>
      </pc:docMkLst>
      <pc:sldChg chg="addSp delSp modSp mod setBg">
        <pc:chgData name="Reidun Kydland" userId="0121e65c-5f9c-4cb6-923b-6b468fcfd995" providerId="ADAL" clId="{3A3E80B2-C6AB-4B6A-84EA-64C8BAB4BBAE}" dt="2023-09-29T09:11:37.380" v="335" actId="26606"/>
        <pc:sldMkLst>
          <pc:docMk/>
          <pc:sldMk cId="2227527905" sldId="256"/>
        </pc:sldMkLst>
        <pc:spChg chg="mod">
          <ac:chgData name="Reidun Kydland" userId="0121e65c-5f9c-4cb6-923b-6b468fcfd995" providerId="ADAL" clId="{3A3E80B2-C6AB-4B6A-84EA-64C8BAB4BBAE}" dt="2023-09-29T09:11:37.380" v="335" actId="26606"/>
          <ac:spMkLst>
            <pc:docMk/>
            <pc:sldMk cId="2227527905" sldId="256"/>
            <ac:spMk id="2" creationId="{03567BEE-F6BD-A841-79DC-88D30D12220E}"/>
          </ac:spMkLst>
        </pc:spChg>
        <pc:spChg chg="mod">
          <ac:chgData name="Reidun Kydland" userId="0121e65c-5f9c-4cb6-923b-6b468fcfd995" providerId="ADAL" clId="{3A3E80B2-C6AB-4B6A-84EA-64C8BAB4BBAE}" dt="2023-09-29T09:11:37.380" v="335" actId="26606"/>
          <ac:spMkLst>
            <pc:docMk/>
            <pc:sldMk cId="2227527905" sldId="256"/>
            <ac:spMk id="3" creationId="{A19247C2-7972-8521-F5A3-E33E8434A6D3}"/>
          </ac:spMkLst>
        </pc:spChg>
        <pc:spChg chg="add del">
          <ac:chgData name="Reidun Kydland" userId="0121e65c-5f9c-4cb6-923b-6b468fcfd995" providerId="ADAL" clId="{3A3E80B2-C6AB-4B6A-84EA-64C8BAB4BBAE}" dt="2023-09-29T09:11:34.094" v="333" actId="26606"/>
          <ac:spMkLst>
            <pc:docMk/>
            <pc:sldMk cId="2227527905" sldId="256"/>
            <ac:spMk id="8" creationId="{8D98EE46-797C-45B8-8337-491B94E0583F}"/>
          </ac:spMkLst>
        </pc:spChg>
        <pc:spChg chg="add del">
          <ac:chgData name="Reidun Kydland" userId="0121e65c-5f9c-4cb6-923b-6b468fcfd995" providerId="ADAL" clId="{3A3E80B2-C6AB-4B6A-84EA-64C8BAB4BBAE}" dt="2023-09-29T09:11:34.094" v="333" actId="26606"/>
          <ac:spMkLst>
            <pc:docMk/>
            <pc:sldMk cId="2227527905" sldId="256"/>
            <ac:spMk id="12" creationId="{619704C7-B579-43B7-89ED-555E6619AF92}"/>
          </ac:spMkLst>
        </pc:spChg>
        <pc:spChg chg="add del">
          <ac:chgData name="Reidun Kydland" userId="0121e65c-5f9c-4cb6-923b-6b468fcfd995" providerId="ADAL" clId="{3A3E80B2-C6AB-4B6A-84EA-64C8BAB4BBAE}" dt="2023-09-29T09:11:37.380" v="335" actId="26606"/>
          <ac:spMkLst>
            <pc:docMk/>
            <pc:sldMk cId="2227527905" sldId="256"/>
            <ac:spMk id="14" creationId="{1579DD07-B6CD-4C04-8A4A-3B92CE8C8A31}"/>
          </ac:spMkLst>
        </pc:spChg>
        <pc:spChg chg="add del">
          <ac:chgData name="Reidun Kydland" userId="0121e65c-5f9c-4cb6-923b-6b468fcfd995" providerId="ADAL" clId="{3A3E80B2-C6AB-4B6A-84EA-64C8BAB4BBAE}" dt="2023-09-29T09:11:37.380" v="335" actId="26606"/>
          <ac:spMkLst>
            <pc:docMk/>
            <pc:sldMk cId="2227527905" sldId="256"/>
            <ac:spMk id="15" creationId="{36A995F0-906C-4573-A739-16EED217D852}"/>
          </ac:spMkLst>
        </pc:spChg>
        <pc:cxnChg chg="add del">
          <ac:chgData name="Reidun Kydland" userId="0121e65c-5f9c-4cb6-923b-6b468fcfd995" providerId="ADAL" clId="{3A3E80B2-C6AB-4B6A-84EA-64C8BAB4BBAE}" dt="2023-09-29T09:11:34.094" v="333" actId="26606"/>
          <ac:cxnSpMkLst>
            <pc:docMk/>
            <pc:sldMk cId="2227527905" sldId="256"/>
            <ac:cxnSpMk id="10" creationId="{4E4CA735-62CB-4665-AA7D-4A259E3F7CE6}"/>
          </ac:cxnSpMkLst>
        </pc:cxnChg>
        <pc:cxnChg chg="add del">
          <ac:chgData name="Reidun Kydland" userId="0121e65c-5f9c-4cb6-923b-6b468fcfd995" providerId="ADAL" clId="{3A3E80B2-C6AB-4B6A-84EA-64C8BAB4BBAE}" dt="2023-09-29T09:11:37.380" v="335" actId="26606"/>
          <ac:cxnSpMkLst>
            <pc:docMk/>
            <pc:sldMk cId="2227527905" sldId="256"/>
            <ac:cxnSpMk id="16" creationId="{C3F5F06D-7250-43A5-9B61-0B7F1FD7E395}"/>
          </ac:cxnSpMkLst>
        </pc:cxnChg>
      </pc:sldChg>
      <pc:sldChg chg="addSp delSp modSp del mod setBg modClrScheme setClrOvrMap delDesignElem chgLayout">
        <pc:chgData name="Reidun Kydland" userId="0121e65c-5f9c-4cb6-923b-6b468fcfd995" providerId="ADAL" clId="{3A3E80B2-C6AB-4B6A-84EA-64C8BAB4BBAE}" dt="2023-09-29T08:20:51.368" v="261" actId="47"/>
        <pc:sldMkLst>
          <pc:docMk/>
          <pc:sldMk cId="3852360148" sldId="257"/>
        </pc:sldMkLst>
        <pc:spChg chg="mod ord">
          <ac:chgData name="Reidun Kydland" userId="0121e65c-5f9c-4cb6-923b-6b468fcfd995" providerId="ADAL" clId="{3A3E80B2-C6AB-4B6A-84EA-64C8BAB4BBAE}" dt="2023-09-29T08:11:59.093" v="203" actId="700"/>
          <ac:spMkLst>
            <pc:docMk/>
            <pc:sldMk cId="3852360148" sldId="257"/>
            <ac:spMk id="2" creationId="{434E6E0D-F80C-EB63-96A0-6B3580798F22}"/>
          </ac:spMkLst>
        </pc:spChg>
        <pc:spChg chg="del mod ord">
          <ac:chgData name="Reidun Kydland" userId="0121e65c-5f9c-4cb6-923b-6b468fcfd995" providerId="ADAL" clId="{3A3E80B2-C6AB-4B6A-84EA-64C8BAB4BBAE}" dt="2023-09-29T07:38:02.393" v="0" actId="700"/>
          <ac:spMkLst>
            <pc:docMk/>
            <pc:sldMk cId="3852360148" sldId="257"/>
            <ac:spMk id="3" creationId="{B64A6102-1235-EFBE-5880-60264C32911E}"/>
          </ac:spMkLst>
        </pc:spChg>
        <pc:spChg chg="mod ord">
          <ac:chgData name="Reidun Kydland" userId="0121e65c-5f9c-4cb6-923b-6b468fcfd995" providerId="ADAL" clId="{3A3E80B2-C6AB-4B6A-84EA-64C8BAB4BBAE}" dt="2023-09-29T08:11:59.093" v="203" actId="700"/>
          <ac:spMkLst>
            <pc:docMk/>
            <pc:sldMk cId="3852360148" sldId="257"/>
            <ac:spMk id="4" creationId="{329047B3-1D40-2990-855A-7455D1F1636F}"/>
          </ac:spMkLst>
        </pc:spChg>
        <pc:spChg chg="add del">
          <ac:chgData name="Reidun Kydland" userId="0121e65c-5f9c-4cb6-923b-6b468fcfd995" providerId="ADAL" clId="{3A3E80B2-C6AB-4B6A-84EA-64C8BAB4BBAE}" dt="2023-09-29T07:40:27.787" v="8" actId="26606"/>
          <ac:spMkLst>
            <pc:docMk/>
            <pc:sldMk cId="3852360148" sldId="257"/>
            <ac:spMk id="1031" creationId="{B32DC26D-8B9B-4CC1-B3CC-D3EA0FB162CD}"/>
          </ac:spMkLst>
        </pc:spChg>
        <pc:spChg chg="add del">
          <ac:chgData name="Reidun Kydland" userId="0121e65c-5f9c-4cb6-923b-6b468fcfd995" providerId="ADAL" clId="{3A3E80B2-C6AB-4B6A-84EA-64C8BAB4BBAE}" dt="2023-09-29T07:43:13.458" v="12" actId="26606"/>
          <ac:spMkLst>
            <pc:docMk/>
            <pc:sldMk cId="3852360148" sldId="257"/>
            <ac:spMk id="1035" creationId="{4038CB10-1F5C-4D54-9DF7-12586DE5B007}"/>
          </ac:spMkLst>
        </pc:spChg>
        <pc:spChg chg="add del">
          <ac:chgData name="Reidun Kydland" userId="0121e65c-5f9c-4cb6-923b-6b468fcfd995" providerId="ADAL" clId="{3A3E80B2-C6AB-4B6A-84EA-64C8BAB4BBAE}" dt="2023-09-29T07:43:13.458" v="12" actId="26606"/>
          <ac:spMkLst>
            <pc:docMk/>
            <pc:sldMk cId="3852360148" sldId="257"/>
            <ac:spMk id="1036" creationId="{73ED6512-6858-4552-B699-9A97FE9A4EA2}"/>
          </ac:spMkLst>
        </pc:spChg>
        <pc:spChg chg="add del">
          <ac:chgData name="Reidun Kydland" userId="0121e65c-5f9c-4cb6-923b-6b468fcfd995" providerId="ADAL" clId="{3A3E80B2-C6AB-4B6A-84EA-64C8BAB4BBAE}" dt="2023-09-29T08:11:59.093" v="203" actId="700"/>
          <ac:spMkLst>
            <pc:docMk/>
            <pc:sldMk cId="3852360148" sldId="257"/>
            <ac:spMk id="1041" creationId="{4038CB10-1F5C-4D54-9DF7-12586DE5B007}"/>
          </ac:spMkLst>
        </pc:spChg>
        <pc:spChg chg="add del">
          <ac:chgData name="Reidun Kydland" userId="0121e65c-5f9c-4cb6-923b-6b468fcfd995" providerId="ADAL" clId="{3A3E80B2-C6AB-4B6A-84EA-64C8BAB4BBAE}" dt="2023-09-29T08:11:59.093" v="203" actId="700"/>
          <ac:spMkLst>
            <pc:docMk/>
            <pc:sldMk cId="3852360148" sldId="257"/>
            <ac:spMk id="1043" creationId="{73ED6512-6858-4552-B699-9A97FE9A4EA2}"/>
          </ac:spMkLst>
        </pc:spChg>
        <pc:picChg chg="add del mod ord">
          <ac:chgData name="Reidun Kydland" userId="0121e65c-5f9c-4cb6-923b-6b468fcfd995" providerId="ADAL" clId="{3A3E80B2-C6AB-4B6A-84EA-64C8BAB4BBAE}" dt="2023-09-29T08:20:33.805" v="258" actId="21"/>
          <ac:picMkLst>
            <pc:docMk/>
            <pc:sldMk cId="3852360148" sldId="257"/>
            <ac:picMk id="1026" creationId="{4439388B-ECE4-733F-B32F-AADA01F91778}"/>
          </ac:picMkLst>
        </pc:picChg>
        <pc:picChg chg="del">
          <ac:chgData name="Reidun Kydland" userId="0121e65c-5f9c-4cb6-923b-6b468fcfd995" providerId="ADAL" clId="{3A3E80B2-C6AB-4B6A-84EA-64C8BAB4BBAE}" dt="2023-09-29T07:38:06.547" v="1" actId="478"/>
          <ac:picMkLst>
            <pc:docMk/>
            <pc:sldMk cId="3852360148" sldId="257"/>
            <ac:picMk id="1028" creationId="{321366E7-E01B-1ADF-D164-60F82A5350EF}"/>
          </ac:picMkLst>
        </pc:picChg>
        <pc:cxnChg chg="add del">
          <ac:chgData name="Reidun Kydland" userId="0121e65c-5f9c-4cb6-923b-6b468fcfd995" providerId="ADAL" clId="{3A3E80B2-C6AB-4B6A-84EA-64C8BAB4BBAE}" dt="2023-09-29T07:40:27.787" v="8" actId="26606"/>
          <ac:cxnSpMkLst>
            <pc:docMk/>
            <pc:sldMk cId="3852360148" sldId="257"/>
            <ac:cxnSpMk id="1033" creationId="{FBB7ADC3-53A0-44F2-914A-78CADAF33411}"/>
          </ac:cxnSpMkLst>
        </pc:cxnChg>
      </pc:sldChg>
      <pc:sldChg chg="addSp modSp del mod">
        <pc:chgData name="Reidun Kydland" userId="0121e65c-5f9c-4cb6-923b-6b468fcfd995" providerId="ADAL" clId="{3A3E80B2-C6AB-4B6A-84EA-64C8BAB4BBAE}" dt="2023-09-29T09:23:05.290" v="448" actId="47"/>
        <pc:sldMkLst>
          <pc:docMk/>
          <pc:sldMk cId="2767597672" sldId="258"/>
        </pc:sldMkLst>
        <pc:spChg chg="mod">
          <ac:chgData name="Reidun Kydland" userId="0121e65c-5f9c-4cb6-923b-6b468fcfd995" providerId="ADAL" clId="{3A3E80B2-C6AB-4B6A-84EA-64C8BAB4BBAE}" dt="2023-09-29T08:58:15.977" v="321" actId="20577"/>
          <ac:spMkLst>
            <pc:docMk/>
            <pc:sldMk cId="2767597672" sldId="258"/>
            <ac:spMk id="3" creationId="{CE106647-061A-C147-063F-5C83B3D70CBB}"/>
          </ac:spMkLst>
        </pc:spChg>
        <pc:picChg chg="add mod">
          <ac:chgData name="Reidun Kydland" userId="0121e65c-5f9c-4cb6-923b-6b468fcfd995" providerId="ADAL" clId="{3A3E80B2-C6AB-4B6A-84EA-64C8BAB4BBAE}" dt="2023-09-29T08:58:42.798" v="322" actId="571"/>
          <ac:picMkLst>
            <pc:docMk/>
            <pc:sldMk cId="2767597672" sldId="258"/>
            <ac:picMk id="4" creationId="{55D11D2B-24AF-C701-4C9A-69D3A5D33A7D}"/>
          </ac:picMkLst>
        </pc:picChg>
        <pc:picChg chg="add mod">
          <ac:chgData name="Reidun Kydland" userId="0121e65c-5f9c-4cb6-923b-6b468fcfd995" providerId="ADAL" clId="{3A3E80B2-C6AB-4B6A-84EA-64C8BAB4BBAE}" dt="2023-09-29T08:59:13.965" v="326" actId="571"/>
          <ac:picMkLst>
            <pc:docMk/>
            <pc:sldMk cId="2767597672" sldId="258"/>
            <ac:picMk id="5" creationId="{FB8731ED-9C99-344D-AAEB-BDC0589A0048}"/>
          </ac:picMkLst>
        </pc:picChg>
      </pc:sldChg>
      <pc:sldChg chg="del">
        <pc:chgData name="Reidun Kydland" userId="0121e65c-5f9c-4cb6-923b-6b468fcfd995" providerId="ADAL" clId="{3A3E80B2-C6AB-4B6A-84EA-64C8BAB4BBAE}" dt="2023-09-29T08:45:03.129" v="303" actId="47"/>
        <pc:sldMkLst>
          <pc:docMk/>
          <pc:sldMk cId="2427608866" sldId="259"/>
        </pc:sldMkLst>
      </pc:sldChg>
      <pc:sldChg chg="del">
        <pc:chgData name="Reidun Kydland" userId="0121e65c-5f9c-4cb6-923b-6b468fcfd995" providerId="ADAL" clId="{3A3E80B2-C6AB-4B6A-84EA-64C8BAB4BBAE}" dt="2023-09-29T08:53:42.748" v="312" actId="47"/>
        <pc:sldMkLst>
          <pc:docMk/>
          <pc:sldMk cId="2891818103" sldId="260"/>
        </pc:sldMkLst>
      </pc:sldChg>
      <pc:sldChg chg="modSp del mod">
        <pc:chgData name="Reidun Kydland" userId="0121e65c-5f9c-4cb6-923b-6b468fcfd995" providerId="ADAL" clId="{3A3E80B2-C6AB-4B6A-84EA-64C8BAB4BBAE}" dt="2023-09-29T08:34:21.364" v="298" actId="47"/>
        <pc:sldMkLst>
          <pc:docMk/>
          <pc:sldMk cId="92524821" sldId="261"/>
        </pc:sldMkLst>
        <pc:spChg chg="mod">
          <ac:chgData name="Reidun Kydland" userId="0121e65c-5f9c-4cb6-923b-6b468fcfd995" providerId="ADAL" clId="{3A3E80B2-C6AB-4B6A-84EA-64C8BAB4BBAE}" dt="2023-09-29T08:25:19.349" v="288" actId="20577"/>
          <ac:spMkLst>
            <pc:docMk/>
            <pc:sldMk cId="92524821" sldId="261"/>
            <ac:spMk id="3" creationId="{1B070F8B-60C3-6CA7-BA83-7F75AC99CE3F}"/>
          </ac:spMkLst>
        </pc:spChg>
      </pc:sldChg>
      <pc:sldChg chg="addSp delSp modSp del mod setBg modClrScheme addAnim delAnim chgLayout">
        <pc:chgData name="Reidun Kydland" userId="0121e65c-5f9c-4cb6-923b-6b468fcfd995" providerId="ADAL" clId="{3A3E80B2-C6AB-4B6A-84EA-64C8BAB4BBAE}" dt="2023-09-29T08:21:20.151" v="266" actId="47"/>
        <pc:sldMkLst>
          <pc:docMk/>
          <pc:sldMk cId="4266061161" sldId="263"/>
        </pc:sldMkLst>
        <pc:spChg chg="mod ord">
          <ac:chgData name="Reidun Kydland" userId="0121e65c-5f9c-4cb6-923b-6b468fcfd995" providerId="ADAL" clId="{3A3E80B2-C6AB-4B6A-84EA-64C8BAB4BBAE}" dt="2023-09-29T08:12:29.949" v="207" actId="6549"/>
          <ac:spMkLst>
            <pc:docMk/>
            <pc:sldMk cId="4266061161" sldId="263"/>
            <ac:spMk id="2" creationId="{73CF15C6-5CAA-1045-D3F1-86957263AA66}"/>
          </ac:spMkLst>
        </pc:spChg>
        <pc:spChg chg="mod ord">
          <ac:chgData name="Reidun Kydland" userId="0121e65c-5f9c-4cb6-923b-6b468fcfd995" providerId="ADAL" clId="{3A3E80B2-C6AB-4B6A-84EA-64C8BAB4BBAE}" dt="2023-09-29T08:12:23.106" v="206" actId="700"/>
          <ac:spMkLst>
            <pc:docMk/>
            <pc:sldMk cId="4266061161" sldId="263"/>
            <ac:spMk id="4" creationId="{BC0941FB-7915-8AA2-ED5D-C0030217E4CD}"/>
          </ac:spMkLst>
        </pc:spChg>
        <pc:spChg chg="add del mod">
          <ac:chgData name="Reidun Kydland" userId="0121e65c-5f9c-4cb6-923b-6b468fcfd995" providerId="ADAL" clId="{3A3E80B2-C6AB-4B6A-84EA-64C8BAB4BBAE}" dt="2023-09-29T07:53:36.050" v="15"/>
          <ac:spMkLst>
            <pc:docMk/>
            <pc:sldMk cId="4266061161" sldId="263"/>
            <ac:spMk id="5" creationId="{30061614-578A-B3A0-9685-C3639AA17128}"/>
          </ac:spMkLst>
        </pc:spChg>
        <pc:spChg chg="add del">
          <ac:chgData name="Reidun Kydland" userId="0121e65c-5f9c-4cb6-923b-6b468fcfd995" providerId="ADAL" clId="{3A3E80B2-C6AB-4B6A-84EA-64C8BAB4BBAE}" dt="2023-09-29T08:07:22.430" v="193" actId="26606"/>
          <ac:spMkLst>
            <pc:docMk/>
            <pc:sldMk cId="4266061161" sldId="263"/>
            <ac:spMk id="2053" creationId="{14CD50C8-2F85-4F12-A5B5-9336E254A7DA}"/>
          </ac:spMkLst>
        </pc:spChg>
        <pc:spChg chg="add del">
          <ac:chgData name="Reidun Kydland" userId="0121e65c-5f9c-4cb6-923b-6b468fcfd995" providerId="ADAL" clId="{3A3E80B2-C6AB-4B6A-84EA-64C8BAB4BBAE}" dt="2023-09-29T08:07:22.430" v="193" actId="26606"/>
          <ac:spMkLst>
            <pc:docMk/>
            <pc:sldMk cId="4266061161" sldId="263"/>
            <ac:spMk id="2054" creationId="{014CD94B-6292-41B3-B053-01121CE90693}"/>
          </ac:spMkLst>
        </pc:spChg>
        <pc:spChg chg="add del">
          <ac:chgData name="Reidun Kydland" userId="0121e65c-5f9c-4cb6-923b-6b468fcfd995" providerId="ADAL" clId="{3A3E80B2-C6AB-4B6A-84EA-64C8BAB4BBAE}" dt="2023-09-29T07:54:13.291" v="30" actId="26606"/>
          <ac:spMkLst>
            <pc:docMk/>
            <pc:sldMk cId="4266061161" sldId="263"/>
            <ac:spMk id="2055" creationId="{4038CB10-1F5C-4D54-9DF7-12586DE5B007}"/>
          </ac:spMkLst>
        </pc:spChg>
        <pc:spChg chg="add del">
          <ac:chgData name="Reidun Kydland" userId="0121e65c-5f9c-4cb6-923b-6b468fcfd995" providerId="ADAL" clId="{3A3E80B2-C6AB-4B6A-84EA-64C8BAB4BBAE}" dt="2023-09-29T07:54:13.291" v="30" actId="26606"/>
          <ac:spMkLst>
            <pc:docMk/>
            <pc:sldMk cId="4266061161" sldId="263"/>
            <ac:spMk id="2057" creationId="{73ED6512-6858-4552-B699-9A97FE9A4EA2}"/>
          </ac:spMkLst>
        </pc:spChg>
        <pc:spChg chg="add del">
          <ac:chgData name="Reidun Kydland" userId="0121e65c-5f9c-4cb6-923b-6b468fcfd995" providerId="ADAL" clId="{3A3E80B2-C6AB-4B6A-84EA-64C8BAB4BBAE}" dt="2023-09-29T07:55:51.803" v="89" actId="26606"/>
          <ac:spMkLst>
            <pc:docMk/>
            <pc:sldMk cId="4266061161" sldId="263"/>
            <ac:spMk id="2059" creationId="{014CD94B-6292-41B3-B053-01121CE90693}"/>
          </ac:spMkLst>
        </pc:spChg>
        <pc:spChg chg="add del">
          <ac:chgData name="Reidun Kydland" userId="0121e65c-5f9c-4cb6-923b-6b468fcfd995" providerId="ADAL" clId="{3A3E80B2-C6AB-4B6A-84EA-64C8BAB4BBAE}" dt="2023-09-29T07:55:51.803" v="89" actId="26606"/>
          <ac:spMkLst>
            <pc:docMk/>
            <pc:sldMk cId="4266061161" sldId="263"/>
            <ac:spMk id="2062" creationId="{14CD50C8-2F85-4F12-A5B5-9336E254A7DA}"/>
          </ac:spMkLst>
        </pc:spChg>
        <pc:picChg chg="del mod ord">
          <ac:chgData name="Reidun Kydland" userId="0121e65c-5f9c-4cb6-923b-6b468fcfd995" providerId="ADAL" clId="{3A3E80B2-C6AB-4B6A-84EA-64C8BAB4BBAE}" dt="2023-09-29T07:53:31.588" v="14" actId="478"/>
          <ac:picMkLst>
            <pc:docMk/>
            <pc:sldMk cId="4266061161" sldId="263"/>
            <ac:picMk id="6" creationId="{27B077F3-31F9-F7EA-FDE5-932A5EAD0867}"/>
          </ac:picMkLst>
        </pc:picChg>
        <pc:picChg chg="add del mod ord">
          <ac:chgData name="Reidun Kydland" userId="0121e65c-5f9c-4cb6-923b-6b468fcfd995" providerId="ADAL" clId="{3A3E80B2-C6AB-4B6A-84EA-64C8BAB4BBAE}" dt="2023-09-29T08:21:09.985" v="263" actId="21"/>
          <ac:picMkLst>
            <pc:docMk/>
            <pc:sldMk cId="4266061161" sldId="263"/>
            <ac:picMk id="2050" creationId="{A2A3E8E2-FADD-27E5-3520-40897265FCDD}"/>
          </ac:picMkLst>
        </pc:picChg>
        <pc:cxnChg chg="add del">
          <ac:chgData name="Reidun Kydland" userId="0121e65c-5f9c-4cb6-923b-6b468fcfd995" providerId="ADAL" clId="{3A3E80B2-C6AB-4B6A-84EA-64C8BAB4BBAE}" dt="2023-09-29T08:07:22.430" v="193" actId="26606"/>
          <ac:cxnSpMkLst>
            <pc:docMk/>
            <pc:sldMk cId="4266061161" sldId="263"/>
            <ac:cxnSpMk id="2052" creationId="{988A901F-2380-409D-B12F-3A0FDAFAEEE3}"/>
          </ac:cxnSpMkLst>
        </pc:cxnChg>
        <pc:cxnChg chg="add del">
          <ac:chgData name="Reidun Kydland" userId="0121e65c-5f9c-4cb6-923b-6b468fcfd995" providerId="ADAL" clId="{3A3E80B2-C6AB-4B6A-84EA-64C8BAB4BBAE}" dt="2023-09-29T08:07:22.430" v="193" actId="26606"/>
          <ac:cxnSpMkLst>
            <pc:docMk/>
            <pc:sldMk cId="4266061161" sldId="263"/>
            <ac:cxnSpMk id="2056" creationId="{69BDC10B-3439-4B01-9129-15D8245B05AC}"/>
          </ac:cxnSpMkLst>
        </pc:cxnChg>
        <pc:cxnChg chg="add del">
          <ac:chgData name="Reidun Kydland" userId="0121e65c-5f9c-4cb6-923b-6b468fcfd995" providerId="ADAL" clId="{3A3E80B2-C6AB-4B6A-84EA-64C8BAB4BBAE}" dt="2023-09-29T07:55:51.803" v="89" actId="26606"/>
          <ac:cxnSpMkLst>
            <pc:docMk/>
            <pc:sldMk cId="4266061161" sldId="263"/>
            <ac:cxnSpMk id="2060" creationId="{988A901F-2380-409D-B12F-3A0FDAFAEEE3}"/>
          </ac:cxnSpMkLst>
        </pc:cxnChg>
        <pc:cxnChg chg="add del">
          <ac:chgData name="Reidun Kydland" userId="0121e65c-5f9c-4cb6-923b-6b468fcfd995" providerId="ADAL" clId="{3A3E80B2-C6AB-4B6A-84EA-64C8BAB4BBAE}" dt="2023-09-29T07:55:51.803" v="89" actId="26606"/>
          <ac:cxnSpMkLst>
            <pc:docMk/>
            <pc:sldMk cId="4266061161" sldId="263"/>
            <ac:cxnSpMk id="2061" creationId="{69BDC10B-3439-4B01-9129-15D8245B05AC}"/>
          </ac:cxnSpMkLst>
        </pc:cxnChg>
      </pc:sldChg>
      <pc:sldChg chg="addSp delSp modSp mod setBg modClrScheme chgLayout">
        <pc:chgData name="Reidun Kydland" userId="0121e65c-5f9c-4cb6-923b-6b468fcfd995" providerId="ADAL" clId="{3A3E80B2-C6AB-4B6A-84EA-64C8BAB4BBAE}" dt="2023-09-29T08:18:04.284" v="247" actId="26606"/>
        <pc:sldMkLst>
          <pc:docMk/>
          <pc:sldMk cId="200366388" sldId="264"/>
        </pc:sldMkLst>
        <pc:spChg chg="del mod">
          <ac:chgData name="Reidun Kydland" userId="0121e65c-5f9c-4cb6-923b-6b468fcfd995" providerId="ADAL" clId="{3A3E80B2-C6AB-4B6A-84EA-64C8BAB4BBAE}" dt="2023-09-29T08:16:44.633" v="243" actId="700"/>
          <ac:spMkLst>
            <pc:docMk/>
            <pc:sldMk cId="200366388" sldId="264"/>
            <ac:spMk id="2" creationId="{CE25F81F-21D6-5383-588D-9BB6B418D050}"/>
          </ac:spMkLst>
        </pc:spChg>
        <pc:spChg chg="del mod">
          <ac:chgData name="Reidun Kydland" userId="0121e65c-5f9c-4cb6-923b-6b468fcfd995" providerId="ADAL" clId="{3A3E80B2-C6AB-4B6A-84EA-64C8BAB4BBAE}" dt="2023-09-29T08:16:44.633" v="243" actId="700"/>
          <ac:spMkLst>
            <pc:docMk/>
            <pc:sldMk cId="200366388" sldId="264"/>
            <ac:spMk id="4" creationId="{139066F6-D0BC-F90A-D0DC-F8B55483ED8D}"/>
          </ac:spMkLst>
        </pc:spChg>
        <pc:spChg chg="add del mod">
          <ac:chgData name="Reidun Kydland" userId="0121e65c-5f9c-4cb6-923b-6b468fcfd995" providerId="ADAL" clId="{3A3E80B2-C6AB-4B6A-84EA-64C8BAB4BBAE}" dt="2023-09-29T08:16:44.633" v="243" actId="700"/>
          <ac:spMkLst>
            <pc:docMk/>
            <pc:sldMk cId="200366388" sldId="264"/>
            <ac:spMk id="5" creationId="{81EFAAEF-3E44-95A0-41DF-97D222C9296C}"/>
          </ac:spMkLst>
        </pc:spChg>
        <pc:spChg chg="add">
          <ac:chgData name="Reidun Kydland" userId="0121e65c-5f9c-4cb6-923b-6b468fcfd995" providerId="ADAL" clId="{3A3E80B2-C6AB-4B6A-84EA-64C8BAB4BBAE}" dt="2023-09-29T08:18:04.284" v="247" actId="26606"/>
          <ac:spMkLst>
            <pc:docMk/>
            <pc:sldMk cId="200366388" sldId="264"/>
            <ac:spMk id="512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18:04.284" v="247" actId="26606"/>
          <ac:spMkLst>
            <pc:docMk/>
            <pc:sldMk cId="200366388" sldId="264"/>
            <ac:spMk id="5129" creationId="{FF431D5F-69CA-49D3-9F7E-5B0001226F4F}"/>
          </ac:spMkLst>
        </pc:spChg>
        <pc:picChg chg="del">
          <ac:chgData name="Reidun Kydland" userId="0121e65c-5f9c-4cb6-923b-6b468fcfd995" providerId="ADAL" clId="{3A3E80B2-C6AB-4B6A-84EA-64C8BAB4BBAE}" dt="2023-09-29T08:16:30.832" v="240" actId="478"/>
          <ac:picMkLst>
            <pc:docMk/>
            <pc:sldMk cId="200366388" sldId="264"/>
            <ac:picMk id="8" creationId="{B4D3A902-966F-402B-BF41-DE1410E1938D}"/>
          </ac:picMkLst>
        </pc:picChg>
        <pc:picChg chg="add mod">
          <ac:chgData name="Reidun Kydland" userId="0121e65c-5f9c-4cb6-923b-6b468fcfd995" providerId="ADAL" clId="{3A3E80B2-C6AB-4B6A-84EA-64C8BAB4BBAE}" dt="2023-09-29T08:18:04.284" v="247" actId="26606"/>
          <ac:picMkLst>
            <pc:docMk/>
            <pc:sldMk cId="200366388" sldId="264"/>
            <ac:picMk id="5122" creationId="{1266D46E-6F22-D75D-A107-6C5D223D733A}"/>
          </ac:picMkLst>
        </pc:picChg>
      </pc:sldChg>
      <pc:sldChg chg="delSp modSp del mod modClrScheme chgLayout">
        <pc:chgData name="Reidun Kydland" userId="0121e65c-5f9c-4cb6-923b-6b468fcfd995" providerId="ADAL" clId="{3A3E80B2-C6AB-4B6A-84EA-64C8BAB4BBAE}" dt="2023-09-29T08:22:37.437" v="278" actId="47"/>
        <pc:sldMkLst>
          <pc:docMk/>
          <pc:sldMk cId="2516881748" sldId="265"/>
        </pc:sldMkLst>
        <pc:spChg chg="mod ord">
          <ac:chgData name="Reidun Kydland" userId="0121e65c-5f9c-4cb6-923b-6b468fcfd995" providerId="ADAL" clId="{3A3E80B2-C6AB-4B6A-84EA-64C8BAB4BBAE}" dt="2023-09-29T08:14:42.788" v="235" actId="20577"/>
          <ac:spMkLst>
            <pc:docMk/>
            <pc:sldMk cId="2516881748" sldId="265"/>
            <ac:spMk id="2" creationId="{3BC26790-1406-1DBE-7301-8DCB8C36306A}"/>
          </ac:spMkLst>
        </pc:spChg>
        <pc:spChg chg="del mod">
          <ac:chgData name="Reidun Kydland" userId="0121e65c-5f9c-4cb6-923b-6b468fcfd995" providerId="ADAL" clId="{3A3E80B2-C6AB-4B6A-84EA-64C8BAB4BBAE}" dt="2023-09-29T08:14:37.085" v="219" actId="700"/>
          <ac:spMkLst>
            <pc:docMk/>
            <pc:sldMk cId="2516881748" sldId="265"/>
            <ac:spMk id="3" creationId="{36781F6E-BD9C-319A-3617-A5333011130A}"/>
          </ac:spMkLst>
        </pc:spChg>
        <pc:picChg chg="del mod ord">
          <ac:chgData name="Reidun Kydland" userId="0121e65c-5f9c-4cb6-923b-6b468fcfd995" providerId="ADAL" clId="{3A3E80B2-C6AB-4B6A-84EA-64C8BAB4BBAE}" dt="2023-09-29T08:19:06.786" v="249" actId="21"/>
          <ac:picMkLst>
            <pc:docMk/>
            <pc:sldMk cId="2516881748" sldId="265"/>
            <ac:picMk id="1026" creationId="{E540EEA8-3825-8908-A52D-2FE679020E75}"/>
          </ac:picMkLst>
        </pc:picChg>
      </pc:sldChg>
      <pc:sldChg chg="modSp del mod">
        <pc:chgData name="Reidun Kydland" userId="0121e65c-5f9c-4cb6-923b-6b468fcfd995" providerId="ADAL" clId="{3A3E80B2-C6AB-4B6A-84EA-64C8BAB4BBAE}" dt="2023-09-29T09:01:45.410" v="331" actId="47"/>
        <pc:sldMkLst>
          <pc:docMk/>
          <pc:sldMk cId="2560074673" sldId="266"/>
        </pc:sldMkLst>
        <pc:spChg chg="mod">
          <ac:chgData name="Reidun Kydland" userId="0121e65c-5f9c-4cb6-923b-6b468fcfd995" providerId="ADAL" clId="{3A3E80B2-C6AB-4B6A-84EA-64C8BAB4BBAE}" dt="2023-09-29T08:53:51.641" v="313" actId="20577"/>
          <ac:spMkLst>
            <pc:docMk/>
            <pc:sldMk cId="2560074673" sldId="266"/>
            <ac:spMk id="3" creationId="{14A2ABBA-82D3-7783-3F6E-8FD469C05854}"/>
          </ac:spMkLst>
        </pc:spChg>
      </pc:sldChg>
      <pc:sldChg chg="addSp modSp del">
        <pc:chgData name="Reidun Kydland" userId="0121e65c-5f9c-4cb6-923b-6b468fcfd995" providerId="ADAL" clId="{3A3E80B2-C6AB-4B6A-84EA-64C8BAB4BBAE}" dt="2023-09-29T08:25:01.782" v="287" actId="47"/>
        <pc:sldMkLst>
          <pc:docMk/>
          <pc:sldMk cId="1201709997" sldId="267"/>
        </pc:sldMkLst>
        <pc:picChg chg="add mod">
          <ac:chgData name="Reidun Kydland" userId="0121e65c-5f9c-4cb6-923b-6b468fcfd995" providerId="ADAL" clId="{3A3E80B2-C6AB-4B6A-84EA-64C8BAB4BBAE}" dt="2023-09-29T08:23:52.795" v="282" actId="571"/>
          <ac:picMkLst>
            <pc:docMk/>
            <pc:sldMk cId="1201709997" sldId="267"/>
            <ac:picMk id="3" creationId="{12B72520-AD45-AF6B-75B6-37F59EF598FD}"/>
          </ac:picMkLst>
        </pc:picChg>
      </pc:sldChg>
      <pc:sldChg chg="del">
        <pc:chgData name="Reidun Kydland" userId="0121e65c-5f9c-4cb6-923b-6b468fcfd995" providerId="ADAL" clId="{3A3E80B2-C6AB-4B6A-84EA-64C8BAB4BBAE}" dt="2023-09-29T11:34:57.985" v="485" actId="47"/>
        <pc:sldMkLst>
          <pc:docMk/>
          <pc:sldMk cId="2144984496" sldId="268"/>
        </pc:sldMkLst>
      </pc:sldChg>
      <pc:sldChg chg="del">
        <pc:chgData name="Reidun Kydland" userId="0121e65c-5f9c-4cb6-923b-6b468fcfd995" providerId="ADAL" clId="{3A3E80B2-C6AB-4B6A-84EA-64C8BAB4BBAE}" dt="2023-09-29T11:34:51.710" v="483" actId="47"/>
        <pc:sldMkLst>
          <pc:docMk/>
          <pc:sldMk cId="4229982274" sldId="269"/>
        </pc:sldMkLst>
      </pc:sldChg>
      <pc:sldChg chg="modSp del mod">
        <pc:chgData name="Reidun Kydland" userId="0121e65c-5f9c-4cb6-923b-6b468fcfd995" providerId="ADAL" clId="{3A3E80B2-C6AB-4B6A-84EA-64C8BAB4BBAE}" dt="2023-09-29T11:34:32.281" v="481" actId="47"/>
        <pc:sldMkLst>
          <pc:docMk/>
          <pc:sldMk cId="827624232" sldId="270"/>
        </pc:sldMkLst>
        <pc:spChg chg="mod">
          <ac:chgData name="Reidun Kydland" userId="0121e65c-5f9c-4cb6-923b-6b468fcfd995" providerId="ADAL" clId="{3A3E80B2-C6AB-4B6A-84EA-64C8BAB4BBAE}" dt="2023-09-29T11:33:21.454" v="477" actId="20577"/>
          <ac:spMkLst>
            <pc:docMk/>
            <pc:sldMk cId="827624232" sldId="270"/>
            <ac:spMk id="4" creationId="{13A7B996-721C-5AF4-E459-3F8892E02EC3}"/>
          </ac:spMkLst>
        </pc:spChg>
      </pc:sldChg>
      <pc:sldChg chg="del">
        <pc:chgData name="Reidun Kydland" userId="0121e65c-5f9c-4cb6-923b-6b468fcfd995" providerId="ADAL" clId="{3A3E80B2-C6AB-4B6A-84EA-64C8BAB4BBAE}" dt="2023-09-29T11:35:03.287" v="486" actId="47"/>
        <pc:sldMkLst>
          <pc:docMk/>
          <pc:sldMk cId="1822881043" sldId="271"/>
        </pc:sldMkLst>
      </pc:sldChg>
      <pc:sldChg chg="addSp delSp modSp mod setBg modClrScheme delDesignElem chgLayout">
        <pc:chgData name="Reidun Kydland" userId="0121e65c-5f9c-4cb6-923b-6b468fcfd995" providerId="ADAL" clId="{3A3E80B2-C6AB-4B6A-84EA-64C8BAB4BBAE}" dt="2023-09-29T08:13:10.511" v="212" actId="1076"/>
        <pc:sldMkLst>
          <pc:docMk/>
          <pc:sldMk cId="3084279397" sldId="272"/>
        </pc:sldMkLst>
        <pc:spChg chg="mod ord">
          <ac:chgData name="Reidun Kydland" userId="0121e65c-5f9c-4cb6-923b-6b468fcfd995" providerId="ADAL" clId="{3A3E80B2-C6AB-4B6A-84EA-64C8BAB4BBAE}" dt="2023-09-29T08:13:03.812" v="211" actId="6549"/>
          <ac:spMkLst>
            <pc:docMk/>
            <pc:sldMk cId="3084279397" sldId="272"/>
            <ac:spMk id="2" creationId="{48D86A81-85FB-4DF4-AA6D-EC16484F1DEF}"/>
          </ac:spMkLst>
        </pc:spChg>
        <pc:spChg chg="del mod">
          <ac:chgData name="Reidun Kydland" userId="0121e65c-5f9c-4cb6-923b-6b468fcfd995" providerId="ADAL" clId="{3A3E80B2-C6AB-4B6A-84EA-64C8BAB4BBAE}" dt="2023-09-29T07:59:29.442" v="140"/>
          <ac:spMkLst>
            <pc:docMk/>
            <pc:sldMk cId="3084279397" sldId="272"/>
            <ac:spMk id="3" creationId="{87C9FFFA-225E-4ABD-944E-CDDA959E2FC5}"/>
          </ac:spMkLst>
        </pc:spChg>
        <pc:spChg chg="del mod ord">
          <ac:chgData name="Reidun Kydland" userId="0121e65c-5f9c-4cb6-923b-6b468fcfd995" providerId="ADAL" clId="{3A3E80B2-C6AB-4B6A-84EA-64C8BAB4BBAE}" dt="2023-09-29T08:12:58.364" v="210" actId="700"/>
          <ac:spMkLst>
            <pc:docMk/>
            <pc:sldMk cId="3084279397" sldId="272"/>
            <ac:spMk id="4" creationId="{65270128-CC41-49D9-AB21-91C6ED48933C}"/>
          </ac:spMkLst>
        </pc:spChg>
        <pc:picChg chg="add mod ord">
          <ac:chgData name="Reidun Kydland" userId="0121e65c-5f9c-4cb6-923b-6b468fcfd995" providerId="ADAL" clId="{3A3E80B2-C6AB-4B6A-84EA-64C8BAB4BBAE}" dt="2023-09-29T08:13:10.511" v="212" actId="1076"/>
          <ac:picMkLst>
            <pc:docMk/>
            <pc:sldMk cId="3084279397" sldId="272"/>
            <ac:picMk id="3074" creationId="{9343C436-EC56-43AE-E7E6-F3705159FFEC}"/>
          </ac:picMkLst>
        </pc:picChg>
        <pc:cxnChg chg="add del">
          <ac:chgData name="Reidun Kydland" userId="0121e65c-5f9c-4cb6-923b-6b468fcfd995" providerId="ADAL" clId="{3A3E80B2-C6AB-4B6A-84EA-64C8BAB4BBAE}" dt="2023-09-29T08:12:58.364" v="210" actId="700"/>
          <ac:cxnSpMkLst>
            <pc:docMk/>
            <pc:sldMk cId="3084279397" sldId="272"/>
            <ac:cxnSpMk id="3079" creationId="{358D3741-4ACF-4DA5-ABD5-0C432115CDFA}"/>
          </ac:cxnSpMkLst>
        </pc:cxnChg>
        <pc:cxnChg chg="add del">
          <ac:chgData name="Reidun Kydland" userId="0121e65c-5f9c-4cb6-923b-6b468fcfd995" providerId="ADAL" clId="{3A3E80B2-C6AB-4B6A-84EA-64C8BAB4BBAE}" dt="2023-09-29T08:08:16.348" v="197" actId="26606"/>
          <ac:cxnSpMkLst>
            <pc:docMk/>
            <pc:sldMk cId="3084279397" sldId="272"/>
            <ac:cxnSpMk id="3084" creationId="{358D3741-4ACF-4DA5-ABD5-0C432115CDFA}"/>
          </ac:cxnSpMkLst>
        </pc:cxnChg>
      </pc:sldChg>
      <pc:sldChg chg="addSp delSp modSp mod setBg modClrScheme delDesignElem chgLayout">
        <pc:chgData name="Reidun Kydland" userId="0121e65c-5f9c-4cb6-923b-6b468fcfd995" providerId="ADAL" clId="{3A3E80B2-C6AB-4B6A-84EA-64C8BAB4BBAE}" dt="2023-09-29T08:13:49.246" v="217" actId="6549"/>
        <pc:sldMkLst>
          <pc:docMk/>
          <pc:sldMk cId="2812299580" sldId="273"/>
        </pc:sldMkLst>
        <pc:spChg chg="mod ord">
          <ac:chgData name="Reidun Kydland" userId="0121e65c-5f9c-4cb6-923b-6b468fcfd995" providerId="ADAL" clId="{3A3E80B2-C6AB-4B6A-84EA-64C8BAB4BBAE}" dt="2023-09-29T08:13:49.246" v="217" actId="6549"/>
          <ac:spMkLst>
            <pc:docMk/>
            <pc:sldMk cId="2812299580" sldId="273"/>
            <ac:spMk id="2" creationId="{CAFDAFCE-EDF3-458E-99B8-44EB0BCD8D7F}"/>
          </ac:spMkLst>
        </pc:spChg>
        <pc:spChg chg="mod ord">
          <ac:chgData name="Reidun Kydland" userId="0121e65c-5f9c-4cb6-923b-6b468fcfd995" providerId="ADAL" clId="{3A3E80B2-C6AB-4B6A-84EA-64C8BAB4BBAE}" dt="2023-09-29T08:13:38.389" v="215" actId="6549"/>
          <ac:spMkLst>
            <pc:docMk/>
            <pc:sldMk cId="2812299580" sldId="273"/>
            <ac:spMk id="3" creationId="{A0FA71FF-AAB9-4508-B50D-AAFC907775A7}"/>
          </ac:spMkLst>
        </pc:spChg>
        <pc:picChg chg="mod ord">
          <ac:chgData name="Reidun Kydland" userId="0121e65c-5f9c-4cb6-923b-6b468fcfd995" providerId="ADAL" clId="{3A3E80B2-C6AB-4B6A-84EA-64C8BAB4BBAE}" dt="2023-09-29T08:13:44.737" v="216" actId="1076"/>
          <ac:picMkLst>
            <pc:docMk/>
            <pc:sldMk cId="2812299580" sldId="273"/>
            <ac:picMk id="11" creationId="{E95F4581-F92E-465C-9698-18EE557FC431}"/>
          </ac:picMkLst>
        </pc:picChg>
        <pc:cxnChg chg="add del">
          <ac:chgData name="Reidun Kydland" userId="0121e65c-5f9c-4cb6-923b-6b468fcfd995" providerId="ADAL" clId="{3A3E80B2-C6AB-4B6A-84EA-64C8BAB4BBAE}" dt="2023-09-29T08:13:30.504" v="214" actId="700"/>
          <ac:cxnSpMkLst>
            <pc:docMk/>
            <pc:sldMk cId="2812299580" sldId="273"/>
            <ac:cxnSpMk id="16" creationId="{358D3741-4ACF-4DA5-ABD5-0C432115CDFA}"/>
          </ac:cxnSpMkLst>
        </pc:cxnChg>
      </pc:sldChg>
      <pc:sldChg chg="addSp delSp modSp del mod setBg modClrScheme delDesignElem chgLayout">
        <pc:chgData name="Reidun Kydland" userId="0121e65c-5f9c-4cb6-923b-6b468fcfd995" providerId="ADAL" clId="{3A3E80B2-C6AB-4B6A-84EA-64C8BAB4BBAE}" dt="2023-09-29T08:22:36.218" v="277" actId="47"/>
        <pc:sldMkLst>
          <pc:docMk/>
          <pc:sldMk cId="2989722786" sldId="274"/>
        </pc:sldMkLst>
        <pc:spChg chg="mod ord">
          <ac:chgData name="Reidun Kydland" userId="0121e65c-5f9c-4cb6-923b-6b468fcfd995" providerId="ADAL" clId="{3A3E80B2-C6AB-4B6A-84EA-64C8BAB4BBAE}" dt="2023-09-29T08:10:40.070" v="201" actId="700"/>
          <ac:spMkLst>
            <pc:docMk/>
            <pc:sldMk cId="2989722786" sldId="274"/>
            <ac:spMk id="2" creationId="{FB2FB4FA-25A6-44FD-AEFD-6A6E35CF0CA1}"/>
          </ac:spMkLst>
        </pc:spChg>
        <pc:spChg chg="mod ord">
          <ac:chgData name="Reidun Kydland" userId="0121e65c-5f9c-4cb6-923b-6b468fcfd995" providerId="ADAL" clId="{3A3E80B2-C6AB-4B6A-84EA-64C8BAB4BBAE}" dt="2023-09-29T08:10:40.070" v="201" actId="700"/>
          <ac:spMkLst>
            <pc:docMk/>
            <pc:sldMk cId="2989722786" sldId="274"/>
            <ac:spMk id="3" creationId="{B4D66AC6-0BCD-4C8B-B714-C9FB641B8A15}"/>
          </ac:spMkLst>
        </pc:spChg>
        <pc:spChg chg="add del mod">
          <ac:chgData name="Reidun Kydland" userId="0121e65c-5f9c-4cb6-923b-6b468fcfd995" providerId="ADAL" clId="{3A3E80B2-C6AB-4B6A-84EA-64C8BAB4BBAE}" dt="2023-09-29T08:06:12.314" v="145"/>
          <ac:spMkLst>
            <pc:docMk/>
            <pc:sldMk cId="2989722786" sldId="274"/>
            <ac:spMk id="4" creationId="{41CA550E-0434-98FE-5531-893FD25C1B88}"/>
          </ac:spMkLst>
        </pc:spChg>
        <pc:spChg chg="add del">
          <ac:chgData name="Reidun Kydland" userId="0121e65c-5f9c-4cb6-923b-6b468fcfd995" providerId="ADAL" clId="{3A3E80B2-C6AB-4B6A-84EA-64C8BAB4BBAE}" dt="2023-09-29T08:07:43.745" v="195" actId="700"/>
          <ac:spMkLst>
            <pc:docMk/>
            <pc:sldMk cId="2989722786" sldId="274"/>
            <ac:spMk id="4105" creationId="{14CD50C8-2F85-4F12-A5B5-9336E254A7DA}"/>
          </ac:spMkLst>
        </pc:spChg>
        <pc:spChg chg="add del">
          <ac:chgData name="Reidun Kydland" userId="0121e65c-5f9c-4cb6-923b-6b468fcfd995" providerId="ADAL" clId="{3A3E80B2-C6AB-4B6A-84EA-64C8BAB4BBAE}" dt="2023-09-29T08:07:43.745" v="195" actId="700"/>
          <ac:spMkLst>
            <pc:docMk/>
            <pc:sldMk cId="2989722786" sldId="274"/>
            <ac:spMk id="4107" creationId="{014CD94B-6292-41B3-B053-01121CE90693}"/>
          </ac:spMkLst>
        </pc:spChg>
        <pc:picChg chg="del">
          <ac:chgData name="Reidun Kydland" userId="0121e65c-5f9c-4cb6-923b-6b468fcfd995" providerId="ADAL" clId="{3A3E80B2-C6AB-4B6A-84EA-64C8BAB4BBAE}" dt="2023-09-29T08:06:08.364" v="144" actId="478"/>
          <ac:picMkLst>
            <pc:docMk/>
            <pc:sldMk cId="2989722786" sldId="274"/>
            <ac:picMk id="1026" creationId="{8FA31DAD-EA18-4F3C-BD94-66E10EE76B5B}"/>
          </ac:picMkLst>
        </pc:picChg>
        <pc:picChg chg="add del mod ord">
          <ac:chgData name="Reidun Kydland" userId="0121e65c-5f9c-4cb6-923b-6b468fcfd995" providerId="ADAL" clId="{3A3E80B2-C6AB-4B6A-84EA-64C8BAB4BBAE}" dt="2023-09-29T08:10:25.906" v="200" actId="478"/>
          <ac:picMkLst>
            <pc:docMk/>
            <pc:sldMk cId="2989722786" sldId="274"/>
            <ac:picMk id="4098" creationId="{339A85EC-2FA7-A227-DEB8-6E7B6A195A84}"/>
          </ac:picMkLst>
        </pc:picChg>
        <pc:picChg chg="add">
          <ac:chgData name="Reidun Kydland" userId="0121e65c-5f9c-4cb6-923b-6b468fcfd995" providerId="ADAL" clId="{3A3E80B2-C6AB-4B6A-84EA-64C8BAB4BBAE}" dt="2023-09-29T08:10:43.722" v="202"/>
          <ac:picMkLst>
            <pc:docMk/>
            <pc:sldMk cId="2989722786" sldId="274"/>
            <ac:picMk id="4100" creationId="{5F1EC3EF-D7E8-B24F-29F7-3D3FF1FE6D49}"/>
          </ac:picMkLst>
        </pc:picChg>
        <pc:cxnChg chg="add del">
          <ac:chgData name="Reidun Kydland" userId="0121e65c-5f9c-4cb6-923b-6b468fcfd995" providerId="ADAL" clId="{3A3E80B2-C6AB-4B6A-84EA-64C8BAB4BBAE}" dt="2023-09-29T08:07:43.745" v="195" actId="700"/>
          <ac:cxnSpMkLst>
            <pc:docMk/>
            <pc:sldMk cId="2989722786" sldId="274"/>
            <ac:cxnSpMk id="4103" creationId="{988A901F-2380-409D-B12F-3A0FDAFAEEE3}"/>
          </ac:cxnSpMkLst>
        </pc:cxnChg>
        <pc:cxnChg chg="add del">
          <ac:chgData name="Reidun Kydland" userId="0121e65c-5f9c-4cb6-923b-6b468fcfd995" providerId="ADAL" clId="{3A3E80B2-C6AB-4B6A-84EA-64C8BAB4BBAE}" dt="2023-09-29T08:07:43.745" v="195" actId="700"/>
          <ac:cxnSpMkLst>
            <pc:docMk/>
            <pc:sldMk cId="2989722786" sldId="274"/>
            <ac:cxnSpMk id="4109" creationId="{69BDC10B-3439-4B01-9129-15D8245B05AC}"/>
          </ac:cxnSpMkLst>
        </pc:cxnChg>
      </pc:sldChg>
      <pc:sldChg chg="del">
        <pc:chgData name="Reidun Kydland" userId="0121e65c-5f9c-4cb6-923b-6b468fcfd995" providerId="ADAL" clId="{3A3E80B2-C6AB-4B6A-84EA-64C8BAB4BBAE}" dt="2023-09-29T11:34:54.445" v="484" actId="47"/>
        <pc:sldMkLst>
          <pc:docMk/>
          <pc:sldMk cId="3904878269" sldId="275"/>
        </pc:sldMkLst>
      </pc:sldChg>
      <pc:sldChg chg="modSp del mod">
        <pc:chgData name="Reidun Kydland" userId="0121e65c-5f9c-4cb6-923b-6b468fcfd995" providerId="ADAL" clId="{3A3E80B2-C6AB-4B6A-84EA-64C8BAB4BBAE}" dt="2023-09-29T08:47:01.439" v="308" actId="47"/>
        <pc:sldMkLst>
          <pc:docMk/>
          <pc:sldMk cId="1099742849" sldId="276"/>
        </pc:sldMkLst>
        <pc:spChg chg="mod">
          <ac:chgData name="Reidun Kydland" userId="0121e65c-5f9c-4cb6-923b-6b468fcfd995" providerId="ADAL" clId="{3A3E80B2-C6AB-4B6A-84EA-64C8BAB4BBAE}" dt="2023-09-29T08:45:30.069" v="304" actId="20577"/>
          <ac:spMkLst>
            <pc:docMk/>
            <pc:sldMk cId="1099742849" sldId="276"/>
            <ac:spMk id="4" creationId="{C0B3F8F4-1136-4857-A214-9F473A820217}"/>
          </ac:spMkLst>
        </pc:spChg>
      </pc:sldChg>
      <pc:sldChg chg="del">
        <pc:chgData name="Reidun Kydland" userId="0121e65c-5f9c-4cb6-923b-6b468fcfd995" providerId="ADAL" clId="{3A3E80B2-C6AB-4B6A-84EA-64C8BAB4BBAE}" dt="2023-09-29T11:34:39.730" v="482" actId="47"/>
        <pc:sldMkLst>
          <pc:docMk/>
          <pc:sldMk cId="1076928612" sldId="277"/>
        </pc:sldMkLst>
      </pc:sldChg>
      <pc:sldChg chg="addSp modSp new mod setBg">
        <pc:chgData name="Reidun Kydland" userId="0121e65c-5f9c-4cb6-923b-6b468fcfd995" providerId="ADAL" clId="{3A3E80B2-C6AB-4B6A-84EA-64C8BAB4BBAE}" dt="2023-09-29T08:19:17.997" v="251" actId="26606"/>
        <pc:sldMkLst>
          <pc:docMk/>
          <pc:sldMk cId="713670217" sldId="278"/>
        </pc:sldMkLst>
        <pc:spChg chg="add">
          <ac:chgData name="Reidun Kydland" userId="0121e65c-5f9c-4cb6-923b-6b468fcfd995" providerId="ADAL" clId="{3A3E80B2-C6AB-4B6A-84EA-64C8BAB4BBAE}" dt="2023-09-29T08:19:17.997" v="251" actId="26606"/>
          <ac:spMkLst>
            <pc:docMk/>
            <pc:sldMk cId="713670217" sldId="278"/>
            <ac:spMk id="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19:17.997" v="251" actId="26606"/>
          <ac:spMkLst>
            <pc:docMk/>
            <pc:sldMk cId="713670217" sldId="278"/>
            <ac:spMk id="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19:17.997" v="251" actId="26606"/>
          <ac:picMkLst>
            <pc:docMk/>
            <pc:sldMk cId="713670217" sldId="278"/>
            <ac:picMk id="2" creationId="{DB8BC6E2-4C01-7817-959C-96D2242E7D80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08:20:05.737" v="256" actId="962"/>
        <pc:sldMkLst>
          <pc:docMk/>
          <pc:sldMk cId="667226032" sldId="279"/>
        </pc:sldMkLst>
        <pc:spChg chg="add">
          <ac:chgData name="Reidun Kydland" userId="0121e65c-5f9c-4cb6-923b-6b468fcfd995" providerId="ADAL" clId="{3A3E80B2-C6AB-4B6A-84EA-64C8BAB4BBAE}" dt="2023-09-29T08:19:59.605" v="254" actId="26606"/>
          <ac:spMkLst>
            <pc:docMk/>
            <pc:sldMk cId="667226032" sldId="279"/>
            <ac:spMk id="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19:59.605" v="254" actId="26606"/>
          <ac:spMkLst>
            <pc:docMk/>
            <pc:sldMk cId="667226032" sldId="279"/>
            <ac:spMk id="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20:05.737" v="256" actId="962"/>
          <ac:picMkLst>
            <pc:docMk/>
            <pc:sldMk cId="667226032" sldId="279"/>
            <ac:picMk id="2" creationId="{34E66614-2E26-7795-40EC-410AA664C6C9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08:20:41.588" v="260" actId="26606"/>
        <pc:sldMkLst>
          <pc:docMk/>
          <pc:sldMk cId="2844469055" sldId="280"/>
        </pc:sldMkLst>
        <pc:spChg chg="add">
          <ac:chgData name="Reidun Kydland" userId="0121e65c-5f9c-4cb6-923b-6b468fcfd995" providerId="ADAL" clId="{3A3E80B2-C6AB-4B6A-84EA-64C8BAB4BBAE}" dt="2023-09-29T08:20:41.588" v="260" actId="26606"/>
          <ac:spMkLst>
            <pc:docMk/>
            <pc:sldMk cId="2844469055" sldId="280"/>
            <ac:spMk id="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20:41.588" v="260" actId="26606"/>
          <ac:spMkLst>
            <pc:docMk/>
            <pc:sldMk cId="2844469055" sldId="280"/>
            <ac:spMk id="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20:41.588" v="260" actId="26606"/>
          <ac:picMkLst>
            <pc:docMk/>
            <pc:sldMk cId="2844469055" sldId="280"/>
            <ac:picMk id="2" creationId="{4DE9EE23-FBC6-4F2B-374C-B36D55E72C6E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08:21:16.009" v="265" actId="26606"/>
        <pc:sldMkLst>
          <pc:docMk/>
          <pc:sldMk cId="977769058" sldId="281"/>
        </pc:sldMkLst>
        <pc:spChg chg="add">
          <ac:chgData name="Reidun Kydland" userId="0121e65c-5f9c-4cb6-923b-6b468fcfd995" providerId="ADAL" clId="{3A3E80B2-C6AB-4B6A-84EA-64C8BAB4BBAE}" dt="2023-09-29T08:21:16.009" v="265" actId="26606"/>
          <ac:spMkLst>
            <pc:docMk/>
            <pc:sldMk cId="977769058" sldId="281"/>
            <ac:spMk id="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21:16.009" v="265" actId="26606"/>
          <ac:spMkLst>
            <pc:docMk/>
            <pc:sldMk cId="977769058" sldId="281"/>
            <ac:spMk id="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21:16.009" v="265" actId="26606"/>
          <ac:picMkLst>
            <pc:docMk/>
            <pc:sldMk cId="977769058" sldId="281"/>
            <ac:picMk id="2" creationId="{358C379F-6AB2-1E4D-DC7B-5E4F156AC9A3}"/>
          </ac:picMkLst>
        </pc:picChg>
      </pc:sldChg>
      <pc:sldChg chg="addSp delSp modSp new mod setBg">
        <pc:chgData name="Reidun Kydland" userId="0121e65c-5f9c-4cb6-923b-6b468fcfd995" providerId="ADAL" clId="{3A3E80B2-C6AB-4B6A-84EA-64C8BAB4BBAE}" dt="2023-09-29T08:24:51.034" v="286" actId="26606"/>
        <pc:sldMkLst>
          <pc:docMk/>
          <pc:sldMk cId="1386952044" sldId="282"/>
        </pc:sldMkLst>
        <pc:spChg chg="add del">
          <ac:chgData name="Reidun Kydland" userId="0121e65c-5f9c-4cb6-923b-6b468fcfd995" providerId="ADAL" clId="{3A3E80B2-C6AB-4B6A-84EA-64C8BAB4BBAE}" dt="2023-09-29T08:23:48.101" v="281" actId="22"/>
          <ac:spMkLst>
            <pc:docMk/>
            <pc:sldMk cId="1386952044" sldId="282"/>
            <ac:spMk id="3" creationId="{1214C224-33C8-64CC-AED3-C80847E74299}"/>
          </ac:spMkLst>
        </pc:spChg>
        <pc:spChg chg="add del">
          <ac:chgData name="Reidun Kydland" userId="0121e65c-5f9c-4cb6-923b-6b468fcfd995" providerId="ADAL" clId="{3A3E80B2-C6AB-4B6A-84EA-64C8BAB4BBAE}" dt="2023-09-29T08:24:44.993" v="284" actId="478"/>
          <ac:spMkLst>
            <pc:docMk/>
            <pc:sldMk cId="1386952044" sldId="282"/>
            <ac:spMk id="5" creationId="{1D5FE219-416B-7A84-EBA4-2185843AA64B}"/>
          </ac:spMkLst>
        </pc:spChg>
        <pc:spChg chg="add">
          <ac:chgData name="Reidun Kydland" userId="0121e65c-5f9c-4cb6-923b-6b468fcfd995" providerId="ADAL" clId="{3A3E80B2-C6AB-4B6A-84EA-64C8BAB4BBAE}" dt="2023-09-29T08:24:51.034" v="286" actId="26606"/>
          <ac:spMkLst>
            <pc:docMk/>
            <pc:sldMk cId="1386952044" sldId="282"/>
            <ac:spMk id="6151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24:51.034" v="286" actId="26606"/>
          <ac:spMkLst>
            <pc:docMk/>
            <pc:sldMk cId="1386952044" sldId="282"/>
            <ac:spMk id="6153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24:51.034" v="286" actId="26606"/>
          <ac:picMkLst>
            <pc:docMk/>
            <pc:sldMk cId="1386952044" sldId="282"/>
            <ac:picMk id="6146" creationId="{A79BF2ED-10D7-06FC-BF0B-8B52C2C59A1B}"/>
          </ac:picMkLst>
        </pc:picChg>
      </pc:sldChg>
      <pc:sldChg chg="new del">
        <pc:chgData name="Reidun Kydland" userId="0121e65c-5f9c-4cb6-923b-6b468fcfd995" providerId="ADAL" clId="{3A3E80B2-C6AB-4B6A-84EA-64C8BAB4BBAE}" dt="2023-09-29T08:22:26.737" v="274" actId="47"/>
        <pc:sldMkLst>
          <pc:docMk/>
          <pc:sldMk cId="1409357392" sldId="282"/>
        </pc:sldMkLst>
      </pc:sldChg>
      <pc:sldChg chg="add del setBg">
        <pc:chgData name="Reidun Kydland" userId="0121e65c-5f9c-4cb6-923b-6b468fcfd995" providerId="ADAL" clId="{3A3E80B2-C6AB-4B6A-84EA-64C8BAB4BBAE}" dt="2023-09-29T08:22:30.414" v="276" actId="47"/>
        <pc:sldMkLst>
          <pc:docMk/>
          <pc:sldMk cId="669773765" sldId="283"/>
        </pc:sldMkLst>
      </pc:sldChg>
      <pc:sldChg chg="addSp delSp modSp new del mod setBg">
        <pc:chgData name="Reidun Kydland" userId="0121e65c-5f9c-4cb6-923b-6b468fcfd995" providerId="ADAL" clId="{3A3E80B2-C6AB-4B6A-84EA-64C8BAB4BBAE}" dt="2023-09-29T08:32:22.847" v="297" actId="47"/>
        <pc:sldMkLst>
          <pc:docMk/>
          <pc:sldMk cId="1361817552" sldId="283"/>
        </pc:sldMkLst>
        <pc:spChg chg="add">
          <ac:chgData name="Reidun Kydland" userId="0121e65c-5f9c-4cb6-923b-6b468fcfd995" providerId="ADAL" clId="{3A3E80B2-C6AB-4B6A-84EA-64C8BAB4BBAE}" dt="2023-09-29T08:27:51.439" v="291" actId="26606"/>
          <ac:spMkLst>
            <pc:docMk/>
            <pc:sldMk cId="1361817552" sldId="283"/>
            <ac:spMk id="8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27:51.439" v="291" actId="26606"/>
          <ac:spMkLst>
            <pc:docMk/>
            <pc:sldMk cId="1361817552" sldId="283"/>
            <ac:spMk id="10" creationId="{FF431D5F-69CA-49D3-9F7E-5B0001226F4F}"/>
          </ac:spMkLst>
        </pc:spChg>
        <pc:picChg chg="add del mod">
          <ac:chgData name="Reidun Kydland" userId="0121e65c-5f9c-4cb6-923b-6b468fcfd995" providerId="ADAL" clId="{3A3E80B2-C6AB-4B6A-84EA-64C8BAB4BBAE}" dt="2023-09-29T08:29:39.231" v="292" actId="478"/>
          <ac:picMkLst>
            <pc:docMk/>
            <pc:sldMk cId="1361817552" sldId="283"/>
            <ac:picMk id="3" creationId="{E4861689-8BF3-EAE6-91BC-3FF6C61278B4}"/>
          </ac:picMkLst>
        </pc:picChg>
        <pc:picChg chg="add">
          <ac:chgData name="Reidun Kydland" userId="0121e65c-5f9c-4cb6-923b-6b468fcfd995" providerId="ADAL" clId="{3A3E80B2-C6AB-4B6A-84EA-64C8BAB4BBAE}" dt="2023-09-29T08:30:16.321" v="293" actId="22"/>
          <ac:picMkLst>
            <pc:docMk/>
            <pc:sldMk cId="1361817552" sldId="283"/>
            <ac:picMk id="5" creationId="{8C777121-00F8-82C8-95DB-262186C36C30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08:32:16.097" v="296" actId="26606"/>
        <pc:sldMkLst>
          <pc:docMk/>
          <pc:sldMk cId="3544667011" sldId="284"/>
        </pc:sldMkLst>
        <pc:spChg chg="add">
          <ac:chgData name="Reidun Kydland" userId="0121e65c-5f9c-4cb6-923b-6b468fcfd995" providerId="ADAL" clId="{3A3E80B2-C6AB-4B6A-84EA-64C8BAB4BBAE}" dt="2023-09-29T08:32:16.097" v="296" actId="26606"/>
          <ac:spMkLst>
            <pc:docMk/>
            <pc:sldMk cId="3544667011" sldId="284"/>
            <ac:spMk id="8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32:16.097" v="296" actId="26606"/>
          <ac:spMkLst>
            <pc:docMk/>
            <pc:sldMk cId="3544667011" sldId="284"/>
            <ac:spMk id="10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32:16.097" v="296" actId="26606"/>
          <ac:picMkLst>
            <pc:docMk/>
            <pc:sldMk cId="3544667011" sldId="284"/>
            <ac:picMk id="3" creationId="{C7FEAB3C-3732-97F6-D9C5-2C5533F2C2D4}"/>
          </ac:picMkLst>
        </pc:picChg>
      </pc:sldChg>
      <pc:sldChg chg="add del setBg">
        <pc:chgData name="Reidun Kydland" userId="0121e65c-5f9c-4cb6-923b-6b468fcfd995" providerId="ADAL" clId="{3A3E80B2-C6AB-4B6A-84EA-64C8BAB4BBAE}" dt="2023-09-29T08:22:29.713" v="275" actId="47"/>
        <pc:sldMkLst>
          <pc:docMk/>
          <pc:sldMk cId="3937793333" sldId="284"/>
        </pc:sldMkLst>
      </pc:sldChg>
      <pc:sldChg chg="new del">
        <pc:chgData name="Reidun Kydland" userId="0121e65c-5f9c-4cb6-923b-6b468fcfd995" providerId="ADAL" clId="{3A3E80B2-C6AB-4B6A-84EA-64C8BAB4BBAE}" dt="2023-09-29T08:22:23.477" v="272" actId="47"/>
        <pc:sldMkLst>
          <pc:docMk/>
          <pc:sldMk cId="2325833952" sldId="285"/>
        </pc:sldMkLst>
      </pc:sldChg>
      <pc:sldChg chg="addSp modSp new mod setBg">
        <pc:chgData name="Reidun Kydland" userId="0121e65c-5f9c-4cb6-923b-6b468fcfd995" providerId="ADAL" clId="{3A3E80B2-C6AB-4B6A-84EA-64C8BAB4BBAE}" dt="2023-09-29T08:44:12.525" v="302" actId="26606"/>
        <pc:sldMkLst>
          <pc:docMk/>
          <pc:sldMk cId="4077805522" sldId="285"/>
        </pc:sldMkLst>
        <pc:spChg chg="add">
          <ac:chgData name="Reidun Kydland" userId="0121e65c-5f9c-4cb6-923b-6b468fcfd995" providerId="ADAL" clId="{3A3E80B2-C6AB-4B6A-84EA-64C8BAB4BBAE}" dt="2023-09-29T08:44:12.525" v="302" actId="26606"/>
          <ac:spMkLst>
            <pc:docMk/>
            <pc:sldMk cId="4077805522" sldId="285"/>
            <ac:spMk id="13319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44:12.525" v="302" actId="26606"/>
          <ac:spMkLst>
            <pc:docMk/>
            <pc:sldMk cId="4077805522" sldId="285"/>
            <ac:spMk id="13321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44:12.525" v="302" actId="26606"/>
          <ac:picMkLst>
            <pc:docMk/>
            <pc:sldMk cId="4077805522" sldId="285"/>
            <ac:picMk id="13314" creationId="{EFFB30A7-4B54-D5FC-7EAE-7960516255A2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08:46:40.024" v="307" actId="26606"/>
        <pc:sldMkLst>
          <pc:docMk/>
          <pc:sldMk cId="1178659502" sldId="286"/>
        </pc:sldMkLst>
        <pc:spChg chg="add">
          <ac:chgData name="Reidun Kydland" userId="0121e65c-5f9c-4cb6-923b-6b468fcfd995" providerId="ADAL" clId="{3A3E80B2-C6AB-4B6A-84EA-64C8BAB4BBAE}" dt="2023-09-29T08:46:40.024" v="307" actId="26606"/>
          <ac:spMkLst>
            <pc:docMk/>
            <pc:sldMk cId="1178659502" sldId="286"/>
            <ac:spMk id="14343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46:40.024" v="307" actId="26606"/>
          <ac:spMkLst>
            <pc:docMk/>
            <pc:sldMk cId="1178659502" sldId="286"/>
            <ac:spMk id="14345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46:40.024" v="307" actId="26606"/>
          <ac:picMkLst>
            <pc:docMk/>
            <pc:sldMk cId="1178659502" sldId="286"/>
            <ac:picMk id="14338" creationId="{88EC7B5A-A08F-2249-644D-F779B7E98193}"/>
          </ac:picMkLst>
        </pc:picChg>
      </pc:sldChg>
      <pc:sldChg chg="add del setBg">
        <pc:chgData name="Reidun Kydland" userId="0121e65c-5f9c-4cb6-923b-6b468fcfd995" providerId="ADAL" clId="{3A3E80B2-C6AB-4B6A-84EA-64C8BAB4BBAE}" dt="2023-09-29T08:22:25.698" v="273" actId="47"/>
        <pc:sldMkLst>
          <pc:docMk/>
          <pc:sldMk cId="2663814910" sldId="286"/>
        </pc:sldMkLst>
      </pc:sldChg>
      <pc:sldChg chg="addSp modSp new mod setBg">
        <pc:chgData name="Reidun Kydland" userId="0121e65c-5f9c-4cb6-923b-6b468fcfd995" providerId="ADAL" clId="{3A3E80B2-C6AB-4B6A-84EA-64C8BAB4BBAE}" dt="2023-09-29T08:52:30.345" v="311" actId="26606"/>
        <pc:sldMkLst>
          <pc:docMk/>
          <pc:sldMk cId="363446020" sldId="287"/>
        </pc:sldMkLst>
        <pc:spChg chg="add">
          <ac:chgData name="Reidun Kydland" userId="0121e65c-5f9c-4cb6-923b-6b468fcfd995" providerId="ADAL" clId="{3A3E80B2-C6AB-4B6A-84EA-64C8BAB4BBAE}" dt="2023-09-29T08:52:30.345" v="311" actId="26606"/>
          <ac:spMkLst>
            <pc:docMk/>
            <pc:sldMk cId="363446020" sldId="287"/>
            <ac:spMk id="1536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52:30.345" v="311" actId="26606"/>
          <ac:spMkLst>
            <pc:docMk/>
            <pc:sldMk cId="363446020" sldId="287"/>
            <ac:spMk id="1536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52:30.345" v="311" actId="26606"/>
          <ac:picMkLst>
            <pc:docMk/>
            <pc:sldMk cId="363446020" sldId="287"/>
            <ac:picMk id="15362" creationId="{643430C4-EEF9-F922-8724-440E09DB2AD7}"/>
          </ac:picMkLst>
        </pc:picChg>
      </pc:sldChg>
      <pc:sldChg chg="addSp delSp modSp new mod setBg">
        <pc:chgData name="Reidun Kydland" userId="0121e65c-5f9c-4cb6-923b-6b468fcfd995" providerId="ADAL" clId="{3A3E80B2-C6AB-4B6A-84EA-64C8BAB4BBAE}" dt="2023-09-29T08:57:43.150" v="320" actId="26606"/>
        <pc:sldMkLst>
          <pc:docMk/>
          <pc:sldMk cId="2016208749" sldId="288"/>
        </pc:sldMkLst>
        <pc:spChg chg="add">
          <ac:chgData name="Reidun Kydland" userId="0121e65c-5f9c-4cb6-923b-6b468fcfd995" providerId="ADAL" clId="{3A3E80B2-C6AB-4B6A-84EA-64C8BAB4BBAE}" dt="2023-09-29T08:57:43.150" v="320" actId="26606"/>
          <ac:spMkLst>
            <pc:docMk/>
            <pc:sldMk cId="2016208749" sldId="288"/>
            <ac:spMk id="16388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8:57:43.150" v="320" actId="26606"/>
          <ac:spMkLst>
            <pc:docMk/>
            <pc:sldMk cId="2016208749" sldId="288"/>
            <ac:spMk id="16389" creationId="{FF431D5F-69CA-49D3-9F7E-5B0001226F4F}"/>
          </ac:spMkLst>
        </pc:spChg>
        <pc:spChg chg="add del">
          <ac:chgData name="Reidun Kydland" userId="0121e65c-5f9c-4cb6-923b-6b468fcfd995" providerId="ADAL" clId="{3A3E80B2-C6AB-4B6A-84EA-64C8BAB4BBAE}" dt="2023-09-29T08:57:38.532" v="317" actId="26606"/>
          <ac:spMkLst>
            <pc:docMk/>
            <pc:sldMk cId="2016208749" sldId="288"/>
            <ac:spMk id="16391" creationId="{8BEE4C78-E7A8-43E0-9EE4-A34FF4D7F29B}"/>
          </ac:spMkLst>
        </pc:spChg>
        <pc:spChg chg="add del">
          <ac:chgData name="Reidun Kydland" userId="0121e65c-5f9c-4cb6-923b-6b468fcfd995" providerId="ADAL" clId="{3A3E80B2-C6AB-4B6A-84EA-64C8BAB4BBAE}" dt="2023-09-29T08:57:38.532" v="317" actId="26606"/>
          <ac:spMkLst>
            <pc:docMk/>
            <pc:sldMk cId="2016208749" sldId="288"/>
            <ac:spMk id="16393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08:57:43.150" v="320" actId="26606"/>
          <ac:picMkLst>
            <pc:docMk/>
            <pc:sldMk cId="2016208749" sldId="288"/>
            <ac:picMk id="16386" creationId="{0514E2D3-776A-926A-7320-0C0DB4CFA831}"/>
          </ac:picMkLst>
        </pc:picChg>
      </pc:sldChg>
      <pc:sldChg chg="addSp delSp modSp new mod setBg">
        <pc:chgData name="Reidun Kydland" userId="0121e65c-5f9c-4cb6-923b-6b468fcfd995" providerId="ADAL" clId="{3A3E80B2-C6AB-4B6A-84EA-64C8BAB4BBAE}" dt="2023-09-29T09:01:39.321" v="330" actId="26606"/>
        <pc:sldMkLst>
          <pc:docMk/>
          <pc:sldMk cId="2798263057" sldId="289"/>
        </pc:sldMkLst>
        <pc:spChg chg="add">
          <ac:chgData name="Reidun Kydland" userId="0121e65c-5f9c-4cb6-923b-6b468fcfd995" providerId="ADAL" clId="{3A3E80B2-C6AB-4B6A-84EA-64C8BAB4BBAE}" dt="2023-09-29T09:01:39.321" v="330" actId="26606"/>
          <ac:spMkLst>
            <pc:docMk/>
            <pc:sldMk cId="2798263057" sldId="289"/>
            <ac:spMk id="17419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09:01:39.321" v="330" actId="26606"/>
          <ac:spMkLst>
            <pc:docMk/>
            <pc:sldMk cId="2798263057" sldId="289"/>
            <ac:spMk id="17421" creationId="{FF431D5F-69CA-49D3-9F7E-5B0001226F4F}"/>
          </ac:spMkLst>
        </pc:spChg>
        <pc:picChg chg="add del">
          <ac:chgData name="Reidun Kydland" userId="0121e65c-5f9c-4cb6-923b-6b468fcfd995" providerId="ADAL" clId="{3A3E80B2-C6AB-4B6A-84EA-64C8BAB4BBAE}" dt="2023-09-29T08:58:58.882" v="325"/>
          <ac:picMkLst>
            <pc:docMk/>
            <pc:sldMk cId="2798263057" sldId="289"/>
            <ac:picMk id="17410" creationId="{8AE0F578-C3CD-BE3B-8BBC-BAE1984A14C8}"/>
          </ac:picMkLst>
        </pc:picChg>
        <pc:picChg chg="add del">
          <ac:chgData name="Reidun Kydland" userId="0121e65c-5f9c-4cb6-923b-6b468fcfd995" providerId="ADAL" clId="{3A3E80B2-C6AB-4B6A-84EA-64C8BAB4BBAE}" dt="2023-09-29T08:59:21.204" v="328"/>
          <ac:picMkLst>
            <pc:docMk/>
            <pc:sldMk cId="2798263057" sldId="289"/>
            <ac:picMk id="17412" creationId="{B08B497C-0ADC-E8CC-2B07-32D0994F208C}"/>
          </ac:picMkLst>
        </pc:picChg>
        <pc:picChg chg="add mod">
          <ac:chgData name="Reidun Kydland" userId="0121e65c-5f9c-4cb6-923b-6b468fcfd995" providerId="ADAL" clId="{3A3E80B2-C6AB-4B6A-84EA-64C8BAB4BBAE}" dt="2023-09-29T09:01:39.321" v="330" actId="26606"/>
          <ac:picMkLst>
            <pc:docMk/>
            <pc:sldMk cId="2798263057" sldId="289"/>
            <ac:picMk id="17414" creationId="{9DFD2405-CE14-D688-A55F-540BB73A0FE9}"/>
          </ac:picMkLst>
        </pc:picChg>
      </pc:sldChg>
      <pc:sldChg chg="modSp new mod">
        <pc:chgData name="Reidun Kydland" userId="0121e65c-5f9c-4cb6-923b-6b468fcfd995" providerId="ADAL" clId="{3A3E80B2-C6AB-4B6A-84EA-64C8BAB4BBAE}" dt="2023-09-29T09:22:49.665" v="447" actId="20577"/>
        <pc:sldMkLst>
          <pc:docMk/>
          <pc:sldMk cId="582512127" sldId="290"/>
        </pc:sldMkLst>
        <pc:spChg chg="mod">
          <ac:chgData name="Reidun Kydland" userId="0121e65c-5f9c-4cb6-923b-6b468fcfd995" providerId="ADAL" clId="{3A3E80B2-C6AB-4B6A-84EA-64C8BAB4BBAE}" dt="2023-09-29T09:22:49.665" v="447" actId="20577"/>
          <ac:spMkLst>
            <pc:docMk/>
            <pc:sldMk cId="582512127" sldId="290"/>
            <ac:spMk id="2" creationId="{2B3055FD-B9FB-B2DE-615F-6F841B36D376}"/>
          </ac:spMkLst>
        </pc:spChg>
        <pc:spChg chg="mod">
          <ac:chgData name="Reidun Kydland" userId="0121e65c-5f9c-4cb6-923b-6b468fcfd995" providerId="ADAL" clId="{3A3E80B2-C6AB-4B6A-84EA-64C8BAB4BBAE}" dt="2023-09-29T09:22:08.171" v="440" actId="14100"/>
          <ac:spMkLst>
            <pc:docMk/>
            <pc:sldMk cId="582512127" sldId="290"/>
            <ac:spMk id="3" creationId="{53288F06-E23B-1ED6-CBD3-D8285F238EFB}"/>
          </ac:spMkLst>
        </pc:spChg>
      </pc:sldChg>
      <pc:sldChg chg="addSp modSp new mod setBg">
        <pc:chgData name="Reidun Kydland" userId="0121e65c-5f9c-4cb6-923b-6b468fcfd995" providerId="ADAL" clId="{3A3E80B2-C6AB-4B6A-84EA-64C8BAB4BBAE}" dt="2023-09-29T10:09:45.526" v="451" actId="26606"/>
        <pc:sldMkLst>
          <pc:docMk/>
          <pc:sldMk cId="2489558490" sldId="291"/>
        </pc:sldMkLst>
        <pc:spChg chg="add">
          <ac:chgData name="Reidun Kydland" userId="0121e65c-5f9c-4cb6-923b-6b468fcfd995" providerId="ADAL" clId="{3A3E80B2-C6AB-4B6A-84EA-64C8BAB4BBAE}" dt="2023-09-29T10:09:45.526" v="451" actId="26606"/>
          <ac:spMkLst>
            <pc:docMk/>
            <pc:sldMk cId="2489558490" sldId="291"/>
            <ac:spMk id="8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0:09:45.526" v="451" actId="26606"/>
          <ac:spMkLst>
            <pc:docMk/>
            <pc:sldMk cId="2489558490" sldId="291"/>
            <ac:spMk id="10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0:09:45.526" v="451" actId="26606"/>
          <ac:picMkLst>
            <pc:docMk/>
            <pc:sldMk cId="2489558490" sldId="291"/>
            <ac:picMk id="3" creationId="{0CA2117C-8649-FD7B-1237-412839445191}"/>
          </ac:picMkLst>
        </pc:picChg>
      </pc:sldChg>
      <pc:sldChg chg="addSp delSp modSp new del mod setBg">
        <pc:chgData name="Reidun Kydland" userId="0121e65c-5f9c-4cb6-923b-6b468fcfd995" providerId="ADAL" clId="{3A3E80B2-C6AB-4B6A-84EA-64C8BAB4BBAE}" dt="2023-09-29T11:26:43.718" v="470" actId="47"/>
        <pc:sldMkLst>
          <pc:docMk/>
          <pc:sldMk cId="53772112" sldId="292"/>
        </pc:sldMkLst>
        <pc:spChg chg="add del">
          <ac:chgData name="Reidun Kydland" userId="0121e65c-5f9c-4cb6-923b-6b468fcfd995" providerId="ADAL" clId="{3A3E80B2-C6AB-4B6A-84EA-64C8BAB4BBAE}" dt="2023-09-29T10:13:09.980" v="455" actId="26606"/>
          <ac:spMkLst>
            <pc:docMk/>
            <pc:sldMk cId="53772112" sldId="292"/>
            <ac:spMk id="18439" creationId="{8BEE4C78-E7A8-43E0-9EE4-A34FF4D7F29B}"/>
          </ac:spMkLst>
        </pc:spChg>
        <pc:spChg chg="add del">
          <ac:chgData name="Reidun Kydland" userId="0121e65c-5f9c-4cb6-923b-6b468fcfd995" providerId="ADAL" clId="{3A3E80B2-C6AB-4B6A-84EA-64C8BAB4BBAE}" dt="2023-09-29T10:13:09.980" v="455" actId="26606"/>
          <ac:spMkLst>
            <pc:docMk/>
            <pc:sldMk cId="53772112" sldId="292"/>
            <ac:spMk id="18441" creationId="{FF431D5F-69CA-49D3-9F7E-5B0001226F4F}"/>
          </ac:spMkLst>
        </pc:spChg>
        <pc:spChg chg="add">
          <ac:chgData name="Reidun Kydland" userId="0121e65c-5f9c-4cb6-923b-6b468fcfd995" providerId="ADAL" clId="{3A3E80B2-C6AB-4B6A-84EA-64C8BAB4BBAE}" dt="2023-09-29T10:13:09.980" v="456" actId="26606"/>
          <ac:spMkLst>
            <pc:docMk/>
            <pc:sldMk cId="53772112" sldId="292"/>
            <ac:spMk id="18443" creationId="{904C0BC6-B04D-4459-B721-9C030C392739}"/>
          </ac:spMkLst>
        </pc:spChg>
        <pc:spChg chg="add">
          <ac:chgData name="Reidun Kydland" userId="0121e65c-5f9c-4cb6-923b-6b468fcfd995" providerId="ADAL" clId="{3A3E80B2-C6AB-4B6A-84EA-64C8BAB4BBAE}" dt="2023-09-29T10:13:09.980" v="456" actId="26606"/>
          <ac:spMkLst>
            <pc:docMk/>
            <pc:sldMk cId="53772112" sldId="292"/>
            <ac:spMk id="18444" creationId="{CB2F024E-D853-479C-B5A9-08293A2D7212}"/>
          </ac:spMkLst>
        </pc:spChg>
        <pc:picChg chg="add mod">
          <ac:chgData name="Reidun Kydland" userId="0121e65c-5f9c-4cb6-923b-6b468fcfd995" providerId="ADAL" clId="{3A3E80B2-C6AB-4B6A-84EA-64C8BAB4BBAE}" dt="2023-09-29T10:13:09.980" v="456" actId="26606"/>
          <ac:picMkLst>
            <pc:docMk/>
            <pc:sldMk cId="53772112" sldId="292"/>
            <ac:picMk id="18434" creationId="{484B0A03-068A-476A-AD86-0FB2E3F121D6}"/>
          </ac:picMkLst>
        </pc:picChg>
      </pc:sldChg>
      <pc:sldChg chg="addSp delSp modSp new mod setBg">
        <pc:chgData name="Reidun Kydland" userId="0121e65c-5f9c-4cb6-923b-6b468fcfd995" providerId="ADAL" clId="{3A3E80B2-C6AB-4B6A-84EA-64C8BAB4BBAE}" dt="2023-09-29T11:26:22.664" v="469" actId="26606"/>
        <pc:sldMkLst>
          <pc:docMk/>
          <pc:sldMk cId="1007718271" sldId="293"/>
        </pc:sldMkLst>
        <pc:spChg chg="add del">
          <ac:chgData name="Reidun Kydland" userId="0121e65c-5f9c-4cb6-923b-6b468fcfd995" providerId="ADAL" clId="{3A3E80B2-C6AB-4B6A-84EA-64C8BAB4BBAE}" dt="2023-09-29T11:26:20.277" v="466" actId="26606"/>
          <ac:spMkLst>
            <pc:docMk/>
            <pc:sldMk cId="1007718271" sldId="293"/>
            <ac:spMk id="1030" creationId="{B6BB1A71-1D39-43C5-A56A-38D33A4053A4}"/>
          </ac:spMkLst>
        </pc:spChg>
        <pc:spChg chg="add del">
          <ac:chgData name="Reidun Kydland" userId="0121e65c-5f9c-4cb6-923b-6b468fcfd995" providerId="ADAL" clId="{3A3E80B2-C6AB-4B6A-84EA-64C8BAB4BBAE}" dt="2023-09-29T11:15:38.512" v="460" actId="26606"/>
          <ac:spMkLst>
            <pc:docMk/>
            <pc:sldMk cId="1007718271" sldId="293"/>
            <ac:spMk id="1031" creationId="{8BEE4C78-E7A8-43E0-9EE4-A34FF4D7F29B}"/>
          </ac:spMkLst>
        </pc:spChg>
        <pc:spChg chg="add del">
          <ac:chgData name="Reidun Kydland" userId="0121e65c-5f9c-4cb6-923b-6b468fcfd995" providerId="ADAL" clId="{3A3E80B2-C6AB-4B6A-84EA-64C8BAB4BBAE}" dt="2023-09-29T11:26:22.664" v="468" actId="26606"/>
          <ac:spMkLst>
            <pc:docMk/>
            <pc:sldMk cId="1007718271" sldId="293"/>
            <ac:spMk id="1032" creationId="{8BEE4C78-E7A8-43E0-9EE4-A34FF4D7F29B}"/>
          </ac:spMkLst>
        </pc:spChg>
        <pc:spChg chg="add del">
          <ac:chgData name="Reidun Kydland" userId="0121e65c-5f9c-4cb6-923b-6b468fcfd995" providerId="ADAL" clId="{3A3E80B2-C6AB-4B6A-84EA-64C8BAB4BBAE}" dt="2023-09-29T11:15:38.512" v="460" actId="26606"/>
          <ac:spMkLst>
            <pc:docMk/>
            <pc:sldMk cId="1007718271" sldId="293"/>
            <ac:spMk id="1033" creationId="{FF431D5F-69CA-49D3-9F7E-5B0001226F4F}"/>
          </ac:spMkLst>
        </pc:spChg>
        <pc:spChg chg="add del">
          <ac:chgData name="Reidun Kydland" userId="0121e65c-5f9c-4cb6-923b-6b468fcfd995" providerId="ADAL" clId="{3A3E80B2-C6AB-4B6A-84EA-64C8BAB4BBAE}" dt="2023-09-29T11:26:22.664" v="468" actId="26606"/>
          <ac:spMkLst>
            <pc:docMk/>
            <pc:sldMk cId="1007718271" sldId="293"/>
            <ac:spMk id="1035" creationId="{FF431D5F-69CA-49D3-9F7E-5B0001226F4F}"/>
          </ac:spMkLst>
        </pc:spChg>
        <pc:spChg chg="add">
          <ac:chgData name="Reidun Kydland" userId="0121e65c-5f9c-4cb6-923b-6b468fcfd995" providerId="ADAL" clId="{3A3E80B2-C6AB-4B6A-84EA-64C8BAB4BBAE}" dt="2023-09-29T11:26:22.664" v="469" actId="26606"/>
          <ac:spMkLst>
            <pc:docMk/>
            <pc:sldMk cId="1007718271" sldId="293"/>
            <ac:spMk id="1037" creationId="{904C0BC6-B04D-4459-B721-9C030C392739}"/>
          </ac:spMkLst>
        </pc:spChg>
        <pc:spChg chg="add">
          <ac:chgData name="Reidun Kydland" userId="0121e65c-5f9c-4cb6-923b-6b468fcfd995" providerId="ADAL" clId="{3A3E80B2-C6AB-4B6A-84EA-64C8BAB4BBAE}" dt="2023-09-29T11:26:22.664" v="469" actId="26606"/>
          <ac:spMkLst>
            <pc:docMk/>
            <pc:sldMk cId="1007718271" sldId="293"/>
            <ac:spMk id="1038" creationId="{CB2F024E-D853-479C-B5A9-08293A2D7212}"/>
          </ac:spMkLst>
        </pc:spChg>
        <pc:picChg chg="add del mod">
          <ac:chgData name="Reidun Kydland" userId="0121e65c-5f9c-4cb6-923b-6b468fcfd995" providerId="ADAL" clId="{3A3E80B2-C6AB-4B6A-84EA-64C8BAB4BBAE}" dt="2023-09-29T11:15:40.378" v="461"/>
          <ac:picMkLst>
            <pc:docMk/>
            <pc:sldMk cId="1007718271" sldId="293"/>
            <ac:picMk id="1026" creationId="{4E8AEEC1-2171-9DB0-D2AE-7389F7FB5B62}"/>
          </ac:picMkLst>
        </pc:picChg>
        <pc:picChg chg="add mod">
          <ac:chgData name="Reidun Kydland" userId="0121e65c-5f9c-4cb6-923b-6b468fcfd995" providerId="ADAL" clId="{3A3E80B2-C6AB-4B6A-84EA-64C8BAB4BBAE}" dt="2023-09-29T11:26:22.664" v="469" actId="26606"/>
          <ac:picMkLst>
            <pc:docMk/>
            <pc:sldMk cId="1007718271" sldId="293"/>
            <ac:picMk id="1028" creationId="{6D9F13A3-81BE-1239-3EB2-76D32185A2B0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1:28:25.062" v="473" actId="26606"/>
        <pc:sldMkLst>
          <pc:docMk/>
          <pc:sldMk cId="1071304278" sldId="294"/>
        </pc:sldMkLst>
        <pc:spChg chg="add">
          <ac:chgData name="Reidun Kydland" userId="0121e65c-5f9c-4cb6-923b-6b468fcfd995" providerId="ADAL" clId="{3A3E80B2-C6AB-4B6A-84EA-64C8BAB4BBAE}" dt="2023-09-29T11:28:25.062" v="473" actId="26606"/>
          <ac:spMkLst>
            <pc:docMk/>
            <pc:sldMk cId="1071304278" sldId="294"/>
            <ac:spMk id="2055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1:28:25.062" v="473" actId="26606"/>
          <ac:spMkLst>
            <pc:docMk/>
            <pc:sldMk cId="1071304278" sldId="294"/>
            <ac:spMk id="2057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1:28:25.062" v="473" actId="26606"/>
          <ac:picMkLst>
            <pc:docMk/>
            <pc:sldMk cId="1071304278" sldId="294"/>
            <ac:picMk id="2050" creationId="{B2B8C71B-54F3-2576-BDE3-894D1022DA16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1:33:03.255" v="476" actId="26606"/>
        <pc:sldMkLst>
          <pc:docMk/>
          <pc:sldMk cId="4174097217" sldId="295"/>
        </pc:sldMkLst>
        <pc:spChg chg="add">
          <ac:chgData name="Reidun Kydland" userId="0121e65c-5f9c-4cb6-923b-6b468fcfd995" providerId="ADAL" clId="{3A3E80B2-C6AB-4B6A-84EA-64C8BAB4BBAE}" dt="2023-09-29T11:33:03.255" v="476" actId="26606"/>
          <ac:spMkLst>
            <pc:docMk/>
            <pc:sldMk cId="4174097217" sldId="295"/>
            <ac:spMk id="3079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1:33:03.255" v="476" actId="26606"/>
          <ac:spMkLst>
            <pc:docMk/>
            <pc:sldMk cId="4174097217" sldId="295"/>
            <ac:spMk id="3081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1:33:03.255" v="476" actId="26606"/>
          <ac:picMkLst>
            <pc:docMk/>
            <pc:sldMk cId="4174097217" sldId="295"/>
            <ac:picMk id="3074" creationId="{6CA304B8-3FD9-B672-B28F-5528312C3AA4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1:33:46.822" v="480" actId="26606"/>
        <pc:sldMkLst>
          <pc:docMk/>
          <pc:sldMk cId="673405789" sldId="296"/>
        </pc:sldMkLst>
        <pc:spChg chg="add">
          <ac:chgData name="Reidun Kydland" userId="0121e65c-5f9c-4cb6-923b-6b468fcfd995" providerId="ADAL" clId="{3A3E80B2-C6AB-4B6A-84EA-64C8BAB4BBAE}" dt="2023-09-29T11:33:46.822" v="480" actId="26606"/>
          <ac:spMkLst>
            <pc:docMk/>
            <pc:sldMk cId="673405789" sldId="296"/>
            <ac:spMk id="4103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1:33:46.822" v="480" actId="26606"/>
          <ac:spMkLst>
            <pc:docMk/>
            <pc:sldMk cId="673405789" sldId="296"/>
            <ac:spMk id="4105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1:33:46.822" v="480" actId="26606"/>
          <ac:picMkLst>
            <pc:docMk/>
            <pc:sldMk cId="673405789" sldId="296"/>
            <ac:picMk id="4098" creationId="{794BC308-E497-142F-871D-0472E00F09AC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1:52:59.924" v="489" actId="26606"/>
        <pc:sldMkLst>
          <pc:docMk/>
          <pc:sldMk cId="3805760341" sldId="297"/>
        </pc:sldMkLst>
        <pc:spChg chg="add">
          <ac:chgData name="Reidun Kydland" userId="0121e65c-5f9c-4cb6-923b-6b468fcfd995" providerId="ADAL" clId="{3A3E80B2-C6AB-4B6A-84EA-64C8BAB4BBAE}" dt="2023-09-29T11:52:59.924" v="489" actId="26606"/>
          <ac:spMkLst>
            <pc:docMk/>
            <pc:sldMk cId="3805760341" sldId="297"/>
            <ac:spMk id="5127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1:52:59.924" v="489" actId="26606"/>
          <ac:spMkLst>
            <pc:docMk/>
            <pc:sldMk cId="3805760341" sldId="297"/>
            <ac:spMk id="5129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1:52:59.924" v="489" actId="26606"/>
          <ac:picMkLst>
            <pc:docMk/>
            <pc:sldMk cId="3805760341" sldId="297"/>
            <ac:picMk id="5122" creationId="{5B2D6F53-BE06-9202-C9E1-50E2CEAFCA4F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1:59:19.718" v="492" actId="26606"/>
        <pc:sldMkLst>
          <pc:docMk/>
          <pc:sldMk cId="4219203589" sldId="298"/>
        </pc:sldMkLst>
        <pc:spChg chg="add">
          <ac:chgData name="Reidun Kydland" userId="0121e65c-5f9c-4cb6-923b-6b468fcfd995" providerId="ADAL" clId="{3A3E80B2-C6AB-4B6A-84EA-64C8BAB4BBAE}" dt="2023-09-29T11:59:19.718" v="492" actId="26606"/>
          <ac:spMkLst>
            <pc:docMk/>
            <pc:sldMk cId="4219203589" sldId="298"/>
            <ac:spMk id="6151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1:59:19.718" v="492" actId="26606"/>
          <ac:spMkLst>
            <pc:docMk/>
            <pc:sldMk cId="4219203589" sldId="298"/>
            <ac:spMk id="6153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1:59:19.718" v="492" actId="26606"/>
          <ac:picMkLst>
            <pc:docMk/>
            <pc:sldMk cId="4219203589" sldId="298"/>
            <ac:picMk id="6146" creationId="{AEADA1D0-45D9-202F-EB25-9DE87104A56A}"/>
          </ac:picMkLst>
        </pc:picChg>
      </pc:sldChg>
      <pc:sldChg chg="addSp modSp new mod setBg">
        <pc:chgData name="Reidun Kydland" userId="0121e65c-5f9c-4cb6-923b-6b468fcfd995" providerId="ADAL" clId="{3A3E80B2-C6AB-4B6A-84EA-64C8BAB4BBAE}" dt="2023-09-29T12:05:46.115" v="501" actId="26606"/>
        <pc:sldMkLst>
          <pc:docMk/>
          <pc:sldMk cId="2843175295" sldId="299"/>
        </pc:sldMkLst>
        <pc:spChg chg="add">
          <ac:chgData name="Reidun Kydland" userId="0121e65c-5f9c-4cb6-923b-6b468fcfd995" providerId="ADAL" clId="{3A3E80B2-C6AB-4B6A-84EA-64C8BAB4BBAE}" dt="2023-09-29T12:05:46.115" v="501" actId="26606"/>
          <ac:spMkLst>
            <pc:docMk/>
            <pc:sldMk cId="2843175295" sldId="299"/>
            <ac:spMk id="8199" creationId="{8BEE4C78-E7A8-43E0-9EE4-A34FF4D7F29B}"/>
          </ac:spMkLst>
        </pc:spChg>
        <pc:spChg chg="add">
          <ac:chgData name="Reidun Kydland" userId="0121e65c-5f9c-4cb6-923b-6b468fcfd995" providerId="ADAL" clId="{3A3E80B2-C6AB-4B6A-84EA-64C8BAB4BBAE}" dt="2023-09-29T12:05:46.115" v="501" actId="26606"/>
          <ac:spMkLst>
            <pc:docMk/>
            <pc:sldMk cId="2843175295" sldId="299"/>
            <ac:spMk id="8201" creationId="{FF431D5F-69CA-49D3-9F7E-5B0001226F4F}"/>
          </ac:spMkLst>
        </pc:spChg>
        <pc:picChg chg="add mod">
          <ac:chgData name="Reidun Kydland" userId="0121e65c-5f9c-4cb6-923b-6b468fcfd995" providerId="ADAL" clId="{3A3E80B2-C6AB-4B6A-84EA-64C8BAB4BBAE}" dt="2023-09-29T12:05:46.115" v="501" actId="26606"/>
          <ac:picMkLst>
            <pc:docMk/>
            <pc:sldMk cId="2843175295" sldId="299"/>
            <ac:picMk id="8194" creationId="{4AAFE96E-2FE1-ABE3-8C50-4DC1D23F271B}"/>
          </ac:picMkLst>
        </pc:picChg>
      </pc:sldChg>
      <pc:sldChg chg="addSp delSp modSp new del mod setBg">
        <pc:chgData name="Reidun Kydland" userId="0121e65c-5f9c-4cb6-923b-6b468fcfd995" providerId="ADAL" clId="{3A3E80B2-C6AB-4B6A-84EA-64C8BAB4BBAE}" dt="2023-09-29T12:00:52.280" v="498" actId="680"/>
        <pc:sldMkLst>
          <pc:docMk/>
          <pc:sldMk cId="4117597489" sldId="299"/>
        </pc:sldMkLst>
        <pc:spChg chg="add del">
          <ac:chgData name="Reidun Kydland" userId="0121e65c-5f9c-4cb6-923b-6b468fcfd995" providerId="ADAL" clId="{3A3E80B2-C6AB-4B6A-84EA-64C8BAB4BBAE}" dt="2023-09-29T12:00:50.262" v="496" actId="26606"/>
          <ac:spMkLst>
            <pc:docMk/>
            <pc:sldMk cId="4117597489" sldId="299"/>
            <ac:spMk id="7175" creationId="{8BEE4C78-E7A8-43E0-9EE4-A34FF4D7F29B}"/>
          </ac:spMkLst>
        </pc:spChg>
        <pc:spChg chg="add del">
          <ac:chgData name="Reidun Kydland" userId="0121e65c-5f9c-4cb6-923b-6b468fcfd995" providerId="ADAL" clId="{3A3E80B2-C6AB-4B6A-84EA-64C8BAB4BBAE}" dt="2023-09-29T12:00:50.262" v="496" actId="26606"/>
          <ac:spMkLst>
            <pc:docMk/>
            <pc:sldMk cId="4117597489" sldId="299"/>
            <ac:spMk id="7177" creationId="{FF431D5F-69CA-49D3-9F7E-5B0001226F4F}"/>
          </ac:spMkLst>
        </pc:spChg>
        <pc:picChg chg="add del mod">
          <ac:chgData name="Reidun Kydland" userId="0121e65c-5f9c-4cb6-923b-6b468fcfd995" providerId="ADAL" clId="{3A3E80B2-C6AB-4B6A-84EA-64C8BAB4BBAE}" dt="2023-09-29T12:00:50.971" v="497"/>
          <ac:picMkLst>
            <pc:docMk/>
            <pc:sldMk cId="4117597489" sldId="299"/>
            <ac:picMk id="7170" creationId="{4B277ED0-01BB-DF70-7C59-1A6A5B9B26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9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10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5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3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86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7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03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22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96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2C70E9-ACF8-4CFD-A2B7-37D31257C78A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3C4F8E-826B-4952-A51B-6DC44EDB01B7}" type="slidenum">
              <a:rPr lang="nb-NO" smtClean="0"/>
              <a:t>‹nr.›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567BEE-F6BD-A841-79DC-88D30D122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Den store noregsreisa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9247C2-7972-8521-F5A3-E33E8434A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/>
              <a:t>Ei reise rundt i Noreg med oppgåver og skriveoppdrag.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752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C7FEAB3C-3732-97F6-D9C5-2C5533F2C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5BE1AB0-65C1-CA1D-9233-AC36C9B50326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Edvard Munch: </a:t>
            </a:r>
            <a:r>
              <a:rPr lang="en-US" sz="1000" dirty="0" err="1">
                <a:solidFill>
                  <a:schemeClr val="bg1"/>
                </a:solidFill>
              </a:rPr>
              <a:t>Livets</a:t>
            </a:r>
            <a:r>
              <a:rPr lang="en-US" sz="1000" dirty="0">
                <a:solidFill>
                  <a:schemeClr val="bg1"/>
                </a:solidFill>
              </a:rPr>
              <a:t> dans. Foto: </a:t>
            </a:r>
            <a:r>
              <a:rPr lang="en-US" sz="1000" dirty="0" err="1">
                <a:solidFill>
                  <a:schemeClr val="bg1"/>
                </a:solidFill>
              </a:rPr>
              <a:t>Nasjonalmuseet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Børre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Høstland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ADA1D0-45D9-202F-EB25-9DE87104A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6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CCF39E9-2B89-3E19-05F1-0BC4D9189E92}"/>
              </a:ext>
            </a:extLst>
          </p:cNvPr>
          <p:cNvSpPr txBox="1"/>
          <p:nvPr/>
        </p:nvSpPr>
        <p:spPr>
          <a:xfrm>
            <a:off x="6322422" y="6601097"/>
            <a:ext cx="551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n-NO" sz="1000" dirty="0"/>
              <a:t>Foto: Erlend B. </a:t>
            </a:r>
            <a:r>
              <a:rPr lang="nn-NO" sz="1000" dirty="0" err="1"/>
              <a:t>Bjørtvedt</a:t>
            </a:r>
            <a:r>
              <a:rPr lang="nn-NO" sz="1000" dirty="0"/>
              <a:t>, CC BY-SA 3.0</a:t>
            </a:r>
          </a:p>
        </p:txBody>
      </p:sp>
    </p:spTree>
    <p:extLst>
      <p:ext uri="{BB962C8B-B14F-4D97-AF65-F5344CB8AC3E}">
        <p14:creationId xmlns:p14="http://schemas.microsoft.com/office/powerpoint/2010/main" val="421920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8EC7B5A-A08F-2249-644D-F779B7E98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C752391-8BD3-E023-C359-573310792088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Foto: Carsten R D, CC BY-SA 4.0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FFB30A7-4B54-D5FC-7EAE-79605162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748AA16-F493-31AE-9630-F71D204B89B1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Foto: Randi </a:t>
            </a:r>
            <a:r>
              <a:rPr lang="en-US" sz="1000" dirty="0" err="1">
                <a:solidFill>
                  <a:schemeClr val="bg1"/>
                </a:solidFill>
              </a:rPr>
              <a:t>Hausken</a:t>
            </a:r>
            <a:r>
              <a:rPr lang="en-US" sz="1000" dirty="0">
                <a:solidFill>
                  <a:schemeClr val="bg1"/>
                </a:solidFill>
              </a:rPr>
              <a:t>, CC BY-SA 2.0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0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43430C4-EEF9-F922-8724-440E09DB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232A76D-6051-D03C-FC3D-68BE868DC613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Giuseppe Milo, CC BY 3.0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6390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514E2D3-776A-926A-7320-0C0DB4CFA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16392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 descr="«Kong Olavs fall» fra Olav den helliges saga er én av Halfdan Egedius' mange strektegninger til den norske praktutgaven av Heimskringla (Snorres kongesagaer) fra 1899">
            <a:extLst>
              <a:ext uri="{FF2B5EF4-FFF2-40B4-BE49-F238E27FC236}">
                <a16:creationId xmlns:a16="http://schemas.microsoft.com/office/drawing/2014/main" id="{9DFD2405-CE14-D688-A55F-540BB73A0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96DBBE7-5983-F04E-D41F-9B1DDCC3103D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Illustrasjon: Halfdan Egedius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0CA2117C-8649-FD7B-1237-412839445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8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ete 1">
            <a:extLst>
              <a:ext uri="{FF2B5EF4-FFF2-40B4-BE49-F238E27FC236}">
                <a16:creationId xmlns:a16="http://schemas.microsoft.com/office/drawing/2014/main" id="{A84C7720-35E3-E5A6-C381-F4B7F727D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B4933E4-FF39-CB34-2895-50B4D34F32D7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Røed, CC-BY-SA 2.5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2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4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9F13A3-81BE-1239-3EB2-76D32185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711" y="643467"/>
            <a:ext cx="69205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DAED8E6-2F3C-C633-89F3-5CE9ED810167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Morten Knutsen, CC-BY 2.0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1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E9EE23-FBC6-4F2B-374C-B36D55E72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F4D458D-14D9-2547-CAAF-9BBE7E9160A2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Siri Uldal, CC-BY-SA 4.0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6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B8C71B-54F3-2576-BDE3-894D1022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6E013F-01E9-5CCC-D910-3797BDBF34B9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Berit Roald, CC-BY-NC-SA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0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87D1690-FF91-9179-C85D-129ADFA1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922" y="616696"/>
            <a:ext cx="5924078" cy="48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1F0EF06C-DFEA-91EF-E568-212175AA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14" y="616696"/>
            <a:ext cx="6457247" cy="48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CA006B1-DFE4-D6D3-A161-AE3EF2907C91}"/>
              </a:ext>
            </a:extLst>
          </p:cNvPr>
          <p:cNvSpPr txBox="1"/>
          <p:nvPr/>
        </p:nvSpPr>
        <p:spPr>
          <a:xfrm>
            <a:off x="91725" y="5533529"/>
            <a:ext cx="3726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Foto: Gkowar, CC BY-SA 4.0</a:t>
            </a:r>
            <a:endParaRPr lang="nn-NO" sz="10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766DDFE-D1A8-B731-59C4-4EE29A012DA6}"/>
              </a:ext>
            </a:extLst>
          </p:cNvPr>
          <p:cNvSpPr txBox="1"/>
          <p:nvPr/>
        </p:nvSpPr>
        <p:spPr>
          <a:xfrm>
            <a:off x="8369222" y="5533529"/>
            <a:ext cx="3726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/>
              <a:t>Foto: Michael Rießler, CC BY-SA 3.0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209075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ete 2" descr="Eit bilete som inneheld teikning, pattedyr, måleri&#10;&#10;Automatisk generert skildring">
            <a:extLst>
              <a:ext uri="{FF2B5EF4-FFF2-40B4-BE49-F238E27FC236}">
                <a16:creationId xmlns:a16="http://schemas.microsoft.com/office/drawing/2014/main" id="{D5C7B4FF-051C-8D1D-803D-E983930CF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58" y="474682"/>
            <a:ext cx="8227536" cy="59032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5EEB313-28D8-D65C-CA75-51D7A0A50B8B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Illustrasjon: John Savio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ete 2" descr="Eit bilete som inneheld utandørs, tre, plante, himmel&#10;&#10;Automatisk generert skildring">
            <a:extLst>
              <a:ext uri="{FF2B5EF4-FFF2-40B4-BE49-F238E27FC236}">
                <a16:creationId xmlns:a16="http://schemas.microsoft.com/office/drawing/2014/main" id="{BFEF73D3-39C8-E9F0-7D7F-D2414A83B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0"/>
            <a:ext cx="9134475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43A5A38-0EA6-C765-BB26-450D077758EF}"/>
              </a:ext>
            </a:extLst>
          </p:cNvPr>
          <p:cNvSpPr txBox="1"/>
          <p:nvPr/>
        </p:nvSpPr>
        <p:spPr>
          <a:xfrm>
            <a:off x="8369222" y="134214"/>
            <a:ext cx="3726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/>
              <a:t>Foto: Clemensfranz, CC BY 3.0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23465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6CA304B8-3FD9-B672-B28F-5528312C3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9A72464-09F8-7754-4DE6-7E75B1464140}"/>
              </a:ext>
            </a:extLst>
          </p:cNvPr>
          <p:cNvSpPr txBox="1"/>
          <p:nvPr/>
        </p:nvSpPr>
        <p:spPr>
          <a:xfrm>
            <a:off x="8247018" y="6434443"/>
            <a:ext cx="3467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Timo Noko, CC BY-SA 2.0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3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rson standing on cliff during daytime">
            <a:extLst>
              <a:ext uri="{FF2B5EF4-FFF2-40B4-BE49-F238E27FC236}">
                <a16:creationId xmlns:a16="http://schemas.microsoft.com/office/drawing/2014/main" id="{794BC308-E497-142F-871D-0472E00F0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5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ete 2" descr="Eit bilete som inneheld utandørs, himmel, skip, båt">
            <a:extLst>
              <a:ext uri="{FF2B5EF4-FFF2-40B4-BE49-F238E27FC236}">
                <a16:creationId xmlns:a16="http://schemas.microsoft.com/office/drawing/2014/main" id="{72B6E75A-0D23-DFAE-E435-65E4CA4F0C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1" y="0"/>
            <a:ext cx="1156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7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3055FD-B9FB-B2DE-615F-6F841B36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720073" cy="1632883"/>
          </a:xfrm>
        </p:spPr>
        <p:txBody>
          <a:bodyPr>
            <a:normAutofit/>
          </a:bodyPr>
          <a:lstStyle/>
          <a:p>
            <a:br>
              <a:rPr lang="nn-NO" dirty="0"/>
            </a:br>
            <a:endParaRPr lang="nn-NO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3288F06-E23B-1ED6-CBD3-D8285F23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57608"/>
            <a:ext cx="9720073" cy="4851752"/>
          </a:xfrm>
        </p:spPr>
        <p:txBody>
          <a:bodyPr/>
          <a:lstStyle/>
          <a:p>
            <a:r>
              <a:rPr lang="nn-NO" sz="2400" dirty="0"/>
              <a:t>Bilda i denne presentasjonen er henta frå wikipedia, </a:t>
            </a:r>
            <a:r>
              <a:rPr lang="nn-NO" sz="2400" dirty="0" err="1"/>
              <a:t>wikimedia</a:t>
            </a:r>
            <a:r>
              <a:rPr lang="nn-NO" sz="2400" dirty="0"/>
              <a:t>, NDLA,  </a:t>
            </a:r>
            <a:r>
              <a:rPr lang="nn-NO" sz="2400" dirty="0" err="1"/>
              <a:t>Unsplash</a:t>
            </a:r>
            <a:r>
              <a:rPr lang="nn-NO" sz="2400" dirty="0"/>
              <a:t>, Digitalt museum og Nasjonalmuseet.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8251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8C379F-6AB2-1E4D-DC7B-5E4F156A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517C7C8-FE2D-F60E-4624-7E7598F5E473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Svein-Magne Tunli, CC-BY-SA 4.0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6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232533-AE80-485D-24E7-7379A980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080" y="480060"/>
            <a:ext cx="786384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4847891-8DFA-3F96-7E58-23FA3D523A37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bg1"/>
                </a:solidFill>
              </a:rPr>
              <a:t>Foto: Hesse1309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aldar for innhald 10" descr="Eit bilete som inneheld utandørs, bakken, sement, stein&#10;&#10;Automatisk generert skildring">
            <a:extLst>
              <a:ext uri="{FF2B5EF4-FFF2-40B4-BE49-F238E27FC236}">
                <a16:creationId xmlns:a16="http://schemas.microsoft.com/office/drawing/2014/main" id="{E95F4581-F92E-465C-9698-18EE557FC43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5538" y="0"/>
            <a:ext cx="4640262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C77E263-857F-53F2-DA6B-5B293BB74F2E}"/>
              </a:ext>
            </a:extLst>
          </p:cNvPr>
          <p:cNvSpPr txBox="1"/>
          <p:nvPr/>
        </p:nvSpPr>
        <p:spPr>
          <a:xfrm>
            <a:off x="8368937" y="6540137"/>
            <a:ext cx="2029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Foto: </a:t>
            </a:r>
            <a:r>
              <a:rPr lang="nn-NO" sz="1000" dirty="0" err="1"/>
              <a:t>trolvag</a:t>
            </a:r>
            <a:r>
              <a:rPr lang="nn-NO" sz="1000" dirty="0"/>
              <a:t>, CC BY-SA 3.0</a:t>
            </a:r>
          </a:p>
        </p:txBody>
      </p:sp>
    </p:spTree>
    <p:extLst>
      <p:ext uri="{BB962C8B-B14F-4D97-AF65-F5344CB8AC3E}">
        <p14:creationId xmlns:p14="http://schemas.microsoft.com/office/powerpoint/2010/main" val="281229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undefined">
            <a:extLst>
              <a:ext uri="{FF2B5EF4-FFF2-40B4-BE49-F238E27FC236}">
                <a16:creationId xmlns:a16="http://schemas.microsoft.com/office/drawing/2014/main" id="{34E66614-2E26-7795-40EC-410AA664C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1CC4722-DDFE-9DA5-442B-B45F2BE242B9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Foto: Richard </a:t>
            </a:r>
            <a:r>
              <a:rPr lang="en-US" sz="1000" dirty="0" err="1">
                <a:solidFill>
                  <a:schemeClr val="bg1"/>
                </a:solidFill>
              </a:rPr>
              <a:t>Bartz</a:t>
            </a:r>
            <a:r>
              <a:rPr lang="en-US" sz="1000" dirty="0">
                <a:solidFill>
                  <a:schemeClr val="bg1"/>
                </a:solidFill>
              </a:rPr>
              <a:t>, CC BY-SA 3.0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8BC6E2-4C01-7817-959C-96D2242E7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6F053E8-713C-B0B9-3FA2-BCCAA9F429A9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Foto: Nina </a:t>
            </a:r>
            <a:r>
              <a:rPr lang="en-US" sz="1000" dirty="0" err="1">
                <a:solidFill>
                  <a:schemeClr val="bg1"/>
                </a:solidFill>
              </a:rPr>
              <a:t>Aldin</a:t>
            </a:r>
            <a:r>
              <a:rPr lang="en-US" sz="1000" dirty="0">
                <a:solidFill>
                  <a:schemeClr val="bg1"/>
                </a:solidFill>
              </a:rPr>
              <a:t> Thune, CC-BY-SA-2.5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7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6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66D46E-6F22-D75D-A107-6C5D223D7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4D1E222-7EAA-13E9-45E1-F00273DA12E9}"/>
              </a:ext>
            </a:extLst>
          </p:cNvPr>
          <p:cNvSpPr txBox="1"/>
          <p:nvPr/>
        </p:nvSpPr>
        <p:spPr>
          <a:xfrm>
            <a:off x="8595358" y="6434443"/>
            <a:ext cx="3119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Foto: </a:t>
            </a:r>
            <a:r>
              <a:rPr lang="en-US" sz="1000" dirty="0" err="1">
                <a:solidFill>
                  <a:schemeClr val="bg1"/>
                </a:solidFill>
              </a:rPr>
              <a:t>Havardtl</a:t>
            </a:r>
            <a:r>
              <a:rPr lang="en-US" sz="1000" dirty="0">
                <a:solidFill>
                  <a:schemeClr val="bg1"/>
                </a:solidFill>
              </a:rPr>
              <a:t>, CC-BY-SA-4.0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ir of brown boots">
            <a:extLst>
              <a:ext uri="{FF2B5EF4-FFF2-40B4-BE49-F238E27FC236}">
                <a16:creationId xmlns:a16="http://schemas.microsoft.com/office/drawing/2014/main" id="{A79BF2ED-10D7-06FC-BF0B-8B52C2C59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8" ma:contentTypeDescription="Opprett et nytt dokument." ma:contentTypeScope="" ma:versionID="c2df591c316dd39658aaf08b9140dcb7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a1bb9e63628da29b9f59abe82a2779b5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8E3E4B-9F0F-41DC-8E78-287A13C89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DFA26-7F94-4242-8BD4-4F8C55063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2560</TotalTime>
  <Words>182</Words>
  <Application>Microsoft Office PowerPoint</Application>
  <PresentationFormat>Breiskjerm</PresentationFormat>
  <Paragraphs>25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27</vt:i4>
      </vt:variant>
    </vt:vector>
  </HeadingPairs>
  <TitlesOfParts>
    <vt:vector size="31" baseType="lpstr">
      <vt:lpstr>Tw Cen MT</vt:lpstr>
      <vt:lpstr>Tw Cen MT Condensed</vt:lpstr>
      <vt:lpstr>Wingdings 3</vt:lpstr>
      <vt:lpstr>Integral</vt:lpstr>
      <vt:lpstr>Den store noregsreisa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store noregsreisa</dc:title>
  <dc:creator>Reidun Kydland</dc:creator>
  <cp:lastModifiedBy>Arild Torvund Olsen</cp:lastModifiedBy>
  <cp:revision>6</cp:revision>
  <dcterms:created xsi:type="dcterms:W3CDTF">2022-06-29T08:40:32Z</dcterms:created>
  <dcterms:modified xsi:type="dcterms:W3CDTF">2024-04-25T12:28:07Z</dcterms:modified>
</cp:coreProperties>
</file>