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sldIdLst>
    <p:sldId id="256" r:id="rId5"/>
    <p:sldId id="261" r:id="rId6"/>
    <p:sldId id="268" r:id="rId7"/>
    <p:sldId id="259" r:id="rId8"/>
    <p:sldId id="260" r:id="rId9"/>
    <p:sldId id="258" r:id="rId10"/>
    <p:sldId id="267" r:id="rId11"/>
    <p:sldId id="264" r:id="rId12"/>
    <p:sldId id="265" r:id="rId13"/>
    <p:sldId id="263"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9CF19A4-12BA-5BAE-AE0B-7E82CBAFDF53}" name="Jorid Oddveig Saure" initials="JS" userId="S::saurejo@hivolda.no::8a1a61ff-effd-4bb0-9008-67d4fa399d31"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F41547-05D5-4F79-A43F-F7138E1B451E}" v="12" dt="2023-09-22T07:16:24.274"/>
    <p1510:client id="{46410284-548B-42F7-9C5E-BDDEC1840A98}" v="21" dt="2023-09-29T09:15:56.474"/>
    <p1510:client id="{9BE22FE3-6C1D-4F2D-9167-2B6D1743460C}" v="4" dt="2023-09-29T09:19:03.079"/>
    <p1510:client id="{D3E8BDE2-0E98-4B9A-B57A-4D5EFF6E6DFD}" v="3" dt="2023-09-29T09:29:38.5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ild Torvund Olsen" userId="S::ato@hivolda.no::3423d729-1e8d-4c10-9ef2-90385d563038" providerId="AD" clId="Web-{46410284-548B-42F7-9C5E-BDDEC1840A98}"/>
    <pc:docChg chg="modSld">
      <pc:chgData name="Arild Torvund Olsen" userId="S::ato@hivolda.no::3423d729-1e8d-4c10-9ef2-90385d563038" providerId="AD" clId="Web-{46410284-548B-42F7-9C5E-BDDEC1840A98}" dt="2023-09-29T09:15:07.302" v="17" actId="20577"/>
      <pc:docMkLst>
        <pc:docMk/>
      </pc:docMkLst>
      <pc:sldChg chg="delSp">
        <pc:chgData name="Arild Torvund Olsen" userId="S::ato@hivolda.no::3423d729-1e8d-4c10-9ef2-90385d563038" providerId="AD" clId="Web-{46410284-548B-42F7-9C5E-BDDEC1840A98}" dt="2023-09-29T09:13:51.426" v="4"/>
        <pc:sldMkLst>
          <pc:docMk/>
          <pc:sldMk cId="4254678984" sldId="259"/>
        </pc:sldMkLst>
        <pc:spChg chg="del">
          <ac:chgData name="Arild Torvund Olsen" userId="S::ato@hivolda.no::3423d729-1e8d-4c10-9ef2-90385d563038" providerId="AD" clId="Web-{46410284-548B-42F7-9C5E-BDDEC1840A98}" dt="2023-09-29T09:13:51.426" v="4"/>
          <ac:spMkLst>
            <pc:docMk/>
            <pc:sldMk cId="4254678984" sldId="259"/>
            <ac:spMk id="2" creationId="{47204C5A-85DA-4E84-BB89-D34BAF3B67C5}"/>
          </ac:spMkLst>
        </pc:spChg>
      </pc:sldChg>
      <pc:sldChg chg="modSp">
        <pc:chgData name="Arild Torvund Olsen" userId="S::ato@hivolda.no::3423d729-1e8d-4c10-9ef2-90385d563038" providerId="AD" clId="Web-{46410284-548B-42F7-9C5E-BDDEC1840A98}" dt="2023-09-29T09:15:07.302" v="17" actId="20577"/>
        <pc:sldMkLst>
          <pc:docMk/>
          <pc:sldMk cId="2203637187" sldId="260"/>
        </pc:sldMkLst>
        <pc:spChg chg="mod">
          <ac:chgData name="Arild Torvund Olsen" userId="S::ato@hivolda.no::3423d729-1e8d-4c10-9ef2-90385d563038" providerId="AD" clId="Web-{46410284-548B-42F7-9C5E-BDDEC1840A98}" dt="2023-09-29T09:15:07.302" v="17" actId="20577"/>
          <ac:spMkLst>
            <pc:docMk/>
            <pc:sldMk cId="2203637187" sldId="260"/>
            <ac:spMk id="3" creationId="{123993B3-A197-4653-98ED-106F1570D31F}"/>
          </ac:spMkLst>
        </pc:spChg>
      </pc:sldChg>
      <pc:sldChg chg="modSp">
        <pc:chgData name="Arild Torvund Olsen" userId="S::ato@hivolda.no::3423d729-1e8d-4c10-9ef2-90385d563038" providerId="AD" clId="Web-{46410284-548B-42F7-9C5E-BDDEC1840A98}" dt="2023-09-29T09:13:43.504" v="3" actId="20577"/>
        <pc:sldMkLst>
          <pc:docMk/>
          <pc:sldMk cId="473210555" sldId="268"/>
        </pc:sldMkLst>
        <pc:spChg chg="mod">
          <ac:chgData name="Arild Torvund Olsen" userId="S::ato@hivolda.no::3423d729-1e8d-4c10-9ef2-90385d563038" providerId="AD" clId="Web-{46410284-548B-42F7-9C5E-BDDEC1840A98}" dt="2023-09-29T09:13:43.504" v="3" actId="20577"/>
          <ac:spMkLst>
            <pc:docMk/>
            <pc:sldMk cId="473210555" sldId="268"/>
            <ac:spMk id="2" creationId="{AD8E4DEE-8257-40DF-8BEE-B6FB07A2E0E1}"/>
          </ac:spMkLst>
        </pc:spChg>
        <pc:spChg chg="mod">
          <ac:chgData name="Arild Torvund Olsen" userId="S::ato@hivolda.no::3423d729-1e8d-4c10-9ef2-90385d563038" providerId="AD" clId="Web-{46410284-548B-42F7-9C5E-BDDEC1840A98}" dt="2023-09-29T09:13:35.286" v="1" actId="20577"/>
          <ac:spMkLst>
            <pc:docMk/>
            <pc:sldMk cId="473210555" sldId="268"/>
            <ac:spMk id="3" creationId="{99A613FB-D299-4CCF-96F1-BAD1868B0ECC}"/>
          </ac:spMkLst>
        </pc:spChg>
      </pc:sldChg>
    </pc:docChg>
  </pc:docChgLst>
  <pc:docChgLst>
    <pc:chgData name="Arild Torvund Olsen" userId="S::ato@hivolda.no::3423d729-1e8d-4c10-9ef2-90385d563038" providerId="AD" clId="Web-{9BE22FE3-6C1D-4F2D-9167-2B6D1743460C}"/>
    <pc:docChg chg="modSld">
      <pc:chgData name="Arild Torvund Olsen" userId="S::ato@hivolda.no::3423d729-1e8d-4c10-9ef2-90385d563038" providerId="AD" clId="Web-{9BE22FE3-6C1D-4F2D-9167-2B6D1743460C}" dt="2023-09-29T09:19:03.079" v="3" actId="20577"/>
      <pc:docMkLst>
        <pc:docMk/>
      </pc:docMkLst>
      <pc:sldChg chg="modSp">
        <pc:chgData name="Arild Torvund Olsen" userId="S::ato@hivolda.no::3423d729-1e8d-4c10-9ef2-90385d563038" providerId="AD" clId="Web-{9BE22FE3-6C1D-4F2D-9167-2B6D1743460C}" dt="2023-09-29T09:19:03.079" v="3" actId="20577"/>
        <pc:sldMkLst>
          <pc:docMk/>
          <pc:sldMk cId="3172463196" sldId="263"/>
        </pc:sldMkLst>
        <pc:spChg chg="mod">
          <ac:chgData name="Arild Torvund Olsen" userId="S::ato@hivolda.no::3423d729-1e8d-4c10-9ef2-90385d563038" providerId="AD" clId="Web-{9BE22FE3-6C1D-4F2D-9167-2B6D1743460C}" dt="2023-09-29T09:19:03.079" v="3" actId="20577"/>
          <ac:spMkLst>
            <pc:docMk/>
            <pc:sldMk cId="3172463196" sldId="263"/>
            <ac:spMk id="3" creationId="{C4267183-740C-4149-BC4B-9763BA14C9F6}"/>
          </ac:spMkLst>
        </pc:spChg>
      </pc:sldChg>
      <pc:sldChg chg="modSp">
        <pc:chgData name="Arild Torvund Olsen" userId="S::ato@hivolda.no::3423d729-1e8d-4c10-9ef2-90385d563038" providerId="AD" clId="Web-{9BE22FE3-6C1D-4F2D-9167-2B6D1743460C}" dt="2023-09-29T09:18:06.203" v="1" actId="20577"/>
        <pc:sldMkLst>
          <pc:docMk/>
          <pc:sldMk cId="813942556" sldId="267"/>
        </pc:sldMkLst>
        <pc:spChg chg="mod">
          <ac:chgData name="Arild Torvund Olsen" userId="S::ato@hivolda.no::3423d729-1e8d-4c10-9ef2-90385d563038" providerId="AD" clId="Web-{9BE22FE3-6C1D-4F2D-9167-2B6D1743460C}" dt="2023-09-29T09:18:06.203" v="1" actId="20577"/>
          <ac:spMkLst>
            <pc:docMk/>
            <pc:sldMk cId="813942556" sldId="267"/>
            <ac:spMk id="4" creationId="{A8BD6025-9414-42E2-8F7D-EA9540D43760}"/>
          </ac:spMkLst>
        </pc:spChg>
      </pc:sldChg>
    </pc:docChg>
  </pc:docChgLst>
  <pc:docChgLst>
    <pc:chgData name="Arild Torvund Olsen" userId="S::ato@hivolda.no::3423d729-1e8d-4c10-9ef2-90385d563038" providerId="AD" clId="Web-{D3E8BDE2-0E98-4B9A-B57A-4D5EFF6E6DFD}"/>
    <pc:docChg chg="modSld">
      <pc:chgData name="Arild Torvund Olsen" userId="S::ato@hivolda.no::3423d729-1e8d-4c10-9ef2-90385d563038" providerId="AD" clId="Web-{D3E8BDE2-0E98-4B9A-B57A-4D5EFF6E6DFD}" dt="2023-09-29T09:29:33.590" v="1" actId="20577"/>
      <pc:docMkLst>
        <pc:docMk/>
      </pc:docMkLst>
      <pc:sldChg chg="modSp">
        <pc:chgData name="Arild Torvund Olsen" userId="S::ato@hivolda.no::3423d729-1e8d-4c10-9ef2-90385d563038" providerId="AD" clId="Web-{D3E8BDE2-0E98-4B9A-B57A-4D5EFF6E6DFD}" dt="2023-09-29T09:29:33.590" v="1" actId="20577"/>
        <pc:sldMkLst>
          <pc:docMk/>
          <pc:sldMk cId="322982197" sldId="256"/>
        </pc:sldMkLst>
        <pc:spChg chg="mod">
          <ac:chgData name="Arild Torvund Olsen" userId="S::ato@hivolda.no::3423d729-1e8d-4c10-9ef2-90385d563038" providerId="AD" clId="Web-{D3E8BDE2-0E98-4B9A-B57A-4D5EFF6E6DFD}" dt="2023-09-29T09:29:33.590" v="1" actId="20577"/>
          <ac:spMkLst>
            <pc:docMk/>
            <pc:sldMk cId="322982197" sldId="256"/>
            <ac:spMk id="2" creationId="{D7521508-7443-41CD-85BC-511424AE4F1F}"/>
          </ac:spMkLst>
        </pc:spChg>
      </pc:sldChg>
      <pc:sldChg chg="delSp">
        <pc:chgData name="Arild Torvund Olsen" userId="S::ato@hivolda.no::3423d729-1e8d-4c10-9ef2-90385d563038" providerId="AD" clId="Web-{D3E8BDE2-0E98-4B9A-B57A-4D5EFF6E6DFD}" dt="2023-09-29T09:29:02.621" v="0"/>
        <pc:sldMkLst>
          <pc:docMk/>
          <pc:sldMk cId="2418854235" sldId="261"/>
        </pc:sldMkLst>
        <pc:spChg chg="del">
          <ac:chgData name="Arild Torvund Olsen" userId="S::ato@hivolda.no::3423d729-1e8d-4c10-9ef2-90385d563038" providerId="AD" clId="Web-{D3E8BDE2-0E98-4B9A-B57A-4D5EFF6E6DFD}" dt="2023-09-29T09:29:02.621" v="0"/>
          <ac:spMkLst>
            <pc:docMk/>
            <pc:sldMk cId="2418854235" sldId="261"/>
            <ac:spMk id="2" creationId="{3B733B38-9754-4219-8BF1-609099E7569B}"/>
          </ac:spMkLst>
        </pc:spChg>
      </pc:sldChg>
    </pc:docChg>
  </pc:docChgLst>
  <pc:docChgLst>
    <pc:chgData name="Jorid Oddveig Saure" userId="S::saurejo@hivolda.no::8a1a61ff-effd-4bb0-9008-67d4fa399d31" providerId="AD" clId="Web-{6FC75E32-5D73-4270-FCC7-AF6540666C04}"/>
    <pc:docChg chg="mod modSld">
      <pc:chgData name="Jorid Oddveig Saure" userId="S::saurejo@hivolda.no::8a1a61ff-effd-4bb0-9008-67d4fa399d31" providerId="AD" clId="Web-{6FC75E32-5D73-4270-FCC7-AF6540666C04}" dt="2023-09-21T13:03:22.191" v="53"/>
      <pc:docMkLst>
        <pc:docMk/>
      </pc:docMkLst>
      <pc:sldChg chg="mod setBg">
        <pc:chgData name="Jorid Oddveig Saure" userId="S::saurejo@hivolda.no::8a1a61ff-effd-4bb0-9008-67d4fa399d31" providerId="AD" clId="Web-{6FC75E32-5D73-4270-FCC7-AF6540666C04}" dt="2023-09-21T13:03:21.097" v="44"/>
        <pc:sldMkLst>
          <pc:docMk/>
          <pc:sldMk cId="322982197" sldId="256"/>
        </pc:sldMkLst>
      </pc:sldChg>
      <pc:sldChg chg="modSp mod setBg addCm">
        <pc:chgData name="Jorid Oddveig Saure" userId="S::saurejo@hivolda.no::8a1a61ff-effd-4bb0-9008-67d4fa399d31" providerId="AD" clId="Web-{6FC75E32-5D73-4270-FCC7-AF6540666C04}" dt="2023-09-21T13:03:22.191" v="53"/>
        <pc:sldMkLst>
          <pc:docMk/>
          <pc:sldMk cId="1686303364" sldId="258"/>
        </pc:sldMkLst>
        <pc:spChg chg="mod">
          <ac:chgData name="Jorid Oddveig Saure" userId="S::saurejo@hivolda.no::8a1a61ff-effd-4bb0-9008-67d4fa399d31" providerId="AD" clId="Web-{6FC75E32-5D73-4270-FCC7-AF6540666C04}" dt="2023-09-21T12:20:00.886" v="42" actId="20577"/>
          <ac:spMkLst>
            <pc:docMk/>
            <pc:sldMk cId="1686303364" sldId="258"/>
            <ac:spMk id="2" creationId="{C16A093D-1F07-41D0-95F7-4F32CBC8F970}"/>
          </ac:spMkLst>
        </pc:spChg>
        <pc:extLst>
          <p:ext xmlns:p="http://schemas.openxmlformats.org/presentationml/2006/main" uri="{D6D511B9-2390-475A-947B-AFAB55BFBCF1}">
            <pc226:cmChg xmlns:pc226="http://schemas.microsoft.com/office/powerpoint/2022/06/main/command" chg="add">
              <pc226:chgData name="Jorid Oddveig Saure" userId="S::saurejo@hivolda.no::8a1a61ff-effd-4bb0-9008-67d4fa399d31" providerId="AD" clId="Web-{6FC75E32-5D73-4270-FCC7-AF6540666C04}" dt="2023-09-21T12:20:03.855" v="43"/>
              <pc2:cmMkLst xmlns:pc2="http://schemas.microsoft.com/office/powerpoint/2019/9/main/command">
                <pc:docMk/>
                <pc:sldMk cId="1686303364" sldId="258"/>
                <pc2:cmMk id="{55E8D911-8BBC-4A3B-BAA8-0EC1B40AE2B3}"/>
              </pc2:cmMkLst>
            </pc226:cmChg>
          </p:ext>
        </pc:extLst>
      </pc:sldChg>
      <pc:sldChg chg="mod setBg">
        <pc:chgData name="Jorid Oddveig Saure" userId="S::saurejo@hivolda.no::8a1a61ff-effd-4bb0-9008-67d4fa399d31" providerId="AD" clId="Web-{6FC75E32-5D73-4270-FCC7-AF6540666C04}" dt="2023-09-21T13:03:21.660" v="48"/>
        <pc:sldMkLst>
          <pc:docMk/>
          <pc:sldMk cId="4254678984" sldId="259"/>
        </pc:sldMkLst>
      </pc:sldChg>
      <pc:sldChg chg="mod setBg addCm">
        <pc:chgData name="Jorid Oddveig Saure" userId="S::saurejo@hivolda.no::8a1a61ff-effd-4bb0-9008-67d4fa399d31" providerId="AD" clId="Web-{6FC75E32-5D73-4270-FCC7-AF6540666C04}" dt="2023-09-21T13:03:21.800" v="49"/>
        <pc:sldMkLst>
          <pc:docMk/>
          <pc:sldMk cId="2203637187" sldId="260"/>
        </pc:sldMkLst>
        <pc:extLst>
          <p:ext xmlns:p="http://schemas.openxmlformats.org/presentationml/2006/main" uri="{D6D511B9-2390-475A-947B-AFAB55BFBCF1}">
            <pc226:cmChg xmlns:pc226="http://schemas.microsoft.com/office/powerpoint/2022/06/main/command" chg="add">
              <pc226:chgData name="Jorid Oddveig Saure" userId="S::saurejo@hivolda.no::8a1a61ff-effd-4bb0-9008-67d4fa399d31" providerId="AD" clId="Web-{6FC75E32-5D73-4270-FCC7-AF6540666C04}" dt="2023-09-21T12:18:12.760" v="34"/>
              <pc2:cmMkLst xmlns:pc2="http://schemas.microsoft.com/office/powerpoint/2019/9/main/command">
                <pc:docMk/>
                <pc:sldMk cId="2203637187" sldId="260"/>
                <pc2:cmMk id="{2224DFCA-6718-4A2E-8168-D75D58B124AF}"/>
              </pc2:cmMkLst>
            </pc226:cmChg>
          </p:ext>
        </pc:extLst>
      </pc:sldChg>
      <pc:sldChg chg="mod setBg">
        <pc:chgData name="Jorid Oddveig Saure" userId="S::saurejo@hivolda.no::8a1a61ff-effd-4bb0-9008-67d4fa399d31" providerId="AD" clId="Web-{6FC75E32-5D73-4270-FCC7-AF6540666C04}" dt="2023-09-21T13:03:21.457" v="46"/>
        <pc:sldMkLst>
          <pc:docMk/>
          <pc:sldMk cId="2418854235" sldId="261"/>
        </pc:sldMkLst>
      </pc:sldChg>
      <pc:sldChg chg="mod setBg addCm">
        <pc:chgData name="Jorid Oddveig Saure" userId="S::saurejo@hivolda.no::8a1a61ff-effd-4bb0-9008-67d4fa399d31" providerId="AD" clId="Web-{6FC75E32-5D73-4270-FCC7-AF6540666C04}" dt="2023-09-21T13:03:21.269" v="45"/>
        <pc:sldMkLst>
          <pc:docMk/>
          <pc:sldMk cId="3172463196" sldId="263"/>
        </pc:sldMkLst>
        <pc:extLst>
          <p:ext xmlns:p="http://schemas.openxmlformats.org/presentationml/2006/main" uri="{D6D511B9-2390-475A-947B-AFAB55BFBCF1}">
            <pc226:cmChg xmlns:pc226="http://schemas.microsoft.com/office/powerpoint/2022/06/main/command" chg="add">
              <pc226:chgData name="Jorid Oddveig Saure" userId="S::saurejo@hivolda.no::8a1a61ff-effd-4bb0-9008-67d4fa399d31" providerId="AD" clId="Web-{6FC75E32-5D73-4270-FCC7-AF6540666C04}" dt="2023-09-21T12:13:12.710" v="32"/>
              <pc2:cmMkLst xmlns:pc2="http://schemas.microsoft.com/office/powerpoint/2019/9/main/command">
                <pc:docMk/>
                <pc:sldMk cId="3172463196" sldId="263"/>
                <pc2:cmMk id="{92DD61B2-2947-4455-9335-90B51D4CE49E}"/>
              </pc2:cmMkLst>
            </pc226:cmChg>
          </p:ext>
        </pc:extLst>
      </pc:sldChg>
      <pc:sldChg chg="mod setBg">
        <pc:chgData name="Jorid Oddveig Saure" userId="S::saurejo@hivolda.no::8a1a61ff-effd-4bb0-9008-67d4fa399d31" providerId="AD" clId="Web-{6FC75E32-5D73-4270-FCC7-AF6540666C04}" dt="2023-09-21T13:03:22.019" v="51"/>
        <pc:sldMkLst>
          <pc:docMk/>
          <pc:sldMk cId="2183412857" sldId="264"/>
        </pc:sldMkLst>
      </pc:sldChg>
      <pc:sldChg chg="modSp mod setBg addCm">
        <pc:chgData name="Jorid Oddveig Saure" userId="S::saurejo@hivolda.no::8a1a61ff-effd-4bb0-9008-67d4fa399d31" providerId="AD" clId="Web-{6FC75E32-5D73-4270-FCC7-AF6540666C04}" dt="2023-09-21T13:03:22.113" v="52"/>
        <pc:sldMkLst>
          <pc:docMk/>
          <pc:sldMk cId="743985855" sldId="265"/>
        </pc:sldMkLst>
        <pc:spChg chg="mod">
          <ac:chgData name="Jorid Oddveig Saure" userId="S::saurejo@hivolda.no::8a1a61ff-effd-4bb0-9008-67d4fa399d31" providerId="AD" clId="Web-{6FC75E32-5D73-4270-FCC7-AF6540666C04}" dt="2023-09-21T12:05:50.425" v="29" actId="20577"/>
          <ac:spMkLst>
            <pc:docMk/>
            <pc:sldMk cId="743985855" sldId="265"/>
            <ac:spMk id="3" creationId="{63DEC2CA-23D9-412B-ADF7-CAC88CEC3E20}"/>
          </ac:spMkLst>
        </pc:spChg>
        <pc:extLst>
          <p:ext xmlns:p="http://schemas.openxmlformats.org/presentationml/2006/main" uri="{D6D511B9-2390-475A-947B-AFAB55BFBCF1}">
            <pc226:cmChg xmlns:pc226="http://schemas.microsoft.com/office/powerpoint/2022/06/main/command" chg="add">
              <pc226:chgData name="Jorid Oddveig Saure" userId="S::saurejo@hivolda.no::8a1a61ff-effd-4bb0-9008-67d4fa399d31" providerId="AD" clId="Web-{6FC75E32-5D73-4270-FCC7-AF6540666C04}" dt="2023-09-21T12:11:12.022" v="31"/>
              <pc2:cmMkLst xmlns:pc2="http://schemas.microsoft.com/office/powerpoint/2019/9/main/command">
                <pc:docMk/>
                <pc:sldMk cId="743985855" sldId="265"/>
                <pc2:cmMk id="{E591D57B-86E6-4F69-869A-02DD3CF34213}"/>
              </pc2:cmMkLst>
            </pc226:cmChg>
          </p:ext>
        </pc:extLst>
      </pc:sldChg>
      <pc:sldChg chg="mod setBg">
        <pc:chgData name="Jorid Oddveig Saure" userId="S::saurejo@hivolda.no::8a1a61ff-effd-4bb0-9008-67d4fa399d31" providerId="AD" clId="Web-{6FC75E32-5D73-4270-FCC7-AF6540666C04}" dt="2023-09-21T13:03:21.894" v="50"/>
        <pc:sldMkLst>
          <pc:docMk/>
          <pc:sldMk cId="813942556" sldId="267"/>
        </pc:sldMkLst>
      </pc:sldChg>
      <pc:sldChg chg="mod setBg addCm">
        <pc:chgData name="Jorid Oddveig Saure" userId="S::saurejo@hivolda.no::8a1a61ff-effd-4bb0-9008-67d4fa399d31" providerId="AD" clId="Web-{6FC75E32-5D73-4270-FCC7-AF6540666C04}" dt="2023-09-21T13:03:21.566" v="47"/>
        <pc:sldMkLst>
          <pc:docMk/>
          <pc:sldMk cId="473210555" sldId="268"/>
        </pc:sldMkLst>
        <pc:extLst>
          <p:ext xmlns:p="http://schemas.openxmlformats.org/presentationml/2006/main" uri="{D6D511B9-2390-475A-947B-AFAB55BFBCF1}">
            <pc226:cmChg xmlns:pc226="http://schemas.microsoft.com/office/powerpoint/2022/06/main/command" chg="add">
              <pc226:chgData name="Jorid Oddveig Saure" userId="S::saurejo@hivolda.no::8a1a61ff-effd-4bb0-9008-67d4fa399d31" providerId="AD" clId="Web-{6FC75E32-5D73-4270-FCC7-AF6540666C04}" dt="2023-09-21T12:16:27.009" v="33"/>
              <pc2:cmMkLst xmlns:pc2="http://schemas.microsoft.com/office/powerpoint/2019/9/main/command">
                <pc:docMk/>
                <pc:sldMk cId="473210555" sldId="268"/>
                <pc2:cmMk id="{FB1E0758-626B-41AA-8811-5EDB07599CDE}"/>
              </pc2:cmMkLst>
            </pc226:cmChg>
          </p:ext>
        </pc:extLst>
      </pc:sldChg>
    </pc:docChg>
  </pc:docChgLst>
  <pc:docChgLst>
    <pc:chgData name="Reidun Kydland" userId="0121e65c-5f9c-4cb6-923b-6b468fcfd995" providerId="ADAL" clId="{0DF41547-05D5-4F79-A43F-F7138E1B451E}"/>
    <pc:docChg chg="undo custSel modSld">
      <pc:chgData name="Reidun Kydland" userId="0121e65c-5f9c-4cb6-923b-6b468fcfd995" providerId="ADAL" clId="{0DF41547-05D5-4F79-A43F-F7138E1B451E}" dt="2023-09-25T07:08:18.457" v="344" actId="20577"/>
      <pc:docMkLst>
        <pc:docMk/>
      </pc:docMkLst>
      <pc:sldChg chg="modSp mod delCm">
        <pc:chgData name="Reidun Kydland" userId="0121e65c-5f9c-4cb6-923b-6b468fcfd995" providerId="ADAL" clId="{0DF41547-05D5-4F79-A43F-F7138E1B451E}" dt="2023-09-25T07:08:18.457" v="344" actId="20577"/>
        <pc:sldMkLst>
          <pc:docMk/>
          <pc:sldMk cId="1686303364" sldId="258"/>
        </pc:sldMkLst>
        <pc:spChg chg="mod">
          <ac:chgData name="Reidun Kydland" userId="0121e65c-5f9c-4cb6-923b-6b468fcfd995" providerId="ADAL" clId="{0DF41547-05D5-4F79-A43F-F7138E1B451E}" dt="2023-09-22T07:12:31.291" v="205" actId="113"/>
          <ac:spMkLst>
            <pc:docMk/>
            <pc:sldMk cId="1686303364" sldId="258"/>
            <ac:spMk id="2" creationId="{C16A093D-1F07-41D0-95F7-4F32CBC8F970}"/>
          </ac:spMkLst>
        </pc:spChg>
        <pc:spChg chg="mod">
          <ac:chgData name="Reidun Kydland" userId="0121e65c-5f9c-4cb6-923b-6b468fcfd995" providerId="ADAL" clId="{0DF41547-05D5-4F79-A43F-F7138E1B451E}" dt="2023-09-25T07:08:18.457" v="344" actId="20577"/>
          <ac:spMkLst>
            <pc:docMk/>
            <pc:sldMk cId="1686303364" sldId="258"/>
            <ac:spMk id="3" creationId="{F814100B-9A7C-4DF7-8F67-D9E4DFADA90C}"/>
          </ac:spMkLst>
        </pc:spChg>
        <pc:extLst>
          <p:ext xmlns:p="http://schemas.openxmlformats.org/presentationml/2006/main" uri="{D6D511B9-2390-475A-947B-AFAB55BFBCF1}">
            <pc226:cmChg xmlns:pc226="http://schemas.microsoft.com/office/powerpoint/2022/06/main/command" chg="del">
              <pc226:chgData name="Reidun Kydland" userId="0121e65c-5f9c-4cb6-923b-6b468fcfd995" providerId="ADAL" clId="{0DF41547-05D5-4F79-A43F-F7138E1B451E}" dt="2023-09-22T07:20:34.501" v="338"/>
              <pc2:cmMkLst xmlns:pc2="http://schemas.microsoft.com/office/powerpoint/2019/9/main/command">
                <pc:docMk/>
                <pc:sldMk cId="1686303364" sldId="258"/>
                <pc2:cmMk id="{55E8D911-8BBC-4A3B-BAA8-0EC1B40AE2B3}"/>
              </pc2:cmMkLst>
            </pc226:cmChg>
          </p:ext>
        </pc:extLst>
      </pc:sldChg>
      <pc:sldChg chg="delCm">
        <pc:chgData name="Reidun Kydland" userId="0121e65c-5f9c-4cb6-923b-6b468fcfd995" providerId="ADAL" clId="{0DF41547-05D5-4F79-A43F-F7138E1B451E}" dt="2023-09-22T07:20:29.272" v="337"/>
        <pc:sldMkLst>
          <pc:docMk/>
          <pc:sldMk cId="2203637187" sldId="260"/>
        </pc:sldMkLst>
        <pc:extLst>
          <p:ext xmlns:p="http://schemas.openxmlformats.org/presentationml/2006/main" uri="{D6D511B9-2390-475A-947B-AFAB55BFBCF1}">
            <pc226:cmChg xmlns:pc226="http://schemas.microsoft.com/office/powerpoint/2022/06/main/command" chg="del">
              <pc226:chgData name="Reidun Kydland" userId="0121e65c-5f9c-4cb6-923b-6b468fcfd995" providerId="ADAL" clId="{0DF41547-05D5-4F79-A43F-F7138E1B451E}" dt="2023-09-22T07:20:29.272" v="337"/>
              <pc2:cmMkLst xmlns:pc2="http://schemas.microsoft.com/office/powerpoint/2019/9/main/command">
                <pc:docMk/>
                <pc:sldMk cId="2203637187" sldId="260"/>
                <pc2:cmMk id="{2224DFCA-6718-4A2E-8168-D75D58B124AF}"/>
              </pc2:cmMkLst>
            </pc226:cmChg>
          </p:ext>
        </pc:extLst>
      </pc:sldChg>
      <pc:sldChg chg="modSp mod">
        <pc:chgData name="Reidun Kydland" userId="0121e65c-5f9c-4cb6-923b-6b468fcfd995" providerId="ADAL" clId="{0DF41547-05D5-4F79-A43F-F7138E1B451E}" dt="2023-09-22T07:17:36.154" v="330" actId="1076"/>
        <pc:sldMkLst>
          <pc:docMk/>
          <pc:sldMk cId="2418854235" sldId="261"/>
        </pc:sldMkLst>
        <pc:spChg chg="mod">
          <ac:chgData name="Reidun Kydland" userId="0121e65c-5f9c-4cb6-923b-6b468fcfd995" providerId="ADAL" clId="{0DF41547-05D5-4F79-A43F-F7138E1B451E}" dt="2023-09-13T10:18:17.390" v="69" actId="20577"/>
          <ac:spMkLst>
            <pc:docMk/>
            <pc:sldMk cId="2418854235" sldId="261"/>
            <ac:spMk id="2" creationId="{3B733B38-9754-4219-8BF1-609099E7569B}"/>
          </ac:spMkLst>
        </pc:spChg>
        <pc:picChg chg="mod">
          <ac:chgData name="Reidun Kydland" userId="0121e65c-5f9c-4cb6-923b-6b468fcfd995" providerId="ADAL" clId="{0DF41547-05D5-4F79-A43F-F7138E1B451E}" dt="2023-09-22T07:17:36.154" v="330" actId="1076"/>
          <ac:picMkLst>
            <pc:docMk/>
            <pc:sldMk cId="2418854235" sldId="261"/>
            <ac:picMk id="5" creationId="{C00F208D-3B27-4C75-BA43-2B97F3DDA3F3}"/>
          </ac:picMkLst>
        </pc:picChg>
        <pc:picChg chg="mod">
          <ac:chgData name="Reidun Kydland" userId="0121e65c-5f9c-4cb6-923b-6b468fcfd995" providerId="ADAL" clId="{0DF41547-05D5-4F79-A43F-F7138E1B451E}" dt="2023-09-13T10:18:32.715" v="71" actId="1076"/>
          <ac:picMkLst>
            <pc:docMk/>
            <pc:sldMk cId="2418854235" sldId="261"/>
            <ac:picMk id="6" creationId="{B37DAAB7-599A-4806-A666-F6CE690188D7}"/>
          </ac:picMkLst>
        </pc:picChg>
      </pc:sldChg>
      <pc:sldChg chg="addSp delSp modSp mod setBg modClrScheme delCm modCm chgLayout">
        <pc:chgData name="Reidun Kydland" userId="0121e65c-5f9c-4cb6-923b-6b468fcfd995" providerId="ADAL" clId="{0DF41547-05D5-4F79-A43F-F7138E1B451E}" dt="2023-09-22T07:20:13.408" v="335"/>
        <pc:sldMkLst>
          <pc:docMk/>
          <pc:sldMk cId="3172463196" sldId="263"/>
        </pc:sldMkLst>
        <pc:spChg chg="mod ord">
          <ac:chgData name="Reidun Kydland" userId="0121e65c-5f9c-4cb6-923b-6b468fcfd995" providerId="ADAL" clId="{0DF41547-05D5-4F79-A43F-F7138E1B451E}" dt="2023-09-22T07:19:47.409" v="334" actId="26606"/>
          <ac:spMkLst>
            <pc:docMk/>
            <pc:sldMk cId="3172463196" sldId="263"/>
            <ac:spMk id="2" creationId="{08FAA6F4-5051-47BB-8ABF-8A7BDCDF5124}"/>
          </ac:spMkLst>
        </pc:spChg>
        <pc:spChg chg="mod ord">
          <ac:chgData name="Reidun Kydland" userId="0121e65c-5f9c-4cb6-923b-6b468fcfd995" providerId="ADAL" clId="{0DF41547-05D5-4F79-A43F-F7138E1B451E}" dt="2023-09-22T07:19:47.409" v="334" actId="26606"/>
          <ac:spMkLst>
            <pc:docMk/>
            <pc:sldMk cId="3172463196" sldId="263"/>
            <ac:spMk id="3" creationId="{C4267183-740C-4149-BC4B-9763BA14C9F6}"/>
          </ac:spMkLst>
        </pc:spChg>
        <pc:spChg chg="add del mod">
          <ac:chgData name="Reidun Kydland" userId="0121e65c-5f9c-4cb6-923b-6b468fcfd995" providerId="ADAL" clId="{0DF41547-05D5-4F79-A43F-F7138E1B451E}" dt="2023-09-22T07:19:15.865" v="331" actId="700"/>
          <ac:spMkLst>
            <pc:docMk/>
            <pc:sldMk cId="3172463196" sldId="263"/>
            <ac:spMk id="4" creationId="{5BC6D698-1131-6A8B-A6EC-4A23B3DC71C4}"/>
          </ac:spMkLst>
        </pc:spChg>
        <pc:spChg chg="add del mod ord">
          <ac:chgData name="Reidun Kydland" userId="0121e65c-5f9c-4cb6-923b-6b468fcfd995" providerId="ADAL" clId="{0DF41547-05D5-4F79-A43F-F7138E1B451E}" dt="2023-09-13T10:50:20.850" v="141"/>
          <ac:spMkLst>
            <pc:docMk/>
            <pc:sldMk cId="3172463196" sldId="263"/>
            <ac:spMk id="4" creationId="{D1BF4FFC-2FC0-471F-B873-4E6643198F2D}"/>
          </ac:spMkLst>
        </pc:spChg>
        <pc:spChg chg="add del">
          <ac:chgData name="Reidun Kydland" userId="0121e65c-5f9c-4cb6-923b-6b468fcfd995" providerId="ADAL" clId="{0DF41547-05D5-4F79-A43F-F7138E1B451E}" dt="2023-09-22T07:19:47.409" v="334" actId="26606"/>
          <ac:spMkLst>
            <pc:docMk/>
            <pc:sldMk cId="3172463196" sldId="263"/>
            <ac:spMk id="9" creationId="{1A44C337-3893-4B29-A265-B1329150B6AA}"/>
          </ac:spMkLst>
        </pc:spChg>
        <pc:spChg chg="add del">
          <ac:chgData name="Reidun Kydland" userId="0121e65c-5f9c-4cb6-923b-6b468fcfd995" providerId="ADAL" clId="{0DF41547-05D5-4F79-A43F-F7138E1B451E}" dt="2023-09-22T07:19:47.409" v="334" actId="26606"/>
          <ac:spMkLst>
            <pc:docMk/>
            <pc:sldMk cId="3172463196" sldId="263"/>
            <ac:spMk id="39" creationId="{AA5CD610-ED7C-4CED-A9A1-174432C88AF8}"/>
          </ac:spMkLst>
        </pc:spChg>
        <pc:spChg chg="add del">
          <ac:chgData name="Reidun Kydland" userId="0121e65c-5f9c-4cb6-923b-6b468fcfd995" providerId="ADAL" clId="{0DF41547-05D5-4F79-A43F-F7138E1B451E}" dt="2023-09-22T07:19:47.409" v="334" actId="26606"/>
          <ac:spMkLst>
            <pc:docMk/>
            <pc:sldMk cId="3172463196" sldId="263"/>
            <ac:spMk id="41" creationId="{0C4379BF-8C7A-480A-BC36-DA55D92A9356}"/>
          </ac:spMkLst>
        </pc:spChg>
        <pc:grpChg chg="add del">
          <ac:chgData name="Reidun Kydland" userId="0121e65c-5f9c-4cb6-923b-6b468fcfd995" providerId="ADAL" clId="{0DF41547-05D5-4F79-A43F-F7138E1B451E}" dt="2023-09-22T07:19:47.409" v="334" actId="26606"/>
          <ac:grpSpMkLst>
            <pc:docMk/>
            <pc:sldMk cId="3172463196" sldId="263"/>
            <ac:grpSpMk id="11" creationId="{81E0B358-1267-4844-8B3D-B7A279B4175A}"/>
          </ac:grpSpMkLst>
        </pc:grpChg>
        <pc:grpChg chg="add del">
          <ac:chgData name="Reidun Kydland" userId="0121e65c-5f9c-4cb6-923b-6b468fcfd995" providerId="ADAL" clId="{0DF41547-05D5-4F79-A43F-F7138E1B451E}" dt="2023-09-22T07:19:47.409" v="334" actId="26606"/>
          <ac:grpSpMkLst>
            <pc:docMk/>
            <pc:sldMk cId="3172463196" sldId="263"/>
            <ac:grpSpMk id="25" creationId="{AF44CA9C-80E8-44E1-A79C-D6EBFC73BCA0}"/>
          </ac:grpSpMkLst>
        </pc:grpChg>
        <pc:picChg chg="add del">
          <ac:chgData name="Reidun Kydland" userId="0121e65c-5f9c-4cb6-923b-6b468fcfd995" providerId="ADAL" clId="{0DF41547-05D5-4F79-A43F-F7138E1B451E}" dt="2023-09-22T07:19:47.409" v="334" actId="26606"/>
          <ac:picMkLst>
            <pc:docMk/>
            <pc:sldMk cId="3172463196" sldId="263"/>
            <ac:picMk id="5" creationId="{25427300-F743-8296-4CBF-732E78474D43}"/>
          </ac:picMkLst>
        </pc:picChg>
        <pc:picChg chg="add del mod">
          <ac:chgData name="Reidun Kydland" userId="0121e65c-5f9c-4cb6-923b-6b468fcfd995" providerId="ADAL" clId="{0DF41547-05D5-4F79-A43F-F7138E1B451E}" dt="2023-09-22T07:16:24.274" v="280" actId="478"/>
          <ac:picMkLst>
            <pc:docMk/>
            <pc:sldMk cId="3172463196" sldId="263"/>
            <ac:picMk id="2050" creationId="{05660BB4-C3E8-EF87-7DCD-649E22BFA4A8}"/>
          </ac:picMkLst>
        </pc:picChg>
        <pc:extLst>
          <p:ext xmlns:p="http://schemas.openxmlformats.org/presentationml/2006/main" uri="{D6D511B9-2390-475A-947B-AFAB55BFBCF1}">
            <pc226:cmChg xmlns:pc226="http://schemas.microsoft.com/office/powerpoint/2022/06/main/command" chg="del mod">
              <pc226:chgData name="Reidun Kydland" userId="0121e65c-5f9c-4cb6-923b-6b468fcfd995" providerId="ADAL" clId="{0DF41547-05D5-4F79-A43F-F7138E1B451E}" dt="2023-09-22T07:20:13.408" v="335"/>
              <pc2:cmMkLst xmlns:pc2="http://schemas.microsoft.com/office/powerpoint/2019/9/main/command">
                <pc:docMk/>
                <pc:sldMk cId="3172463196" sldId="263"/>
                <pc2:cmMk id="{92DD61B2-2947-4455-9335-90B51D4CE49E}"/>
              </pc2:cmMkLst>
            </pc226:cmChg>
          </p:ext>
        </pc:extLst>
      </pc:sldChg>
      <pc:sldChg chg="modSp mod">
        <pc:chgData name="Reidun Kydland" userId="0121e65c-5f9c-4cb6-923b-6b468fcfd995" providerId="ADAL" clId="{0DF41547-05D5-4F79-A43F-F7138E1B451E}" dt="2023-09-22T07:13:59.774" v="250" actId="20577"/>
        <pc:sldMkLst>
          <pc:docMk/>
          <pc:sldMk cId="2183412857" sldId="264"/>
        </pc:sldMkLst>
        <pc:spChg chg="mod">
          <ac:chgData name="Reidun Kydland" userId="0121e65c-5f9c-4cb6-923b-6b468fcfd995" providerId="ADAL" clId="{0DF41547-05D5-4F79-A43F-F7138E1B451E}" dt="2023-09-22T07:13:54.152" v="242" actId="113"/>
          <ac:spMkLst>
            <pc:docMk/>
            <pc:sldMk cId="2183412857" sldId="264"/>
            <ac:spMk id="2" creationId="{7C5CA0F1-70F3-400D-B72E-71FC22C73077}"/>
          </ac:spMkLst>
        </pc:spChg>
        <pc:spChg chg="mod">
          <ac:chgData name="Reidun Kydland" userId="0121e65c-5f9c-4cb6-923b-6b468fcfd995" providerId="ADAL" clId="{0DF41547-05D5-4F79-A43F-F7138E1B451E}" dt="2023-09-22T07:13:59.774" v="250" actId="20577"/>
          <ac:spMkLst>
            <pc:docMk/>
            <pc:sldMk cId="2183412857" sldId="264"/>
            <ac:spMk id="4" creationId="{497056FA-FFE1-4BB1-AE26-D6BD142406B2}"/>
          </ac:spMkLst>
        </pc:spChg>
      </pc:sldChg>
      <pc:sldChg chg="modSp mod delCm modCm">
        <pc:chgData name="Reidun Kydland" userId="0121e65c-5f9c-4cb6-923b-6b468fcfd995" providerId="ADAL" clId="{0DF41547-05D5-4F79-A43F-F7138E1B451E}" dt="2023-09-22T07:20:39.955" v="339"/>
        <pc:sldMkLst>
          <pc:docMk/>
          <pc:sldMk cId="743985855" sldId="265"/>
        </pc:sldMkLst>
        <pc:spChg chg="mod">
          <ac:chgData name="Reidun Kydland" userId="0121e65c-5f9c-4cb6-923b-6b468fcfd995" providerId="ADAL" clId="{0DF41547-05D5-4F79-A43F-F7138E1B451E}" dt="2023-09-22T07:14:24.964" v="258" actId="113"/>
          <ac:spMkLst>
            <pc:docMk/>
            <pc:sldMk cId="743985855" sldId="265"/>
            <ac:spMk id="2" creationId="{A492B148-C193-4E86-AE5A-0BA4B5F2790C}"/>
          </ac:spMkLst>
        </pc:spChg>
        <pc:spChg chg="mod">
          <ac:chgData name="Reidun Kydland" userId="0121e65c-5f9c-4cb6-923b-6b468fcfd995" providerId="ADAL" clId="{0DF41547-05D5-4F79-A43F-F7138E1B451E}" dt="2023-09-22T07:14:49.689" v="279" actId="20577"/>
          <ac:spMkLst>
            <pc:docMk/>
            <pc:sldMk cId="743985855" sldId="265"/>
            <ac:spMk id="3" creationId="{63DEC2CA-23D9-412B-ADF7-CAC88CEC3E20}"/>
          </ac:spMkLst>
        </pc:spChg>
        <pc:extLst>
          <p:ext xmlns:p="http://schemas.openxmlformats.org/presentationml/2006/main" uri="{D6D511B9-2390-475A-947B-AFAB55BFBCF1}">
            <pc226:cmChg xmlns:pc226="http://schemas.microsoft.com/office/powerpoint/2022/06/main/command" chg="del mod">
              <pc226:chgData name="Reidun Kydland" userId="0121e65c-5f9c-4cb6-923b-6b468fcfd995" providerId="ADAL" clId="{0DF41547-05D5-4F79-A43F-F7138E1B451E}" dt="2023-09-22T07:20:39.955" v="339"/>
              <pc2:cmMkLst xmlns:pc2="http://schemas.microsoft.com/office/powerpoint/2019/9/main/command">
                <pc:docMk/>
                <pc:sldMk cId="743985855" sldId="265"/>
                <pc2:cmMk id="{E591D57B-86E6-4F69-869A-02DD3CF34213}"/>
              </pc2:cmMkLst>
            </pc226:cmChg>
          </p:ext>
        </pc:extLst>
      </pc:sldChg>
      <pc:sldChg chg="modSp mod">
        <pc:chgData name="Reidun Kydland" userId="0121e65c-5f9c-4cb6-923b-6b468fcfd995" providerId="ADAL" clId="{0DF41547-05D5-4F79-A43F-F7138E1B451E}" dt="2023-09-22T07:13:28.037" v="225" actId="27636"/>
        <pc:sldMkLst>
          <pc:docMk/>
          <pc:sldMk cId="813942556" sldId="267"/>
        </pc:sldMkLst>
        <pc:spChg chg="mod">
          <ac:chgData name="Reidun Kydland" userId="0121e65c-5f9c-4cb6-923b-6b468fcfd995" providerId="ADAL" clId="{0DF41547-05D5-4F79-A43F-F7138E1B451E}" dt="2023-09-22T07:13:13.417" v="214" actId="113"/>
          <ac:spMkLst>
            <pc:docMk/>
            <pc:sldMk cId="813942556" sldId="267"/>
            <ac:spMk id="2" creationId="{FDD6BEFE-B37A-4CA7-A07D-B25B0EE88DDF}"/>
          </ac:spMkLst>
        </pc:spChg>
        <pc:spChg chg="mod">
          <ac:chgData name="Reidun Kydland" userId="0121e65c-5f9c-4cb6-923b-6b468fcfd995" providerId="ADAL" clId="{0DF41547-05D5-4F79-A43F-F7138E1B451E}" dt="2023-09-22T07:13:28.037" v="225" actId="27636"/>
          <ac:spMkLst>
            <pc:docMk/>
            <pc:sldMk cId="813942556" sldId="267"/>
            <ac:spMk id="4" creationId="{A8BD6025-9414-42E2-8F7D-EA9540D43760}"/>
          </ac:spMkLst>
        </pc:spChg>
      </pc:sldChg>
      <pc:sldChg chg="addSp delSp modSp mod delCm modCm">
        <pc:chgData name="Reidun Kydland" userId="0121e65c-5f9c-4cb6-923b-6b468fcfd995" providerId="ADAL" clId="{0DF41547-05D5-4F79-A43F-F7138E1B451E}" dt="2023-09-22T07:20:21.220" v="336"/>
        <pc:sldMkLst>
          <pc:docMk/>
          <pc:sldMk cId="473210555" sldId="268"/>
        </pc:sldMkLst>
        <pc:spChg chg="mod">
          <ac:chgData name="Reidun Kydland" userId="0121e65c-5f9c-4cb6-923b-6b468fcfd995" providerId="ADAL" clId="{0DF41547-05D5-4F79-A43F-F7138E1B451E}" dt="2023-09-22T07:11:16.867" v="189" actId="20577"/>
          <ac:spMkLst>
            <pc:docMk/>
            <pc:sldMk cId="473210555" sldId="268"/>
            <ac:spMk id="3" creationId="{99A613FB-D299-4CCF-96F1-BAD1868B0ECC}"/>
          </ac:spMkLst>
        </pc:spChg>
        <pc:spChg chg="del">
          <ac:chgData name="Reidun Kydland" userId="0121e65c-5f9c-4cb6-923b-6b468fcfd995" providerId="ADAL" clId="{0DF41547-05D5-4F79-A43F-F7138E1B451E}" dt="2023-09-13T10:12:08.090" v="0"/>
          <ac:spMkLst>
            <pc:docMk/>
            <pc:sldMk cId="473210555" sldId="268"/>
            <ac:spMk id="4" creationId="{8395AA54-E510-4162-AAA7-3F1C56B5C053}"/>
          </ac:spMkLst>
        </pc:spChg>
        <pc:picChg chg="add mod">
          <ac:chgData name="Reidun Kydland" userId="0121e65c-5f9c-4cb6-923b-6b468fcfd995" providerId="ADAL" clId="{0DF41547-05D5-4F79-A43F-F7138E1B451E}" dt="2023-09-13T10:12:08.090" v="0"/>
          <ac:picMkLst>
            <pc:docMk/>
            <pc:sldMk cId="473210555" sldId="268"/>
            <ac:picMk id="1026" creationId="{0EC3BDA5-4F11-7B04-5864-9784E096EE96}"/>
          </ac:picMkLst>
        </pc:picChg>
        <pc:extLst>
          <p:ext xmlns:p="http://schemas.openxmlformats.org/presentationml/2006/main" uri="{D6D511B9-2390-475A-947B-AFAB55BFBCF1}">
            <pc226:cmChg xmlns:pc226="http://schemas.microsoft.com/office/powerpoint/2022/06/main/command" chg="del mod">
              <pc226:chgData name="Reidun Kydland" userId="0121e65c-5f9c-4cb6-923b-6b468fcfd995" providerId="ADAL" clId="{0DF41547-05D5-4F79-A43F-F7138E1B451E}" dt="2023-09-22T07:20:21.220" v="336"/>
              <pc2:cmMkLst xmlns:pc2="http://schemas.microsoft.com/office/powerpoint/2019/9/main/command">
                <pc:docMk/>
                <pc:sldMk cId="473210555" sldId="268"/>
                <pc2:cmMk id="{FB1E0758-626B-41AA-8811-5EDB07599CDE}"/>
              </pc2:cmMkLst>
            </pc226:cmChg>
          </p:ext>
        </pc:ext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et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nn-NO"/>
              <a:t>Klikk for å redigere tittelstil</a:t>
            </a:r>
            <a:endParaRPr lang="en-US"/>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n-NO"/>
              <a:t>Klikk for å redigere undertittelstil i malen</a:t>
            </a:r>
            <a:endParaRPr lang="en-US"/>
          </a:p>
        </p:txBody>
      </p:sp>
      <p:sp>
        <p:nvSpPr>
          <p:cNvPr id="4" name="Date Placeholder 3"/>
          <p:cNvSpPr>
            <a:spLocks noGrp="1"/>
          </p:cNvSpPr>
          <p:nvPr>
            <p:ph type="dt" sz="half" idx="10"/>
          </p:nvPr>
        </p:nvSpPr>
        <p:spPr/>
        <p:txBody>
          <a:bodyPr/>
          <a:lstStyle/>
          <a:p>
            <a:fld id="{DA922FD6-2133-47B5-816D-8D18EEA15522}" type="datetimeFigureOut">
              <a:rPr lang="nb-NO" smtClean="0"/>
              <a:t>29.09.2023</a:t>
            </a:fld>
            <a:endParaRPr lang="nb-NO"/>
          </a:p>
        </p:txBody>
      </p:sp>
      <p:sp>
        <p:nvSpPr>
          <p:cNvPr id="5" name="Footer Placeholder 4"/>
          <p:cNvSpPr>
            <a:spLocks noGrp="1"/>
          </p:cNvSpPr>
          <p:nvPr>
            <p:ph type="ftr" sz="quarter" idx="11"/>
          </p:nvPr>
        </p:nvSpPr>
        <p:spPr/>
        <p:txBody>
          <a:bodyPr/>
          <a:lstStyle/>
          <a:p>
            <a:endParaRPr lang="nb-NO"/>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A446878-77C0-4D3C-A5FB-D6AB20EB0931}" type="slidenum">
              <a:rPr lang="nb-NO" smtClean="0"/>
              <a:t>‹nr.›</a:t>
            </a:fld>
            <a:endParaRPr lang="nb-NO"/>
          </a:p>
        </p:txBody>
      </p:sp>
    </p:spTree>
    <p:extLst>
      <p:ext uri="{BB962C8B-B14F-4D97-AF65-F5344CB8AC3E}">
        <p14:creationId xmlns:p14="http://schemas.microsoft.com/office/powerpoint/2010/main" val="212009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tel og tekst">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nn-NO"/>
              <a:t>Klikk for å redigere tittelstil</a:t>
            </a:r>
            <a:endParaRPr lang="en-US"/>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n-NO"/>
              <a:t>Klikk for å redigere tekststilar i malen</a:t>
            </a:r>
          </a:p>
        </p:txBody>
      </p:sp>
      <p:sp>
        <p:nvSpPr>
          <p:cNvPr id="4" name="Date Placeholder 3"/>
          <p:cNvSpPr>
            <a:spLocks noGrp="1"/>
          </p:cNvSpPr>
          <p:nvPr>
            <p:ph type="dt" sz="half" idx="10"/>
          </p:nvPr>
        </p:nvSpPr>
        <p:spPr/>
        <p:txBody>
          <a:bodyPr/>
          <a:lstStyle/>
          <a:p>
            <a:fld id="{DA922FD6-2133-47B5-816D-8D18EEA15522}" type="datetimeFigureOut">
              <a:rPr lang="nb-NO" smtClean="0"/>
              <a:t>29.09.2023</a:t>
            </a:fld>
            <a:endParaRPr lang="nb-NO"/>
          </a:p>
        </p:txBody>
      </p:sp>
      <p:sp>
        <p:nvSpPr>
          <p:cNvPr id="5" name="Footer Placeholder 4"/>
          <p:cNvSpPr>
            <a:spLocks noGrp="1"/>
          </p:cNvSpPr>
          <p:nvPr>
            <p:ph type="ftr" sz="quarter" idx="11"/>
          </p:nvPr>
        </p:nvSpPr>
        <p:spPr/>
        <p:txBody>
          <a:bodyPr/>
          <a:lstStyle/>
          <a:p>
            <a:endParaRPr lang="nb-NO"/>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A446878-77C0-4D3C-A5FB-D6AB20EB0931}" type="slidenum">
              <a:rPr lang="nb-NO" smtClean="0"/>
              <a:t>‹nr.›</a:t>
            </a:fld>
            <a:endParaRPr lang="nb-NO"/>
          </a:p>
        </p:txBody>
      </p:sp>
    </p:spTree>
    <p:extLst>
      <p:ext uri="{BB962C8B-B14F-4D97-AF65-F5344CB8AC3E}">
        <p14:creationId xmlns:p14="http://schemas.microsoft.com/office/powerpoint/2010/main" val="2782579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itat med tekst">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nn-NO"/>
              <a:t>Klikk for å redigere tittelstil</a:t>
            </a:r>
            <a:endParaRPr lang="en-US"/>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n-NO"/>
              <a:t>Klikk for å redigere tekststilar i malen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n-NO"/>
              <a:t>Klikk for å redigere tekststilar i malen</a:t>
            </a:r>
          </a:p>
        </p:txBody>
      </p:sp>
      <p:sp>
        <p:nvSpPr>
          <p:cNvPr id="4" name="Date Placeholder 3"/>
          <p:cNvSpPr>
            <a:spLocks noGrp="1"/>
          </p:cNvSpPr>
          <p:nvPr>
            <p:ph type="dt" sz="half" idx="10"/>
          </p:nvPr>
        </p:nvSpPr>
        <p:spPr/>
        <p:txBody>
          <a:bodyPr/>
          <a:lstStyle/>
          <a:p>
            <a:fld id="{DA922FD6-2133-47B5-816D-8D18EEA15522}" type="datetimeFigureOut">
              <a:rPr lang="nb-NO" smtClean="0"/>
              <a:t>29.09.2023</a:t>
            </a:fld>
            <a:endParaRPr lang="nb-NO"/>
          </a:p>
        </p:txBody>
      </p:sp>
      <p:sp>
        <p:nvSpPr>
          <p:cNvPr id="5" name="Footer Placeholder 4"/>
          <p:cNvSpPr>
            <a:spLocks noGrp="1"/>
          </p:cNvSpPr>
          <p:nvPr>
            <p:ph type="ftr" sz="quarter" idx="11"/>
          </p:nvPr>
        </p:nvSpPr>
        <p:spPr/>
        <p:txBody>
          <a:bodyPr/>
          <a:lstStyle/>
          <a:p>
            <a:endParaRPr lang="nb-NO"/>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A446878-77C0-4D3C-A5FB-D6AB20EB0931}" type="slidenum">
              <a:rPr lang="nb-NO" smtClean="0"/>
              <a:t>‹nr.›</a:t>
            </a:fld>
            <a:endParaRPr lang="nb-NO"/>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3118612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nekort">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nn-NO"/>
              <a:t>Klikk for å redigere tittelstil</a:t>
            </a:r>
            <a:endParaRPr lang="en-US"/>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n-NO"/>
              <a:t>Klikk for å redigere tekststilar i malen</a:t>
            </a:r>
          </a:p>
        </p:txBody>
      </p:sp>
      <p:sp>
        <p:nvSpPr>
          <p:cNvPr id="5" name="Date Placeholder 4"/>
          <p:cNvSpPr>
            <a:spLocks noGrp="1"/>
          </p:cNvSpPr>
          <p:nvPr>
            <p:ph type="dt" sz="half" idx="10"/>
          </p:nvPr>
        </p:nvSpPr>
        <p:spPr/>
        <p:txBody>
          <a:bodyPr/>
          <a:lstStyle/>
          <a:p>
            <a:fld id="{DA922FD6-2133-47B5-816D-8D18EEA15522}" type="datetimeFigureOut">
              <a:rPr lang="nb-NO" smtClean="0"/>
              <a:t>29.09.2023</a:t>
            </a:fld>
            <a:endParaRPr lang="nb-NO"/>
          </a:p>
        </p:txBody>
      </p:sp>
      <p:sp>
        <p:nvSpPr>
          <p:cNvPr id="6" name="Footer Placeholder 5"/>
          <p:cNvSpPr>
            <a:spLocks noGrp="1"/>
          </p:cNvSpPr>
          <p:nvPr>
            <p:ph type="ftr" sz="quarter" idx="11"/>
          </p:nvPr>
        </p:nvSpPr>
        <p:spPr/>
        <p:txBody>
          <a:bodyPr/>
          <a:lstStyle/>
          <a:p>
            <a:endParaRPr lang="nb-NO"/>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A446878-77C0-4D3C-A5FB-D6AB20EB0931}" type="slidenum">
              <a:rPr lang="nb-NO" smtClean="0"/>
              <a:t>‹nr.›</a:t>
            </a:fld>
            <a:endParaRPr lang="nb-NO"/>
          </a:p>
        </p:txBody>
      </p:sp>
    </p:spTree>
    <p:extLst>
      <p:ext uri="{BB962C8B-B14F-4D97-AF65-F5344CB8AC3E}">
        <p14:creationId xmlns:p14="http://schemas.microsoft.com/office/powerpoint/2010/main" val="23905434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nekort med sitat">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nn-NO"/>
              <a:t>Klikk for å redigere tittelstil</a:t>
            </a:r>
            <a:endParaRPr lang="en-US"/>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n-NO"/>
              <a:t>Klikk for å redigere tekststilar i malen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n-NO"/>
              <a:t>Klikk for å redigere tekststilar i malen</a:t>
            </a:r>
          </a:p>
        </p:txBody>
      </p:sp>
      <p:sp>
        <p:nvSpPr>
          <p:cNvPr id="5" name="Date Placeholder 4"/>
          <p:cNvSpPr>
            <a:spLocks noGrp="1"/>
          </p:cNvSpPr>
          <p:nvPr>
            <p:ph type="dt" sz="half" idx="10"/>
          </p:nvPr>
        </p:nvSpPr>
        <p:spPr/>
        <p:txBody>
          <a:bodyPr/>
          <a:lstStyle/>
          <a:p>
            <a:fld id="{DA922FD6-2133-47B5-816D-8D18EEA15522}" type="datetimeFigureOut">
              <a:rPr lang="nb-NO" smtClean="0"/>
              <a:t>29.09.2023</a:t>
            </a:fld>
            <a:endParaRPr lang="nb-NO"/>
          </a:p>
        </p:txBody>
      </p:sp>
      <p:sp>
        <p:nvSpPr>
          <p:cNvPr id="6" name="Footer Placeholder 5"/>
          <p:cNvSpPr>
            <a:spLocks noGrp="1"/>
          </p:cNvSpPr>
          <p:nvPr>
            <p:ph type="ftr" sz="quarter" idx="11"/>
          </p:nvPr>
        </p:nvSpPr>
        <p:spPr/>
        <p:txBody>
          <a:bodyPr/>
          <a:lstStyle/>
          <a:p>
            <a:endParaRPr lang="nb-NO"/>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A446878-77C0-4D3C-A5FB-D6AB20EB0931}" type="slidenum">
              <a:rPr lang="nb-NO" smtClean="0"/>
              <a:t>‹nr.›</a:t>
            </a:fld>
            <a:endParaRPr lang="nb-NO"/>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39762244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ann eller Usann">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nn-NO"/>
              <a:t>Klikk for å redigere tittelstil</a:t>
            </a:r>
            <a:endParaRPr lang="en-US"/>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n-NO"/>
              <a:t>Klikk for å redigere tekststilar i malen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n-NO"/>
              <a:t>Klikk for å redigere tekststilar i malen</a:t>
            </a:r>
          </a:p>
        </p:txBody>
      </p:sp>
      <p:sp>
        <p:nvSpPr>
          <p:cNvPr id="5" name="Date Placeholder 4"/>
          <p:cNvSpPr>
            <a:spLocks noGrp="1"/>
          </p:cNvSpPr>
          <p:nvPr>
            <p:ph type="dt" sz="half" idx="10"/>
          </p:nvPr>
        </p:nvSpPr>
        <p:spPr/>
        <p:txBody>
          <a:bodyPr/>
          <a:lstStyle/>
          <a:p>
            <a:fld id="{DA922FD6-2133-47B5-816D-8D18EEA15522}" type="datetimeFigureOut">
              <a:rPr lang="nb-NO" smtClean="0"/>
              <a:t>29.09.2023</a:t>
            </a:fld>
            <a:endParaRPr lang="nb-NO"/>
          </a:p>
        </p:txBody>
      </p:sp>
      <p:sp>
        <p:nvSpPr>
          <p:cNvPr id="6" name="Footer Placeholder 5"/>
          <p:cNvSpPr>
            <a:spLocks noGrp="1"/>
          </p:cNvSpPr>
          <p:nvPr>
            <p:ph type="ftr" sz="quarter" idx="11"/>
          </p:nvPr>
        </p:nvSpPr>
        <p:spPr/>
        <p:txBody>
          <a:bodyPr/>
          <a:lstStyle/>
          <a:p>
            <a:endParaRPr lang="nb-NO"/>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A446878-77C0-4D3C-A5FB-D6AB20EB0931}" type="slidenum">
              <a:rPr lang="nb-NO" smtClean="0"/>
              <a:t>‹nr.›</a:t>
            </a:fld>
            <a:endParaRPr lang="nb-NO"/>
          </a:p>
        </p:txBody>
      </p:sp>
    </p:spTree>
    <p:extLst>
      <p:ext uri="{BB962C8B-B14F-4D97-AF65-F5344CB8AC3E}">
        <p14:creationId xmlns:p14="http://schemas.microsoft.com/office/powerpoint/2010/main" val="38855616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tel og 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n-NO"/>
              <a:t>Klikk for å redigere tittelstil</a:t>
            </a:r>
            <a:endParaRPr lang="en-US"/>
          </a:p>
        </p:txBody>
      </p:sp>
      <p:sp>
        <p:nvSpPr>
          <p:cNvPr id="3" name="Vertical Text Placeholder 2"/>
          <p:cNvSpPr>
            <a:spLocks noGrp="1"/>
          </p:cNvSpPr>
          <p:nvPr>
            <p:ph type="body" orient="vert" idx="1"/>
          </p:nvPr>
        </p:nvSpPr>
        <p:spPr/>
        <p:txBody>
          <a:bodyPr vert="eaVert" anchor="t"/>
          <a:lstStyle/>
          <a:p>
            <a:pPr lvl="0"/>
            <a:r>
              <a:rPr lang="nn-NO"/>
              <a:t>Klikk for å redigere tekststilar i malen</a:t>
            </a:r>
          </a:p>
          <a:p>
            <a:pPr lvl="1"/>
            <a:r>
              <a:rPr lang="nn-NO"/>
              <a:t>Andre nivå</a:t>
            </a:r>
          </a:p>
          <a:p>
            <a:pPr lvl="2"/>
            <a:r>
              <a:rPr lang="nn-NO"/>
              <a:t>Tredje nivå</a:t>
            </a:r>
          </a:p>
          <a:p>
            <a:pPr lvl="3"/>
            <a:r>
              <a:rPr lang="nn-NO"/>
              <a:t>Fjerde nivå</a:t>
            </a:r>
          </a:p>
          <a:p>
            <a:pPr lvl="4"/>
            <a:r>
              <a:rPr lang="nn-NO"/>
              <a:t>Femte nivå</a:t>
            </a:r>
            <a:endParaRPr lang="en-US"/>
          </a:p>
        </p:txBody>
      </p:sp>
      <p:sp>
        <p:nvSpPr>
          <p:cNvPr id="4" name="Date Placeholder 3"/>
          <p:cNvSpPr>
            <a:spLocks noGrp="1"/>
          </p:cNvSpPr>
          <p:nvPr>
            <p:ph type="dt" sz="half" idx="10"/>
          </p:nvPr>
        </p:nvSpPr>
        <p:spPr/>
        <p:txBody>
          <a:bodyPr/>
          <a:lstStyle/>
          <a:p>
            <a:fld id="{DA922FD6-2133-47B5-816D-8D18EEA15522}" type="datetimeFigureOut">
              <a:rPr lang="nb-NO" smtClean="0"/>
              <a:t>29.09.2023</a:t>
            </a:fld>
            <a:endParaRPr lang="nb-NO"/>
          </a:p>
        </p:txBody>
      </p:sp>
      <p:sp>
        <p:nvSpPr>
          <p:cNvPr id="5" name="Footer Placeholder 4"/>
          <p:cNvSpPr>
            <a:spLocks noGrp="1"/>
          </p:cNvSpPr>
          <p:nvPr>
            <p:ph type="ftr" sz="quarter" idx="11"/>
          </p:nvPr>
        </p:nvSpPr>
        <p:spPr/>
        <p:txBody>
          <a:bodyPr/>
          <a:lstStyle/>
          <a:p>
            <a:endParaRPr lang="nb-NO"/>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A446878-77C0-4D3C-A5FB-D6AB20EB0931}" type="slidenum">
              <a:rPr lang="nb-NO" smtClean="0"/>
              <a:t>‹nr.›</a:t>
            </a:fld>
            <a:endParaRPr lang="nb-NO"/>
          </a:p>
        </p:txBody>
      </p:sp>
    </p:spTree>
    <p:extLst>
      <p:ext uri="{BB962C8B-B14F-4D97-AF65-F5344CB8AC3E}">
        <p14:creationId xmlns:p14="http://schemas.microsoft.com/office/powerpoint/2010/main" val="2584954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nn-NO"/>
              <a:t>Klikk for å redigere tittelstil</a:t>
            </a:r>
            <a:endParaRPr lang="en-US"/>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nn-NO"/>
              <a:t>Klikk for å redigere tekststilar i malen</a:t>
            </a:r>
          </a:p>
          <a:p>
            <a:pPr lvl="1"/>
            <a:r>
              <a:rPr lang="nn-NO"/>
              <a:t>Andre nivå</a:t>
            </a:r>
          </a:p>
          <a:p>
            <a:pPr lvl="2"/>
            <a:r>
              <a:rPr lang="nn-NO"/>
              <a:t>Tredje nivå</a:t>
            </a:r>
          </a:p>
          <a:p>
            <a:pPr lvl="3"/>
            <a:r>
              <a:rPr lang="nn-NO"/>
              <a:t>Fjerde nivå</a:t>
            </a:r>
          </a:p>
          <a:p>
            <a:pPr lvl="4"/>
            <a:r>
              <a:rPr lang="nn-NO"/>
              <a:t>Femte nivå</a:t>
            </a:r>
            <a:endParaRPr lang="en-US"/>
          </a:p>
        </p:txBody>
      </p:sp>
      <p:sp>
        <p:nvSpPr>
          <p:cNvPr id="4" name="Date Placeholder 3"/>
          <p:cNvSpPr>
            <a:spLocks noGrp="1"/>
          </p:cNvSpPr>
          <p:nvPr>
            <p:ph type="dt" sz="half" idx="10"/>
          </p:nvPr>
        </p:nvSpPr>
        <p:spPr/>
        <p:txBody>
          <a:bodyPr/>
          <a:lstStyle/>
          <a:p>
            <a:fld id="{DA922FD6-2133-47B5-816D-8D18EEA15522}" type="datetimeFigureOut">
              <a:rPr lang="nb-NO" smtClean="0"/>
              <a:t>29.09.2023</a:t>
            </a:fld>
            <a:endParaRPr lang="nb-NO"/>
          </a:p>
        </p:txBody>
      </p:sp>
      <p:sp>
        <p:nvSpPr>
          <p:cNvPr id="5" name="Footer Placeholder 4"/>
          <p:cNvSpPr>
            <a:spLocks noGrp="1"/>
          </p:cNvSpPr>
          <p:nvPr>
            <p:ph type="ftr" sz="quarter" idx="11"/>
          </p:nvPr>
        </p:nvSpPr>
        <p:spPr/>
        <p:txBody>
          <a:bodyPr/>
          <a:lstStyle/>
          <a:p>
            <a:endParaRPr lang="nb-NO"/>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A446878-77C0-4D3C-A5FB-D6AB20EB0931}" type="slidenum">
              <a:rPr lang="nb-NO" smtClean="0"/>
              <a:t>‹nr.›</a:t>
            </a:fld>
            <a:endParaRPr lang="nb-NO"/>
          </a:p>
        </p:txBody>
      </p:sp>
    </p:spTree>
    <p:extLst>
      <p:ext uri="{BB962C8B-B14F-4D97-AF65-F5344CB8AC3E}">
        <p14:creationId xmlns:p14="http://schemas.microsoft.com/office/powerpoint/2010/main" val="3388751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a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nn-NO"/>
              <a:t>Klikk for å redigere tittelstil</a:t>
            </a:r>
            <a:endParaRPr lang="en-US"/>
          </a:p>
        </p:txBody>
      </p:sp>
      <p:sp>
        <p:nvSpPr>
          <p:cNvPr id="3" name="Content Placeholder 2"/>
          <p:cNvSpPr>
            <a:spLocks noGrp="1"/>
          </p:cNvSpPr>
          <p:nvPr>
            <p:ph idx="1"/>
          </p:nvPr>
        </p:nvSpPr>
        <p:spPr>
          <a:xfrm>
            <a:off x="2589212" y="2133600"/>
            <a:ext cx="8915400" cy="3777622"/>
          </a:xfrm>
        </p:spPr>
        <p:txBody>
          <a:bodyPr/>
          <a:lstStyle/>
          <a:p>
            <a:pPr lvl="0"/>
            <a:r>
              <a:rPr lang="nn-NO"/>
              <a:t>Klikk for å redigere tekststilar i malen</a:t>
            </a:r>
          </a:p>
          <a:p>
            <a:pPr lvl="1"/>
            <a:r>
              <a:rPr lang="nn-NO"/>
              <a:t>Andre nivå</a:t>
            </a:r>
          </a:p>
          <a:p>
            <a:pPr lvl="2"/>
            <a:r>
              <a:rPr lang="nn-NO"/>
              <a:t>Tredje nivå</a:t>
            </a:r>
          </a:p>
          <a:p>
            <a:pPr lvl="3"/>
            <a:r>
              <a:rPr lang="nn-NO"/>
              <a:t>Fjerde nivå</a:t>
            </a:r>
          </a:p>
          <a:p>
            <a:pPr lvl="4"/>
            <a:r>
              <a:rPr lang="nn-NO"/>
              <a:t>Femte nivå</a:t>
            </a:r>
            <a:endParaRPr lang="en-US"/>
          </a:p>
        </p:txBody>
      </p:sp>
      <p:sp>
        <p:nvSpPr>
          <p:cNvPr id="4" name="Date Placeholder 3"/>
          <p:cNvSpPr>
            <a:spLocks noGrp="1"/>
          </p:cNvSpPr>
          <p:nvPr>
            <p:ph type="dt" sz="half" idx="10"/>
          </p:nvPr>
        </p:nvSpPr>
        <p:spPr/>
        <p:txBody>
          <a:bodyPr/>
          <a:lstStyle/>
          <a:p>
            <a:fld id="{DA922FD6-2133-47B5-816D-8D18EEA15522}" type="datetimeFigureOut">
              <a:rPr lang="nb-NO" smtClean="0"/>
              <a:t>29.09.2023</a:t>
            </a:fld>
            <a:endParaRPr lang="nb-NO"/>
          </a:p>
        </p:txBody>
      </p:sp>
      <p:sp>
        <p:nvSpPr>
          <p:cNvPr id="5" name="Footer Placeholder 4"/>
          <p:cNvSpPr>
            <a:spLocks noGrp="1"/>
          </p:cNvSpPr>
          <p:nvPr>
            <p:ph type="ftr" sz="quarter" idx="11"/>
          </p:nvPr>
        </p:nvSpPr>
        <p:spPr/>
        <p:txBody>
          <a:bodyPr/>
          <a:lstStyle/>
          <a:p>
            <a:endParaRPr lang="nb-NO"/>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A446878-77C0-4D3C-A5FB-D6AB20EB0931}" type="slidenum">
              <a:rPr lang="nb-NO" smtClean="0"/>
              <a:t>‹nr.›</a:t>
            </a:fld>
            <a:endParaRPr lang="nb-NO"/>
          </a:p>
        </p:txBody>
      </p:sp>
    </p:spTree>
    <p:extLst>
      <p:ext uri="{BB962C8B-B14F-4D97-AF65-F5344CB8AC3E}">
        <p14:creationId xmlns:p14="http://schemas.microsoft.com/office/powerpoint/2010/main" val="1537730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nn-NO"/>
              <a:t>Klikk for å redigere tittelstil</a:t>
            </a:r>
            <a:endParaRPr lang="en-US"/>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n-NO"/>
              <a:t>Klikk for å redigere tekststilar i malen</a:t>
            </a:r>
          </a:p>
        </p:txBody>
      </p:sp>
      <p:sp>
        <p:nvSpPr>
          <p:cNvPr id="4" name="Date Placeholder 3"/>
          <p:cNvSpPr>
            <a:spLocks noGrp="1"/>
          </p:cNvSpPr>
          <p:nvPr>
            <p:ph type="dt" sz="half" idx="10"/>
          </p:nvPr>
        </p:nvSpPr>
        <p:spPr/>
        <p:txBody>
          <a:bodyPr/>
          <a:lstStyle/>
          <a:p>
            <a:fld id="{DA922FD6-2133-47B5-816D-8D18EEA15522}" type="datetimeFigureOut">
              <a:rPr lang="nb-NO" smtClean="0"/>
              <a:t>29.09.2023</a:t>
            </a:fld>
            <a:endParaRPr lang="nb-NO"/>
          </a:p>
        </p:txBody>
      </p:sp>
      <p:sp>
        <p:nvSpPr>
          <p:cNvPr id="5" name="Footer Placeholder 4"/>
          <p:cNvSpPr>
            <a:spLocks noGrp="1"/>
          </p:cNvSpPr>
          <p:nvPr>
            <p:ph type="ftr" sz="quarter" idx="11"/>
          </p:nvPr>
        </p:nvSpPr>
        <p:spPr/>
        <p:txBody>
          <a:bodyPr/>
          <a:lstStyle/>
          <a:p>
            <a:endParaRPr lang="nb-NO"/>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A446878-77C0-4D3C-A5FB-D6AB20EB0931}" type="slidenum">
              <a:rPr lang="nb-NO" smtClean="0"/>
              <a:t>‹nr.›</a:t>
            </a:fld>
            <a:endParaRPr lang="nb-NO"/>
          </a:p>
        </p:txBody>
      </p:sp>
    </p:spTree>
    <p:extLst>
      <p:ext uri="{BB962C8B-B14F-4D97-AF65-F5344CB8AC3E}">
        <p14:creationId xmlns:p14="http://schemas.microsoft.com/office/powerpoint/2010/main" val="1208877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aldsdelar">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n-NO"/>
              <a:t>Klikk for å redigere tittelstil</a:t>
            </a:r>
            <a:endParaRPr lang="en-US"/>
          </a:p>
        </p:txBody>
      </p:sp>
      <p:sp>
        <p:nvSpPr>
          <p:cNvPr id="3" name="Content Placeholder 2"/>
          <p:cNvSpPr>
            <a:spLocks noGrp="1"/>
          </p:cNvSpPr>
          <p:nvPr>
            <p:ph sz="half" idx="1"/>
          </p:nvPr>
        </p:nvSpPr>
        <p:spPr>
          <a:xfrm>
            <a:off x="2589212" y="2133600"/>
            <a:ext cx="4313864" cy="3777622"/>
          </a:xfrm>
        </p:spPr>
        <p:txBody>
          <a:bodyPr>
            <a:normAutofit/>
          </a:bodyPr>
          <a:lstStyle/>
          <a:p>
            <a:pPr lvl="0"/>
            <a:r>
              <a:rPr lang="nn-NO"/>
              <a:t>Klikk for å redigere tekststilar i malen</a:t>
            </a:r>
          </a:p>
          <a:p>
            <a:pPr lvl="1"/>
            <a:r>
              <a:rPr lang="nn-NO"/>
              <a:t>Andre nivå</a:t>
            </a:r>
          </a:p>
          <a:p>
            <a:pPr lvl="2"/>
            <a:r>
              <a:rPr lang="nn-NO"/>
              <a:t>Tredje nivå</a:t>
            </a:r>
          </a:p>
          <a:p>
            <a:pPr lvl="3"/>
            <a:r>
              <a:rPr lang="nn-NO"/>
              <a:t>Fjerde nivå</a:t>
            </a:r>
          </a:p>
          <a:p>
            <a:pPr lvl="4"/>
            <a:r>
              <a:rPr lang="nn-NO"/>
              <a:t>Femte nivå</a:t>
            </a:r>
            <a:endParaRPr lang="en-US"/>
          </a:p>
        </p:txBody>
      </p:sp>
      <p:sp>
        <p:nvSpPr>
          <p:cNvPr id="4" name="Content Placeholder 3"/>
          <p:cNvSpPr>
            <a:spLocks noGrp="1"/>
          </p:cNvSpPr>
          <p:nvPr>
            <p:ph sz="half" idx="2"/>
          </p:nvPr>
        </p:nvSpPr>
        <p:spPr>
          <a:xfrm>
            <a:off x="7190747" y="2126222"/>
            <a:ext cx="4313864" cy="3777622"/>
          </a:xfrm>
        </p:spPr>
        <p:txBody>
          <a:bodyPr>
            <a:normAutofit/>
          </a:bodyPr>
          <a:lstStyle/>
          <a:p>
            <a:pPr lvl="0"/>
            <a:r>
              <a:rPr lang="nn-NO"/>
              <a:t>Klikk for å redigere tekststilar i malen</a:t>
            </a:r>
          </a:p>
          <a:p>
            <a:pPr lvl="1"/>
            <a:r>
              <a:rPr lang="nn-NO"/>
              <a:t>Andre nivå</a:t>
            </a:r>
          </a:p>
          <a:p>
            <a:pPr lvl="2"/>
            <a:r>
              <a:rPr lang="nn-NO"/>
              <a:t>Tredje nivå</a:t>
            </a:r>
          </a:p>
          <a:p>
            <a:pPr lvl="3"/>
            <a:r>
              <a:rPr lang="nn-NO"/>
              <a:t>Fjerde nivå</a:t>
            </a:r>
          </a:p>
          <a:p>
            <a:pPr lvl="4"/>
            <a:r>
              <a:rPr lang="nn-NO"/>
              <a:t>Femte nivå</a:t>
            </a:r>
            <a:endParaRPr lang="en-US"/>
          </a:p>
        </p:txBody>
      </p:sp>
      <p:sp>
        <p:nvSpPr>
          <p:cNvPr id="5" name="Date Placeholder 4"/>
          <p:cNvSpPr>
            <a:spLocks noGrp="1"/>
          </p:cNvSpPr>
          <p:nvPr>
            <p:ph type="dt" sz="half" idx="10"/>
          </p:nvPr>
        </p:nvSpPr>
        <p:spPr/>
        <p:txBody>
          <a:bodyPr/>
          <a:lstStyle/>
          <a:p>
            <a:fld id="{DA922FD6-2133-47B5-816D-8D18EEA15522}" type="datetimeFigureOut">
              <a:rPr lang="nb-NO" smtClean="0"/>
              <a:t>29.09.2023</a:t>
            </a:fld>
            <a:endParaRPr lang="nb-NO"/>
          </a:p>
        </p:txBody>
      </p:sp>
      <p:sp>
        <p:nvSpPr>
          <p:cNvPr id="6" name="Footer Placeholder 5"/>
          <p:cNvSpPr>
            <a:spLocks noGrp="1"/>
          </p:cNvSpPr>
          <p:nvPr>
            <p:ph type="ftr" sz="quarter" idx="11"/>
          </p:nvPr>
        </p:nvSpPr>
        <p:spPr/>
        <p:txBody>
          <a:bodyPr/>
          <a:lstStyle/>
          <a:p>
            <a:endParaRPr lang="nb-NO"/>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A446878-77C0-4D3C-A5FB-D6AB20EB0931}" type="slidenum">
              <a:rPr lang="nb-NO" smtClean="0"/>
              <a:t>‹nr.›</a:t>
            </a:fld>
            <a:endParaRPr lang="nb-NO"/>
          </a:p>
        </p:txBody>
      </p:sp>
    </p:spTree>
    <p:extLst>
      <p:ext uri="{BB962C8B-B14F-4D97-AF65-F5344CB8AC3E}">
        <p14:creationId xmlns:p14="http://schemas.microsoft.com/office/powerpoint/2010/main" val="3413004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anlikn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n-NO"/>
              <a:t>Klikk for å redigere tittelstil</a:t>
            </a:r>
            <a:endParaRPr lang="en-US"/>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n-NO"/>
              <a:t>Klikk for å redigere tekststilar i malen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nn-NO"/>
              <a:t>Klikk for å redigere tekststilar i malen</a:t>
            </a:r>
          </a:p>
          <a:p>
            <a:pPr lvl="1"/>
            <a:r>
              <a:rPr lang="nn-NO"/>
              <a:t>Andre nivå</a:t>
            </a:r>
          </a:p>
          <a:p>
            <a:pPr lvl="2"/>
            <a:r>
              <a:rPr lang="nn-NO"/>
              <a:t>Tredje nivå</a:t>
            </a:r>
          </a:p>
          <a:p>
            <a:pPr lvl="3"/>
            <a:r>
              <a:rPr lang="nn-NO"/>
              <a:t>Fjerde nivå</a:t>
            </a:r>
          </a:p>
          <a:p>
            <a:pPr lvl="4"/>
            <a:r>
              <a:rPr lang="nn-NO"/>
              <a:t>Femte nivå</a:t>
            </a:r>
            <a:endParaRPr lang="en-US"/>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n-NO"/>
              <a:t>Klikk for å redigere tekststilar i malen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nn-NO"/>
              <a:t>Klikk for å redigere tekststilar i malen</a:t>
            </a:r>
          </a:p>
          <a:p>
            <a:pPr lvl="1"/>
            <a:r>
              <a:rPr lang="nn-NO"/>
              <a:t>Andre nivå</a:t>
            </a:r>
          </a:p>
          <a:p>
            <a:pPr lvl="2"/>
            <a:r>
              <a:rPr lang="nn-NO"/>
              <a:t>Tredje nivå</a:t>
            </a:r>
          </a:p>
          <a:p>
            <a:pPr lvl="3"/>
            <a:r>
              <a:rPr lang="nn-NO"/>
              <a:t>Fjerde nivå</a:t>
            </a:r>
          </a:p>
          <a:p>
            <a:pPr lvl="4"/>
            <a:r>
              <a:rPr lang="nn-NO"/>
              <a:t>Femte nivå</a:t>
            </a:r>
            <a:endParaRPr lang="en-US"/>
          </a:p>
        </p:txBody>
      </p:sp>
      <p:sp>
        <p:nvSpPr>
          <p:cNvPr id="7" name="Date Placeholder 6"/>
          <p:cNvSpPr>
            <a:spLocks noGrp="1"/>
          </p:cNvSpPr>
          <p:nvPr>
            <p:ph type="dt" sz="half" idx="10"/>
          </p:nvPr>
        </p:nvSpPr>
        <p:spPr/>
        <p:txBody>
          <a:bodyPr/>
          <a:lstStyle/>
          <a:p>
            <a:fld id="{DA922FD6-2133-47B5-816D-8D18EEA15522}" type="datetimeFigureOut">
              <a:rPr lang="nb-NO" smtClean="0"/>
              <a:t>29.09.2023</a:t>
            </a:fld>
            <a:endParaRPr lang="nb-NO"/>
          </a:p>
        </p:txBody>
      </p:sp>
      <p:sp>
        <p:nvSpPr>
          <p:cNvPr id="8" name="Footer Placeholder 7"/>
          <p:cNvSpPr>
            <a:spLocks noGrp="1"/>
          </p:cNvSpPr>
          <p:nvPr>
            <p:ph type="ftr" sz="quarter" idx="11"/>
          </p:nvPr>
        </p:nvSpPr>
        <p:spPr/>
        <p:txBody>
          <a:bodyPr/>
          <a:lstStyle/>
          <a:p>
            <a:endParaRPr lang="nb-NO"/>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A446878-77C0-4D3C-A5FB-D6AB20EB0931}" type="slidenum">
              <a:rPr lang="nb-NO" smtClean="0"/>
              <a:t>‹nr.›</a:t>
            </a:fld>
            <a:endParaRPr lang="nb-NO"/>
          </a:p>
        </p:txBody>
      </p:sp>
    </p:spTree>
    <p:extLst>
      <p:ext uri="{BB962C8B-B14F-4D97-AF65-F5344CB8AC3E}">
        <p14:creationId xmlns:p14="http://schemas.microsoft.com/office/powerpoint/2010/main" val="158788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er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n-NO"/>
              <a:t>Klikk for å redigere tittelstil</a:t>
            </a:r>
            <a:endParaRPr lang="en-US"/>
          </a:p>
        </p:txBody>
      </p:sp>
      <p:sp>
        <p:nvSpPr>
          <p:cNvPr id="3" name="Date Placeholder 2"/>
          <p:cNvSpPr>
            <a:spLocks noGrp="1"/>
          </p:cNvSpPr>
          <p:nvPr>
            <p:ph type="dt" sz="half" idx="10"/>
          </p:nvPr>
        </p:nvSpPr>
        <p:spPr/>
        <p:txBody>
          <a:bodyPr/>
          <a:lstStyle/>
          <a:p>
            <a:fld id="{DA922FD6-2133-47B5-816D-8D18EEA15522}" type="datetimeFigureOut">
              <a:rPr lang="nb-NO" smtClean="0"/>
              <a:t>29.09.2023</a:t>
            </a:fld>
            <a:endParaRPr lang="nb-NO"/>
          </a:p>
        </p:txBody>
      </p:sp>
      <p:sp>
        <p:nvSpPr>
          <p:cNvPr id="4" name="Footer Placeholder 3"/>
          <p:cNvSpPr>
            <a:spLocks noGrp="1"/>
          </p:cNvSpPr>
          <p:nvPr>
            <p:ph type="ftr" sz="quarter" idx="11"/>
          </p:nvPr>
        </p:nvSpPr>
        <p:spPr/>
        <p:txBody>
          <a:bodyPr/>
          <a:lstStyle/>
          <a:p>
            <a:endParaRPr lang="nb-NO"/>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A446878-77C0-4D3C-A5FB-D6AB20EB0931}" type="slidenum">
              <a:rPr lang="nb-NO" smtClean="0"/>
              <a:t>‹nr.›</a:t>
            </a:fld>
            <a:endParaRPr lang="nb-NO"/>
          </a:p>
        </p:txBody>
      </p:sp>
    </p:spTree>
    <p:extLst>
      <p:ext uri="{BB962C8B-B14F-4D97-AF65-F5344CB8AC3E}">
        <p14:creationId xmlns:p14="http://schemas.microsoft.com/office/powerpoint/2010/main" val="665478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922FD6-2133-47B5-816D-8D18EEA15522}" type="datetimeFigureOut">
              <a:rPr lang="nb-NO" smtClean="0"/>
              <a:t>29.09.2023</a:t>
            </a:fld>
            <a:endParaRPr lang="nb-NO"/>
          </a:p>
        </p:txBody>
      </p:sp>
      <p:sp>
        <p:nvSpPr>
          <p:cNvPr id="3" name="Footer Placeholder 2"/>
          <p:cNvSpPr>
            <a:spLocks noGrp="1"/>
          </p:cNvSpPr>
          <p:nvPr>
            <p:ph type="ftr" sz="quarter" idx="11"/>
          </p:nvPr>
        </p:nvSpPr>
        <p:spPr/>
        <p:txBody>
          <a:bodyPr/>
          <a:lstStyle/>
          <a:p>
            <a:endParaRPr lang="nb-NO"/>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A446878-77C0-4D3C-A5FB-D6AB20EB0931}" type="slidenum">
              <a:rPr lang="nb-NO" smtClean="0"/>
              <a:t>‹nr.›</a:t>
            </a:fld>
            <a:endParaRPr lang="nb-NO"/>
          </a:p>
        </p:txBody>
      </p:sp>
    </p:spTree>
    <p:extLst>
      <p:ext uri="{BB962C8B-B14F-4D97-AF65-F5344CB8AC3E}">
        <p14:creationId xmlns:p14="http://schemas.microsoft.com/office/powerpoint/2010/main" val="3688520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a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nn-NO"/>
              <a:t>Klikk for å redigere tittelstil</a:t>
            </a:r>
            <a:endParaRPr lang="en-US"/>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nn-NO"/>
              <a:t>Klikk for å redigere tekststilar i malen</a:t>
            </a:r>
          </a:p>
          <a:p>
            <a:pPr lvl="1"/>
            <a:r>
              <a:rPr lang="nn-NO"/>
              <a:t>Andre nivå</a:t>
            </a:r>
          </a:p>
          <a:p>
            <a:pPr lvl="2"/>
            <a:r>
              <a:rPr lang="nn-NO"/>
              <a:t>Tredje nivå</a:t>
            </a:r>
          </a:p>
          <a:p>
            <a:pPr lvl="3"/>
            <a:r>
              <a:rPr lang="nn-NO"/>
              <a:t>Fjerde nivå</a:t>
            </a:r>
          </a:p>
          <a:p>
            <a:pPr lvl="4"/>
            <a:r>
              <a:rPr lang="nn-NO"/>
              <a:t>Femte nivå</a:t>
            </a:r>
            <a:endParaRPr lang="en-US"/>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n-NO"/>
              <a:t>Klikk for å redigere tekststilar i malen</a:t>
            </a:r>
          </a:p>
        </p:txBody>
      </p:sp>
      <p:sp>
        <p:nvSpPr>
          <p:cNvPr id="5" name="Date Placeholder 4"/>
          <p:cNvSpPr>
            <a:spLocks noGrp="1"/>
          </p:cNvSpPr>
          <p:nvPr>
            <p:ph type="dt" sz="half" idx="10"/>
          </p:nvPr>
        </p:nvSpPr>
        <p:spPr/>
        <p:txBody>
          <a:bodyPr/>
          <a:lstStyle/>
          <a:p>
            <a:fld id="{DA922FD6-2133-47B5-816D-8D18EEA15522}" type="datetimeFigureOut">
              <a:rPr lang="nb-NO" smtClean="0"/>
              <a:t>29.09.2023</a:t>
            </a:fld>
            <a:endParaRPr lang="nb-NO"/>
          </a:p>
        </p:txBody>
      </p:sp>
      <p:sp>
        <p:nvSpPr>
          <p:cNvPr id="6" name="Footer Placeholder 5"/>
          <p:cNvSpPr>
            <a:spLocks noGrp="1"/>
          </p:cNvSpPr>
          <p:nvPr>
            <p:ph type="ftr" sz="quarter" idx="11"/>
          </p:nvPr>
        </p:nvSpPr>
        <p:spPr/>
        <p:txBody>
          <a:bodyPr/>
          <a:lstStyle/>
          <a:p>
            <a:endParaRPr lang="nb-NO"/>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A446878-77C0-4D3C-A5FB-D6AB20EB0931}" type="slidenum">
              <a:rPr lang="nb-NO" smtClean="0"/>
              <a:t>‹nr.›</a:t>
            </a:fld>
            <a:endParaRPr lang="nb-NO"/>
          </a:p>
        </p:txBody>
      </p:sp>
    </p:spTree>
    <p:extLst>
      <p:ext uri="{BB962C8B-B14F-4D97-AF65-F5344CB8AC3E}">
        <p14:creationId xmlns:p14="http://schemas.microsoft.com/office/powerpoint/2010/main" val="1601769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ete med tekst">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nn-NO"/>
              <a:t>Klikk for å redigere tittelstil</a:t>
            </a:r>
            <a:endParaRPr lang="en-US"/>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n-NO"/>
              <a:t>Klikk på ikonet for å leggje til eit bilete</a:t>
            </a:r>
            <a:endParaRPr lang="en-US"/>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n-NO"/>
              <a:t>Klikk for å redigere tekststilar i malen</a:t>
            </a:r>
          </a:p>
        </p:txBody>
      </p:sp>
      <p:sp>
        <p:nvSpPr>
          <p:cNvPr id="5" name="Date Placeholder 4"/>
          <p:cNvSpPr>
            <a:spLocks noGrp="1"/>
          </p:cNvSpPr>
          <p:nvPr>
            <p:ph type="dt" sz="half" idx="10"/>
          </p:nvPr>
        </p:nvSpPr>
        <p:spPr/>
        <p:txBody>
          <a:bodyPr/>
          <a:lstStyle/>
          <a:p>
            <a:fld id="{DA922FD6-2133-47B5-816D-8D18EEA15522}" type="datetimeFigureOut">
              <a:rPr lang="nb-NO" smtClean="0"/>
              <a:t>29.09.2023</a:t>
            </a:fld>
            <a:endParaRPr lang="nb-NO"/>
          </a:p>
        </p:txBody>
      </p:sp>
      <p:sp>
        <p:nvSpPr>
          <p:cNvPr id="6" name="Footer Placeholder 5"/>
          <p:cNvSpPr>
            <a:spLocks noGrp="1"/>
          </p:cNvSpPr>
          <p:nvPr>
            <p:ph type="ftr" sz="quarter" idx="11"/>
          </p:nvPr>
        </p:nvSpPr>
        <p:spPr/>
        <p:txBody>
          <a:bodyPr/>
          <a:lstStyle/>
          <a:p>
            <a:endParaRPr lang="nb-NO"/>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A446878-77C0-4D3C-A5FB-D6AB20EB0931}" type="slidenum">
              <a:rPr lang="nb-NO" smtClean="0"/>
              <a:t>‹nr.›</a:t>
            </a:fld>
            <a:endParaRPr lang="nb-NO"/>
          </a:p>
        </p:txBody>
      </p:sp>
    </p:spTree>
    <p:extLst>
      <p:ext uri="{BB962C8B-B14F-4D97-AF65-F5344CB8AC3E}">
        <p14:creationId xmlns:p14="http://schemas.microsoft.com/office/powerpoint/2010/main" val="169160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nn-NO"/>
              <a:t>Klikk for å redigere tittelstil</a:t>
            </a:r>
            <a:endParaRPr lang="en-US"/>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nn-NO"/>
              <a:t>Klikk for å redigere tekststilar i malen</a:t>
            </a:r>
          </a:p>
          <a:p>
            <a:pPr lvl="1"/>
            <a:r>
              <a:rPr lang="nn-NO"/>
              <a:t>Andre nivå</a:t>
            </a:r>
          </a:p>
          <a:p>
            <a:pPr lvl="2"/>
            <a:r>
              <a:rPr lang="nn-NO"/>
              <a:t>Tredje nivå</a:t>
            </a:r>
          </a:p>
          <a:p>
            <a:pPr lvl="3"/>
            <a:r>
              <a:rPr lang="nn-NO"/>
              <a:t>Fjerde nivå</a:t>
            </a:r>
          </a:p>
          <a:p>
            <a:pPr lvl="4"/>
            <a:r>
              <a:rPr lang="nn-NO"/>
              <a:t>Femte nivå</a:t>
            </a:r>
            <a:endParaRPr lang="en-US"/>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A922FD6-2133-47B5-816D-8D18EEA15522}" type="datetimeFigureOut">
              <a:rPr lang="nb-NO" smtClean="0"/>
              <a:t>29.09.2023</a:t>
            </a:fld>
            <a:endParaRPr lang="nb-NO"/>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b-NO"/>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A446878-77C0-4D3C-A5FB-D6AB20EB0931}" type="slidenum">
              <a:rPr lang="nb-NO" smtClean="0"/>
              <a:t>‹nr.›</a:t>
            </a:fld>
            <a:endParaRPr lang="nb-NO"/>
          </a:p>
        </p:txBody>
      </p:sp>
    </p:spTree>
    <p:extLst>
      <p:ext uri="{BB962C8B-B14F-4D97-AF65-F5344CB8AC3E}">
        <p14:creationId xmlns:p14="http://schemas.microsoft.com/office/powerpoint/2010/main" val="182270643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unsplash.com/photos/JcqAduMJI-E" TargetMode="External"/><Relationship Id="rId2" Type="http://schemas.openxmlformats.org/officeDocument/2006/relationships/hyperlink" Target="https://unsplash.com/photos/qBJQiKESR9c" TargetMode="External"/><Relationship Id="rId1" Type="http://schemas.openxmlformats.org/officeDocument/2006/relationships/slideLayout" Target="../slideLayouts/slideLayout2.xml"/><Relationship Id="rId4" Type="http://schemas.openxmlformats.org/officeDocument/2006/relationships/hyperlink" Target="https://unsplash.com/photos/wkREbkG8fA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issuu.com/detnorskesamlaget/docs/velsigne_dottera"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7521508-7443-41CD-85BC-511424AE4F1F}"/>
              </a:ext>
            </a:extLst>
          </p:cNvPr>
          <p:cNvSpPr>
            <a:spLocks noGrp="1"/>
          </p:cNvSpPr>
          <p:nvPr>
            <p:ph type="ctrTitle"/>
          </p:nvPr>
        </p:nvSpPr>
        <p:spPr/>
        <p:txBody>
          <a:bodyPr/>
          <a:lstStyle/>
          <a:p>
            <a:r>
              <a:rPr lang="nn-NO" dirty="0"/>
              <a:t>Diktet «Heim» </a:t>
            </a:r>
            <a:br>
              <a:rPr lang="nn-NO" dirty="0"/>
            </a:br>
            <a:r>
              <a:rPr lang="nn-NO" dirty="0"/>
              <a:t>av </a:t>
            </a:r>
            <a:r>
              <a:rPr lang="nn-NO" dirty="0" err="1"/>
              <a:t>Warsan</a:t>
            </a:r>
            <a:r>
              <a:rPr lang="nn-NO" dirty="0"/>
              <a:t> </a:t>
            </a:r>
            <a:r>
              <a:rPr lang="nn-NO" dirty="0" err="1"/>
              <a:t>Shire</a:t>
            </a:r>
            <a:endParaRPr lang="nb-NO" dirty="0"/>
          </a:p>
        </p:txBody>
      </p:sp>
      <p:sp>
        <p:nvSpPr>
          <p:cNvPr id="3" name="Undertittel 2">
            <a:extLst>
              <a:ext uri="{FF2B5EF4-FFF2-40B4-BE49-F238E27FC236}">
                <a16:creationId xmlns:a16="http://schemas.microsoft.com/office/drawing/2014/main" id="{868CB216-429D-40E2-9932-DE04412CFD96}"/>
              </a:ext>
            </a:extLst>
          </p:cNvPr>
          <p:cNvSpPr>
            <a:spLocks noGrp="1"/>
          </p:cNvSpPr>
          <p:nvPr>
            <p:ph type="subTitle" idx="1"/>
          </p:nvPr>
        </p:nvSpPr>
        <p:spPr/>
        <p:txBody>
          <a:bodyPr/>
          <a:lstStyle/>
          <a:p>
            <a:r>
              <a:rPr lang="nn-NO"/>
              <a:t>Ein måte å arbeide med diktet på.</a:t>
            </a:r>
            <a:endParaRPr lang="nb-NO"/>
          </a:p>
        </p:txBody>
      </p:sp>
    </p:spTree>
    <p:extLst>
      <p:ext uri="{BB962C8B-B14F-4D97-AF65-F5344CB8AC3E}">
        <p14:creationId xmlns:p14="http://schemas.microsoft.com/office/powerpoint/2010/main" val="322982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8FAA6F4-5051-47BB-8ABF-8A7BDCDF5124}"/>
              </a:ext>
            </a:extLst>
          </p:cNvPr>
          <p:cNvSpPr>
            <a:spLocks noGrp="1"/>
          </p:cNvSpPr>
          <p:nvPr>
            <p:ph type="title"/>
          </p:nvPr>
        </p:nvSpPr>
        <p:spPr/>
        <p:txBody>
          <a:bodyPr/>
          <a:lstStyle/>
          <a:p>
            <a:r>
              <a:rPr lang="nn-NO"/>
              <a:t>Kjelder</a:t>
            </a:r>
            <a:endParaRPr lang="nb-NO"/>
          </a:p>
        </p:txBody>
      </p:sp>
      <p:sp>
        <p:nvSpPr>
          <p:cNvPr id="3" name="Plasshaldar for innhald 2">
            <a:extLst>
              <a:ext uri="{FF2B5EF4-FFF2-40B4-BE49-F238E27FC236}">
                <a16:creationId xmlns:a16="http://schemas.microsoft.com/office/drawing/2014/main" id="{C4267183-740C-4149-BC4B-9763BA14C9F6}"/>
              </a:ext>
            </a:extLst>
          </p:cNvPr>
          <p:cNvSpPr>
            <a:spLocks noGrp="1"/>
          </p:cNvSpPr>
          <p:nvPr>
            <p:ph idx="1"/>
          </p:nvPr>
        </p:nvSpPr>
        <p:spPr/>
        <p:txBody>
          <a:bodyPr vert="horz" lIns="91440" tIns="45720" rIns="91440" bIns="45720" rtlCol="0" anchor="t">
            <a:normAutofit/>
          </a:bodyPr>
          <a:lstStyle/>
          <a:p>
            <a:r>
              <a:rPr lang="nn-NO" sz="2000">
                <a:effectLst/>
                <a:latin typeface="Calibri"/>
                <a:ea typeface="Calibri"/>
                <a:cs typeface="Calibri"/>
              </a:rPr>
              <a:t>Kjersti Rognes Solbu og Jon Opedal Hove (2017): </a:t>
            </a:r>
            <a:r>
              <a:rPr lang="nn-NO" sz="2000" i="1">
                <a:effectLst/>
                <a:latin typeface="Calibri"/>
                <a:ea typeface="Calibri"/>
                <a:cs typeface="Calibri"/>
              </a:rPr>
              <a:t>Samtidslyrikk i klasserommet</a:t>
            </a:r>
            <a:r>
              <a:rPr lang="nn-NO" sz="2000">
                <a:effectLst/>
                <a:latin typeface="Calibri"/>
                <a:ea typeface="Calibri"/>
                <a:cs typeface="Calibri"/>
              </a:rPr>
              <a:t>. Fagbokforlaget. (s. 56–65)</a:t>
            </a:r>
            <a:r>
              <a:rPr lang="nn-NO" sz="2000">
                <a:latin typeface="Calibri"/>
                <a:ea typeface="Calibri"/>
                <a:cs typeface="Calibri"/>
              </a:rPr>
              <a:t> </a:t>
            </a:r>
            <a:endParaRPr lang="nb-NO" sz="2000">
              <a:effectLst/>
              <a:latin typeface="Calibri" panose="020F0502020204030204" pitchFamily="34" charset="0"/>
              <a:ea typeface="Calibri" panose="020F0502020204030204" pitchFamily="34" charset="0"/>
              <a:cs typeface="Calibri" panose="020F0502020204030204" pitchFamily="34" charset="0"/>
            </a:endParaRPr>
          </a:p>
          <a:p>
            <a:r>
              <a:rPr lang="nb-NO" sz="2000">
                <a:latin typeface="Calibri"/>
                <a:ea typeface="Calibri"/>
                <a:cs typeface="Calibri"/>
              </a:rPr>
              <a:t>Henning Fjørtoft (2014): </a:t>
            </a:r>
            <a:r>
              <a:rPr lang="nb-NO" sz="2000" i="1">
                <a:latin typeface="Calibri"/>
                <a:ea typeface="Calibri"/>
                <a:cs typeface="Calibri"/>
              </a:rPr>
              <a:t>Norskdidaktikk</a:t>
            </a:r>
            <a:r>
              <a:rPr lang="nb-NO" sz="2000">
                <a:latin typeface="Calibri"/>
                <a:ea typeface="Calibri"/>
                <a:cs typeface="Calibri"/>
              </a:rPr>
              <a:t>. Fagbokforlaget. (s. 197</a:t>
            </a:r>
            <a:r>
              <a:rPr lang="nn-NO" sz="2000">
                <a:effectLst/>
                <a:latin typeface="Calibri"/>
                <a:ea typeface="Calibri"/>
                <a:cs typeface="Calibri"/>
              </a:rPr>
              <a:t>–</a:t>
            </a:r>
            <a:r>
              <a:rPr lang="nb-NO" sz="2000">
                <a:latin typeface="Calibri"/>
                <a:ea typeface="Calibri"/>
                <a:cs typeface="Calibri"/>
              </a:rPr>
              <a:t>200)</a:t>
            </a:r>
          </a:p>
          <a:p>
            <a:r>
              <a:rPr lang="nb-NO" sz="2000">
                <a:latin typeface="Calibri"/>
                <a:ea typeface="Calibri"/>
                <a:cs typeface="Calibri"/>
              </a:rPr>
              <a:t>Bilda er henta </a:t>
            </a:r>
            <a:r>
              <a:rPr lang="nb-NO" sz="2000" err="1">
                <a:latin typeface="Calibri"/>
                <a:ea typeface="Calibri"/>
                <a:cs typeface="Calibri"/>
              </a:rPr>
              <a:t>frå</a:t>
            </a:r>
            <a:r>
              <a:rPr lang="nb-NO" sz="2000">
                <a:latin typeface="Calibri"/>
                <a:ea typeface="Calibri"/>
                <a:cs typeface="Calibri"/>
              </a:rPr>
              <a:t> unsplash.com eller laga med KI. </a:t>
            </a:r>
            <a:r>
              <a:rPr lang="nb-NO" sz="2000">
                <a:latin typeface="Calibri"/>
                <a:ea typeface="Calibri"/>
                <a:cs typeface="Calibri"/>
                <a:hlinkClick r:id="rId2"/>
              </a:rPr>
              <a:t>https://unsplash.com/photos/qBJQiKESR9c</a:t>
            </a:r>
            <a:r>
              <a:rPr lang="nb-NO" sz="2000">
                <a:latin typeface="Calibri"/>
                <a:ea typeface="Calibri"/>
                <a:cs typeface="Calibri"/>
              </a:rPr>
              <a:t>, </a:t>
            </a:r>
            <a:r>
              <a:rPr lang="nb-NO" sz="2000">
                <a:latin typeface="Calibri"/>
                <a:ea typeface="Calibri"/>
                <a:cs typeface="Calibri"/>
                <a:hlinkClick r:id="rId3"/>
              </a:rPr>
              <a:t>https://unsplash.com/photos/JcqAduMJI-E</a:t>
            </a:r>
            <a:r>
              <a:rPr lang="nb-NO" sz="2000">
                <a:latin typeface="Calibri"/>
                <a:ea typeface="Calibri"/>
                <a:cs typeface="Calibri"/>
              </a:rPr>
              <a:t> , </a:t>
            </a:r>
            <a:r>
              <a:rPr lang="nb-NO" sz="2000">
                <a:latin typeface="Calibri"/>
                <a:ea typeface="Calibri"/>
                <a:cs typeface="Calibri"/>
                <a:hlinkClick r:id="rId4"/>
              </a:rPr>
              <a:t>https://unsplash.com/photos/wkREbkG8fAk</a:t>
            </a:r>
            <a:r>
              <a:rPr lang="nb-NO" sz="2000">
                <a:latin typeface="Calibri"/>
                <a:ea typeface="Calibri"/>
                <a:cs typeface="Calibri"/>
              </a:rPr>
              <a:t> </a:t>
            </a:r>
            <a:endParaRPr lang="nb-NO" sz="2000">
              <a:latin typeface="Calibri" panose="020F0502020204030204" pitchFamily="34" charset="0"/>
              <a:ea typeface="Calibri"/>
              <a:cs typeface="Calibri" panose="020F0502020204030204" pitchFamily="34" charset="0"/>
            </a:endParaRPr>
          </a:p>
          <a:p>
            <a:pPr marL="0" indent="0">
              <a:buNone/>
            </a:pPr>
            <a:r>
              <a:rPr lang="nb-NO" sz="2000">
                <a:latin typeface="Calibri"/>
                <a:ea typeface="Calibri"/>
                <a:cs typeface="Calibri"/>
              </a:rPr>
              <a:t>	</a:t>
            </a:r>
          </a:p>
        </p:txBody>
      </p:sp>
    </p:spTree>
    <p:extLst>
      <p:ext uri="{BB962C8B-B14F-4D97-AF65-F5344CB8AC3E}">
        <p14:creationId xmlns:p14="http://schemas.microsoft.com/office/powerpoint/2010/main" val="3172463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5" name="Plasshaldar for innhald 4">
            <a:extLst>
              <a:ext uri="{FF2B5EF4-FFF2-40B4-BE49-F238E27FC236}">
                <a16:creationId xmlns:a16="http://schemas.microsoft.com/office/drawing/2014/main" id="{C00F208D-3B27-4C75-BA43-2B97F3DDA3F3}"/>
              </a:ext>
            </a:extLst>
          </p:cNvPr>
          <p:cNvPicPr>
            <a:picLocks noGrp="1" noChangeAspect="1"/>
          </p:cNvPicPr>
          <p:nvPr>
            <p:ph sz="half" idx="2"/>
          </p:nvPr>
        </p:nvPicPr>
        <p:blipFill>
          <a:blip r:embed="rId2"/>
          <a:stretch>
            <a:fillRect/>
          </a:stretch>
        </p:blipFill>
        <p:spPr>
          <a:xfrm>
            <a:off x="6587974" y="624110"/>
            <a:ext cx="3594500" cy="5309591"/>
          </a:xfrm>
          <a:prstGeom prst="rect">
            <a:avLst/>
          </a:prstGeom>
        </p:spPr>
      </p:pic>
      <p:pic>
        <p:nvPicPr>
          <p:cNvPr id="6" name="Plasshaldar for innhald 5">
            <a:extLst>
              <a:ext uri="{FF2B5EF4-FFF2-40B4-BE49-F238E27FC236}">
                <a16:creationId xmlns:a16="http://schemas.microsoft.com/office/drawing/2014/main" id="{B37DAAB7-599A-4806-A666-F6CE690188D7}"/>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2100950" y="594322"/>
            <a:ext cx="3995050" cy="5279803"/>
          </a:xfrm>
          <a:prstGeom prst="rect">
            <a:avLst/>
          </a:prstGeom>
          <a:noFill/>
          <a:ln>
            <a:noFill/>
          </a:ln>
        </p:spPr>
      </p:pic>
    </p:spTree>
    <p:extLst>
      <p:ext uri="{BB962C8B-B14F-4D97-AF65-F5344CB8AC3E}">
        <p14:creationId xmlns:p14="http://schemas.microsoft.com/office/powerpoint/2010/main" val="2418854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D8E4DEE-8257-40DF-8BEE-B6FB07A2E0E1}"/>
              </a:ext>
            </a:extLst>
          </p:cNvPr>
          <p:cNvSpPr>
            <a:spLocks noGrp="1"/>
          </p:cNvSpPr>
          <p:nvPr>
            <p:ph type="title"/>
          </p:nvPr>
        </p:nvSpPr>
        <p:spPr/>
        <p:txBody>
          <a:bodyPr/>
          <a:lstStyle/>
          <a:p>
            <a:r>
              <a:rPr lang="nn-NO"/>
              <a:t>Diktet «Heim» frå </a:t>
            </a:r>
            <a:r>
              <a:rPr lang="nn-NO" i="1"/>
              <a:t>Velsigne dottera. Oppdratt av ei stemme i hovudet.</a:t>
            </a:r>
            <a:r>
              <a:rPr lang="nn-NO"/>
              <a:t> 2022</a:t>
            </a:r>
          </a:p>
        </p:txBody>
      </p:sp>
      <p:sp>
        <p:nvSpPr>
          <p:cNvPr id="3" name="Plasshaldar for innhald 2">
            <a:extLst>
              <a:ext uri="{FF2B5EF4-FFF2-40B4-BE49-F238E27FC236}">
                <a16:creationId xmlns:a16="http://schemas.microsoft.com/office/drawing/2014/main" id="{99A613FB-D299-4CCF-96F1-BAD1868B0ECC}"/>
              </a:ext>
            </a:extLst>
          </p:cNvPr>
          <p:cNvSpPr>
            <a:spLocks noGrp="1"/>
          </p:cNvSpPr>
          <p:nvPr>
            <p:ph sz="half" idx="1"/>
          </p:nvPr>
        </p:nvSpPr>
        <p:spPr/>
        <p:txBody>
          <a:bodyPr vert="horz" lIns="91440" tIns="45720" rIns="91440" bIns="45720" rtlCol="0" anchor="t">
            <a:normAutofit/>
          </a:bodyPr>
          <a:lstStyle/>
          <a:p>
            <a:pPr marL="0" indent="0">
              <a:buNone/>
            </a:pPr>
            <a:endParaRPr lang="nn-NO">
              <a:solidFill>
                <a:srgbClr val="FB4A18"/>
              </a:solidFill>
              <a:hlinkClick r:id="rId2">
                <a:extLst>
                  <a:ext uri="{A12FA001-AC4F-418D-AE19-62706E023703}">
                    <ahyp:hlinkClr xmlns:ahyp="http://schemas.microsoft.com/office/drawing/2018/hyperlinkcolor" val="tx"/>
                  </a:ext>
                </a:extLst>
              </a:hlinkClick>
            </a:endParaRPr>
          </a:p>
          <a:p>
            <a:r>
              <a:rPr lang="nn-NO">
                <a:solidFill>
                  <a:schemeClr val="tx1"/>
                </a:solidFill>
              </a:rPr>
              <a:t>Få tak i diktet. Dokker kan enten kjøpe diktsamlinga eller låne ho på biblioteket. Diktet finn dokker også her: </a:t>
            </a:r>
            <a:endParaRPr lang="nn-NO">
              <a:solidFill>
                <a:schemeClr val="tx1"/>
              </a:solidFill>
              <a:hlinkClick r:id="" action="ppaction://noaction">
                <a:extLst>
                  <a:ext uri="{A12FA001-AC4F-418D-AE19-62706E023703}">
                    <ahyp:hlinkClr xmlns:ahyp="http://schemas.microsoft.com/office/drawing/2018/hyperlinkcolor" val="tx"/>
                  </a:ext>
                </a:extLst>
              </a:hlinkClick>
            </a:endParaRPr>
          </a:p>
          <a:p>
            <a:r>
              <a:rPr lang="nn-NO">
                <a:solidFill>
                  <a:srgbClr val="FB4A18"/>
                </a:solidFill>
                <a:hlinkClick r:id="rId2">
                  <a:extLst>
                    <a:ext uri="{A12FA001-AC4F-418D-AE19-62706E023703}">
                      <ahyp:hlinkClr xmlns:ahyp="http://schemas.microsoft.com/office/drawing/2018/hyperlinkcolor" val="tx"/>
                    </a:ext>
                  </a:extLst>
                </a:hlinkClick>
              </a:rPr>
              <a:t>https://issuu.com/detnorskesamlaget/docs/velsigne_dottera</a:t>
            </a:r>
            <a:r>
              <a:rPr lang="nn-NO"/>
              <a:t> </a:t>
            </a:r>
          </a:p>
          <a:p>
            <a:r>
              <a:rPr lang="nn-NO"/>
              <a:t>Finn ut noko om kven </a:t>
            </a:r>
            <a:r>
              <a:rPr lang="nn-NO" err="1"/>
              <a:t>Warsan</a:t>
            </a:r>
            <a:r>
              <a:rPr lang="nn-NO"/>
              <a:t> </a:t>
            </a:r>
            <a:r>
              <a:rPr lang="nn-NO" err="1"/>
              <a:t>Shire</a:t>
            </a:r>
            <a:r>
              <a:rPr lang="nn-NO"/>
              <a:t> er, og kva ho har skrive. Lag ein digital presentasjon.</a:t>
            </a:r>
          </a:p>
        </p:txBody>
      </p:sp>
      <p:pic>
        <p:nvPicPr>
          <p:cNvPr id="1026" name="Picture 2" descr="a building with a flag on the roof">
            <a:extLst>
              <a:ext uri="{FF2B5EF4-FFF2-40B4-BE49-F238E27FC236}">
                <a16:creationId xmlns:a16="http://schemas.microsoft.com/office/drawing/2014/main" id="{0EC3BDA5-4F11-7B04-5864-9784E096EE9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398433" y="2125663"/>
            <a:ext cx="3899122" cy="377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210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Plasshaldar for innhald 2">
            <a:extLst>
              <a:ext uri="{FF2B5EF4-FFF2-40B4-BE49-F238E27FC236}">
                <a16:creationId xmlns:a16="http://schemas.microsoft.com/office/drawing/2014/main" id="{F20C321A-5932-4236-AB69-8A1BC6627826}"/>
              </a:ext>
            </a:extLst>
          </p:cNvPr>
          <p:cNvSpPr>
            <a:spLocks noGrp="1"/>
          </p:cNvSpPr>
          <p:nvPr>
            <p:ph sz="half" idx="1"/>
          </p:nvPr>
        </p:nvSpPr>
        <p:spPr/>
        <p:txBody>
          <a:bodyPr>
            <a:normAutofit lnSpcReduction="10000"/>
          </a:bodyPr>
          <a:lstStyle/>
          <a:p>
            <a:r>
              <a:rPr lang="nn-NO" sz="2800">
                <a:effectLst/>
                <a:latin typeface="Calibri" panose="020F0502020204030204" pitchFamily="34" charset="0"/>
                <a:ea typeface="Calibri" panose="020F0502020204030204" pitchFamily="34" charset="0"/>
                <a:cs typeface="Times New Roman" panose="02020603050405020304" pitchFamily="18" charset="0"/>
              </a:rPr>
              <a:t>Mange tider må vi lese eit dikt fleire gonger før vi  får eit grep om det og synest at vi forstår det. Men vi treng ikkje nødvendigvis skjøne absolutt alt i eit dikt, det kan likevel engasjere eller røre ved kjenslene våre. </a:t>
            </a:r>
            <a:endParaRPr lang="nb-NO" sz="2800">
              <a:effectLst/>
              <a:latin typeface="Calibri" panose="020F0502020204030204" pitchFamily="34" charset="0"/>
              <a:ea typeface="Calibri" panose="020F0502020204030204" pitchFamily="34" charset="0"/>
              <a:cs typeface="Times New Roman" panose="02020603050405020304" pitchFamily="18" charset="0"/>
            </a:endParaRPr>
          </a:p>
          <a:p>
            <a:endParaRPr lang="nb-NO"/>
          </a:p>
        </p:txBody>
      </p:sp>
      <p:pic>
        <p:nvPicPr>
          <p:cNvPr id="1026" name="Picture 2" descr="white book on brown wood log">
            <a:extLst>
              <a:ext uri="{FF2B5EF4-FFF2-40B4-BE49-F238E27FC236}">
                <a16:creationId xmlns:a16="http://schemas.microsoft.com/office/drawing/2014/main" id="{E4E6D10C-6A59-48FE-B94E-25D5560CDFA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203353" y="624110"/>
            <a:ext cx="3604194" cy="5698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678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7776BB7-9A2D-4BB9-9E9D-A80098326A4C}"/>
              </a:ext>
            </a:extLst>
          </p:cNvPr>
          <p:cNvSpPr>
            <a:spLocks noGrp="1"/>
          </p:cNvSpPr>
          <p:nvPr>
            <p:ph type="title"/>
          </p:nvPr>
        </p:nvSpPr>
        <p:spPr/>
        <p:txBody>
          <a:bodyPr/>
          <a:lstStyle/>
          <a:p>
            <a:r>
              <a:rPr lang="nn-NO"/>
              <a:t>Komme i gang</a:t>
            </a:r>
            <a:endParaRPr lang="nb-NO"/>
          </a:p>
        </p:txBody>
      </p:sp>
      <p:sp>
        <p:nvSpPr>
          <p:cNvPr id="3" name="Plasshaldar for innhald 2">
            <a:extLst>
              <a:ext uri="{FF2B5EF4-FFF2-40B4-BE49-F238E27FC236}">
                <a16:creationId xmlns:a16="http://schemas.microsoft.com/office/drawing/2014/main" id="{123993B3-A197-4653-98ED-106F1570D31F}"/>
              </a:ext>
            </a:extLst>
          </p:cNvPr>
          <p:cNvSpPr>
            <a:spLocks noGrp="1"/>
          </p:cNvSpPr>
          <p:nvPr>
            <p:ph sz="half" idx="1"/>
          </p:nvPr>
        </p:nvSpPr>
        <p:spPr/>
        <p:txBody>
          <a:bodyPr vert="horz" lIns="91440" tIns="45720" rIns="91440" bIns="45720" rtlCol="0" anchor="t">
            <a:normAutofit fontScale="92500" lnSpcReduction="20000"/>
          </a:bodyPr>
          <a:lstStyle/>
          <a:p>
            <a:r>
              <a:rPr lang="nn-NO" sz="2200">
                <a:effectLst/>
                <a:latin typeface="Calibri"/>
                <a:ea typeface="Calibri"/>
                <a:cs typeface="Times New Roman"/>
              </a:rPr>
              <a:t>Det er lurt at </a:t>
            </a:r>
            <a:r>
              <a:rPr lang="nn-NO" sz="2200">
                <a:latin typeface="Calibri"/>
                <a:ea typeface="Calibri"/>
                <a:cs typeface="Times New Roman"/>
              </a:rPr>
              <a:t>alle har </a:t>
            </a:r>
            <a:r>
              <a:rPr lang="nn-NO" sz="2200">
                <a:effectLst/>
                <a:latin typeface="Calibri"/>
                <a:ea typeface="Calibri"/>
                <a:cs typeface="Times New Roman"/>
              </a:rPr>
              <a:t>sin eigen kopi av diktet, slik at dokker kan notere på sjølve arket undervegs.</a:t>
            </a:r>
            <a:r>
              <a:rPr lang="nn-NO" sz="2200">
                <a:latin typeface="Calibri"/>
                <a:ea typeface="Calibri"/>
                <a:cs typeface="Times New Roman"/>
              </a:rPr>
              <a:t> </a:t>
            </a:r>
            <a:endParaRPr lang="nn-NO" sz="2200">
              <a:effectLst/>
              <a:latin typeface="Calibri" panose="020F0502020204030204" pitchFamily="34" charset="0"/>
              <a:ea typeface="Calibri" panose="020F0502020204030204" pitchFamily="34" charset="0"/>
              <a:cs typeface="Times New Roman" panose="02020603050405020304" pitchFamily="18" charset="0"/>
            </a:endParaRPr>
          </a:p>
          <a:p>
            <a:r>
              <a:rPr lang="nn-NO" sz="2200">
                <a:effectLst/>
                <a:latin typeface="Calibri"/>
                <a:ea typeface="Calibri"/>
                <a:cs typeface="Times New Roman"/>
              </a:rPr>
              <a:t>Første gong les læraren diktet høgt. Dokker følgjer med i teksten og</a:t>
            </a:r>
            <a:r>
              <a:rPr lang="nn-NO" sz="2200">
                <a:latin typeface="Calibri"/>
                <a:ea typeface="Calibri"/>
                <a:cs typeface="Times New Roman"/>
              </a:rPr>
              <a:t> </a:t>
            </a:r>
            <a:r>
              <a:rPr lang="nn-NO" sz="2200">
                <a:effectLst/>
                <a:latin typeface="Calibri"/>
                <a:ea typeface="Calibri"/>
                <a:cs typeface="Times New Roman"/>
              </a:rPr>
              <a:t> strekar under ord eller ordsamansetningar dokker undrar </a:t>
            </a:r>
            <a:r>
              <a:rPr lang="nn-NO" sz="2200">
                <a:latin typeface="Calibri"/>
                <a:ea typeface="Calibri"/>
                <a:cs typeface="Times New Roman"/>
              </a:rPr>
              <a:t>dokker </a:t>
            </a:r>
            <a:r>
              <a:rPr lang="nn-NO" sz="2200">
                <a:effectLst/>
                <a:latin typeface="Calibri"/>
                <a:ea typeface="Calibri"/>
                <a:cs typeface="Times New Roman"/>
              </a:rPr>
              <a:t>over</a:t>
            </a:r>
            <a:r>
              <a:rPr lang="nn-NO" sz="2200">
                <a:latin typeface="Calibri"/>
                <a:ea typeface="Calibri"/>
                <a:cs typeface="Times New Roman"/>
              </a:rPr>
              <a:t> eller</a:t>
            </a:r>
            <a:r>
              <a:rPr lang="nn-NO" sz="2200">
                <a:effectLst/>
                <a:latin typeface="Calibri"/>
                <a:ea typeface="Calibri"/>
                <a:cs typeface="Times New Roman"/>
              </a:rPr>
              <a:t> synest er vanskelege å forstå, eller assosiasjonar dokker får.</a:t>
            </a:r>
            <a:r>
              <a:rPr lang="nn-NO" sz="2200">
                <a:latin typeface="Calibri"/>
                <a:ea typeface="Calibri"/>
                <a:cs typeface="Times New Roman"/>
              </a:rPr>
              <a:t> </a:t>
            </a:r>
            <a:endParaRPr lang="nn-NO" sz="2200">
              <a:effectLst/>
              <a:latin typeface="Calibri" panose="020F0502020204030204" pitchFamily="34" charset="0"/>
              <a:ea typeface="Calibri" panose="020F0502020204030204" pitchFamily="34" charset="0"/>
              <a:cs typeface="Times New Roman" panose="02020603050405020304" pitchFamily="18" charset="0"/>
            </a:endParaRPr>
          </a:p>
          <a:p>
            <a:r>
              <a:rPr lang="nn-NO" sz="2200">
                <a:effectLst/>
                <a:latin typeface="Calibri"/>
                <a:ea typeface="Calibri"/>
                <a:cs typeface="Times New Roman"/>
              </a:rPr>
              <a:t>Sjå gjerne på arket </a:t>
            </a:r>
            <a:r>
              <a:rPr lang="nn-NO" sz="2200">
                <a:latin typeface="Calibri"/>
                <a:ea typeface="Calibri"/>
                <a:cs typeface="Times New Roman"/>
              </a:rPr>
              <a:t>det </a:t>
            </a:r>
            <a:r>
              <a:rPr lang="nn-NO" sz="2200">
                <a:effectLst/>
                <a:latin typeface="Calibri"/>
                <a:ea typeface="Calibri"/>
                <a:cs typeface="Times New Roman"/>
              </a:rPr>
              <a:t>er</a:t>
            </a:r>
            <a:r>
              <a:rPr lang="nn-NO" sz="2200">
                <a:latin typeface="Calibri"/>
                <a:ea typeface="Calibri"/>
                <a:cs typeface="Times New Roman"/>
              </a:rPr>
              <a:t> bilde av </a:t>
            </a:r>
            <a:r>
              <a:rPr lang="nn-NO" sz="2200">
                <a:effectLst/>
                <a:latin typeface="Calibri"/>
                <a:ea typeface="Calibri"/>
                <a:cs typeface="Times New Roman"/>
              </a:rPr>
              <a:t>her. Det er eit døme på korleis diktet kan sjå ut etter </a:t>
            </a:r>
            <a:r>
              <a:rPr lang="nn-NO" sz="2200">
                <a:latin typeface="Calibri"/>
                <a:ea typeface="Calibri"/>
                <a:cs typeface="Times New Roman"/>
              </a:rPr>
              <a:t>fleire</a:t>
            </a:r>
            <a:r>
              <a:rPr lang="nn-NO" sz="2200">
                <a:effectLst/>
                <a:latin typeface="Calibri"/>
                <a:ea typeface="Calibri"/>
                <a:cs typeface="Times New Roman"/>
              </a:rPr>
              <a:t> lesingar og ulike notat.</a:t>
            </a:r>
            <a:endParaRPr lang="nb-NO" sz="2200">
              <a:effectLst/>
              <a:latin typeface="Calibri"/>
              <a:ea typeface="Calibri"/>
              <a:cs typeface="Times New Roman"/>
            </a:endParaRPr>
          </a:p>
          <a:p>
            <a:endParaRPr lang="nb-NO"/>
          </a:p>
        </p:txBody>
      </p:sp>
      <p:pic>
        <p:nvPicPr>
          <p:cNvPr id="2050" name="Picture 2">
            <a:extLst>
              <a:ext uri="{FF2B5EF4-FFF2-40B4-BE49-F238E27FC236}">
                <a16:creationId xmlns:a16="http://schemas.microsoft.com/office/drawing/2014/main" id="{5608201F-5BA0-4989-948C-02D26259436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839743" y="2133600"/>
            <a:ext cx="5203307" cy="3902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3637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16A093D-1F07-41D0-95F7-4F32CBC8F970}"/>
              </a:ext>
            </a:extLst>
          </p:cNvPr>
          <p:cNvSpPr>
            <a:spLocks noGrp="1"/>
          </p:cNvSpPr>
          <p:nvPr>
            <p:ph type="title"/>
          </p:nvPr>
        </p:nvSpPr>
        <p:spPr/>
        <p:txBody>
          <a:bodyPr/>
          <a:lstStyle/>
          <a:p>
            <a:r>
              <a:rPr lang="nb-NO" b="1"/>
              <a:t>Steg 1.</a:t>
            </a:r>
          </a:p>
        </p:txBody>
      </p:sp>
      <p:sp>
        <p:nvSpPr>
          <p:cNvPr id="3" name="Plasshaldar for innhald 2">
            <a:extLst>
              <a:ext uri="{FF2B5EF4-FFF2-40B4-BE49-F238E27FC236}">
                <a16:creationId xmlns:a16="http://schemas.microsoft.com/office/drawing/2014/main" id="{F814100B-9A7C-4DF7-8F67-D9E4DFADA90C}"/>
              </a:ext>
            </a:extLst>
          </p:cNvPr>
          <p:cNvSpPr>
            <a:spLocks noGrp="1"/>
          </p:cNvSpPr>
          <p:nvPr>
            <p:ph idx="1"/>
          </p:nvPr>
        </p:nvSpPr>
        <p:spPr>
          <a:xfrm>
            <a:off x="2589212" y="1553377"/>
            <a:ext cx="8915400" cy="4880473"/>
          </a:xfrm>
        </p:spPr>
        <p:txBody>
          <a:bodyPr>
            <a:normAutofit/>
          </a:bodyPr>
          <a:lstStyle/>
          <a:p>
            <a:r>
              <a:rPr lang="nn-NO" sz="2000">
                <a:latin typeface="Calibri" panose="020F0502020204030204" pitchFamily="34" charset="0"/>
                <a:cs typeface="Calibri" panose="020F0502020204030204" pitchFamily="34" charset="0"/>
              </a:rPr>
              <a:t>Når diktet er lese høgt ein gong, skal alle kvar for seg vurdere i kor stor grad ein synest ein forstår diktet. Bruk ein skala frå null til ti. Null er inga forståing, og ti ei perfekt forståing. Dokker noterer på arket medan dokker les. </a:t>
            </a:r>
          </a:p>
          <a:p>
            <a:r>
              <a:rPr lang="nn-NO" sz="2000">
                <a:latin typeface="Calibri" panose="020F0502020204030204" pitchFamily="34" charset="0"/>
                <a:cs typeface="Calibri" panose="020F0502020204030204" pitchFamily="34" charset="0"/>
              </a:rPr>
              <a:t>Så les dokker diktet to gonger til, kvar for dokker, og vurderer forståinga på skalaen frå null til ti etter kvar lesing. Etter den tredje lesinga skriv dokker kort ned ein refleksjon om kva som skjedde med deg som lesar og forståinga av diktet. Forstår du meir av diktet for kvar gong, synest du? Eller er forståinga den same?</a:t>
            </a:r>
          </a:p>
          <a:p>
            <a:r>
              <a:rPr lang="nn-NO" sz="2000">
                <a:latin typeface="Calibri" panose="020F0502020204030204" pitchFamily="34" charset="0"/>
                <a:cs typeface="Calibri" panose="020F0502020204030204" pitchFamily="34" charset="0"/>
              </a:rPr>
              <a:t>Nå skal dokker streke under den setninga dokker meiner er den viktigaste i diktet, og grunngi valet.</a:t>
            </a:r>
          </a:p>
          <a:p>
            <a:r>
              <a:rPr lang="nn-NO" sz="2000">
                <a:latin typeface="Calibri" panose="020F0502020204030204" pitchFamily="34" charset="0"/>
                <a:cs typeface="Calibri" panose="020F0502020204030204" pitchFamily="34" charset="0"/>
              </a:rPr>
              <a:t>Skriv så ned dei spørsmåla du framleis har til diktet.</a:t>
            </a:r>
            <a:endParaRPr lang="nb-NO" sz="20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86303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DD6BEFE-B37A-4CA7-A07D-B25B0EE88DDF}"/>
              </a:ext>
            </a:extLst>
          </p:cNvPr>
          <p:cNvSpPr>
            <a:spLocks noGrp="1"/>
          </p:cNvSpPr>
          <p:nvPr>
            <p:ph type="title"/>
          </p:nvPr>
        </p:nvSpPr>
        <p:spPr/>
        <p:txBody>
          <a:bodyPr/>
          <a:lstStyle/>
          <a:p>
            <a:r>
              <a:rPr lang="nb-NO" sz="3600" b="1"/>
              <a:t>Steg 2</a:t>
            </a:r>
            <a:r>
              <a:rPr lang="nb-NO"/>
              <a:t>.</a:t>
            </a:r>
          </a:p>
        </p:txBody>
      </p:sp>
      <p:sp>
        <p:nvSpPr>
          <p:cNvPr id="4" name="Plasshaldar for tekst 3">
            <a:extLst>
              <a:ext uri="{FF2B5EF4-FFF2-40B4-BE49-F238E27FC236}">
                <a16:creationId xmlns:a16="http://schemas.microsoft.com/office/drawing/2014/main" id="{A8BD6025-9414-42E2-8F7D-EA9540D43760}"/>
              </a:ext>
            </a:extLst>
          </p:cNvPr>
          <p:cNvSpPr>
            <a:spLocks noGrp="1"/>
          </p:cNvSpPr>
          <p:nvPr>
            <p:ph type="body" sz="half" idx="2"/>
          </p:nvPr>
        </p:nvSpPr>
        <p:spPr>
          <a:xfrm>
            <a:off x="2589212" y="1291431"/>
            <a:ext cx="3505199" cy="4876800"/>
          </a:xfrm>
        </p:spPr>
        <p:txBody>
          <a:bodyPr vert="horz" lIns="91440" tIns="45720" rIns="91440" bIns="45720" rtlCol="0" anchor="t">
            <a:normAutofit lnSpcReduction="10000"/>
          </a:bodyPr>
          <a:lstStyle/>
          <a:p>
            <a:endParaRPr lang="nn-NO" sz="2000" b="1">
              <a:latin typeface="Calibri" panose="020F0502020204030204" pitchFamily="34" charset="0"/>
              <a:cs typeface="Calibri" panose="020F0502020204030204" pitchFamily="34" charset="0"/>
            </a:endParaRPr>
          </a:p>
          <a:p>
            <a:r>
              <a:rPr lang="nn-NO" sz="2000">
                <a:latin typeface="Calibri"/>
                <a:ea typeface="Calibri"/>
                <a:cs typeface="Calibri"/>
              </a:rPr>
              <a:t>Nå skal dokker arbeide saman i grupper på tre. Kvar elev deler med dei andre kva som skjedde med forståinga av diktet gjennom dei tre lesingane.</a:t>
            </a:r>
          </a:p>
          <a:p>
            <a:r>
              <a:rPr lang="nn-NO" sz="2000">
                <a:latin typeface="Calibri"/>
                <a:ea typeface="Calibri"/>
                <a:cs typeface="Calibri"/>
              </a:rPr>
              <a:t>Dokker utvekslar dei notata dokker har skrive ned, og dei spørsmåla dokker framleis har til diktet. </a:t>
            </a:r>
            <a:endParaRPr lang="nn-NO" sz="2000">
              <a:latin typeface="Calibri" panose="020F0502020204030204" pitchFamily="34" charset="0"/>
              <a:ea typeface="Calibri"/>
              <a:cs typeface="Calibri" panose="020F0502020204030204" pitchFamily="34" charset="0"/>
            </a:endParaRPr>
          </a:p>
          <a:p>
            <a:r>
              <a:rPr lang="nn-NO" sz="2000">
                <a:latin typeface="Calibri"/>
                <a:ea typeface="Calibri"/>
                <a:cs typeface="Calibri"/>
              </a:rPr>
              <a:t>Den setninga som dokker synest er den viktigaste, diskuterer dokker også. Har dokker gode argument for kva som er den viktigaste setninga?</a:t>
            </a:r>
          </a:p>
        </p:txBody>
      </p:sp>
      <p:pic>
        <p:nvPicPr>
          <p:cNvPr id="5" name="Plasshaldar for innhald 9">
            <a:extLst>
              <a:ext uri="{FF2B5EF4-FFF2-40B4-BE49-F238E27FC236}">
                <a16:creationId xmlns:a16="http://schemas.microsoft.com/office/drawing/2014/main" id="{39540B84-F3E2-4275-AB12-882324895E9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53379" y="1291431"/>
            <a:ext cx="4876800" cy="4876800"/>
          </a:xfrm>
          <a:prstGeom prst="rect">
            <a:avLst/>
          </a:prstGeom>
          <a:noFill/>
          <a:ln>
            <a:noFill/>
          </a:ln>
        </p:spPr>
      </p:pic>
    </p:spTree>
    <p:extLst>
      <p:ext uri="{BB962C8B-B14F-4D97-AF65-F5344CB8AC3E}">
        <p14:creationId xmlns:p14="http://schemas.microsoft.com/office/powerpoint/2010/main" val="813942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C5CA0F1-70F3-400D-B72E-71FC22C73077}"/>
              </a:ext>
            </a:extLst>
          </p:cNvPr>
          <p:cNvSpPr>
            <a:spLocks noGrp="1"/>
          </p:cNvSpPr>
          <p:nvPr>
            <p:ph type="title"/>
          </p:nvPr>
        </p:nvSpPr>
        <p:spPr/>
        <p:txBody>
          <a:bodyPr/>
          <a:lstStyle/>
          <a:p>
            <a:r>
              <a:rPr lang="nb-NO"/>
              <a:t>										</a:t>
            </a:r>
            <a:r>
              <a:rPr lang="nb-NO" b="1"/>
              <a:t>Steg 3</a:t>
            </a:r>
          </a:p>
        </p:txBody>
      </p:sp>
      <p:sp>
        <p:nvSpPr>
          <p:cNvPr id="4" name="Plasshaldar for innhald 3">
            <a:extLst>
              <a:ext uri="{FF2B5EF4-FFF2-40B4-BE49-F238E27FC236}">
                <a16:creationId xmlns:a16="http://schemas.microsoft.com/office/drawing/2014/main" id="{497056FA-FFE1-4BB1-AE26-D6BD142406B2}"/>
              </a:ext>
            </a:extLst>
          </p:cNvPr>
          <p:cNvSpPr>
            <a:spLocks noGrp="1"/>
          </p:cNvSpPr>
          <p:nvPr>
            <p:ph sz="half" idx="2"/>
          </p:nvPr>
        </p:nvSpPr>
        <p:spPr/>
        <p:txBody>
          <a:bodyPr>
            <a:normAutofit/>
          </a:bodyPr>
          <a:lstStyle/>
          <a:p>
            <a:r>
              <a:rPr lang="nn-NO" sz="2000">
                <a:latin typeface="Calibri" panose="020F0502020204030204" pitchFamily="34" charset="0"/>
                <a:cs typeface="Calibri" panose="020F0502020204030204" pitchFamily="34" charset="0"/>
              </a:rPr>
              <a:t>Dokker vurderer på nytt forståinga dokkar av diktet på skalaen frå 0 til 10. Korleis synest du forståinga har endra seg?</a:t>
            </a:r>
          </a:p>
          <a:p>
            <a:r>
              <a:rPr lang="nn-NO" sz="2000">
                <a:latin typeface="Calibri" panose="020F0502020204030204" pitchFamily="34" charset="0"/>
                <a:cs typeface="Calibri" panose="020F0502020204030204" pitchFamily="34" charset="0"/>
              </a:rPr>
              <a:t>Er det framleis noko i teksten som er vanskeleg å forstå?</a:t>
            </a:r>
            <a:endParaRPr lang="nb-NO" sz="2000">
              <a:latin typeface="Calibri" panose="020F0502020204030204" pitchFamily="34" charset="0"/>
              <a:cs typeface="Calibri" panose="020F0502020204030204" pitchFamily="34" charset="0"/>
            </a:endParaRPr>
          </a:p>
        </p:txBody>
      </p:sp>
      <p:pic>
        <p:nvPicPr>
          <p:cNvPr id="3074" name="Picture 2" descr="woman in orange and black dress reading book">
            <a:extLst>
              <a:ext uri="{FF2B5EF4-FFF2-40B4-BE49-F238E27FC236}">
                <a16:creationId xmlns:a16="http://schemas.microsoft.com/office/drawing/2014/main" id="{62879872-DD2B-4C26-A6DF-D49E27156130}"/>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478795" y="622170"/>
            <a:ext cx="4120309" cy="6180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412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492B148-C193-4E86-AE5A-0BA4B5F2790C}"/>
              </a:ext>
            </a:extLst>
          </p:cNvPr>
          <p:cNvSpPr>
            <a:spLocks noGrp="1"/>
          </p:cNvSpPr>
          <p:nvPr>
            <p:ph type="title"/>
          </p:nvPr>
        </p:nvSpPr>
        <p:spPr/>
        <p:txBody>
          <a:bodyPr/>
          <a:lstStyle/>
          <a:p>
            <a:r>
              <a:rPr lang="nb-NO" b="1"/>
              <a:t>Steg 4.</a:t>
            </a:r>
          </a:p>
        </p:txBody>
      </p:sp>
      <p:sp>
        <p:nvSpPr>
          <p:cNvPr id="3" name="Plasshaldar for innhald 2">
            <a:extLst>
              <a:ext uri="{FF2B5EF4-FFF2-40B4-BE49-F238E27FC236}">
                <a16:creationId xmlns:a16="http://schemas.microsoft.com/office/drawing/2014/main" id="{63DEC2CA-23D9-412B-ADF7-CAC88CEC3E20}"/>
              </a:ext>
            </a:extLst>
          </p:cNvPr>
          <p:cNvSpPr>
            <a:spLocks noGrp="1"/>
          </p:cNvSpPr>
          <p:nvPr>
            <p:ph sz="half" idx="1"/>
          </p:nvPr>
        </p:nvSpPr>
        <p:spPr>
          <a:xfrm>
            <a:off x="2589212" y="1243864"/>
            <a:ext cx="4313864" cy="4667358"/>
          </a:xfrm>
        </p:spPr>
        <p:txBody>
          <a:bodyPr>
            <a:noAutofit/>
          </a:bodyPr>
          <a:lstStyle/>
          <a:p>
            <a:r>
              <a:rPr lang="nn-NO" sz="2000">
                <a:latin typeface="Calibri" panose="020F0502020204030204" pitchFamily="34" charset="0"/>
                <a:cs typeface="Calibri" panose="020F0502020204030204" pitchFamily="34" charset="0"/>
              </a:rPr>
              <a:t>Klassesamtale. Korleis endra forståinga av diktet seg etter kvar lesing? Opplever alle i klassen det på same måte?</a:t>
            </a:r>
          </a:p>
          <a:p>
            <a:r>
              <a:rPr lang="nn-NO" sz="2000">
                <a:latin typeface="Calibri" panose="020F0502020204030204" pitchFamily="34" charset="0"/>
                <a:cs typeface="Calibri" panose="020F0502020204030204" pitchFamily="34" charset="0"/>
              </a:rPr>
              <a:t>Korleis endra forståinga seg etter gruppesamtalen?</a:t>
            </a:r>
          </a:p>
          <a:p>
            <a:r>
              <a:rPr lang="nn-NO" sz="2000">
                <a:latin typeface="Calibri" panose="020F0502020204030204" pitchFamily="34" charset="0"/>
                <a:cs typeface="Calibri" panose="020F0502020204030204" pitchFamily="34" charset="0"/>
              </a:rPr>
              <a:t>Summer opp kva setningar dokker har streka under som den viktigaste. Er det dei same setningane, eller er det stor variasjon?</a:t>
            </a:r>
          </a:p>
          <a:p>
            <a:r>
              <a:rPr lang="nn-NO" sz="2000">
                <a:latin typeface="Calibri" panose="020F0502020204030204" pitchFamily="34" charset="0"/>
                <a:cs typeface="Calibri" panose="020F0502020204030204" pitchFamily="34" charset="0"/>
              </a:rPr>
              <a:t>Er det ting ved diktet dokker framleis lurer på? </a:t>
            </a:r>
          </a:p>
          <a:p>
            <a:r>
              <a:rPr lang="nn-NO" sz="2000">
                <a:latin typeface="Calibri" panose="020F0502020204030204" pitchFamily="34" charset="0"/>
                <a:cs typeface="Calibri" panose="020F0502020204030204" pitchFamily="34" charset="0"/>
              </a:rPr>
              <a:t>Kva ligg i det å forstå eit dikt? Må vi forstå alt?</a:t>
            </a:r>
            <a:endParaRPr lang="nb-NO" sz="2000">
              <a:latin typeface="Calibri" panose="020F0502020204030204" pitchFamily="34" charset="0"/>
              <a:cs typeface="Calibri" panose="020F0502020204030204" pitchFamily="34" charset="0"/>
            </a:endParaRPr>
          </a:p>
        </p:txBody>
      </p:sp>
      <p:pic>
        <p:nvPicPr>
          <p:cNvPr id="5" name="Plasshaldar for innhald 4">
            <a:extLst>
              <a:ext uri="{FF2B5EF4-FFF2-40B4-BE49-F238E27FC236}">
                <a16:creationId xmlns:a16="http://schemas.microsoft.com/office/drawing/2014/main" id="{CF5DB15E-8987-4B5E-AA9D-9830E665C70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017744" y="1243864"/>
            <a:ext cx="4836405" cy="4836405"/>
          </a:xfrm>
          <a:prstGeom prst="rect">
            <a:avLst/>
          </a:prstGeom>
          <a:noFill/>
          <a:ln>
            <a:noFill/>
          </a:ln>
        </p:spPr>
      </p:pic>
    </p:spTree>
    <p:extLst>
      <p:ext uri="{BB962C8B-B14F-4D97-AF65-F5344CB8AC3E}">
        <p14:creationId xmlns:p14="http://schemas.microsoft.com/office/powerpoint/2010/main" val="743985855"/>
      </p:ext>
    </p:extLst>
  </p:cSld>
  <p:clrMapOvr>
    <a:masterClrMapping/>
  </p:clrMapOvr>
</p:sld>
</file>

<file path=ppt/theme/theme1.xml><?xml version="1.0" encoding="utf-8"?>
<a:theme xmlns:a="http://schemas.openxmlformats.org/drawingml/2006/main" name="Tryllestav">
  <a:themeElements>
    <a:clrScheme name="Tryllestav">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Tryllestav">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yllestav">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7AA8417D0D75443AFC19C327AD5BDCE" ma:contentTypeVersion="17" ma:contentTypeDescription="Opprett et nytt dokument." ma:contentTypeScope="" ma:versionID="1861dbed6eee229359d860fa81b05c75">
  <xsd:schema xmlns:xsd="http://www.w3.org/2001/XMLSchema" xmlns:xs="http://www.w3.org/2001/XMLSchema" xmlns:p="http://schemas.microsoft.com/office/2006/metadata/properties" xmlns:ns2="24b454b6-9e0d-47d6-a0fd-eade54d93da9" xmlns:ns3="f43e69bd-7608-4935-a81f-029f86b977d7" targetNamespace="http://schemas.microsoft.com/office/2006/metadata/properties" ma:root="true" ma:fieldsID="4988bc93640c9f3ad57fe00e7532ed15" ns2:_="" ns3:_="">
    <xsd:import namespace="24b454b6-9e0d-47d6-a0fd-eade54d93da9"/>
    <xsd:import namespace="f43e69bd-7608-4935-a81f-029f86b977d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b454b6-9e0d-47d6-a0fd-eade54d93d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emerkelapper" ma:readOnly="false" ma:fieldId="{5cf76f15-5ced-4ddc-b409-7134ff3c332f}" ma:taxonomyMulti="true" ma:sspId="7c6b0969-f04a-4485-b47a-264c9c638d2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3e69bd-7608-4935-a81f-029f86b977d7" elementFormDefault="qualified">
    <xsd:import namespace="http://schemas.microsoft.com/office/2006/documentManagement/types"/>
    <xsd:import namespace="http://schemas.microsoft.com/office/infopath/2007/PartnerControls"/>
    <xsd:element name="SharedWithUsers" ma:index="19"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ingsdetaljer" ma:internalName="SharedWithDetails" ma:readOnly="true">
      <xsd:simpleType>
        <xsd:restriction base="dms:Note">
          <xsd:maxLength value="255"/>
        </xsd:restriction>
      </xsd:simpleType>
    </xsd:element>
    <xsd:element name="TaxCatchAll" ma:index="23" nillable="true" ma:displayName="Taxonomy Catch All Column" ma:hidden="true" ma:list="{e7ab1839-cc0e-48a8-a059-278cea0b71b9}" ma:internalName="TaxCatchAll" ma:showField="CatchAllData" ma:web="f43e69bd-7608-4935-a81f-029f86b977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4b454b6-9e0d-47d6-a0fd-eade54d93da9">
      <Terms xmlns="http://schemas.microsoft.com/office/infopath/2007/PartnerControls"/>
    </lcf76f155ced4ddcb4097134ff3c332f>
    <TaxCatchAll xmlns="f43e69bd-7608-4935-a81f-029f86b977d7" xsi:nil="true"/>
  </documentManagement>
</p:properties>
</file>

<file path=customXml/itemProps1.xml><?xml version="1.0" encoding="utf-8"?>
<ds:datastoreItem xmlns:ds="http://schemas.openxmlformats.org/officeDocument/2006/customXml" ds:itemID="{C9572071-CEC1-4690-8AA5-68C80393E161}">
  <ds:schemaRefs>
    <ds:schemaRef ds:uri="24b454b6-9e0d-47d6-a0fd-eade54d93da9"/>
    <ds:schemaRef ds:uri="f43e69bd-7608-4935-a81f-029f86b977d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A075E84-4941-42F7-BBEA-463873ACE37C}">
  <ds:schemaRefs>
    <ds:schemaRef ds:uri="http://schemas.microsoft.com/sharepoint/v3/contenttype/forms"/>
  </ds:schemaRefs>
</ds:datastoreItem>
</file>

<file path=customXml/itemProps3.xml><?xml version="1.0" encoding="utf-8"?>
<ds:datastoreItem xmlns:ds="http://schemas.openxmlformats.org/officeDocument/2006/customXml" ds:itemID="{802DE003-92E4-4A73-B5E3-B2007A22E227}">
  <ds:schemaRefs>
    <ds:schemaRef ds:uri="24b454b6-9e0d-47d6-a0fd-eade54d93da9"/>
    <ds:schemaRef ds:uri="f43e69bd-7608-4935-a81f-029f86b977d7"/>
    <ds:schemaRef ds:uri="http://schemas.microsoft.com/office/2006/metadata/properties"/>
    <ds:schemaRef ds:uri="http://schemas.microsoft.com/office/infopath/2007/PartnerControls"/>
  </ds:schemaRefs>
</ds:datastoreItem>
</file>

<file path=docMetadata/LabelInfo.xml><?xml version="1.0" encoding="utf-8"?>
<clbl:labelList xmlns:clbl="http://schemas.microsoft.com/office/2020/mipLabelMetadata">
  <clbl:label id="{a2b04c98-3e8b-47a3-97e1-376b9a0197ee}" enabled="0" method="" siteId="{a2b04c98-3e8b-47a3-97e1-376b9a0197ee}" removed="1"/>
</clbl:labelList>
</file>

<file path=docProps/app.xml><?xml version="1.0" encoding="utf-8"?>
<Properties xmlns="http://schemas.openxmlformats.org/officeDocument/2006/extended-properties" xmlns:vt="http://schemas.openxmlformats.org/officeDocument/2006/docPropsVTypes">
  <Template>Wisp</Template>
  <Application>Microsoft Office PowerPoint</Application>
  <PresentationFormat>Breiskjerm</PresentationFormat>
  <Slides>10</Slides>
  <Notes>0</Notes>
  <HiddenSlides>0</HiddenSlides>
  <ScaleCrop>false</ScaleCrop>
  <HeadingPairs>
    <vt:vector size="4" baseType="variant">
      <vt:variant>
        <vt:lpstr>Tema</vt:lpstr>
      </vt:variant>
      <vt:variant>
        <vt:i4>1</vt:i4>
      </vt:variant>
      <vt:variant>
        <vt:lpstr>Lysbilettitlar</vt:lpstr>
      </vt:variant>
      <vt:variant>
        <vt:i4>10</vt:i4>
      </vt:variant>
    </vt:vector>
  </HeadingPairs>
  <TitlesOfParts>
    <vt:vector size="11" baseType="lpstr">
      <vt:lpstr>Tryllestav</vt:lpstr>
      <vt:lpstr>Diktet «Heim»  av Warsan Shire</vt:lpstr>
      <vt:lpstr>PowerPoint-presentasjon</vt:lpstr>
      <vt:lpstr>Diktet «Heim» frå Velsigne dottera. Oppdratt av ei stemme i hovudet. 2022</vt:lpstr>
      <vt:lpstr>PowerPoint-presentasjon</vt:lpstr>
      <vt:lpstr>Komme i gang</vt:lpstr>
      <vt:lpstr>Steg 1.</vt:lpstr>
      <vt:lpstr>Steg 2.</vt:lpstr>
      <vt:lpstr>          Steg 3</vt:lpstr>
      <vt:lpstr>Steg 4.</vt:lpstr>
      <vt:lpstr>Kjelder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Diktet «Heim» av Warsan Shire</dc:title>
  <dc:creator>Reidun Kydland</dc:creator>
  <cp:revision>5</cp:revision>
  <dcterms:created xsi:type="dcterms:W3CDTF">2022-11-02T07:29:10Z</dcterms:created>
  <dcterms:modified xsi:type="dcterms:W3CDTF">2023-09-29T09:29:43Z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0x01010067AA8417D0D75443AFC19C327AD5BDCE</vt:lpwstr>
  </property>
  <property fmtid="{D5CDD505-2E9C-101B-9397-08002B2CF9AE}" pid="3" name="MediaServiceImageTags">
    <vt:lpwstr/>
  </property>
</Properties>
</file>