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3423d729-1e8d-4c10-9ef2-90385d563038" providerId="ADAL" clId="{FBDFEFA5-BEA2-4388-B529-04A65F6A4C22}"/>
    <pc:docChg chg="delSld modSld">
      <pc:chgData name="Arild Torvund Olsen" userId="3423d729-1e8d-4c10-9ef2-90385d563038" providerId="ADAL" clId="{FBDFEFA5-BEA2-4388-B529-04A65F6A4C22}" dt="2024-10-31T13:26:19.962" v="26" actId="962"/>
      <pc:docMkLst>
        <pc:docMk/>
      </pc:docMkLst>
      <pc:sldChg chg="modSp mod">
        <pc:chgData name="Arild Torvund Olsen" userId="3423d729-1e8d-4c10-9ef2-90385d563038" providerId="ADAL" clId="{FBDFEFA5-BEA2-4388-B529-04A65F6A4C22}" dt="2024-10-31T13:26:19.962" v="26" actId="962"/>
        <pc:sldMkLst>
          <pc:docMk/>
          <pc:sldMk cId="2225900032" sldId="257"/>
        </pc:sldMkLst>
        <pc:picChg chg="mod">
          <ac:chgData name="Arild Torvund Olsen" userId="3423d729-1e8d-4c10-9ef2-90385d563038" providerId="ADAL" clId="{FBDFEFA5-BEA2-4388-B529-04A65F6A4C22}" dt="2024-10-31T13:26:19.962" v="26" actId="962"/>
          <ac:picMkLst>
            <pc:docMk/>
            <pc:sldMk cId="2225900032" sldId="257"/>
            <ac:picMk id="3" creationId="{A14248B1-1C2A-5F38-5A47-E07115D1BD27}"/>
          </ac:picMkLst>
        </pc:picChg>
      </pc:sldChg>
      <pc:sldChg chg="del">
        <pc:chgData name="Arild Torvund Olsen" userId="3423d729-1e8d-4c10-9ef2-90385d563038" providerId="ADAL" clId="{FBDFEFA5-BEA2-4388-B529-04A65F6A4C22}" dt="2024-10-31T13:25:51.185" v="0" actId="47"/>
        <pc:sldMkLst>
          <pc:docMk/>
          <pc:sldMk cId="993236243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BF5E16-3022-B41A-8B1D-9E5721E36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CF635B-EDC9-15AF-0231-941F50E50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CF62E310-5404-1C0F-C674-6947BDC6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54A709E2-83CB-39A4-7862-5D12D2A3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182F4F7F-A12B-A39E-DF58-8A2B33F7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2778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20A4C1-42CB-A069-E8A5-3710A534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D2AE5A8A-B104-8490-BBE7-5971A50BE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7BC56106-99B8-06CF-03EC-A3F10B5D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355AC6D2-5090-A07C-B1DF-85B974FF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DAD6AE72-AD19-DA25-DAD2-69037B8E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682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BE66262-823E-E0ED-3011-BAAA445F6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A8848C18-E631-5172-DA16-7042D7C22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67A31332-D25A-F6E4-0B09-75D98D1D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477525C4-046B-BC51-EE31-2515DB6C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93F9F187-5A3E-D43B-D558-3F9A0E0F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4537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9B8C2-7B40-E6DB-2A6E-CC08FDD4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58D36157-546C-669F-5BFE-585B22E66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4179358C-6B7E-8F52-2361-956A2192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827E7F04-0A7B-8623-BBF6-B44044DC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BAA48EEC-CB28-953C-35F4-080D34CA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9984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BD0616-63FC-A2E4-9F79-E586F87F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500BA56D-BAF4-A406-8618-43A879037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00627187-2751-9F20-047E-9CD01F2A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F09D9941-9E7D-96F6-0207-2888AC734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6D46F787-6198-14E7-12C9-79A70AB9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0209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6D4AFB-A2EE-15CC-E356-90579F38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FF8F3EDF-A263-2696-0E37-EA9A07DDC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C5255284-C979-B7FD-22E0-686601908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E4E00B11-D420-E2C7-9B6C-9D711C63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F8E78153-74CE-8755-A70F-0BEC174D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958B0E56-87BD-587D-84D7-1F27D830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5743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50845C-8955-ADD1-C66B-1DF702CD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59166311-FE7E-2AE1-E638-21C5AD762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5EA0C9C8-FBB3-4D12-32AD-B92510EC2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>
            <a:extLst>
              <a:ext uri="{FF2B5EF4-FFF2-40B4-BE49-F238E27FC236}">
                <a16:creationId xmlns:a16="http://schemas.microsoft.com/office/drawing/2014/main" id="{2AA9A62E-0F5E-60E4-3AF1-0A42EF2F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DDD64A41-F4C5-CA89-F43D-B3E96F12D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>
            <a:extLst>
              <a:ext uri="{FF2B5EF4-FFF2-40B4-BE49-F238E27FC236}">
                <a16:creationId xmlns:a16="http://schemas.microsoft.com/office/drawing/2014/main" id="{D85C038B-3D6E-A253-C4A0-6380B83D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8" name="Plasshaldar for botntekst 7">
            <a:extLst>
              <a:ext uri="{FF2B5EF4-FFF2-40B4-BE49-F238E27FC236}">
                <a16:creationId xmlns:a16="http://schemas.microsoft.com/office/drawing/2014/main" id="{D3563D56-78A5-2EED-208E-58EC279A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>
            <a:extLst>
              <a:ext uri="{FF2B5EF4-FFF2-40B4-BE49-F238E27FC236}">
                <a16:creationId xmlns:a16="http://schemas.microsoft.com/office/drawing/2014/main" id="{2AA8EFA6-DFEF-0541-5D49-39B28D38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5101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FEBA43-A037-B818-AE8B-7FB3DD2D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4A0DE28D-E8AE-5094-80BF-031DDB5A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A2BF680A-E499-6699-3F33-ACF6B388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23884A41-6169-26C9-39D2-D6B3D52D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7033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>
            <a:extLst>
              <a:ext uri="{FF2B5EF4-FFF2-40B4-BE49-F238E27FC236}">
                <a16:creationId xmlns:a16="http://schemas.microsoft.com/office/drawing/2014/main" id="{CE06B008-3C12-6590-A499-523BCCC0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6BB7E68D-B60B-5EA4-8F2C-F5C3C24E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>
            <a:extLst>
              <a:ext uri="{FF2B5EF4-FFF2-40B4-BE49-F238E27FC236}">
                <a16:creationId xmlns:a16="http://schemas.microsoft.com/office/drawing/2014/main" id="{42B48D79-C992-B733-8E2F-9AC990DC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8331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8928C9-080F-6EB5-0EA8-4ED0EB95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435C946E-F59A-FF49-68A3-4B430FDB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D26B36FC-627D-2D6A-4F9E-406422C99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828C8CE7-2275-EBE2-3AFE-F733FE89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4684ACA4-B58F-7C4A-DB81-A4B8D43C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DB959E3A-42AE-356B-860B-6F6D8B5F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970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57DE05-435E-6AD8-5D6D-72929E0A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600699DF-44D0-90A6-8475-777939D57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6B3EACD7-B0B2-6A3B-D930-8738B497C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Klikk for å redigere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731431E5-460B-AD5D-7E5D-8885FF20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636CF2DC-8BB0-71C7-C560-23CFE981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6B55A69C-F76A-40A2-5ACD-E54F9EB4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9027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>
            <a:extLst>
              <a:ext uri="{FF2B5EF4-FFF2-40B4-BE49-F238E27FC236}">
                <a16:creationId xmlns:a16="http://schemas.microsoft.com/office/drawing/2014/main" id="{86DEB12D-CAB6-92D0-4183-4F8D7DE6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A28F687D-754C-26D6-3FB6-D64145A1E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877F4C7B-9389-C828-57B0-747370D49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DD3B81-7500-4E7E-BEF4-082D9A98CF17}" type="datetimeFigureOut">
              <a:rPr lang="nn-NO" smtClean="0"/>
              <a:t>31.10.2024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0ECF415A-B1E3-BDDB-78CC-31EB33D88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393D7A46-FA5E-17C7-3DAB-C678ED227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69943-F7BA-465C-878C-566F6F06DDEA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1923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8498E4-2B75-F91C-2597-15FC0393A4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E147130-449F-A48C-2DE3-D70B04623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5" name="Bilete 4" descr="Eit bilete som inneheld pattedyr, utandørs, sel, marint pattedyr">
            <a:extLst>
              <a:ext uri="{FF2B5EF4-FFF2-40B4-BE49-F238E27FC236}">
                <a16:creationId xmlns:a16="http://schemas.microsoft.com/office/drawing/2014/main" id="{0556CE47-6DBD-197F-6835-E3771D50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5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ete 2" descr="Eit bilete som inneheld virvellause dyr, langust.">
            <a:extLst>
              <a:ext uri="{FF2B5EF4-FFF2-40B4-BE49-F238E27FC236}">
                <a16:creationId xmlns:a16="http://schemas.microsoft.com/office/drawing/2014/main" id="{A14248B1-1C2A-5F38-5A47-E07115D1B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2"/>
            <a:ext cx="12192000" cy="642937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B2D4A95-BB19-F832-240E-9A32AA486BEE}"/>
              </a:ext>
            </a:extLst>
          </p:cNvPr>
          <p:cNvSpPr txBox="1"/>
          <p:nvPr/>
        </p:nvSpPr>
        <p:spPr>
          <a:xfrm>
            <a:off x="10680337" y="6683593"/>
            <a:ext cx="151166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baseline="30000" dirty="0" err="1">
                <a:solidFill>
                  <a:srgbClr val="000000"/>
                </a:solidFill>
              </a:rPr>
              <a:t>Langust</a:t>
            </a:r>
            <a:r>
              <a:rPr lang="en-GB" sz="1000" b="0" i="0" u="none" strike="noStrike" baseline="30000" dirty="0">
                <a:solidFill>
                  <a:srgbClr val="000000"/>
                </a:solidFill>
              </a:rPr>
              <a:t>. Foto: iStock/</a:t>
            </a:r>
            <a:r>
              <a:rPr lang="en-GB" sz="1000" b="0" i="0" u="none" strike="noStrike" baseline="30000" dirty="0" err="1">
                <a:solidFill>
                  <a:srgbClr val="000000"/>
                </a:solidFill>
              </a:rPr>
              <a:t>slowmotiongli</a:t>
            </a:r>
            <a:endParaRPr lang="en-GB" sz="1000" b="0" i="0" u="none" strike="noStrike" baseline="30000" dirty="0">
              <a:solidFill>
                <a:srgbClr val="000000"/>
              </a:solidFill>
            </a:endParaRPr>
          </a:p>
          <a:p>
            <a:endParaRPr lang="nn-NO" sz="1000" dirty="0"/>
          </a:p>
        </p:txBody>
      </p:sp>
    </p:spTree>
    <p:extLst>
      <p:ext uri="{BB962C8B-B14F-4D97-AF65-F5344CB8AC3E}">
        <p14:creationId xmlns:p14="http://schemas.microsoft.com/office/powerpoint/2010/main" val="222590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2b04c98-3e8b-47a3-97e1-376b9a0197ee}" enabled="0" method="" siteId="{a2b04c98-3e8b-47a3-97e1-376b9a0197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Breiskjerm</PresentationFormat>
  <Paragraphs>1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Arild Torvund Olsen</dc:creator>
  <cp:lastModifiedBy>Arild Torvund Olsen</cp:lastModifiedBy>
  <cp:revision>1</cp:revision>
  <dcterms:created xsi:type="dcterms:W3CDTF">2024-10-31T13:22:57Z</dcterms:created>
  <dcterms:modified xsi:type="dcterms:W3CDTF">2024-10-31T13:26:25Z</dcterms:modified>
</cp:coreProperties>
</file>