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62" r:id="rId6"/>
    <p:sldId id="258" r:id="rId7"/>
    <p:sldId id="259" r:id="rId8"/>
    <p:sldId id="260" r:id="rId9"/>
    <p:sldId id="261" r:id="rId10"/>
    <p:sldId id="257" r:id="rId11"/>
    <p:sldId id="264" r:id="rId12"/>
  </p:sldIdLst>
  <p:sldSz cx="18288000" cy="10287000"/>
  <p:notesSz cx="6858000" cy="9144000"/>
  <p:embeddedFontLst>
    <p:embeddedFont>
      <p:font typeface="Hagrid Text Light" panose="020B0604020202020204" charset="0"/>
      <p:regular r:id="rId13"/>
    </p:embeddedFont>
    <p:embeddedFont>
      <p:font typeface="Marykate" panose="020B0604020202020204" charset="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F4784E-605E-4797-B618-877AD23733CF}" v="4" dt="2024-08-14T08:28:43.1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autoAdjust="0"/>
    <p:restoredTop sz="94626" autoAdjust="0"/>
  </p:normalViewPr>
  <p:slideViewPr>
    <p:cSldViewPr>
      <p:cViewPr>
        <p:scale>
          <a:sx n="58" d="100"/>
          <a:sy n="58" d="100"/>
        </p:scale>
        <p:origin x="360" y="6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1.fntdata"/><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ild Torvund Olsen" userId="S::ato@hivolda.no::3423d729-1e8d-4c10-9ef2-90385d563038" providerId="AD" clId="Web-{3FCC1C31-3FB1-45F5-ABA7-920F40F66AAB}"/>
    <pc:docChg chg="modSld">
      <pc:chgData name="Arild Torvund Olsen" userId="S::ato@hivolda.no::3423d729-1e8d-4c10-9ef2-90385d563038" providerId="AD" clId="Web-{3FCC1C31-3FB1-45F5-ABA7-920F40F66AAB}" dt="2024-07-12T10:56:55.356" v="1" actId="20577"/>
      <pc:docMkLst>
        <pc:docMk/>
      </pc:docMkLst>
      <pc:sldChg chg="modSp">
        <pc:chgData name="Arild Torvund Olsen" userId="S::ato@hivolda.no::3423d729-1e8d-4c10-9ef2-90385d563038" providerId="AD" clId="Web-{3FCC1C31-3FB1-45F5-ABA7-920F40F66AAB}" dt="2024-07-12T10:56:42.527" v="0" actId="20577"/>
        <pc:sldMkLst>
          <pc:docMk/>
          <pc:sldMk cId="3680320593" sldId="261"/>
        </pc:sldMkLst>
        <pc:spChg chg="mod">
          <ac:chgData name="Arild Torvund Olsen" userId="S::ato@hivolda.no::3423d729-1e8d-4c10-9ef2-90385d563038" providerId="AD" clId="Web-{3FCC1C31-3FB1-45F5-ABA7-920F40F66AAB}" dt="2024-07-12T10:56:42.527" v="0" actId="20577"/>
          <ac:spMkLst>
            <pc:docMk/>
            <pc:sldMk cId="3680320593" sldId="261"/>
            <ac:spMk id="8" creationId="{05BD9E3F-1011-8BCB-9A3E-8D5CC5385E2F}"/>
          </ac:spMkLst>
        </pc:spChg>
      </pc:sldChg>
      <pc:sldChg chg="modSp">
        <pc:chgData name="Arild Torvund Olsen" userId="S::ato@hivolda.no::3423d729-1e8d-4c10-9ef2-90385d563038" providerId="AD" clId="Web-{3FCC1C31-3FB1-45F5-ABA7-920F40F66AAB}" dt="2024-07-12T10:56:55.356" v="1" actId="20577"/>
        <pc:sldMkLst>
          <pc:docMk/>
          <pc:sldMk cId="2873878682" sldId="264"/>
        </pc:sldMkLst>
        <pc:spChg chg="mod">
          <ac:chgData name="Arild Torvund Olsen" userId="S::ato@hivolda.no::3423d729-1e8d-4c10-9ef2-90385d563038" providerId="AD" clId="Web-{3FCC1C31-3FB1-45F5-ABA7-920F40F66AAB}" dt="2024-07-12T10:56:55.356" v="1" actId="20577"/>
          <ac:spMkLst>
            <pc:docMk/>
            <pc:sldMk cId="2873878682" sldId="264"/>
            <ac:spMk id="8" creationId="{BBEA11DF-B9EE-FB43-5896-9DA26EE1D6ED}"/>
          </ac:spMkLst>
        </pc:spChg>
      </pc:sldChg>
    </pc:docChg>
  </pc:docChgLst>
  <pc:docChgLst>
    <pc:chgData name="Reidun Kydland" userId="S::kydlandr@hivolda.no::0121e65c-5f9c-4cb6-923b-6b468fcfd995" providerId="AD" clId="Web-{F6DAE131-C4C5-B093-E8BF-15DBEF094B62}"/>
    <pc:docChg chg="addSld delSld">
      <pc:chgData name="Reidun Kydland" userId="S::kydlandr@hivolda.no::0121e65c-5f9c-4cb6-923b-6b468fcfd995" providerId="AD" clId="Web-{F6DAE131-C4C5-B093-E8BF-15DBEF094B62}" dt="2024-06-14T11:37:27.060" v="1"/>
      <pc:docMkLst>
        <pc:docMk/>
      </pc:docMkLst>
      <pc:sldChg chg="new del">
        <pc:chgData name="Reidun Kydland" userId="S::kydlandr@hivolda.no::0121e65c-5f9c-4cb6-923b-6b468fcfd995" providerId="AD" clId="Web-{F6DAE131-C4C5-B093-E8BF-15DBEF094B62}" dt="2024-06-14T11:37:27.060" v="1"/>
        <pc:sldMkLst>
          <pc:docMk/>
          <pc:sldMk cId="1947438016" sldId="265"/>
        </pc:sldMkLst>
      </pc:sldChg>
    </pc:docChg>
  </pc:docChgLst>
  <pc:docChgLst>
    <pc:chgData name="Arild Torvund Olsen" userId="S::ato@hivolda.no::3423d729-1e8d-4c10-9ef2-90385d563038" providerId="AD" clId="Web-{38F4784E-605E-4797-B618-877AD23733CF}"/>
    <pc:docChg chg="modSld">
      <pc:chgData name="Arild Torvund Olsen" userId="S::ato@hivolda.no::3423d729-1e8d-4c10-9ef2-90385d563038" providerId="AD" clId="Web-{38F4784E-605E-4797-B618-877AD23733CF}" dt="2024-08-14T08:28:43.171" v="1" actId="20577"/>
      <pc:docMkLst>
        <pc:docMk/>
      </pc:docMkLst>
      <pc:sldChg chg="modSp">
        <pc:chgData name="Arild Torvund Olsen" userId="S::ato@hivolda.no::3423d729-1e8d-4c10-9ef2-90385d563038" providerId="AD" clId="Web-{38F4784E-605E-4797-B618-877AD23733CF}" dt="2024-08-14T08:28:43.171" v="1" actId="20577"/>
        <pc:sldMkLst>
          <pc:docMk/>
          <pc:sldMk cId="3680320593" sldId="261"/>
        </pc:sldMkLst>
        <pc:spChg chg="mod">
          <ac:chgData name="Arild Torvund Olsen" userId="S::ato@hivolda.no::3423d729-1e8d-4c10-9ef2-90385d563038" providerId="AD" clId="Web-{38F4784E-605E-4797-B618-877AD23733CF}" dt="2024-08-14T08:28:43.171" v="1" actId="20577"/>
          <ac:spMkLst>
            <pc:docMk/>
            <pc:sldMk cId="3680320593" sldId="261"/>
            <ac:spMk id="8" creationId="{05BD9E3F-1011-8BCB-9A3E-8D5CC5385E2F}"/>
          </ac:spMkLst>
        </pc:spChg>
      </pc:sldChg>
    </pc:docChg>
  </pc:docChgLst>
  <pc:docChgLst>
    <pc:chgData name="Arild Torvund Olsen" userId="S::ato@hivolda.no::3423d729-1e8d-4c10-9ef2-90385d563038" providerId="AD" clId="Web-{BFF5AA18-1C87-438A-9C02-2938C1EE594D}"/>
    <pc:docChg chg="modSld">
      <pc:chgData name="Arild Torvund Olsen" userId="S::ato@hivolda.no::3423d729-1e8d-4c10-9ef2-90385d563038" providerId="AD" clId="Web-{BFF5AA18-1C87-438A-9C02-2938C1EE594D}" dt="2024-07-12T10:52:43.999" v="33" actId="20577"/>
      <pc:docMkLst>
        <pc:docMk/>
      </pc:docMkLst>
      <pc:sldChg chg="modSp">
        <pc:chgData name="Arild Torvund Olsen" userId="S::ato@hivolda.no::3423d729-1e8d-4c10-9ef2-90385d563038" providerId="AD" clId="Web-{BFF5AA18-1C87-438A-9C02-2938C1EE594D}" dt="2024-07-12T10:45:20.946" v="2" actId="20577"/>
        <pc:sldMkLst>
          <pc:docMk/>
          <pc:sldMk cId="0" sldId="256"/>
        </pc:sldMkLst>
        <pc:spChg chg="mod">
          <ac:chgData name="Arild Torvund Olsen" userId="S::ato@hivolda.no::3423d729-1e8d-4c10-9ef2-90385d563038" providerId="AD" clId="Web-{BFF5AA18-1C87-438A-9C02-2938C1EE594D}" dt="2024-07-12T10:45:20.946" v="2" actId="20577"/>
          <ac:spMkLst>
            <pc:docMk/>
            <pc:sldMk cId="0" sldId="256"/>
            <ac:spMk id="25" creationId="{00000000-0000-0000-0000-000000000000}"/>
          </ac:spMkLst>
        </pc:spChg>
      </pc:sldChg>
      <pc:sldChg chg="modSp">
        <pc:chgData name="Arild Torvund Olsen" userId="S::ato@hivolda.no::3423d729-1e8d-4c10-9ef2-90385d563038" providerId="AD" clId="Web-{BFF5AA18-1C87-438A-9C02-2938C1EE594D}" dt="2024-07-12T10:51:51.685" v="27" actId="20577"/>
        <pc:sldMkLst>
          <pc:docMk/>
          <pc:sldMk cId="0" sldId="257"/>
        </pc:sldMkLst>
        <pc:spChg chg="mod">
          <ac:chgData name="Arild Torvund Olsen" userId="S::ato@hivolda.no::3423d729-1e8d-4c10-9ef2-90385d563038" providerId="AD" clId="Web-{BFF5AA18-1C87-438A-9C02-2938C1EE594D}" dt="2024-07-12T10:51:17.482" v="25" actId="20577"/>
          <ac:spMkLst>
            <pc:docMk/>
            <pc:sldMk cId="0" sldId="257"/>
            <ac:spMk id="14" creationId="{00000000-0000-0000-0000-000000000000}"/>
          </ac:spMkLst>
        </pc:spChg>
        <pc:spChg chg="mod">
          <ac:chgData name="Arild Torvund Olsen" userId="S::ato@hivolda.no::3423d729-1e8d-4c10-9ef2-90385d563038" providerId="AD" clId="Web-{BFF5AA18-1C87-438A-9C02-2938C1EE594D}" dt="2024-07-12T10:51:51.685" v="27" actId="20577"/>
          <ac:spMkLst>
            <pc:docMk/>
            <pc:sldMk cId="0" sldId="257"/>
            <ac:spMk id="15" creationId="{6B56C96F-57C7-A2A7-29FB-D0CC304AE4F7}"/>
          </ac:spMkLst>
        </pc:spChg>
      </pc:sldChg>
      <pc:sldChg chg="modSp">
        <pc:chgData name="Arild Torvund Olsen" userId="S::ato@hivolda.no::3423d729-1e8d-4c10-9ef2-90385d563038" providerId="AD" clId="Web-{BFF5AA18-1C87-438A-9C02-2938C1EE594D}" dt="2024-07-12T10:48:39.901" v="18" actId="14100"/>
        <pc:sldMkLst>
          <pc:docMk/>
          <pc:sldMk cId="0" sldId="258"/>
        </pc:sldMkLst>
        <pc:spChg chg="mod">
          <ac:chgData name="Arild Torvund Olsen" userId="S::ato@hivolda.no::3423d729-1e8d-4c10-9ef2-90385d563038" providerId="AD" clId="Web-{BFF5AA18-1C87-438A-9C02-2938C1EE594D}" dt="2024-07-12T10:48:39.901" v="18" actId="14100"/>
          <ac:spMkLst>
            <pc:docMk/>
            <pc:sldMk cId="0" sldId="258"/>
            <ac:spMk id="8" creationId="{00000000-0000-0000-0000-000000000000}"/>
          </ac:spMkLst>
        </pc:spChg>
      </pc:sldChg>
      <pc:sldChg chg="modSp">
        <pc:chgData name="Arild Torvund Olsen" userId="S::ato@hivolda.no::3423d729-1e8d-4c10-9ef2-90385d563038" providerId="AD" clId="Web-{BFF5AA18-1C87-438A-9C02-2938C1EE594D}" dt="2024-07-12T10:50:03.856" v="22" actId="20577"/>
        <pc:sldMkLst>
          <pc:docMk/>
          <pc:sldMk cId="0" sldId="259"/>
        </pc:sldMkLst>
        <pc:spChg chg="mod">
          <ac:chgData name="Arild Torvund Olsen" userId="S::ato@hivolda.no::3423d729-1e8d-4c10-9ef2-90385d563038" providerId="AD" clId="Web-{BFF5AA18-1C87-438A-9C02-2938C1EE594D}" dt="2024-07-12T10:50:03.856" v="22" actId="20577"/>
          <ac:spMkLst>
            <pc:docMk/>
            <pc:sldMk cId="0" sldId="259"/>
            <ac:spMk id="30" creationId="{00000000-0000-0000-0000-000000000000}"/>
          </ac:spMkLst>
        </pc:spChg>
      </pc:sldChg>
      <pc:sldChg chg="modSp">
        <pc:chgData name="Arild Torvund Olsen" userId="S::ato@hivolda.no::3423d729-1e8d-4c10-9ef2-90385d563038" providerId="AD" clId="Web-{BFF5AA18-1C87-438A-9C02-2938C1EE594D}" dt="2024-07-12T10:50:57.950" v="23" actId="20577"/>
        <pc:sldMkLst>
          <pc:docMk/>
          <pc:sldMk cId="3680320593" sldId="261"/>
        </pc:sldMkLst>
        <pc:spChg chg="mod">
          <ac:chgData name="Arild Torvund Olsen" userId="S::ato@hivolda.no::3423d729-1e8d-4c10-9ef2-90385d563038" providerId="AD" clId="Web-{BFF5AA18-1C87-438A-9C02-2938C1EE594D}" dt="2024-07-12T10:50:57.950" v="23" actId="20577"/>
          <ac:spMkLst>
            <pc:docMk/>
            <pc:sldMk cId="3680320593" sldId="261"/>
            <ac:spMk id="8" creationId="{05BD9E3F-1011-8BCB-9A3E-8D5CC5385E2F}"/>
          </ac:spMkLst>
        </pc:spChg>
      </pc:sldChg>
      <pc:sldChg chg="modSp">
        <pc:chgData name="Arild Torvund Olsen" userId="S::ato@hivolda.no::3423d729-1e8d-4c10-9ef2-90385d563038" providerId="AD" clId="Web-{BFF5AA18-1C87-438A-9C02-2938C1EE594D}" dt="2024-07-12T10:46:45.103" v="4" actId="20577"/>
        <pc:sldMkLst>
          <pc:docMk/>
          <pc:sldMk cId="405360727" sldId="262"/>
        </pc:sldMkLst>
        <pc:spChg chg="mod">
          <ac:chgData name="Arild Torvund Olsen" userId="S::ato@hivolda.no::3423d729-1e8d-4c10-9ef2-90385d563038" providerId="AD" clId="Web-{BFF5AA18-1C87-438A-9C02-2938C1EE594D}" dt="2024-07-12T10:46:45.103" v="4" actId="20577"/>
          <ac:spMkLst>
            <pc:docMk/>
            <pc:sldMk cId="405360727" sldId="262"/>
            <ac:spMk id="15" creationId="{5FA9DA24-B8E6-4D9A-E47A-0F203EBF9D69}"/>
          </ac:spMkLst>
        </pc:spChg>
      </pc:sldChg>
      <pc:sldChg chg="modSp">
        <pc:chgData name="Arild Torvund Olsen" userId="S::ato@hivolda.no::3423d729-1e8d-4c10-9ef2-90385d563038" providerId="AD" clId="Web-{BFF5AA18-1C87-438A-9C02-2938C1EE594D}" dt="2024-07-12T10:52:43.999" v="33" actId="20577"/>
        <pc:sldMkLst>
          <pc:docMk/>
          <pc:sldMk cId="2873878682" sldId="264"/>
        </pc:sldMkLst>
        <pc:spChg chg="mod">
          <ac:chgData name="Arild Torvund Olsen" userId="S::ato@hivolda.no::3423d729-1e8d-4c10-9ef2-90385d563038" providerId="AD" clId="Web-{BFF5AA18-1C87-438A-9C02-2938C1EE594D}" dt="2024-07-12T10:52:43.999" v="33" actId="20577"/>
          <ac:spMkLst>
            <pc:docMk/>
            <pc:sldMk cId="2873878682" sldId="264"/>
            <ac:spMk id="8" creationId="{BBEA11DF-B9EE-FB43-5896-9DA26EE1D6ED}"/>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7.svg"/><Relationship Id="rId7" Type="http://schemas.openxmlformats.org/officeDocument/2006/relationships/image" Target="../media/image6.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9.svg"/><Relationship Id="rId10" Type="http://schemas.openxmlformats.org/officeDocument/2006/relationships/image" Target="../media/image21.svg"/><Relationship Id="rId4" Type="http://schemas.openxmlformats.org/officeDocument/2006/relationships/image" Target="../media/image18.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3.svg"/><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1.sv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svg"/><Relationship Id="rId7" Type="http://schemas.openxmlformats.org/officeDocument/2006/relationships/image" Target="../media/image6.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9.svg"/><Relationship Id="rId10" Type="http://schemas.openxmlformats.org/officeDocument/2006/relationships/image" Target="../media/image21.svg"/><Relationship Id="rId4" Type="http://schemas.openxmlformats.org/officeDocument/2006/relationships/image" Target="../media/image18.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3.svg"/><Relationship Id="rId7"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6.png"/><Relationship Id="rId7" Type="http://schemas.openxmlformats.org/officeDocument/2006/relationships/image" Target="../media/image5.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1.svg"/><Relationship Id="rId4" Type="http://schemas.openxmlformats.org/officeDocument/2006/relationships/image" Target="../media/image17.sv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3.svg"/><Relationship Id="rId7"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1.sv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D644F"/>
        </a:solidFill>
        <a:effectLst/>
      </p:bgPr>
    </p:bg>
    <p:spTree>
      <p:nvGrpSpPr>
        <p:cNvPr id="1" name=""/>
        <p:cNvGrpSpPr/>
        <p:nvPr/>
      </p:nvGrpSpPr>
      <p:grpSpPr>
        <a:xfrm>
          <a:off x="0" y="0"/>
          <a:ext cx="0" cy="0"/>
          <a:chOff x="0" y="0"/>
          <a:chExt cx="0" cy="0"/>
        </a:xfrm>
      </p:grpSpPr>
      <p:pic>
        <p:nvPicPr>
          <p:cNvPr id="31" name="Bilde 30" descr="Et bilde som inneholder Rektangel, design&#10;&#10;Automatisk generert beskrivelse">
            <a:extLst>
              <a:ext uri="{FF2B5EF4-FFF2-40B4-BE49-F238E27FC236}">
                <a16:creationId xmlns:a16="http://schemas.microsoft.com/office/drawing/2014/main" id="{927E2849-CE15-AF28-1C9D-45503E47E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21070">
            <a:off x="1227164" y="5418982"/>
            <a:ext cx="4642545" cy="4494645"/>
          </a:xfrm>
          <a:prstGeom prst="rect">
            <a:avLst/>
          </a:prstGeom>
        </p:spPr>
      </p:pic>
      <p:pic>
        <p:nvPicPr>
          <p:cNvPr id="30" name="Bilde 29" descr="Et bilde som inneholder person, innendørs, finger, negl&#10;&#10;Automatisk generert beskrivelse">
            <a:extLst>
              <a:ext uri="{FF2B5EF4-FFF2-40B4-BE49-F238E27FC236}">
                <a16:creationId xmlns:a16="http://schemas.microsoft.com/office/drawing/2014/main" id="{A9A27D0B-CD87-2C64-2245-0C77B0CCD5E0}"/>
              </a:ext>
            </a:extLst>
          </p:cNvPr>
          <p:cNvPicPr>
            <a:picLocks noChangeAspect="1"/>
          </p:cNvPicPr>
          <p:nvPr/>
        </p:nvPicPr>
        <p:blipFill rotWithShape="1">
          <a:blip r:embed="rId3">
            <a:extLst>
              <a:ext uri="{28A0092B-C50C-407E-A947-70E740481C1C}">
                <a14:useLocalDpi xmlns:a14="http://schemas.microsoft.com/office/drawing/2010/main" val="0"/>
              </a:ext>
            </a:extLst>
          </a:blip>
          <a:srcRect l="18304"/>
          <a:stretch/>
        </p:blipFill>
        <p:spPr>
          <a:xfrm rot="20431241">
            <a:off x="13935327" y="6218273"/>
            <a:ext cx="4809901" cy="3682484"/>
          </a:xfrm>
          <a:prstGeom prst="rect">
            <a:avLst/>
          </a:prstGeom>
        </p:spPr>
      </p:pic>
      <p:pic>
        <p:nvPicPr>
          <p:cNvPr id="29" name="Bilde 28" descr="Et bilde som inneholder Menneskeansikt, skjermbilde&#10;&#10;Automatisk generert beskrivelse">
            <a:extLst>
              <a:ext uri="{FF2B5EF4-FFF2-40B4-BE49-F238E27FC236}">
                <a16:creationId xmlns:a16="http://schemas.microsoft.com/office/drawing/2014/main" id="{C74CEF34-6500-87AC-8289-C23B78D64AF7}"/>
              </a:ext>
            </a:extLst>
          </p:cNvPr>
          <p:cNvPicPr>
            <a:picLocks noChangeAspect="1"/>
          </p:cNvPicPr>
          <p:nvPr/>
        </p:nvPicPr>
        <p:blipFill rotWithShape="1">
          <a:blip r:embed="rId4">
            <a:extLst>
              <a:ext uri="{28A0092B-C50C-407E-A947-70E740481C1C}">
                <a14:useLocalDpi xmlns:a14="http://schemas.microsoft.com/office/drawing/2010/main" val="0"/>
              </a:ext>
            </a:extLst>
          </a:blip>
          <a:srcRect l="26385" t="-686" r="-4013" b="686"/>
          <a:stretch/>
        </p:blipFill>
        <p:spPr>
          <a:xfrm rot="555534">
            <a:off x="13408747" y="604025"/>
            <a:ext cx="4565158" cy="3984778"/>
          </a:xfrm>
          <a:prstGeom prst="rect">
            <a:avLst/>
          </a:prstGeom>
        </p:spPr>
      </p:pic>
      <p:pic>
        <p:nvPicPr>
          <p:cNvPr id="28" name="Bilde 27" descr="Et bilde som inneholder kosedyr, teddybjørn, leke, Kosedyr&#10;&#10;Automatisk generert beskrivelse">
            <a:extLst>
              <a:ext uri="{FF2B5EF4-FFF2-40B4-BE49-F238E27FC236}">
                <a16:creationId xmlns:a16="http://schemas.microsoft.com/office/drawing/2014/main" id="{1616437E-AAC2-6483-C2C1-325FB0A092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56873">
            <a:off x="1264617" y="447392"/>
            <a:ext cx="3958472" cy="3714515"/>
          </a:xfrm>
          <a:prstGeom prst="rect">
            <a:avLst/>
          </a:prstGeom>
        </p:spPr>
      </p:pic>
      <p:grpSp>
        <p:nvGrpSpPr>
          <p:cNvPr id="2" name="Group 2"/>
          <p:cNvGrpSpPr/>
          <p:nvPr/>
        </p:nvGrpSpPr>
        <p:grpSpPr>
          <a:xfrm>
            <a:off x="-254677" y="-329945"/>
            <a:ext cx="18797354" cy="10946889"/>
            <a:chOff x="0" y="0"/>
            <a:chExt cx="1149350" cy="1149350"/>
          </a:xfrm>
        </p:grpSpPr>
        <p:sp>
          <p:nvSpPr>
            <p:cNvPr id="3" name="Freeform 3"/>
            <p:cNvSpPr/>
            <p:nvPr/>
          </p:nvSpPr>
          <p:spPr>
            <a:xfrm>
              <a:off x="0" y="0"/>
              <a:ext cx="8274003" cy="4818476"/>
            </a:xfrm>
            <a:custGeom>
              <a:avLst/>
              <a:gdLst/>
              <a:ahLst/>
              <a:cxnLst/>
              <a:rect l="l" t="t" r="r" b="b"/>
              <a:pathLst>
                <a:path w="8274003" h="4818476">
                  <a:moveTo>
                    <a:pt x="8274003" y="53243"/>
                  </a:moveTo>
                  <a:lnTo>
                    <a:pt x="8274003" y="0"/>
                  </a:lnTo>
                  <a:lnTo>
                    <a:pt x="45713" y="0"/>
                  </a:lnTo>
                  <a:lnTo>
                    <a:pt x="45713" y="26621"/>
                  </a:lnTo>
                  <a:lnTo>
                    <a:pt x="0" y="26621"/>
                  </a:lnTo>
                  <a:lnTo>
                    <a:pt x="0" y="4818476"/>
                  </a:lnTo>
                  <a:lnTo>
                    <a:pt x="91425" y="4818476"/>
                  </a:lnTo>
                  <a:lnTo>
                    <a:pt x="91425" y="3886726"/>
                  </a:lnTo>
                  <a:lnTo>
                    <a:pt x="1645658" y="3886726"/>
                  </a:lnTo>
                  <a:lnTo>
                    <a:pt x="1645658" y="4818476"/>
                  </a:lnTo>
                  <a:lnTo>
                    <a:pt x="1737084" y="4818476"/>
                  </a:lnTo>
                  <a:lnTo>
                    <a:pt x="1737084" y="3886726"/>
                  </a:lnTo>
                  <a:lnTo>
                    <a:pt x="3291316" y="3886726"/>
                  </a:lnTo>
                  <a:lnTo>
                    <a:pt x="3291316" y="4818476"/>
                  </a:lnTo>
                  <a:lnTo>
                    <a:pt x="3382742" y="4818476"/>
                  </a:lnTo>
                  <a:lnTo>
                    <a:pt x="3382742" y="3886726"/>
                  </a:lnTo>
                  <a:lnTo>
                    <a:pt x="4936974" y="3886726"/>
                  </a:lnTo>
                  <a:lnTo>
                    <a:pt x="4936974" y="4818476"/>
                  </a:lnTo>
                  <a:lnTo>
                    <a:pt x="5028400" y="4818476"/>
                  </a:lnTo>
                  <a:lnTo>
                    <a:pt x="5028400" y="3886726"/>
                  </a:lnTo>
                  <a:lnTo>
                    <a:pt x="6582632" y="3886726"/>
                  </a:lnTo>
                  <a:lnTo>
                    <a:pt x="6582632" y="4818476"/>
                  </a:lnTo>
                  <a:lnTo>
                    <a:pt x="6674058" y="4818476"/>
                  </a:lnTo>
                  <a:lnTo>
                    <a:pt x="6674058" y="3886726"/>
                  </a:lnTo>
                  <a:lnTo>
                    <a:pt x="8274003" y="3886726"/>
                  </a:lnTo>
                  <a:lnTo>
                    <a:pt x="8274003" y="3833483"/>
                  </a:lnTo>
                  <a:lnTo>
                    <a:pt x="6674058" y="3833483"/>
                  </a:lnTo>
                  <a:lnTo>
                    <a:pt x="6674058" y="2928356"/>
                  </a:lnTo>
                  <a:lnTo>
                    <a:pt x="8274003" y="2928356"/>
                  </a:lnTo>
                  <a:lnTo>
                    <a:pt x="8274003" y="2875113"/>
                  </a:lnTo>
                  <a:lnTo>
                    <a:pt x="6674058" y="2875113"/>
                  </a:lnTo>
                  <a:lnTo>
                    <a:pt x="6674058" y="1969985"/>
                  </a:lnTo>
                  <a:lnTo>
                    <a:pt x="8274003" y="1969985"/>
                  </a:lnTo>
                  <a:lnTo>
                    <a:pt x="8274003" y="1916742"/>
                  </a:lnTo>
                  <a:lnTo>
                    <a:pt x="6674058" y="1916742"/>
                  </a:lnTo>
                  <a:lnTo>
                    <a:pt x="6674058" y="1011614"/>
                  </a:lnTo>
                  <a:lnTo>
                    <a:pt x="8274003" y="1011614"/>
                  </a:lnTo>
                  <a:lnTo>
                    <a:pt x="8274003" y="958371"/>
                  </a:lnTo>
                  <a:lnTo>
                    <a:pt x="6674058" y="958371"/>
                  </a:lnTo>
                  <a:lnTo>
                    <a:pt x="6674058" y="53243"/>
                  </a:lnTo>
                  <a:lnTo>
                    <a:pt x="8274003" y="53243"/>
                  </a:lnTo>
                  <a:close/>
                  <a:moveTo>
                    <a:pt x="1737084" y="958371"/>
                  </a:moveTo>
                  <a:lnTo>
                    <a:pt x="1737084" y="53243"/>
                  </a:lnTo>
                  <a:lnTo>
                    <a:pt x="3291316" y="53243"/>
                  </a:lnTo>
                  <a:lnTo>
                    <a:pt x="3291316" y="958371"/>
                  </a:lnTo>
                  <a:lnTo>
                    <a:pt x="1737084" y="958371"/>
                  </a:lnTo>
                  <a:close/>
                  <a:moveTo>
                    <a:pt x="3291316" y="1011614"/>
                  </a:moveTo>
                  <a:lnTo>
                    <a:pt x="3291316" y="1916742"/>
                  </a:lnTo>
                  <a:lnTo>
                    <a:pt x="1737084" y="1916742"/>
                  </a:lnTo>
                  <a:lnTo>
                    <a:pt x="1737084" y="1011614"/>
                  </a:lnTo>
                  <a:lnTo>
                    <a:pt x="3291316" y="1011614"/>
                  </a:lnTo>
                  <a:close/>
                  <a:moveTo>
                    <a:pt x="1645658" y="958371"/>
                  </a:moveTo>
                  <a:lnTo>
                    <a:pt x="91425" y="958371"/>
                  </a:lnTo>
                  <a:lnTo>
                    <a:pt x="91425" y="53243"/>
                  </a:lnTo>
                  <a:lnTo>
                    <a:pt x="1645658" y="53243"/>
                  </a:lnTo>
                  <a:lnTo>
                    <a:pt x="1645658" y="958371"/>
                  </a:lnTo>
                  <a:close/>
                  <a:moveTo>
                    <a:pt x="1645658" y="1011614"/>
                  </a:moveTo>
                  <a:lnTo>
                    <a:pt x="1645658" y="1916742"/>
                  </a:lnTo>
                  <a:lnTo>
                    <a:pt x="91425" y="1916742"/>
                  </a:lnTo>
                  <a:lnTo>
                    <a:pt x="91425" y="1011614"/>
                  </a:lnTo>
                  <a:lnTo>
                    <a:pt x="1645658" y="1011614"/>
                  </a:lnTo>
                  <a:close/>
                  <a:moveTo>
                    <a:pt x="1645658" y="1969985"/>
                  </a:moveTo>
                  <a:lnTo>
                    <a:pt x="1645658" y="2875113"/>
                  </a:lnTo>
                  <a:lnTo>
                    <a:pt x="91425" y="2875113"/>
                  </a:lnTo>
                  <a:lnTo>
                    <a:pt x="91425" y="1969985"/>
                  </a:lnTo>
                  <a:lnTo>
                    <a:pt x="1645658" y="1969985"/>
                  </a:lnTo>
                  <a:close/>
                  <a:moveTo>
                    <a:pt x="1737084" y="1969985"/>
                  </a:moveTo>
                  <a:lnTo>
                    <a:pt x="3291316" y="1969985"/>
                  </a:lnTo>
                  <a:lnTo>
                    <a:pt x="3291316" y="2875113"/>
                  </a:lnTo>
                  <a:lnTo>
                    <a:pt x="1737084" y="2875113"/>
                  </a:lnTo>
                  <a:lnTo>
                    <a:pt x="1737084" y="1969985"/>
                  </a:lnTo>
                  <a:close/>
                  <a:moveTo>
                    <a:pt x="3382742" y="1969985"/>
                  </a:moveTo>
                  <a:lnTo>
                    <a:pt x="4936974" y="1969985"/>
                  </a:lnTo>
                  <a:lnTo>
                    <a:pt x="4936974" y="2875113"/>
                  </a:lnTo>
                  <a:lnTo>
                    <a:pt x="3382742" y="2875113"/>
                  </a:lnTo>
                  <a:lnTo>
                    <a:pt x="3382742" y="1969985"/>
                  </a:lnTo>
                  <a:close/>
                  <a:moveTo>
                    <a:pt x="3382742" y="1916742"/>
                  </a:moveTo>
                  <a:lnTo>
                    <a:pt x="3382742" y="1011614"/>
                  </a:lnTo>
                  <a:lnTo>
                    <a:pt x="4936974" y="1011614"/>
                  </a:lnTo>
                  <a:lnTo>
                    <a:pt x="4936974" y="1916742"/>
                  </a:lnTo>
                  <a:lnTo>
                    <a:pt x="3382742" y="1916742"/>
                  </a:lnTo>
                  <a:close/>
                  <a:moveTo>
                    <a:pt x="3382742" y="958371"/>
                  </a:moveTo>
                  <a:lnTo>
                    <a:pt x="3382742" y="53243"/>
                  </a:lnTo>
                  <a:lnTo>
                    <a:pt x="4936974" y="53243"/>
                  </a:lnTo>
                  <a:lnTo>
                    <a:pt x="4936974" y="958371"/>
                  </a:lnTo>
                  <a:lnTo>
                    <a:pt x="3382742" y="958371"/>
                  </a:lnTo>
                  <a:close/>
                  <a:moveTo>
                    <a:pt x="91425" y="3833483"/>
                  </a:moveTo>
                  <a:lnTo>
                    <a:pt x="91425" y="2928356"/>
                  </a:lnTo>
                  <a:lnTo>
                    <a:pt x="1645658" y="2928356"/>
                  </a:lnTo>
                  <a:lnTo>
                    <a:pt x="1645658" y="3833483"/>
                  </a:lnTo>
                  <a:lnTo>
                    <a:pt x="91425" y="3833483"/>
                  </a:lnTo>
                  <a:close/>
                  <a:moveTo>
                    <a:pt x="1737084" y="3833483"/>
                  </a:moveTo>
                  <a:lnTo>
                    <a:pt x="1737084" y="2928356"/>
                  </a:lnTo>
                  <a:lnTo>
                    <a:pt x="3291316" y="2928356"/>
                  </a:lnTo>
                  <a:lnTo>
                    <a:pt x="3291316" y="3833483"/>
                  </a:lnTo>
                  <a:lnTo>
                    <a:pt x="1737084" y="3833483"/>
                  </a:lnTo>
                  <a:close/>
                  <a:moveTo>
                    <a:pt x="3382742" y="3833483"/>
                  </a:moveTo>
                  <a:lnTo>
                    <a:pt x="3382742" y="2928356"/>
                  </a:lnTo>
                  <a:lnTo>
                    <a:pt x="4936974" y="2928356"/>
                  </a:lnTo>
                  <a:lnTo>
                    <a:pt x="4936974" y="3833483"/>
                  </a:lnTo>
                  <a:lnTo>
                    <a:pt x="3382742" y="3833483"/>
                  </a:lnTo>
                  <a:close/>
                  <a:moveTo>
                    <a:pt x="6582632" y="3833483"/>
                  </a:moveTo>
                  <a:lnTo>
                    <a:pt x="5028400" y="3833483"/>
                  </a:lnTo>
                  <a:lnTo>
                    <a:pt x="5028400" y="2928356"/>
                  </a:lnTo>
                  <a:lnTo>
                    <a:pt x="6582632" y="2928356"/>
                  </a:lnTo>
                  <a:lnTo>
                    <a:pt x="6582632" y="3833483"/>
                  </a:lnTo>
                  <a:close/>
                  <a:moveTo>
                    <a:pt x="6582632" y="2875113"/>
                  </a:moveTo>
                  <a:lnTo>
                    <a:pt x="5028400" y="2875113"/>
                  </a:lnTo>
                  <a:lnTo>
                    <a:pt x="5028400" y="1969985"/>
                  </a:lnTo>
                  <a:lnTo>
                    <a:pt x="6582632" y="1969985"/>
                  </a:lnTo>
                  <a:lnTo>
                    <a:pt x="6582632" y="2875113"/>
                  </a:lnTo>
                  <a:close/>
                  <a:moveTo>
                    <a:pt x="6582632" y="1916742"/>
                  </a:moveTo>
                  <a:lnTo>
                    <a:pt x="5028400" y="1916742"/>
                  </a:lnTo>
                  <a:lnTo>
                    <a:pt x="5028400" y="1011614"/>
                  </a:lnTo>
                  <a:lnTo>
                    <a:pt x="6582632" y="1011614"/>
                  </a:lnTo>
                  <a:lnTo>
                    <a:pt x="6582632" y="1916742"/>
                  </a:lnTo>
                  <a:close/>
                  <a:moveTo>
                    <a:pt x="6582632" y="958371"/>
                  </a:moveTo>
                  <a:lnTo>
                    <a:pt x="5028400" y="958371"/>
                  </a:lnTo>
                  <a:lnTo>
                    <a:pt x="5028400" y="53243"/>
                  </a:lnTo>
                  <a:lnTo>
                    <a:pt x="6582632" y="53243"/>
                  </a:lnTo>
                  <a:lnTo>
                    <a:pt x="6582632" y="958371"/>
                  </a:lnTo>
                  <a:close/>
                </a:path>
              </a:pathLst>
            </a:custGeom>
            <a:solidFill>
              <a:srgbClr val="FFFFFF">
                <a:alpha val="49804"/>
              </a:srgbClr>
            </a:solidFill>
          </p:spPr>
          <p:txBody>
            <a:bodyPr/>
            <a:lstStyle/>
            <a:p>
              <a:endParaRPr lang="nn-NO"/>
            </a:p>
          </p:txBody>
        </p:sp>
      </p:grpSp>
      <p:grpSp>
        <p:nvGrpSpPr>
          <p:cNvPr id="4" name="Group 4"/>
          <p:cNvGrpSpPr>
            <a:grpSpLocks noChangeAspect="1"/>
          </p:cNvGrpSpPr>
          <p:nvPr/>
        </p:nvGrpSpPr>
        <p:grpSpPr>
          <a:xfrm rot="457425">
            <a:off x="13279602" y="315730"/>
            <a:ext cx="4516075" cy="5245321"/>
            <a:chOff x="0" y="0"/>
            <a:chExt cx="5466080" cy="6348730"/>
          </a:xfrm>
        </p:grpSpPr>
        <p:sp>
          <p:nvSpPr>
            <p:cNvPr id="5" name="Freeform 5"/>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nn-NO"/>
            </a:p>
          </p:txBody>
        </p:sp>
        <p:sp>
          <p:nvSpPr>
            <p:cNvPr id="7" name="Freeform 7"/>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nn-NO"/>
            </a:p>
          </p:txBody>
        </p:sp>
        <p:sp>
          <p:nvSpPr>
            <p:cNvPr id="8" name="Freeform 8"/>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nn-NO"/>
            </a:p>
          </p:txBody>
        </p:sp>
      </p:grpSp>
      <p:grpSp>
        <p:nvGrpSpPr>
          <p:cNvPr id="9" name="Group 9"/>
          <p:cNvGrpSpPr>
            <a:grpSpLocks noChangeAspect="1"/>
          </p:cNvGrpSpPr>
          <p:nvPr/>
        </p:nvGrpSpPr>
        <p:grpSpPr>
          <a:xfrm rot="-826582">
            <a:off x="1203130" y="5320993"/>
            <a:ext cx="4516075" cy="5245321"/>
            <a:chOff x="0" y="0"/>
            <a:chExt cx="5466080" cy="6348730"/>
          </a:xfrm>
        </p:grpSpPr>
        <p:sp>
          <p:nvSpPr>
            <p:cNvPr id="10" name="Freeform 10"/>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nn-NO"/>
            </a:p>
          </p:txBody>
        </p:sp>
        <p:sp>
          <p:nvSpPr>
            <p:cNvPr id="12" name="Freeform 12"/>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nn-NO"/>
            </a:p>
          </p:txBody>
        </p:sp>
        <p:sp>
          <p:nvSpPr>
            <p:cNvPr id="13" name="Freeform 13"/>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nn-NO"/>
            </a:p>
          </p:txBody>
        </p:sp>
      </p:grpSp>
      <p:sp>
        <p:nvSpPr>
          <p:cNvPr id="14" name="Freeform 14"/>
          <p:cNvSpPr/>
          <p:nvPr/>
        </p:nvSpPr>
        <p:spPr>
          <a:xfrm rot="-3010286">
            <a:off x="3195789" y="9383172"/>
            <a:ext cx="2266375" cy="705409"/>
          </a:xfrm>
          <a:custGeom>
            <a:avLst/>
            <a:gdLst/>
            <a:ahLst/>
            <a:cxnLst/>
            <a:rect l="l" t="t" r="r" b="b"/>
            <a:pathLst>
              <a:path w="2266375" h="705409">
                <a:moveTo>
                  <a:pt x="0" y="0"/>
                </a:moveTo>
                <a:lnTo>
                  <a:pt x="2266375" y="0"/>
                </a:lnTo>
                <a:lnTo>
                  <a:pt x="2266375" y="705409"/>
                </a:lnTo>
                <a:lnTo>
                  <a:pt x="0" y="7054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n-NO"/>
          </a:p>
        </p:txBody>
      </p:sp>
      <p:sp>
        <p:nvSpPr>
          <p:cNvPr id="17" name="Freeform 17"/>
          <p:cNvSpPr/>
          <p:nvPr/>
        </p:nvSpPr>
        <p:spPr>
          <a:xfrm rot="556925">
            <a:off x="731649" y="248148"/>
            <a:ext cx="5246370" cy="524637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8"/>
            <a:stretch>
              <a:fillRect/>
            </a:stretch>
          </a:blipFill>
        </p:spPr>
        <p:txBody>
          <a:bodyPr/>
          <a:lstStyle/>
          <a:p>
            <a:endParaRPr lang="nn-NO" dirty="0"/>
          </a:p>
        </p:txBody>
      </p:sp>
      <p:sp>
        <p:nvSpPr>
          <p:cNvPr id="21" name="Freeform 21"/>
          <p:cNvSpPr/>
          <p:nvPr/>
        </p:nvSpPr>
        <p:spPr>
          <a:xfrm rot="20522910">
            <a:off x="13883885" y="6022590"/>
            <a:ext cx="5246370" cy="524637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8"/>
            <a:stretch>
              <a:fillRect/>
            </a:stretch>
          </a:blipFill>
        </p:spPr>
        <p:txBody>
          <a:bodyPr/>
          <a:lstStyle/>
          <a:p>
            <a:endParaRPr lang="nn-NO" dirty="0"/>
          </a:p>
        </p:txBody>
      </p:sp>
      <p:sp>
        <p:nvSpPr>
          <p:cNvPr id="22" name="Freeform 22"/>
          <p:cNvSpPr/>
          <p:nvPr/>
        </p:nvSpPr>
        <p:spPr>
          <a:xfrm rot="2264085">
            <a:off x="15837644" y="276370"/>
            <a:ext cx="3108392" cy="1002456"/>
          </a:xfrm>
          <a:custGeom>
            <a:avLst/>
            <a:gdLst/>
            <a:ahLst/>
            <a:cxnLst/>
            <a:rect l="l" t="t" r="r" b="b"/>
            <a:pathLst>
              <a:path w="3108392" h="1002456">
                <a:moveTo>
                  <a:pt x="0" y="0"/>
                </a:moveTo>
                <a:lnTo>
                  <a:pt x="3108392" y="0"/>
                </a:lnTo>
                <a:lnTo>
                  <a:pt x="3108392" y="1002456"/>
                </a:lnTo>
                <a:lnTo>
                  <a:pt x="0" y="10024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n-NO"/>
          </a:p>
        </p:txBody>
      </p:sp>
      <p:sp>
        <p:nvSpPr>
          <p:cNvPr id="23" name="Freeform 23"/>
          <p:cNvSpPr/>
          <p:nvPr/>
        </p:nvSpPr>
        <p:spPr>
          <a:xfrm rot="-1905714">
            <a:off x="682462" y="342285"/>
            <a:ext cx="2599898" cy="929464"/>
          </a:xfrm>
          <a:custGeom>
            <a:avLst/>
            <a:gdLst/>
            <a:ahLst/>
            <a:cxnLst/>
            <a:rect l="l" t="t" r="r" b="b"/>
            <a:pathLst>
              <a:path w="2599898" h="929464">
                <a:moveTo>
                  <a:pt x="0" y="0"/>
                </a:moveTo>
                <a:lnTo>
                  <a:pt x="2599898" y="0"/>
                </a:lnTo>
                <a:lnTo>
                  <a:pt x="2599898" y="929463"/>
                </a:lnTo>
                <a:lnTo>
                  <a:pt x="0" y="9294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nn-NO"/>
          </a:p>
        </p:txBody>
      </p:sp>
      <p:sp>
        <p:nvSpPr>
          <p:cNvPr id="24" name="Freeform 24"/>
          <p:cNvSpPr/>
          <p:nvPr/>
        </p:nvSpPr>
        <p:spPr>
          <a:xfrm rot="-1262891">
            <a:off x="14128201" y="5370553"/>
            <a:ext cx="494414" cy="1228359"/>
          </a:xfrm>
          <a:custGeom>
            <a:avLst/>
            <a:gdLst/>
            <a:ahLst/>
            <a:cxnLst/>
            <a:rect l="l" t="t" r="r" b="b"/>
            <a:pathLst>
              <a:path w="494414" h="1228359">
                <a:moveTo>
                  <a:pt x="0" y="0"/>
                </a:moveTo>
                <a:lnTo>
                  <a:pt x="494414" y="0"/>
                </a:lnTo>
                <a:lnTo>
                  <a:pt x="494414" y="1228358"/>
                </a:lnTo>
                <a:lnTo>
                  <a:pt x="0" y="122835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nn-NO"/>
          </a:p>
        </p:txBody>
      </p:sp>
      <p:sp>
        <p:nvSpPr>
          <p:cNvPr id="18" name="Freeform 18"/>
          <p:cNvSpPr/>
          <p:nvPr/>
        </p:nvSpPr>
        <p:spPr>
          <a:xfrm rot="-466436">
            <a:off x="5141156" y="216229"/>
            <a:ext cx="8005687" cy="9573318"/>
          </a:xfrm>
          <a:custGeom>
            <a:avLst/>
            <a:gdLst/>
            <a:ahLst/>
            <a:cxnLst/>
            <a:rect l="l" t="t" r="r" b="b"/>
            <a:pathLst>
              <a:path w="8005687" h="9573318">
                <a:moveTo>
                  <a:pt x="0" y="0"/>
                </a:moveTo>
                <a:lnTo>
                  <a:pt x="8005688" y="0"/>
                </a:lnTo>
                <a:lnTo>
                  <a:pt x="8005688" y="9573319"/>
                </a:lnTo>
                <a:lnTo>
                  <a:pt x="0" y="95733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nn-NO" dirty="0"/>
          </a:p>
        </p:txBody>
      </p:sp>
      <p:sp>
        <p:nvSpPr>
          <p:cNvPr id="25" name="TextBox 25"/>
          <p:cNvSpPr txBox="1"/>
          <p:nvPr/>
        </p:nvSpPr>
        <p:spPr>
          <a:xfrm rot="-436632">
            <a:off x="6274454" y="419732"/>
            <a:ext cx="6235721" cy="9033370"/>
          </a:xfrm>
          <a:prstGeom prst="rect">
            <a:avLst/>
          </a:prstGeom>
        </p:spPr>
        <p:txBody>
          <a:bodyPr lIns="0" tIns="0" rIns="0" bIns="0" rtlCol="0" anchor="t">
            <a:spAutoFit/>
          </a:bodyPr>
          <a:lstStyle/>
          <a:p>
            <a:pPr algn="ctr">
              <a:lnSpc>
                <a:spcPts val="14585"/>
              </a:lnSpc>
            </a:pPr>
            <a:r>
              <a:rPr lang="nn-NO" sz="16550">
                <a:solidFill>
                  <a:srgbClr val="3C3333"/>
                </a:solidFill>
                <a:latin typeface="Marykate"/>
              </a:rPr>
              <a:t>Tidslinja!</a:t>
            </a:r>
          </a:p>
          <a:p>
            <a:pPr algn="ctr">
              <a:lnSpc>
                <a:spcPts val="14585"/>
              </a:lnSpc>
            </a:pPr>
            <a:r>
              <a:rPr lang="nn-NO" sz="4800">
                <a:solidFill>
                  <a:srgbClr val="3C3333"/>
                </a:solidFill>
                <a:latin typeface="Marykate"/>
              </a:rPr>
              <a:t>Eg heiter </a:t>
            </a:r>
            <a:r>
              <a:rPr lang="nn-NO" sz="4800" err="1">
                <a:solidFill>
                  <a:srgbClr val="3C3333"/>
                </a:solidFill>
                <a:latin typeface="Marykate"/>
              </a:rPr>
              <a:t>Andrina</a:t>
            </a:r>
            <a:r>
              <a:rPr lang="nn-NO" sz="4800">
                <a:solidFill>
                  <a:srgbClr val="3C3333"/>
                </a:solidFill>
                <a:latin typeface="Marykate"/>
              </a:rPr>
              <a:t>, og tinga/personane eg no skal fortelje om, seier noko om meg og livet mitt.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ADAD5"/>
        </a:solidFill>
        <a:effectLst/>
      </p:bgPr>
    </p:bg>
    <p:spTree>
      <p:nvGrpSpPr>
        <p:cNvPr id="1" name="">
          <a:extLst>
            <a:ext uri="{FF2B5EF4-FFF2-40B4-BE49-F238E27FC236}">
              <a16:creationId xmlns:a16="http://schemas.microsoft.com/office/drawing/2014/main" id="{FF378A96-4DFB-DA6A-375F-36F9F2B01F1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FF685C3-2F7E-CB52-EE55-4C44CEDCBDD7}"/>
              </a:ext>
            </a:extLst>
          </p:cNvPr>
          <p:cNvGrpSpPr/>
          <p:nvPr/>
        </p:nvGrpSpPr>
        <p:grpSpPr>
          <a:xfrm>
            <a:off x="-254677" y="-329945"/>
            <a:ext cx="18797354" cy="10946889"/>
            <a:chOff x="0" y="0"/>
            <a:chExt cx="1149350" cy="1149350"/>
          </a:xfrm>
        </p:grpSpPr>
        <p:sp>
          <p:nvSpPr>
            <p:cNvPr id="3" name="Freeform 3">
              <a:extLst>
                <a:ext uri="{FF2B5EF4-FFF2-40B4-BE49-F238E27FC236}">
                  <a16:creationId xmlns:a16="http://schemas.microsoft.com/office/drawing/2014/main" id="{DA8C0E49-15D2-9689-50B7-80FD545A9E0B}"/>
                </a:ext>
              </a:extLst>
            </p:cNvPr>
            <p:cNvSpPr/>
            <p:nvPr/>
          </p:nvSpPr>
          <p:spPr>
            <a:xfrm>
              <a:off x="0" y="0"/>
              <a:ext cx="8274003" cy="4818476"/>
            </a:xfrm>
            <a:custGeom>
              <a:avLst/>
              <a:gdLst/>
              <a:ahLst/>
              <a:cxnLst/>
              <a:rect l="l" t="t" r="r" b="b"/>
              <a:pathLst>
                <a:path w="8274003" h="4818476">
                  <a:moveTo>
                    <a:pt x="8274003" y="53243"/>
                  </a:moveTo>
                  <a:lnTo>
                    <a:pt x="8274003" y="0"/>
                  </a:lnTo>
                  <a:lnTo>
                    <a:pt x="45713" y="0"/>
                  </a:lnTo>
                  <a:lnTo>
                    <a:pt x="45713" y="26621"/>
                  </a:lnTo>
                  <a:lnTo>
                    <a:pt x="0" y="26621"/>
                  </a:lnTo>
                  <a:lnTo>
                    <a:pt x="0" y="4818476"/>
                  </a:lnTo>
                  <a:lnTo>
                    <a:pt x="91425" y="4818476"/>
                  </a:lnTo>
                  <a:lnTo>
                    <a:pt x="91425" y="3886726"/>
                  </a:lnTo>
                  <a:lnTo>
                    <a:pt x="1645658" y="3886726"/>
                  </a:lnTo>
                  <a:lnTo>
                    <a:pt x="1645658" y="4818476"/>
                  </a:lnTo>
                  <a:lnTo>
                    <a:pt x="1737084" y="4818476"/>
                  </a:lnTo>
                  <a:lnTo>
                    <a:pt x="1737084" y="3886726"/>
                  </a:lnTo>
                  <a:lnTo>
                    <a:pt x="3291316" y="3886726"/>
                  </a:lnTo>
                  <a:lnTo>
                    <a:pt x="3291316" y="4818476"/>
                  </a:lnTo>
                  <a:lnTo>
                    <a:pt x="3382742" y="4818476"/>
                  </a:lnTo>
                  <a:lnTo>
                    <a:pt x="3382742" y="3886726"/>
                  </a:lnTo>
                  <a:lnTo>
                    <a:pt x="4936974" y="3886726"/>
                  </a:lnTo>
                  <a:lnTo>
                    <a:pt x="4936974" y="4818476"/>
                  </a:lnTo>
                  <a:lnTo>
                    <a:pt x="5028400" y="4818476"/>
                  </a:lnTo>
                  <a:lnTo>
                    <a:pt x="5028400" y="3886726"/>
                  </a:lnTo>
                  <a:lnTo>
                    <a:pt x="6582632" y="3886726"/>
                  </a:lnTo>
                  <a:lnTo>
                    <a:pt x="6582632" y="4818476"/>
                  </a:lnTo>
                  <a:lnTo>
                    <a:pt x="6674058" y="4818476"/>
                  </a:lnTo>
                  <a:lnTo>
                    <a:pt x="6674058" y="3886726"/>
                  </a:lnTo>
                  <a:lnTo>
                    <a:pt x="8274003" y="3886726"/>
                  </a:lnTo>
                  <a:lnTo>
                    <a:pt x="8274003" y="3833483"/>
                  </a:lnTo>
                  <a:lnTo>
                    <a:pt x="6674058" y="3833483"/>
                  </a:lnTo>
                  <a:lnTo>
                    <a:pt x="6674058" y="2928356"/>
                  </a:lnTo>
                  <a:lnTo>
                    <a:pt x="8274003" y="2928356"/>
                  </a:lnTo>
                  <a:lnTo>
                    <a:pt x="8274003" y="2875113"/>
                  </a:lnTo>
                  <a:lnTo>
                    <a:pt x="6674058" y="2875113"/>
                  </a:lnTo>
                  <a:lnTo>
                    <a:pt x="6674058" y="1969985"/>
                  </a:lnTo>
                  <a:lnTo>
                    <a:pt x="8274003" y="1969985"/>
                  </a:lnTo>
                  <a:lnTo>
                    <a:pt x="8274003" y="1916742"/>
                  </a:lnTo>
                  <a:lnTo>
                    <a:pt x="6674058" y="1916742"/>
                  </a:lnTo>
                  <a:lnTo>
                    <a:pt x="6674058" y="1011614"/>
                  </a:lnTo>
                  <a:lnTo>
                    <a:pt x="8274003" y="1011614"/>
                  </a:lnTo>
                  <a:lnTo>
                    <a:pt x="8274003" y="958371"/>
                  </a:lnTo>
                  <a:lnTo>
                    <a:pt x="6674058" y="958371"/>
                  </a:lnTo>
                  <a:lnTo>
                    <a:pt x="6674058" y="53243"/>
                  </a:lnTo>
                  <a:lnTo>
                    <a:pt x="8274003" y="53243"/>
                  </a:lnTo>
                  <a:close/>
                  <a:moveTo>
                    <a:pt x="1737084" y="958371"/>
                  </a:moveTo>
                  <a:lnTo>
                    <a:pt x="1737084" y="53243"/>
                  </a:lnTo>
                  <a:lnTo>
                    <a:pt x="3291316" y="53243"/>
                  </a:lnTo>
                  <a:lnTo>
                    <a:pt x="3291316" y="958371"/>
                  </a:lnTo>
                  <a:lnTo>
                    <a:pt x="1737084" y="958371"/>
                  </a:lnTo>
                  <a:close/>
                  <a:moveTo>
                    <a:pt x="3291316" y="1011614"/>
                  </a:moveTo>
                  <a:lnTo>
                    <a:pt x="3291316" y="1916742"/>
                  </a:lnTo>
                  <a:lnTo>
                    <a:pt x="1737084" y="1916742"/>
                  </a:lnTo>
                  <a:lnTo>
                    <a:pt x="1737084" y="1011614"/>
                  </a:lnTo>
                  <a:lnTo>
                    <a:pt x="3291316" y="1011614"/>
                  </a:lnTo>
                  <a:close/>
                  <a:moveTo>
                    <a:pt x="1645658" y="958371"/>
                  </a:moveTo>
                  <a:lnTo>
                    <a:pt x="91425" y="958371"/>
                  </a:lnTo>
                  <a:lnTo>
                    <a:pt x="91425" y="53243"/>
                  </a:lnTo>
                  <a:lnTo>
                    <a:pt x="1645658" y="53243"/>
                  </a:lnTo>
                  <a:lnTo>
                    <a:pt x="1645658" y="958371"/>
                  </a:lnTo>
                  <a:close/>
                  <a:moveTo>
                    <a:pt x="1645658" y="1011614"/>
                  </a:moveTo>
                  <a:lnTo>
                    <a:pt x="1645658" y="1916742"/>
                  </a:lnTo>
                  <a:lnTo>
                    <a:pt x="91425" y="1916742"/>
                  </a:lnTo>
                  <a:lnTo>
                    <a:pt x="91425" y="1011614"/>
                  </a:lnTo>
                  <a:lnTo>
                    <a:pt x="1645658" y="1011614"/>
                  </a:lnTo>
                  <a:close/>
                  <a:moveTo>
                    <a:pt x="1645658" y="1969985"/>
                  </a:moveTo>
                  <a:lnTo>
                    <a:pt x="1645658" y="2875113"/>
                  </a:lnTo>
                  <a:lnTo>
                    <a:pt x="91425" y="2875113"/>
                  </a:lnTo>
                  <a:lnTo>
                    <a:pt x="91425" y="1969985"/>
                  </a:lnTo>
                  <a:lnTo>
                    <a:pt x="1645658" y="1969985"/>
                  </a:lnTo>
                  <a:close/>
                  <a:moveTo>
                    <a:pt x="1737084" y="1969985"/>
                  </a:moveTo>
                  <a:lnTo>
                    <a:pt x="3291316" y="1969985"/>
                  </a:lnTo>
                  <a:lnTo>
                    <a:pt x="3291316" y="2875113"/>
                  </a:lnTo>
                  <a:lnTo>
                    <a:pt x="1737084" y="2875113"/>
                  </a:lnTo>
                  <a:lnTo>
                    <a:pt x="1737084" y="1969985"/>
                  </a:lnTo>
                  <a:close/>
                  <a:moveTo>
                    <a:pt x="3382742" y="1969985"/>
                  </a:moveTo>
                  <a:lnTo>
                    <a:pt x="4936974" y="1969985"/>
                  </a:lnTo>
                  <a:lnTo>
                    <a:pt x="4936974" y="2875113"/>
                  </a:lnTo>
                  <a:lnTo>
                    <a:pt x="3382742" y="2875113"/>
                  </a:lnTo>
                  <a:lnTo>
                    <a:pt x="3382742" y="1969985"/>
                  </a:lnTo>
                  <a:close/>
                  <a:moveTo>
                    <a:pt x="3382742" y="1916742"/>
                  </a:moveTo>
                  <a:lnTo>
                    <a:pt x="3382742" y="1011614"/>
                  </a:lnTo>
                  <a:lnTo>
                    <a:pt x="4936974" y="1011614"/>
                  </a:lnTo>
                  <a:lnTo>
                    <a:pt x="4936974" y="1916742"/>
                  </a:lnTo>
                  <a:lnTo>
                    <a:pt x="3382742" y="1916742"/>
                  </a:lnTo>
                  <a:close/>
                  <a:moveTo>
                    <a:pt x="3382742" y="958371"/>
                  </a:moveTo>
                  <a:lnTo>
                    <a:pt x="3382742" y="53243"/>
                  </a:lnTo>
                  <a:lnTo>
                    <a:pt x="4936974" y="53243"/>
                  </a:lnTo>
                  <a:lnTo>
                    <a:pt x="4936974" y="958371"/>
                  </a:lnTo>
                  <a:lnTo>
                    <a:pt x="3382742" y="958371"/>
                  </a:lnTo>
                  <a:close/>
                  <a:moveTo>
                    <a:pt x="91425" y="3833483"/>
                  </a:moveTo>
                  <a:lnTo>
                    <a:pt x="91425" y="2928356"/>
                  </a:lnTo>
                  <a:lnTo>
                    <a:pt x="1645658" y="2928356"/>
                  </a:lnTo>
                  <a:lnTo>
                    <a:pt x="1645658" y="3833483"/>
                  </a:lnTo>
                  <a:lnTo>
                    <a:pt x="91425" y="3833483"/>
                  </a:lnTo>
                  <a:close/>
                  <a:moveTo>
                    <a:pt x="1737084" y="3833483"/>
                  </a:moveTo>
                  <a:lnTo>
                    <a:pt x="1737084" y="2928356"/>
                  </a:lnTo>
                  <a:lnTo>
                    <a:pt x="3291316" y="2928356"/>
                  </a:lnTo>
                  <a:lnTo>
                    <a:pt x="3291316" y="3833483"/>
                  </a:lnTo>
                  <a:lnTo>
                    <a:pt x="1737084" y="3833483"/>
                  </a:lnTo>
                  <a:close/>
                  <a:moveTo>
                    <a:pt x="3382742" y="3833483"/>
                  </a:moveTo>
                  <a:lnTo>
                    <a:pt x="3382742" y="2928356"/>
                  </a:lnTo>
                  <a:lnTo>
                    <a:pt x="4936974" y="2928356"/>
                  </a:lnTo>
                  <a:lnTo>
                    <a:pt x="4936974" y="3833483"/>
                  </a:lnTo>
                  <a:lnTo>
                    <a:pt x="3382742" y="3833483"/>
                  </a:lnTo>
                  <a:close/>
                  <a:moveTo>
                    <a:pt x="6582632" y="3833483"/>
                  </a:moveTo>
                  <a:lnTo>
                    <a:pt x="5028400" y="3833483"/>
                  </a:lnTo>
                  <a:lnTo>
                    <a:pt x="5028400" y="2928356"/>
                  </a:lnTo>
                  <a:lnTo>
                    <a:pt x="6582632" y="2928356"/>
                  </a:lnTo>
                  <a:lnTo>
                    <a:pt x="6582632" y="3833483"/>
                  </a:lnTo>
                  <a:close/>
                  <a:moveTo>
                    <a:pt x="6582632" y="2875113"/>
                  </a:moveTo>
                  <a:lnTo>
                    <a:pt x="5028400" y="2875113"/>
                  </a:lnTo>
                  <a:lnTo>
                    <a:pt x="5028400" y="1969985"/>
                  </a:lnTo>
                  <a:lnTo>
                    <a:pt x="6582632" y="1969985"/>
                  </a:lnTo>
                  <a:lnTo>
                    <a:pt x="6582632" y="2875113"/>
                  </a:lnTo>
                  <a:close/>
                  <a:moveTo>
                    <a:pt x="6582632" y="1916742"/>
                  </a:moveTo>
                  <a:lnTo>
                    <a:pt x="5028400" y="1916742"/>
                  </a:lnTo>
                  <a:lnTo>
                    <a:pt x="5028400" y="1011614"/>
                  </a:lnTo>
                  <a:lnTo>
                    <a:pt x="6582632" y="1011614"/>
                  </a:lnTo>
                  <a:lnTo>
                    <a:pt x="6582632" y="1916742"/>
                  </a:lnTo>
                  <a:close/>
                  <a:moveTo>
                    <a:pt x="6582632" y="958371"/>
                  </a:moveTo>
                  <a:lnTo>
                    <a:pt x="5028400" y="958371"/>
                  </a:lnTo>
                  <a:lnTo>
                    <a:pt x="5028400" y="53243"/>
                  </a:lnTo>
                  <a:lnTo>
                    <a:pt x="6582632" y="53243"/>
                  </a:lnTo>
                  <a:lnTo>
                    <a:pt x="6582632" y="958371"/>
                  </a:lnTo>
                  <a:close/>
                </a:path>
              </a:pathLst>
            </a:custGeom>
            <a:solidFill>
              <a:srgbClr val="FFFFFF">
                <a:alpha val="49804"/>
              </a:srgbClr>
            </a:solidFill>
          </p:spPr>
          <p:txBody>
            <a:bodyPr/>
            <a:lstStyle/>
            <a:p>
              <a:endParaRPr lang="nn-NO"/>
            </a:p>
          </p:txBody>
        </p:sp>
      </p:grpSp>
      <p:sp>
        <p:nvSpPr>
          <p:cNvPr id="4" name="Freeform 4">
            <a:extLst>
              <a:ext uri="{FF2B5EF4-FFF2-40B4-BE49-F238E27FC236}">
                <a16:creationId xmlns:a16="http://schemas.microsoft.com/office/drawing/2014/main" id="{54396086-501B-C53C-C839-3D5CF7BD702C}"/>
              </a:ext>
            </a:extLst>
          </p:cNvPr>
          <p:cNvSpPr/>
          <p:nvPr/>
        </p:nvSpPr>
        <p:spPr>
          <a:xfrm rot="-459133">
            <a:off x="7862810" y="1494014"/>
            <a:ext cx="9418028" cy="7298972"/>
          </a:xfrm>
          <a:custGeom>
            <a:avLst/>
            <a:gdLst/>
            <a:ahLst/>
            <a:cxnLst/>
            <a:rect l="l" t="t" r="r" b="b"/>
            <a:pathLst>
              <a:path w="9418028" h="7298972">
                <a:moveTo>
                  <a:pt x="0" y="0"/>
                </a:moveTo>
                <a:lnTo>
                  <a:pt x="9418028" y="0"/>
                </a:lnTo>
                <a:lnTo>
                  <a:pt x="9418028" y="7298972"/>
                </a:lnTo>
                <a:lnTo>
                  <a:pt x="0" y="7298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n-NO" dirty="0"/>
          </a:p>
        </p:txBody>
      </p:sp>
      <p:grpSp>
        <p:nvGrpSpPr>
          <p:cNvPr id="5" name="Group 5">
            <a:extLst>
              <a:ext uri="{FF2B5EF4-FFF2-40B4-BE49-F238E27FC236}">
                <a16:creationId xmlns:a16="http://schemas.microsoft.com/office/drawing/2014/main" id="{C1DFA2E0-DCD7-800C-297B-D6B2739ED8E9}"/>
              </a:ext>
            </a:extLst>
          </p:cNvPr>
          <p:cNvGrpSpPr>
            <a:grpSpLocks noChangeAspect="1"/>
          </p:cNvGrpSpPr>
          <p:nvPr/>
        </p:nvGrpSpPr>
        <p:grpSpPr>
          <a:xfrm>
            <a:off x="1346983" y="1259226"/>
            <a:ext cx="6380848" cy="7411212"/>
            <a:chOff x="0" y="0"/>
            <a:chExt cx="5466080" cy="6348730"/>
          </a:xfrm>
        </p:grpSpPr>
        <p:sp>
          <p:nvSpPr>
            <p:cNvPr id="6" name="Freeform 6">
              <a:extLst>
                <a:ext uri="{FF2B5EF4-FFF2-40B4-BE49-F238E27FC236}">
                  <a16:creationId xmlns:a16="http://schemas.microsoft.com/office/drawing/2014/main" id="{C1D3B882-F4E8-D9C2-B7E6-0ACB29994707}"/>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nn-NO"/>
            </a:p>
          </p:txBody>
        </p:sp>
        <p:sp>
          <p:nvSpPr>
            <p:cNvPr id="8" name="Freeform 8">
              <a:extLst>
                <a:ext uri="{FF2B5EF4-FFF2-40B4-BE49-F238E27FC236}">
                  <a16:creationId xmlns:a16="http://schemas.microsoft.com/office/drawing/2014/main" id="{5FE1F8A8-FD43-B7F8-B057-50E237085DE5}"/>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nn-NO"/>
            </a:p>
          </p:txBody>
        </p:sp>
        <p:sp>
          <p:nvSpPr>
            <p:cNvPr id="9" name="Freeform 9">
              <a:extLst>
                <a:ext uri="{FF2B5EF4-FFF2-40B4-BE49-F238E27FC236}">
                  <a16:creationId xmlns:a16="http://schemas.microsoft.com/office/drawing/2014/main" id="{1EC6E7C4-57A8-F633-BCAF-18A524D0C561}"/>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nn-NO"/>
            </a:p>
          </p:txBody>
        </p:sp>
      </p:grpSp>
      <p:sp>
        <p:nvSpPr>
          <p:cNvPr id="11" name="Freeform 11">
            <a:extLst>
              <a:ext uri="{FF2B5EF4-FFF2-40B4-BE49-F238E27FC236}">
                <a16:creationId xmlns:a16="http://schemas.microsoft.com/office/drawing/2014/main" id="{FC28BE86-8D02-637C-F8DD-0AAFAF2E6E74}"/>
              </a:ext>
            </a:extLst>
          </p:cNvPr>
          <p:cNvSpPr/>
          <p:nvPr/>
        </p:nvSpPr>
        <p:spPr>
          <a:xfrm rot="1492602">
            <a:off x="5863307" y="7438504"/>
            <a:ext cx="2526848" cy="2466835"/>
          </a:xfrm>
          <a:custGeom>
            <a:avLst/>
            <a:gdLst/>
            <a:ahLst/>
            <a:cxnLst/>
            <a:rect l="l" t="t" r="r" b="b"/>
            <a:pathLst>
              <a:path w="2526848" h="2466835">
                <a:moveTo>
                  <a:pt x="0" y="0"/>
                </a:moveTo>
                <a:lnTo>
                  <a:pt x="2526848" y="0"/>
                </a:lnTo>
                <a:lnTo>
                  <a:pt x="2526848" y="2466835"/>
                </a:lnTo>
                <a:lnTo>
                  <a:pt x="0" y="24668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n-NO"/>
          </a:p>
        </p:txBody>
      </p:sp>
      <p:sp>
        <p:nvSpPr>
          <p:cNvPr id="12" name="Freeform 12">
            <a:extLst>
              <a:ext uri="{FF2B5EF4-FFF2-40B4-BE49-F238E27FC236}">
                <a16:creationId xmlns:a16="http://schemas.microsoft.com/office/drawing/2014/main" id="{E005F736-1379-E7FF-E4D5-1CD18CE97E70}"/>
              </a:ext>
            </a:extLst>
          </p:cNvPr>
          <p:cNvSpPr/>
          <p:nvPr/>
        </p:nvSpPr>
        <p:spPr>
          <a:xfrm rot="1628299">
            <a:off x="541326" y="7838437"/>
            <a:ext cx="2719070" cy="846310"/>
          </a:xfrm>
          <a:custGeom>
            <a:avLst/>
            <a:gdLst/>
            <a:ahLst/>
            <a:cxnLst/>
            <a:rect l="l" t="t" r="r" b="b"/>
            <a:pathLst>
              <a:path w="2719070" h="846310">
                <a:moveTo>
                  <a:pt x="0" y="0"/>
                </a:moveTo>
                <a:lnTo>
                  <a:pt x="2719069" y="0"/>
                </a:lnTo>
                <a:lnTo>
                  <a:pt x="2719069" y="846310"/>
                </a:lnTo>
                <a:lnTo>
                  <a:pt x="0" y="8463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n-NO"/>
          </a:p>
        </p:txBody>
      </p:sp>
      <p:sp>
        <p:nvSpPr>
          <p:cNvPr id="14" name="TextBox 14">
            <a:extLst>
              <a:ext uri="{FF2B5EF4-FFF2-40B4-BE49-F238E27FC236}">
                <a16:creationId xmlns:a16="http://schemas.microsoft.com/office/drawing/2014/main" id="{C69E6DA7-BD8E-496B-3C60-DBD89C1892AD}"/>
              </a:ext>
            </a:extLst>
          </p:cNvPr>
          <p:cNvSpPr txBox="1"/>
          <p:nvPr/>
        </p:nvSpPr>
        <p:spPr>
          <a:xfrm rot="-436632">
            <a:off x="9044188" y="3038052"/>
            <a:ext cx="7197731" cy="1154162"/>
          </a:xfrm>
          <a:prstGeom prst="rect">
            <a:avLst/>
          </a:prstGeom>
        </p:spPr>
        <p:txBody>
          <a:bodyPr lIns="0" tIns="0" rIns="0" bIns="0" rtlCol="0" anchor="t">
            <a:spAutoFit/>
          </a:bodyPr>
          <a:lstStyle/>
          <a:p>
            <a:pPr algn="ctr">
              <a:lnSpc>
                <a:spcPts val="9041"/>
              </a:lnSpc>
            </a:pPr>
            <a:r>
              <a:rPr lang="en-US" sz="10274" dirty="0" err="1">
                <a:solidFill>
                  <a:srgbClr val="3C3333"/>
                </a:solidFill>
                <a:latin typeface="Marykate"/>
              </a:rPr>
              <a:t>Frøken</a:t>
            </a:r>
            <a:r>
              <a:rPr lang="en-US" sz="10274" dirty="0">
                <a:solidFill>
                  <a:srgbClr val="3C3333"/>
                </a:solidFill>
                <a:latin typeface="Marykate"/>
              </a:rPr>
              <a:t> Kanin</a:t>
            </a:r>
          </a:p>
        </p:txBody>
      </p:sp>
      <p:sp>
        <p:nvSpPr>
          <p:cNvPr id="15" name="TekstSylinder 14">
            <a:extLst>
              <a:ext uri="{FF2B5EF4-FFF2-40B4-BE49-F238E27FC236}">
                <a16:creationId xmlns:a16="http://schemas.microsoft.com/office/drawing/2014/main" id="{5FA9DA24-B8E6-4D9A-E47A-0F203EBF9D69}"/>
              </a:ext>
            </a:extLst>
          </p:cNvPr>
          <p:cNvSpPr txBox="1"/>
          <p:nvPr/>
        </p:nvSpPr>
        <p:spPr>
          <a:xfrm rot="21151209">
            <a:off x="9349980" y="4441682"/>
            <a:ext cx="7531131" cy="2862322"/>
          </a:xfrm>
          <a:prstGeom prst="rect">
            <a:avLst/>
          </a:prstGeom>
          <a:noFill/>
        </p:spPr>
        <p:txBody>
          <a:bodyPr wrap="square" lIns="91440" tIns="45720" rIns="91440" bIns="45720" rtlCol="0" anchor="t">
            <a:spAutoFit/>
          </a:bodyPr>
          <a:lstStyle/>
          <a:p>
            <a:r>
              <a:rPr lang="nn-NO" sz="3600" dirty="0"/>
              <a:t>Denne slitne bamsen ser kanskje heilt vanleg ut, men for meg betyr han svært mykje. Frøken Kanin var den aller fyrste bamsen eg fekk som barn, og eg og ho har vore bestevenar sidan 2010. </a:t>
            </a:r>
          </a:p>
        </p:txBody>
      </p:sp>
      <p:pic>
        <p:nvPicPr>
          <p:cNvPr id="17" name="Bilde 16" descr="Et bilde som inneholder kosedyr, teddybjørn, leke, Kosedyr&#10;&#10;Automatisk generert beskrivelse">
            <a:extLst>
              <a:ext uri="{FF2B5EF4-FFF2-40B4-BE49-F238E27FC236}">
                <a16:creationId xmlns:a16="http://schemas.microsoft.com/office/drawing/2014/main" id="{AD4B1746-AB6C-84C6-798A-72BC5B66CE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40761" y="1616561"/>
            <a:ext cx="5755140" cy="5400455"/>
          </a:xfrm>
          <a:prstGeom prst="rect">
            <a:avLst/>
          </a:prstGeom>
        </p:spPr>
      </p:pic>
      <p:sp>
        <p:nvSpPr>
          <p:cNvPr id="10" name="Freeform 10">
            <a:extLst>
              <a:ext uri="{FF2B5EF4-FFF2-40B4-BE49-F238E27FC236}">
                <a16:creationId xmlns:a16="http://schemas.microsoft.com/office/drawing/2014/main" id="{9E83D3F2-810F-8795-66EE-B1D2FF725C39}"/>
              </a:ext>
            </a:extLst>
          </p:cNvPr>
          <p:cNvSpPr/>
          <p:nvPr/>
        </p:nvSpPr>
        <p:spPr>
          <a:xfrm rot="1757134">
            <a:off x="5667032" y="931330"/>
            <a:ext cx="3086714" cy="962026"/>
          </a:xfrm>
          <a:custGeom>
            <a:avLst/>
            <a:gdLst/>
            <a:ahLst/>
            <a:cxnLst/>
            <a:rect l="l" t="t" r="r" b="b"/>
            <a:pathLst>
              <a:path w="3086714" h="962026">
                <a:moveTo>
                  <a:pt x="0" y="0"/>
                </a:moveTo>
                <a:lnTo>
                  <a:pt x="3086713" y="0"/>
                </a:lnTo>
                <a:lnTo>
                  <a:pt x="3086713" y="962026"/>
                </a:lnTo>
                <a:lnTo>
                  <a:pt x="0" y="9620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n-NO"/>
          </a:p>
        </p:txBody>
      </p:sp>
    </p:spTree>
    <p:extLst>
      <p:ext uri="{BB962C8B-B14F-4D97-AF65-F5344CB8AC3E}">
        <p14:creationId xmlns:p14="http://schemas.microsoft.com/office/powerpoint/2010/main" val="405360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CBC6"/>
        </a:solidFill>
        <a:effectLst/>
      </p:bgPr>
    </p:bg>
    <p:spTree>
      <p:nvGrpSpPr>
        <p:cNvPr id="1" name=""/>
        <p:cNvGrpSpPr/>
        <p:nvPr/>
      </p:nvGrpSpPr>
      <p:grpSpPr>
        <a:xfrm>
          <a:off x="0" y="0"/>
          <a:ext cx="0" cy="0"/>
          <a:chOff x="0" y="0"/>
          <a:chExt cx="0" cy="0"/>
        </a:xfrm>
      </p:grpSpPr>
      <p:grpSp>
        <p:nvGrpSpPr>
          <p:cNvPr id="2" name="Group 2"/>
          <p:cNvGrpSpPr/>
          <p:nvPr/>
        </p:nvGrpSpPr>
        <p:grpSpPr>
          <a:xfrm>
            <a:off x="-254677" y="-329945"/>
            <a:ext cx="18797354" cy="10946889"/>
            <a:chOff x="0" y="0"/>
            <a:chExt cx="1149350" cy="1149350"/>
          </a:xfrm>
        </p:grpSpPr>
        <p:sp>
          <p:nvSpPr>
            <p:cNvPr id="3" name="Freeform 3"/>
            <p:cNvSpPr/>
            <p:nvPr/>
          </p:nvSpPr>
          <p:spPr>
            <a:xfrm>
              <a:off x="0" y="0"/>
              <a:ext cx="8274003" cy="4818476"/>
            </a:xfrm>
            <a:custGeom>
              <a:avLst/>
              <a:gdLst/>
              <a:ahLst/>
              <a:cxnLst/>
              <a:rect l="l" t="t" r="r" b="b"/>
              <a:pathLst>
                <a:path w="8274003" h="4818476">
                  <a:moveTo>
                    <a:pt x="8274003" y="53243"/>
                  </a:moveTo>
                  <a:lnTo>
                    <a:pt x="8274003" y="0"/>
                  </a:lnTo>
                  <a:lnTo>
                    <a:pt x="45713" y="0"/>
                  </a:lnTo>
                  <a:lnTo>
                    <a:pt x="45713" y="26621"/>
                  </a:lnTo>
                  <a:lnTo>
                    <a:pt x="0" y="26621"/>
                  </a:lnTo>
                  <a:lnTo>
                    <a:pt x="0" y="4818476"/>
                  </a:lnTo>
                  <a:lnTo>
                    <a:pt x="91425" y="4818476"/>
                  </a:lnTo>
                  <a:lnTo>
                    <a:pt x="91425" y="3886726"/>
                  </a:lnTo>
                  <a:lnTo>
                    <a:pt x="1645658" y="3886726"/>
                  </a:lnTo>
                  <a:lnTo>
                    <a:pt x="1645658" y="4818476"/>
                  </a:lnTo>
                  <a:lnTo>
                    <a:pt x="1737084" y="4818476"/>
                  </a:lnTo>
                  <a:lnTo>
                    <a:pt x="1737084" y="3886726"/>
                  </a:lnTo>
                  <a:lnTo>
                    <a:pt x="3291316" y="3886726"/>
                  </a:lnTo>
                  <a:lnTo>
                    <a:pt x="3291316" y="4818476"/>
                  </a:lnTo>
                  <a:lnTo>
                    <a:pt x="3382742" y="4818476"/>
                  </a:lnTo>
                  <a:lnTo>
                    <a:pt x="3382742" y="3886726"/>
                  </a:lnTo>
                  <a:lnTo>
                    <a:pt x="4936974" y="3886726"/>
                  </a:lnTo>
                  <a:lnTo>
                    <a:pt x="4936974" y="4818476"/>
                  </a:lnTo>
                  <a:lnTo>
                    <a:pt x="5028400" y="4818476"/>
                  </a:lnTo>
                  <a:lnTo>
                    <a:pt x="5028400" y="3886726"/>
                  </a:lnTo>
                  <a:lnTo>
                    <a:pt x="6582632" y="3886726"/>
                  </a:lnTo>
                  <a:lnTo>
                    <a:pt x="6582632" y="4818476"/>
                  </a:lnTo>
                  <a:lnTo>
                    <a:pt x="6674058" y="4818476"/>
                  </a:lnTo>
                  <a:lnTo>
                    <a:pt x="6674058" y="3886726"/>
                  </a:lnTo>
                  <a:lnTo>
                    <a:pt x="8274003" y="3886726"/>
                  </a:lnTo>
                  <a:lnTo>
                    <a:pt x="8274003" y="3833483"/>
                  </a:lnTo>
                  <a:lnTo>
                    <a:pt x="6674058" y="3833483"/>
                  </a:lnTo>
                  <a:lnTo>
                    <a:pt x="6674058" y="2928356"/>
                  </a:lnTo>
                  <a:lnTo>
                    <a:pt x="8274003" y="2928356"/>
                  </a:lnTo>
                  <a:lnTo>
                    <a:pt x="8274003" y="2875113"/>
                  </a:lnTo>
                  <a:lnTo>
                    <a:pt x="6674058" y="2875113"/>
                  </a:lnTo>
                  <a:lnTo>
                    <a:pt x="6674058" y="1969985"/>
                  </a:lnTo>
                  <a:lnTo>
                    <a:pt x="8274003" y="1969985"/>
                  </a:lnTo>
                  <a:lnTo>
                    <a:pt x="8274003" y="1916742"/>
                  </a:lnTo>
                  <a:lnTo>
                    <a:pt x="6674058" y="1916742"/>
                  </a:lnTo>
                  <a:lnTo>
                    <a:pt x="6674058" y="1011614"/>
                  </a:lnTo>
                  <a:lnTo>
                    <a:pt x="8274003" y="1011614"/>
                  </a:lnTo>
                  <a:lnTo>
                    <a:pt x="8274003" y="958371"/>
                  </a:lnTo>
                  <a:lnTo>
                    <a:pt x="6674058" y="958371"/>
                  </a:lnTo>
                  <a:lnTo>
                    <a:pt x="6674058" y="53243"/>
                  </a:lnTo>
                  <a:lnTo>
                    <a:pt x="8274003" y="53243"/>
                  </a:lnTo>
                  <a:close/>
                  <a:moveTo>
                    <a:pt x="1737084" y="958371"/>
                  </a:moveTo>
                  <a:lnTo>
                    <a:pt x="1737084" y="53243"/>
                  </a:lnTo>
                  <a:lnTo>
                    <a:pt x="3291316" y="53243"/>
                  </a:lnTo>
                  <a:lnTo>
                    <a:pt x="3291316" y="958371"/>
                  </a:lnTo>
                  <a:lnTo>
                    <a:pt x="1737084" y="958371"/>
                  </a:lnTo>
                  <a:close/>
                  <a:moveTo>
                    <a:pt x="3291316" y="1011614"/>
                  </a:moveTo>
                  <a:lnTo>
                    <a:pt x="3291316" y="1916742"/>
                  </a:lnTo>
                  <a:lnTo>
                    <a:pt x="1737084" y="1916742"/>
                  </a:lnTo>
                  <a:lnTo>
                    <a:pt x="1737084" y="1011614"/>
                  </a:lnTo>
                  <a:lnTo>
                    <a:pt x="3291316" y="1011614"/>
                  </a:lnTo>
                  <a:close/>
                  <a:moveTo>
                    <a:pt x="1645658" y="958371"/>
                  </a:moveTo>
                  <a:lnTo>
                    <a:pt x="91425" y="958371"/>
                  </a:lnTo>
                  <a:lnTo>
                    <a:pt x="91425" y="53243"/>
                  </a:lnTo>
                  <a:lnTo>
                    <a:pt x="1645658" y="53243"/>
                  </a:lnTo>
                  <a:lnTo>
                    <a:pt x="1645658" y="958371"/>
                  </a:lnTo>
                  <a:close/>
                  <a:moveTo>
                    <a:pt x="1645658" y="1011614"/>
                  </a:moveTo>
                  <a:lnTo>
                    <a:pt x="1645658" y="1916742"/>
                  </a:lnTo>
                  <a:lnTo>
                    <a:pt x="91425" y="1916742"/>
                  </a:lnTo>
                  <a:lnTo>
                    <a:pt x="91425" y="1011614"/>
                  </a:lnTo>
                  <a:lnTo>
                    <a:pt x="1645658" y="1011614"/>
                  </a:lnTo>
                  <a:close/>
                  <a:moveTo>
                    <a:pt x="1645658" y="1969985"/>
                  </a:moveTo>
                  <a:lnTo>
                    <a:pt x="1645658" y="2875113"/>
                  </a:lnTo>
                  <a:lnTo>
                    <a:pt x="91425" y="2875113"/>
                  </a:lnTo>
                  <a:lnTo>
                    <a:pt x="91425" y="1969985"/>
                  </a:lnTo>
                  <a:lnTo>
                    <a:pt x="1645658" y="1969985"/>
                  </a:lnTo>
                  <a:close/>
                  <a:moveTo>
                    <a:pt x="1737084" y="1969985"/>
                  </a:moveTo>
                  <a:lnTo>
                    <a:pt x="3291316" y="1969985"/>
                  </a:lnTo>
                  <a:lnTo>
                    <a:pt x="3291316" y="2875113"/>
                  </a:lnTo>
                  <a:lnTo>
                    <a:pt x="1737084" y="2875113"/>
                  </a:lnTo>
                  <a:lnTo>
                    <a:pt x="1737084" y="1969985"/>
                  </a:lnTo>
                  <a:close/>
                  <a:moveTo>
                    <a:pt x="3382742" y="1969985"/>
                  </a:moveTo>
                  <a:lnTo>
                    <a:pt x="4936974" y="1969985"/>
                  </a:lnTo>
                  <a:lnTo>
                    <a:pt x="4936974" y="2875113"/>
                  </a:lnTo>
                  <a:lnTo>
                    <a:pt x="3382742" y="2875113"/>
                  </a:lnTo>
                  <a:lnTo>
                    <a:pt x="3382742" y="1969985"/>
                  </a:lnTo>
                  <a:close/>
                  <a:moveTo>
                    <a:pt x="3382742" y="1916742"/>
                  </a:moveTo>
                  <a:lnTo>
                    <a:pt x="3382742" y="1011614"/>
                  </a:lnTo>
                  <a:lnTo>
                    <a:pt x="4936974" y="1011614"/>
                  </a:lnTo>
                  <a:lnTo>
                    <a:pt x="4936974" y="1916742"/>
                  </a:lnTo>
                  <a:lnTo>
                    <a:pt x="3382742" y="1916742"/>
                  </a:lnTo>
                  <a:close/>
                  <a:moveTo>
                    <a:pt x="3382742" y="958371"/>
                  </a:moveTo>
                  <a:lnTo>
                    <a:pt x="3382742" y="53243"/>
                  </a:lnTo>
                  <a:lnTo>
                    <a:pt x="4936974" y="53243"/>
                  </a:lnTo>
                  <a:lnTo>
                    <a:pt x="4936974" y="958371"/>
                  </a:lnTo>
                  <a:lnTo>
                    <a:pt x="3382742" y="958371"/>
                  </a:lnTo>
                  <a:close/>
                  <a:moveTo>
                    <a:pt x="91425" y="3833483"/>
                  </a:moveTo>
                  <a:lnTo>
                    <a:pt x="91425" y="2928356"/>
                  </a:lnTo>
                  <a:lnTo>
                    <a:pt x="1645658" y="2928356"/>
                  </a:lnTo>
                  <a:lnTo>
                    <a:pt x="1645658" y="3833483"/>
                  </a:lnTo>
                  <a:lnTo>
                    <a:pt x="91425" y="3833483"/>
                  </a:lnTo>
                  <a:close/>
                  <a:moveTo>
                    <a:pt x="1737084" y="3833483"/>
                  </a:moveTo>
                  <a:lnTo>
                    <a:pt x="1737084" y="2928356"/>
                  </a:lnTo>
                  <a:lnTo>
                    <a:pt x="3291316" y="2928356"/>
                  </a:lnTo>
                  <a:lnTo>
                    <a:pt x="3291316" y="3833483"/>
                  </a:lnTo>
                  <a:lnTo>
                    <a:pt x="1737084" y="3833483"/>
                  </a:lnTo>
                  <a:close/>
                  <a:moveTo>
                    <a:pt x="3382742" y="3833483"/>
                  </a:moveTo>
                  <a:lnTo>
                    <a:pt x="3382742" y="2928356"/>
                  </a:lnTo>
                  <a:lnTo>
                    <a:pt x="4936974" y="2928356"/>
                  </a:lnTo>
                  <a:lnTo>
                    <a:pt x="4936974" y="3833483"/>
                  </a:lnTo>
                  <a:lnTo>
                    <a:pt x="3382742" y="3833483"/>
                  </a:lnTo>
                  <a:close/>
                  <a:moveTo>
                    <a:pt x="6582632" y="3833483"/>
                  </a:moveTo>
                  <a:lnTo>
                    <a:pt x="5028400" y="3833483"/>
                  </a:lnTo>
                  <a:lnTo>
                    <a:pt x="5028400" y="2928356"/>
                  </a:lnTo>
                  <a:lnTo>
                    <a:pt x="6582632" y="2928356"/>
                  </a:lnTo>
                  <a:lnTo>
                    <a:pt x="6582632" y="3833483"/>
                  </a:lnTo>
                  <a:close/>
                  <a:moveTo>
                    <a:pt x="6582632" y="2875113"/>
                  </a:moveTo>
                  <a:lnTo>
                    <a:pt x="5028400" y="2875113"/>
                  </a:lnTo>
                  <a:lnTo>
                    <a:pt x="5028400" y="1969985"/>
                  </a:lnTo>
                  <a:lnTo>
                    <a:pt x="6582632" y="1969985"/>
                  </a:lnTo>
                  <a:lnTo>
                    <a:pt x="6582632" y="2875113"/>
                  </a:lnTo>
                  <a:close/>
                  <a:moveTo>
                    <a:pt x="6582632" y="1916742"/>
                  </a:moveTo>
                  <a:lnTo>
                    <a:pt x="5028400" y="1916742"/>
                  </a:lnTo>
                  <a:lnTo>
                    <a:pt x="5028400" y="1011614"/>
                  </a:lnTo>
                  <a:lnTo>
                    <a:pt x="6582632" y="1011614"/>
                  </a:lnTo>
                  <a:lnTo>
                    <a:pt x="6582632" y="1916742"/>
                  </a:lnTo>
                  <a:close/>
                  <a:moveTo>
                    <a:pt x="6582632" y="958371"/>
                  </a:moveTo>
                  <a:lnTo>
                    <a:pt x="5028400" y="958371"/>
                  </a:lnTo>
                  <a:lnTo>
                    <a:pt x="5028400" y="53243"/>
                  </a:lnTo>
                  <a:lnTo>
                    <a:pt x="6582632" y="53243"/>
                  </a:lnTo>
                  <a:lnTo>
                    <a:pt x="6582632" y="958371"/>
                  </a:lnTo>
                  <a:close/>
                </a:path>
              </a:pathLst>
            </a:custGeom>
            <a:solidFill>
              <a:srgbClr val="FFFFFF">
                <a:alpha val="49804"/>
              </a:srgbClr>
            </a:solidFill>
          </p:spPr>
          <p:txBody>
            <a:bodyPr/>
            <a:lstStyle/>
            <a:p>
              <a:endParaRPr lang="nn-NO"/>
            </a:p>
          </p:txBody>
        </p:sp>
      </p:grpSp>
      <p:sp>
        <p:nvSpPr>
          <p:cNvPr id="4" name="Freeform 4"/>
          <p:cNvSpPr/>
          <p:nvPr/>
        </p:nvSpPr>
        <p:spPr>
          <a:xfrm rot="638597">
            <a:off x="9619953" y="1138340"/>
            <a:ext cx="7334981" cy="5693779"/>
          </a:xfrm>
          <a:custGeom>
            <a:avLst/>
            <a:gdLst/>
            <a:ahLst/>
            <a:cxnLst/>
            <a:rect l="l" t="t" r="r" b="b"/>
            <a:pathLst>
              <a:path w="7334981" h="5693779">
                <a:moveTo>
                  <a:pt x="0" y="0"/>
                </a:moveTo>
                <a:lnTo>
                  <a:pt x="7334982" y="0"/>
                </a:lnTo>
                <a:lnTo>
                  <a:pt x="7334982" y="5693779"/>
                </a:lnTo>
                <a:lnTo>
                  <a:pt x="0" y="56937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n-NO"/>
          </a:p>
        </p:txBody>
      </p:sp>
      <p:sp>
        <p:nvSpPr>
          <p:cNvPr id="5" name="Freeform 5"/>
          <p:cNvSpPr/>
          <p:nvPr/>
        </p:nvSpPr>
        <p:spPr>
          <a:xfrm rot="-900970">
            <a:off x="1857836" y="1863937"/>
            <a:ext cx="7334981" cy="5693779"/>
          </a:xfrm>
          <a:custGeom>
            <a:avLst/>
            <a:gdLst/>
            <a:ahLst/>
            <a:cxnLst/>
            <a:rect l="l" t="t" r="r" b="b"/>
            <a:pathLst>
              <a:path w="7334981" h="5693779">
                <a:moveTo>
                  <a:pt x="0" y="0"/>
                </a:moveTo>
                <a:lnTo>
                  <a:pt x="7334981" y="0"/>
                </a:lnTo>
                <a:lnTo>
                  <a:pt x="7334981" y="5693779"/>
                </a:lnTo>
                <a:lnTo>
                  <a:pt x="0" y="56937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n-NO"/>
          </a:p>
        </p:txBody>
      </p:sp>
      <p:sp>
        <p:nvSpPr>
          <p:cNvPr id="6" name="Freeform 6"/>
          <p:cNvSpPr/>
          <p:nvPr/>
        </p:nvSpPr>
        <p:spPr>
          <a:xfrm rot="-2248751">
            <a:off x="735654" y="3231091"/>
            <a:ext cx="3090846" cy="962026"/>
          </a:xfrm>
          <a:custGeom>
            <a:avLst/>
            <a:gdLst/>
            <a:ahLst/>
            <a:cxnLst/>
            <a:rect l="l" t="t" r="r" b="b"/>
            <a:pathLst>
              <a:path w="3090846" h="962026">
                <a:moveTo>
                  <a:pt x="0" y="0"/>
                </a:moveTo>
                <a:lnTo>
                  <a:pt x="3090846" y="0"/>
                </a:lnTo>
                <a:lnTo>
                  <a:pt x="3090846" y="962025"/>
                </a:lnTo>
                <a:lnTo>
                  <a:pt x="0" y="9620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n-NO"/>
          </a:p>
        </p:txBody>
      </p:sp>
      <p:pic>
        <p:nvPicPr>
          <p:cNvPr id="13" name="Bilde 12" descr="Et bilde som inneholder Menneskeansikt, skjermbilde&#10;&#10;Automatisk generert beskrivelse">
            <a:extLst>
              <a:ext uri="{FF2B5EF4-FFF2-40B4-BE49-F238E27FC236}">
                <a16:creationId xmlns:a16="http://schemas.microsoft.com/office/drawing/2014/main" id="{3383FE04-69B2-59FA-C1A8-0AC5EBBC11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32755">
            <a:off x="10063098" y="2360593"/>
            <a:ext cx="6297985" cy="4243706"/>
          </a:xfrm>
          <a:prstGeom prst="rect">
            <a:avLst/>
          </a:prstGeom>
        </p:spPr>
      </p:pic>
      <p:sp>
        <p:nvSpPr>
          <p:cNvPr id="8" name="TextBox 8"/>
          <p:cNvSpPr txBox="1"/>
          <p:nvPr/>
        </p:nvSpPr>
        <p:spPr>
          <a:xfrm rot="20680469">
            <a:off x="2269139" y="4286852"/>
            <a:ext cx="6436651" cy="2400144"/>
          </a:xfrm>
          <a:prstGeom prst="rect">
            <a:avLst/>
          </a:prstGeom>
        </p:spPr>
        <p:txBody>
          <a:bodyPr wrap="square" lIns="0" tIns="0" rIns="0" bIns="0" rtlCol="0" anchor="t">
            <a:spAutoFit/>
          </a:bodyPr>
          <a:lstStyle/>
          <a:p>
            <a:pPr algn="ctr">
              <a:lnSpc>
                <a:spcPts val="3813"/>
              </a:lnSpc>
              <a:spcBef>
                <a:spcPct val="0"/>
              </a:spcBef>
            </a:pPr>
            <a:r>
              <a:rPr lang="nn-NO" sz="2800" dirty="0">
                <a:solidFill>
                  <a:srgbClr val="3C3333"/>
                </a:solidFill>
              </a:rPr>
              <a:t>Då eg var lita, elska eg å byggje </a:t>
            </a:r>
            <a:r>
              <a:rPr lang="nn-NO" sz="2800" dirty="0" err="1">
                <a:solidFill>
                  <a:srgbClr val="3C3333"/>
                </a:solidFill>
              </a:rPr>
              <a:t>lego</a:t>
            </a:r>
            <a:r>
              <a:rPr lang="nn-NO" sz="2800" dirty="0">
                <a:solidFill>
                  <a:srgbClr val="3C3333"/>
                </a:solidFill>
              </a:rPr>
              <a:t>. Far min var også svært begeistra for legobygging, og vi brukte ofte å byggje Star </a:t>
            </a:r>
            <a:r>
              <a:rPr lang="nn-NO" sz="2800" dirty="0" err="1">
                <a:solidFill>
                  <a:srgbClr val="3C3333"/>
                </a:solidFill>
              </a:rPr>
              <a:t>Wars-lego</a:t>
            </a:r>
            <a:r>
              <a:rPr lang="nn-NO" sz="2800" dirty="0">
                <a:solidFill>
                  <a:srgbClr val="3C3333"/>
                </a:solidFill>
              </a:rPr>
              <a:t> saman. Pappa og eg er framleis opphengde i Star </a:t>
            </a:r>
            <a:r>
              <a:rPr lang="nn-NO" sz="2800" dirty="0" err="1">
                <a:solidFill>
                  <a:srgbClr val="3C3333"/>
                </a:solidFill>
              </a:rPr>
              <a:t>Wars</a:t>
            </a:r>
            <a:r>
              <a:rPr lang="nn-NO" sz="2700" dirty="0">
                <a:solidFill>
                  <a:srgbClr val="3C3333"/>
                </a:solidFill>
                <a:latin typeface="Hagrid Text Light"/>
              </a:rPr>
              <a:t>.</a:t>
            </a:r>
          </a:p>
        </p:txBody>
      </p:sp>
      <p:sp>
        <p:nvSpPr>
          <p:cNvPr id="10" name="TextBox 10"/>
          <p:cNvSpPr txBox="1"/>
          <p:nvPr/>
        </p:nvSpPr>
        <p:spPr>
          <a:xfrm rot="20669230">
            <a:off x="2246217" y="3256405"/>
            <a:ext cx="5858235" cy="948978"/>
          </a:xfrm>
          <a:prstGeom prst="rect">
            <a:avLst/>
          </a:prstGeom>
        </p:spPr>
        <p:txBody>
          <a:bodyPr lIns="0" tIns="0" rIns="0" bIns="0" rtlCol="0" anchor="t">
            <a:spAutoFit/>
          </a:bodyPr>
          <a:lstStyle/>
          <a:p>
            <a:pPr algn="ctr">
              <a:lnSpc>
                <a:spcPts val="7360"/>
              </a:lnSpc>
            </a:pPr>
            <a:r>
              <a:rPr lang="en-US" sz="8364" dirty="0">
                <a:solidFill>
                  <a:srgbClr val="3C3333"/>
                </a:solidFill>
                <a:latin typeface="Marykate"/>
              </a:rPr>
              <a:t>Star Wars!</a:t>
            </a:r>
          </a:p>
        </p:txBody>
      </p:sp>
      <p:sp>
        <p:nvSpPr>
          <p:cNvPr id="7" name="Freeform 7"/>
          <p:cNvSpPr/>
          <p:nvPr/>
        </p:nvSpPr>
        <p:spPr>
          <a:xfrm rot="-1371199">
            <a:off x="14581422" y="6584007"/>
            <a:ext cx="2662978" cy="828852"/>
          </a:xfrm>
          <a:custGeom>
            <a:avLst/>
            <a:gdLst/>
            <a:ahLst/>
            <a:cxnLst/>
            <a:rect l="l" t="t" r="r" b="b"/>
            <a:pathLst>
              <a:path w="2662978" h="828852">
                <a:moveTo>
                  <a:pt x="0" y="0"/>
                </a:moveTo>
                <a:lnTo>
                  <a:pt x="2662978" y="0"/>
                </a:lnTo>
                <a:lnTo>
                  <a:pt x="2662978" y="828852"/>
                </a:lnTo>
                <a:lnTo>
                  <a:pt x="0" y="8288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n-NO"/>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ADAD5"/>
        </a:solidFill>
        <a:effectLst/>
      </p:bgPr>
    </p:bg>
    <p:spTree>
      <p:nvGrpSpPr>
        <p:cNvPr id="1" name=""/>
        <p:cNvGrpSpPr/>
        <p:nvPr/>
      </p:nvGrpSpPr>
      <p:grpSpPr>
        <a:xfrm>
          <a:off x="0" y="0"/>
          <a:ext cx="0" cy="0"/>
          <a:chOff x="0" y="0"/>
          <a:chExt cx="0" cy="0"/>
        </a:xfrm>
      </p:grpSpPr>
      <p:grpSp>
        <p:nvGrpSpPr>
          <p:cNvPr id="2" name="Group 2"/>
          <p:cNvGrpSpPr/>
          <p:nvPr/>
        </p:nvGrpSpPr>
        <p:grpSpPr>
          <a:xfrm>
            <a:off x="-254677" y="-329945"/>
            <a:ext cx="18797354" cy="10946889"/>
            <a:chOff x="0" y="0"/>
            <a:chExt cx="1149350" cy="1149350"/>
          </a:xfrm>
        </p:grpSpPr>
        <p:sp>
          <p:nvSpPr>
            <p:cNvPr id="3" name="Freeform 3"/>
            <p:cNvSpPr/>
            <p:nvPr/>
          </p:nvSpPr>
          <p:spPr>
            <a:xfrm>
              <a:off x="0" y="0"/>
              <a:ext cx="8274003" cy="4818476"/>
            </a:xfrm>
            <a:custGeom>
              <a:avLst/>
              <a:gdLst/>
              <a:ahLst/>
              <a:cxnLst/>
              <a:rect l="l" t="t" r="r" b="b"/>
              <a:pathLst>
                <a:path w="8274003" h="4818476">
                  <a:moveTo>
                    <a:pt x="8274003" y="53243"/>
                  </a:moveTo>
                  <a:lnTo>
                    <a:pt x="8274003" y="0"/>
                  </a:lnTo>
                  <a:lnTo>
                    <a:pt x="45713" y="0"/>
                  </a:lnTo>
                  <a:lnTo>
                    <a:pt x="45713" y="26621"/>
                  </a:lnTo>
                  <a:lnTo>
                    <a:pt x="0" y="26621"/>
                  </a:lnTo>
                  <a:lnTo>
                    <a:pt x="0" y="4818476"/>
                  </a:lnTo>
                  <a:lnTo>
                    <a:pt x="91425" y="4818476"/>
                  </a:lnTo>
                  <a:lnTo>
                    <a:pt x="91425" y="3886726"/>
                  </a:lnTo>
                  <a:lnTo>
                    <a:pt x="1645658" y="3886726"/>
                  </a:lnTo>
                  <a:lnTo>
                    <a:pt x="1645658" y="4818476"/>
                  </a:lnTo>
                  <a:lnTo>
                    <a:pt x="1737084" y="4818476"/>
                  </a:lnTo>
                  <a:lnTo>
                    <a:pt x="1737084" y="3886726"/>
                  </a:lnTo>
                  <a:lnTo>
                    <a:pt x="3291316" y="3886726"/>
                  </a:lnTo>
                  <a:lnTo>
                    <a:pt x="3291316" y="4818476"/>
                  </a:lnTo>
                  <a:lnTo>
                    <a:pt x="3382742" y="4818476"/>
                  </a:lnTo>
                  <a:lnTo>
                    <a:pt x="3382742" y="3886726"/>
                  </a:lnTo>
                  <a:lnTo>
                    <a:pt x="4936974" y="3886726"/>
                  </a:lnTo>
                  <a:lnTo>
                    <a:pt x="4936974" y="4818476"/>
                  </a:lnTo>
                  <a:lnTo>
                    <a:pt x="5028400" y="4818476"/>
                  </a:lnTo>
                  <a:lnTo>
                    <a:pt x="5028400" y="3886726"/>
                  </a:lnTo>
                  <a:lnTo>
                    <a:pt x="6582632" y="3886726"/>
                  </a:lnTo>
                  <a:lnTo>
                    <a:pt x="6582632" y="4818476"/>
                  </a:lnTo>
                  <a:lnTo>
                    <a:pt x="6674058" y="4818476"/>
                  </a:lnTo>
                  <a:lnTo>
                    <a:pt x="6674058" y="3886726"/>
                  </a:lnTo>
                  <a:lnTo>
                    <a:pt x="8274003" y="3886726"/>
                  </a:lnTo>
                  <a:lnTo>
                    <a:pt x="8274003" y="3833483"/>
                  </a:lnTo>
                  <a:lnTo>
                    <a:pt x="6674058" y="3833483"/>
                  </a:lnTo>
                  <a:lnTo>
                    <a:pt x="6674058" y="2928356"/>
                  </a:lnTo>
                  <a:lnTo>
                    <a:pt x="8274003" y="2928356"/>
                  </a:lnTo>
                  <a:lnTo>
                    <a:pt x="8274003" y="2875113"/>
                  </a:lnTo>
                  <a:lnTo>
                    <a:pt x="6674058" y="2875113"/>
                  </a:lnTo>
                  <a:lnTo>
                    <a:pt x="6674058" y="1969985"/>
                  </a:lnTo>
                  <a:lnTo>
                    <a:pt x="8274003" y="1969985"/>
                  </a:lnTo>
                  <a:lnTo>
                    <a:pt x="8274003" y="1916742"/>
                  </a:lnTo>
                  <a:lnTo>
                    <a:pt x="6674058" y="1916742"/>
                  </a:lnTo>
                  <a:lnTo>
                    <a:pt x="6674058" y="1011614"/>
                  </a:lnTo>
                  <a:lnTo>
                    <a:pt x="8274003" y="1011614"/>
                  </a:lnTo>
                  <a:lnTo>
                    <a:pt x="8274003" y="958371"/>
                  </a:lnTo>
                  <a:lnTo>
                    <a:pt x="6674058" y="958371"/>
                  </a:lnTo>
                  <a:lnTo>
                    <a:pt x="6674058" y="53243"/>
                  </a:lnTo>
                  <a:lnTo>
                    <a:pt x="8274003" y="53243"/>
                  </a:lnTo>
                  <a:close/>
                  <a:moveTo>
                    <a:pt x="1737084" y="958371"/>
                  </a:moveTo>
                  <a:lnTo>
                    <a:pt x="1737084" y="53243"/>
                  </a:lnTo>
                  <a:lnTo>
                    <a:pt x="3291316" y="53243"/>
                  </a:lnTo>
                  <a:lnTo>
                    <a:pt x="3291316" y="958371"/>
                  </a:lnTo>
                  <a:lnTo>
                    <a:pt x="1737084" y="958371"/>
                  </a:lnTo>
                  <a:close/>
                  <a:moveTo>
                    <a:pt x="3291316" y="1011614"/>
                  </a:moveTo>
                  <a:lnTo>
                    <a:pt x="3291316" y="1916742"/>
                  </a:lnTo>
                  <a:lnTo>
                    <a:pt x="1737084" y="1916742"/>
                  </a:lnTo>
                  <a:lnTo>
                    <a:pt x="1737084" y="1011614"/>
                  </a:lnTo>
                  <a:lnTo>
                    <a:pt x="3291316" y="1011614"/>
                  </a:lnTo>
                  <a:close/>
                  <a:moveTo>
                    <a:pt x="1645658" y="958371"/>
                  </a:moveTo>
                  <a:lnTo>
                    <a:pt x="91425" y="958371"/>
                  </a:lnTo>
                  <a:lnTo>
                    <a:pt x="91425" y="53243"/>
                  </a:lnTo>
                  <a:lnTo>
                    <a:pt x="1645658" y="53243"/>
                  </a:lnTo>
                  <a:lnTo>
                    <a:pt x="1645658" y="958371"/>
                  </a:lnTo>
                  <a:close/>
                  <a:moveTo>
                    <a:pt x="1645658" y="1011614"/>
                  </a:moveTo>
                  <a:lnTo>
                    <a:pt x="1645658" y="1916742"/>
                  </a:lnTo>
                  <a:lnTo>
                    <a:pt x="91425" y="1916742"/>
                  </a:lnTo>
                  <a:lnTo>
                    <a:pt x="91425" y="1011614"/>
                  </a:lnTo>
                  <a:lnTo>
                    <a:pt x="1645658" y="1011614"/>
                  </a:lnTo>
                  <a:close/>
                  <a:moveTo>
                    <a:pt x="1645658" y="1969985"/>
                  </a:moveTo>
                  <a:lnTo>
                    <a:pt x="1645658" y="2875113"/>
                  </a:lnTo>
                  <a:lnTo>
                    <a:pt x="91425" y="2875113"/>
                  </a:lnTo>
                  <a:lnTo>
                    <a:pt x="91425" y="1969985"/>
                  </a:lnTo>
                  <a:lnTo>
                    <a:pt x="1645658" y="1969985"/>
                  </a:lnTo>
                  <a:close/>
                  <a:moveTo>
                    <a:pt x="1737084" y="1969985"/>
                  </a:moveTo>
                  <a:lnTo>
                    <a:pt x="3291316" y="1969985"/>
                  </a:lnTo>
                  <a:lnTo>
                    <a:pt x="3291316" y="2875113"/>
                  </a:lnTo>
                  <a:lnTo>
                    <a:pt x="1737084" y="2875113"/>
                  </a:lnTo>
                  <a:lnTo>
                    <a:pt x="1737084" y="1969985"/>
                  </a:lnTo>
                  <a:close/>
                  <a:moveTo>
                    <a:pt x="3382742" y="1969985"/>
                  </a:moveTo>
                  <a:lnTo>
                    <a:pt x="4936974" y="1969985"/>
                  </a:lnTo>
                  <a:lnTo>
                    <a:pt x="4936974" y="2875113"/>
                  </a:lnTo>
                  <a:lnTo>
                    <a:pt x="3382742" y="2875113"/>
                  </a:lnTo>
                  <a:lnTo>
                    <a:pt x="3382742" y="1969985"/>
                  </a:lnTo>
                  <a:close/>
                  <a:moveTo>
                    <a:pt x="3382742" y="1916742"/>
                  </a:moveTo>
                  <a:lnTo>
                    <a:pt x="3382742" y="1011614"/>
                  </a:lnTo>
                  <a:lnTo>
                    <a:pt x="4936974" y="1011614"/>
                  </a:lnTo>
                  <a:lnTo>
                    <a:pt x="4936974" y="1916742"/>
                  </a:lnTo>
                  <a:lnTo>
                    <a:pt x="3382742" y="1916742"/>
                  </a:lnTo>
                  <a:close/>
                  <a:moveTo>
                    <a:pt x="3382742" y="958371"/>
                  </a:moveTo>
                  <a:lnTo>
                    <a:pt x="3382742" y="53243"/>
                  </a:lnTo>
                  <a:lnTo>
                    <a:pt x="4936974" y="53243"/>
                  </a:lnTo>
                  <a:lnTo>
                    <a:pt x="4936974" y="958371"/>
                  </a:lnTo>
                  <a:lnTo>
                    <a:pt x="3382742" y="958371"/>
                  </a:lnTo>
                  <a:close/>
                  <a:moveTo>
                    <a:pt x="91425" y="3833483"/>
                  </a:moveTo>
                  <a:lnTo>
                    <a:pt x="91425" y="2928356"/>
                  </a:lnTo>
                  <a:lnTo>
                    <a:pt x="1645658" y="2928356"/>
                  </a:lnTo>
                  <a:lnTo>
                    <a:pt x="1645658" y="3833483"/>
                  </a:lnTo>
                  <a:lnTo>
                    <a:pt x="91425" y="3833483"/>
                  </a:lnTo>
                  <a:close/>
                  <a:moveTo>
                    <a:pt x="1737084" y="3833483"/>
                  </a:moveTo>
                  <a:lnTo>
                    <a:pt x="1737084" y="2928356"/>
                  </a:lnTo>
                  <a:lnTo>
                    <a:pt x="3291316" y="2928356"/>
                  </a:lnTo>
                  <a:lnTo>
                    <a:pt x="3291316" y="3833483"/>
                  </a:lnTo>
                  <a:lnTo>
                    <a:pt x="1737084" y="3833483"/>
                  </a:lnTo>
                  <a:close/>
                  <a:moveTo>
                    <a:pt x="3382742" y="3833483"/>
                  </a:moveTo>
                  <a:lnTo>
                    <a:pt x="3382742" y="2928356"/>
                  </a:lnTo>
                  <a:lnTo>
                    <a:pt x="4936974" y="2928356"/>
                  </a:lnTo>
                  <a:lnTo>
                    <a:pt x="4936974" y="3833483"/>
                  </a:lnTo>
                  <a:lnTo>
                    <a:pt x="3382742" y="3833483"/>
                  </a:lnTo>
                  <a:close/>
                  <a:moveTo>
                    <a:pt x="6582632" y="3833483"/>
                  </a:moveTo>
                  <a:lnTo>
                    <a:pt x="5028400" y="3833483"/>
                  </a:lnTo>
                  <a:lnTo>
                    <a:pt x="5028400" y="2928356"/>
                  </a:lnTo>
                  <a:lnTo>
                    <a:pt x="6582632" y="2928356"/>
                  </a:lnTo>
                  <a:lnTo>
                    <a:pt x="6582632" y="3833483"/>
                  </a:lnTo>
                  <a:close/>
                  <a:moveTo>
                    <a:pt x="6582632" y="2875113"/>
                  </a:moveTo>
                  <a:lnTo>
                    <a:pt x="5028400" y="2875113"/>
                  </a:lnTo>
                  <a:lnTo>
                    <a:pt x="5028400" y="1969985"/>
                  </a:lnTo>
                  <a:lnTo>
                    <a:pt x="6582632" y="1969985"/>
                  </a:lnTo>
                  <a:lnTo>
                    <a:pt x="6582632" y="2875113"/>
                  </a:lnTo>
                  <a:close/>
                  <a:moveTo>
                    <a:pt x="6582632" y="1916742"/>
                  </a:moveTo>
                  <a:lnTo>
                    <a:pt x="5028400" y="1916742"/>
                  </a:lnTo>
                  <a:lnTo>
                    <a:pt x="5028400" y="1011614"/>
                  </a:lnTo>
                  <a:lnTo>
                    <a:pt x="6582632" y="1011614"/>
                  </a:lnTo>
                  <a:lnTo>
                    <a:pt x="6582632" y="1916742"/>
                  </a:lnTo>
                  <a:close/>
                  <a:moveTo>
                    <a:pt x="6582632" y="958371"/>
                  </a:moveTo>
                  <a:lnTo>
                    <a:pt x="5028400" y="958371"/>
                  </a:lnTo>
                  <a:lnTo>
                    <a:pt x="5028400" y="53243"/>
                  </a:lnTo>
                  <a:lnTo>
                    <a:pt x="6582632" y="53243"/>
                  </a:lnTo>
                  <a:lnTo>
                    <a:pt x="6582632" y="958371"/>
                  </a:lnTo>
                  <a:close/>
                </a:path>
              </a:pathLst>
            </a:custGeom>
            <a:solidFill>
              <a:srgbClr val="FFFFFF">
                <a:alpha val="49804"/>
              </a:srgbClr>
            </a:solidFill>
          </p:spPr>
          <p:txBody>
            <a:bodyPr/>
            <a:lstStyle/>
            <a:p>
              <a:endParaRPr lang="nn-NO"/>
            </a:p>
          </p:txBody>
        </p:sp>
      </p:grpSp>
      <p:sp>
        <p:nvSpPr>
          <p:cNvPr id="4" name="Freeform 4"/>
          <p:cNvSpPr/>
          <p:nvPr/>
        </p:nvSpPr>
        <p:spPr>
          <a:xfrm rot="-298525">
            <a:off x="700799" y="606767"/>
            <a:ext cx="10915447" cy="9073465"/>
          </a:xfrm>
          <a:custGeom>
            <a:avLst/>
            <a:gdLst/>
            <a:ahLst/>
            <a:cxnLst/>
            <a:rect l="l" t="t" r="r" b="b"/>
            <a:pathLst>
              <a:path w="10915447" h="9073465">
                <a:moveTo>
                  <a:pt x="0" y="0"/>
                </a:moveTo>
                <a:lnTo>
                  <a:pt x="10915447" y="0"/>
                </a:lnTo>
                <a:lnTo>
                  <a:pt x="10915447" y="9073466"/>
                </a:lnTo>
                <a:lnTo>
                  <a:pt x="0" y="90734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n-NO"/>
          </a:p>
        </p:txBody>
      </p:sp>
      <p:grpSp>
        <p:nvGrpSpPr>
          <p:cNvPr id="5" name="Group 5"/>
          <p:cNvGrpSpPr>
            <a:grpSpLocks noChangeAspect="1"/>
          </p:cNvGrpSpPr>
          <p:nvPr/>
        </p:nvGrpSpPr>
        <p:grpSpPr>
          <a:xfrm rot="558654">
            <a:off x="11437017" y="657529"/>
            <a:ext cx="6409072" cy="7535331"/>
            <a:chOff x="0" y="0"/>
            <a:chExt cx="4531360" cy="5327650"/>
          </a:xfrm>
        </p:grpSpPr>
        <p:sp>
          <p:nvSpPr>
            <p:cNvPr id="6" name="Freeform 6"/>
            <p:cNvSpPr/>
            <p:nvPr/>
          </p:nvSpPr>
          <p:spPr>
            <a:xfrm>
              <a:off x="350520" y="69850"/>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txBody>
            <a:bodyPr/>
            <a:lstStyle/>
            <a:p>
              <a:endParaRPr lang="nn-NO"/>
            </a:p>
          </p:txBody>
        </p:sp>
        <p:sp>
          <p:nvSpPr>
            <p:cNvPr id="9" name="Freeform 9"/>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txBody>
            <a:bodyPr/>
            <a:lstStyle/>
            <a:p>
              <a:endParaRPr lang="nn-NO"/>
            </a:p>
          </p:txBody>
        </p:sp>
        <p:sp>
          <p:nvSpPr>
            <p:cNvPr id="10" name="Freeform 10"/>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txBody>
            <a:bodyPr/>
            <a:lstStyle/>
            <a:p>
              <a:endParaRPr lang="nn-NO"/>
            </a:p>
          </p:txBody>
        </p:sp>
        <p:sp>
          <p:nvSpPr>
            <p:cNvPr id="11" name="Freeform 11"/>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txBody>
            <a:bodyPr/>
            <a:lstStyle/>
            <a:p>
              <a:endParaRPr lang="nn-NO"/>
            </a:p>
          </p:txBody>
        </p:sp>
        <p:sp>
          <p:nvSpPr>
            <p:cNvPr id="12" name="Freeform 12"/>
            <p:cNvSpPr/>
            <p:nvPr/>
          </p:nvSpPr>
          <p:spPr>
            <a:xfrm>
              <a:off x="0" y="0"/>
              <a:ext cx="0" cy="0"/>
            </a:xfrm>
            <a:custGeom>
              <a:avLst/>
              <a:gdLst/>
              <a:ahLst/>
              <a:cxnLst/>
              <a:rect l="l" t="t" r="r" b="b"/>
              <a:pathLst>
                <a:path/>
              </a:pathLst>
            </a:custGeom>
            <a:solidFill>
              <a:srgbClr val="FFFFFF"/>
            </a:solidFill>
          </p:spPr>
          <p:txBody>
            <a:bodyPr/>
            <a:lstStyle/>
            <a:p>
              <a:endParaRPr lang="nn-NO"/>
            </a:p>
          </p:txBody>
        </p:sp>
        <p:sp>
          <p:nvSpPr>
            <p:cNvPr id="13" name="Freeform 13"/>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txBody>
            <a:bodyPr/>
            <a:lstStyle/>
            <a:p>
              <a:endParaRPr lang="nn-NO"/>
            </a:p>
          </p:txBody>
        </p:sp>
        <p:sp>
          <p:nvSpPr>
            <p:cNvPr id="14" name="Freeform 14"/>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txBody>
            <a:bodyPr/>
            <a:lstStyle/>
            <a:p>
              <a:endParaRPr lang="nn-NO"/>
            </a:p>
          </p:txBody>
        </p:sp>
        <p:sp>
          <p:nvSpPr>
            <p:cNvPr id="15" name="Freeform 15"/>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txBody>
            <a:bodyPr/>
            <a:lstStyle/>
            <a:p>
              <a:endParaRPr lang="nn-NO"/>
            </a:p>
          </p:txBody>
        </p:sp>
        <p:sp>
          <p:nvSpPr>
            <p:cNvPr id="16" name="Freeform 16"/>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txBody>
            <a:bodyPr/>
            <a:lstStyle/>
            <a:p>
              <a:endParaRPr lang="nn-NO"/>
            </a:p>
          </p:txBody>
        </p:sp>
        <p:sp>
          <p:nvSpPr>
            <p:cNvPr id="17" name="Freeform 17"/>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txBody>
            <a:bodyPr/>
            <a:lstStyle/>
            <a:p>
              <a:endParaRPr lang="nn-NO"/>
            </a:p>
          </p:txBody>
        </p:sp>
        <p:sp>
          <p:nvSpPr>
            <p:cNvPr id="19" name="Freeform 19"/>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txBody>
            <a:bodyPr/>
            <a:lstStyle/>
            <a:p>
              <a:endParaRPr lang="nn-NO"/>
            </a:p>
          </p:txBody>
        </p:sp>
        <p:sp>
          <p:nvSpPr>
            <p:cNvPr id="20" name="Freeform 20"/>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txBody>
            <a:bodyPr/>
            <a:lstStyle/>
            <a:p>
              <a:endParaRPr lang="nn-NO"/>
            </a:p>
          </p:txBody>
        </p:sp>
        <p:sp>
          <p:nvSpPr>
            <p:cNvPr id="21" name="Freeform 21"/>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txBody>
            <a:bodyPr/>
            <a:lstStyle/>
            <a:p>
              <a:endParaRPr lang="nn-NO"/>
            </a:p>
          </p:txBody>
        </p:sp>
        <p:sp>
          <p:nvSpPr>
            <p:cNvPr id="22" name="Freeform 22"/>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txBody>
            <a:bodyPr/>
            <a:lstStyle/>
            <a:p>
              <a:endParaRPr lang="nn-NO"/>
            </a:p>
          </p:txBody>
        </p:sp>
        <p:sp>
          <p:nvSpPr>
            <p:cNvPr id="23" name="Freeform 23"/>
            <p:cNvSpPr/>
            <p:nvPr/>
          </p:nvSpPr>
          <p:spPr>
            <a:xfrm>
              <a:off x="0" y="0"/>
              <a:ext cx="0" cy="0"/>
            </a:xfrm>
            <a:custGeom>
              <a:avLst/>
              <a:gdLst/>
              <a:ahLst/>
              <a:cxnLst/>
              <a:rect l="l" t="t" r="r" b="b"/>
              <a:pathLst>
                <a:path/>
              </a:pathLst>
            </a:custGeom>
            <a:solidFill>
              <a:srgbClr val="FFFFFF"/>
            </a:solidFill>
          </p:spPr>
          <p:txBody>
            <a:bodyPr/>
            <a:lstStyle/>
            <a:p>
              <a:endParaRPr lang="nn-NO"/>
            </a:p>
          </p:txBody>
        </p:sp>
        <p:sp>
          <p:nvSpPr>
            <p:cNvPr id="24" name="Freeform 24"/>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txBody>
            <a:bodyPr/>
            <a:lstStyle/>
            <a:p>
              <a:endParaRPr lang="nn-NO"/>
            </a:p>
          </p:txBody>
        </p:sp>
        <p:sp>
          <p:nvSpPr>
            <p:cNvPr id="25" name="Freeform 25"/>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txBody>
            <a:bodyPr/>
            <a:lstStyle/>
            <a:p>
              <a:endParaRPr lang="nn-NO"/>
            </a:p>
          </p:txBody>
        </p:sp>
        <p:sp>
          <p:nvSpPr>
            <p:cNvPr id="26" name="Freeform 26"/>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txBody>
            <a:bodyPr/>
            <a:lstStyle/>
            <a:p>
              <a:endParaRPr lang="nn-NO"/>
            </a:p>
          </p:txBody>
        </p:sp>
        <p:sp>
          <p:nvSpPr>
            <p:cNvPr id="27" name="Freeform 27"/>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txBody>
            <a:bodyPr/>
            <a:lstStyle/>
            <a:p>
              <a:endParaRPr lang="nn-NO"/>
            </a:p>
          </p:txBody>
        </p:sp>
      </p:grpSp>
      <p:sp>
        <p:nvSpPr>
          <p:cNvPr id="28" name="Freeform 28"/>
          <p:cNvSpPr/>
          <p:nvPr/>
        </p:nvSpPr>
        <p:spPr>
          <a:xfrm rot="2612000">
            <a:off x="15018579" y="1739150"/>
            <a:ext cx="3657600" cy="1138428"/>
          </a:xfrm>
          <a:custGeom>
            <a:avLst/>
            <a:gdLst/>
            <a:ahLst/>
            <a:cxnLst/>
            <a:rect l="l" t="t" r="r" b="b"/>
            <a:pathLst>
              <a:path w="3657600" h="1138428">
                <a:moveTo>
                  <a:pt x="0" y="0"/>
                </a:moveTo>
                <a:lnTo>
                  <a:pt x="3657600" y="0"/>
                </a:lnTo>
                <a:lnTo>
                  <a:pt x="3657600" y="1138428"/>
                </a:lnTo>
                <a:lnTo>
                  <a:pt x="0" y="11384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n-NO"/>
          </a:p>
        </p:txBody>
      </p:sp>
      <p:sp>
        <p:nvSpPr>
          <p:cNvPr id="29" name="TextBox 29"/>
          <p:cNvSpPr txBox="1"/>
          <p:nvPr/>
        </p:nvSpPr>
        <p:spPr>
          <a:xfrm rot="-340262">
            <a:off x="1331214" y="2817676"/>
            <a:ext cx="8881467" cy="1436291"/>
          </a:xfrm>
          <a:prstGeom prst="rect">
            <a:avLst/>
          </a:prstGeom>
        </p:spPr>
        <p:txBody>
          <a:bodyPr lIns="0" tIns="0" rIns="0" bIns="0" rtlCol="0" anchor="t">
            <a:spAutoFit/>
          </a:bodyPr>
          <a:lstStyle/>
          <a:p>
            <a:pPr algn="ctr">
              <a:lnSpc>
                <a:spcPts val="11159"/>
              </a:lnSpc>
            </a:pPr>
            <a:r>
              <a:rPr lang="en-US" sz="12680" dirty="0" err="1">
                <a:solidFill>
                  <a:srgbClr val="3C3333"/>
                </a:solidFill>
                <a:latin typeface="Marykate"/>
              </a:rPr>
              <a:t>Besta</a:t>
            </a:r>
            <a:endParaRPr lang="en-US" sz="12680" dirty="0">
              <a:solidFill>
                <a:srgbClr val="3C3333"/>
              </a:solidFill>
              <a:latin typeface="Marykate"/>
            </a:endParaRPr>
          </a:p>
        </p:txBody>
      </p:sp>
      <p:sp>
        <p:nvSpPr>
          <p:cNvPr id="30" name="TextBox 30"/>
          <p:cNvSpPr txBox="1"/>
          <p:nvPr/>
        </p:nvSpPr>
        <p:spPr>
          <a:xfrm rot="-364994">
            <a:off x="1397889" y="4623447"/>
            <a:ext cx="9586108" cy="3688959"/>
          </a:xfrm>
          <a:prstGeom prst="rect">
            <a:avLst/>
          </a:prstGeom>
        </p:spPr>
        <p:txBody>
          <a:bodyPr wrap="square" lIns="0" tIns="0" rIns="0" bIns="0" rtlCol="0" anchor="t">
            <a:spAutoFit/>
          </a:bodyPr>
          <a:lstStyle/>
          <a:p>
            <a:pPr algn="ctr">
              <a:lnSpc>
                <a:spcPts val="4920"/>
              </a:lnSpc>
            </a:pPr>
            <a:r>
              <a:rPr lang="nn-NO" sz="3500" dirty="0">
                <a:solidFill>
                  <a:srgbClr val="3C3333"/>
                </a:solidFill>
              </a:rPr>
              <a:t>Huset vårt ligg rett ved sida av besta sitt hus. Ho er ein av dei viktigaste personane i livet mitt, og ho stiller alltid opp for meg. Eg veit ikkje kva eg hadde gjort utan besta og den utruleg gode maten ho lagar til meg.</a:t>
            </a:r>
            <a:endParaRPr lang="nn-NO" sz="3500" dirty="0">
              <a:solidFill>
                <a:srgbClr val="3C3333"/>
              </a:solidFill>
              <a:cs typeface="Calibri"/>
            </a:endParaRPr>
          </a:p>
          <a:p>
            <a:pPr algn="ctr">
              <a:lnSpc>
                <a:spcPts val="4920"/>
              </a:lnSpc>
            </a:pPr>
            <a:endParaRPr lang="nn-NO" sz="3500" dirty="0">
              <a:solidFill>
                <a:srgbClr val="3C3333"/>
              </a:solidFill>
              <a:latin typeface="Hagrid Text Light"/>
            </a:endParaRPr>
          </a:p>
        </p:txBody>
      </p:sp>
      <p:pic>
        <p:nvPicPr>
          <p:cNvPr id="34" name="Bilde 33" descr="Et bilde som inneholder person, smil, Menneskeansikt, klær&#10;&#10;Automatisk generert beskrivelse">
            <a:extLst>
              <a:ext uri="{FF2B5EF4-FFF2-40B4-BE49-F238E27FC236}">
                <a16:creationId xmlns:a16="http://schemas.microsoft.com/office/drawing/2014/main" id="{DFADF042-7621-6740-3FCE-80E494B08B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79254">
            <a:off x="11785592" y="2168320"/>
            <a:ext cx="4724400" cy="50419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13A3D846-A42B-1C9B-A6D9-0506C9EE29B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CE11B48-D8B2-5399-BC7D-429D26A2A8C8}"/>
              </a:ext>
            </a:extLst>
          </p:cNvPr>
          <p:cNvGrpSpPr/>
          <p:nvPr/>
        </p:nvGrpSpPr>
        <p:grpSpPr>
          <a:xfrm>
            <a:off x="-254677" y="-329945"/>
            <a:ext cx="18797354" cy="10946889"/>
            <a:chOff x="0" y="0"/>
            <a:chExt cx="1149350" cy="1149350"/>
          </a:xfrm>
        </p:grpSpPr>
        <p:sp>
          <p:nvSpPr>
            <p:cNvPr id="3" name="Freeform 3">
              <a:extLst>
                <a:ext uri="{FF2B5EF4-FFF2-40B4-BE49-F238E27FC236}">
                  <a16:creationId xmlns:a16="http://schemas.microsoft.com/office/drawing/2014/main" id="{774E39CA-BEE0-71D7-4311-838922F654D0}"/>
                </a:ext>
              </a:extLst>
            </p:cNvPr>
            <p:cNvSpPr/>
            <p:nvPr/>
          </p:nvSpPr>
          <p:spPr>
            <a:xfrm>
              <a:off x="0" y="0"/>
              <a:ext cx="8274003" cy="4818476"/>
            </a:xfrm>
            <a:custGeom>
              <a:avLst/>
              <a:gdLst/>
              <a:ahLst/>
              <a:cxnLst/>
              <a:rect l="l" t="t" r="r" b="b"/>
              <a:pathLst>
                <a:path w="8274003" h="4818476">
                  <a:moveTo>
                    <a:pt x="8274003" y="53243"/>
                  </a:moveTo>
                  <a:lnTo>
                    <a:pt x="8274003" y="0"/>
                  </a:lnTo>
                  <a:lnTo>
                    <a:pt x="45713" y="0"/>
                  </a:lnTo>
                  <a:lnTo>
                    <a:pt x="45713" y="26621"/>
                  </a:lnTo>
                  <a:lnTo>
                    <a:pt x="0" y="26621"/>
                  </a:lnTo>
                  <a:lnTo>
                    <a:pt x="0" y="4818476"/>
                  </a:lnTo>
                  <a:lnTo>
                    <a:pt x="91425" y="4818476"/>
                  </a:lnTo>
                  <a:lnTo>
                    <a:pt x="91425" y="3886726"/>
                  </a:lnTo>
                  <a:lnTo>
                    <a:pt x="1645658" y="3886726"/>
                  </a:lnTo>
                  <a:lnTo>
                    <a:pt x="1645658" y="4818476"/>
                  </a:lnTo>
                  <a:lnTo>
                    <a:pt x="1737084" y="4818476"/>
                  </a:lnTo>
                  <a:lnTo>
                    <a:pt x="1737084" y="3886726"/>
                  </a:lnTo>
                  <a:lnTo>
                    <a:pt x="3291316" y="3886726"/>
                  </a:lnTo>
                  <a:lnTo>
                    <a:pt x="3291316" y="4818476"/>
                  </a:lnTo>
                  <a:lnTo>
                    <a:pt x="3382742" y="4818476"/>
                  </a:lnTo>
                  <a:lnTo>
                    <a:pt x="3382742" y="3886726"/>
                  </a:lnTo>
                  <a:lnTo>
                    <a:pt x="4936974" y="3886726"/>
                  </a:lnTo>
                  <a:lnTo>
                    <a:pt x="4936974" y="4818476"/>
                  </a:lnTo>
                  <a:lnTo>
                    <a:pt x="5028400" y="4818476"/>
                  </a:lnTo>
                  <a:lnTo>
                    <a:pt x="5028400" y="3886726"/>
                  </a:lnTo>
                  <a:lnTo>
                    <a:pt x="6582632" y="3886726"/>
                  </a:lnTo>
                  <a:lnTo>
                    <a:pt x="6582632" y="4818476"/>
                  </a:lnTo>
                  <a:lnTo>
                    <a:pt x="6674058" y="4818476"/>
                  </a:lnTo>
                  <a:lnTo>
                    <a:pt x="6674058" y="3886726"/>
                  </a:lnTo>
                  <a:lnTo>
                    <a:pt x="8274003" y="3886726"/>
                  </a:lnTo>
                  <a:lnTo>
                    <a:pt x="8274003" y="3833483"/>
                  </a:lnTo>
                  <a:lnTo>
                    <a:pt x="6674058" y="3833483"/>
                  </a:lnTo>
                  <a:lnTo>
                    <a:pt x="6674058" y="2928356"/>
                  </a:lnTo>
                  <a:lnTo>
                    <a:pt x="8274003" y="2928356"/>
                  </a:lnTo>
                  <a:lnTo>
                    <a:pt x="8274003" y="2875113"/>
                  </a:lnTo>
                  <a:lnTo>
                    <a:pt x="6674058" y="2875113"/>
                  </a:lnTo>
                  <a:lnTo>
                    <a:pt x="6674058" y="1969985"/>
                  </a:lnTo>
                  <a:lnTo>
                    <a:pt x="8274003" y="1969985"/>
                  </a:lnTo>
                  <a:lnTo>
                    <a:pt x="8274003" y="1916742"/>
                  </a:lnTo>
                  <a:lnTo>
                    <a:pt x="6674058" y="1916742"/>
                  </a:lnTo>
                  <a:lnTo>
                    <a:pt x="6674058" y="1011614"/>
                  </a:lnTo>
                  <a:lnTo>
                    <a:pt x="8274003" y="1011614"/>
                  </a:lnTo>
                  <a:lnTo>
                    <a:pt x="8274003" y="958371"/>
                  </a:lnTo>
                  <a:lnTo>
                    <a:pt x="6674058" y="958371"/>
                  </a:lnTo>
                  <a:lnTo>
                    <a:pt x="6674058" y="53243"/>
                  </a:lnTo>
                  <a:lnTo>
                    <a:pt x="8274003" y="53243"/>
                  </a:lnTo>
                  <a:close/>
                  <a:moveTo>
                    <a:pt x="1737084" y="958371"/>
                  </a:moveTo>
                  <a:lnTo>
                    <a:pt x="1737084" y="53243"/>
                  </a:lnTo>
                  <a:lnTo>
                    <a:pt x="3291316" y="53243"/>
                  </a:lnTo>
                  <a:lnTo>
                    <a:pt x="3291316" y="958371"/>
                  </a:lnTo>
                  <a:lnTo>
                    <a:pt x="1737084" y="958371"/>
                  </a:lnTo>
                  <a:close/>
                  <a:moveTo>
                    <a:pt x="3291316" y="1011614"/>
                  </a:moveTo>
                  <a:lnTo>
                    <a:pt x="3291316" y="1916742"/>
                  </a:lnTo>
                  <a:lnTo>
                    <a:pt x="1737084" y="1916742"/>
                  </a:lnTo>
                  <a:lnTo>
                    <a:pt x="1737084" y="1011614"/>
                  </a:lnTo>
                  <a:lnTo>
                    <a:pt x="3291316" y="1011614"/>
                  </a:lnTo>
                  <a:close/>
                  <a:moveTo>
                    <a:pt x="1645658" y="958371"/>
                  </a:moveTo>
                  <a:lnTo>
                    <a:pt x="91425" y="958371"/>
                  </a:lnTo>
                  <a:lnTo>
                    <a:pt x="91425" y="53243"/>
                  </a:lnTo>
                  <a:lnTo>
                    <a:pt x="1645658" y="53243"/>
                  </a:lnTo>
                  <a:lnTo>
                    <a:pt x="1645658" y="958371"/>
                  </a:lnTo>
                  <a:close/>
                  <a:moveTo>
                    <a:pt x="1645658" y="1011614"/>
                  </a:moveTo>
                  <a:lnTo>
                    <a:pt x="1645658" y="1916742"/>
                  </a:lnTo>
                  <a:lnTo>
                    <a:pt x="91425" y="1916742"/>
                  </a:lnTo>
                  <a:lnTo>
                    <a:pt x="91425" y="1011614"/>
                  </a:lnTo>
                  <a:lnTo>
                    <a:pt x="1645658" y="1011614"/>
                  </a:lnTo>
                  <a:close/>
                  <a:moveTo>
                    <a:pt x="1645658" y="1969985"/>
                  </a:moveTo>
                  <a:lnTo>
                    <a:pt x="1645658" y="2875113"/>
                  </a:lnTo>
                  <a:lnTo>
                    <a:pt x="91425" y="2875113"/>
                  </a:lnTo>
                  <a:lnTo>
                    <a:pt x="91425" y="1969985"/>
                  </a:lnTo>
                  <a:lnTo>
                    <a:pt x="1645658" y="1969985"/>
                  </a:lnTo>
                  <a:close/>
                  <a:moveTo>
                    <a:pt x="1737084" y="1969985"/>
                  </a:moveTo>
                  <a:lnTo>
                    <a:pt x="3291316" y="1969985"/>
                  </a:lnTo>
                  <a:lnTo>
                    <a:pt x="3291316" y="2875113"/>
                  </a:lnTo>
                  <a:lnTo>
                    <a:pt x="1737084" y="2875113"/>
                  </a:lnTo>
                  <a:lnTo>
                    <a:pt x="1737084" y="1969985"/>
                  </a:lnTo>
                  <a:close/>
                  <a:moveTo>
                    <a:pt x="3382742" y="1969985"/>
                  </a:moveTo>
                  <a:lnTo>
                    <a:pt x="4936974" y="1969985"/>
                  </a:lnTo>
                  <a:lnTo>
                    <a:pt x="4936974" y="2875113"/>
                  </a:lnTo>
                  <a:lnTo>
                    <a:pt x="3382742" y="2875113"/>
                  </a:lnTo>
                  <a:lnTo>
                    <a:pt x="3382742" y="1969985"/>
                  </a:lnTo>
                  <a:close/>
                  <a:moveTo>
                    <a:pt x="3382742" y="1916742"/>
                  </a:moveTo>
                  <a:lnTo>
                    <a:pt x="3382742" y="1011614"/>
                  </a:lnTo>
                  <a:lnTo>
                    <a:pt x="4936974" y="1011614"/>
                  </a:lnTo>
                  <a:lnTo>
                    <a:pt x="4936974" y="1916742"/>
                  </a:lnTo>
                  <a:lnTo>
                    <a:pt x="3382742" y="1916742"/>
                  </a:lnTo>
                  <a:close/>
                  <a:moveTo>
                    <a:pt x="3382742" y="958371"/>
                  </a:moveTo>
                  <a:lnTo>
                    <a:pt x="3382742" y="53243"/>
                  </a:lnTo>
                  <a:lnTo>
                    <a:pt x="4936974" y="53243"/>
                  </a:lnTo>
                  <a:lnTo>
                    <a:pt x="4936974" y="958371"/>
                  </a:lnTo>
                  <a:lnTo>
                    <a:pt x="3382742" y="958371"/>
                  </a:lnTo>
                  <a:close/>
                  <a:moveTo>
                    <a:pt x="91425" y="3833483"/>
                  </a:moveTo>
                  <a:lnTo>
                    <a:pt x="91425" y="2928356"/>
                  </a:lnTo>
                  <a:lnTo>
                    <a:pt x="1645658" y="2928356"/>
                  </a:lnTo>
                  <a:lnTo>
                    <a:pt x="1645658" y="3833483"/>
                  </a:lnTo>
                  <a:lnTo>
                    <a:pt x="91425" y="3833483"/>
                  </a:lnTo>
                  <a:close/>
                  <a:moveTo>
                    <a:pt x="1737084" y="3833483"/>
                  </a:moveTo>
                  <a:lnTo>
                    <a:pt x="1737084" y="2928356"/>
                  </a:lnTo>
                  <a:lnTo>
                    <a:pt x="3291316" y="2928356"/>
                  </a:lnTo>
                  <a:lnTo>
                    <a:pt x="3291316" y="3833483"/>
                  </a:lnTo>
                  <a:lnTo>
                    <a:pt x="1737084" y="3833483"/>
                  </a:lnTo>
                  <a:close/>
                  <a:moveTo>
                    <a:pt x="3382742" y="3833483"/>
                  </a:moveTo>
                  <a:lnTo>
                    <a:pt x="3382742" y="2928356"/>
                  </a:lnTo>
                  <a:lnTo>
                    <a:pt x="4936974" y="2928356"/>
                  </a:lnTo>
                  <a:lnTo>
                    <a:pt x="4936974" y="3833483"/>
                  </a:lnTo>
                  <a:lnTo>
                    <a:pt x="3382742" y="3833483"/>
                  </a:lnTo>
                  <a:close/>
                  <a:moveTo>
                    <a:pt x="6582632" y="3833483"/>
                  </a:moveTo>
                  <a:lnTo>
                    <a:pt x="5028400" y="3833483"/>
                  </a:lnTo>
                  <a:lnTo>
                    <a:pt x="5028400" y="2928356"/>
                  </a:lnTo>
                  <a:lnTo>
                    <a:pt x="6582632" y="2928356"/>
                  </a:lnTo>
                  <a:lnTo>
                    <a:pt x="6582632" y="3833483"/>
                  </a:lnTo>
                  <a:close/>
                  <a:moveTo>
                    <a:pt x="6582632" y="2875113"/>
                  </a:moveTo>
                  <a:lnTo>
                    <a:pt x="5028400" y="2875113"/>
                  </a:lnTo>
                  <a:lnTo>
                    <a:pt x="5028400" y="1969985"/>
                  </a:lnTo>
                  <a:lnTo>
                    <a:pt x="6582632" y="1969985"/>
                  </a:lnTo>
                  <a:lnTo>
                    <a:pt x="6582632" y="2875113"/>
                  </a:lnTo>
                  <a:close/>
                  <a:moveTo>
                    <a:pt x="6582632" y="1916742"/>
                  </a:moveTo>
                  <a:lnTo>
                    <a:pt x="5028400" y="1916742"/>
                  </a:lnTo>
                  <a:lnTo>
                    <a:pt x="5028400" y="1011614"/>
                  </a:lnTo>
                  <a:lnTo>
                    <a:pt x="6582632" y="1011614"/>
                  </a:lnTo>
                  <a:lnTo>
                    <a:pt x="6582632" y="1916742"/>
                  </a:lnTo>
                  <a:close/>
                  <a:moveTo>
                    <a:pt x="6582632" y="958371"/>
                  </a:moveTo>
                  <a:lnTo>
                    <a:pt x="5028400" y="958371"/>
                  </a:lnTo>
                  <a:lnTo>
                    <a:pt x="5028400" y="53243"/>
                  </a:lnTo>
                  <a:lnTo>
                    <a:pt x="6582632" y="53243"/>
                  </a:lnTo>
                  <a:lnTo>
                    <a:pt x="6582632" y="958371"/>
                  </a:lnTo>
                  <a:close/>
                </a:path>
              </a:pathLst>
            </a:custGeom>
            <a:solidFill>
              <a:srgbClr val="FFFFFF">
                <a:alpha val="49804"/>
              </a:srgbClr>
            </a:solidFill>
          </p:spPr>
          <p:txBody>
            <a:bodyPr/>
            <a:lstStyle/>
            <a:p>
              <a:endParaRPr lang="nn-NO"/>
            </a:p>
          </p:txBody>
        </p:sp>
      </p:grpSp>
      <p:sp>
        <p:nvSpPr>
          <p:cNvPr id="4" name="Freeform 4">
            <a:extLst>
              <a:ext uri="{FF2B5EF4-FFF2-40B4-BE49-F238E27FC236}">
                <a16:creationId xmlns:a16="http://schemas.microsoft.com/office/drawing/2014/main" id="{784E1408-CA94-B0A6-4A7A-59C858590639}"/>
              </a:ext>
            </a:extLst>
          </p:cNvPr>
          <p:cNvSpPr/>
          <p:nvPr/>
        </p:nvSpPr>
        <p:spPr>
          <a:xfrm rot="-459133">
            <a:off x="7862810" y="1494014"/>
            <a:ext cx="9418028" cy="7298972"/>
          </a:xfrm>
          <a:custGeom>
            <a:avLst/>
            <a:gdLst/>
            <a:ahLst/>
            <a:cxnLst/>
            <a:rect l="l" t="t" r="r" b="b"/>
            <a:pathLst>
              <a:path w="9418028" h="7298972">
                <a:moveTo>
                  <a:pt x="0" y="0"/>
                </a:moveTo>
                <a:lnTo>
                  <a:pt x="9418028" y="0"/>
                </a:lnTo>
                <a:lnTo>
                  <a:pt x="9418028" y="7298972"/>
                </a:lnTo>
                <a:lnTo>
                  <a:pt x="0" y="7298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n-NO" dirty="0"/>
          </a:p>
        </p:txBody>
      </p:sp>
      <p:grpSp>
        <p:nvGrpSpPr>
          <p:cNvPr id="5" name="Group 5">
            <a:extLst>
              <a:ext uri="{FF2B5EF4-FFF2-40B4-BE49-F238E27FC236}">
                <a16:creationId xmlns:a16="http://schemas.microsoft.com/office/drawing/2014/main" id="{34B43D26-531D-4FD4-FB6A-470004A64453}"/>
              </a:ext>
            </a:extLst>
          </p:cNvPr>
          <p:cNvGrpSpPr>
            <a:grpSpLocks noChangeAspect="1"/>
          </p:cNvGrpSpPr>
          <p:nvPr/>
        </p:nvGrpSpPr>
        <p:grpSpPr>
          <a:xfrm>
            <a:off x="1346983" y="1259226"/>
            <a:ext cx="6380848" cy="7411212"/>
            <a:chOff x="0" y="0"/>
            <a:chExt cx="5466080" cy="6348730"/>
          </a:xfrm>
        </p:grpSpPr>
        <p:sp>
          <p:nvSpPr>
            <p:cNvPr id="6" name="Freeform 6">
              <a:extLst>
                <a:ext uri="{FF2B5EF4-FFF2-40B4-BE49-F238E27FC236}">
                  <a16:creationId xmlns:a16="http://schemas.microsoft.com/office/drawing/2014/main" id="{A807B194-F82F-E5D4-5F4E-258A3916C1BF}"/>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nn-NO"/>
            </a:p>
          </p:txBody>
        </p:sp>
        <p:sp>
          <p:nvSpPr>
            <p:cNvPr id="8" name="Freeform 8">
              <a:extLst>
                <a:ext uri="{FF2B5EF4-FFF2-40B4-BE49-F238E27FC236}">
                  <a16:creationId xmlns:a16="http://schemas.microsoft.com/office/drawing/2014/main" id="{29E3AD41-AEFD-5592-36B7-537160D53FFA}"/>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nn-NO"/>
            </a:p>
          </p:txBody>
        </p:sp>
        <p:sp>
          <p:nvSpPr>
            <p:cNvPr id="9" name="Freeform 9">
              <a:extLst>
                <a:ext uri="{FF2B5EF4-FFF2-40B4-BE49-F238E27FC236}">
                  <a16:creationId xmlns:a16="http://schemas.microsoft.com/office/drawing/2014/main" id="{90B57CD7-2ACF-F09F-AF03-2F30BCE374B9}"/>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nn-NO"/>
            </a:p>
          </p:txBody>
        </p:sp>
      </p:grpSp>
      <p:sp>
        <p:nvSpPr>
          <p:cNvPr id="11" name="Freeform 11">
            <a:extLst>
              <a:ext uri="{FF2B5EF4-FFF2-40B4-BE49-F238E27FC236}">
                <a16:creationId xmlns:a16="http://schemas.microsoft.com/office/drawing/2014/main" id="{0F2324EE-5293-CEFC-0659-614085CFD0B5}"/>
              </a:ext>
            </a:extLst>
          </p:cNvPr>
          <p:cNvSpPr/>
          <p:nvPr/>
        </p:nvSpPr>
        <p:spPr>
          <a:xfrm rot="1492602">
            <a:off x="5863307" y="7438504"/>
            <a:ext cx="2526848" cy="2466835"/>
          </a:xfrm>
          <a:custGeom>
            <a:avLst/>
            <a:gdLst/>
            <a:ahLst/>
            <a:cxnLst/>
            <a:rect l="l" t="t" r="r" b="b"/>
            <a:pathLst>
              <a:path w="2526848" h="2466835">
                <a:moveTo>
                  <a:pt x="0" y="0"/>
                </a:moveTo>
                <a:lnTo>
                  <a:pt x="2526848" y="0"/>
                </a:lnTo>
                <a:lnTo>
                  <a:pt x="2526848" y="2466835"/>
                </a:lnTo>
                <a:lnTo>
                  <a:pt x="0" y="24668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n-NO"/>
          </a:p>
        </p:txBody>
      </p:sp>
      <p:sp>
        <p:nvSpPr>
          <p:cNvPr id="12" name="Freeform 12">
            <a:extLst>
              <a:ext uri="{FF2B5EF4-FFF2-40B4-BE49-F238E27FC236}">
                <a16:creationId xmlns:a16="http://schemas.microsoft.com/office/drawing/2014/main" id="{108D0081-2FBA-7A99-33BD-CE20FDA02689}"/>
              </a:ext>
            </a:extLst>
          </p:cNvPr>
          <p:cNvSpPr/>
          <p:nvPr/>
        </p:nvSpPr>
        <p:spPr>
          <a:xfrm rot="1628299">
            <a:off x="541326" y="7838437"/>
            <a:ext cx="2719070" cy="846310"/>
          </a:xfrm>
          <a:custGeom>
            <a:avLst/>
            <a:gdLst/>
            <a:ahLst/>
            <a:cxnLst/>
            <a:rect l="l" t="t" r="r" b="b"/>
            <a:pathLst>
              <a:path w="2719070" h="846310">
                <a:moveTo>
                  <a:pt x="0" y="0"/>
                </a:moveTo>
                <a:lnTo>
                  <a:pt x="2719069" y="0"/>
                </a:lnTo>
                <a:lnTo>
                  <a:pt x="2719069" y="846310"/>
                </a:lnTo>
                <a:lnTo>
                  <a:pt x="0" y="8463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n-NO"/>
          </a:p>
        </p:txBody>
      </p:sp>
      <p:sp>
        <p:nvSpPr>
          <p:cNvPr id="14" name="TextBox 14">
            <a:extLst>
              <a:ext uri="{FF2B5EF4-FFF2-40B4-BE49-F238E27FC236}">
                <a16:creationId xmlns:a16="http://schemas.microsoft.com/office/drawing/2014/main" id="{942AA24F-A595-545C-2038-A0F38BDCE123}"/>
              </a:ext>
            </a:extLst>
          </p:cNvPr>
          <p:cNvSpPr txBox="1"/>
          <p:nvPr/>
        </p:nvSpPr>
        <p:spPr>
          <a:xfrm rot="-436632">
            <a:off x="9096350" y="2920111"/>
            <a:ext cx="7197731" cy="1154162"/>
          </a:xfrm>
          <a:prstGeom prst="rect">
            <a:avLst/>
          </a:prstGeom>
        </p:spPr>
        <p:txBody>
          <a:bodyPr lIns="0" tIns="0" rIns="0" bIns="0" rtlCol="0" anchor="t">
            <a:spAutoFit/>
          </a:bodyPr>
          <a:lstStyle/>
          <a:p>
            <a:pPr algn="ctr">
              <a:lnSpc>
                <a:spcPts val="9041"/>
              </a:lnSpc>
            </a:pPr>
            <a:r>
              <a:rPr lang="en-US" sz="10274" dirty="0">
                <a:solidFill>
                  <a:srgbClr val="3C3333"/>
                </a:solidFill>
                <a:latin typeface="Marykate"/>
              </a:rPr>
              <a:t>2013</a:t>
            </a:r>
          </a:p>
        </p:txBody>
      </p:sp>
      <p:sp>
        <p:nvSpPr>
          <p:cNvPr id="15" name="TekstSylinder 14">
            <a:extLst>
              <a:ext uri="{FF2B5EF4-FFF2-40B4-BE49-F238E27FC236}">
                <a16:creationId xmlns:a16="http://schemas.microsoft.com/office/drawing/2014/main" id="{421041A3-F819-48C8-6C5C-F25FC3BA5FD9}"/>
              </a:ext>
            </a:extLst>
          </p:cNvPr>
          <p:cNvSpPr txBox="1"/>
          <p:nvPr/>
        </p:nvSpPr>
        <p:spPr>
          <a:xfrm rot="21151209">
            <a:off x="9246729" y="3738969"/>
            <a:ext cx="7531131" cy="4031873"/>
          </a:xfrm>
          <a:prstGeom prst="rect">
            <a:avLst/>
          </a:prstGeom>
          <a:noFill/>
        </p:spPr>
        <p:txBody>
          <a:bodyPr wrap="square" rtlCol="0">
            <a:spAutoFit/>
          </a:bodyPr>
          <a:lstStyle/>
          <a:p>
            <a:r>
              <a:rPr lang="nn-NO" sz="3200" dirty="0"/>
              <a:t>I 2013 kom veslebror til verda, og livet vart aldri det same igjen. Benjamin er søt og snill, men også verdas mest irriterande veslebror. Han stel </a:t>
            </a:r>
            <a:r>
              <a:rPr lang="nn-NO" sz="3200" dirty="0" err="1"/>
              <a:t>ladarane</a:t>
            </a:r>
            <a:r>
              <a:rPr lang="nn-NO" sz="3200" dirty="0"/>
              <a:t> mine og </a:t>
            </a:r>
            <a:r>
              <a:rPr lang="nn-NO" sz="3200" dirty="0" err="1"/>
              <a:t>kontrollerane</a:t>
            </a:r>
            <a:r>
              <a:rPr lang="nn-NO" sz="3200" dirty="0"/>
              <a:t> mine når han kan. Samtidig er eg veldig glad for at han er bror min. Det hadde nok vore litt kjedeleg heime utan Benny.</a:t>
            </a:r>
            <a:endParaRPr lang="nn-NO" sz="2800" dirty="0"/>
          </a:p>
        </p:txBody>
      </p:sp>
      <p:pic>
        <p:nvPicPr>
          <p:cNvPr id="16" name="Bilde 15" descr="Et bilde som inneholder person, innendørs, finger, negl&#10;&#10;Automatisk generert beskrivelse">
            <a:extLst>
              <a:ext uri="{FF2B5EF4-FFF2-40B4-BE49-F238E27FC236}">
                <a16:creationId xmlns:a16="http://schemas.microsoft.com/office/drawing/2014/main" id="{FB54211B-F5E3-394C-8425-8DE32985353E}"/>
              </a:ext>
            </a:extLst>
          </p:cNvPr>
          <p:cNvPicPr>
            <a:picLocks noChangeAspect="1"/>
          </p:cNvPicPr>
          <p:nvPr/>
        </p:nvPicPr>
        <p:blipFill rotWithShape="1">
          <a:blip r:embed="rId8">
            <a:extLst>
              <a:ext uri="{28A0092B-C50C-407E-A947-70E740481C1C}">
                <a14:useLocalDpi xmlns:a14="http://schemas.microsoft.com/office/drawing/2010/main" val="0"/>
              </a:ext>
            </a:extLst>
          </a:blip>
          <a:srcRect l="18304"/>
          <a:stretch/>
        </p:blipFill>
        <p:spPr>
          <a:xfrm>
            <a:off x="1662267" y="1637184"/>
            <a:ext cx="5756514" cy="5627700"/>
          </a:xfrm>
          <a:prstGeom prst="rect">
            <a:avLst/>
          </a:prstGeom>
        </p:spPr>
      </p:pic>
      <p:sp>
        <p:nvSpPr>
          <p:cNvPr id="10" name="Freeform 10">
            <a:extLst>
              <a:ext uri="{FF2B5EF4-FFF2-40B4-BE49-F238E27FC236}">
                <a16:creationId xmlns:a16="http://schemas.microsoft.com/office/drawing/2014/main" id="{E441BFAB-DEFE-EEB1-61BF-C5245BCF5DB5}"/>
              </a:ext>
            </a:extLst>
          </p:cNvPr>
          <p:cNvSpPr/>
          <p:nvPr/>
        </p:nvSpPr>
        <p:spPr>
          <a:xfrm rot="1757134">
            <a:off x="5667032" y="931330"/>
            <a:ext cx="3086714" cy="962026"/>
          </a:xfrm>
          <a:custGeom>
            <a:avLst/>
            <a:gdLst/>
            <a:ahLst/>
            <a:cxnLst/>
            <a:rect l="l" t="t" r="r" b="b"/>
            <a:pathLst>
              <a:path w="3086714" h="962026">
                <a:moveTo>
                  <a:pt x="0" y="0"/>
                </a:moveTo>
                <a:lnTo>
                  <a:pt x="3086713" y="0"/>
                </a:lnTo>
                <a:lnTo>
                  <a:pt x="3086713" y="962026"/>
                </a:lnTo>
                <a:lnTo>
                  <a:pt x="0" y="9620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n-NO"/>
          </a:p>
        </p:txBody>
      </p:sp>
    </p:spTree>
    <p:extLst>
      <p:ext uri="{BB962C8B-B14F-4D97-AF65-F5344CB8AC3E}">
        <p14:creationId xmlns:p14="http://schemas.microsoft.com/office/powerpoint/2010/main" val="324498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0F8A4C79-21A4-C341-1209-AFF698FCFC6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1824F6D-A5CC-421E-5C7E-A4A3FFCBA2CF}"/>
              </a:ext>
            </a:extLst>
          </p:cNvPr>
          <p:cNvGrpSpPr/>
          <p:nvPr/>
        </p:nvGrpSpPr>
        <p:grpSpPr>
          <a:xfrm>
            <a:off x="-254677" y="-329945"/>
            <a:ext cx="18797354" cy="10946889"/>
            <a:chOff x="0" y="0"/>
            <a:chExt cx="1149350" cy="1149350"/>
          </a:xfrm>
        </p:grpSpPr>
        <p:sp>
          <p:nvSpPr>
            <p:cNvPr id="3" name="Freeform 3">
              <a:extLst>
                <a:ext uri="{FF2B5EF4-FFF2-40B4-BE49-F238E27FC236}">
                  <a16:creationId xmlns:a16="http://schemas.microsoft.com/office/drawing/2014/main" id="{5E588F14-5BA3-46C5-828C-EDCD683E5263}"/>
                </a:ext>
              </a:extLst>
            </p:cNvPr>
            <p:cNvSpPr/>
            <p:nvPr/>
          </p:nvSpPr>
          <p:spPr>
            <a:xfrm>
              <a:off x="0" y="0"/>
              <a:ext cx="8274003" cy="4818476"/>
            </a:xfrm>
            <a:custGeom>
              <a:avLst/>
              <a:gdLst/>
              <a:ahLst/>
              <a:cxnLst/>
              <a:rect l="l" t="t" r="r" b="b"/>
              <a:pathLst>
                <a:path w="8274003" h="4818476">
                  <a:moveTo>
                    <a:pt x="8274003" y="53243"/>
                  </a:moveTo>
                  <a:lnTo>
                    <a:pt x="8274003" y="0"/>
                  </a:lnTo>
                  <a:lnTo>
                    <a:pt x="45713" y="0"/>
                  </a:lnTo>
                  <a:lnTo>
                    <a:pt x="45713" y="26621"/>
                  </a:lnTo>
                  <a:lnTo>
                    <a:pt x="0" y="26621"/>
                  </a:lnTo>
                  <a:lnTo>
                    <a:pt x="0" y="4818476"/>
                  </a:lnTo>
                  <a:lnTo>
                    <a:pt x="91425" y="4818476"/>
                  </a:lnTo>
                  <a:lnTo>
                    <a:pt x="91425" y="3886726"/>
                  </a:lnTo>
                  <a:lnTo>
                    <a:pt x="1645658" y="3886726"/>
                  </a:lnTo>
                  <a:lnTo>
                    <a:pt x="1645658" y="4818476"/>
                  </a:lnTo>
                  <a:lnTo>
                    <a:pt x="1737084" y="4818476"/>
                  </a:lnTo>
                  <a:lnTo>
                    <a:pt x="1737084" y="3886726"/>
                  </a:lnTo>
                  <a:lnTo>
                    <a:pt x="3291316" y="3886726"/>
                  </a:lnTo>
                  <a:lnTo>
                    <a:pt x="3291316" y="4818476"/>
                  </a:lnTo>
                  <a:lnTo>
                    <a:pt x="3382742" y="4818476"/>
                  </a:lnTo>
                  <a:lnTo>
                    <a:pt x="3382742" y="3886726"/>
                  </a:lnTo>
                  <a:lnTo>
                    <a:pt x="4936974" y="3886726"/>
                  </a:lnTo>
                  <a:lnTo>
                    <a:pt x="4936974" y="4818476"/>
                  </a:lnTo>
                  <a:lnTo>
                    <a:pt x="5028400" y="4818476"/>
                  </a:lnTo>
                  <a:lnTo>
                    <a:pt x="5028400" y="3886726"/>
                  </a:lnTo>
                  <a:lnTo>
                    <a:pt x="6582632" y="3886726"/>
                  </a:lnTo>
                  <a:lnTo>
                    <a:pt x="6582632" y="4818476"/>
                  </a:lnTo>
                  <a:lnTo>
                    <a:pt x="6674058" y="4818476"/>
                  </a:lnTo>
                  <a:lnTo>
                    <a:pt x="6674058" y="3886726"/>
                  </a:lnTo>
                  <a:lnTo>
                    <a:pt x="8274003" y="3886726"/>
                  </a:lnTo>
                  <a:lnTo>
                    <a:pt x="8274003" y="3833483"/>
                  </a:lnTo>
                  <a:lnTo>
                    <a:pt x="6674058" y="3833483"/>
                  </a:lnTo>
                  <a:lnTo>
                    <a:pt x="6674058" y="2928356"/>
                  </a:lnTo>
                  <a:lnTo>
                    <a:pt x="8274003" y="2928356"/>
                  </a:lnTo>
                  <a:lnTo>
                    <a:pt x="8274003" y="2875113"/>
                  </a:lnTo>
                  <a:lnTo>
                    <a:pt x="6674058" y="2875113"/>
                  </a:lnTo>
                  <a:lnTo>
                    <a:pt x="6674058" y="1969985"/>
                  </a:lnTo>
                  <a:lnTo>
                    <a:pt x="8274003" y="1969985"/>
                  </a:lnTo>
                  <a:lnTo>
                    <a:pt x="8274003" y="1916742"/>
                  </a:lnTo>
                  <a:lnTo>
                    <a:pt x="6674058" y="1916742"/>
                  </a:lnTo>
                  <a:lnTo>
                    <a:pt x="6674058" y="1011614"/>
                  </a:lnTo>
                  <a:lnTo>
                    <a:pt x="8274003" y="1011614"/>
                  </a:lnTo>
                  <a:lnTo>
                    <a:pt x="8274003" y="958371"/>
                  </a:lnTo>
                  <a:lnTo>
                    <a:pt x="6674058" y="958371"/>
                  </a:lnTo>
                  <a:lnTo>
                    <a:pt x="6674058" y="53243"/>
                  </a:lnTo>
                  <a:lnTo>
                    <a:pt x="8274003" y="53243"/>
                  </a:lnTo>
                  <a:close/>
                  <a:moveTo>
                    <a:pt x="1737084" y="958371"/>
                  </a:moveTo>
                  <a:lnTo>
                    <a:pt x="1737084" y="53243"/>
                  </a:lnTo>
                  <a:lnTo>
                    <a:pt x="3291316" y="53243"/>
                  </a:lnTo>
                  <a:lnTo>
                    <a:pt x="3291316" y="958371"/>
                  </a:lnTo>
                  <a:lnTo>
                    <a:pt x="1737084" y="958371"/>
                  </a:lnTo>
                  <a:close/>
                  <a:moveTo>
                    <a:pt x="3291316" y="1011614"/>
                  </a:moveTo>
                  <a:lnTo>
                    <a:pt x="3291316" y="1916742"/>
                  </a:lnTo>
                  <a:lnTo>
                    <a:pt x="1737084" y="1916742"/>
                  </a:lnTo>
                  <a:lnTo>
                    <a:pt x="1737084" y="1011614"/>
                  </a:lnTo>
                  <a:lnTo>
                    <a:pt x="3291316" y="1011614"/>
                  </a:lnTo>
                  <a:close/>
                  <a:moveTo>
                    <a:pt x="1645658" y="958371"/>
                  </a:moveTo>
                  <a:lnTo>
                    <a:pt x="91425" y="958371"/>
                  </a:lnTo>
                  <a:lnTo>
                    <a:pt x="91425" y="53243"/>
                  </a:lnTo>
                  <a:lnTo>
                    <a:pt x="1645658" y="53243"/>
                  </a:lnTo>
                  <a:lnTo>
                    <a:pt x="1645658" y="958371"/>
                  </a:lnTo>
                  <a:close/>
                  <a:moveTo>
                    <a:pt x="1645658" y="1011614"/>
                  </a:moveTo>
                  <a:lnTo>
                    <a:pt x="1645658" y="1916742"/>
                  </a:lnTo>
                  <a:lnTo>
                    <a:pt x="91425" y="1916742"/>
                  </a:lnTo>
                  <a:lnTo>
                    <a:pt x="91425" y="1011614"/>
                  </a:lnTo>
                  <a:lnTo>
                    <a:pt x="1645658" y="1011614"/>
                  </a:lnTo>
                  <a:close/>
                  <a:moveTo>
                    <a:pt x="1645658" y="1969985"/>
                  </a:moveTo>
                  <a:lnTo>
                    <a:pt x="1645658" y="2875113"/>
                  </a:lnTo>
                  <a:lnTo>
                    <a:pt x="91425" y="2875113"/>
                  </a:lnTo>
                  <a:lnTo>
                    <a:pt x="91425" y="1969985"/>
                  </a:lnTo>
                  <a:lnTo>
                    <a:pt x="1645658" y="1969985"/>
                  </a:lnTo>
                  <a:close/>
                  <a:moveTo>
                    <a:pt x="1737084" y="1969985"/>
                  </a:moveTo>
                  <a:lnTo>
                    <a:pt x="3291316" y="1969985"/>
                  </a:lnTo>
                  <a:lnTo>
                    <a:pt x="3291316" y="2875113"/>
                  </a:lnTo>
                  <a:lnTo>
                    <a:pt x="1737084" y="2875113"/>
                  </a:lnTo>
                  <a:lnTo>
                    <a:pt x="1737084" y="1969985"/>
                  </a:lnTo>
                  <a:close/>
                  <a:moveTo>
                    <a:pt x="3382742" y="1969985"/>
                  </a:moveTo>
                  <a:lnTo>
                    <a:pt x="4936974" y="1969985"/>
                  </a:lnTo>
                  <a:lnTo>
                    <a:pt x="4936974" y="2875113"/>
                  </a:lnTo>
                  <a:lnTo>
                    <a:pt x="3382742" y="2875113"/>
                  </a:lnTo>
                  <a:lnTo>
                    <a:pt x="3382742" y="1969985"/>
                  </a:lnTo>
                  <a:close/>
                  <a:moveTo>
                    <a:pt x="3382742" y="1916742"/>
                  </a:moveTo>
                  <a:lnTo>
                    <a:pt x="3382742" y="1011614"/>
                  </a:lnTo>
                  <a:lnTo>
                    <a:pt x="4936974" y="1011614"/>
                  </a:lnTo>
                  <a:lnTo>
                    <a:pt x="4936974" y="1916742"/>
                  </a:lnTo>
                  <a:lnTo>
                    <a:pt x="3382742" y="1916742"/>
                  </a:lnTo>
                  <a:close/>
                  <a:moveTo>
                    <a:pt x="3382742" y="958371"/>
                  </a:moveTo>
                  <a:lnTo>
                    <a:pt x="3382742" y="53243"/>
                  </a:lnTo>
                  <a:lnTo>
                    <a:pt x="4936974" y="53243"/>
                  </a:lnTo>
                  <a:lnTo>
                    <a:pt x="4936974" y="958371"/>
                  </a:lnTo>
                  <a:lnTo>
                    <a:pt x="3382742" y="958371"/>
                  </a:lnTo>
                  <a:close/>
                  <a:moveTo>
                    <a:pt x="91425" y="3833483"/>
                  </a:moveTo>
                  <a:lnTo>
                    <a:pt x="91425" y="2928356"/>
                  </a:lnTo>
                  <a:lnTo>
                    <a:pt x="1645658" y="2928356"/>
                  </a:lnTo>
                  <a:lnTo>
                    <a:pt x="1645658" y="3833483"/>
                  </a:lnTo>
                  <a:lnTo>
                    <a:pt x="91425" y="3833483"/>
                  </a:lnTo>
                  <a:close/>
                  <a:moveTo>
                    <a:pt x="1737084" y="3833483"/>
                  </a:moveTo>
                  <a:lnTo>
                    <a:pt x="1737084" y="2928356"/>
                  </a:lnTo>
                  <a:lnTo>
                    <a:pt x="3291316" y="2928356"/>
                  </a:lnTo>
                  <a:lnTo>
                    <a:pt x="3291316" y="3833483"/>
                  </a:lnTo>
                  <a:lnTo>
                    <a:pt x="1737084" y="3833483"/>
                  </a:lnTo>
                  <a:close/>
                  <a:moveTo>
                    <a:pt x="3382742" y="3833483"/>
                  </a:moveTo>
                  <a:lnTo>
                    <a:pt x="3382742" y="2928356"/>
                  </a:lnTo>
                  <a:lnTo>
                    <a:pt x="4936974" y="2928356"/>
                  </a:lnTo>
                  <a:lnTo>
                    <a:pt x="4936974" y="3833483"/>
                  </a:lnTo>
                  <a:lnTo>
                    <a:pt x="3382742" y="3833483"/>
                  </a:lnTo>
                  <a:close/>
                  <a:moveTo>
                    <a:pt x="6582632" y="3833483"/>
                  </a:moveTo>
                  <a:lnTo>
                    <a:pt x="5028400" y="3833483"/>
                  </a:lnTo>
                  <a:lnTo>
                    <a:pt x="5028400" y="2928356"/>
                  </a:lnTo>
                  <a:lnTo>
                    <a:pt x="6582632" y="2928356"/>
                  </a:lnTo>
                  <a:lnTo>
                    <a:pt x="6582632" y="3833483"/>
                  </a:lnTo>
                  <a:close/>
                  <a:moveTo>
                    <a:pt x="6582632" y="2875113"/>
                  </a:moveTo>
                  <a:lnTo>
                    <a:pt x="5028400" y="2875113"/>
                  </a:lnTo>
                  <a:lnTo>
                    <a:pt x="5028400" y="1969985"/>
                  </a:lnTo>
                  <a:lnTo>
                    <a:pt x="6582632" y="1969985"/>
                  </a:lnTo>
                  <a:lnTo>
                    <a:pt x="6582632" y="2875113"/>
                  </a:lnTo>
                  <a:close/>
                  <a:moveTo>
                    <a:pt x="6582632" y="1916742"/>
                  </a:moveTo>
                  <a:lnTo>
                    <a:pt x="5028400" y="1916742"/>
                  </a:lnTo>
                  <a:lnTo>
                    <a:pt x="5028400" y="1011614"/>
                  </a:lnTo>
                  <a:lnTo>
                    <a:pt x="6582632" y="1011614"/>
                  </a:lnTo>
                  <a:lnTo>
                    <a:pt x="6582632" y="1916742"/>
                  </a:lnTo>
                  <a:close/>
                  <a:moveTo>
                    <a:pt x="6582632" y="958371"/>
                  </a:moveTo>
                  <a:lnTo>
                    <a:pt x="5028400" y="958371"/>
                  </a:lnTo>
                  <a:lnTo>
                    <a:pt x="5028400" y="53243"/>
                  </a:lnTo>
                  <a:lnTo>
                    <a:pt x="6582632" y="53243"/>
                  </a:lnTo>
                  <a:lnTo>
                    <a:pt x="6582632" y="958371"/>
                  </a:lnTo>
                  <a:close/>
                </a:path>
              </a:pathLst>
            </a:custGeom>
            <a:solidFill>
              <a:srgbClr val="FFFFFF">
                <a:alpha val="49804"/>
              </a:srgbClr>
            </a:solidFill>
          </p:spPr>
          <p:txBody>
            <a:bodyPr/>
            <a:lstStyle/>
            <a:p>
              <a:endParaRPr lang="nn-NO"/>
            </a:p>
          </p:txBody>
        </p:sp>
      </p:grpSp>
      <p:sp>
        <p:nvSpPr>
          <p:cNvPr id="4" name="Freeform 4">
            <a:extLst>
              <a:ext uri="{FF2B5EF4-FFF2-40B4-BE49-F238E27FC236}">
                <a16:creationId xmlns:a16="http://schemas.microsoft.com/office/drawing/2014/main" id="{0BB192FE-BF70-76A6-2081-182D61524273}"/>
              </a:ext>
            </a:extLst>
          </p:cNvPr>
          <p:cNvSpPr/>
          <p:nvPr/>
        </p:nvSpPr>
        <p:spPr>
          <a:xfrm rot="638597">
            <a:off x="9619953" y="1138340"/>
            <a:ext cx="7334981" cy="5693779"/>
          </a:xfrm>
          <a:custGeom>
            <a:avLst/>
            <a:gdLst/>
            <a:ahLst/>
            <a:cxnLst/>
            <a:rect l="l" t="t" r="r" b="b"/>
            <a:pathLst>
              <a:path w="7334981" h="5693779">
                <a:moveTo>
                  <a:pt x="0" y="0"/>
                </a:moveTo>
                <a:lnTo>
                  <a:pt x="7334982" y="0"/>
                </a:lnTo>
                <a:lnTo>
                  <a:pt x="7334982" y="5693779"/>
                </a:lnTo>
                <a:lnTo>
                  <a:pt x="0" y="56937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n-NO"/>
          </a:p>
        </p:txBody>
      </p:sp>
      <p:sp>
        <p:nvSpPr>
          <p:cNvPr id="5" name="Freeform 5">
            <a:extLst>
              <a:ext uri="{FF2B5EF4-FFF2-40B4-BE49-F238E27FC236}">
                <a16:creationId xmlns:a16="http://schemas.microsoft.com/office/drawing/2014/main" id="{177D2B11-9A62-7B63-E404-4730D08176FD}"/>
              </a:ext>
            </a:extLst>
          </p:cNvPr>
          <p:cNvSpPr/>
          <p:nvPr/>
        </p:nvSpPr>
        <p:spPr>
          <a:xfrm rot="-900970">
            <a:off x="1881359" y="1362956"/>
            <a:ext cx="7334981" cy="5693779"/>
          </a:xfrm>
          <a:custGeom>
            <a:avLst/>
            <a:gdLst/>
            <a:ahLst/>
            <a:cxnLst/>
            <a:rect l="l" t="t" r="r" b="b"/>
            <a:pathLst>
              <a:path w="7334981" h="5693779">
                <a:moveTo>
                  <a:pt x="0" y="0"/>
                </a:moveTo>
                <a:lnTo>
                  <a:pt x="7334981" y="0"/>
                </a:lnTo>
                <a:lnTo>
                  <a:pt x="7334981" y="5693779"/>
                </a:lnTo>
                <a:lnTo>
                  <a:pt x="0" y="56937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n-NO"/>
          </a:p>
        </p:txBody>
      </p:sp>
      <p:sp>
        <p:nvSpPr>
          <p:cNvPr id="8" name="TextBox 8">
            <a:extLst>
              <a:ext uri="{FF2B5EF4-FFF2-40B4-BE49-F238E27FC236}">
                <a16:creationId xmlns:a16="http://schemas.microsoft.com/office/drawing/2014/main" id="{05BD9E3F-1011-8BCB-9A3E-8D5CC5385E2F}"/>
              </a:ext>
            </a:extLst>
          </p:cNvPr>
          <p:cNvSpPr txBox="1"/>
          <p:nvPr/>
        </p:nvSpPr>
        <p:spPr>
          <a:xfrm rot="602061">
            <a:off x="9916800" y="3413243"/>
            <a:ext cx="6436651" cy="2923877"/>
          </a:xfrm>
          <a:prstGeom prst="rect">
            <a:avLst/>
          </a:prstGeom>
        </p:spPr>
        <p:txBody>
          <a:bodyPr lIns="0" tIns="0" rIns="0" bIns="0" rtlCol="0" anchor="t">
            <a:spAutoFit/>
          </a:bodyPr>
          <a:lstStyle/>
          <a:p>
            <a:pPr algn="ctr">
              <a:lnSpc>
                <a:spcPts val="3813"/>
              </a:lnSpc>
              <a:spcBef>
                <a:spcPct val="0"/>
              </a:spcBef>
            </a:pPr>
            <a:r>
              <a:rPr lang="nn-NO" sz="3600" dirty="0">
                <a:solidFill>
                  <a:srgbClr val="3C3333"/>
                </a:solidFill>
              </a:rPr>
              <a:t>Eit spel som eg har brukt veldig mykje tid på opp gjennom åra, er Minecraft. Eg har likt best å spele Minecraft kreativ, for då fekk eg byggje store byar saman med venane mine.  </a:t>
            </a:r>
            <a:endParaRPr lang="nn-NO" sz="3600" dirty="0">
              <a:solidFill>
                <a:srgbClr val="3C3333"/>
              </a:solidFill>
              <a:cs typeface="Calibri"/>
            </a:endParaRPr>
          </a:p>
        </p:txBody>
      </p:sp>
      <p:sp>
        <p:nvSpPr>
          <p:cNvPr id="7" name="Freeform 7">
            <a:extLst>
              <a:ext uri="{FF2B5EF4-FFF2-40B4-BE49-F238E27FC236}">
                <a16:creationId xmlns:a16="http://schemas.microsoft.com/office/drawing/2014/main" id="{3187CE4D-D888-F565-C539-0633FA9E6ACE}"/>
              </a:ext>
            </a:extLst>
          </p:cNvPr>
          <p:cNvSpPr/>
          <p:nvPr/>
        </p:nvSpPr>
        <p:spPr>
          <a:xfrm rot="-1371199">
            <a:off x="14581422" y="6584007"/>
            <a:ext cx="2662978" cy="828852"/>
          </a:xfrm>
          <a:custGeom>
            <a:avLst/>
            <a:gdLst/>
            <a:ahLst/>
            <a:cxnLst/>
            <a:rect l="l" t="t" r="r" b="b"/>
            <a:pathLst>
              <a:path w="2662978" h="828852">
                <a:moveTo>
                  <a:pt x="0" y="0"/>
                </a:moveTo>
                <a:lnTo>
                  <a:pt x="2662978" y="0"/>
                </a:lnTo>
                <a:lnTo>
                  <a:pt x="2662978" y="828852"/>
                </a:lnTo>
                <a:lnTo>
                  <a:pt x="0" y="82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n-NO"/>
          </a:p>
        </p:txBody>
      </p:sp>
      <p:sp>
        <p:nvSpPr>
          <p:cNvPr id="12" name="TekstSylinder 11">
            <a:extLst>
              <a:ext uri="{FF2B5EF4-FFF2-40B4-BE49-F238E27FC236}">
                <a16:creationId xmlns:a16="http://schemas.microsoft.com/office/drawing/2014/main" id="{4BF78ED6-1C6B-34DE-BB42-DED5CEB2C969}"/>
              </a:ext>
            </a:extLst>
          </p:cNvPr>
          <p:cNvSpPr txBox="1"/>
          <p:nvPr/>
        </p:nvSpPr>
        <p:spPr>
          <a:xfrm rot="577278">
            <a:off x="10240562" y="2562446"/>
            <a:ext cx="6653313" cy="923330"/>
          </a:xfrm>
          <a:prstGeom prst="rect">
            <a:avLst/>
          </a:prstGeom>
          <a:noFill/>
        </p:spPr>
        <p:txBody>
          <a:bodyPr wrap="square" rtlCol="0">
            <a:spAutoFit/>
          </a:bodyPr>
          <a:lstStyle/>
          <a:p>
            <a:pPr algn="ctr"/>
            <a:r>
              <a:rPr lang="nn-NO" sz="5400" b="1" dirty="0"/>
              <a:t>Minecraft!</a:t>
            </a:r>
          </a:p>
        </p:txBody>
      </p:sp>
      <p:pic>
        <p:nvPicPr>
          <p:cNvPr id="15" name="Bilde 14" descr="Et bilde som inneholder Rektangel, design&#10;&#10;Automatisk generert beskrivelse">
            <a:extLst>
              <a:ext uri="{FF2B5EF4-FFF2-40B4-BE49-F238E27FC236}">
                <a16:creationId xmlns:a16="http://schemas.microsoft.com/office/drawing/2014/main" id="{F0BA5344-48F2-79F8-B6AA-AE877E2288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21070">
            <a:off x="2465654" y="2259189"/>
            <a:ext cx="6166389" cy="4494645"/>
          </a:xfrm>
          <a:prstGeom prst="rect">
            <a:avLst/>
          </a:prstGeom>
        </p:spPr>
      </p:pic>
      <p:sp>
        <p:nvSpPr>
          <p:cNvPr id="6" name="Freeform 6">
            <a:extLst>
              <a:ext uri="{FF2B5EF4-FFF2-40B4-BE49-F238E27FC236}">
                <a16:creationId xmlns:a16="http://schemas.microsoft.com/office/drawing/2014/main" id="{94D63F03-4D67-EC32-4049-5887F1295A86}"/>
              </a:ext>
            </a:extLst>
          </p:cNvPr>
          <p:cNvSpPr/>
          <p:nvPr/>
        </p:nvSpPr>
        <p:spPr>
          <a:xfrm rot="-2248751">
            <a:off x="735654" y="3231091"/>
            <a:ext cx="3090846" cy="962026"/>
          </a:xfrm>
          <a:custGeom>
            <a:avLst/>
            <a:gdLst/>
            <a:ahLst/>
            <a:cxnLst/>
            <a:rect l="l" t="t" r="r" b="b"/>
            <a:pathLst>
              <a:path w="3090846" h="962026">
                <a:moveTo>
                  <a:pt x="0" y="0"/>
                </a:moveTo>
                <a:lnTo>
                  <a:pt x="3090846" y="0"/>
                </a:lnTo>
                <a:lnTo>
                  <a:pt x="3090846" y="962025"/>
                </a:lnTo>
                <a:lnTo>
                  <a:pt x="0" y="9620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n-NO"/>
          </a:p>
        </p:txBody>
      </p:sp>
    </p:spTree>
    <p:extLst>
      <p:ext uri="{BB962C8B-B14F-4D97-AF65-F5344CB8AC3E}">
        <p14:creationId xmlns:p14="http://schemas.microsoft.com/office/powerpoint/2010/main" val="3680320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DAD5"/>
        </a:solidFill>
        <a:effectLst/>
      </p:bgPr>
    </p:bg>
    <p:spTree>
      <p:nvGrpSpPr>
        <p:cNvPr id="1" name=""/>
        <p:cNvGrpSpPr/>
        <p:nvPr/>
      </p:nvGrpSpPr>
      <p:grpSpPr>
        <a:xfrm>
          <a:off x="0" y="0"/>
          <a:ext cx="0" cy="0"/>
          <a:chOff x="0" y="0"/>
          <a:chExt cx="0" cy="0"/>
        </a:xfrm>
      </p:grpSpPr>
      <p:pic>
        <p:nvPicPr>
          <p:cNvPr id="19" name="Bilde 18" descr="Et bilde som inneholder ball, sportsutstyr, fotball, Ballspill&#10;&#10;Automatisk generert beskrivelse">
            <a:extLst>
              <a:ext uri="{FF2B5EF4-FFF2-40B4-BE49-F238E27FC236}">
                <a16:creationId xmlns:a16="http://schemas.microsoft.com/office/drawing/2014/main" id="{BFA8FA35-3294-5DA6-0665-B9E5D472CA84}"/>
              </a:ext>
            </a:extLst>
          </p:cNvPr>
          <p:cNvPicPr>
            <a:picLocks noChangeAspect="1"/>
          </p:cNvPicPr>
          <p:nvPr/>
        </p:nvPicPr>
        <p:blipFill rotWithShape="1">
          <a:blip r:embed="rId2">
            <a:extLst>
              <a:ext uri="{28A0092B-C50C-407E-A947-70E740481C1C}">
                <a14:useLocalDpi xmlns:a14="http://schemas.microsoft.com/office/drawing/2010/main" val="0"/>
              </a:ext>
            </a:extLst>
          </a:blip>
          <a:srcRect l="10599"/>
          <a:stretch/>
        </p:blipFill>
        <p:spPr>
          <a:xfrm>
            <a:off x="1490317" y="1648045"/>
            <a:ext cx="5985611" cy="5431799"/>
          </a:xfrm>
          <a:prstGeom prst="rect">
            <a:avLst/>
          </a:prstGeom>
        </p:spPr>
      </p:pic>
      <p:grpSp>
        <p:nvGrpSpPr>
          <p:cNvPr id="2" name="Group 2"/>
          <p:cNvGrpSpPr/>
          <p:nvPr/>
        </p:nvGrpSpPr>
        <p:grpSpPr>
          <a:xfrm>
            <a:off x="-254677" y="-329945"/>
            <a:ext cx="18797354" cy="10946889"/>
            <a:chOff x="0" y="0"/>
            <a:chExt cx="1149350" cy="1149350"/>
          </a:xfrm>
        </p:grpSpPr>
        <p:sp>
          <p:nvSpPr>
            <p:cNvPr id="3" name="Freeform 3"/>
            <p:cNvSpPr/>
            <p:nvPr/>
          </p:nvSpPr>
          <p:spPr>
            <a:xfrm>
              <a:off x="0" y="0"/>
              <a:ext cx="8274003" cy="4818476"/>
            </a:xfrm>
            <a:custGeom>
              <a:avLst/>
              <a:gdLst/>
              <a:ahLst/>
              <a:cxnLst/>
              <a:rect l="l" t="t" r="r" b="b"/>
              <a:pathLst>
                <a:path w="8274003" h="4818476">
                  <a:moveTo>
                    <a:pt x="8274003" y="53243"/>
                  </a:moveTo>
                  <a:lnTo>
                    <a:pt x="8274003" y="0"/>
                  </a:lnTo>
                  <a:lnTo>
                    <a:pt x="45713" y="0"/>
                  </a:lnTo>
                  <a:lnTo>
                    <a:pt x="45713" y="26621"/>
                  </a:lnTo>
                  <a:lnTo>
                    <a:pt x="0" y="26621"/>
                  </a:lnTo>
                  <a:lnTo>
                    <a:pt x="0" y="4818476"/>
                  </a:lnTo>
                  <a:lnTo>
                    <a:pt x="91425" y="4818476"/>
                  </a:lnTo>
                  <a:lnTo>
                    <a:pt x="91425" y="3886726"/>
                  </a:lnTo>
                  <a:lnTo>
                    <a:pt x="1645658" y="3886726"/>
                  </a:lnTo>
                  <a:lnTo>
                    <a:pt x="1645658" y="4818476"/>
                  </a:lnTo>
                  <a:lnTo>
                    <a:pt x="1737084" y="4818476"/>
                  </a:lnTo>
                  <a:lnTo>
                    <a:pt x="1737084" y="3886726"/>
                  </a:lnTo>
                  <a:lnTo>
                    <a:pt x="3291316" y="3886726"/>
                  </a:lnTo>
                  <a:lnTo>
                    <a:pt x="3291316" y="4818476"/>
                  </a:lnTo>
                  <a:lnTo>
                    <a:pt x="3382742" y="4818476"/>
                  </a:lnTo>
                  <a:lnTo>
                    <a:pt x="3382742" y="3886726"/>
                  </a:lnTo>
                  <a:lnTo>
                    <a:pt x="4936974" y="3886726"/>
                  </a:lnTo>
                  <a:lnTo>
                    <a:pt x="4936974" y="4818476"/>
                  </a:lnTo>
                  <a:lnTo>
                    <a:pt x="5028400" y="4818476"/>
                  </a:lnTo>
                  <a:lnTo>
                    <a:pt x="5028400" y="3886726"/>
                  </a:lnTo>
                  <a:lnTo>
                    <a:pt x="6582632" y="3886726"/>
                  </a:lnTo>
                  <a:lnTo>
                    <a:pt x="6582632" y="4818476"/>
                  </a:lnTo>
                  <a:lnTo>
                    <a:pt x="6674058" y="4818476"/>
                  </a:lnTo>
                  <a:lnTo>
                    <a:pt x="6674058" y="3886726"/>
                  </a:lnTo>
                  <a:lnTo>
                    <a:pt x="8274003" y="3886726"/>
                  </a:lnTo>
                  <a:lnTo>
                    <a:pt x="8274003" y="3833483"/>
                  </a:lnTo>
                  <a:lnTo>
                    <a:pt x="6674058" y="3833483"/>
                  </a:lnTo>
                  <a:lnTo>
                    <a:pt x="6674058" y="2928356"/>
                  </a:lnTo>
                  <a:lnTo>
                    <a:pt x="8274003" y="2928356"/>
                  </a:lnTo>
                  <a:lnTo>
                    <a:pt x="8274003" y="2875113"/>
                  </a:lnTo>
                  <a:lnTo>
                    <a:pt x="6674058" y="2875113"/>
                  </a:lnTo>
                  <a:lnTo>
                    <a:pt x="6674058" y="1969985"/>
                  </a:lnTo>
                  <a:lnTo>
                    <a:pt x="8274003" y="1969985"/>
                  </a:lnTo>
                  <a:lnTo>
                    <a:pt x="8274003" y="1916742"/>
                  </a:lnTo>
                  <a:lnTo>
                    <a:pt x="6674058" y="1916742"/>
                  </a:lnTo>
                  <a:lnTo>
                    <a:pt x="6674058" y="1011614"/>
                  </a:lnTo>
                  <a:lnTo>
                    <a:pt x="8274003" y="1011614"/>
                  </a:lnTo>
                  <a:lnTo>
                    <a:pt x="8274003" y="958371"/>
                  </a:lnTo>
                  <a:lnTo>
                    <a:pt x="6674058" y="958371"/>
                  </a:lnTo>
                  <a:lnTo>
                    <a:pt x="6674058" y="53243"/>
                  </a:lnTo>
                  <a:lnTo>
                    <a:pt x="8274003" y="53243"/>
                  </a:lnTo>
                  <a:close/>
                  <a:moveTo>
                    <a:pt x="1737084" y="958371"/>
                  </a:moveTo>
                  <a:lnTo>
                    <a:pt x="1737084" y="53243"/>
                  </a:lnTo>
                  <a:lnTo>
                    <a:pt x="3291316" y="53243"/>
                  </a:lnTo>
                  <a:lnTo>
                    <a:pt x="3291316" y="958371"/>
                  </a:lnTo>
                  <a:lnTo>
                    <a:pt x="1737084" y="958371"/>
                  </a:lnTo>
                  <a:close/>
                  <a:moveTo>
                    <a:pt x="3291316" y="1011614"/>
                  </a:moveTo>
                  <a:lnTo>
                    <a:pt x="3291316" y="1916742"/>
                  </a:lnTo>
                  <a:lnTo>
                    <a:pt x="1737084" y="1916742"/>
                  </a:lnTo>
                  <a:lnTo>
                    <a:pt x="1737084" y="1011614"/>
                  </a:lnTo>
                  <a:lnTo>
                    <a:pt x="3291316" y="1011614"/>
                  </a:lnTo>
                  <a:close/>
                  <a:moveTo>
                    <a:pt x="1645658" y="958371"/>
                  </a:moveTo>
                  <a:lnTo>
                    <a:pt x="91425" y="958371"/>
                  </a:lnTo>
                  <a:lnTo>
                    <a:pt x="91425" y="53243"/>
                  </a:lnTo>
                  <a:lnTo>
                    <a:pt x="1645658" y="53243"/>
                  </a:lnTo>
                  <a:lnTo>
                    <a:pt x="1645658" y="958371"/>
                  </a:lnTo>
                  <a:close/>
                  <a:moveTo>
                    <a:pt x="1645658" y="1011614"/>
                  </a:moveTo>
                  <a:lnTo>
                    <a:pt x="1645658" y="1916742"/>
                  </a:lnTo>
                  <a:lnTo>
                    <a:pt x="91425" y="1916742"/>
                  </a:lnTo>
                  <a:lnTo>
                    <a:pt x="91425" y="1011614"/>
                  </a:lnTo>
                  <a:lnTo>
                    <a:pt x="1645658" y="1011614"/>
                  </a:lnTo>
                  <a:close/>
                  <a:moveTo>
                    <a:pt x="1645658" y="1969985"/>
                  </a:moveTo>
                  <a:lnTo>
                    <a:pt x="1645658" y="2875113"/>
                  </a:lnTo>
                  <a:lnTo>
                    <a:pt x="91425" y="2875113"/>
                  </a:lnTo>
                  <a:lnTo>
                    <a:pt x="91425" y="1969985"/>
                  </a:lnTo>
                  <a:lnTo>
                    <a:pt x="1645658" y="1969985"/>
                  </a:lnTo>
                  <a:close/>
                  <a:moveTo>
                    <a:pt x="1737084" y="1969985"/>
                  </a:moveTo>
                  <a:lnTo>
                    <a:pt x="3291316" y="1969985"/>
                  </a:lnTo>
                  <a:lnTo>
                    <a:pt x="3291316" y="2875113"/>
                  </a:lnTo>
                  <a:lnTo>
                    <a:pt x="1737084" y="2875113"/>
                  </a:lnTo>
                  <a:lnTo>
                    <a:pt x="1737084" y="1969985"/>
                  </a:lnTo>
                  <a:close/>
                  <a:moveTo>
                    <a:pt x="3382742" y="1969985"/>
                  </a:moveTo>
                  <a:lnTo>
                    <a:pt x="4936974" y="1969985"/>
                  </a:lnTo>
                  <a:lnTo>
                    <a:pt x="4936974" y="2875113"/>
                  </a:lnTo>
                  <a:lnTo>
                    <a:pt x="3382742" y="2875113"/>
                  </a:lnTo>
                  <a:lnTo>
                    <a:pt x="3382742" y="1969985"/>
                  </a:lnTo>
                  <a:close/>
                  <a:moveTo>
                    <a:pt x="3382742" y="1916742"/>
                  </a:moveTo>
                  <a:lnTo>
                    <a:pt x="3382742" y="1011614"/>
                  </a:lnTo>
                  <a:lnTo>
                    <a:pt x="4936974" y="1011614"/>
                  </a:lnTo>
                  <a:lnTo>
                    <a:pt x="4936974" y="1916742"/>
                  </a:lnTo>
                  <a:lnTo>
                    <a:pt x="3382742" y="1916742"/>
                  </a:lnTo>
                  <a:close/>
                  <a:moveTo>
                    <a:pt x="3382742" y="958371"/>
                  </a:moveTo>
                  <a:lnTo>
                    <a:pt x="3382742" y="53243"/>
                  </a:lnTo>
                  <a:lnTo>
                    <a:pt x="4936974" y="53243"/>
                  </a:lnTo>
                  <a:lnTo>
                    <a:pt x="4936974" y="958371"/>
                  </a:lnTo>
                  <a:lnTo>
                    <a:pt x="3382742" y="958371"/>
                  </a:lnTo>
                  <a:close/>
                  <a:moveTo>
                    <a:pt x="91425" y="3833483"/>
                  </a:moveTo>
                  <a:lnTo>
                    <a:pt x="91425" y="2928356"/>
                  </a:lnTo>
                  <a:lnTo>
                    <a:pt x="1645658" y="2928356"/>
                  </a:lnTo>
                  <a:lnTo>
                    <a:pt x="1645658" y="3833483"/>
                  </a:lnTo>
                  <a:lnTo>
                    <a:pt x="91425" y="3833483"/>
                  </a:lnTo>
                  <a:close/>
                  <a:moveTo>
                    <a:pt x="1737084" y="3833483"/>
                  </a:moveTo>
                  <a:lnTo>
                    <a:pt x="1737084" y="2928356"/>
                  </a:lnTo>
                  <a:lnTo>
                    <a:pt x="3291316" y="2928356"/>
                  </a:lnTo>
                  <a:lnTo>
                    <a:pt x="3291316" y="3833483"/>
                  </a:lnTo>
                  <a:lnTo>
                    <a:pt x="1737084" y="3833483"/>
                  </a:lnTo>
                  <a:close/>
                  <a:moveTo>
                    <a:pt x="3382742" y="3833483"/>
                  </a:moveTo>
                  <a:lnTo>
                    <a:pt x="3382742" y="2928356"/>
                  </a:lnTo>
                  <a:lnTo>
                    <a:pt x="4936974" y="2928356"/>
                  </a:lnTo>
                  <a:lnTo>
                    <a:pt x="4936974" y="3833483"/>
                  </a:lnTo>
                  <a:lnTo>
                    <a:pt x="3382742" y="3833483"/>
                  </a:lnTo>
                  <a:close/>
                  <a:moveTo>
                    <a:pt x="6582632" y="3833483"/>
                  </a:moveTo>
                  <a:lnTo>
                    <a:pt x="5028400" y="3833483"/>
                  </a:lnTo>
                  <a:lnTo>
                    <a:pt x="5028400" y="2928356"/>
                  </a:lnTo>
                  <a:lnTo>
                    <a:pt x="6582632" y="2928356"/>
                  </a:lnTo>
                  <a:lnTo>
                    <a:pt x="6582632" y="3833483"/>
                  </a:lnTo>
                  <a:close/>
                  <a:moveTo>
                    <a:pt x="6582632" y="2875113"/>
                  </a:moveTo>
                  <a:lnTo>
                    <a:pt x="5028400" y="2875113"/>
                  </a:lnTo>
                  <a:lnTo>
                    <a:pt x="5028400" y="1969985"/>
                  </a:lnTo>
                  <a:lnTo>
                    <a:pt x="6582632" y="1969985"/>
                  </a:lnTo>
                  <a:lnTo>
                    <a:pt x="6582632" y="2875113"/>
                  </a:lnTo>
                  <a:close/>
                  <a:moveTo>
                    <a:pt x="6582632" y="1916742"/>
                  </a:moveTo>
                  <a:lnTo>
                    <a:pt x="5028400" y="1916742"/>
                  </a:lnTo>
                  <a:lnTo>
                    <a:pt x="5028400" y="1011614"/>
                  </a:lnTo>
                  <a:lnTo>
                    <a:pt x="6582632" y="1011614"/>
                  </a:lnTo>
                  <a:lnTo>
                    <a:pt x="6582632" y="1916742"/>
                  </a:lnTo>
                  <a:close/>
                  <a:moveTo>
                    <a:pt x="6582632" y="958371"/>
                  </a:moveTo>
                  <a:lnTo>
                    <a:pt x="5028400" y="958371"/>
                  </a:lnTo>
                  <a:lnTo>
                    <a:pt x="5028400" y="53243"/>
                  </a:lnTo>
                  <a:lnTo>
                    <a:pt x="6582632" y="53243"/>
                  </a:lnTo>
                  <a:lnTo>
                    <a:pt x="6582632" y="958371"/>
                  </a:lnTo>
                  <a:close/>
                </a:path>
              </a:pathLst>
            </a:custGeom>
            <a:solidFill>
              <a:srgbClr val="FFFFFF">
                <a:alpha val="49804"/>
              </a:srgbClr>
            </a:solidFill>
          </p:spPr>
          <p:txBody>
            <a:bodyPr/>
            <a:lstStyle/>
            <a:p>
              <a:endParaRPr lang="nn-NO"/>
            </a:p>
          </p:txBody>
        </p:sp>
      </p:grpSp>
      <p:sp>
        <p:nvSpPr>
          <p:cNvPr id="4" name="Freeform 4"/>
          <p:cNvSpPr/>
          <p:nvPr/>
        </p:nvSpPr>
        <p:spPr>
          <a:xfrm rot="-459133">
            <a:off x="7862810" y="1494014"/>
            <a:ext cx="9418028" cy="7298972"/>
          </a:xfrm>
          <a:custGeom>
            <a:avLst/>
            <a:gdLst/>
            <a:ahLst/>
            <a:cxnLst/>
            <a:rect l="l" t="t" r="r" b="b"/>
            <a:pathLst>
              <a:path w="9418028" h="7298972">
                <a:moveTo>
                  <a:pt x="0" y="0"/>
                </a:moveTo>
                <a:lnTo>
                  <a:pt x="9418028" y="0"/>
                </a:lnTo>
                <a:lnTo>
                  <a:pt x="9418028" y="7298972"/>
                </a:lnTo>
                <a:lnTo>
                  <a:pt x="0" y="72989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n-NO" dirty="0"/>
          </a:p>
        </p:txBody>
      </p:sp>
      <p:grpSp>
        <p:nvGrpSpPr>
          <p:cNvPr id="5" name="Group 5"/>
          <p:cNvGrpSpPr>
            <a:grpSpLocks noChangeAspect="1"/>
          </p:cNvGrpSpPr>
          <p:nvPr/>
        </p:nvGrpSpPr>
        <p:grpSpPr>
          <a:xfrm>
            <a:off x="1346983" y="1259226"/>
            <a:ext cx="6380848" cy="7411212"/>
            <a:chOff x="0" y="0"/>
            <a:chExt cx="5466080" cy="6348730"/>
          </a:xfrm>
        </p:grpSpPr>
        <p:sp>
          <p:nvSpPr>
            <p:cNvPr id="6" name="Freeform 6"/>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nn-NO"/>
            </a:p>
          </p:txBody>
        </p:sp>
        <p:sp>
          <p:nvSpPr>
            <p:cNvPr id="8" name="Freeform 8"/>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nn-NO"/>
            </a:p>
          </p:txBody>
        </p:sp>
        <p:sp>
          <p:nvSpPr>
            <p:cNvPr id="9" name="Freeform 9"/>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nn-NO"/>
            </a:p>
          </p:txBody>
        </p:sp>
      </p:grpSp>
      <p:sp>
        <p:nvSpPr>
          <p:cNvPr id="11" name="Freeform 11"/>
          <p:cNvSpPr/>
          <p:nvPr/>
        </p:nvSpPr>
        <p:spPr>
          <a:xfrm rot="1492602">
            <a:off x="5863307" y="7438504"/>
            <a:ext cx="2526848" cy="2466835"/>
          </a:xfrm>
          <a:custGeom>
            <a:avLst/>
            <a:gdLst/>
            <a:ahLst/>
            <a:cxnLst/>
            <a:rect l="l" t="t" r="r" b="b"/>
            <a:pathLst>
              <a:path w="2526848" h="2466835">
                <a:moveTo>
                  <a:pt x="0" y="0"/>
                </a:moveTo>
                <a:lnTo>
                  <a:pt x="2526848" y="0"/>
                </a:lnTo>
                <a:lnTo>
                  <a:pt x="2526848" y="2466835"/>
                </a:lnTo>
                <a:lnTo>
                  <a:pt x="0" y="2466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n-NO"/>
          </a:p>
        </p:txBody>
      </p:sp>
      <p:sp>
        <p:nvSpPr>
          <p:cNvPr id="12" name="Freeform 12"/>
          <p:cNvSpPr/>
          <p:nvPr/>
        </p:nvSpPr>
        <p:spPr>
          <a:xfrm rot="1628299">
            <a:off x="541326" y="7838437"/>
            <a:ext cx="2719070" cy="846310"/>
          </a:xfrm>
          <a:custGeom>
            <a:avLst/>
            <a:gdLst/>
            <a:ahLst/>
            <a:cxnLst/>
            <a:rect l="l" t="t" r="r" b="b"/>
            <a:pathLst>
              <a:path w="2719070" h="846310">
                <a:moveTo>
                  <a:pt x="0" y="0"/>
                </a:moveTo>
                <a:lnTo>
                  <a:pt x="2719069" y="0"/>
                </a:lnTo>
                <a:lnTo>
                  <a:pt x="2719069" y="846310"/>
                </a:lnTo>
                <a:lnTo>
                  <a:pt x="0" y="8463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n-NO"/>
          </a:p>
        </p:txBody>
      </p:sp>
      <p:sp>
        <p:nvSpPr>
          <p:cNvPr id="14" name="TextBox 14"/>
          <p:cNvSpPr txBox="1"/>
          <p:nvPr/>
        </p:nvSpPr>
        <p:spPr>
          <a:xfrm rot="-436632">
            <a:off x="9305398" y="3237679"/>
            <a:ext cx="7197731" cy="2308324"/>
          </a:xfrm>
          <a:prstGeom prst="rect">
            <a:avLst/>
          </a:prstGeom>
        </p:spPr>
        <p:txBody>
          <a:bodyPr lIns="0" tIns="0" rIns="0" bIns="0" rtlCol="0" anchor="t">
            <a:spAutoFit/>
          </a:bodyPr>
          <a:lstStyle/>
          <a:p>
            <a:pPr algn="ctr">
              <a:lnSpc>
                <a:spcPts val="9041"/>
              </a:lnSpc>
            </a:pPr>
            <a:r>
              <a:rPr lang="nn-NO" sz="10250" dirty="0">
                <a:solidFill>
                  <a:srgbClr val="3C3333"/>
                </a:solidFill>
                <a:latin typeface="Marykate"/>
              </a:rPr>
              <a:t>Den ubrukte handballen</a:t>
            </a:r>
          </a:p>
        </p:txBody>
      </p:sp>
      <p:sp>
        <p:nvSpPr>
          <p:cNvPr id="10" name="Freeform 10"/>
          <p:cNvSpPr/>
          <p:nvPr/>
        </p:nvSpPr>
        <p:spPr>
          <a:xfrm rot="1757134">
            <a:off x="5667032" y="931330"/>
            <a:ext cx="3086714" cy="962026"/>
          </a:xfrm>
          <a:custGeom>
            <a:avLst/>
            <a:gdLst/>
            <a:ahLst/>
            <a:cxnLst/>
            <a:rect l="l" t="t" r="r" b="b"/>
            <a:pathLst>
              <a:path w="3086714" h="962026">
                <a:moveTo>
                  <a:pt x="0" y="0"/>
                </a:moveTo>
                <a:lnTo>
                  <a:pt x="3086713" y="0"/>
                </a:lnTo>
                <a:lnTo>
                  <a:pt x="3086713" y="962026"/>
                </a:lnTo>
                <a:lnTo>
                  <a:pt x="0" y="9620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n-NO"/>
          </a:p>
        </p:txBody>
      </p:sp>
      <p:sp>
        <p:nvSpPr>
          <p:cNvPr id="15" name="TekstSylinder 14">
            <a:extLst>
              <a:ext uri="{FF2B5EF4-FFF2-40B4-BE49-F238E27FC236}">
                <a16:creationId xmlns:a16="http://schemas.microsoft.com/office/drawing/2014/main" id="{6B56C96F-57C7-A2A7-29FB-D0CC304AE4F7}"/>
              </a:ext>
            </a:extLst>
          </p:cNvPr>
          <p:cNvSpPr txBox="1"/>
          <p:nvPr/>
        </p:nvSpPr>
        <p:spPr>
          <a:xfrm rot="21151209">
            <a:off x="9444814" y="5532956"/>
            <a:ext cx="7531131" cy="2677656"/>
          </a:xfrm>
          <a:prstGeom prst="rect">
            <a:avLst/>
          </a:prstGeom>
          <a:noFill/>
        </p:spPr>
        <p:txBody>
          <a:bodyPr wrap="square" lIns="91440" tIns="45720" rIns="91440" bIns="45720" rtlCol="0" anchor="t">
            <a:spAutoFit/>
          </a:bodyPr>
          <a:lstStyle/>
          <a:p>
            <a:r>
              <a:rPr lang="nn-NO" sz="2800" dirty="0"/>
              <a:t>Då eg var ti år, gjorde eg eit forsøk på å begynne på handball. Mange av dei andre jentene i klassa spelte, og mamma masa veldig om at eg måtte gi sporten ein sjanse. Handballtreningane var både slitsame og kjedelege, så eg slutta nokså kjapt og har ikkje angra!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a:extLst>
            <a:ext uri="{FF2B5EF4-FFF2-40B4-BE49-F238E27FC236}">
              <a16:creationId xmlns:a16="http://schemas.microsoft.com/office/drawing/2014/main" id="{EF2C0932-7C8B-AB8D-9001-B817887375C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91A631B-20EB-2703-CD88-40445E3CC416}"/>
              </a:ext>
            </a:extLst>
          </p:cNvPr>
          <p:cNvGrpSpPr/>
          <p:nvPr/>
        </p:nvGrpSpPr>
        <p:grpSpPr>
          <a:xfrm>
            <a:off x="-254677" y="-329945"/>
            <a:ext cx="18797354" cy="10946889"/>
            <a:chOff x="0" y="0"/>
            <a:chExt cx="1149350" cy="1149350"/>
          </a:xfrm>
        </p:grpSpPr>
        <p:sp>
          <p:nvSpPr>
            <p:cNvPr id="3" name="Freeform 3">
              <a:extLst>
                <a:ext uri="{FF2B5EF4-FFF2-40B4-BE49-F238E27FC236}">
                  <a16:creationId xmlns:a16="http://schemas.microsoft.com/office/drawing/2014/main" id="{F068442C-7C17-15D5-47F3-B245A73DD015}"/>
                </a:ext>
              </a:extLst>
            </p:cNvPr>
            <p:cNvSpPr/>
            <p:nvPr/>
          </p:nvSpPr>
          <p:spPr>
            <a:xfrm>
              <a:off x="0" y="0"/>
              <a:ext cx="8274003" cy="4818476"/>
            </a:xfrm>
            <a:custGeom>
              <a:avLst/>
              <a:gdLst/>
              <a:ahLst/>
              <a:cxnLst/>
              <a:rect l="l" t="t" r="r" b="b"/>
              <a:pathLst>
                <a:path w="8274003" h="4818476">
                  <a:moveTo>
                    <a:pt x="8274003" y="53243"/>
                  </a:moveTo>
                  <a:lnTo>
                    <a:pt x="8274003" y="0"/>
                  </a:lnTo>
                  <a:lnTo>
                    <a:pt x="45713" y="0"/>
                  </a:lnTo>
                  <a:lnTo>
                    <a:pt x="45713" y="26621"/>
                  </a:lnTo>
                  <a:lnTo>
                    <a:pt x="0" y="26621"/>
                  </a:lnTo>
                  <a:lnTo>
                    <a:pt x="0" y="4818476"/>
                  </a:lnTo>
                  <a:lnTo>
                    <a:pt x="91425" y="4818476"/>
                  </a:lnTo>
                  <a:lnTo>
                    <a:pt x="91425" y="3886726"/>
                  </a:lnTo>
                  <a:lnTo>
                    <a:pt x="1645658" y="3886726"/>
                  </a:lnTo>
                  <a:lnTo>
                    <a:pt x="1645658" y="4818476"/>
                  </a:lnTo>
                  <a:lnTo>
                    <a:pt x="1737084" y="4818476"/>
                  </a:lnTo>
                  <a:lnTo>
                    <a:pt x="1737084" y="3886726"/>
                  </a:lnTo>
                  <a:lnTo>
                    <a:pt x="3291316" y="3886726"/>
                  </a:lnTo>
                  <a:lnTo>
                    <a:pt x="3291316" y="4818476"/>
                  </a:lnTo>
                  <a:lnTo>
                    <a:pt x="3382742" y="4818476"/>
                  </a:lnTo>
                  <a:lnTo>
                    <a:pt x="3382742" y="3886726"/>
                  </a:lnTo>
                  <a:lnTo>
                    <a:pt x="4936974" y="3886726"/>
                  </a:lnTo>
                  <a:lnTo>
                    <a:pt x="4936974" y="4818476"/>
                  </a:lnTo>
                  <a:lnTo>
                    <a:pt x="5028400" y="4818476"/>
                  </a:lnTo>
                  <a:lnTo>
                    <a:pt x="5028400" y="3886726"/>
                  </a:lnTo>
                  <a:lnTo>
                    <a:pt x="6582632" y="3886726"/>
                  </a:lnTo>
                  <a:lnTo>
                    <a:pt x="6582632" y="4818476"/>
                  </a:lnTo>
                  <a:lnTo>
                    <a:pt x="6674058" y="4818476"/>
                  </a:lnTo>
                  <a:lnTo>
                    <a:pt x="6674058" y="3886726"/>
                  </a:lnTo>
                  <a:lnTo>
                    <a:pt x="8274003" y="3886726"/>
                  </a:lnTo>
                  <a:lnTo>
                    <a:pt x="8274003" y="3833483"/>
                  </a:lnTo>
                  <a:lnTo>
                    <a:pt x="6674058" y="3833483"/>
                  </a:lnTo>
                  <a:lnTo>
                    <a:pt x="6674058" y="2928356"/>
                  </a:lnTo>
                  <a:lnTo>
                    <a:pt x="8274003" y="2928356"/>
                  </a:lnTo>
                  <a:lnTo>
                    <a:pt x="8274003" y="2875113"/>
                  </a:lnTo>
                  <a:lnTo>
                    <a:pt x="6674058" y="2875113"/>
                  </a:lnTo>
                  <a:lnTo>
                    <a:pt x="6674058" y="1969985"/>
                  </a:lnTo>
                  <a:lnTo>
                    <a:pt x="8274003" y="1969985"/>
                  </a:lnTo>
                  <a:lnTo>
                    <a:pt x="8274003" y="1916742"/>
                  </a:lnTo>
                  <a:lnTo>
                    <a:pt x="6674058" y="1916742"/>
                  </a:lnTo>
                  <a:lnTo>
                    <a:pt x="6674058" y="1011614"/>
                  </a:lnTo>
                  <a:lnTo>
                    <a:pt x="8274003" y="1011614"/>
                  </a:lnTo>
                  <a:lnTo>
                    <a:pt x="8274003" y="958371"/>
                  </a:lnTo>
                  <a:lnTo>
                    <a:pt x="6674058" y="958371"/>
                  </a:lnTo>
                  <a:lnTo>
                    <a:pt x="6674058" y="53243"/>
                  </a:lnTo>
                  <a:lnTo>
                    <a:pt x="8274003" y="53243"/>
                  </a:lnTo>
                  <a:close/>
                  <a:moveTo>
                    <a:pt x="1737084" y="958371"/>
                  </a:moveTo>
                  <a:lnTo>
                    <a:pt x="1737084" y="53243"/>
                  </a:lnTo>
                  <a:lnTo>
                    <a:pt x="3291316" y="53243"/>
                  </a:lnTo>
                  <a:lnTo>
                    <a:pt x="3291316" y="958371"/>
                  </a:lnTo>
                  <a:lnTo>
                    <a:pt x="1737084" y="958371"/>
                  </a:lnTo>
                  <a:close/>
                  <a:moveTo>
                    <a:pt x="3291316" y="1011614"/>
                  </a:moveTo>
                  <a:lnTo>
                    <a:pt x="3291316" y="1916742"/>
                  </a:lnTo>
                  <a:lnTo>
                    <a:pt x="1737084" y="1916742"/>
                  </a:lnTo>
                  <a:lnTo>
                    <a:pt x="1737084" y="1011614"/>
                  </a:lnTo>
                  <a:lnTo>
                    <a:pt x="3291316" y="1011614"/>
                  </a:lnTo>
                  <a:close/>
                  <a:moveTo>
                    <a:pt x="1645658" y="958371"/>
                  </a:moveTo>
                  <a:lnTo>
                    <a:pt x="91425" y="958371"/>
                  </a:lnTo>
                  <a:lnTo>
                    <a:pt x="91425" y="53243"/>
                  </a:lnTo>
                  <a:lnTo>
                    <a:pt x="1645658" y="53243"/>
                  </a:lnTo>
                  <a:lnTo>
                    <a:pt x="1645658" y="958371"/>
                  </a:lnTo>
                  <a:close/>
                  <a:moveTo>
                    <a:pt x="1645658" y="1011614"/>
                  </a:moveTo>
                  <a:lnTo>
                    <a:pt x="1645658" y="1916742"/>
                  </a:lnTo>
                  <a:lnTo>
                    <a:pt x="91425" y="1916742"/>
                  </a:lnTo>
                  <a:lnTo>
                    <a:pt x="91425" y="1011614"/>
                  </a:lnTo>
                  <a:lnTo>
                    <a:pt x="1645658" y="1011614"/>
                  </a:lnTo>
                  <a:close/>
                  <a:moveTo>
                    <a:pt x="1645658" y="1969985"/>
                  </a:moveTo>
                  <a:lnTo>
                    <a:pt x="1645658" y="2875113"/>
                  </a:lnTo>
                  <a:lnTo>
                    <a:pt x="91425" y="2875113"/>
                  </a:lnTo>
                  <a:lnTo>
                    <a:pt x="91425" y="1969985"/>
                  </a:lnTo>
                  <a:lnTo>
                    <a:pt x="1645658" y="1969985"/>
                  </a:lnTo>
                  <a:close/>
                  <a:moveTo>
                    <a:pt x="1737084" y="1969985"/>
                  </a:moveTo>
                  <a:lnTo>
                    <a:pt x="3291316" y="1969985"/>
                  </a:lnTo>
                  <a:lnTo>
                    <a:pt x="3291316" y="2875113"/>
                  </a:lnTo>
                  <a:lnTo>
                    <a:pt x="1737084" y="2875113"/>
                  </a:lnTo>
                  <a:lnTo>
                    <a:pt x="1737084" y="1969985"/>
                  </a:lnTo>
                  <a:close/>
                  <a:moveTo>
                    <a:pt x="3382742" y="1969985"/>
                  </a:moveTo>
                  <a:lnTo>
                    <a:pt x="4936974" y="1969985"/>
                  </a:lnTo>
                  <a:lnTo>
                    <a:pt x="4936974" y="2875113"/>
                  </a:lnTo>
                  <a:lnTo>
                    <a:pt x="3382742" y="2875113"/>
                  </a:lnTo>
                  <a:lnTo>
                    <a:pt x="3382742" y="1969985"/>
                  </a:lnTo>
                  <a:close/>
                  <a:moveTo>
                    <a:pt x="3382742" y="1916742"/>
                  </a:moveTo>
                  <a:lnTo>
                    <a:pt x="3382742" y="1011614"/>
                  </a:lnTo>
                  <a:lnTo>
                    <a:pt x="4936974" y="1011614"/>
                  </a:lnTo>
                  <a:lnTo>
                    <a:pt x="4936974" y="1916742"/>
                  </a:lnTo>
                  <a:lnTo>
                    <a:pt x="3382742" y="1916742"/>
                  </a:lnTo>
                  <a:close/>
                  <a:moveTo>
                    <a:pt x="3382742" y="958371"/>
                  </a:moveTo>
                  <a:lnTo>
                    <a:pt x="3382742" y="53243"/>
                  </a:lnTo>
                  <a:lnTo>
                    <a:pt x="4936974" y="53243"/>
                  </a:lnTo>
                  <a:lnTo>
                    <a:pt x="4936974" y="958371"/>
                  </a:lnTo>
                  <a:lnTo>
                    <a:pt x="3382742" y="958371"/>
                  </a:lnTo>
                  <a:close/>
                  <a:moveTo>
                    <a:pt x="91425" y="3833483"/>
                  </a:moveTo>
                  <a:lnTo>
                    <a:pt x="91425" y="2928356"/>
                  </a:lnTo>
                  <a:lnTo>
                    <a:pt x="1645658" y="2928356"/>
                  </a:lnTo>
                  <a:lnTo>
                    <a:pt x="1645658" y="3833483"/>
                  </a:lnTo>
                  <a:lnTo>
                    <a:pt x="91425" y="3833483"/>
                  </a:lnTo>
                  <a:close/>
                  <a:moveTo>
                    <a:pt x="1737084" y="3833483"/>
                  </a:moveTo>
                  <a:lnTo>
                    <a:pt x="1737084" y="2928356"/>
                  </a:lnTo>
                  <a:lnTo>
                    <a:pt x="3291316" y="2928356"/>
                  </a:lnTo>
                  <a:lnTo>
                    <a:pt x="3291316" y="3833483"/>
                  </a:lnTo>
                  <a:lnTo>
                    <a:pt x="1737084" y="3833483"/>
                  </a:lnTo>
                  <a:close/>
                  <a:moveTo>
                    <a:pt x="3382742" y="3833483"/>
                  </a:moveTo>
                  <a:lnTo>
                    <a:pt x="3382742" y="2928356"/>
                  </a:lnTo>
                  <a:lnTo>
                    <a:pt x="4936974" y="2928356"/>
                  </a:lnTo>
                  <a:lnTo>
                    <a:pt x="4936974" y="3833483"/>
                  </a:lnTo>
                  <a:lnTo>
                    <a:pt x="3382742" y="3833483"/>
                  </a:lnTo>
                  <a:close/>
                  <a:moveTo>
                    <a:pt x="6582632" y="3833483"/>
                  </a:moveTo>
                  <a:lnTo>
                    <a:pt x="5028400" y="3833483"/>
                  </a:lnTo>
                  <a:lnTo>
                    <a:pt x="5028400" y="2928356"/>
                  </a:lnTo>
                  <a:lnTo>
                    <a:pt x="6582632" y="2928356"/>
                  </a:lnTo>
                  <a:lnTo>
                    <a:pt x="6582632" y="3833483"/>
                  </a:lnTo>
                  <a:close/>
                  <a:moveTo>
                    <a:pt x="6582632" y="2875113"/>
                  </a:moveTo>
                  <a:lnTo>
                    <a:pt x="5028400" y="2875113"/>
                  </a:lnTo>
                  <a:lnTo>
                    <a:pt x="5028400" y="1969985"/>
                  </a:lnTo>
                  <a:lnTo>
                    <a:pt x="6582632" y="1969985"/>
                  </a:lnTo>
                  <a:lnTo>
                    <a:pt x="6582632" y="2875113"/>
                  </a:lnTo>
                  <a:close/>
                  <a:moveTo>
                    <a:pt x="6582632" y="1916742"/>
                  </a:moveTo>
                  <a:lnTo>
                    <a:pt x="5028400" y="1916742"/>
                  </a:lnTo>
                  <a:lnTo>
                    <a:pt x="5028400" y="1011614"/>
                  </a:lnTo>
                  <a:lnTo>
                    <a:pt x="6582632" y="1011614"/>
                  </a:lnTo>
                  <a:lnTo>
                    <a:pt x="6582632" y="1916742"/>
                  </a:lnTo>
                  <a:close/>
                  <a:moveTo>
                    <a:pt x="6582632" y="958371"/>
                  </a:moveTo>
                  <a:lnTo>
                    <a:pt x="5028400" y="958371"/>
                  </a:lnTo>
                  <a:lnTo>
                    <a:pt x="5028400" y="53243"/>
                  </a:lnTo>
                  <a:lnTo>
                    <a:pt x="6582632" y="53243"/>
                  </a:lnTo>
                  <a:lnTo>
                    <a:pt x="6582632" y="958371"/>
                  </a:lnTo>
                  <a:close/>
                </a:path>
              </a:pathLst>
            </a:custGeom>
            <a:solidFill>
              <a:srgbClr val="FFFFFF">
                <a:alpha val="49804"/>
              </a:srgbClr>
            </a:solidFill>
          </p:spPr>
          <p:txBody>
            <a:bodyPr/>
            <a:lstStyle/>
            <a:p>
              <a:endParaRPr lang="nn-NO"/>
            </a:p>
          </p:txBody>
        </p:sp>
      </p:grpSp>
      <p:sp>
        <p:nvSpPr>
          <p:cNvPr id="4" name="Freeform 4">
            <a:extLst>
              <a:ext uri="{FF2B5EF4-FFF2-40B4-BE49-F238E27FC236}">
                <a16:creationId xmlns:a16="http://schemas.microsoft.com/office/drawing/2014/main" id="{CFE56594-AC65-873F-9BEE-28E57B9C546D}"/>
              </a:ext>
            </a:extLst>
          </p:cNvPr>
          <p:cNvSpPr/>
          <p:nvPr/>
        </p:nvSpPr>
        <p:spPr>
          <a:xfrm rot="638597">
            <a:off x="8390570" y="1037668"/>
            <a:ext cx="8969480" cy="6083804"/>
          </a:xfrm>
          <a:custGeom>
            <a:avLst/>
            <a:gdLst/>
            <a:ahLst/>
            <a:cxnLst/>
            <a:rect l="l" t="t" r="r" b="b"/>
            <a:pathLst>
              <a:path w="7334981" h="5693779">
                <a:moveTo>
                  <a:pt x="0" y="0"/>
                </a:moveTo>
                <a:lnTo>
                  <a:pt x="7334982" y="0"/>
                </a:lnTo>
                <a:lnTo>
                  <a:pt x="7334982" y="5693779"/>
                </a:lnTo>
                <a:lnTo>
                  <a:pt x="0" y="56937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n-NO"/>
          </a:p>
        </p:txBody>
      </p:sp>
      <p:sp>
        <p:nvSpPr>
          <p:cNvPr id="5" name="Freeform 5">
            <a:extLst>
              <a:ext uri="{FF2B5EF4-FFF2-40B4-BE49-F238E27FC236}">
                <a16:creationId xmlns:a16="http://schemas.microsoft.com/office/drawing/2014/main" id="{4365AB1B-FDD9-FACA-5159-E8A234B15CB3}"/>
              </a:ext>
            </a:extLst>
          </p:cNvPr>
          <p:cNvSpPr/>
          <p:nvPr/>
        </p:nvSpPr>
        <p:spPr>
          <a:xfrm rot="20689643">
            <a:off x="2414509" y="1105985"/>
            <a:ext cx="7334981" cy="6632363"/>
          </a:xfrm>
          <a:custGeom>
            <a:avLst/>
            <a:gdLst/>
            <a:ahLst/>
            <a:cxnLst/>
            <a:rect l="l" t="t" r="r" b="b"/>
            <a:pathLst>
              <a:path w="7334981" h="5693779">
                <a:moveTo>
                  <a:pt x="0" y="0"/>
                </a:moveTo>
                <a:lnTo>
                  <a:pt x="7334981" y="0"/>
                </a:lnTo>
                <a:lnTo>
                  <a:pt x="7334981" y="5693779"/>
                </a:lnTo>
                <a:lnTo>
                  <a:pt x="0" y="56937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n-NO"/>
          </a:p>
        </p:txBody>
      </p:sp>
      <p:sp>
        <p:nvSpPr>
          <p:cNvPr id="6" name="Freeform 6">
            <a:extLst>
              <a:ext uri="{FF2B5EF4-FFF2-40B4-BE49-F238E27FC236}">
                <a16:creationId xmlns:a16="http://schemas.microsoft.com/office/drawing/2014/main" id="{0377DE22-E2A3-F26C-971F-35FB2F39C9AC}"/>
              </a:ext>
            </a:extLst>
          </p:cNvPr>
          <p:cNvSpPr/>
          <p:nvPr/>
        </p:nvSpPr>
        <p:spPr>
          <a:xfrm rot="-2248751">
            <a:off x="844027" y="2390360"/>
            <a:ext cx="3090846" cy="962026"/>
          </a:xfrm>
          <a:custGeom>
            <a:avLst/>
            <a:gdLst/>
            <a:ahLst/>
            <a:cxnLst/>
            <a:rect l="l" t="t" r="r" b="b"/>
            <a:pathLst>
              <a:path w="3090846" h="962026">
                <a:moveTo>
                  <a:pt x="0" y="0"/>
                </a:moveTo>
                <a:lnTo>
                  <a:pt x="3090846" y="0"/>
                </a:lnTo>
                <a:lnTo>
                  <a:pt x="3090846" y="962025"/>
                </a:lnTo>
                <a:lnTo>
                  <a:pt x="0" y="9620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n-NO"/>
          </a:p>
        </p:txBody>
      </p:sp>
      <p:sp>
        <p:nvSpPr>
          <p:cNvPr id="8" name="TextBox 8">
            <a:extLst>
              <a:ext uri="{FF2B5EF4-FFF2-40B4-BE49-F238E27FC236}">
                <a16:creationId xmlns:a16="http://schemas.microsoft.com/office/drawing/2014/main" id="{BBEA11DF-B9EE-FB43-5896-9DA26EE1D6ED}"/>
              </a:ext>
            </a:extLst>
          </p:cNvPr>
          <p:cNvSpPr txBox="1"/>
          <p:nvPr/>
        </p:nvSpPr>
        <p:spPr>
          <a:xfrm rot="20816427">
            <a:off x="2863673" y="3559450"/>
            <a:ext cx="6436651" cy="2889830"/>
          </a:xfrm>
          <a:prstGeom prst="rect">
            <a:avLst/>
          </a:prstGeom>
        </p:spPr>
        <p:txBody>
          <a:bodyPr lIns="0" tIns="0" rIns="0" bIns="0" rtlCol="0" anchor="t">
            <a:spAutoFit/>
          </a:bodyPr>
          <a:lstStyle/>
          <a:p>
            <a:pPr algn="ctr">
              <a:lnSpc>
                <a:spcPts val="3813"/>
              </a:lnSpc>
              <a:spcBef>
                <a:spcPct val="0"/>
              </a:spcBef>
            </a:pPr>
            <a:r>
              <a:rPr lang="nn-NO" sz="2800" dirty="0">
                <a:solidFill>
                  <a:srgbClr val="3C3333"/>
                </a:solidFill>
              </a:rPr>
              <a:t>Dette er Lina, veninna mi. Etter eg møtte Lina i 2014, endra livet mitt seg, og det er ingen andre eg heller vil henge med. Ho er morosam å vere med, ho ler ofte, har </a:t>
            </a:r>
            <a:r>
              <a:rPr lang="nn-NO" sz="2800" dirty="0" err="1">
                <a:solidFill>
                  <a:srgbClr val="3C3333"/>
                </a:solidFill>
              </a:rPr>
              <a:t>gøye</a:t>
            </a:r>
            <a:r>
              <a:rPr lang="nn-NO" sz="2800" dirty="0">
                <a:solidFill>
                  <a:srgbClr val="3C3333"/>
                </a:solidFill>
              </a:rPr>
              <a:t> idear, elskar å finne på ting og er like uinteressert i handball som meg. </a:t>
            </a:r>
            <a:endParaRPr lang="nn-NO" sz="2700" dirty="0">
              <a:solidFill>
                <a:srgbClr val="3C3333"/>
              </a:solidFill>
              <a:latin typeface="Hagrid Text Light"/>
            </a:endParaRPr>
          </a:p>
        </p:txBody>
      </p:sp>
      <p:sp>
        <p:nvSpPr>
          <p:cNvPr id="10" name="TextBox 10">
            <a:extLst>
              <a:ext uri="{FF2B5EF4-FFF2-40B4-BE49-F238E27FC236}">
                <a16:creationId xmlns:a16="http://schemas.microsoft.com/office/drawing/2014/main" id="{B59F643A-BE2C-C3B5-84FE-595B4005A13D}"/>
              </a:ext>
            </a:extLst>
          </p:cNvPr>
          <p:cNvSpPr txBox="1"/>
          <p:nvPr/>
        </p:nvSpPr>
        <p:spPr>
          <a:xfrm rot="20910662">
            <a:off x="2531319" y="2656614"/>
            <a:ext cx="5858235" cy="948978"/>
          </a:xfrm>
          <a:prstGeom prst="rect">
            <a:avLst/>
          </a:prstGeom>
        </p:spPr>
        <p:txBody>
          <a:bodyPr lIns="0" tIns="0" rIns="0" bIns="0" rtlCol="0" anchor="t">
            <a:spAutoFit/>
          </a:bodyPr>
          <a:lstStyle/>
          <a:p>
            <a:pPr algn="ctr">
              <a:lnSpc>
                <a:spcPts val="7360"/>
              </a:lnSpc>
            </a:pPr>
            <a:r>
              <a:rPr lang="en-US" sz="8364" dirty="0">
                <a:solidFill>
                  <a:srgbClr val="3C3333"/>
                </a:solidFill>
                <a:latin typeface="Marykate"/>
              </a:rPr>
              <a:t>BFF</a:t>
            </a:r>
          </a:p>
        </p:txBody>
      </p:sp>
      <p:sp>
        <p:nvSpPr>
          <p:cNvPr id="7" name="Freeform 7">
            <a:extLst>
              <a:ext uri="{FF2B5EF4-FFF2-40B4-BE49-F238E27FC236}">
                <a16:creationId xmlns:a16="http://schemas.microsoft.com/office/drawing/2014/main" id="{B8E9A1CA-97DD-E62C-1FF3-0E3CCB8BDB1A}"/>
              </a:ext>
            </a:extLst>
          </p:cNvPr>
          <p:cNvSpPr/>
          <p:nvPr/>
        </p:nvSpPr>
        <p:spPr>
          <a:xfrm rot="-1371199">
            <a:off x="14581422" y="6584007"/>
            <a:ext cx="2662978" cy="828852"/>
          </a:xfrm>
          <a:custGeom>
            <a:avLst/>
            <a:gdLst/>
            <a:ahLst/>
            <a:cxnLst/>
            <a:rect l="l" t="t" r="r" b="b"/>
            <a:pathLst>
              <a:path w="2662978" h="828852">
                <a:moveTo>
                  <a:pt x="0" y="0"/>
                </a:moveTo>
                <a:lnTo>
                  <a:pt x="2662978" y="0"/>
                </a:lnTo>
                <a:lnTo>
                  <a:pt x="2662978" y="828852"/>
                </a:lnTo>
                <a:lnTo>
                  <a:pt x="0" y="8288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n-NO"/>
          </a:p>
        </p:txBody>
      </p:sp>
      <p:pic>
        <p:nvPicPr>
          <p:cNvPr id="11" name="Bilde 10" descr="Et bilde som inneholder person, Menneskeansikt, kjæledyr, Hunderase&#10;&#10;Automatisk generert beskrivelse">
            <a:extLst>
              <a:ext uri="{FF2B5EF4-FFF2-40B4-BE49-F238E27FC236}">
                <a16:creationId xmlns:a16="http://schemas.microsoft.com/office/drawing/2014/main" id="{846160D7-A25C-E778-1EE9-2A9FDE5950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44439">
            <a:off x="10807495" y="2243979"/>
            <a:ext cx="4135628" cy="4520865"/>
          </a:xfrm>
          <a:prstGeom prst="rect">
            <a:avLst/>
          </a:prstGeom>
        </p:spPr>
      </p:pic>
    </p:spTree>
    <p:extLst>
      <p:ext uri="{BB962C8B-B14F-4D97-AF65-F5344CB8AC3E}">
        <p14:creationId xmlns:p14="http://schemas.microsoft.com/office/powerpoint/2010/main" val="28738786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7AA8417D0D75443AFC19C327AD5BDCE" ma:contentTypeVersion="18" ma:contentTypeDescription="Opprett et nytt dokument." ma:contentTypeScope="" ma:versionID="c2df591c316dd39658aaf08b9140dcb7">
  <xsd:schema xmlns:xsd="http://www.w3.org/2001/XMLSchema" xmlns:xs="http://www.w3.org/2001/XMLSchema" xmlns:p="http://schemas.microsoft.com/office/2006/metadata/properties" xmlns:ns2="24b454b6-9e0d-47d6-a0fd-eade54d93da9" xmlns:ns3="f43e69bd-7608-4935-a81f-029f86b977d7" targetNamespace="http://schemas.microsoft.com/office/2006/metadata/properties" ma:root="true" ma:fieldsID="a1bb9e63628da29b9f59abe82a2779b5" ns2:_="" ns3:_="">
    <xsd:import namespace="24b454b6-9e0d-47d6-a0fd-eade54d93da9"/>
    <xsd:import namespace="f43e69bd-7608-4935-a81f-029f86b977d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b454b6-9e0d-47d6-a0fd-eade54d93d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7c6b0969-f04a-4485-b47a-264c9c638d2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3e69bd-7608-4935-a81f-029f86b977d7" elementFormDefault="qualified">
    <xsd:import namespace="http://schemas.microsoft.com/office/2006/documentManagement/types"/>
    <xsd:import namespace="http://schemas.microsoft.com/office/infopath/2007/PartnerControls"/>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e7ab1839-cc0e-48a8-a059-278cea0b71b9}" ma:internalName="TaxCatchAll" ma:showField="CatchAllData" ma:web="f43e69bd-7608-4935-a81f-029f86b977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4b454b6-9e0d-47d6-a0fd-eade54d93da9">
      <Terms xmlns="http://schemas.microsoft.com/office/infopath/2007/PartnerControls"/>
    </lcf76f155ced4ddcb4097134ff3c332f>
    <TaxCatchAll xmlns="f43e69bd-7608-4935-a81f-029f86b977d7" xsi:nil="true"/>
  </documentManagement>
</p:properties>
</file>

<file path=customXml/itemProps1.xml><?xml version="1.0" encoding="utf-8"?>
<ds:datastoreItem xmlns:ds="http://schemas.openxmlformats.org/officeDocument/2006/customXml" ds:itemID="{FD20A165-F553-4E3A-B369-14C33E11D0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b454b6-9e0d-47d6-a0fd-eade54d93da9"/>
    <ds:schemaRef ds:uri="f43e69bd-7608-4935-a81f-029f86b977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4CE80E1-1358-45FE-9A5E-2E138E478241}">
  <ds:schemaRefs>
    <ds:schemaRef ds:uri="http://schemas.microsoft.com/sharepoint/v3/contenttype/forms"/>
  </ds:schemaRefs>
</ds:datastoreItem>
</file>

<file path=customXml/itemProps3.xml><?xml version="1.0" encoding="utf-8"?>
<ds:datastoreItem xmlns:ds="http://schemas.openxmlformats.org/officeDocument/2006/customXml" ds:itemID="{BEA26BEC-6D14-4E59-8E6A-A8768B096E86}">
  <ds:schemaRefs>
    <ds:schemaRef ds:uri="http://schemas.microsoft.com/office/2006/metadata/properties"/>
    <ds:schemaRef ds:uri="http://schemas.microsoft.com/office/infopath/2007/PartnerControls"/>
    <ds:schemaRef ds:uri="24b454b6-9e0d-47d6-a0fd-eade54d93da9"/>
    <ds:schemaRef ds:uri="f43e69bd-7608-4935-a81f-029f86b977d7"/>
  </ds:schemaRefs>
</ds:datastoreItem>
</file>

<file path=docProps/app.xml><?xml version="1.0" encoding="utf-8"?>
<Properties xmlns="http://schemas.openxmlformats.org/officeDocument/2006/extended-properties" xmlns:vt="http://schemas.openxmlformats.org/officeDocument/2006/docPropsVTypes">
  <TotalTime>33142</TotalTime>
  <Words>375</Words>
  <Application>Microsoft Office PowerPoint</Application>
  <PresentationFormat>Eigendefinert</PresentationFormat>
  <Paragraphs>16</Paragraphs>
  <Slides>8</Slides>
  <Notes>0</Notes>
  <HiddenSlides>0</HiddenSlides>
  <MMClips>0</MMClips>
  <ScaleCrop>false</ScaleCrop>
  <HeadingPairs>
    <vt:vector size="4" baseType="variant">
      <vt:variant>
        <vt:lpstr>Tema</vt:lpstr>
      </vt:variant>
      <vt:variant>
        <vt:i4>1</vt:i4>
      </vt:variant>
      <vt:variant>
        <vt:lpstr>Lysbilettitlar</vt:lpstr>
      </vt:variant>
      <vt:variant>
        <vt:i4>8</vt:i4>
      </vt:variant>
    </vt:vector>
  </HeadingPairs>
  <TitlesOfParts>
    <vt:vector size="9" baseType="lpstr">
      <vt:lpstr>Office Theme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cp:lastModifiedBy>Jorid Oddveig Saure</cp:lastModifiedBy>
  <cp:revision>43</cp:revision>
  <dcterms:created xsi:type="dcterms:W3CDTF">2006-08-16T00:00:00Z</dcterms:created>
  <dcterms:modified xsi:type="dcterms:W3CDTF">2024-08-14T08:28:44Z</dcterms:modified>
  <dc:identifier>DAF8xBtNrrM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0x01010067AA8417D0D75443AFC19C327AD5BDCE</vt:lpwstr>
  </property>
</Properties>
</file>