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77"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Auto Pro" panose="020B0604020202020204" charset="0"/>
      <p:regular r:id="rId24"/>
    </p:embeddedFont>
    <p:embeddedFont>
      <p:font typeface="Cambria" panose="02040503050406030204" pitchFamily="18" charset="0"/>
      <p:regular r:id="rId25"/>
      <p:bold r:id="rId26"/>
      <p:italic r:id="rId27"/>
      <p:boldItalic r:id="rId28"/>
    </p:embeddedFont>
    <p:embeddedFont>
      <p:font typeface="Luktao Bold" panose="020B0604020202020204" charset="-34"/>
      <p:regular r:id="rId29"/>
    </p:embeddedFont>
    <p:embeddedFont>
      <p:font typeface="Saira" panose="020B0604020202020204" charset="0"/>
      <p:regular r:id="rId30"/>
    </p:embeddedFont>
    <p:embeddedFont>
      <p:font typeface="Saira Bol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D71A0F-EB72-4A8B-8123-2943F25C6CB6}" v="96" dt="2026-05-29T08:03:55.1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120" y="72"/>
      </p:cViewPr>
      <p:guideLst>
        <p:guide orient="horz" pos="72"/>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ld Torvund Olsen" userId="3423d729-1e8d-4c10-9ef2-90385d563038" providerId="ADAL" clId="{D6327E4C-6A42-4DC4-B986-FA85AF57380A}"/>
    <pc:docChg chg="undo custSel addSld delSld modSld sldOrd">
      <pc:chgData name="Arild Torvund Olsen" userId="3423d729-1e8d-4c10-9ef2-90385d563038" providerId="ADAL" clId="{D6327E4C-6A42-4DC4-B986-FA85AF57380A}" dt="2026-05-29T08:10:59.575" v="759" actId="20577"/>
      <pc:docMkLst>
        <pc:docMk/>
      </pc:docMkLst>
      <pc:sldChg chg="delSp modSp mod setBg">
        <pc:chgData name="Arild Torvund Olsen" userId="3423d729-1e8d-4c10-9ef2-90385d563038" providerId="ADAL" clId="{D6327E4C-6A42-4DC4-B986-FA85AF57380A}" dt="2026-05-28T11:39:22.600" v="12" actId="790"/>
        <pc:sldMkLst>
          <pc:docMk/>
          <pc:sldMk cId="0" sldId="256"/>
        </pc:sldMkLst>
        <pc:spChg chg="del">
          <ac:chgData name="Arild Torvund Olsen" userId="3423d729-1e8d-4c10-9ef2-90385d563038" providerId="ADAL" clId="{D6327E4C-6A42-4DC4-B986-FA85AF57380A}" dt="2026-05-28T11:38:31.486" v="4" actId="478"/>
          <ac:spMkLst>
            <pc:docMk/>
            <pc:sldMk cId="0" sldId="256"/>
            <ac:spMk id="2" creationId="{00000000-0000-0000-0000-000000000000}"/>
          </ac:spMkLst>
        </pc:spChg>
        <pc:spChg chg="del">
          <ac:chgData name="Arild Torvund Olsen" userId="3423d729-1e8d-4c10-9ef2-90385d563038" providerId="ADAL" clId="{D6327E4C-6A42-4DC4-B986-FA85AF57380A}" dt="2026-05-28T11:38:33.392" v="5" actId="478"/>
          <ac:spMkLst>
            <pc:docMk/>
            <pc:sldMk cId="0" sldId="256"/>
            <ac:spMk id="3" creationId="{00000000-0000-0000-0000-000000000000}"/>
          </ac:spMkLst>
        </pc:spChg>
        <pc:spChg chg="mod">
          <ac:chgData name="Arild Torvund Olsen" userId="3423d729-1e8d-4c10-9ef2-90385d563038" providerId="ADAL" clId="{D6327E4C-6A42-4DC4-B986-FA85AF57380A}" dt="2026-05-28T11:39:22.600" v="12" actId="790"/>
          <ac:spMkLst>
            <pc:docMk/>
            <pc:sldMk cId="0" sldId="256"/>
            <ac:spMk id="4" creationId="{00000000-0000-0000-0000-000000000000}"/>
          </ac:spMkLst>
        </pc:spChg>
        <pc:spChg chg="del">
          <ac:chgData name="Arild Torvund Olsen" userId="3423d729-1e8d-4c10-9ef2-90385d563038" providerId="ADAL" clId="{D6327E4C-6A42-4DC4-B986-FA85AF57380A}" dt="2026-05-28T11:38:34.391" v="6" actId="478"/>
          <ac:spMkLst>
            <pc:docMk/>
            <pc:sldMk cId="0" sldId="256"/>
            <ac:spMk id="5" creationId="{00000000-0000-0000-0000-000000000000}"/>
          </ac:spMkLst>
        </pc:spChg>
        <pc:spChg chg="mod">
          <ac:chgData name="Arild Torvund Olsen" userId="3423d729-1e8d-4c10-9ef2-90385d563038" providerId="ADAL" clId="{D6327E4C-6A42-4DC4-B986-FA85AF57380A}" dt="2026-05-28T11:39:22.600" v="12" actId="790"/>
          <ac:spMkLst>
            <pc:docMk/>
            <pc:sldMk cId="0" sldId="256"/>
            <ac:spMk id="6" creationId="{00000000-0000-0000-0000-000000000000}"/>
          </ac:spMkLst>
        </pc:spChg>
      </pc:sldChg>
      <pc:sldChg chg="delSp modSp mod setBg">
        <pc:chgData name="Arild Torvund Olsen" userId="3423d729-1e8d-4c10-9ef2-90385d563038" providerId="ADAL" clId="{D6327E4C-6A42-4DC4-B986-FA85AF57380A}" dt="2026-05-28T12:24:48.655" v="269" actId="2710"/>
        <pc:sldMkLst>
          <pc:docMk/>
          <pc:sldMk cId="0" sldId="257"/>
        </pc:sldMkLst>
        <pc:spChg chg="del mod">
          <ac:chgData name="Arild Torvund Olsen" userId="3423d729-1e8d-4c10-9ef2-90385d563038" providerId="ADAL" clId="{D6327E4C-6A42-4DC4-B986-FA85AF57380A}" dt="2026-05-28T11:46:18.394" v="61" actId="478"/>
          <ac:spMkLst>
            <pc:docMk/>
            <pc:sldMk cId="0" sldId="257"/>
            <ac:spMk id="2" creationId="{00000000-0000-0000-0000-000000000000}"/>
          </ac:spMkLst>
        </pc:spChg>
        <pc:spChg chg="del mod">
          <ac:chgData name="Arild Torvund Olsen" userId="3423d729-1e8d-4c10-9ef2-90385d563038" providerId="ADAL" clId="{D6327E4C-6A42-4DC4-B986-FA85AF57380A}" dt="2026-05-28T11:46:17.471" v="60" actId="478"/>
          <ac:spMkLst>
            <pc:docMk/>
            <pc:sldMk cId="0" sldId="257"/>
            <ac:spMk id="3" creationId="{00000000-0000-0000-0000-000000000000}"/>
          </ac:spMkLst>
        </pc:spChg>
        <pc:spChg chg="del mod">
          <ac:chgData name="Arild Torvund Olsen" userId="3423d729-1e8d-4c10-9ef2-90385d563038" providerId="ADAL" clId="{D6327E4C-6A42-4DC4-B986-FA85AF57380A}" dt="2026-05-28T11:46:32.072" v="65" actId="478"/>
          <ac:spMkLst>
            <pc:docMk/>
            <pc:sldMk cId="0" sldId="257"/>
            <ac:spMk id="4" creationId="{00000000-0000-0000-0000-000000000000}"/>
          </ac:spMkLst>
        </pc:spChg>
        <pc:spChg chg="mod">
          <ac:chgData name="Arild Torvund Olsen" userId="3423d729-1e8d-4c10-9ef2-90385d563038" providerId="ADAL" clId="{D6327E4C-6A42-4DC4-B986-FA85AF57380A}" dt="2026-05-28T11:42:22.236" v="25" actId="14100"/>
          <ac:spMkLst>
            <pc:docMk/>
            <pc:sldMk cId="0" sldId="257"/>
            <ac:spMk id="6" creationId="{00000000-0000-0000-0000-000000000000}"/>
          </ac:spMkLst>
        </pc:spChg>
        <pc:spChg chg="mod">
          <ac:chgData name="Arild Torvund Olsen" userId="3423d729-1e8d-4c10-9ef2-90385d563038" providerId="ADAL" clId="{D6327E4C-6A42-4DC4-B986-FA85AF57380A}" dt="2026-05-28T12:24:48.655" v="269" actId="2710"/>
          <ac:spMkLst>
            <pc:docMk/>
            <pc:sldMk cId="0" sldId="257"/>
            <ac:spMk id="7" creationId="{00000000-0000-0000-0000-000000000000}"/>
          </ac:spMkLst>
        </pc:spChg>
        <pc:spChg chg="mod">
          <ac:chgData name="Arild Torvund Olsen" userId="3423d729-1e8d-4c10-9ef2-90385d563038" providerId="ADAL" clId="{D6327E4C-6A42-4DC4-B986-FA85AF57380A}" dt="2026-05-28T11:48:00.379" v="69" actId="20577"/>
          <ac:spMkLst>
            <pc:docMk/>
            <pc:sldMk cId="0" sldId="257"/>
            <ac:spMk id="8" creationId="{00000000-0000-0000-0000-000000000000}"/>
          </ac:spMkLst>
        </pc:spChg>
        <pc:spChg chg="mod">
          <ac:chgData name="Arild Torvund Olsen" userId="3423d729-1e8d-4c10-9ef2-90385d563038" providerId="ADAL" clId="{D6327E4C-6A42-4DC4-B986-FA85AF57380A}" dt="2026-05-28T11:42:53.650" v="27" actId="1076"/>
          <ac:spMkLst>
            <pc:docMk/>
            <pc:sldMk cId="0" sldId="257"/>
            <ac:spMk id="9" creationId="{00000000-0000-0000-0000-000000000000}"/>
          </ac:spMkLst>
        </pc:spChg>
        <pc:grpChg chg="mod">
          <ac:chgData name="Arild Torvund Olsen" userId="3423d729-1e8d-4c10-9ef2-90385d563038" providerId="ADAL" clId="{D6327E4C-6A42-4DC4-B986-FA85AF57380A}" dt="2026-05-28T11:42:16.357" v="24" actId="14100"/>
          <ac:grpSpMkLst>
            <pc:docMk/>
            <pc:sldMk cId="0" sldId="257"/>
            <ac:grpSpMk id="5" creationId="{00000000-0000-0000-0000-000000000000}"/>
          </ac:grpSpMkLst>
        </pc:grpChg>
      </pc:sldChg>
      <pc:sldChg chg="delSp modSp mod setBg">
        <pc:chgData name="Arild Torvund Olsen" userId="3423d729-1e8d-4c10-9ef2-90385d563038" providerId="ADAL" clId="{D6327E4C-6A42-4DC4-B986-FA85AF57380A}" dt="2026-05-28T12:24:43.919" v="268" actId="2710"/>
        <pc:sldMkLst>
          <pc:docMk/>
          <pc:sldMk cId="0" sldId="258"/>
        </pc:sldMkLst>
        <pc:spChg chg="del mod">
          <ac:chgData name="Arild Torvund Olsen" userId="3423d729-1e8d-4c10-9ef2-90385d563038" providerId="ADAL" clId="{D6327E4C-6A42-4DC4-B986-FA85AF57380A}" dt="2026-05-28T11:54:55.378" v="116" actId="478"/>
          <ac:spMkLst>
            <pc:docMk/>
            <pc:sldMk cId="0" sldId="258"/>
            <ac:spMk id="2" creationId="{00000000-0000-0000-0000-000000000000}"/>
          </ac:spMkLst>
        </pc:spChg>
        <pc:spChg chg="mod">
          <ac:chgData name="Arild Torvund Olsen" userId="3423d729-1e8d-4c10-9ef2-90385d563038" providerId="ADAL" clId="{D6327E4C-6A42-4DC4-B986-FA85AF57380A}" dt="2026-05-28T11:39:22.600" v="12" actId="790"/>
          <ac:spMkLst>
            <pc:docMk/>
            <pc:sldMk cId="0" sldId="258"/>
            <ac:spMk id="4" creationId="{00000000-0000-0000-0000-000000000000}"/>
          </ac:spMkLst>
        </pc:spChg>
        <pc:spChg chg="mod">
          <ac:chgData name="Arild Torvund Olsen" userId="3423d729-1e8d-4c10-9ef2-90385d563038" providerId="ADAL" clId="{D6327E4C-6A42-4DC4-B986-FA85AF57380A}" dt="2026-05-28T11:39:22.600" v="12" actId="790"/>
          <ac:spMkLst>
            <pc:docMk/>
            <pc:sldMk cId="0" sldId="258"/>
            <ac:spMk id="5" creationId="{00000000-0000-0000-0000-000000000000}"/>
          </ac:spMkLst>
        </pc:spChg>
        <pc:spChg chg="mod">
          <ac:chgData name="Arild Torvund Olsen" userId="3423d729-1e8d-4c10-9ef2-90385d563038" providerId="ADAL" clId="{D6327E4C-6A42-4DC4-B986-FA85AF57380A}" dt="2026-05-28T11:39:22.600" v="12" actId="790"/>
          <ac:spMkLst>
            <pc:docMk/>
            <pc:sldMk cId="0" sldId="258"/>
            <ac:spMk id="7" creationId="{00000000-0000-0000-0000-000000000000}"/>
          </ac:spMkLst>
        </pc:spChg>
        <pc:spChg chg="mod">
          <ac:chgData name="Arild Torvund Olsen" userId="3423d729-1e8d-4c10-9ef2-90385d563038" providerId="ADAL" clId="{D6327E4C-6A42-4DC4-B986-FA85AF57380A}" dt="2026-05-28T11:39:22.600" v="12" actId="790"/>
          <ac:spMkLst>
            <pc:docMk/>
            <pc:sldMk cId="0" sldId="258"/>
            <ac:spMk id="8" creationId="{00000000-0000-0000-0000-000000000000}"/>
          </ac:spMkLst>
        </pc:spChg>
        <pc:spChg chg="del mod">
          <ac:chgData name="Arild Torvund Olsen" userId="3423d729-1e8d-4c10-9ef2-90385d563038" providerId="ADAL" clId="{D6327E4C-6A42-4DC4-B986-FA85AF57380A}" dt="2026-05-28T11:55:01.111" v="120" actId="478"/>
          <ac:spMkLst>
            <pc:docMk/>
            <pc:sldMk cId="0" sldId="258"/>
            <ac:spMk id="9" creationId="{00000000-0000-0000-0000-000000000000}"/>
          </ac:spMkLst>
        </pc:spChg>
        <pc:spChg chg="del mod">
          <ac:chgData name="Arild Torvund Olsen" userId="3423d729-1e8d-4c10-9ef2-90385d563038" providerId="ADAL" clId="{D6327E4C-6A42-4DC4-B986-FA85AF57380A}" dt="2026-05-28T11:54:59.530" v="119" actId="478"/>
          <ac:spMkLst>
            <pc:docMk/>
            <pc:sldMk cId="0" sldId="258"/>
            <ac:spMk id="10" creationId="{00000000-0000-0000-0000-000000000000}"/>
          </ac:spMkLst>
        </pc:spChg>
        <pc:spChg chg="del mod">
          <ac:chgData name="Arild Torvund Olsen" userId="3423d729-1e8d-4c10-9ef2-90385d563038" providerId="ADAL" clId="{D6327E4C-6A42-4DC4-B986-FA85AF57380A}" dt="2026-05-28T11:54:52.338" v="115" actId="478"/>
          <ac:spMkLst>
            <pc:docMk/>
            <pc:sldMk cId="0" sldId="258"/>
            <ac:spMk id="11" creationId="{00000000-0000-0000-0000-000000000000}"/>
          </ac:spMkLst>
        </pc:spChg>
        <pc:spChg chg="mod">
          <ac:chgData name="Arild Torvund Olsen" userId="3423d729-1e8d-4c10-9ef2-90385d563038" providerId="ADAL" clId="{D6327E4C-6A42-4DC4-B986-FA85AF57380A}" dt="2026-05-28T11:54:22.500" v="109" actId="1076"/>
          <ac:spMkLst>
            <pc:docMk/>
            <pc:sldMk cId="0" sldId="258"/>
            <ac:spMk id="12" creationId="{00000000-0000-0000-0000-000000000000}"/>
          </ac:spMkLst>
        </pc:spChg>
        <pc:spChg chg="mod">
          <ac:chgData name="Arild Torvund Olsen" userId="3423d729-1e8d-4c10-9ef2-90385d563038" providerId="ADAL" clId="{D6327E4C-6A42-4DC4-B986-FA85AF57380A}" dt="2026-05-28T12:24:43.919" v="268" actId="2710"/>
          <ac:spMkLst>
            <pc:docMk/>
            <pc:sldMk cId="0" sldId="258"/>
            <ac:spMk id="13" creationId="{00000000-0000-0000-0000-000000000000}"/>
          </ac:spMkLst>
        </pc:spChg>
        <pc:spChg chg="mod">
          <ac:chgData name="Arild Torvund Olsen" userId="3423d729-1e8d-4c10-9ef2-90385d563038" providerId="ADAL" clId="{D6327E4C-6A42-4DC4-B986-FA85AF57380A}" dt="2026-05-28T12:06:18.673" v="157" actId="1076"/>
          <ac:spMkLst>
            <pc:docMk/>
            <pc:sldMk cId="0" sldId="258"/>
            <ac:spMk id="14" creationId="{00000000-0000-0000-0000-000000000000}"/>
          </ac:spMkLst>
        </pc:spChg>
        <pc:grpChg chg="del mod">
          <ac:chgData name="Arild Torvund Olsen" userId="3423d729-1e8d-4c10-9ef2-90385d563038" providerId="ADAL" clId="{D6327E4C-6A42-4DC4-B986-FA85AF57380A}" dt="2026-05-28T11:54:57.327" v="117" actId="478"/>
          <ac:grpSpMkLst>
            <pc:docMk/>
            <pc:sldMk cId="0" sldId="258"/>
            <ac:grpSpMk id="3" creationId="{00000000-0000-0000-0000-000000000000}"/>
          </ac:grpSpMkLst>
        </pc:grpChg>
        <pc:grpChg chg="del">
          <ac:chgData name="Arild Torvund Olsen" userId="3423d729-1e8d-4c10-9ef2-90385d563038" providerId="ADAL" clId="{D6327E4C-6A42-4DC4-B986-FA85AF57380A}" dt="2026-05-28T11:54:58.454" v="118" actId="478"/>
          <ac:grpSpMkLst>
            <pc:docMk/>
            <pc:sldMk cId="0" sldId="258"/>
            <ac:grpSpMk id="6" creationId="{00000000-0000-0000-0000-000000000000}"/>
          </ac:grpSpMkLst>
        </pc:grpChg>
      </pc:sldChg>
      <pc:sldChg chg="addSp delSp modSp mod setBg">
        <pc:chgData name="Arild Torvund Olsen" userId="3423d729-1e8d-4c10-9ef2-90385d563038" providerId="ADAL" clId="{D6327E4C-6A42-4DC4-B986-FA85AF57380A}" dt="2026-05-28T12:25:14.075" v="271" actId="1076"/>
        <pc:sldMkLst>
          <pc:docMk/>
          <pc:sldMk cId="0" sldId="259"/>
        </pc:sldMkLst>
        <pc:spChg chg="del mod">
          <ac:chgData name="Arild Torvund Olsen" userId="3423d729-1e8d-4c10-9ef2-90385d563038" providerId="ADAL" clId="{D6327E4C-6A42-4DC4-B986-FA85AF57380A}" dt="2026-05-28T12:02:48.366" v="144" actId="478"/>
          <ac:spMkLst>
            <pc:docMk/>
            <pc:sldMk cId="0" sldId="259"/>
            <ac:spMk id="2" creationId="{00000000-0000-0000-0000-000000000000}"/>
          </ac:spMkLst>
        </pc:spChg>
        <pc:spChg chg="mod">
          <ac:chgData name="Arild Torvund Olsen" userId="3423d729-1e8d-4c10-9ef2-90385d563038" providerId="ADAL" clId="{D6327E4C-6A42-4DC4-B986-FA85AF57380A}" dt="2026-05-28T11:39:22.600" v="12" actId="790"/>
          <ac:spMkLst>
            <pc:docMk/>
            <pc:sldMk cId="0" sldId="259"/>
            <ac:spMk id="4" creationId="{00000000-0000-0000-0000-000000000000}"/>
          </ac:spMkLst>
        </pc:spChg>
        <pc:spChg chg="mod">
          <ac:chgData name="Arild Torvund Olsen" userId="3423d729-1e8d-4c10-9ef2-90385d563038" providerId="ADAL" clId="{D6327E4C-6A42-4DC4-B986-FA85AF57380A}" dt="2026-05-28T11:39:22.600" v="12" actId="790"/>
          <ac:spMkLst>
            <pc:docMk/>
            <pc:sldMk cId="0" sldId="259"/>
            <ac:spMk id="5" creationId="{00000000-0000-0000-0000-000000000000}"/>
          </ac:spMkLst>
        </pc:spChg>
        <pc:spChg chg="del mod">
          <ac:chgData name="Arild Torvund Olsen" userId="3423d729-1e8d-4c10-9ef2-90385d563038" providerId="ADAL" clId="{D6327E4C-6A42-4DC4-B986-FA85AF57380A}" dt="2026-05-28T12:02:51.284" v="146" actId="478"/>
          <ac:spMkLst>
            <pc:docMk/>
            <pc:sldMk cId="0" sldId="259"/>
            <ac:spMk id="6" creationId="{00000000-0000-0000-0000-000000000000}"/>
          </ac:spMkLst>
        </pc:spChg>
        <pc:spChg chg="del mod">
          <ac:chgData name="Arild Torvund Olsen" userId="3423d729-1e8d-4c10-9ef2-90385d563038" providerId="ADAL" clId="{D6327E4C-6A42-4DC4-B986-FA85AF57380A}" dt="2026-05-28T12:02:49.804" v="145" actId="478"/>
          <ac:spMkLst>
            <pc:docMk/>
            <pc:sldMk cId="0" sldId="259"/>
            <ac:spMk id="7" creationId="{00000000-0000-0000-0000-000000000000}"/>
          </ac:spMkLst>
        </pc:spChg>
        <pc:spChg chg="del mod">
          <ac:chgData name="Arild Torvund Olsen" userId="3423d729-1e8d-4c10-9ef2-90385d563038" providerId="ADAL" clId="{D6327E4C-6A42-4DC4-B986-FA85AF57380A}" dt="2026-05-28T12:02:44.671" v="142" actId="478"/>
          <ac:spMkLst>
            <pc:docMk/>
            <pc:sldMk cId="0" sldId="259"/>
            <ac:spMk id="8" creationId="{00000000-0000-0000-0000-000000000000}"/>
          </ac:spMkLst>
        </pc:spChg>
        <pc:spChg chg="del mod">
          <ac:chgData name="Arild Torvund Olsen" userId="3423d729-1e8d-4c10-9ef2-90385d563038" providerId="ADAL" clId="{D6327E4C-6A42-4DC4-B986-FA85AF57380A}" dt="2026-05-28T12:01:34.522" v="132" actId="478"/>
          <ac:spMkLst>
            <pc:docMk/>
            <pc:sldMk cId="0" sldId="259"/>
            <ac:spMk id="9" creationId="{00000000-0000-0000-0000-000000000000}"/>
          </ac:spMkLst>
        </pc:spChg>
        <pc:spChg chg="mod">
          <ac:chgData name="Arild Torvund Olsen" userId="3423d729-1e8d-4c10-9ef2-90385d563038" providerId="ADAL" clId="{D6327E4C-6A42-4DC4-B986-FA85AF57380A}" dt="2026-05-28T12:25:01.431" v="270" actId="2710"/>
          <ac:spMkLst>
            <pc:docMk/>
            <pc:sldMk cId="0" sldId="259"/>
            <ac:spMk id="10" creationId="{00000000-0000-0000-0000-000000000000}"/>
          </ac:spMkLst>
        </pc:spChg>
        <pc:spChg chg="mod">
          <ac:chgData name="Arild Torvund Olsen" userId="3423d729-1e8d-4c10-9ef2-90385d563038" providerId="ADAL" clId="{D6327E4C-6A42-4DC4-B986-FA85AF57380A}" dt="2026-05-28T12:07:27.731" v="159" actId="1076"/>
          <ac:spMkLst>
            <pc:docMk/>
            <pc:sldMk cId="0" sldId="259"/>
            <ac:spMk id="11" creationId="{00000000-0000-0000-0000-000000000000}"/>
          </ac:spMkLst>
        </pc:spChg>
        <pc:grpChg chg="del mod">
          <ac:chgData name="Arild Torvund Olsen" userId="3423d729-1e8d-4c10-9ef2-90385d563038" providerId="ADAL" clId="{D6327E4C-6A42-4DC4-B986-FA85AF57380A}" dt="2026-05-28T12:02:47.292" v="143" actId="478"/>
          <ac:grpSpMkLst>
            <pc:docMk/>
            <pc:sldMk cId="0" sldId="259"/>
            <ac:grpSpMk id="3" creationId="{00000000-0000-0000-0000-000000000000}"/>
          </ac:grpSpMkLst>
        </pc:grpChg>
        <pc:picChg chg="add mod">
          <ac:chgData name="Arild Torvund Olsen" userId="3423d729-1e8d-4c10-9ef2-90385d563038" providerId="ADAL" clId="{D6327E4C-6A42-4DC4-B986-FA85AF57380A}" dt="2026-05-28T12:25:14.075" v="271" actId="1076"/>
          <ac:picMkLst>
            <pc:docMk/>
            <pc:sldMk cId="0" sldId="259"/>
            <ac:picMk id="13" creationId="{FCEF0538-7005-1A52-3485-FB92F9AAA2B5}"/>
          </ac:picMkLst>
        </pc:picChg>
      </pc:sldChg>
      <pc:sldChg chg="delSp modSp mod setBg">
        <pc:chgData name="Arild Torvund Olsen" userId="3423d729-1e8d-4c10-9ef2-90385d563038" providerId="ADAL" clId="{D6327E4C-6A42-4DC4-B986-FA85AF57380A}" dt="2026-05-28T12:25:33.133" v="275" actId="20577"/>
        <pc:sldMkLst>
          <pc:docMk/>
          <pc:sldMk cId="0" sldId="260"/>
        </pc:sldMkLst>
        <pc:spChg chg="del">
          <ac:chgData name="Arild Torvund Olsen" userId="3423d729-1e8d-4c10-9ef2-90385d563038" providerId="ADAL" clId="{D6327E4C-6A42-4DC4-B986-FA85AF57380A}" dt="2026-05-28T12:11:06.274" v="173" actId="478"/>
          <ac:spMkLst>
            <pc:docMk/>
            <pc:sldMk cId="0" sldId="260"/>
            <ac:spMk id="2" creationId="{00000000-0000-0000-0000-000000000000}"/>
          </ac:spMkLst>
        </pc:spChg>
        <pc:spChg chg="mod">
          <ac:chgData name="Arild Torvund Olsen" userId="3423d729-1e8d-4c10-9ef2-90385d563038" providerId="ADAL" clId="{D6327E4C-6A42-4DC4-B986-FA85AF57380A}" dt="2026-05-28T11:39:22.600" v="12" actId="790"/>
          <ac:spMkLst>
            <pc:docMk/>
            <pc:sldMk cId="0" sldId="260"/>
            <ac:spMk id="4" creationId="{00000000-0000-0000-0000-000000000000}"/>
          </ac:spMkLst>
        </pc:spChg>
        <pc:spChg chg="del mod">
          <ac:chgData name="Arild Torvund Olsen" userId="3423d729-1e8d-4c10-9ef2-90385d563038" providerId="ADAL" clId="{D6327E4C-6A42-4DC4-B986-FA85AF57380A}" dt="2026-05-28T12:11:09.673" v="174" actId="478"/>
          <ac:spMkLst>
            <pc:docMk/>
            <pc:sldMk cId="0" sldId="260"/>
            <ac:spMk id="6" creationId="{00000000-0000-0000-0000-000000000000}"/>
          </ac:spMkLst>
        </pc:spChg>
        <pc:spChg chg="mod">
          <ac:chgData name="Arild Torvund Olsen" userId="3423d729-1e8d-4c10-9ef2-90385d563038" providerId="ADAL" clId="{D6327E4C-6A42-4DC4-B986-FA85AF57380A}" dt="2026-05-28T11:39:22.600" v="12" actId="790"/>
          <ac:spMkLst>
            <pc:docMk/>
            <pc:sldMk cId="0" sldId="260"/>
            <ac:spMk id="8" creationId="{00000000-0000-0000-0000-000000000000}"/>
          </ac:spMkLst>
        </pc:spChg>
        <pc:spChg chg="mod">
          <ac:chgData name="Arild Torvund Olsen" userId="3423d729-1e8d-4c10-9ef2-90385d563038" providerId="ADAL" clId="{D6327E4C-6A42-4DC4-B986-FA85AF57380A}" dt="2026-05-28T11:39:22.600" v="12" actId="790"/>
          <ac:spMkLst>
            <pc:docMk/>
            <pc:sldMk cId="0" sldId="260"/>
            <ac:spMk id="15" creationId="{00000000-0000-0000-0000-000000000000}"/>
          </ac:spMkLst>
        </pc:spChg>
        <pc:spChg chg="mod">
          <ac:chgData name="Arild Torvund Olsen" userId="3423d729-1e8d-4c10-9ef2-90385d563038" providerId="ADAL" clId="{D6327E4C-6A42-4DC4-B986-FA85AF57380A}" dt="2026-05-28T11:39:22.600" v="12" actId="790"/>
          <ac:spMkLst>
            <pc:docMk/>
            <pc:sldMk cId="0" sldId="260"/>
            <ac:spMk id="21" creationId="{00000000-0000-0000-0000-000000000000}"/>
          </ac:spMkLst>
        </pc:spChg>
        <pc:spChg chg="mod">
          <ac:chgData name="Arild Torvund Olsen" userId="3423d729-1e8d-4c10-9ef2-90385d563038" providerId="ADAL" clId="{D6327E4C-6A42-4DC4-B986-FA85AF57380A}" dt="2026-05-28T11:39:22.600" v="12" actId="790"/>
          <ac:spMkLst>
            <pc:docMk/>
            <pc:sldMk cId="0" sldId="260"/>
            <ac:spMk id="24" creationId="{00000000-0000-0000-0000-000000000000}"/>
          </ac:spMkLst>
        </pc:spChg>
        <pc:spChg chg="mod">
          <ac:chgData name="Arild Torvund Olsen" userId="3423d729-1e8d-4c10-9ef2-90385d563038" providerId="ADAL" clId="{D6327E4C-6A42-4DC4-B986-FA85AF57380A}" dt="2026-05-28T11:39:22.600" v="12" actId="790"/>
          <ac:spMkLst>
            <pc:docMk/>
            <pc:sldMk cId="0" sldId="260"/>
            <ac:spMk id="26" creationId="{00000000-0000-0000-0000-000000000000}"/>
          </ac:spMkLst>
        </pc:spChg>
        <pc:spChg chg="mod">
          <ac:chgData name="Arild Torvund Olsen" userId="3423d729-1e8d-4c10-9ef2-90385d563038" providerId="ADAL" clId="{D6327E4C-6A42-4DC4-B986-FA85AF57380A}" dt="2026-05-28T11:39:22.600" v="12" actId="790"/>
          <ac:spMkLst>
            <pc:docMk/>
            <pc:sldMk cId="0" sldId="260"/>
            <ac:spMk id="29" creationId="{00000000-0000-0000-0000-000000000000}"/>
          </ac:spMkLst>
        </pc:spChg>
        <pc:spChg chg="mod">
          <ac:chgData name="Arild Torvund Olsen" userId="3423d729-1e8d-4c10-9ef2-90385d563038" providerId="ADAL" clId="{D6327E4C-6A42-4DC4-B986-FA85AF57380A}" dt="2026-05-28T11:39:22.600" v="12" actId="790"/>
          <ac:spMkLst>
            <pc:docMk/>
            <pc:sldMk cId="0" sldId="260"/>
            <ac:spMk id="33" creationId="{00000000-0000-0000-0000-000000000000}"/>
          </ac:spMkLst>
        </pc:spChg>
        <pc:spChg chg="mod">
          <ac:chgData name="Arild Torvund Olsen" userId="3423d729-1e8d-4c10-9ef2-90385d563038" providerId="ADAL" clId="{D6327E4C-6A42-4DC4-B986-FA85AF57380A}" dt="2026-05-28T11:39:22.600" v="12" actId="790"/>
          <ac:spMkLst>
            <pc:docMk/>
            <pc:sldMk cId="0" sldId="260"/>
            <ac:spMk id="35" creationId="{00000000-0000-0000-0000-000000000000}"/>
          </ac:spMkLst>
        </pc:spChg>
        <pc:spChg chg="mod">
          <ac:chgData name="Arild Torvund Olsen" userId="3423d729-1e8d-4c10-9ef2-90385d563038" providerId="ADAL" clId="{D6327E4C-6A42-4DC4-B986-FA85AF57380A}" dt="2026-05-28T12:07:55.262" v="160" actId="1076"/>
          <ac:spMkLst>
            <pc:docMk/>
            <pc:sldMk cId="0" sldId="260"/>
            <ac:spMk id="37" creationId="{00000000-0000-0000-0000-000000000000}"/>
          </ac:spMkLst>
        </pc:spChg>
        <pc:spChg chg="mod">
          <ac:chgData name="Arild Torvund Olsen" userId="3423d729-1e8d-4c10-9ef2-90385d563038" providerId="ADAL" clId="{D6327E4C-6A42-4DC4-B986-FA85AF57380A}" dt="2026-05-28T12:25:33.133" v="275" actId="20577"/>
          <ac:spMkLst>
            <pc:docMk/>
            <pc:sldMk cId="0" sldId="260"/>
            <ac:spMk id="38" creationId="{00000000-0000-0000-0000-000000000000}"/>
          </ac:spMkLst>
        </pc:spChg>
        <pc:spChg chg="mod">
          <ac:chgData name="Arild Torvund Olsen" userId="3423d729-1e8d-4c10-9ef2-90385d563038" providerId="ADAL" clId="{D6327E4C-6A42-4DC4-B986-FA85AF57380A}" dt="2026-05-28T12:13:32.482" v="194" actId="1076"/>
          <ac:spMkLst>
            <pc:docMk/>
            <pc:sldMk cId="0" sldId="260"/>
            <ac:spMk id="39" creationId="{00000000-0000-0000-0000-000000000000}"/>
          </ac:spMkLst>
        </pc:spChg>
        <pc:grpChg chg="del mod">
          <ac:chgData name="Arild Torvund Olsen" userId="3423d729-1e8d-4c10-9ef2-90385d563038" providerId="ADAL" clId="{D6327E4C-6A42-4DC4-B986-FA85AF57380A}" dt="2026-05-28T12:11:05.088" v="172" actId="478"/>
          <ac:grpSpMkLst>
            <pc:docMk/>
            <pc:sldMk cId="0" sldId="260"/>
            <ac:grpSpMk id="3" creationId="{00000000-0000-0000-0000-000000000000}"/>
          </ac:grpSpMkLst>
        </pc:grpChg>
        <pc:grpChg chg="del">
          <ac:chgData name="Arild Torvund Olsen" userId="3423d729-1e8d-4c10-9ef2-90385d563038" providerId="ADAL" clId="{D6327E4C-6A42-4DC4-B986-FA85AF57380A}" dt="2026-05-28T12:11:25.826" v="182" actId="478"/>
          <ac:grpSpMkLst>
            <pc:docMk/>
            <pc:sldMk cId="0" sldId="260"/>
            <ac:grpSpMk id="7" creationId="{00000000-0000-0000-0000-000000000000}"/>
          </ac:grpSpMkLst>
        </pc:grpChg>
        <pc:grpChg chg="del">
          <ac:chgData name="Arild Torvund Olsen" userId="3423d729-1e8d-4c10-9ef2-90385d563038" providerId="ADAL" clId="{D6327E4C-6A42-4DC4-B986-FA85AF57380A}" dt="2026-05-28T12:11:24.850" v="181" actId="478"/>
          <ac:grpSpMkLst>
            <pc:docMk/>
            <pc:sldMk cId="0" sldId="260"/>
            <ac:grpSpMk id="10" creationId="{00000000-0000-0000-0000-000000000000}"/>
          </ac:grpSpMkLst>
        </pc:grpChg>
        <pc:grpChg chg="del">
          <ac:chgData name="Arild Torvund Olsen" userId="3423d729-1e8d-4c10-9ef2-90385d563038" providerId="ADAL" clId="{D6327E4C-6A42-4DC4-B986-FA85AF57380A}" dt="2026-05-28T12:11:23.562" v="180" actId="478"/>
          <ac:grpSpMkLst>
            <pc:docMk/>
            <pc:sldMk cId="0" sldId="260"/>
            <ac:grpSpMk id="13" creationId="{00000000-0000-0000-0000-000000000000}"/>
          </ac:grpSpMkLst>
        </pc:grpChg>
        <pc:grpChg chg="del">
          <ac:chgData name="Arild Torvund Olsen" userId="3423d729-1e8d-4c10-9ef2-90385d563038" providerId="ADAL" clId="{D6327E4C-6A42-4DC4-B986-FA85AF57380A}" dt="2026-05-28T12:11:26.915" v="183" actId="478"/>
          <ac:grpSpMkLst>
            <pc:docMk/>
            <pc:sldMk cId="0" sldId="260"/>
            <ac:grpSpMk id="16" creationId="{00000000-0000-0000-0000-000000000000}"/>
          </ac:grpSpMkLst>
        </pc:grpChg>
        <pc:grpChg chg="del">
          <ac:chgData name="Arild Torvund Olsen" userId="3423d729-1e8d-4c10-9ef2-90385d563038" providerId="ADAL" clId="{D6327E4C-6A42-4DC4-B986-FA85AF57380A}" dt="2026-05-28T12:11:28.093" v="184" actId="478"/>
          <ac:grpSpMkLst>
            <pc:docMk/>
            <pc:sldMk cId="0" sldId="260"/>
            <ac:grpSpMk id="19" creationId="{00000000-0000-0000-0000-000000000000}"/>
          </ac:grpSpMkLst>
        </pc:grpChg>
        <pc:grpChg chg="del">
          <ac:chgData name="Arild Torvund Olsen" userId="3423d729-1e8d-4c10-9ef2-90385d563038" providerId="ADAL" clId="{D6327E4C-6A42-4DC4-B986-FA85AF57380A}" dt="2026-05-28T12:11:22.484" v="179" actId="478"/>
          <ac:grpSpMkLst>
            <pc:docMk/>
            <pc:sldMk cId="0" sldId="260"/>
            <ac:grpSpMk id="22" creationId="{00000000-0000-0000-0000-000000000000}"/>
          </ac:grpSpMkLst>
        </pc:grpChg>
        <pc:grpChg chg="del">
          <ac:chgData name="Arild Torvund Olsen" userId="3423d729-1e8d-4c10-9ef2-90385d563038" providerId="ADAL" clId="{D6327E4C-6A42-4DC4-B986-FA85AF57380A}" dt="2026-05-28T12:11:21.118" v="178" actId="478"/>
          <ac:grpSpMkLst>
            <pc:docMk/>
            <pc:sldMk cId="0" sldId="260"/>
            <ac:grpSpMk id="25" creationId="{00000000-0000-0000-0000-000000000000}"/>
          </ac:grpSpMkLst>
        </pc:grpChg>
        <pc:grpChg chg="del">
          <ac:chgData name="Arild Torvund Olsen" userId="3423d729-1e8d-4c10-9ef2-90385d563038" providerId="ADAL" clId="{D6327E4C-6A42-4DC4-B986-FA85AF57380A}" dt="2026-05-28T12:11:18.848" v="177" actId="478"/>
          <ac:grpSpMkLst>
            <pc:docMk/>
            <pc:sldMk cId="0" sldId="260"/>
            <ac:grpSpMk id="28" creationId="{00000000-0000-0000-0000-000000000000}"/>
          </ac:grpSpMkLst>
        </pc:grpChg>
        <pc:grpChg chg="del">
          <ac:chgData name="Arild Torvund Olsen" userId="3423d729-1e8d-4c10-9ef2-90385d563038" providerId="ADAL" clId="{D6327E4C-6A42-4DC4-B986-FA85AF57380A}" dt="2026-05-28T12:11:13.110" v="175" actId="478"/>
          <ac:grpSpMkLst>
            <pc:docMk/>
            <pc:sldMk cId="0" sldId="260"/>
            <ac:grpSpMk id="31" creationId="{00000000-0000-0000-0000-000000000000}"/>
          </ac:grpSpMkLst>
        </pc:grpChg>
        <pc:grpChg chg="del">
          <ac:chgData name="Arild Torvund Olsen" userId="3423d729-1e8d-4c10-9ef2-90385d563038" providerId="ADAL" clId="{D6327E4C-6A42-4DC4-B986-FA85AF57380A}" dt="2026-05-28T12:11:16.396" v="176" actId="478"/>
          <ac:grpSpMkLst>
            <pc:docMk/>
            <pc:sldMk cId="0" sldId="260"/>
            <ac:grpSpMk id="34" creationId="{00000000-0000-0000-0000-000000000000}"/>
          </ac:grpSpMkLst>
        </pc:grpChg>
      </pc:sldChg>
      <pc:sldChg chg="addSp delSp modSp mod setBg">
        <pc:chgData name="Arild Torvund Olsen" userId="3423d729-1e8d-4c10-9ef2-90385d563038" providerId="ADAL" clId="{D6327E4C-6A42-4DC4-B986-FA85AF57380A}" dt="2026-05-28T12:29:51.459" v="303"/>
        <pc:sldMkLst>
          <pc:docMk/>
          <pc:sldMk cId="0" sldId="261"/>
        </pc:sldMkLst>
        <pc:spChg chg="del mod">
          <ac:chgData name="Arild Torvund Olsen" userId="3423d729-1e8d-4c10-9ef2-90385d563038" providerId="ADAL" clId="{D6327E4C-6A42-4DC4-B986-FA85AF57380A}" dt="2026-05-28T12:29:42.997" v="298" actId="478"/>
          <ac:spMkLst>
            <pc:docMk/>
            <pc:sldMk cId="0" sldId="261"/>
            <ac:spMk id="2" creationId="{00000000-0000-0000-0000-000000000000}"/>
          </ac:spMkLst>
        </pc:spChg>
        <pc:spChg chg="mod">
          <ac:chgData name="Arild Torvund Olsen" userId="3423d729-1e8d-4c10-9ef2-90385d563038" providerId="ADAL" clId="{D6327E4C-6A42-4DC4-B986-FA85AF57380A}" dt="2026-05-28T12:16:37.191" v="247" actId="692"/>
          <ac:spMkLst>
            <pc:docMk/>
            <pc:sldMk cId="0" sldId="261"/>
            <ac:spMk id="4" creationId="{00000000-0000-0000-0000-000000000000}"/>
          </ac:spMkLst>
        </pc:spChg>
        <pc:spChg chg="mod">
          <ac:chgData name="Arild Torvund Olsen" userId="3423d729-1e8d-4c10-9ef2-90385d563038" providerId="ADAL" clId="{D6327E4C-6A42-4DC4-B986-FA85AF57380A}" dt="2026-05-28T11:39:22.600" v="12" actId="790"/>
          <ac:spMkLst>
            <pc:docMk/>
            <pc:sldMk cId="0" sldId="261"/>
            <ac:spMk id="6" creationId="{00000000-0000-0000-0000-000000000000}"/>
          </ac:spMkLst>
        </pc:spChg>
        <pc:spChg chg="del mod">
          <ac:chgData name="Arild Torvund Olsen" userId="3423d729-1e8d-4c10-9ef2-90385d563038" providerId="ADAL" clId="{D6327E4C-6A42-4DC4-B986-FA85AF57380A}" dt="2026-05-28T12:22:50.231" v="252" actId="478"/>
          <ac:spMkLst>
            <pc:docMk/>
            <pc:sldMk cId="0" sldId="261"/>
            <ac:spMk id="7" creationId="{00000000-0000-0000-0000-000000000000}"/>
          </ac:spMkLst>
        </pc:spChg>
        <pc:spChg chg="mod">
          <ac:chgData name="Arild Torvund Olsen" userId="3423d729-1e8d-4c10-9ef2-90385d563038" providerId="ADAL" clId="{D6327E4C-6A42-4DC4-B986-FA85AF57380A}" dt="2026-05-28T12:28:38.739" v="288" actId="1076"/>
          <ac:spMkLst>
            <pc:docMk/>
            <pc:sldMk cId="0" sldId="261"/>
            <ac:spMk id="8" creationId="{00000000-0000-0000-0000-000000000000}"/>
          </ac:spMkLst>
        </pc:spChg>
        <pc:spChg chg="mod">
          <ac:chgData name="Arild Torvund Olsen" userId="3423d729-1e8d-4c10-9ef2-90385d563038" providerId="ADAL" clId="{D6327E4C-6A42-4DC4-B986-FA85AF57380A}" dt="2026-05-28T12:13:39.954" v="195" actId="1076"/>
          <ac:spMkLst>
            <pc:docMk/>
            <pc:sldMk cId="0" sldId="261"/>
            <ac:spMk id="9" creationId="{00000000-0000-0000-0000-000000000000}"/>
          </ac:spMkLst>
        </pc:spChg>
        <pc:spChg chg="mod">
          <ac:chgData name="Arild Torvund Olsen" userId="3423d729-1e8d-4c10-9ef2-90385d563038" providerId="ADAL" clId="{D6327E4C-6A42-4DC4-B986-FA85AF57380A}" dt="2026-05-28T12:28:38.739" v="288" actId="1076"/>
          <ac:spMkLst>
            <pc:docMk/>
            <pc:sldMk cId="0" sldId="261"/>
            <ac:spMk id="10" creationId="{00000000-0000-0000-0000-000000000000}"/>
          </ac:spMkLst>
        </pc:spChg>
        <pc:spChg chg="del mod topLvl">
          <ac:chgData name="Arild Torvund Olsen" userId="3423d729-1e8d-4c10-9ef2-90385d563038" providerId="ADAL" clId="{D6327E4C-6A42-4DC4-B986-FA85AF57380A}" dt="2026-05-28T12:29:45.111" v="299" actId="478"/>
          <ac:spMkLst>
            <pc:docMk/>
            <pc:sldMk cId="0" sldId="261"/>
            <ac:spMk id="12" creationId="{00000000-0000-0000-0000-000000000000}"/>
          </ac:spMkLst>
        </pc:spChg>
        <pc:spChg chg="mod topLvl">
          <ac:chgData name="Arild Torvund Olsen" userId="3423d729-1e8d-4c10-9ef2-90385d563038" providerId="ADAL" clId="{D6327E4C-6A42-4DC4-B986-FA85AF57380A}" dt="2026-05-28T12:27:51.844" v="285" actId="165"/>
          <ac:spMkLst>
            <pc:docMk/>
            <pc:sldMk cId="0" sldId="261"/>
            <ac:spMk id="13" creationId="{00000000-0000-0000-0000-000000000000}"/>
          </ac:spMkLst>
        </pc:spChg>
        <pc:spChg chg="mod">
          <ac:chgData name="Arild Torvund Olsen" userId="3423d729-1e8d-4c10-9ef2-90385d563038" providerId="ADAL" clId="{D6327E4C-6A42-4DC4-B986-FA85AF57380A}" dt="2026-05-28T12:28:52.576" v="290" actId="1076"/>
          <ac:spMkLst>
            <pc:docMk/>
            <pc:sldMk cId="0" sldId="261"/>
            <ac:spMk id="14" creationId="{00000000-0000-0000-0000-000000000000}"/>
          </ac:spMkLst>
        </pc:spChg>
        <pc:grpChg chg="del mod ord">
          <ac:chgData name="Arild Torvund Olsen" userId="3423d729-1e8d-4c10-9ef2-90385d563038" providerId="ADAL" clId="{D6327E4C-6A42-4DC4-B986-FA85AF57380A}" dt="2026-05-28T12:29:46.461" v="300" actId="478"/>
          <ac:grpSpMkLst>
            <pc:docMk/>
            <pc:sldMk cId="0" sldId="261"/>
            <ac:grpSpMk id="3" creationId="{00000000-0000-0000-0000-000000000000}"/>
          </ac:grpSpMkLst>
        </pc:grpChg>
        <pc:grpChg chg="del">
          <ac:chgData name="Arild Torvund Olsen" userId="3423d729-1e8d-4c10-9ef2-90385d563038" providerId="ADAL" clId="{D6327E4C-6A42-4DC4-B986-FA85AF57380A}" dt="2026-05-28T12:14:24.594" v="200" actId="478"/>
          <ac:grpSpMkLst>
            <pc:docMk/>
            <pc:sldMk cId="0" sldId="261"/>
            <ac:grpSpMk id="5" creationId="{00000000-0000-0000-0000-000000000000}"/>
          </ac:grpSpMkLst>
        </pc:grpChg>
        <pc:grpChg chg="add del mod ord">
          <ac:chgData name="Arild Torvund Olsen" userId="3423d729-1e8d-4c10-9ef2-90385d563038" providerId="ADAL" clId="{D6327E4C-6A42-4DC4-B986-FA85AF57380A}" dt="2026-05-28T12:27:51.844" v="285" actId="165"/>
          <ac:grpSpMkLst>
            <pc:docMk/>
            <pc:sldMk cId="0" sldId="261"/>
            <ac:grpSpMk id="11" creationId="{00000000-0000-0000-0000-000000000000}"/>
          </ac:grpSpMkLst>
        </pc:grpChg>
        <pc:picChg chg="add mod">
          <ac:chgData name="Arild Torvund Olsen" userId="3423d729-1e8d-4c10-9ef2-90385d563038" providerId="ADAL" clId="{D6327E4C-6A42-4DC4-B986-FA85AF57380A}" dt="2026-05-28T12:28:38.739" v="288" actId="1076"/>
          <ac:picMkLst>
            <pc:docMk/>
            <pc:sldMk cId="0" sldId="261"/>
            <ac:picMk id="16" creationId="{1B1D117F-9514-E981-3ED2-446361EB78E2}"/>
          </ac:picMkLst>
        </pc:picChg>
      </pc:sldChg>
      <pc:sldChg chg="addSp delSp modSp mod setBg">
        <pc:chgData name="Arild Torvund Olsen" userId="3423d729-1e8d-4c10-9ef2-90385d563038" providerId="ADAL" clId="{D6327E4C-6A42-4DC4-B986-FA85AF57380A}" dt="2026-05-28T12:36:23.324" v="342"/>
        <pc:sldMkLst>
          <pc:docMk/>
          <pc:sldMk cId="0" sldId="262"/>
        </pc:sldMkLst>
        <pc:spChg chg="add del mod">
          <ac:chgData name="Arild Torvund Olsen" userId="3423d729-1e8d-4c10-9ef2-90385d563038" providerId="ADAL" clId="{D6327E4C-6A42-4DC4-B986-FA85AF57380A}" dt="2026-05-28T12:36:20.087" v="339" actId="478"/>
          <ac:spMkLst>
            <pc:docMk/>
            <pc:sldMk cId="0" sldId="262"/>
            <ac:spMk id="2" creationId="{00000000-0000-0000-0000-000000000000}"/>
          </ac:spMkLst>
        </pc:spChg>
        <pc:spChg chg="del mod topLvl">
          <ac:chgData name="Arild Torvund Olsen" userId="3423d729-1e8d-4c10-9ef2-90385d563038" providerId="ADAL" clId="{D6327E4C-6A42-4DC4-B986-FA85AF57380A}" dt="2026-05-28T12:36:19.111" v="338" actId="478"/>
          <ac:spMkLst>
            <pc:docMk/>
            <pc:sldMk cId="0" sldId="262"/>
            <ac:spMk id="4" creationId="{00000000-0000-0000-0000-000000000000}"/>
          </ac:spMkLst>
        </pc:spChg>
        <pc:spChg chg="mod topLvl">
          <ac:chgData name="Arild Torvund Olsen" userId="3423d729-1e8d-4c10-9ef2-90385d563038" providerId="ADAL" clId="{D6327E4C-6A42-4DC4-B986-FA85AF57380A}" dt="2026-05-28T12:34:48.549" v="326" actId="165"/>
          <ac:spMkLst>
            <pc:docMk/>
            <pc:sldMk cId="0" sldId="262"/>
            <ac:spMk id="5" creationId="{00000000-0000-0000-0000-000000000000}"/>
          </ac:spMkLst>
        </pc:spChg>
        <pc:spChg chg="mod">
          <ac:chgData name="Arild Torvund Olsen" userId="3423d729-1e8d-4c10-9ef2-90385d563038" providerId="ADAL" clId="{D6327E4C-6A42-4DC4-B986-FA85AF57380A}" dt="2026-05-28T12:35:52.940" v="332" actId="1076"/>
          <ac:spMkLst>
            <pc:docMk/>
            <pc:sldMk cId="0" sldId="262"/>
            <ac:spMk id="6" creationId="{00000000-0000-0000-0000-000000000000}"/>
          </ac:spMkLst>
        </pc:spChg>
        <pc:spChg chg="mod">
          <ac:chgData name="Arild Torvund Olsen" userId="3423d729-1e8d-4c10-9ef2-90385d563038" providerId="ADAL" clId="{D6327E4C-6A42-4DC4-B986-FA85AF57380A}" dt="2026-05-28T12:35:58.575" v="333" actId="20577"/>
          <ac:spMkLst>
            <pc:docMk/>
            <pc:sldMk cId="0" sldId="262"/>
            <ac:spMk id="7" creationId="{00000000-0000-0000-0000-000000000000}"/>
          </ac:spMkLst>
        </pc:spChg>
        <pc:grpChg chg="add del mod">
          <ac:chgData name="Arild Torvund Olsen" userId="3423d729-1e8d-4c10-9ef2-90385d563038" providerId="ADAL" clId="{D6327E4C-6A42-4DC4-B986-FA85AF57380A}" dt="2026-05-28T12:34:48.549" v="326" actId="165"/>
          <ac:grpSpMkLst>
            <pc:docMk/>
            <pc:sldMk cId="0" sldId="262"/>
            <ac:grpSpMk id="3" creationId="{00000000-0000-0000-0000-000000000000}"/>
          </ac:grpSpMkLst>
        </pc:grpChg>
      </pc:sldChg>
      <pc:sldChg chg="addSp modSp mod">
        <pc:chgData name="Arild Torvund Olsen" userId="3423d729-1e8d-4c10-9ef2-90385d563038" providerId="ADAL" clId="{D6327E4C-6A42-4DC4-B986-FA85AF57380A}" dt="2026-05-28T12:39:25.984" v="346"/>
        <pc:sldMkLst>
          <pc:docMk/>
          <pc:sldMk cId="0" sldId="263"/>
        </pc:sldMkLst>
        <pc:spChg chg="mod">
          <ac:chgData name="Arild Torvund Olsen" userId="3423d729-1e8d-4c10-9ef2-90385d563038" providerId="ADAL" clId="{D6327E4C-6A42-4DC4-B986-FA85AF57380A}" dt="2026-05-28T11:39:22.600" v="12" actId="790"/>
          <ac:spMkLst>
            <pc:docMk/>
            <pc:sldMk cId="0" sldId="263"/>
            <ac:spMk id="2" creationId="{00000000-0000-0000-0000-000000000000}"/>
          </ac:spMkLst>
        </pc:spChg>
        <pc:picChg chg="add mod">
          <ac:chgData name="Arild Torvund Olsen" userId="3423d729-1e8d-4c10-9ef2-90385d563038" providerId="ADAL" clId="{D6327E4C-6A42-4DC4-B986-FA85AF57380A}" dt="2026-05-28T12:39:25.984" v="346"/>
          <ac:picMkLst>
            <pc:docMk/>
            <pc:sldMk cId="0" sldId="263"/>
            <ac:picMk id="4" creationId="{15EAD88D-CC3D-B295-0D54-1F21E0063D9B}"/>
          </ac:picMkLst>
        </pc:picChg>
      </pc:sldChg>
      <pc:sldChg chg="delSp modSp mod setBg">
        <pc:chgData name="Arild Torvund Olsen" userId="3423d729-1e8d-4c10-9ef2-90385d563038" providerId="ADAL" clId="{D6327E4C-6A42-4DC4-B986-FA85AF57380A}" dt="2026-05-28T12:42:59.001" v="373" actId="14100"/>
        <pc:sldMkLst>
          <pc:docMk/>
          <pc:sldMk cId="0" sldId="264"/>
        </pc:sldMkLst>
        <pc:spChg chg="del mod">
          <ac:chgData name="Arild Torvund Olsen" userId="3423d729-1e8d-4c10-9ef2-90385d563038" providerId="ADAL" clId="{D6327E4C-6A42-4DC4-B986-FA85AF57380A}" dt="2026-05-28T12:41:11.380" v="362" actId="478"/>
          <ac:spMkLst>
            <pc:docMk/>
            <pc:sldMk cId="0" sldId="264"/>
            <ac:spMk id="2" creationId="{00000000-0000-0000-0000-000000000000}"/>
          </ac:spMkLst>
        </pc:spChg>
        <pc:spChg chg="del mod topLvl">
          <ac:chgData name="Arild Torvund Olsen" userId="3423d729-1e8d-4c10-9ef2-90385d563038" providerId="ADAL" clId="{D6327E4C-6A42-4DC4-B986-FA85AF57380A}" dt="2026-05-28T12:41:13.424" v="363" actId="478"/>
          <ac:spMkLst>
            <pc:docMk/>
            <pc:sldMk cId="0" sldId="264"/>
            <ac:spMk id="4" creationId="{00000000-0000-0000-0000-000000000000}"/>
          </ac:spMkLst>
        </pc:spChg>
        <pc:spChg chg="mod topLvl">
          <ac:chgData name="Arild Torvund Olsen" userId="3423d729-1e8d-4c10-9ef2-90385d563038" providerId="ADAL" clId="{D6327E4C-6A42-4DC4-B986-FA85AF57380A}" dt="2026-05-28T12:40:40.268" v="355" actId="165"/>
          <ac:spMkLst>
            <pc:docMk/>
            <pc:sldMk cId="0" sldId="264"/>
            <ac:spMk id="5" creationId="{00000000-0000-0000-0000-000000000000}"/>
          </ac:spMkLst>
        </pc:spChg>
        <pc:spChg chg="mod">
          <ac:chgData name="Arild Torvund Olsen" userId="3423d729-1e8d-4c10-9ef2-90385d563038" providerId="ADAL" clId="{D6327E4C-6A42-4DC4-B986-FA85AF57380A}" dt="2026-05-28T12:42:59.001" v="373" actId="14100"/>
          <ac:spMkLst>
            <pc:docMk/>
            <pc:sldMk cId="0" sldId="264"/>
            <ac:spMk id="6" creationId="{00000000-0000-0000-0000-000000000000}"/>
          </ac:spMkLst>
        </pc:spChg>
        <pc:spChg chg="mod">
          <ac:chgData name="Arild Torvund Olsen" userId="3423d729-1e8d-4c10-9ef2-90385d563038" providerId="ADAL" clId="{D6327E4C-6A42-4DC4-B986-FA85AF57380A}" dt="2026-05-28T12:40:21.764" v="353" actId="1076"/>
          <ac:spMkLst>
            <pc:docMk/>
            <pc:sldMk cId="0" sldId="264"/>
            <ac:spMk id="7" creationId="{00000000-0000-0000-0000-000000000000}"/>
          </ac:spMkLst>
        </pc:spChg>
        <pc:spChg chg="mod">
          <ac:chgData name="Arild Torvund Olsen" userId="3423d729-1e8d-4c10-9ef2-90385d563038" providerId="ADAL" clId="{D6327E4C-6A42-4DC4-B986-FA85AF57380A}" dt="2026-05-28T12:40:56.019" v="357" actId="1076"/>
          <ac:spMkLst>
            <pc:docMk/>
            <pc:sldMk cId="0" sldId="264"/>
            <ac:spMk id="8" creationId="{00000000-0000-0000-0000-000000000000}"/>
          </ac:spMkLst>
        </pc:spChg>
        <pc:grpChg chg="del">
          <ac:chgData name="Arild Torvund Olsen" userId="3423d729-1e8d-4c10-9ef2-90385d563038" providerId="ADAL" clId="{D6327E4C-6A42-4DC4-B986-FA85AF57380A}" dt="2026-05-28T12:40:40.268" v="355" actId="165"/>
          <ac:grpSpMkLst>
            <pc:docMk/>
            <pc:sldMk cId="0" sldId="264"/>
            <ac:grpSpMk id="3" creationId="{00000000-0000-0000-0000-000000000000}"/>
          </ac:grpSpMkLst>
        </pc:grpChg>
      </pc:sldChg>
      <pc:sldChg chg="modSp del mod">
        <pc:chgData name="Arild Torvund Olsen" userId="3423d729-1e8d-4c10-9ef2-90385d563038" providerId="ADAL" clId="{D6327E4C-6A42-4DC4-B986-FA85AF57380A}" dt="2026-05-28T12:39:46.043" v="350" actId="47"/>
        <pc:sldMkLst>
          <pc:docMk/>
          <pc:sldMk cId="0" sldId="265"/>
        </pc:sldMkLst>
        <pc:spChg chg="mod">
          <ac:chgData name="Arild Torvund Olsen" userId="3423d729-1e8d-4c10-9ef2-90385d563038" providerId="ADAL" clId="{D6327E4C-6A42-4DC4-B986-FA85AF57380A}" dt="2026-05-28T11:39:22.600" v="12" actId="790"/>
          <ac:spMkLst>
            <pc:docMk/>
            <pc:sldMk cId="0" sldId="265"/>
            <ac:spMk id="2" creationId="{00000000-0000-0000-0000-000000000000}"/>
          </ac:spMkLst>
        </pc:spChg>
      </pc:sldChg>
      <pc:sldChg chg="delSp modSp mod setBg">
        <pc:chgData name="Arild Torvund Olsen" userId="3423d729-1e8d-4c10-9ef2-90385d563038" providerId="ADAL" clId="{D6327E4C-6A42-4DC4-B986-FA85AF57380A}" dt="2026-05-28T12:55:56.525" v="388"/>
        <pc:sldMkLst>
          <pc:docMk/>
          <pc:sldMk cId="0" sldId="266"/>
        </pc:sldMkLst>
        <pc:spChg chg="del mod">
          <ac:chgData name="Arild Torvund Olsen" userId="3423d729-1e8d-4c10-9ef2-90385d563038" providerId="ADAL" clId="{D6327E4C-6A42-4DC4-B986-FA85AF57380A}" dt="2026-05-28T12:55:52.551" v="384" actId="478"/>
          <ac:spMkLst>
            <pc:docMk/>
            <pc:sldMk cId="0" sldId="266"/>
            <ac:spMk id="2" creationId="{00000000-0000-0000-0000-000000000000}"/>
          </ac:spMkLst>
        </pc:spChg>
        <pc:spChg chg="del mod topLvl">
          <ac:chgData name="Arild Torvund Olsen" userId="3423d729-1e8d-4c10-9ef2-90385d563038" providerId="ADAL" clId="{D6327E4C-6A42-4DC4-B986-FA85AF57380A}" dt="2026-05-28T12:55:53.630" v="385" actId="478"/>
          <ac:spMkLst>
            <pc:docMk/>
            <pc:sldMk cId="0" sldId="266"/>
            <ac:spMk id="4" creationId="{00000000-0000-0000-0000-000000000000}"/>
          </ac:spMkLst>
        </pc:spChg>
        <pc:spChg chg="mod topLvl">
          <ac:chgData name="Arild Torvund Olsen" userId="3423d729-1e8d-4c10-9ef2-90385d563038" providerId="ADAL" clId="{D6327E4C-6A42-4DC4-B986-FA85AF57380A}" dt="2026-05-28T12:43:55.326" v="377" actId="165"/>
          <ac:spMkLst>
            <pc:docMk/>
            <pc:sldMk cId="0" sldId="266"/>
            <ac:spMk id="5" creationId="{00000000-0000-0000-0000-000000000000}"/>
          </ac:spMkLst>
        </pc:spChg>
        <pc:spChg chg="mod">
          <ac:chgData name="Arild Torvund Olsen" userId="3423d729-1e8d-4c10-9ef2-90385d563038" providerId="ADAL" clId="{D6327E4C-6A42-4DC4-B986-FA85AF57380A}" dt="2026-05-28T12:44:17.299" v="379"/>
          <ac:spMkLst>
            <pc:docMk/>
            <pc:sldMk cId="0" sldId="266"/>
            <ac:spMk id="6" creationId="{00000000-0000-0000-0000-000000000000}"/>
          </ac:spMkLst>
        </pc:spChg>
        <pc:spChg chg="mod">
          <ac:chgData name="Arild Torvund Olsen" userId="3423d729-1e8d-4c10-9ef2-90385d563038" providerId="ADAL" clId="{D6327E4C-6A42-4DC4-B986-FA85AF57380A}" dt="2026-05-28T12:42:33.533" v="369" actId="1076"/>
          <ac:spMkLst>
            <pc:docMk/>
            <pc:sldMk cId="0" sldId="266"/>
            <ac:spMk id="7" creationId="{00000000-0000-0000-0000-000000000000}"/>
          </ac:spMkLst>
        </pc:spChg>
        <pc:spChg chg="mod">
          <ac:chgData name="Arild Torvund Olsen" userId="3423d729-1e8d-4c10-9ef2-90385d563038" providerId="ADAL" clId="{D6327E4C-6A42-4DC4-B986-FA85AF57380A}" dt="2026-05-28T11:39:22.600" v="12" actId="790"/>
          <ac:spMkLst>
            <pc:docMk/>
            <pc:sldMk cId="0" sldId="266"/>
            <ac:spMk id="8" creationId="{00000000-0000-0000-0000-000000000000}"/>
          </ac:spMkLst>
        </pc:spChg>
        <pc:grpChg chg="del">
          <ac:chgData name="Arild Torvund Olsen" userId="3423d729-1e8d-4c10-9ef2-90385d563038" providerId="ADAL" clId="{D6327E4C-6A42-4DC4-B986-FA85AF57380A}" dt="2026-05-28T12:43:55.326" v="377" actId="165"/>
          <ac:grpSpMkLst>
            <pc:docMk/>
            <pc:sldMk cId="0" sldId="266"/>
            <ac:grpSpMk id="3" creationId="{00000000-0000-0000-0000-000000000000}"/>
          </ac:grpSpMkLst>
        </pc:grpChg>
      </pc:sldChg>
      <pc:sldChg chg="delSp modSp mod setBg">
        <pc:chgData name="Arild Torvund Olsen" userId="3423d729-1e8d-4c10-9ef2-90385d563038" providerId="ADAL" clId="{D6327E4C-6A42-4DC4-B986-FA85AF57380A}" dt="2026-05-29T07:45:23.515" v="685" actId="2711"/>
        <pc:sldMkLst>
          <pc:docMk/>
          <pc:sldMk cId="0" sldId="267"/>
        </pc:sldMkLst>
        <pc:spChg chg="del mod">
          <ac:chgData name="Arild Torvund Olsen" userId="3423d729-1e8d-4c10-9ef2-90385d563038" providerId="ADAL" clId="{D6327E4C-6A42-4DC4-B986-FA85AF57380A}" dt="2026-05-28T13:02:10.916" v="427" actId="478"/>
          <ac:spMkLst>
            <pc:docMk/>
            <pc:sldMk cId="0" sldId="267"/>
            <ac:spMk id="2" creationId="{00000000-0000-0000-0000-000000000000}"/>
          </ac:spMkLst>
        </pc:spChg>
        <pc:spChg chg="del mod topLvl">
          <ac:chgData name="Arild Torvund Olsen" userId="3423d729-1e8d-4c10-9ef2-90385d563038" providerId="ADAL" clId="{D6327E4C-6A42-4DC4-B986-FA85AF57380A}" dt="2026-05-28T13:02:12.172" v="428" actId="478"/>
          <ac:spMkLst>
            <pc:docMk/>
            <pc:sldMk cId="0" sldId="267"/>
            <ac:spMk id="4" creationId="{00000000-0000-0000-0000-000000000000}"/>
          </ac:spMkLst>
        </pc:spChg>
        <pc:spChg chg="mod topLvl">
          <ac:chgData name="Arild Torvund Olsen" userId="3423d729-1e8d-4c10-9ef2-90385d563038" providerId="ADAL" clId="{D6327E4C-6A42-4DC4-B986-FA85AF57380A}" dt="2026-05-28T12:57:09.141" v="392" actId="165"/>
          <ac:spMkLst>
            <pc:docMk/>
            <pc:sldMk cId="0" sldId="267"/>
            <ac:spMk id="5" creationId="{00000000-0000-0000-0000-000000000000}"/>
          </ac:spMkLst>
        </pc:spChg>
        <pc:spChg chg="mod">
          <ac:chgData name="Arild Torvund Olsen" userId="3423d729-1e8d-4c10-9ef2-90385d563038" providerId="ADAL" clId="{D6327E4C-6A42-4DC4-B986-FA85AF57380A}" dt="2026-05-29T07:45:23.515" v="685" actId="2711"/>
          <ac:spMkLst>
            <pc:docMk/>
            <pc:sldMk cId="0" sldId="267"/>
            <ac:spMk id="6" creationId="{00000000-0000-0000-0000-000000000000}"/>
          </ac:spMkLst>
        </pc:spChg>
        <pc:spChg chg="del mod">
          <ac:chgData name="Arild Torvund Olsen" userId="3423d729-1e8d-4c10-9ef2-90385d563038" providerId="ADAL" clId="{D6327E4C-6A42-4DC4-B986-FA85AF57380A}" dt="2026-05-28T13:02:14.121" v="429" actId="478"/>
          <ac:spMkLst>
            <pc:docMk/>
            <pc:sldMk cId="0" sldId="267"/>
            <ac:spMk id="7" creationId="{00000000-0000-0000-0000-000000000000}"/>
          </ac:spMkLst>
        </pc:spChg>
        <pc:spChg chg="mod">
          <ac:chgData name="Arild Torvund Olsen" userId="3423d729-1e8d-4c10-9ef2-90385d563038" providerId="ADAL" clId="{D6327E4C-6A42-4DC4-B986-FA85AF57380A}" dt="2026-05-28T13:01:47.647" v="421" actId="1076"/>
          <ac:spMkLst>
            <pc:docMk/>
            <pc:sldMk cId="0" sldId="267"/>
            <ac:spMk id="8" creationId="{00000000-0000-0000-0000-000000000000}"/>
          </ac:spMkLst>
        </pc:spChg>
        <pc:spChg chg="mod">
          <ac:chgData name="Arild Torvund Olsen" userId="3423d729-1e8d-4c10-9ef2-90385d563038" providerId="ADAL" clId="{D6327E4C-6A42-4DC4-B986-FA85AF57380A}" dt="2026-05-28T13:01:28.398" v="419" actId="1076"/>
          <ac:spMkLst>
            <pc:docMk/>
            <pc:sldMk cId="0" sldId="267"/>
            <ac:spMk id="9" creationId="{00000000-0000-0000-0000-000000000000}"/>
          </ac:spMkLst>
        </pc:spChg>
        <pc:grpChg chg="del">
          <ac:chgData name="Arild Torvund Olsen" userId="3423d729-1e8d-4c10-9ef2-90385d563038" providerId="ADAL" clId="{D6327E4C-6A42-4DC4-B986-FA85AF57380A}" dt="2026-05-28T12:57:09.141" v="392" actId="165"/>
          <ac:grpSpMkLst>
            <pc:docMk/>
            <pc:sldMk cId="0" sldId="267"/>
            <ac:grpSpMk id="3" creationId="{00000000-0000-0000-0000-000000000000}"/>
          </ac:grpSpMkLst>
        </pc:grpChg>
      </pc:sldChg>
      <pc:sldChg chg="delSp modSp mod setBg">
        <pc:chgData name="Arild Torvund Olsen" userId="3423d729-1e8d-4c10-9ef2-90385d563038" providerId="ADAL" clId="{D6327E4C-6A42-4DC4-B986-FA85AF57380A}" dt="2026-05-28T13:06:34.218" v="459"/>
        <pc:sldMkLst>
          <pc:docMk/>
          <pc:sldMk cId="0" sldId="268"/>
        </pc:sldMkLst>
        <pc:spChg chg="del mod">
          <ac:chgData name="Arild Torvund Olsen" userId="3423d729-1e8d-4c10-9ef2-90385d563038" providerId="ADAL" clId="{D6327E4C-6A42-4DC4-B986-FA85AF57380A}" dt="2026-05-28T13:06:27.333" v="454" actId="478"/>
          <ac:spMkLst>
            <pc:docMk/>
            <pc:sldMk cId="0" sldId="268"/>
            <ac:spMk id="2" creationId="{00000000-0000-0000-0000-000000000000}"/>
          </ac:spMkLst>
        </pc:spChg>
        <pc:spChg chg="mod">
          <ac:chgData name="Arild Torvund Olsen" userId="3423d729-1e8d-4c10-9ef2-90385d563038" providerId="ADAL" clId="{D6327E4C-6A42-4DC4-B986-FA85AF57380A}" dt="2026-05-28T11:39:22.600" v="12" actId="790"/>
          <ac:spMkLst>
            <pc:docMk/>
            <pc:sldMk cId="0" sldId="268"/>
            <ac:spMk id="4" creationId="{00000000-0000-0000-0000-000000000000}"/>
          </ac:spMkLst>
        </pc:spChg>
        <pc:spChg chg="mod">
          <ac:chgData name="Arild Torvund Olsen" userId="3423d729-1e8d-4c10-9ef2-90385d563038" providerId="ADAL" clId="{D6327E4C-6A42-4DC4-B986-FA85AF57380A}" dt="2026-05-28T11:39:22.600" v="12" actId="790"/>
          <ac:spMkLst>
            <pc:docMk/>
            <pc:sldMk cId="0" sldId="268"/>
            <ac:spMk id="5" creationId="{00000000-0000-0000-0000-000000000000}"/>
          </ac:spMkLst>
        </pc:spChg>
        <pc:spChg chg="del mod">
          <ac:chgData name="Arild Torvund Olsen" userId="3423d729-1e8d-4c10-9ef2-90385d563038" providerId="ADAL" clId="{D6327E4C-6A42-4DC4-B986-FA85AF57380A}" dt="2026-05-28T13:06:26.481" v="453" actId="478"/>
          <ac:spMkLst>
            <pc:docMk/>
            <pc:sldMk cId="0" sldId="268"/>
            <ac:spMk id="6" creationId="{00000000-0000-0000-0000-000000000000}"/>
          </ac:spMkLst>
        </pc:spChg>
        <pc:spChg chg="mod">
          <ac:chgData name="Arild Torvund Olsen" userId="3423d729-1e8d-4c10-9ef2-90385d563038" providerId="ADAL" clId="{D6327E4C-6A42-4DC4-B986-FA85AF57380A}" dt="2026-05-28T13:05:24.392" v="447" actId="14100"/>
          <ac:spMkLst>
            <pc:docMk/>
            <pc:sldMk cId="0" sldId="268"/>
            <ac:spMk id="7" creationId="{00000000-0000-0000-0000-000000000000}"/>
          </ac:spMkLst>
        </pc:spChg>
        <pc:spChg chg="del mod">
          <ac:chgData name="Arild Torvund Olsen" userId="3423d729-1e8d-4c10-9ef2-90385d563038" providerId="ADAL" clId="{D6327E4C-6A42-4DC4-B986-FA85AF57380A}" dt="2026-05-28T13:06:29.685" v="456" actId="478"/>
          <ac:spMkLst>
            <pc:docMk/>
            <pc:sldMk cId="0" sldId="268"/>
            <ac:spMk id="8" creationId="{00000000-0000-0000-0000-000000000000}"/>
          </ac:spMkLst>
        </pc:spChg>
        <pc:spChg chg="mod">
          <ac:chgData name="Arild Torvund Olsen" userId="3423d729-1e8d-4c10-9ef2-90385d563038" providerId="ADAL" clId="{D6327E4C-6A42-4DC4-B986-FA85AF57380A}" dt="2026-05-28T13:03:51.013" v="441" actId="1076"/>
          <ac:spMkLst>
            <pc:docMk/>
            <pc:sldMk cId="0" sldId="268"/>
            <ac:spMk id="9" creationId="{00000000-0000-0000-0000-000000000000}"/>
          </ac:spMkLst>
        </pc:spChg>
        <pc:grpChg chg="del mod">
          <ac:chgData name="Arild Torvund Olsen" userId="3423d729-1e8d-4c10-9ef2-90385d563038" providerId="ADAL" clId="{D6327E4C-6A42-4DC4-B986-FA85AF57380A}" dt="2026-05-28T13:06:28.517" v="455" actId="478"/>
          <ac:grpSpMkLst>
            <pc:docMk/>
            <pc:sldMk cId="0" sldId="268"/>
            <ac:grpSpMk id="3" creationId="{00000000-0000-0000-0000-000000000000}"/>
          </ac:grpSpMkLst>
        </pc:grpChg>
      </pc:sldChg>
      <pc:sldChg chg="delSp modSp mod setBg">
        <pc:chgData name="Arild Torvund Olsen" userId="3423d729-1e8d-4c10-9ef2-90385d563038" providerId="ADAL" clId="{D6327E4C-6A42-4DC4-B986-FA85AF57380A}" dt="2026-05-29T06:35:29.965" v="536"/>
        <pc:sldMkLst>
          <pc:docMk/>
          <pc:sldMk cId="0" sldId="269"/>
        </pc:sldMkLst>
        <pc:spChg chg="del mod">
          <ac:chgData name="Arild Torvund Olsen" userId="3423d729-1e8d-4c10-9ef2-90385d563038" providerId="ADAL" clId="{D6327E4C-6A42-4DC4-B986-FA85AF57380A}" dt="2026-05-29T06:35:20.958" v="532" actId="478"/>
          <ac:spMkLst>
            <pc:docMk/>
            <pc:sldMk cId="0" sldId="269"/>
            <ac:spMk id="2" creationId="{00000000-0000-0000-0000-000000000000}"/>
          </ac:spMkLst>
        </pc:spChg>
        <pc:spChg chg="del mod topLvl">
          <ac:chgData name="Arild Torvund Olsen" userId="3423d729-1e8d-4c10-9ef2-90385d563038" providerId="ADAL" clId="{D6327E4C-6A42-4DC4-B986-FA85AF57380A}" dt="2026-05-29T06:35:19.901" v="531" actId="478"/>
          <ac:spMkLst>
            <pc:docMk/>
            <pc:sldMk cId="0" sldId="269"/>
            <ac:spMk id="4" creationId="{00000000-0000-0000-0000-000000000000}"/>
          </ac:spMkLst>
        </pc:spChg>
        <pc:spChg chg="mod topLvl">
          <ac:chgData name="Arild Torvund Olsen" userId="3423d729-1e8d-4c10-9ef2-90385d563038" providerId="ADAL" clId="{D6327E4C-6A42-4DC4-B986-FA85AF57380A}" dt="2026-05-29T06:28:41.041" v="504" actId="165"/>
          <ac:spMkLst>
            <pc:docMk/>
            <pc:sldMk cId="0" sldId="269"/>
            <ac:spMk id="5" creationId="{00000000-0000-0000-0000-000000000000}"/>
          </ac:spMkLst>
        </pc:spChg>
        <pc:spChg chg="mod">
          <ac:chgData name="Arild Torvund Olsen" userId="3423d729-1e8d-4c10-9ef2-90385d563038" providerId="ADAL" clId="{D6327E4C-6A42-4DC4-B986-FA85AF57380A}" dt="2026-05-29T06:32:24.691" v="517" actId="1076"/>
          <ac:spMkLst>
            <pc:docMk/>
            <pc:sldMk cId="0" sldId="269"/>
            <ac:spMk id="6" creationId="{00000000-0000-0000-0000-000000000000}"/>
          </ac:spMkLst>
        </pc:spChg>
        <pc:spChg chg="del mod topLvl">
          <ac:chgData name="Arild Torvund Olsen" userId="3423d729-1e8d-4c10-9ef2-90385d563038" providerId="ADAL" clId="{D6327E4C-6A42-4DC4-B986-FA85AF57380A}" dt="2026-05-29T06:35:22.661" v="533" actId="478"/>
          <ac:spMkLst>
            <pc:docMk/>
            <pc:sldMk cId="0" sldId="269"/>
            <ac:spMk id="8" creationId="{00000000-0000-0000-0000-000000000000}"/>
          </ac:spMkLst>
        </pc:spChg>
        <pc:spChg chg="mod topLvl">
          <ac:chgData name="Arild Torvund Olsen" userId="3423d729-1e8d-4c10-9ef2-90385d563038" providerId="ADAL" clId="{D6327E4C-6A42-4DC4-B986-FA85AF57380A}" dt="2026-05-29T06:28:59.776" v="506" actId="165"/>
          <ac:spMkLst>
            <pc:docMk/>
            <pc:sldMk cId="0" sldId="269"/>
            <ac:spMk id="9" creationId="{00000000-0000-0000-0000-000000000000}"/>
          </ac:spMkLst>
        </pc:spChg>
        <pc:spChg chg="mod">
          <ac:chgData name="Arild Torvund Olsen" userId="3423d729-1e8d-4c10-9ef2-90385d563038" providerId="ADAL" clId="{D6327E4C-6A42-4DC4-B986-FA85AF57380A}" dt="2026-05-29T06:32:00.175" v="515" actId="6549"/>
          <ac:spMkLst>
            <pc:docMk/>
            <pc:sldMk cId="0" sldId="269"/>
            <ac:spMk id="10" creationId="{00000000-0000-0000-0000-000000000000}"/>
          </ac:spMkLst>
        </pc:spChg>
        <pc:grpChg chg="del">
          <ac:chgData name="Arild Torvund Olsen" userId="3423d729-1e8d-4c10-9ef2-90385d563038" providerId="ADAL" clId="{D6327E4C-6A42-4DC4-B986-FA85AF57380A}" dt="2026-05-29T06:28:41.041" v="504" actId="165"/>
          <ac:grpSpMkLst>
            <pc:docMk/>
            <pc:sldMk cId="0" sldId="269"/>
            <ac:grpSpMk id="3" creationId="{00000000-0000-0000-0000-000000000000}"/>
          </ac:grpSpMkLst>
        </pc:grpChg>
        <pc:grpChg chg="del">
          <ac:chgData name="Arild Torvund Olsen" userId="3423d729-1e8d-4c10-9ef2-90385d563038" providerId="ADAL" clId="{D6327E4C-6A42-4DC4-B986-FA85AF57380A}" dt="2026-05-29T06:28:59.776" v="506" actId="165"/>
          <ac:grpSpMkLst>
            <pc:docMk/>
            <pc:sldMk cId="0" sldId="269"/>
            <ac:grpSpMk id="7" creationId="{00000000-0000-0000-0000-000000000000}"/>
          </ac:grpSpMkLst>
        </pc:grpChg>
      </pc:sldChg>
      <pc:sldChg chg="delSp modSp mod setBg">
        <pc:chgData name="Arild Torvund Olsen" userId="3423d729-1e8d-4c10-9ef2-90385d563038" providerId="ADAL" clId="{D6327E4C-6A42-4DC4-B986-FA85AF57380A}" dt="2026-05-29T07:43:25.639" v="681" actId="6549"/>
        <pc:sldMkLst>
          <pc:docMk/>
          <pc:sldMk cId="0" sldId="270"/>
        </pc:sldMkLst>
        <pc:spChg chg="del mod">
          <ac:chgData name="Arild Torvund Olsen" userId="3423d729-1e8d-4c10-9ef2-90385d563038" providerId="ADAL" clId="{D6327E4C-6A42-4DC4-B986-FA85AF57380A}" dt="2026-05-29T06:37:02.217" v="543" actId="478"/>
          <ac:spMkLst>
            <pc:docMk/>
            <pc:sldMk cId="0" sldId="270"/>
            <ac:spMk id="2" creationId="{00000000-0000-0000-0000-000000000000}"/>
          </ac:spMkLst>
        </pc:spChg>
        <pc:spChg chg="del mod topLvl">
          <ac:chgData name="Arild Torvund Olsen" userId="3423d729-1e8d-4c10-9ef2-90385d563038" providerId="ADAL" clId="{D6327E4C-6A42-4DC4-B986-FA85AF57380A}" dt="2026-05-29T06:37:03.835" v="544" actId="478"/>
          <ac:spMkLst>
            <pc:docMk/>
            <pc:sldMk cId="0" sldId="270"/>
            <ac:spMk id="4" creationId="{00000000-0000-0000-0000-000000000000}"/>
          </ac:spMkLst>
        </pc:spChg>
        <pc:spChg chg="mod topLvl">
          <ac:chgData name="Arild Torvund Olsen" userId="3423d729-1e8d-4c10-9ef2-90385d563038" providerId="ADAL" clId="{D6327E4C-6A42-4DC4-B986-FA85AF57380A}" dt="2026-05-29T06:34:13.888" v="524" actId="165"/>
          <ac:spMkLst>
            <pc:docMk/>
            <pc:sldMk cId="0" sldId="270"/>
            <ac:spMk id="5" creationId="{00000000-0000-0000-0000-000000000000}"/>
          </ac:spMkLst>
        </pc:spChg>
        <pc:spChg chg="del mod">
          <ac:chgData name="Arild Torvund Olsen" userId="3423d729-1e8d-4c10-9ef2-90385d563038" providerId="ADAL" clId="{D6327E4C-6A42-4DC4-B986-FA85AF57380A}" dt="2026-05-29T06:37:00.484" v="542" actId="478"/>
          <ac:spMkLst>
            <pc:docMk/>
            <pc:sldMk cId="0" sldId="270"/>
            <ac:spMk id="6" creationId="{00000000-0000-0000-0000-000000000000}"/>
          </ac:spMkLst>
        </pc:spChg>
        <pc:spChg chg="mod">
          <ac:chgData name="Arild Torvund Olsen" userId="3423d729-1e8d-4c10-9ef2-90385d563038" providerId="ADAL" clId="{D6327E4C-6A42-4DC4-B986-FA85AF57380A}" dt="2026-05-29T07:02:38.392" v="549" actId="1076"/>
          <ac:spMkLst>
            <pc:docMk/>
            <pc:sldMk cId="0" sldId="270"/>
            <ac:spMk id="7" creationId="{00000000-0000-0000-0000-000000000000}"/>
          </ac:spMkLst>
        </pc:spChg>
        <pc:spChg chg="mod">
          <ac:chgData name="Arild Torvund Olsen" userId="3423d729-1e8d-4c10-9ef2-90385d563038" providerId="ADAL" clId="{D6327E4C-6A42-4DC4-B986-FA85AF57380A}" dt="2026-05-29T07:43:25.639" v="681" actId="6549"/>
          <ac:spMkLst>
            <pc:docMk/>
            <pc:sldMk cId="0" sldId="270"/>
            <ac:spMk id="8" creationId="{00000000-0000-0000-0000-000000000000}"/>
          </ac:spMkLst>
        </pc:spChg>
        <pc:grpChg chg="del">
          <ac:chgData name="Arild Torvund Olsen" userId="3423d729-1e8d-4c10-9ef2-90385d563038" providerId="ADAL" clId="{D6327E4C-6A42-4DC4-B986-FA85AF57380A}" dt="2026-05-29T06:34:13.888" v="524" actId="165"/>
          <ac:grpSpMkLst>
            <pc:docMk/>
            <pc:sldMk cId="0" sldId="270"/>
            <ac:grpSpMk id="3" creationId="{00000000-0000-0000-0000-000000000000}"/>
          </ac:grpSpMkLst>
        </pc:grpChg>
      </pc:sldChg>
      <pc:sldChg chg="addSp delSp modSp mod setBg">
        <pc:chgData name="Arild Torvund Olsen" userId="3423d729-1e8d-4c10-9ef2-90385d563038" providerId="ADAL" clId="{D6327E4C-6A42-4DC4-B986-FA85AF57380A}" dt="2026-05-29T07:22:21.618" v="630"/>
        <pc:sldMkLst>
          <pc:docMk/>
          <pc:sldMk cId="0" sldId="271"/>
        </pc:sldMkLst>
        <pc:spChg chg="del mod">
          <ac:chgData name="Arild Torvund Olsen" userId="3423d729-1e8d-4c10-9ef2-90385d563038" providerId="ADAL" clId="{D6327E4C-6A42-4DC4-B986-FA85AF57380A}" dt="2026-05-29T07:15:01.635" v="576" actId="478"/>
          <ac:spMkLst>
            <pc:docMk/>
            <pc:sldMk cId="0" sldId="271"/>
            <ac:spMk id="2" creationId="{00000000-0000-0000-0000-000000000000}"/>
          </ac:spMkLst>
        </pc:spChg>
        <pc:spChg chg="del mod topLvl">
          <ac:chgData name="Arild Torvund Olsen" userId="3423d729-1e8d-4c10-9ef2-90385d563038" providerId="ADAL" clId="{D6327E4C-6A42-4DC4-B986-FA85AF57380A}" dt="2026-05-29T07:16:34.894" v="588" actId="478"/>
          <ac:spMkLst>
            <pc:docMk/>
            <pc:sldMk cId="0" sldId="271"/>
            <ac:spMk id="4" creationId="{00000000-0000-0000-0000-000000000000}"/>
          </ac:spMkLst>
        </pc:spChg>
        <pc:spChg chg="mod topLvl">
          <ac:chgData name="Arild Torvund Olsen" userId="3423d729-1e8d-4c10-9ef2-90385d563038" providerId="ADAL" clId="{D6327E4C-6A42-4DC4-B986-FA85AF57380A}" dt="2026-05-29T07:03:06.947" v="554" actId="165"/>
          <ac:spMkLst>
            <pc:docMk/>
            <pc:sldMk cId="0" sldId="271"/>
            <ac:spMk id="5" creationId="{00000000-0000-0000-0000-000000000000}"/>
          </ac:spMkLst>
        </pc:spChg>
        <pc:spChg chg="del mod modCrop">
          <ac:chgData name="Arild Torvund Olsen" userId="3423d729-1e8d-4c10-9ef2-90385d563038" providerId="ADAL" clId="{D6327E4C-6A42-4DC4-B986-FA85AF57380A}" dt="2026-05-29T07:22:17.922" v="627" actId="478"/>
          <ac:spMkLst>
            <pc:docMk/>
            <pc:sldMk cId="0" sldId="271"/>
            <ac:spMk id="6" creationId="{00000000-0000-0000-0000-000000000000}"/>
          </ac:spMkLst>
        </pc:spChg>
        <pc:spChg chg="mod">
          <ac:chgData name="Arild Torvund Olsen" userId="3423d729-1e8d-4c10-9ef2-90385d563038" providerId="ADAL" clId="{D6327E4C-6A42-4DC4-B986-FA85AF57380A}" dt="2026-05-29T07:20:44.003" v="616" actId="1076"/>
          <ac:spMkLst>
            <pc:docMk/>
            <pc:sldMk cId="0" sldId="271"/>
            <ac:spMk id="7" creationId="{00000000-0000-0000-0000-000000000000}"/>
          </ac:spMkLst>
        </pc:spChg>
        <pc:spChg chg="add mod">
          <ac:chgData name="Arild Torvund Olsen" userId="3423d729-1e8d-4c10-9ef2-90385d563038" providerId="ADAL" clId="{D6327E4C-6A42-4DC4-B986-FA85AF57380A}" dt="2026-05-29T07:20:54.314" v="618" actId="14100"/>
          <ac:spMkLst>
            <pc:docMk/>
            <pc:sldMk cId="0" sldId="271"/>
            <ac:spMk id="8" creationId="{1A44C0B5-31DC-B1DA-3121-0EDB0A4BFB8F}"/>
          </ac:spMkLst>
        </pc:spChg>
        <pc:spChg chg="add mod">
          <ac:chgData name="Arild Torvund Olsen" userId="3423d729-1e8d-4c10-9ef2-90385d563038" providerId="ADAL" clId="{D6327E4C-6A42-4DC4-B986-FA85AF57380A}" dt="2026-05-29T07:21:11.383" v="620" actId="14100"/>
          <ac:spMkLst>
            <pc:docMk/>
            <pc:sldMk cId="0" sldId="271"/>
            <ac:spMk id="9" creationId="{84A9258B-28C9-7077-EF21-F36141F88773}"/>
          </ac:spMkLst>
        </pc:spChg>
        <pc:grpChg chg="del">
          <ac:chgData name="Arild Torvund Olsen" userId="3423d729-1e8d-4c10-9ef2-90385d563038" providerId="ADAL" clId="{D6327E4C-6A42-4DC4-B986-FA85AF57380A}" dt="2026-05-29T07:03:06.947" v="554" actId="165"/>
          <ac:grpSpMkLst>
            <pc:docMk/>
            <pc:sldMk cId="0" sldId="271"/>
            <ac:grpSpMk id="3" creationId="{00000000-0000-0000-0000-000000000000}"/>
          </ac:grpSpMkLst>
        </pc:grpChg>
      </pc:sldChg>
      <pc:sldChg chg="delSp modSp mod setBg">
        <pc:chgData name="Arild Torvund Olsen" userId="3423d729-1e8d-4c10-9ef2-90385d563038" providerId="ADAL" clId="{D6327E4C-6A42-4DC4-B986-FA85AF57380A}" dt="2026-05-29T07:43:16.367" v="679" actId="6549"/>
        <pc:sldMkLst>
          <pc:docMk/>
          <pc:sldMk cId="0" sldId="272"/>
        </pc:sldMkLst>
        <pc:spChg chg="del mod">
          <ac:chgData name="Arild Torvund Olsen" userId="3423d729-1e8d-4c10-9ef2-90385d563038" providerId="ADAL" clId="{D6327E4C-6A42-4DC4-B986-FA85AF57380A}" dt="2026-05-29T07:23:33.842" v="637" actId="478"/>
          <ac:spMkLst>
            <pc:docMk/>
            <pc:sldMk cId="0" sldId="272"/>
            <ac:spMk id="2" creationId="{00000000-0000-0000-0000-000000000000}"/>
          </ac:spMkLst>
        </pc:spChg>
        <pc:spChg chg="mod">
          <ac:chgData name="Arild Torvund Olsen" userId="3423d729-1e8d-4c10-9ef2-90385d563038" providerId="ADAL" clId="{D6327E4C-6A42-4DC4-B986-FA85AF57380A}" dt="2026-05-28T11:39:22.600" v="12" actId="790"/>
          <ac:spMkLst>
            <pc:docMk/>
            <pc:sldMk cId="0" sldId="272"/>
            <ac:spMk id="4" creationId="{00000000-0000-0000-0000-000000000000}"/>
          </ac:spMkLst>
        </pc:spChg>
        <pc:spChg chg="mod">
          <ac:chgData name="Arild Torvund Olsen" userId="3423d729-1e8d-4c10-9ef2-90385d563038" providerId="ADAL" clId="{D6327E4C-6A42-4DC4-B986-FA85AF57380A}" dt="2026-05-28T11:39:22.600" v="12" actId="790"/>
          <ac:spMkLst>
            <pc:docMk/>
            <pc:sldMk cId="0" sldId="272"/>
            <ac:spMk id="5" creationId="{00000000-0000-0000-0000-000000000000}"/>
          </ac:spMkLst>
        </pc:spChg>
        <pc:spChg chg="del mod">
          <ac:chgData name="Arild Torvund Olsen" userId="3423d729-1e8d-4c10-9ef2-90385d563038" providerId="ADAL" clId="{D6327E4C-6A42-4DC4-B986-FA85AF57380A}" dt="2026-05-29T07:23:32.025" v="636" actId="478"/>
          <ac:spMkLst>
            <pc:docMk/>
            <pc:sldMk cId="0" sldId="272"/>
            <ac:spMk id="6" creationId="{00000000-0000-0000-0000-000000000000}"/>
          </ac:spMkLst>
        </pc:spChg>
        <pc:spChg chg="mod">
          <ac:chgData name="Arild Torvund Olsen" userId="3423d729-1e8d-4c10-9ef2-90385d563038" providerId="ADAL" clId="{D6327E4C-6A42-4DC4-B986-FA85AF57380A}" dt="2026-05-29T07:23:50.337" v="642" actId="1076"/>
          <ac:spMkLst>
            <pc:docMk/>
            <pc:sldMk cId="0" sldId="272"/>
            <ac:spMk id="7" creationId="{00000000-0000-0000-0000-000000000000}"/>
          </ac:spMkLst>
        </pc:spChg>
        <pc:spChg chg="mod">
          <ac:chgData name="Arild Torvund Olsen" userId="3423d729-1e8d-4c10-9ef2-90385d563038" providerId="ADAL" clId="{D6327E4C-6A42-4DC4-B986-FA85AF57380A}" dt="2026-05-29T07:43:16.367" v="679" actId="6549"/>
          <ac:spMkLst>
            <pc:docMk/>
            <pc:sldMk cId="0" sldId="272"/>
            <ac:spMk id="8" creationId="{00000000-0000-0000-0000-000000000000}"/>
          </ac:spMkLst>
        </pc:spChg>
        <pc:grpChg chg="del">
          <ac:chgData name="Arild Torvund Olsen" userId="3423d729-1e8d-4c10-9ef2-90385d563038" providerId="ADAL" clId="{D6327E4C-6A42-4DC4-B986-FA85AF57380A}" dt="2026-05-29T07:23:35.889" v="638" actId="478"/>
          <ac:grpSpMkLst>
            <pc:docMk/>
            <pc:sldMk cId="0" sldId="272"/>
            <ac:grpSpMk id="3" creationId="{00000000-0000-0000-0000-000000000000}"/>
          </ac:grpSpMkLst>
        </pc:grpChg>
      </pc:sldChg>
      <pc:sldChg chg="delSp modSp mod setBg">
        <pc:chgData name="Arild Torvund Olsen" userId="3423d729-1e8d-4c10-9ef2-90385d563038" providerId="ADAL" clId="{D6327E4C-6A42-4DC4-B986-FA85AF57380A}" dt="2026-05-29T07:48:16.446" v="699"/>
        <pc:sldMkLst>
          <pc:docMk/>
          <pc:sldMk cId="0" sldId="273"/>
        </pc:sldMkLst>
        <pc:spChg chg="del mod">
          <ac:chgData name="Arild Torvund Olsen" userId="3423d729-1e8d-4c10-9ef2-90385d563038" providerId="ADAL" clId="{D6327E4C-6A42-4DC4-B986-FA85AF57380A}" dt="2026-05-29T07:48:04.171" v="694" actId="478"/>
          <ac:spMkLst>
            <pc:docMk/>
            <pc:sldMk cId="0" sldId="273"/>
            <ac:spMk id="2" creationId="{00000000-0000-0000-0000-000000000000}"/>
          </ac:spMkLst>
        </pc:spChg>
        <pc:spChg chg="mod">
          <ac:chgData name="Arild Torvund Olsen" userId="3423d729-1e8d-4c10-9ef2-90385d563038" providerId="ADAL" clId="{D6327E4C-6A42-4DC4-B986-FA85AF57380A}" dt="2026-05-28T11:39:22.600" v="12" actId="790"/>
          <ac:spMkLst>
            <pc:docMk/>
            <pc:sldMk cId="0" sldId="273"/>
            <ac:spMk id="4" creationId="{00000000-0000-0000-0000-000000000000}"/>
          </ac:spMkLst>
        </pc:spChg>
        <pc:spChg chg="mod">
          <ac:chgData name="Arild Torvund Olsen" userId="3423d729-1e8d-4c10-9ef2-90385d563038" providerId="ADAL" clId="{D6327E4C-6A42-4DC4-B986-FA85AF57380A}" dt="2026-05-28T11:39:22.600" v="12" actId="790"/>
          <ac:spMkLst>
            <pc:docMk/>
            <pc:sldMk cId="0" sldId="273"/>
            <ac:spMk id="5" creationId="{00000000-0000-0000-0000-000000000000}"/>
          </ac:spMkLst>
        </pc:spChg>
        <pc:spChg chg="del mod">
          <ac:chgData name="Arild Torvund Olsen" userId="3423d729-1e8d-4c10-9ef2-90385d563038" providerId="ADAL" clId="{D6327E4C-6A42-4DC4-B986-FA85AF57380A}" dt="2026-05-29T07:48:05.132" v="695" actId="478"/>
          <ac:spMkLst>
            <pc:docMk/>
            <pc:sldMk cId="0" sldId="273"/>
            <ac:spMk id="6" creationId="{00000000-0000-0000-0000-000000000000}"/>
          </ac:spMkLst>
        </pc:spChg>
        <pc:spChg chg="mod">
          <ac:chgData name="Arild Torvund Olsen" userId="3423d729-1e8d-4c10-9ef2-90385d563038" providerId="ADAL" clId="{D6327E4C-6A42-4DC4-B986-FA85AF57380A}" dt="2026-05-29T07:46:58.298" v="689" actId="1076"/>
          <ac:spMkLst>
            <pc:docMk/>
            <pc:sldMk cId="0" sldId="273"/>
            <ac:spMk id="7" creationId="{00000000-0000-0000-0000-000000000000}"/>
          </ac:spMkLst>
        </pc:spChg>
        <pc:spChg chg="mod">
          <ac:chgData name="Arild Torvund Olsen" userId="3423d729-1e8d-4c10-9ef2-90385d563038" providerId="ADAL" clId="{D6327E4C-6A42-4DC4-B986-FA85AF57380A}" dt="2026-05-29T07:46:29.641" v="688" actId="1076"/>
          <ac:spMkLst>
            <pc:docMk/>
            <pc:sldMk cId="0" sldId="273"/>
            <ac:spMk id="8" creationId="{00000000-0000-0000-0000-000000000000}"/>
          </ac:spMkLst>
        </pc:spChg>
        <pc:grpChg chg="del">
          <ac:chgData name="Arild Torvund Olsen" userId="3423d729-1e8d-4c10-9ef2-90385d563038" providerId="ADAL" clId="{D6327E4C-6A42-4DC4-B986-FA85AF57380A}" dt="2026-05-29T07:48:06.826" v="696" actId="478"/>
          <ac:grpSpMkLst>
            <pc:docMk/>
            <pc:sldMk cId="0" sldId="273"/>
            <ac:grpSpMk id="3" creationId="{00000000-0000-0000-0000-000000000000}"/>
          </ac:grpSpMkLst>
        </pc:grpChg>
      </pc:sldChg>
      <pc:sldChg chg="addSp delSp modSp mod setBg modAnim">
        <pc:chgData name="Arild Torvund Olsen" userId="3423d729-1e8d-4c10-9ef2-90385d563038" providerId="ADAL" clId="{D6327E4C-6A42-4DC4-B986-FA85AF57380A}" dt="2026-05-29T07:50:50.279" v="718"/>
        <pc:sldMkLst>
          <pc:docMk/>
          <pc:sldMk cId="0" sldId="274"/>
        </pc:sldMkLst>
        <pc:spChg chg="del mod">
          <ac:chgData name="Arild Torvund Olsen" userId="3423d729-1e8d-4c10-9ef2-90385d563038" providerId="ADAL" clId="{D6327E4C-6A42-4DC4-B986-FA85AF57380A}" dt="2026-05-29T07:50:39.549" v="715" actId="478"/>
          <ac:spMkLst>
            <pc:docMk/>
            <pc:sldMk cId="0" sldId="274"/>
            <ac:spMk id="2" creationId="{00000000-0000-0000-0000-000000000000}"/>
          </ac:spMkLst>
        </pc:spChg>
        <pc:spChg chg="mod">
          <ac:chgData name="Arild Torvund Olsen" userId="3423d729-1e8d-4c10-9ef2-90385d563038" providerId="ADAL" clId="{D6327E4C-6A42-4DC4-B986-FA85AF57380A}" dt="2026-05-28T11:39:22.600" v="12" actId="790"/>
          <ac:spMkLst>
            <pc:docMk/>
            <pc:sldMk cId="0" sldId="274"/>
            <ac:spMk id="4" creationId="{00000000-0000-0000-0000-000000000000}"/>
          </ac:spMkLst>
        </pc:spChg>
        <pc:spChg chg="mod">
          <ac:chgData name="Arild Torvund Olsen" userId="3423d729-1e8d-4c10-9ef2-90385d563038" providerId="ADAL" clId="{D6327E4C-6A42-4DC4-B986-FA85AF57380A}" dt="2026-05-28T11:39:22.600" v="12" actId="790"/>
          <ac:spMkLst>
            <pc:docMk/>
            <pc:sldMk cId="0" sldId="274"/>
            <ac:spMk id="5" creationId="{00000000-0000-0000-0000-000000000000}"/>
          </ac:spMkLst>
        </pc:spChg>
        <pc:spChg chg="mod">
          <ac:chgData name="Arild Torvund Olsen" userId="3423d729-1e8d-4c10-9ef2-90385d563038" providerId="ADAL" clId="{D6327E4C-6A42-4DC4-B986-FA85AF57380A}" dt="2026-05-29T07:49:58.029" v="708" actId="1076"/>
          <ac:spMkLst>
            <pc:docMk/>
            <pc:sldMk cId="0" sldId="274"/>
            <ac:spMk id="6" creationId="{00000000-0000-0000-0000-000000000000}"/>
          </ac:spMkLst>
        </pc:spChg>
        <pc:spChg chg="mod">
          <ac:chgData name="Arild Torvund Olsen" userId="3423d729-1e8d-4c10-9ef2-90385d563038" providerId="ADAL" clId="{D6327E4C-6A42-4DC4-B986-FA85AF57380A}" dt="2026-05-29T07:49:39.383" v="705" actId="1076"/>
          <ac:spMkLst>
            <pc:docMk/>
            <pc:sldMk cId="0" sldId="274"/>
            <ac:spMk id="8" creationId="{00000000-0000-0000-0000-000000000000}"/>
          </ac:spMkLst>
        </pc:spChg>
        <pc:grpChg chg="del">
          <ac:chgData name="Arild Torvund Olsen" userId="3423d729-1e8d-4c10-9ef2-90385d563038" providerId="ADAL" clId="{D6327E4C-6A42-4DC4-B986-FA85AF57380A}" dt="2026-05-29T07:50:38.476" v="714" actId="478"/>
          <ac:grpSpMkLst>
            <pc:docMk/>
            <pc:sldMk cId="0" sldId="274"/>
            <ac:grpSpMk id="3" creationId="{00000000-0000-0000-0000-000000000000}"/>
          </ac:grpSpMkLst>
        </pc:grpChg>
        <pc:picChg chg="del">
          <ac:chgData name="Arild Torvund Olsen" userId="3423d729-1e8d-4c10-9ef2-90385d563038" providerId="ADAL" clId="{D6327E4C-6A42-4DC4-B986-FA85AF57380A}" dt="2026-05-29T07:49:12.456" v="701" actId="478"/>
          <ac:picMkLst>
            <pc:docMk/>
            <pc:sldMk cId="0" sldId="274"/>
            <ac:picMk id="7" creationId="{00000000-0000-0000-0000-000000000000}"/>
          </ac:picMkLst>
        </pc:picChg>
        <pc:picChg chg="add mod">
          <ac:chgData name="Arild Torvund Olsen" userId="3423d729-1e8d-4c10-9ef2-90385d563038" providerId="ADAL" clId="{D6327E4C-6A42-4DC4-B986-FA85AF57380A}" dt="2026-05-29T07:49:33.911" v="704" actId="1076"/>
          <ac:picMkLst>
            <pc:docMk/>
            <pc:sldMk cId="0" sldId="274"/>
            <ac:picMk id="9" creationId="{25B18895-F21D-048C-FCDD-ADBD7177714A}"/>
          </ac:picMkLst>
        </pc:picChg>
      </pc:sldChg>
      <pc:sldChg chg="delSp modSp mod setBg">
        <pc:chgData name="Arild Torvund Olsen" userId="3423d729-1e8d-4c10-9ef2-90385d563038" providerId="ADAL" clId="{D6327E4C-6A42-4DC4-B986-FA85AF57380A}" dt="2026-05-29T08:10:59.575" v="759" actId="20577"/>
        <pc:sldMkLst>
          <pc:docMk/>
          <pc:sldMk cId="0" sldId="275"/>
        </pc:sldMkLst>
        <pc:spChg chg="del mod">
          <ac:chgData name="Arild Torvund Olsen" userId="3423d729-1e8d-4c10-9ef2-90385d563038" providerId="ADAL" clId="{D6327E4C-6A42-4DC4-B986-FA85AF57380A}" dt="2026-05-29T07:55:32.388" v="739" actId="478"/>
          <ac:spMkLst>
            <pc:docMk/>
            <pc:sldMk cId="0" sldId="275"/>
            <ac:spMk id="2" creationId="{00000000-0000-0000-0000-000000000000}"/>
          </ac:spMkLst>
        </pc:spChg>
        <pc:spChg chg="mod">
          <ac:chgData name="Arild Torvund Olsen" userId="3423d729-1e8d-4c10-9ef2-90385d563038" providerId="ADAL" clId="{D6327E4C-6A42-4DC4-B986-FA85AF57380A}" dt="2026-05-28T11:39:22.600" v="12" actId="790"/>
          <ac:spMkLst>
            <pc:docMk/>
            <pc:sldMk cId="0" sldId="275"/>
            <ac:spMk id="4" creationId="{00000000-0000-0000-0000-000000000000}"/>
          </ac:spMkLst>
        </pc:spChg>
        <pc:spChg chg="mod">
          <ac:chgData name="Arild Torvund Olsen" userId="3423d729-1e8d-4c10-9ef2-90385d563038" providerId="ADAL" clId="{D6327E4C-6A42-4DC4-B986-FA85AF57380A}" dt="2026-05-28T11:39:22.600" v="12" actId="790"/>
          <ac:spMkLst>
            <pc:docMk/>
            <pc:sldMk cId="0" sldId="275"/>
            <ac:spMk id="5" creationId="{00000000-0000-0000-0000-000000000000}"/>
          </ac:spMkLst>
        </pc:spChg>
        <pc:spChg chg="mod">
          <ac:chgData name="Arild Torvund Olsen" userId="3423d729-1e8d-4c10-9ef2-90385d563038" providerId="ADAL" clId="{D6327E4C-6A42-4DC4-B986-FA85AF57380A}" dt="2026-05-29T08:10:59.575" v="759" actId="20577"/>
          <ac:spMkLst>
            <pc:docMk/>
            <pc:sldMk cId="0" sldId="275"/>
            <ac:spMk id="6" creationId="{00000000-0000-0000-0000-000000000000}"/>
          </ac:spMkLst>
        </pc:spChg>
        <pc:spChg chg="del mod">
          <ac:chgData name="Arild Torvund Olsen" userId="3423d729-1e8d-4c10-9ef2-90385d563038" providerId="ADAL" clId="{D6327E4C-6A42-4DC4-B986-FA85AF57380A}" dt="2026-05-29T07:55:31.529" v="738" actId="478"/>
          <ac:spMkLst>
            <pc:docMk/>
            <pc:sldMk cId="0" sldId="275"/>
            <ac:spMk id="7" creationId="{00000000-0000-0000-0000-000000000000}"/>
          </ac:spMkLst>
        </pc:spChg>
        <pc:spChg chg="del mod">
          <ac:chgData name="Arild Torvund Olsen" userId="3423d729-1e8d-4c10-9ef2-90385d563038" providerId="ADAL" clId="{D6327E4C-6A42-4DC4-B986-FA85AF57380A}" dt="2026-05-29T07:55:34.689" v="741" actId="478"/>
          <ac:spMkLst>
            <pc:docMk/>
            <pc:sldMk cId="0" sldId="275"/>
            <ac:spMk id="8" creationId="{00000000-0000-0000-0000-000000000000}"/>
          </ac:spMkLst>
        </pc:spChg>
        <pc:spChg chg="mod">
          <ac:chgData name="Arild Torvund Olsen" userId="3423d729-1e8d-4c10-9ef2-90385d563038" providerId="ADAL" clId="{D6327E4C-6A42-4DC4-B986-FA85AF57380A}" dt="2026-05-29T07:54:16.425" v="732" actId="1076"/>
          <ac:spMkLst>
            <pc:docMk/>
            <pc:sldMk cId="0" sldId="275"/>
            <ac:spMk id="9" creationId="{00000000-0000-0000-0000-000000000000}"/>
          </ac:spMkLst>
        </pc:spChg>
        <pc:spChg chg="mod">
          <ac:chgData name="Arild Torvund Olsen" userId="3423d729-1e8d-4c10-9ef2-90385d563038" providerId="ADAL" clId="{D6327E4C-6A42-4DC4-B986-FA85AF57380A}" dt="2026-05-29T07:52:07.929" v="724" actId="1076"/>
          <ac:spMkLst>
            <pc:docMk/>
            <pc:sldMk cId="0" sldId="275"/>
            <ac:spMk id="10" creationId="{00000000-0000-0000-0000-000000000000}"/>
          </ac:spMkLst>
        </pc:spChg>
        <pc:grpChg chg="del">
          <ac:chgData name="Arild Torvund Olsen" userId="3423d729-1e8d-4c10-9ef2-90385d563038" providerId="ADAL" clId="{D6327E4C-6A42-4DC4-B986-FA85AF57380A}" dt="2026-05-29T07:55:33.444" v="740" actId="478"/>
          <ac:grpSpMkLst>
            <pc:docMk/>
            <pc:sldMk cId="0" sldId="275"/>
            <ac:grpSpMk id="3" creationId="{00000000-0000-0000-0000-000000000000}"/>
          </ac:grpSpMkLst>
        </pc:grpChg>
      </pc:sldChg>
      <pc:sldChg chg="delSp modSp mod setBg">
        <pc:chgData name="Arild Torvund Olsen" userId="3423d729-1e8d-4c10-9ef2-90385d563038" providerId="ADAL" clId="{D6327E4C-6A42-4DC4-B986-FA85AF57380A}" dt="2026-05-29T07:56:54.045" v="758"/>
        <pc:sldMkLst>
          <pc:docMk/>
          <pc:sldMk cId="0" sldId="276"/>
        </pc:sldMkLst>
        <pc:spChg chg="del mod">
          <ac:chgData name="Arild Torvund Olsen" userId="3423d729-1e8d-4c10-9ef2-90385d563038" providerId="ADAL" clId="{D6327E4C-6A42-4DC4-B986-FA85AF57380A}" dt="2026-05-29T07:56:50.858" v="755" actId="478"/>
          <ac:spMkLst>
            <pc:docMk/>
            <pc:sldMk cId="0" sldId="276"/>
            <ac:spMk id="2" creationId="{00000000-0000-0000-0000-000000000000}"/>
          </ac:spMkLst>
        </pc:spChg>
        <pc:spChg chg="mod">
          <ac:chgData name="Arild Torvund Olsen" userId="3423d729-1e8d-4c10-9ef2-90385d563038" providerId="ADAL" clId="{D6327E4C-6A42-4DC4-B986-FA85AF57380A}" dt="2026-05-28T11:39:22.600" v="12" actId="790"/>
          <ac:spMkLst>
            <pc:docMk/>
            <pc:sldMk cId="0" sldId="276"/>
            <ac:spMk id="4" creationId="{00000000-0000-0000-0000-000000000000}"/>
          </ac:spMkLst>
        </pc:spChg>
        <pc:spChg chg="mod">
          <ac:chgData name="Arild Torvund Olsen" userId="3423d729-1e8d-4c10-9ef2-90385d563038" providerId="ADAL" clId="{D6327E4C-6A42-4DC4-B986-FA85AF57380A}" dt="2026-05-28T11:39:22.600" v="12" actId="790"/>
          <ac:spMkLst>
            <pc:docMk/>
            <pc:sldMk cId="0" sldId="276"/>
            <ac:spMk id="5" creationId="{00000000-0000-0000-0000-000000000000}"/>
          </ac:spMkLst>
        </pc:spChg>
        <pc:spChg chg="del mod">
          <ac:chgData name="Arild Torvund Olsen" userId="3423d729-1e8d-4c10-9ef2-90385d563038" providerId="ADAL" clId="{D6327E4C-6A42-4DC4-B986-FA85AF57380A}" dt="2026-05-29T07:56:48.956" v="753" actId="478"/>
          <ac:spMkLst>
            <pc:docMk/>
            <pc:sldMk cId="0" sldId="276"/>
            <ac:spMk id="6" creationId="{00000000-0000-0000-0000-000000000000}"/>
          </ac:spMkLst>
        </pc:spChg>
        <pc:spChg chg="mod">
          <ac:chgData name="Arild Torvund Olsen" userId="3423d729-1e8d-4c10-9ef2-90385d563038" providerId="ADAL" clId="{D6327E4C-6A42-4DC4-B986-FA85AF57380A}" dt="2026-05-29T07:56:31.051" v="748" actId="1076"/>
          <ac:spMkLst>
            <pc:docMk/>
            <pc:sldMk cId="0" sldId="276"/>
            <ac:spMk id="7" creationId="{00000000-0000-0000-0000-000000000000}"/>
          </ac:spMkLst>
        </pc:spChg>
        <pc:spChg chg="mod">
          <ac:chgData name="Arild Torvund Olsen" userId="3423d729-1e8d-4c10-9ef2-90385d563038" providerId="ADAL" clId="{D6327E4C-6A42-4DC4-B986-FA85AF57380A}" dt="2026-05-28T11:39:22.600" v="12" actId="790"/>
          <ac:spMkLst>
            <pc:docMk/>
            <pc:sldMk cId="0" sldId="276"/>
            <ac:spMk id="8" creationId="{00000000-0000-0000-0000-000000000000}"/>
          </ac:spMkLst>
        </pc:spChg>
        <pc:grpChg chg="del">
          <ac:chgData name="Arild Torvund Olsen" userId="3423d729-1e8d-4c10-9ef2-90385d563038" providerId="ADAL" clId="{D6327E4C-6A42-4DC4-B986-FA85AF57380A}" dt="2026-05-29T07:56:49.786" v="754" actId="478"/>
          <ac:grpSpMkLst>
            <pc:docMk/>
            <pc:sldMk cId="0" sldId="276"/>
            <ac:grpSpMk id="3" creationId="{00000000-0000-0000-0000-000000000000}"/>
          </ac:grpSpMkLst>
        </pc:grpChg>
      </pc:sldChg>
      <pc:sldChg chg="delSp add del mod">
        <pc:chgData name="Arild Torvund Olsen" userId="3423d729-1e8d-4c10-9ef2-90385d563038" providerId="ADAL" clId="{D6327E4C-6A42-4DC4-B986-FA85AF57380A}" dt="2026-05-28T12:02:37.911" v="141" actId="47"/>
        <pc:sldMkLst>
          <pc:docMk/>
          <pc:sldMk cId="1371226705" sldId="277"/>
        </pc:sldMkLst>
        <pc:spChg chg="del">
          <ac:chgData name="Arild Torvund Olsen" userId="3423d729-1e8d-4c10-9ef2-90385d563038" providerId="ADAL" clId="{D6327E4C-6A42-4DC4-B986-FA85AF57380A}" dt="2026-05-28T12:02:31.655" v="139" actId="478"/>
          <ac:spMkLst>
            <pc:docMk/>
            <pc:sldMk cId="1371226705" sldId="277"/>
            <ac:spMk id="10" creationId="{D0D1E736-978B-8C2B-B66D-2836BBA9E6AF}"/>
          </ac:spMkLst>
        </pc:spChg>
        <pc:spChg chg="del">
          <ac:chgData name="Arild Torvund Olsen" userId="3423d729-1e8d-4c10-9ef2-90385d563038" providerId="ADAL" clId="{D6327E4C-6A42-4DC4-B986-FA85AF57380A}" dt="2026-05-28T12:02:33.526" v="140" actId="478"/>
          <ac:spMkLst>
            <pc:docMk/>
            <pc:sldMk cId="1371226705" sldId="277"/>
            <ac:spMk id="11" creationId="{437AFA8B-82AD-A8C6-BBB0-BE1C8DB0F8D0}"/>
          </ac:spMkLst>
        </pc:spChg>
        <pc:picChg chg="del">
          <ac:chgData name="Arild Torvund Olsen" userId="3423d729-1e8d-4c10-9ef2-90385d563038" providerId="ADAL" clId="{D6327E4C-6A42-4DC4-B986-FA85AF57380A}" dt="2026-05-28T12:02:28.839" v="138" actId="478"/>
          <ac:picMkLst>
            <pc:docMk/>
            <pc:sldMk cId="1371226705" sldId="277"/>
            <ac:picMk id="13" creationId="{3091DEBF-4592-8358-4DBB-616EB1E628EF}"/>
          </ac:picMkLst>
        </pc:picChg>
      </pc:sldChg>
      <pc:sldChg chg="delSp add del mod">
        <pc:chgData name="Arild Torvund Olsen" userId="3423d729-1e8d-4c10-9ef2-90385d563038" providerId="ADAL" clId="{D6327E4C-6A42-4DC4-B986-FA85AF57380A}" dt="2026-05-28T11:54:49.142" v="114" actId="47"/>
        <pc:sldMkLst>
          <pc:docMk/>
          <pc:sldMk cId="2203779101" sldId="277"/>
        </pc:sldMkLst>
        <pc:spChg chg="del">
          <ac:chgData name="Arild Torvund Olsen" userId="3423d729-1e8d-4c10-9ef2-90385d563038" providerId="ADAL" clId="{D6327E4C-6A42-4DC4-B986-FA85AF57380A}" dt="2026-05-28T11:54:39.816" v="112" actId="478"/>
          <ac:spMkLst>
            <pc:docMk/>
            <pc:sldMk cId="2203779101" sldId="277"/>
            <ac:spMk id="12" creationId="{5428EC9F-D4F8-FE9B-98C2-FB22EB0A58F6}"/>
          </ac:spMkLst>
        </pc:spChg>
        <pc:spChg chg="del">
          <ac:chgData name="Arild Torvund Olsen" userId="3423d729-1e8d-4c10-9ef2-90385d563038" providerId="ADAL" clId="{D6327E4C-6A42-4DC4-B986-FA85AF57380A}" dt="2026-05-28T11:54:37.591" v="111" actId="478"/>
          <ac:spMkLst>
            <pc:docMk/>
            <pc:sldMk cId="2203779101" sldId="277"/>
            <ac:spMk id="13" creationId="{572ACF98-F3AF-AD05-3FE5-E484F9330124}"/>
          </ac:spMkLst>
        </pc:spChg>
        <pc:spChg chg="del">
          <ac:chgData name="Arild Torvund Olsen" userId="3423d729-1e8d-4c10-9ef2-90385d563038" providerId="ADAL" clId="{D6327E4C-6A42-4DC4-B986-FA85AF57380A}" dt="2026-05-28T11:54:41.849" v="113" actId="478"/>
          <ac:spMkLst>
            <pc:docMk/>
            <pc:sldMk cId="2203779101" sldId="277"/>
            <ac:spMk id="14" creationId="{5A4C20B2-C6B1-4270-8EC1-2F83E78B36B7}"/>
          </ac:spMkLst>
        </pc:spChg>
      </pc:sldChg>
      <pc:sldChg chg="delSp add del mod">
        <pc:chgData name="Arild Torvund Olsen" userId="3423d729-1e8d-4c10-9ef2-90385d563038" providerId="ADAL" clId="{D6327E4C-6A42-4DC4-B986-FA85AF57380A}" dt="2026-05-28T12:29:39.861" v="297" actId="47"/>
        <pc:sldMkLst>
          <pc:docMk/>
          <pc:sldMk cId="2723049587" sldId="277"/>
        </pc:sldMkLst>
        <pc:spChg chg="del">
          <ac:chgData name="Arild Torvund Olsen" userId="3423d729-1e8d-4c10-9ef2-90385d563038" providerId="ADAL" clId="{D6327E4C-6A42-4DC4-B986-FA85AF57380A}" dt="2026-05-28T12:29:31.325" v="295" actId="478"/>
          <ac:spMkLst>
            <pc:docMk/>
            <pc:sldMk cId="2723049587" sldId="277"/>
            <ac:spMk id="8" creationId="{BBFB36F6-E19E-0524-519E-B57FBE942F37}"/>
          </ac:spMkLst>
        </pc:spChg>
        <pc:spChg chg="del">
          <ac:chgData name="Arild Torvund Olsen" userId="3423d729-1e8d-4c10-9ef2-90385d563038" providerId="ADAL" clId="{D6327E4C-6A42-4DC4-B986-FA85AF57380A}" dt="2026-05-28T12:29:35.237" v="296" actId="478"/>
          <ac:spMkLst>
            <pc:docMk/>
            <pc:sldMk cId="2723049587" sldId="277"/>
            <ac:spMk id="9" creationId="{172402B9-5F8C-81E9-A73D-6675DBA1EDEB}"/>
          </ac:spMkLst>
        </pc:spChg>
        <pc:spChg chg="del">
          <ac:chgData name="Arild Torvund Olsen" userId="3423d729-1e8d-4c10-9ef2-90385d563038" providerId="ADAL" clId="{D6327E4C-6A42-4DC4-B986-FA85AF57380A}" dt="2026-05-28T12:29:29.664" v="294" actId="478"/>
          <ac:spMkLst>
            <pc:docMk/>
            <pc:sldMk cId="2723049587" sldId="277"/>
            <ac:spMk id="10" creationId="{D30BBDF0-FEBC-915F-D449-D10E0D77846D}"/>
          </ac:spMkLst>
        </pc:spChg>
        <pc:spChg chg="del">
          <ac:chgData name="Arild Torvund Olsen" userId="3423d729-1e8d-4c10-9ef2-90385d563038" providerId="ADAL" clId="{D6327E4C-6A42-4DC4-B986-FA85AF57380A}" dt="2026-05-28T12:29:25.964" v="293" actId="478"/>
          <ac:spMkLst>
            <pc:docMk/>
            <pc:sldMk cId="2723049587" sldId="277"/>
            <ac:spMk id="14" creationId="{93D5F0E2-3B7B-B9C9-4851-7F5C106FBE84}"/>
          </ac:spMkLst>
        </pc:spChg>
        <pc:picChg chg="del">
          <ac:chgData name="Arild Torvund Olsen" userId="3423d729-1e8d-4c10-9ef2-90385d563038" providerId="ADAL" clId="{D6327E4C-6A42-4DC4-B986-FA85AF57380A}" dt="2026-05-28T12:29:23.716" v="292" actId="478"/>
          <ac:picMkLst>
            <pc:docMk/>
            <pc:sldMk cId="2723049587" sldId="277"/>
            <ac:picMk id="16" creationId="{A039518D-F967-E907-AB8C-FB44649671E6}"/>
          </ac:picMkLst>
        </pc:picChg>
      </pc:sldChg>
      <pc:sldChg chg="delSp modSp add del mod">
        <pc:chgData name="Arild Torvund Olsen" userId="3423d729-1e8d-4c10-9ef2-90385d563038" providerId="ADAL" clId="{D6327E4C-6A42-4DC4-B986-FA85AF57380A}" dt="2026-05-28T12:10:59.413" v="171" actId="47"/>
        <pc:sldMkLst>
          <pc:docMk/>
          <pc:sldMk cId="2998378058" sldId="277"/>
        </pc:sldMkLst>
        <pc:spChg chg="del">
          <ac:chgData name="Arild Torvund Olsen" userId="3423d729-1e8d-4c10-9ef2-90385d563038" providerId="ADAL" clId="{D6327E4C-6A42-4DC4-B986-FA85AF57380A}" dt="2026-05-28T12:09:25.669" v="167" actId="478"/>
          <ac:spMkLst>
            <pc:docMk/>
            <pc:sldMk cId="2998378058" sldId="277"/>
            <ac:spMk id="37" creationId="{82C53275-48DC-23EA-01E0-C87E6A3D9637}"/>
          </ac:spMkLst>
        </pc:spChg>
        <pc:spChg chg="del">
          <ac:chgData name="Arild Torvund Olsen" userId="3423d729-1e8d-4c10-9ef2-90385d563038" providerId="ADAL" clId="{D6327E4C-6A42-4DC4-B986-FA85AF57380A}" dt="2026-05-28T12:09:36.247" v="170" actId="478"/>
          <ac:spMkLst>
            <pc:docMk/>
            <pc:sldMk cId="2998378058" sldId="277"/>
            <ac:spMk id="38" creationId="{E423C6AF-24AE-6AC1-4A3F-CAF5FF984C84}"/>
          </ac:spMkLst>
        </pc:spChg>
        <pc:spChg chg="del mod">
          <ac:chgData name="Arild Torvund Olsen" userId="3423d729-1e8d-4c10-9ef2-90385d563038" providerId="ADAL" clId="{D6327E4C-6A42-4DC4-B986-FA85AF57380A}" dt="2026-05-28T12:09:32.914" v="169" actId="478"/>
          <ac:spMkLst>
            <pc:docMk/>
            <pc:sldMk cId="2998378058" sldId="277"/>
            <ac:spMk id="39" creationId="{FD0131E7-2BB8-D72A-78ED-8F5BDCB84A2C}"/>
          </ac:spMkLst>
        </pc:spChg>
      </pc:sldChg>
      <pc:sldChg chg="delSp add del mod">
        <pc:chgData name="Arild Torvund Olsen" userId="3423d729-1e8d-4c10-9ef2-90385d563038" providerId="ADAL" clId="{D6327E4C-6A42-4DC4-B986-FA85AF57380A}" dt="2026-05-28T11:38:28.620" v="3" actId="47"/>
        <pc:sldMkLst>
          <pc:docMk/>
          <pc:sldMk cId="3137238608" sldId="277"/>
        </pc:sldMkLst>
        <pc:spChg chg="del">
          <ac:chgData name="Arild Torvund Olsen" userId="3423d729-1e8d-4c10-9ef2-90385d563038" providerId="ADAL" clId="{D6327E4C-6A42-4DC4-B986-FA85AF57380A}" dt="2026-05-28T11:38:14.577" v="1" actId="478"/>
          <ac:spMkLst>
            <pc:docMk/>
            <pc:sldMk cId="3137238608" sldId="277"/>
            <ac:spMk id="4" creationId="{C1FCDD46-E123-F7DC-410F-14168ED3B77C}"/>
          </ac:spMkLst>
        </pc:spChg>
        <pc:spChg chg="del">
          <ac:chgData name="Arild Torvund Olsen" userId="3423d729-1e8d-4c10-9ef2-90385d563038" providerId="ADAL" clId="{D6327E4C-6A42-4DC4-B986-FA85AF57380A}" dt="2026-05-28T11:38:20.017" v="2" actId="478"/>
          <ac:spMkLst>
            <pc:docMk/>
            <pc:sldMk cId="3137238608" sldId="277"/>
            <ac:spMk id="6" creationId="{FFA8DCF0-0169-1444-FB99-D02E4C124FC0}"/>
          </ac:spMkLst>
        </pc:spChg>
      </pc:sldChg>
      <pc:sldChg chg="delSp add del mod">
        <pc:chgData name="Arild Torvund Olsen" userId="3423d729-1e8d-4c10-9ef2-90385d563038" providerId="ADAL" clId="{D6327E4C-6A42-4DC4-B986-FA85AF57380A}" dt="2026-05-28T12:34:14.392" v="315" actId="47"/>
        <pc:sldMkLst>
          <pc:docMk/>
          <pc:sldMk cId="3169242337" sldId="277"/>
        </pc:sldMkLst>
        <pc:spChg chg="del">
          <ac:chgData name="Arild Torvund Olsen" userId="3423d729-1e8d-4c10-9ef2-90385d563038" providerId="ADAL" clId="{D6327E4C-6A42-4DC4-B986-FA85AF57380A}" dt="2026-05-28T12:34:06.548" v="313" actId="478"/>
          <ac:spMkLst>
            <pc:docMk/>
            <pc:sldMk cId="3169242337" sldId="277"/>
            <ac:spMk id="6" creationId="{95887829-731E-36E3-FB18-806FF7D365F5}"/>
          </ac:spMkLst>
        </pc:spChg>
        <pc:spChg chg="del">
          <ac:chgData name="Arild Torvund Olsen" userId="3423d729-1e8d-4c10-9ef2-90385d563038" providerId="ADAL" clId="{D6327E4C-6A42-4DC4-B986-FA85AF57380A}" dt="2026-05-28T12:34:08.546" v="314" actId="478"/>
          <ac:spMkLst>
            <pc:docMk/>
            <pc:sldMk cId="3169242337" sldId="277"/>
            <ac:spMk id="7" creationId="{1DF7A24E-828D-33F5-A812-B7CD019B54F5}"/>
          </ac:spMkLst>
        </pc:spChg>
      </pc:sldChg>
      <pc:sldChg chg="delSp add del mod">
        <pc:chgData name="Arild Torvund Olsen" userId="3423d729-1e8d-4c10-9ef2-90385d563038" providerId="ADAL" clId="{D6327E4C-6A42-4DC4-B986-FA85AF57380A}" dt="2026-05-28T11:46:14.963" v="59" actId="47"/>
        <pc:sldMkLst>
          <pc:docMk/>
          <pc:sldMk cId="3299216755" sldId="277"/>
        </pc:sldMkLst>
        <pc:spChg chg="del topLvl">
          <ac:chgData name="Arild Torvund Olsen" userId="3423d729-1e8d-4c10-9ef2-90385d563038" providerId="ADAL" clId="{D6327E4C-6A42-4DC4-B986-FA85AF57380A}" dt="2026-05-28T11:46:01.090" v="55" actId="478"/>
          <ac:spMkLst>
            <pc:docMk/>
            <pc:sldMk cId="3299216755" sldId="277"/>
            <ac:spMk id="6" creationId="{D78D2060-183E-C2DC-0FFA-C8798511A631}"/>
          </ac:spMkLst>
        </pc:spChg>
        <pc:spChg chg="del topLvl">
          <ac:chgData name="Arild Torvund Olsen" userId="3423d729-1e8d-4c10-9ef2-90385d563038" providerId="ADAL" clId="{D6327E4C-6A42-4DC4-B986-FA85AF57380A}" dt="2026-05-28T11:46:03.886" v="56" actId="478"/>
          <ac:spMkLst>
            <pc:docMk/>
            <pc:sldMk cId="3299216755" sldId="277"/>
            <ac:spMk id="7" creationId="{08DEB9C8-3F33-5D85-DBEF-E53E18C0F196}"/>
          </ac:spMkLst>
        </pc:spChg>
        <pc:spChg chg="del">
          <ac:chgData name="Arild Torvund Olsen" userId="3423d729-1e8d-4c10-9ef2-90385d563038" providerId="ADAL" clId="{D6327E4C-6A42-4DC4-B986-FA85AF57380A}" dt="2026-05-28T11:46:06.383" v="57" actId="478"/>
          <ac:spMkLst>
            <pc:docMk/>
            <pc:sldMk cId="3299216755" sldId="277"/>
            <ac:spMk id="8" creationId="{740B5747-93CD-4C94-E64F-CB41E4273B51}"/>
          </ac:spMkLst>
        </pc:spChg>
        <pc:spChg chg="del">
          <ac:chgData name="Arild Torvund Olsen" userId="3423d729-1e8d-4c10-9ef2-90385d563038" providerId="ADAL" clId="{D6327E4C-6A42-4DC4-B986-FA85AF57380A}" dt="2026-05-28T11:46:08.431" v="58" actId="478"/>
          <ac:spMkLst>
            <pc:docMk/>
            <pc:sldMk cId="3299216755" sldId="277"/>
            <ac:spMk id="9" creationId="{201080F3-6BA5-D222-2BF8-EF9A1EE919A2}"/>
          </ac:spMkLst>
        </pc:spChg>
        <pc:grpChg chg="del">
          <ac:chgData name="Arild Torvund Olsen" userId="3423d729-1e8d-4c10-9ef2-90385d563038" providerId="ADAL" clId="{D6327E4C-6A42-4DC4-B986-FA85AF57380A}" dt="2026-05-28T11:46:01.090" v="55" actId="478"/>
          <ac:grpSpMkLst>
            <pc:docMk/>
            <pc:sldMk cId="3299216755" sldId="277"/>
            <ac:grpSpMk id="5" creationId="{A331CDB5-32C8-C2DE-0F82-54EF821AF3FD}"/>
          </ac:grpSpMkLst>
        </pc:grpChg>
      </pc:sldChg>
      <pc:sldChg chg="add ord">
        <pc:chgData name="Arild Torvund Olsen" userId="3423d729-1e8d-4c10-9ef2-90385d563038" providerId="ADAL" clId="{D6327E4C-6A42-4DC4-B986-FA85AF57380A}" dt="2026-05-28T12:39:41.752" v="349"/>
        <pc:sldMkLst>
          <pc:docMk/>
          <pc:sldMk cId="3874255853" sldId="277"/>
        </pc:sldMkLst>
      </pc:sldChg>
      <pc:sldChg chg="delSp add del mod">
        <pc:chgData name="Arild Torvund Olsen" userId="3423d729-1e8d-4c10-9ef2-90385d563038" providerId="ADAL" clId="{D6327E4C-6A42-4DC4-B986-FA85AF57380A}" dt="2026-05-28T12:36:16.561" v="337" actId="47"/>
        <pc:sldMkLst>
          <pc:docMk/>
          <pc:sldMk cId="4107769462" sldId="277"/>
        </pc:sldMkLst>
        <pc:spChg chg="del">
          <ac:chgData name="Arild Torvund Olsen" userId="3423d729-1e8d-4c10-9ef2-90385d563038" providerId="ADAL" clId="{D6327E4C-6A42-4DC4-B986-FA85AF57380A}" dt="2026-05-28T12:36:11.172" v="335" actId="478"/>
          <ac:spMkLst>
            <pc:docMk/>
            <pc:sldMk cId="4107769462" sldId="277"/>
            <ac:spMk id="6" creationId="{D65DF32A-DA93-3118-1B83-AD889888D6A5}"/>
          </ac:spMkLst>
        </pc:spChg>
        <pc:spChg chg="del">
          <ac:chgData name="Arild Torvund Olsen" userId="3423d729-1e8d-4c10-9ef2-90385d563038" providerId="ADAL" clId="{D6327E4C-6A42-4DC4-B986-FA85AF57380A}" dt="2026-05-28T12:36:12.944" v="336" actId="478"/>
          <ac:spMkLst>
            <pc:docMk/>
            <pc:sldMk cId="4107769462" sldId="277"/>
            <ac:spMk id="7" creationId="{0927F5B9-E308-F3A9-8AC2-8B131DCFDEA0}"/>
          </ac:spMkLst>
        </pc:spChg>
      </pc:sldChg>
      <pc:sldChg chg="delSp add del mod">
        <pc:chgData name="Arild Torvund Olsen" userId="3423d729-1e8d-4c10-9ef2-90385d563038" providerId="ADAL" clId="{D6327E4C-6A42-4DC4-B986-FA85AF57380A}" dt="2026-05-29T07:55:29.595" v="737" actId="47"/>
        <pc:sldMkLst>
          <pc:docMk/>
          <pc:sldMk cId="74997657" sldId="278"/>
        </pc:sldMkLst>
        <pc:spChg chg="del">
          <ac:chgData name="Arild Torvund Olsen" userId="3423d729-1e8d-4c10-9ef2-90385d563038" providerId="ADAL" clId="{D6327E4C-6A42-4DC4-B986-FA85AF57380A}" dt="2026-05-29T07:55:22.314" v="735" actId="478"/>
          <ac:spMkLst>
            <pc:docMk/>
            <pc:sldMk cId="74997657" sldId="278"/>
            <ac:spMk id="6" creationId="{D8F82B10-62CF-AAFA-321F-2BADAA1F0CE8}"/>
          </ac:spMkLst>
        </pc:spChg>
        <pc:spChg chg="del">
          <ac:chgData name="Arild Torvund Olsen" userId="3423d729-1e8d-4c10-9ef2-90385d563038" providerId="ADAL" clId="{D6327E4C-6A42-4DC4-B986-FA85AF57380A}" dt="2026-05-29T07:55:20.477" v="734" actId="478"/>
          <ac:spMkLst>
            <pc:docMk/>
            <pc:sldMk cId="74997657" sldId="278"/>
            <ac:spMk id="9" creationId="{8C5D53DA-B381-BDF4-B050-44E845FAE170}"/>
          </ac:spMkLst>
        </pc:spChg>
        <pc:spChg chg="del">
          <ac:chgData name="Arild Torvund Olsen" userId="3423d729-1e8d-4c10-9ef2-90385d563038" providerId="ADAL" clId="{D6327E4C-6A42-4DC4-B986-FA85AF57380A}" dt="2026-05-29T07:55:24.968" v="736" actId="478"/>
          <ac:spMkLst>
            <pc:docMk/>
            <pc:sldMk cId="74997657" sldId="278"/>
            <ac:spMk id="10" creationId="{68E6BFEA-94C5-26E5-45A6-829E4E117429}"/>
          </ac:spMkLst>
        </pc:spChg>
      </pc:sldChg>
      <pc:sldChg chg="delSp add del mod">
        <pc:chgData name="Arild Torvund Olsen" userId="3423d729-1e8d-4c10-9ef2-90385d563038" providerId="ADAL" clId="{D6327E4C-6A42-4DC4-B986-FA85AF57380A}" dt="2026-05-29T07:48:01.081" v="693" actId="47"/>
        <pc:sldMkLst>
          <pc:docMk/>
          <pc:sldMk cId="969402209" sldId="278"/>
        </pc:sldMkLst>
        <pc:spChg chg="del">
          <ac:chgData name="Arild Torvund Olsen" userId="3423d729-1e8d-4c10-9ef2-90385d563038" providerId="ADAL" clId="{D6327E4C-6A42-4DC4-B986-FA85AF57380A}" dt="2026-05-29T07:47:54.385" v="692" actId="478"/>
          <ac:spMkLst>
            <pc:docMk/>
            <pc:sldMk cId="969402209" sldId="278"/>
            <ac:spMk id="7" creationId="{47B56DC3-D197-DF34-599C-3C088CFBFE2B}"/>
          </ac:spMkLst>
        </pc:spChg>
        <pc:spChg chg="del">
          <ac:chgData name="Arild Torvund Olsen" userId="3423d729-1e8d-4c10-9ef2-90385d563038" providerId="ADAL" clId="{D6327E4C-6A42-4DC4-B986-FA85AF57380A}" dt="2026-05-29T07:47:51.883" v="691" actId="478"/>
          <ac:spMkLst>
            <pc:docMk/>
            <pc:sldMk cId="969402209" sldId="278"/>
            <ac:spMk id="8" creationId="{0370B7D0-7799-7DA3-5388-6BB8E3A81E02}"/>
          </ac:spMkLst>
        </pc:spChg>
      </pc:sldChg>
      <pc:sldChg chg="delSp add del mod">
        <pc:chgData name="Arild Torvund Olsen" userId="3423d729-1e8d-4c10-9ef2-90385d563038" providerId="ADAL" clId="{D6327E4C-6A42-4DC4-B986-FA85AF57380A}" dt="2026-05-29T07:56:45.332" v="752" actId="47"/>
        <pc:sldMkLst>
          <pc:docMk/>
          <pc:sldMk cId="1095177325" sldId="278"/>
        </pc:sldMkLst>
        <pc:spChg chg="del">
          <ac:chgData name="Arild Torvund Olsen" userId="3423d729-1e8d-4c10-9ef2-90385d563038" providerId="ADAL" clId="{D6327E4C-6A42-4DC4-B986-FA85AF57380A}" dt="2026-05-29T07:56:41.304" v="751" actId="478"/>
          <ac:spMkLst>
            <pc:docMk/>
            <pc:sldMk cId="1095177325" sldId="278"/>
            <ac:spMk id="7" creationId="{E78F750F-09FE-1EDE-AD5B-494C14C90440}"/>
          </ac:spMkLst>
        </pc:spChg>
        <pc:spChg chg="del">
          <ac:chgData name="Arild Torvund Olsen" userId="3423d729-1e8d-4c10-9ef2-90385d563038" providerId="ADAL" clId="{D6327E4C-6A42-4DC4-B986-FA85AF57380A}" dt="2026-05-29T07:56:38.898" v="750" actId="478"/>
          <ac:spMkLst>
            <pc:docMk/>
            <pc:sldMk cId="1095177325" sldId="278"/>
            <ac:spMk id="8" creationId="{EAE41F5F-8BAE-FAEE-2E77-1BD4255F47A0}"/>
          </ac:spMkLst>
        </pc:spChg>
      </pc:sldChg>
      <pc:sldChg chg="delSp add del mod">
        <pc:chgData name="Arild Torvund Olsen" userId="3423d729-1e8d-4c10-9ef2-90385d563038" providerId="ADAL" clId="{D6327E4C-6A42-4DC4-B986-FA85AF57380A}" dt="2026-05-28T13:02:08.717" v="426" actId="47"/>
        <pc:sldMkLst>
          <pc:docMk/>
          <pc:sldMk cId="1375063910" sldId="278"/>
        </pc:sldMkLst>
        <pc:spChg chg="del">
          <ac:chgData name="Arild Torvund Olsen" userId="3423d729-1e8d-4c10-9ef2-90385d563038" providerId="ADAL" clId="{D6327E4C-6A42-4DC4-B986-FA85AF57380A}" dt="2026-05-28T13:01:58.253" v="423" actId="478"/>
          <ac:spMkLst>
            <pc:docMk/>
            <pc:sldMk cId="1375063910" sldId="278"/>
            <ac:spMk id="6" creationId="{4FF090BC-1F23-9D85-16A6-1127512A2E6A}"/>
          </ac:spMkLst>
        </pc:spChg>
        <pc:spChg chg="del">
          <ac:chgData name="Arild Torvund Olsen" userId="3423d729-1e8d-4c10-9ef2-90385d563038" providerId="ADAL" clId="{D6327E4C-6A42-4DC4-B986-FA85AF57380A}" dt="2026-05-28T13:02:00.955" v="424" actId="478"/>
          <ac:spMkLst>
            <pc:docMk/>
            <pc:sldMk cId="1375063910" sldId="278"/>
            <ac:spMk id="8" creationId="{BABC6744-CBBE-ECAF-E41A-C0E765EC9788}"/>
          </ac:spMkLst>
        </pc:spChg>
        <pc:spChg chg="del">
          <ac:chgData name="Arild Torvund Olsen" userId="3423d729-1e8d-4c10-9ef2-90385d563038" providerId="ADAL" clId="{D6327E4C-6A42-4DC4-B986-FA85AF57380A}" dt="2026-05-28T13:02:04.954" v="425" actId="478"/>
          <ac:spMkLst>
            <pc:docMk/>
            <pc:sldMk cId="1375063910" sldId="278"/>
            <ac:spMk id="9" creationId="{9ACCA7ED-874C-5E7A-661F-ADDC247350C9}"/>
          </ac:spMkLst>
        </pc:spChg>
      </pc:sldChg>
      <pc:sldChg chg="delSp add del mod">
        <pc:chgData name="Arild Torvund Olsen" userId="3423d729-1e8d-4c10-9ef2-90385d563038" providerId="ADAL" clId="{D6327E4C-6A42-4DC4-B986-FA85AF57380A}" dt="2026-05-29T06:36:57.868" v="541" actId="47"/>
        <pc:sldMkLst>
          <pc:docMk/>
          <pc:sldMk cId="2920575592" sldId="278"/>
        </pc:sldMkLst>
        <pc:spChg chg="del">
          <ac:chgData name="Arild Torvund Olsen" userId="3423d729-1e8d-4c10-9ef2-90385d563038" providerId="ADAL" clId="{D6327E4C-6A42-4DC4-B986-FA85AF57380A}" dt="2026-05-29T06:36:47.746" v="539" actId="478"/>
          <ac:spMkLst>
            <pc:docMk/>
            <pc:sldMk cId="2920575592" sldId="278"/>
            <ac:spMk id="7" creationId="{4828F965-F93B-CF08-CA08-E8858EAD455E}"/>
          </ac:spMkLst>
        </pc:spChg>
        <pc:spChg chg="del">
          <ac:chgData name="Arild Torvund Olsen" userId="3423d729-1e8d-4c10-9ef2-90385d563038" providerId="ADAL" clId="{D6327E4C-6A42-4DC4-B986-FA85AF57380A}" dt="2026-05-29T06:36:51.330" v="540" actId="478"/>
          <ac:spMkLst>
            <pc:docMk/>
            <pc:sldMk cId="2920575592" sldId="278"/>
            <ac:spMk id="8" creationId="{6FACF058-821D-7E37-0A26-4538B269CC48}"/>
          </ac:spMkLst>
        </pc:spChg>
      </pc:sldChg>
      <pc:sldChg chg="delSp add del mod">
        <pc:chgData name="Arild Torvund Olsen" userId="3423d729-1e8d-4c10-9ef2-90385d563038" providerId="ADAL" clId="{D6327E4C-6A42-4DC4-B986-FA85AF57380A}" dt="2026-05-29T06:35:32.781" v="537" actId="47"/>
        <pc:sldMkLst>
          <pc:docMk/>
          <pc:sldMk cId="3052851840" sldId="278"/>
        </pc:sldMkLst>
        <pc:spChg chg="del">
          <ac:chgData name="Arild Torvund Olsen" userId="3423d729-1e8d-4c10-9ef2-90385d563038" providerId="ADAL" clId="{D6327E4C-6A42-4DC4-B986-FA85AF57380A}" dt="2026-05-29T06:35:12.507" v="529" actId="478"/>
          <ac:spMkLst>
            <pc:docMk/>
            <pc:sldMk cId="3052851840" sldId="278"/>
            <ac:spMk id="6" creationId="{ED78D05D-EE92-6485-3D9E-A589FB8253C8}"/>
          </ac:spMkLst>
        </pc:spChg>
        <pc:spChg chg="del">
          <ac:chgData name="Arild Torvund Olsen" userId="3423d729-1e8d-4c10-9ef2-90385d563038" providerId="ADAL" clId="{D6327E4C-6A42-4DC4-B986-FA85AF57380A}" dt="2026-05-29T06:35:14.773" v="530" actId="478"/>
          <ac:spMkLst>
            <pc:docMk/>
            <pc:sldMk cId="3052851840" sldId="278"/>
            <ac:spMk id="10" creationId="{8FEC6E72-1530-C182-2494-1612969B4EE7}"/>
          </ac:spMkLst>
        </pc:spChg>
      </pc:sldChg>
      <pc:sldChg chg="delSp add del mod">
        <pc:chgData name="Arild Torvund Olsen" userId="3423d729-1e8d-4c10-9ef2-90385d563038" providerId="ADAL" clId="{D6327E4C-6A42-4DC4-B986-FA85AF57380A}" dt="2026-05-28T12:41:09.186" v="361" actId="47"/>
        <pc:sldMkLst>
          <pc:docMk/>
          <pc:sldMk cId="3399430782" sldId="278"/>
        </pc:sldMkLst>
        <pc:spChg chg="del">
          <ac:chgData name="Arild Torvund Olsen" userId="3423d729-1e8d-4c10-9ef2-90385d563038" providerId="ADAL" clId="{D6327E4C-6A42-4DC4-B986-FA85AF57380A}" dt="2026-05-28T12:41:03.480" v="359" actId="478"/>
          <ac:spMkLst>
            <pc:docMk/>
            <pc:sldMk cId="3399430782" sldId="278"/>
            <ac:spMk id="6" creationId="{B267A7B2-9203-CBE3-4CC5-776206DFE3B3}"/>
          </ac:spMkLst>
        </pc:spChg>
        <pc:spChg chg="del">
          <ac:chgData name="Arild Torvund Olsen" userId="3423d729-1e8d-4c10-9ef2-90385d563038" providerId="ADAL" clId="{D6327E4C-6A42-4DC4-B986-FA85AF57380A}" dt="2026-05-28T12:41:05.390" v="360" actId="478"/>
          <ac:spMkLst>
            <pc:docMk/>
            <pc:sldMk cId="3399430782" sldId="278"/>
            <ac:spMk id="7" creationId="{6D79B77B-83B0-C2E5-BB51-71EE995B2056}"/>
          </ac:spMkLst>
        </pc:spChg>
      </pc:sldChg>
      <pc:sldChg chg="delSp add del mod">
        <pc:chgData name="Arild Torvund Olsen" userId="3423d729-1e8d-4c10-9ef2-90385d563038" providerId="ADAL" clId="{D6327E4C-6A42-4DC4-B986-FA85AF57380A}" dt="2026-05-28T13:06:23.746" v="452" actId="47"/>
        <pc:sldMkLst>
          <pc:docMk/>
          <pc:sldMk cId="3435129194" sldId="278"/>
        </pc:sldMkLst>
        <pc:spChg chg="del">
          <ac:chgData name="Arild Torvund Olsen" userId="3423d729-1e8d-4c10-9ef2-90385d563038" providerId="ADAL" clId="{D6327E4C-6A42-4DC4-B986-FA85AF57380A}" dt="2026-05-28T13:06:17.159" v="450" actId="478"/>
          <ac:spMkLst>
            <pc:docMk/>
            <pc:sldMk cId="3435129194" sldId="278"/>
            <ac:spMk id="7" creationId="{7A3A6A32-6A8C-C9C9-1361-A04AADEF0263}"/>
          </ac:spMkLst>
        </pc:spChg>
        <pc:spChg chg="del">
          <ac:chgData name="Arild Torvund Olsen" userId="3423d729-1e8d-4c10-9ef2-90385d563038" providerId="ADAL" clId="{D6327E4C-6A42-4DC4-B986-FA85AF57380A}" dt="2026-05-28T13:06:19.392" v="451" actId="478"/>
          <ac:spMkLst>
            <pc:docMk/>
            <pc:sldMk cId="3435129194" sldId="278"/>
            <ac:spMk id="9" creationId="{66211D24-3751-FCF0-2B51-E095B4A24415}"/>
          </ac:spMkLst>
        </pc:spChg>
      </pc:sldChg>
      <pc:sldChg chg="delSp add del mod delAnim">
        <pc:chgData name="Arild Torvund Olsen" userId="3423d729-1e8d-4c10-9ef2-90385d563038" providerId="ADAL" clId="{D6327E4C-6A42-4DC4-B986-FA85AF57380A}" dt="2026-05-29T07:50:35.462" v="713" actId="47"/>
        <pc:sldMkLst>
          <pc:docMk/>
          <pc:sldMk cId="3703023340" sldId="278"/>
        </pc:sldMkLst>
        <pc:spChg chg="del">
          <ac:chgData name="Arild Torvund Olsen" userId="3423d729-1e8d-4c10-9ef2-90385d563038" providerId="ADAL" clId="{D6327E4C-6A42-4DC4-B986-FA85AF57380A}" dt="2026-05-29T07:50:31.559" v="712" actId="478"/>
          <ac:spMkLst>
            <pc:docMk/>
            <pc:sldMk cId="3703023340" sldId="278"/>
            <ac:spMk id="6" creationId="{00000000-0000-0000-0000-000000000000}"/>
          </ac:spMkLst>
        </pc:spChg>
        <pc:spChg chg="del">
          <ac:chgData name="Arild Torvund Olsen" userId="3423d729-1e8d-4c10-9ef2-90385d563038" providerId="ADAL" clId="{D6327E4C-6A42-4DC4-B986-FA85AF57380A}" dt="2026-05-29T07:50:29.871" v="711" actId="478"/>
          <ac:spMkLst>
            <pc:docMk/>
            <pc:sldMk cId="3703023340" sldId="278"/>
            <ac:spMk id="8" creationId="{00000000-0000-0000-0000-000000000000}"/>
          </ac:spMkLst>
        </pc:spChg>
        <pc:picChg chg="del">
          <ac:chgData name="Arild Torvund Olsen" userId="3423d729-1e8d-4c10-9ef2-90385d563038" providerId="ADAL" clId="{D6327E4C-6A42-4DC4-B986-FA85AF57380A}" dt="2026-05-29T07:50:27.962" v="710" actId="478"/>
          <ac:picMkLst>
            <pc:docMk/>
            <pc:sldMk cId="3703023340" sldId="278"/>
            <ac:picMk id="9" creationId="{25B18895-F21D-048C-FCDD-ADBD7177714A}"/>
          </ac:picMkLst>
        </pc:picChg>
      </pc:sldChg>
      <pc:sldChg chg="delSp add del mod">
        <pc:chgData name="Arild Torvund Olsen" userId="3423d729-1e8d-4c10-9ef2-90385d563038" providerId="ADAL" clId="{D6327E4C-6A42-4DC4-B986-FA85AF57380A}" dt="2026-05-29T07:23:27.893" v="635" actId="47"/>
        <pc:sldMkLst>
          <pc:docMk/>
          <pc:sldMk cId="3754001512" sldId="278"/>
        </pc:sldMkLst>
        <pc:spChg chg="del">
          <ac:chgData name="Arild Torvund Olsen" userId="3423d729-1e8d-4c10-9ef2-90385d563038" providerId="ADAL" clId="{D6327E4C-6A42-4DC4-B986-FA85AF57380A}" dt="2026-05-29T07:23:19.249" v="633" actId="478"/>
          <ac:spMkLst>
            <pc:docMk/>
            <pc:sldMk cId="3754001512" sldId="278"/>
            <ac:spMk id="7" creationId="{5F2A9EEE-ACCF-2383-8076-CA0D56969352}"/>
          </ac:spMkLst>
        </pc:spChg>
        <pc:spChg chg="del">
          <ac:chgData name="Arild Torvund Olsen" userId="3423d729-1e8d-4c10-9ef2-90385d563038" providerId="ADAL" clId="{D6327E4C-6A42-4DC4-B986-FA85AF57380A}" dt="2026-05-29T07:23:22.467" v="634" actId="478"/>
          <ac:spMkLst>
            <pc:docMk/>
            <pc:sldMk cId="3754001512" sldId="278"/>
            <ac:spMk id="8" creationId="{5E19C8E7-4598-C325-8171-70D2DCA04672}"/>
          </ac:spMkLst>
        </pc:spChg>
      </pc:sldChg>
      <pc:sldChg chg="delSp add del mod">
        <pc:chgData name="Arild Torvund Olsen" userId="3423d729-1e8d-4c10-9ef2-90385d563038" providerId="ADAL" clId="{D6327E4C-6A42-4DC4-B986-FA85AF57380A}" dt="2026-05-29T07:22:15.517" v="626" actId="47"/>
        <pc:sldMkLst>
          <pc:docMk/>
          <pc:sldMk cId="3980796606" sldId="278"/>
        </pc:sldMkLst>
        <pc:spChg chg="del">
          <ac:chgData name="Arild Torvund Olsen" userId="3423d729-1e8d-4c10-9ef2-90385d563038" providerId="ADAL" clId="{D6327E4C-6A42-4DC4-B986-FA85AF57380A}" dt="2026-05-29T07:22:04.844" v="623" actId="478"/>
          <ac:spMkLst>
            <pc:docMk/>
            <pc:sldMk cId="3980796606" sldId="278"/>
            <ac:spMk id="7" creationId="{88B5CCB4-7D42-A486-F97E-EA84A6E71473}"/>
          </ac:spMkLst>
        </pc:spChg>
        <pc:spChg chg="del">
          <ac:chgData name="Arild Torvund Olsen" userId="3423d729-1e8d-4c10-9ef2-90385d563038" providerId="ADAL" clId="{D6327E4C-6A42-4DC4-B986-FA85AF57380A}" dt="2026-05-29T07:22:06.393" v="624" actId="478"/>
          <ac:spMkLst>
            <pc:docMk/>
            <pc:sldMk cId="3980796606" sldId="278"/>
            <ac:spMk id="8" creationId="{DBB47C46-C548-EFD5-F919-0E98D6EE1563}"/>
          </ac:spMkLst>
        </pc:spChg>
        <pc:spChg chg="del">
          <ac:chgData name="Arild Torvund Olsen" userId="3423d729-1e8d-4c10-9ef2-90385d563038" providerId="ADAL" clId="{D6327E4C-6A42-4DC4-B986-FA85AF57380A}" dt="2026-05-29T07:22:08.243" v="625" actId="478"/>
          <ac:spMkLst>
            <pc:docMk/>
            <pc:sldMk cId="3980796606" sldId="278"/>
            <ac:spMk id="9" creationId="{7489210E-AF26-1FDB-79E7-AE0B27B9C0B5}"/>
          </ac:spMkLst>
        </pc:spChg>
      </pc:sldChg>
      <pc:sldChg chg="delSp add del mod">
        <pc:chgData name="Arild Torvund Olsen" userId="3423d729-1e8d-4c10-9ef2-90385d563038" providerId="ADAL" clId="{D6327E4C-6A42-4DC4-B986-FA85AF57380A}" dt="2026-05-28T12:55:59.201" v="389" actId="47"/>
        <pc:sldMkLst>
          <pc:docMk/>
          <pc:sldMk cId="4243922019" sldId="278"/>
        </pc:sldMkLst>
        <pc:spChg chg="del">
          <ac:chgData name="Arild Torvund Olsen" userId="3423d729-1e8d-4c10-9ef2-90385d563038" providerId="ADAL" clId="{D6327E4C-6A42-4DC4-B986-FA85AF57380A}" dt="2026-05-28T12:44:59.592" v="381" actId="478"/>
          <ac:spMkLst>
            <pc:docMk/>
            <pc:sldMk cId="4243922019" sldId="278"/>
            <ac:spMk id="6" creationId="{49688916-9BBD-914C-0DCA-6E4D3E120A88}"/>
          </ac:spMkLst>
        </pc:spChg>
        <pc:spChg chg="del">
          <ac:chgData name="Arild Torvund Olsen" userId="3423d729-1e8d-4c10-9ef2-90385d563038" providerId="ADAL" clId="{D6327E4C-6A42-4DC4-B986-FA85AF57380A}" dt="2026-05-28T12:45:02.035" v="382" actId="478"/>
          <ac:spMkLst>
            <pc:docMk/>
            <pc:sldMk cId="4243922019" sldId="278"/>
            <ac:spMk id="7" creationId="{F5A99B09-B748-8D8C-C862-6298098E1D3B}"/>
          </ac:spMkLst>
        </pc:spChg>
        <pc:spChg chg="del">
          <ac:chgData name="Arild Torvund Olsen" userId="3423d729-1e8d-4c10-9ef2-90385d563038" providerId="ADAL" clId="{D6327E4C-6A42-4DC4-B986-FA85AF57380A}" dt="2026-05-28T12:45:03.540" v="383" actId="478"/>
          <ac:spMkLst>
            <pc:docMk/>
            <pc:sldMk cId="4243922019" sldId="278"/>
            <ac:spMk id="8" creationId="{608E626B-B95D-5A52-0385-DCBC64AC42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29.05.2026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https://snl.no/Norge_og_Noreg_-_etymologi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nrk.no/video/se-kong-harald-presentere-vm-uttaket-her_3d629595-75c0-4b05-9154-6847f2f24bfa" TargetMode="Externa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snl.no/Norge_og_Noreg_-_etymologi"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https://www.youtube.com/embed/ee_Ngo1QIFE?feature=oembed" TargetMode="Externa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tv.nrk.no/serie/kveldsnytt/sesong/202511/episode/NNFA23111625"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nrk.no/video/se-kong-harald-presentere-vm-uttaket-her_3d629595-75c0-4b05-9154-6847f2f24bfa" TargetMode="Externa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4"/>
          <p:cNvSpPr txBox="1"/>
          <p:nvPr/>
        </p:nvSpPr>
        <p:spPr>
          <a:xfrm>
            <a:off x="3242631" y="3230412"/>
            <a:ext cx="11466831" cy="3765981"/>
          </a:xfrm>
          <a:prstGeom prst="rect">
            <a:avLst/>
          </a:prstGeom>
        </p:spPr>
        <p:txBody>
          <a:bodyPr lIns="0" tIns="0" rIns="0" bIns="0" rtlCol="0" anchor="t">
            <a:spAutoFit/>
          </a:bodyPr>
          <a:lstStyle/>
          <a:p>
            <a:pPr algn="ctr">
              <a:lnSpc>
                <a:spcPts val="14306"/>
              </a:lnSpc>
            </a:pPr>
            <a:r>
              <a:rPr lang="nn-NO" sz="15382" b="1" noProof="0" dirty="0">
                <a:solidFill>
                  <a:srgbClr val="FFFFFF"/>
                </a:solidFill>
                <a:latin typeface="Luktao Bold"/>
                <a:ea typeface="Luktao Bold"/>
                <a:cs typeface="Luktao Bold"/>
                <a:sym typeface="Luktao Bold"/>
              </a:rPr>
              <a:t>FOTBALL-VM 2026</a:t>
            </a:r>
          </a:p>
        </p:txBody>
      </p:sp>
      <p:sp>
        <p:nvSpPr>
          <p:cNvPr id="6" name="Freeform 6"/>
          <p:cNvSpPr/>
          <p:nvPr/>
        </p:nvSpPr>
        <p:spPr>
          <a:xfrm>
            <a:off x="5237570" y="6516689"/>
            <a:ext cx="6843908" cy="1368782"/>
          </a:xfrm>
          <a:custGeom>
            <a:avLst/>
            <a:gdLst/>
            <a:ahLst/>
            <a:cxnLst/>
            <a:rect l="l" t="t" r="r" b="b"/>
            <a:pathLst>
              <a:path w="6843908" h="1368782">
                <a:moveTo>
                  <a:pt x="0" y="0"/>
                </a:moveTo>
                <a:lnTo>
                  <a:pt x="6843907" y="0"/>
                </a:lnTo>
                <a:lnTo>
                  <a:pt x="6843907" y="1368782"/>
                </a:lnTo>
                <a:lnTo>
                  <a:pt x="0" y="136878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nn-NO" noProof="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9AC94-3FD5-A0A2-9616-5F8B7B64A84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F2DFE25-3A99-E85C-C182-45D22721CD4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nn-NO" noProof="0" dirty="0"/>
          </a:p>
        </p:txBody>
      </p:sp>
      <p:pic>
        <p:nvPicPr>
          <p:cNvPr id="4" name="Bilete 3">
            <a:hlinkClick r:id="rId3"/>
            <a:extLst>
              <a:ext uri="{FF2B5EF4-FFF2-40B4-BE49-F238E27FC236}">
                <a16:creationId xmlns:a16="http://schemas.microsoft.com/office/drawing/2014/main" id="{0A53CB8B-21B3-2D66-C332-BD8A51A30E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82959" y="1170971"/>
            <a:ext cx="14122081" cy="7945058"/>
          </a:xfrm>
          <a:prstGeom prst="rect">
            <a:avLst/>
          </a:prstGeom>
        </p:spPr>
      </p:pic>
    </p:spTree>
    <p:extLst>
      <p:ext uri="{BB962C8B-B14F-4D97-AF65-F5344CB8AC3E}">
        <p14:creationId xmlns:p14="http://schemas.microsoft.com/office/powerpoint/2010/main" val="3874255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5"/>
          <p:cNvSpPr txBox="1"/>
          <p:nvPr/>
        </p:nvSpPr>
        <p:spPr>
          <a:xfrm>
            <a:off x="1685137" y="1427493"/>
            <a:ext cx="15133238" cy="8566745"/>
          </a:xfrm>
          <a:prstGeom prst="rect">
            <a:avLst/>
          </a:prstGeom>
        </p:spPr>
        <p:txBody>
          <a:bodyPr lIns="0" tIns="0" rIns="0" bIns="0" rtlCol="0" anchor="ctr"/>
          <a:lstStyle/>
          <a:p>
            <a:pPr marL="0" lvl="0" indent="0" algn="ctr">
              <a:lnSpc>
                <a:spcPts val="4331"/>
              </a:lnSpc>
              <a:spcBef>
                <a:spcPct val="0"/>
              </a:spcBef>
            </a:pPr>
            <a:endParaRPr lang="nn-NO" noProof="0" dirty="0"/>
          </a:p>
        </p:txBody>
      </p:sp>
      <p:sp>
        <p:nvSpPr>
          <p:cNvPr id="6" name="TextBox 6"/>
          <p:cNvSpPr txBox="1"/>
          <p:nvPr/>
        </p:nvSpPr>
        <p:spPr>
          <a:xfrm>
            <a:off x="2335879" y="2369097"/>
            <a:ext cx="13831754" cy="6196953"/>
          </a:xfrm>
          <a:prstGeom prst="rect">
            <a:avLst/>
          </a:prstGeom>
        </p:spPr>
        <p:txBody>
          <a:bodyPr wrap="square" lIns="0" tIns="0" rIns="0" bIns="0" rtlCol="0" anchor="t">
            <a:spAutoFit/>
          </a:bodyPr>
          <a:lstStyle/>
          <a:p>
            <a:pPr algn="l"/>
            <a:r>
              <a:rPr lang="nn-NO" sz="3661" spc="175" noProof="0" dirty="0">
                <a:solidFill>
                  <a:srgbClr val="FFFFFF"/>
                </a:solidFill>
                <a:latin typeface="Saira"/>
                <a:ea typeface="Saira"/>
                <a:cs typeface="Saira"/>
                <a:sym typeface="Saira"/>
              </a:rPr>
              <a:t>Bruk læreboka di i norsk, les deg opp på retoriske verkemiddel, og forsøk å bruke eit relevant fagspråk i samtalen med sidemannen.</a:t>
            </a:r>
          </a:p>
          <a:p>
            <a:pPr algn="just"/>
            <a:endParaRPr lang="nn-NO" sz="3661" spc="175" noProof="0" dirty="0">
              <a:solidFill>
                <a:srgbClr val="FFFFFF"/>
              </a:solidFill>
              <a:latin typeface="Saira"/>
              <a:ea typeface="Saira"/>
              <a:cs typeface="Saira"/>
              <a:sym typeface="Saira"/>
            </a:endParaRPr>
          </a:p>
          <a:p>
            <a:pPr marL="790455" lvl="1" indent="-395227" algn="l">
              <a:buFont typeface="Arial"/>
              <a:buChar char="•"/>
            </a:pPr>
            <a:r>
              <a:rPr lang="nn-NO" sz="3661" spc="175" noProof="0" dirty="0">
                <a:solidFill>
                  <a:srgbClr val="FFFFFF"/>
                </a:solidFill>
                <a:latin typeface="Saira"/>
                <a:ea typeface="Saira"/>
                <a:cs typeface="Saira"/>
                <a:sym typeface="Saira"/>
              </a:rPr>
              <a:t>Kva slags kjensler prøver filmen å vekkje i oss?</a:t>
            </a:r>
          </a:p>
          <a:p>
            <a:pPr marL="790455" lvl="1" indent="-395227" algn="l">
              <a:buFont typeface="Arial"/>
              <a:buChar char="•"/>
            </a:pPr>
            <a:r>
              <a:rPr lang="nn-NO" sz="3661" spc="175" noProof="0" dirty="0">
                <a:solidFill>
                  <a:srgbClr val="FFFFFF"/>
                </a:solidFill>
                <a:latin typeface="Saira"/>
                <a:ea typeface="Saira"/>
                <a:cs typeface="Saira"/>
                <a:sym typeface="Saira"/>
              </a:rPr>
              <a:t>Kva er bodskapen kongen prøver å formidle?</a:t>
            </a:r>
          </a:p>
          <a:p>
            <a:pPr marL="790455" lvl="1" indent="-395227" algn="l">
              <a:buFont typeface="Arial"/>
              <a:buChar char="•"/>
            </a:pPr>
            <a:r>
              <a:rPr lang="nn-NO" sz="3661" spc="175" noProof="0" dirty="0">
                <a:solidFill>
                  <a:srgbClr val="FFFFFF"/>
                </a:solidFill>
                <a:latin typeface="Saira"/>
                <a:ea typeface="Saira"/>
                <a:cs typeface="Saira"/>
                <a:sym typeface="Saira"/>
              </a:rPr>
              <a:t>På kva slags måte speler filmen på dei tre appellformene etos, patos og logos?  </a:t>
            </a:r>
          </a:p>
          <a:p>
            <a:pPr marL="790455" lvl="1" indent="-395227" algn="l">
              <a:buFont typeface="Arial"/>
              <a:buChar char="•"/>
            </a:pPr>
            <a:r>
              <a:rPr lang="nn-NO" sz="3661" spc="175" noProof="0" dirty="0">
                <a:solidFill>
                  <a:srgbClr val="FFFFFF"/>
                </a:solidFill>
                <a:latin typeface="Saira"/>
                <a:ea typeface="Saira"/>
                <a:cs typeface="Saira"/>
                <a:sym typeface="Saira"/>
              </a:rPr>
              <a:t>Kvifor har NFF laga ein slik film, trur du?</a:t>
            </a:r>
          </a:p>
          <a:p>
            <a:pPr marL="790455" lvl="1" indent="-395227">
              <a:buFont typeface="Arial"/>
              <a:buChar char="•"/>
            </a:pPr>
            <a:r>
              <a:rPr lang="nn-NO" sz="3661" spc="175" noProof="0" dirty="0">
                <a:solidFill>
                  <a:srgbClr val="FFFFFF"/>
                </a:solidFill>
                <a:latin typeface="Saira"/>
                <a:ea typeface="Saira"/>
                <a:cs typeface="Saira"/>
                <a:sym typeface="Saira"/>
              </a:rPr>
              <a:t>Korleis likte du </a:t>
            </a:r>
            <a:r>
              <a:rPr lang="nn-NO" sz="3661" spc="175" dirty="0">
                <a:solidFill>
                  <a:srgbClr val="FFFFFF"/>
                </a:solidFill>
                <a:latin typeface="Saira"/>
                <a:ea typeface="Saira"/>
                <a:cs typeface="Saira"/>
                <a:sym typeface="Saira"/>
              </a:rPr>
              <a:t>filmen – </a:t>
            </a:r>
            <a:r>
              <a:rPr lang="nn-NO" sz="3661" spc="175" noProof="0" dirty="0">
                <a:solidFill>
                  <a:srgbClr val="FFFFFF"/>
                </a:solidFill>
                <a:latin typeface="Saira"/>
                <a:ea typeface="Saira"/>
                <a:cs typeface="Saira"/>
                <a:sym typeface="Saira"/>
              </a:rPr>
              <a:t>grunngje synspunktet ditt</a:t>
            </a:r>
          </a:p>
          <a:p>
            <a:pPr algn="l">
              <a:spcBef>
                <a:spcPct val="0"/>
              </a:spcBef>
            </a:pPr>
            <a:r>
              <a:rPr lang="nn-NO" sz="3661" b="1" spc="175" noProof="0" dirty="0">
                <a:solidFill>
                  <a:srgbClr val="FFFFFF"/>
                </a:solidFill>
                <a:latin typeface="Saira Bold"/>
                <a:ea typeface="Saira Bold"/>
                <a:cs typeface="Saira Bold"/>
                <a:sym typeface="Saira Bold"/>
              </a:rPr>
              <a:t>Avslutt med ein felles </a:t>
            </a:r>
            <a:r>
              <a:rPr lang="nn-NO" sz="3661" b="1" spc="175" noProof="0" dirty="0" err="1">
                <a:solidFill>
                  <a:srgbClr val="FFFFFF"/>
                </a:solidFill>
                <a:latin typeface="Saira Bold"/>
                <a:ea typeface="Saira Bold"/>
                <a:cs typeface="Saira Bold"/>
                <a:sym typeface="Saira Bold"/>
              </a:rPr>
              <a:t>klasseromssamtale</a:t>
            </a:r>
            <a:r>
              <a:rPr lang="nn-NO" sz="3661" b="1" spc="175" noProof="0" dirty="0">
                <a:solidFill>
                  <a:srgbClr val="FFFFFF"/>
                </a:solidFill>
                <a:latin typeface="Saira Bold"/>
                <a:ea typeface="Saira Bold"/>
                <a:cs typeface="Saira Bold"/>
                <a:sym typeface="Saira Bold"/>
              </a:rPr>
              <a:t> om spørsmåla.</a:t>
            </a:r>
          </a:p>
        </p:txBody>
      </p:sp>
      <p:sp>
        <p:nvSpPr>
          <p:cNvPr id="7" name="TextBox 7"/>
          <p:cNvSpPr txBox="1"/>
          <p:nvPr/>
        </p:nvSpPr>
        <p:spPr>
          <a:xfrm>
            <a:off x="3602745" y="956691"/>
            <a:ext cx="10626480" cy="941604"/>
          </a:xfrm>
          <a:prstGeom prst="rect">
            <a:avLst/>
          </a:prstGeom>
        </p:spPr>
        <p:txBody>
          <a:bodyPr lIns="0" tIns="0" rIns="0" bIns="0" rtlCol="0" anchor="t">
            <a:spAutoFit/>
          </a:bodyPr>
          <a:lstStyle/>
          <a:p>
            <a:pPr marL="0" lvl="0" indent="0" algn="ctr">
              <a:lnSpc>
                <a:spcPts val="7347"/>
              </a:lnSpc>
            </a:pPr>
            <a:r>
              <a:rPr lang="nn-NO" sz="6226" b="1" noProof="0" dirty="0">
                <a:solidFill>
                  <a:srgbClr val="FFFFFF"/>
                </a:solidFill>
                <a:latin typeface="Luktao Bold"/>
                <a:ea typeface="Luktao Bold"/>
                <a:cs typeface="Luktao Bold"/>
                <a:sym typeface="Luktao Bold"/>
              </a:rPr>
              <a:t>VI SAMTALAR I PAR</a:t>
            </a:r>
          </a:p>
        </p:txBody>
      </p:sp>
      <p:sp>
        <p:nvSpPr>
          <p:cNvPr id="8" name="TextBox 8"/>
          <p:cNvSpPr txBox="1"/>
          <p:nvPr/>
        </p:nvSpPr>
        <p:spPr>
          <a:xfrm>
            <a:off x="6736025" y="151528"/>
            <a:ext cx="4359920" cy="521484"/>
          </a:xfrm>
          <a:prstGeom prst="rect">
            <a:avLst/>
          </a:prstGeom>
        </p:spPr>
        <p:txBody>
          <a:bodyPr lIns="0" tIns="0" rIns="0" bIns="0" rtlCol="0" anchor="t">
            <a:spAutoFit/>
          </a:bodyPr>
          <a:lstStyle/>
          <a:p>
            <a:pPr algn="ctr">
              <a:lnSpc>
                <a:spcPts val="4331"/>
              </a:lnSpc>
              <a:spcBef>
                <a:spcPct val="0"/>
              </a:spcBef>
            </a:pPr>
            <a:r>
              <a:rPr lang="nn-NO" sz="3094" spc="210" noProof="0" dirty="0">
                <a:solidFill>
                  <a:srgbClr val="F9F9F9"/>
                </a:solidFill>
                <a:latin typeface="Saira"/>
                <a:ea typeface="Saira"/>
                <a:cs typeface="Saira"/>
                <a:sym typeface="Saira"/>
              </a:rPr>
              <a:t>Samarbeidsoppgåver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5"/>
          <p:cNvSpPr txBox="1"/>
          <p:nvPr/>
        </p:nvSpPr>
        <p:spPr>
          <a:xfrm>
            <a:off x="1685137" y="1427493"/>
            <a:ext cx="15133238" cy="8566745"/>
          </a:xfrm>
          <a:prstGeom prst="rect">
            <a:avLst/>
          </a:prstGeom>
        </p:spPr>
        <p:txBody>
          <a:bodyPr lIns="0" tIns="0" rIns="0" bIns="0" rtlCol="0" anchor="ctr"/>
          <a:lstStyle/>
          <a:p>
            <a:pPr marL="0" lvl="0" indent="0" algn="ctr">
              <a:lnSpc>
                <a:spcPts val="4331"/>
              </a:lnSpc>
              <a:spcBef>
                <a:spcPct val="0"/>
              </a:spcBef>
            </a:pPr>
            <a:endParaRPr lang="nn-NO" noProof="0" dirty="0"/>
          </a:p>
        </p:txBody>
      </p:sp>
      <p:sp>
        <p:nvSpPr>
          <p:cNvPr id="6" name="TextBox 6"/>
          <p:cNvSpPr txBox="1"/>
          <p:nvPr/>
        </p:nvSpPr>
        <p:spPr>
          <a:xfrm>
            <a:off x="2209980" y="2671075"/>
            <a:ext cx="13868040" cy="7887031"/>
          </a:xfrm>
          <a:prstGeom prst="rect">
            <a:avLst/>
          </a:prstGeom>
        </p:spPr>
        <p:txBody>
          <a:bodyPr wrap="square" lIns="0" tIns="0" rIns="0" bIns="0" rtlCol="0" anchor="t">
            <a:spAutoFit/>
          </a:bodyPr>
          <a:lstStyle/>
          <a:p>
            <a:pPr algn="l"/>
            <a:r>
              <a:rPr lang="nn-NO" sz="3661" spc="175" noProof="0" dirty="0">
                <a:solidFill>
                  <a:srgbClr val="FFFFFF"/>
                </a:solidFill>
                <a:latin typeface="Saira"/>
                <a:ea typeface="Saira"/>
                <a:cs typeface="Saira"/>
                <a:sym typeface="Saira"/>
              </a:rPr>
              <a:t>Etymologi er den delen av språkvitskap som </a:t>
            </a:r>
          </a:p>
          <a:p>
            <a:pPr algn="l"/>
            <a:r>
              <a:rPr lang="nn-NO" sz="3661" spc="175" noProof="0" dirty="0">
                <a:solidFill>
                  <a:srgbClr val="FFFFFF"/>
                </a:solidFill>
                <a:latin typeface="Saira"/>
                <a:ea typeface="Saira"/>
                <a:cs typeface="Saira"/>
                <a:sym typeface="Saira"/>
              </a:rPr>
              <a:t>forklarar opphavet til ord.</a:t>
            </a:r>
          </a:p>
          <a:p>
            <a:pPr algn="l"/>
            <a:endParaRPr lang="nn-NO" sz="3661" spc="175" noProof="0" dirty="0">
              <a:solidFill>
                <a:srgbClr val="FFFFFF"/>
              </a:solidFill>
              <a:latin typeface="Saira"/>
              <a:ea typeface="Saira"/>
              <a:cs typeface="Saira"/>
              <a:sym typeface="Saira"/>
            </a:endParaRPr>
          </a:p>
          <a:p>
            <a:pPr algn="l"/>
            <a:r>
              <a:rPr lang="nn-NO" sz="3661" b="1" spc="175" noProof="0" dirty="0">
                <a:solidFill>
                  <a:srgbClr val="FFFFFF"/>
                </a:solidFill>
                <a:latin typeface="Saira Bold"/>
                <a:ea typeface="Saira Bold"/>
                <a:cs typeface="Saira Bold"/>
                <a:sym typeface="Saira Bold"/>
              </a:rPr>
              <a:t>Spørsmål: </a:t>
            </a:r>
            <a:r>
              <a:rPr lang="nn-NO" sz="3661" spc="175" noProof="0" dirty="0">
                <a:solidFill>
                  <a:srgbClr val="FFFFFF"/>
                </a:solidFill>
                <a:latin typeface="Saira"/>
                <a:ea typeface="Saira"/>
                <a:cs typeface="Saira"/>
                <a:sym typeface="Saira"/>
              </a:rPr>
              <a:t>Kva betyr eigentleg Noreg/Norge, og kvar kjem det frå?</a:t>
            </a:r>
          </a:p>
          <a:p>
            <a:pPr algn="l"/>
            <a:endParaRPr lang="nn-NO" sz="3661" spc="175" noProof="0" dirty="0">
              <a:solidFill>
                <a:srgbClr val="FFFFFF"/>
              </a:solidFill>
              <a:latin typeface="Saira"/>
              <a:ea typeface="Saira"/>
              <a:cs typeface="Saira"/>
              <a:sym typeface="Saira"/>
            </a:endParaRPr>
          </a:p>
          <a:p>
            <a:r>
              <a:rPr lang="nn-NO" sz="3661" b="1" spc="175" noProof="0" dirty="0">
                <a:solidFill>
                  <a:srgbClr val="FFFFFF"/>
                </a:solidFill>
                <a:latin typeface="Saira Bold"/>
                <a:ea typeface="Saira Bold"/>
                <a:cs typeface="Saira Bold"/>
                <a:sym typeface="Saira Bold"/>
              </a:rPr>
              <a:t>Oppgåve: </a:t>
            </a:r>
            <a:r>
              <a:rPr lang="nn-NO" sz="3661" spc="175" noProof="0" dirty="0">
                <a:solidFill>
                  <a:srgbClr val="FFFFFF"/>
                </a:solidFill>
                <a:latin typeface="Saira"/>
                <a:ea typeface="Saira"/>
                <a:cs typeface="Saira"/>
                <a:sym typeface="Saira"/>
              </a:rPr>
              <a:t>Les </a:t>
            </a:r>
            <a:r>
              <a:rPr lang="nn-NO" sz="3661" spc="175" dirty="0">
                <a:solidFill>
                  <a:srgbClr val="FFFFFF"/>
                </a:solidFill>
                <a:latin typeface="Saira"/>
                <a:ea typeface="Saira"/>
                <a:cs typeface="Saira"/>
                <a:sym typeface="Saira"/>
              </a:rPr>
              <a:t>SNL-artikkelen </a:t>
            </a:r>
            <a:r>
              <a:rPr lang="nn-NO" sz="3661" spc="175" dirty="0">
                <a:solidFill>
                  <a:schemeClr val="bg1"/>
                </a:solidFill>
                <a:latin typeface="Saira Bold" panose="020B0604020202020204" charset="0"/>
                <a:ea typeface="Saira"/>
                <a:cs typeface="Saira"/>
                <a:sym typeface="Saira"/>
                <a:hlinkClick r:id="rId4">
                  <a:extLst>
                    <a:ext uri="{A12FA001-AC4F-418D-AE19-62706E023703}">
                      <ahyp:hlinkClr xmlns:ahyp="http://schemas.microsoft.com/office/drawing/2018/hyperlinkcolor" val="tx"/>
                    </a:ext>
                  </a:extLst>
                </a:hlinkClick>
              </a:rPr>
              <a:t>«Norge og Noreg», </a:t>
            </a:r>
            <a:r>
              <a:rPr lang="nn-NO" sz="3661" spc="175" noProof="0" dirty="0">
                <a:solidFill>
                  <a:srgbClr val="FFFFFF"/>
                </a:solidFill>
                <a:latin typeface="Saira"/>
                <a:ea typeface="Saira"/>
                <a:cs typeface="Saira"/>
                <a:sym typeface="Saira"/>
              </a:rPr>
              <a:t>og skriv ned stikkord frå forklaringa. Forklar deretter sidemannen etymologien bak namnet.</a:t>
            </a:r>
          </a:p>
          <a:p>
            <a:pPr algn="l"/>
            <a:endParaRPr lang="nn-NO" sz="3661" spc="175" noProof="0" dirty="0">
              <a:solidFill>
                <a:srgbClr val="FFFFFF"/>
              </a:solidFill>
              <a:latin typeface="Saira"/>
              <a:ea typeface="Saira"/>
              <a:cs typeface="Saira"/>
              <a:sym typeface="Saira"/>
            </a:endParaRPr>
          </a:p>
          <a:p>
            <a:pPr algn="l"/>
            <a:r>
              <a:rPr lang="nn-NO" sz="3661" b="1" spc="175" noProof="0" dirty="0">
                <a:solidFill>
                  <a:srgbClr val="FFFFFF"/>
                </a:solidFill>
                <a:latin typeface="Saira Bold"/>
                <a:ea typeface="Saira Bold"/>
                <a:cs typeface="Saira Bold"/>
                <a:sym typeface="Saira Bold"/>
              </a:rPr>
              <a:t>Heimelekse: </a:t>
            </a:r>
            <a:r>
              <a:rPr lang="nn-NO" sz="3661" spc="175" noProof="0" dirty="0">
                <a:solidFill>
                  <a:srgbClr val="FFFFFF"/>
                </a:solidFill>
                <a:latin typeface="Saira"/>
                <a:ea typeface="Saira"/>
                <a:cs typeface="Saira"/>
                <a:sym typeface="Saira"/>
              </a:rPr>
              <a:t>Spør dei heime om dei veit opphavet til Noreg/Norge, og gje dei deretter ei munnleg forklaring.</a:t>
            </a:r>
          </a:p>
          <a:p>
            <a:pPr algn="l"/>
            <a:endParaRPr lang="nn-NO" sz="3661" spc="175" noProof="0" dirty="0">
              <a:solidFill>
                <a:srgbClr val="FFFFFF"/>
              </a:solidFill>
              <a:latin typeface="Saira"/>
              <a:ea typeface="Saira"/>
              <a:cs typeface="Saira"/>
              <a:sym typeface="Saira"/>
            </a:endParaRPr>
          </a:p>
          <a:p>
            <a:pPr algn="l">
              <a:spcBef>
                <a:spcPct val="0"/>
              </a:spcBef>
            </a:pPr>
            <a:r>
              <a:rPr lang="nn-NO" sz="3661" spc="175" noProof="0" dirty="0">
                <a:solidFill>
                  <a:srgbClr val="FFFFFF"/>
                </a:solidFill>
                <a:latin typeface="Saira"/>
                <a:ea typeface="Saira"/>
                <a:cs typeface="Saira"/>
                <a:sym typeface="Saira"/>
              </a:rPr>
              <a:t> </a:t>
            </a:r>
          </a:p>
        </p:txBody>
      </p:sp>
      <p:sp>
        <p:nvSpPr>
          <p:cNvPr id="8" name="TextBox 8"/>
          <p:cNvSpPr txBox="1"/>
          <p:nvPr/>
        </p:nvSpPr>
        <p:spPr>
          <a:xfrm>
            <a:off x="3830760" y="1484144"/>
            <a:ext cx="10626480" cy="941604"/>
          </a:xfrm>
          <a:prstGeom prst="rect">
            <a:avLst/>
          </a:prstGeom>
        </p:spPr>
        <p:txBody>
          <a:bodyPr lIns="0" tIns="0" rIns="0" bIns="0" rtlCol="0" anchor="t">
            <a:spAutoFit/>
          </a:bodyPr>
          <a:lstStyle/>
          <a:p>
            <a:pPr marL="0" lvl="0" indent="0" algn="ctr">
              <a:lnSpc>
                <a:spcPts val="7347"/>
              </a:lnSpc>
            </a:pPr>
            <a:r>
              <a:rPr lang="nn-NO" sz="6226" b="1" noProof="0" dirty="0">
                <a:solidFill>
                  <a:srgbClr val="FFFFFF"/>
                </a:solidFill>
                <a:latin typeface="Luktao Bold"/>
                <a:ea typeface="Luktao Bold"/>
                <a:cs typeface="Luktao Bold"/>
                <a:sym typeface="Luktao Bold"/>
              </a:rPr>
              <a:t>NOREG OG NORGE</a:t>
            </a:r>
          </a:p>
        </p:txBody>
      </p:sp>
      <p:sp>
        <p:nvSpPr>
          <p:cNvPr id="9" name="TextBox 9"/>
          <p:cNvSpPr txBox="1"/>
          <p:nvPr/>
        </p:nvSpPr>
        <p:spPr>
          <a:xfrm>
            <a:off x="4969892" y="999125"/>
            <a:ext cx="8348216" cy="532646"/>
          </a:xfrm>
          <a:prstGeom prst="rect">
            <a:avLst/>
          </a:prstGeom>
        </p:spPr>
        <p:txBody>
          <a:bodyPr wrap="square" lIns="0" tIns="0" rIns="0" bIns="0" rtlCol="0" anchor="t">
            <a:spAutoFit/>
          </a:bodyPr>
          <a:lstStyle/>
          <a:p>
            <a:pPr algn="ctr">
              <a:lnSpc>
                <a:spcPts val="4331"/>
              </a:lnSpc>
              <a:spcBef>
                <a:spcPct val="0"/>
              </a:spcBef>
            </a:pPr>
            <a:r>
              <a:rPr lang="nn-NO" sz="3094" spc="210" noProof="0" dirty="0">
                <a:solidFill>
                  <a:srgbClr val="F9F9F9"/>
                </a:solidFill>
                <a:latin typeface="Saira"/>
                <a:ea typeface="Saira"/>
                <a:cs typeface="Saira"/>
                <a:sym typeface="Saira"/>
              </a:rPr>
              <a:t>Eit namn vi bør kjenne bakgrunnen til: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5022299" y="3292076"/>
            <a:ext cx="8160301" cy="6039987"/>
          </a:xfrm>
          <a:prstGeom prst="rect">
            <a:avLst/>
          </a:prstGeom>
        </p:spPr>
        <p:txBody>
          <a:bodyPr wrap="square" lIns="0" tIns="0" rIns="0" bIns="0" rtlCol="0" anchor="t">
            <a:spAutoFit/>
          </a:bodyPr>
          <a:lstStyle/>
          <a:p>
            <a:pPr algn="l"/>
            <a:r>
              <a:rPr lang="nn-NO" sz="3019" spc="144" noProof="0" dirty="0">
                <a:solidFill>
                  <a:srgbClr val="FFFFFF"/>
                </a:solidFill>
                <a:latin typeface="Saira"/>
                <a:ea typeface="Saira"/>
                <a:cs typeface="Saira"/>
                <a:sym typeface="Saira"/>
              </a:rPr>
              <a:t>Du kan velje mellom 5 skriveoppgåver. Alle oppgåvene tek utgangspunkt i VM, men dei inviterer til ulike måtar å skrive og tenkje på. </a:t>
            </a:r>
          </a:p>
          <a:p>
            <a:pPr algn="l"/>
            <a:endParaRPr lang="nn-NO" sz="3019" spc="144" noProof="0" dirty="0">
              <a:solidFill>
                <a:srgbClr val="FFFFFF"/>
              </a:solidFill>
              <a:latin typeface="Saira"/>
              <a:ea typeface="Saira"/>
              <a:cs typeface="Saira"/>
              <a:sym typeface="Saira"/>
            </a:endParaRPr>
          </a:p>
          <a:p>
            <a:pPr algn="l"/>
            <a:r>
              <a:rPr lang="nn-NO" sz="3019" spc="144" noProof="0" dirty="0">
                <a:solidFill>
                  <a:srgbClr val="FFFFFF"/>
                </a:solidFill>
                <a:latin typeface="Saira"/>
                <a:ea typeface="Saira"/>
                <a:cs typeface="Saira"/>
                <a:sym typeface="Saira"/>
              </a:rPr>
              <a:t>Pass på at du skriv på nynorsk, og at du brukar ordbøkene aktivt i skrivinga.</a:t>
            </a:r>
          </a:p>
          <a:p>
            <a:pPr algn="l"/>
            <a:endParaRPr lang="nn-NO" sz="3019" spc="144" noProof="0" dirty="0">
              <a:solidFill>
                <a:srgbClr val="FFFFFF"/>
              </a:solidFill>
              <a:latin typeface="Saira"/>
              <a:ea typeface="Saira"/>
              <a:cs typeface="Saira"/>
              <a:sym typeface="Saira"/>
            </a:endParaRPr>
          </a:p>
          <a:p>
            <a:pPr algn="l"/>
            <a:r>
              <a:rPr lang="nn-NO" sz="3019" spc="144" noProof="0" dirty="0">
                <a:solidFill>
                  <a:srgbClr val="FFFFFF"/>
                </a:solidFill>
                <a:latin typeface="Saira"/>
                <a:ea typeface="Saira"/>
                <a:cs typeface="Saira"/>
                <a:sym typeface="Saira"/>
              </a:rPr>
              <a:t>Les tekstane høgt for kvarandre når de er ferdige, og gjer dette til ein VM-skriveverkstad!</a:t>
            </a:r>
          </a:p>
          <a:p>
            <a:pPr algn="l"/>
            <a:endParaRPr lang="nn-NO" sz="3019" spc="144" noProof="0" dirty="0">
              <a:solidFill>
                <a:srgbClr val="FFFFFF"/>
              </a:solidFill>
              <a:latin typeface="Saira"/>
              <a:ea typeface="Saira"/>
              <a:cs typeface="Saira"/>
              <a:sym typeface="Saira"/>
            </a:endParaRPr>
          </a:p>
          <a:p>
            <a:pPr marL="0" lvl="0" indent="0" algn="l">
              <a:spcBef>
                <a:spcPct val="0"/>
              </a:spcBef>
            </a:pPr>
            <a:endParaRPr lang="nn-NO" sz="3019" spc="144" noProof="0" dirty="0">
              <a:solidFill>
                <a:srgbClr val="FFFFFF"/>
              </a:solidFill>
              <a:latin typeface="Saira"/>
              <a:ea typeface="Saira"/>
              <a:cs typeface="Saira"/>
              <a:sym typeface="Saira"/>
            </a:endParaRPr>
          </a:p>
        </p:txBody>
      </p:sp>
      <p:sp>
        <p:nvSpPr>
          <p:cNvPr id="9" name="TextBox 9"/>
          <p:cNvSpPr txBox="1"/>
          <p:nvPr/>
        </p:nvSpPr>
        <p:spPr>
          <a:xfrm>
            <a:off x="4450117" y="1650175"/>
            <a:ext cx="9387763" cy="1115690"/>
          </a:xfrm>
          <a:prstGeom prst="rect">
            <a:avLst/>
          </a:prstGeom>
        </p:spPr>
        <p:txBody>
          <a:bodyPr wrap="square" lIns="0" tIns="0" rIns="0" bIns="0" rtlCol="0" anchor="t">
            <a:spAutoFit/>
          </a:bodyPr>
          <a:lstStyle/>
          <a:p>
            <a:pPr marL="0" lvl="0" indent="0" algn="ctr">
              <a:lnSpc>
                <a:spcPts val="8717"/>
              </a:lnSpc>
              <a:spcBef>
                <a:spcPct val="0"/>
              </a:spcBef>
            </a:pPr>
            <a:r>
              <a:rPr lang="nn-NO" sz="6226" b="1" noProof="0" dirty="0">
                <a:solidFill>
                  <a:srgbClr val="FFFFFF"/>
                </a:solidFill>
                <a:latin typeface="Luktao Bold"/>
                <a:ea typeface="Luktao Bold"/>
                <a:cs typeface="Luktao Bold"/>
                <a:sym typeface="Luktao Bold"/>
              </a:rPr>
              <a:t>VM-SKRIVEVERKSTAD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5"/>
          <p:cNvSpPr txBox="1"/>
          <p:nvPr/>
        </p:nvSpPr>
        <p:spPr>
          <a:xfrm>
            <a:off x="318637" y="287116"/>
            <a:ext cx="10993530" cy="9364770"/>
          </a:xfrm>
          <a:prstGeom prst="rect">
            <a:avLst/>
          </a:prstGeom>
        </p:spPr>
        <p:txBody>
          <a:bodyPr lIns="0" tIns="0" rIns="0" bIns="0" rtlCol="0" anchor="ctr"/>
          <a:lstStyle/>
          <a:p>
            <a:pPr marL="0" lvl="0" indent="0" algn="ctr">
              <a:lnSpc>
                <a:spcPts val="4331"/>
              </a:lnSpc>
              <a:spcBef>
                <a:spcPct val="0"/>
              </a:spcBef>
            </a:pPr>
            <a:endParaRPr lang="nn-NO" noProof="0" dirty="0"/>
          </a:p>
        </p:txBody>
      </p:sp>
      <p:sp>
        <p:nvSpPr>
          <p:cNvPr id="6" name="TextBox 6"/>
          <p:cNvSpPr txBox="1"/>
          <p:nvPr/>
        </p:nvSpPr>
        <p:spPr>
          <a:xfrm>
            <a:off x="1713287" y="1181100"/>
            <a:ext cx="8310141" cy="8352928"/>
          </a:xfrm>
          <a:prstGeom prst="rect">
            <a:avLst/>
          </a:prstGeom>
        </p:spPr>
        <p:txBody>
          <a:bodyPr wrap="square" lIns="0" tIns="0" rIns="0" bIns="0" rtlCol="0" anchor="t">
            <a:spAutoFit/>
          </a:bodyPr>
          <a:lstStyle/>
          <a:p>
            <a:pPr marL="0" lvl="0" indent="0" algn="ctr"/>
            <a:r>
              <a:rPr lang="nn-NO" sz="2804" spc="134" noProof="0" dirty="0">
                <a:solidFill>
                  <a:srgbClr val="171822"/>
                </a:solidFill>
                <a:latin typeface="Cambria" panose="02040503050406030204" pitchFamily="18" charset="0"/>
                <a:ea typeface="Cambria" panose="02040503050406030204" pitchFamily="18" charset="0"/>
                <a:cs typeface="Saira"/>
                <a:sym typeface="Saira"/>
              </a:rPr>
              <a:t>Kjæ</a:t>
            </a:r>
            <a:r>
              <a:rPr lang="nn-NO" sz="2804" u="none" strike="noStrike" spc="134" noProof="0" dirty="0">
                <a:solidFill>
                  <a:srgbClr val="171822"/>
                </a:solidFill>
                <a:latin typeface="Cambria" panose="02040503050406030204" pitchFamily="18" charset="0"/>
                <a:ea typeface="Cambria" panose="02040503050406030204" pitchFamily="18" charset="0"/>
                <a:cs typeface="Saira"/>
                <a:sym typeface="Saira"/>
              </a:rPr>
              <a:t>re alle saman</a:t>
            </a:r>
          </a:p>
          <a:p>
            <a:pPr marL="0" lvl="0" indent="0" algn="ctr"/>
            <a:r>
              <a:rPr lang="nn-NO" sz="2804" u="none" strike="noStrike" spc="134" noProof="0" dirty="0">
                <a:solidFill>
                  <a:srgbClr val="171822"/>
                </a:solidFill>
                <a:latin typeface="Cambria" panose="02040503050406030204" pitchFamily="18" charset="0"/>
                <a:ea typeface="Cambria" panose="02040503050406030204" pitchFamily="18" charset="0"/>
                <a:cs typeface="Saira"/>
                <a:sym typeface="Saira"/>
              </a:rPr>
              <a:t>Herrelandslaget i fotball skal til VM for første gong på 28 år. Vi har venta lenge. Det er ein tropp som kjem frå heile landet, frå små og store klubbar, der fotballen betyr mykje for mange. Håpet har levd på grus og gras og kunstgras. I ballbingar mellom blokkene. På små baner i små bygder. Over lange avstandar, ferjer og fjellovergangar.</a:t>
            </a:r>
          </a:p>
          <a:p>
            <a:pPr marL="0" lvl="0" indent="0" algn="ctr"/>
            <a:endParaRPr lang="nn-NO" sz="2804" u="none" strike="noStrike" spc="134" noProof="0" dirty="0">
              <a:solidFill>
                <a:srgbClr val="171822"/>
              </a:solidFill>
              <a:latin typeface="Cambria" panose="02040503050406030204" pitchFamily="18" charset="0"/>
              <a:ea typeface="Cambria" panose="02040503050406030204" pitchFamily="18" charset="0"/>
              <a:cs typeface="Saira"/>
              <a:sym typeface="Saira"/>
            </a:endParaRPr>
          </a:p>
          <a:p>
            <a:pPr marL="0" lvl="0" indent="0" algn="ctr"/>
            <a:r>
              <a:rPr lang="nn-NO" sz="2804" u="none" strike="noStrike" spc="134" noProof="0" dirty="0">
                <a:solidFill>
                  <a:srgbClr val="171822"/>
                </a:solidFill>
                <a:latin typeface="Cambria" panose="02040503050406030204" pitchFamily="18" charset="0"/>
                <a:ea typeface="Cambria" panose="02040503050406030204" pitchFamily="18" charset="0"/>
                <a:cs typeface="Saira"/>
                <a:sym typeface="Saira"/>
              </a:rPr>
              <a:t>Heile Noreg sitt lag er bygd av fellesskap, hardt arbeid og store draumar. Når vi står saman, er Noreg framfor alt eitt lag.</a:t>
            </a:r>
          </a:p>
          <a:p>
            <a:pPr marL="0" lvl="0" indent="0" algn="ctr"/>
            <a:endParaRPr lang="nn-NO" sz="2804" u="none" strike="noStrike" spc="134" noProof="0" dirty="0">
              <a:solidFill>
                <a:srgbClr val="171822"/>
              </a:solidFill>
              <a:latin typeface="Cambria" panose="02040503050406030204" pitchFamily="18" charset="0"/>
              <a:ea typeface="Cambria" panose="02040503050406030204" pitchFamily="18" charset="0"/>
              <a:cs typeface="Saira"/>
              <a:sym typeface="Saira"/>
            </a:endParaRPr>
          </a:p>
          <a:p>
            <a:pPr marL="0" lvl="0" indent="0" algn="ctr"/>
            <a:r>
              <a:rPr lang="nn-NO" sz="2804" u="none" strike="noStrike" spc="134" noProof="0" dirty="0">
                <a:solidFill>
                  <a:srgbClr val="171822"/>
                </a:solidFill>
                <a:latin typeface="Cambria" panose="02040503050406030204" pitchFamily="18" charset="0"/>
                <a:ea typeface="Cambria" panose="02040503050406030204" pitchFamily="18" charset="0"/>
                <a:cs typeface="Saira"/>
                <a:sym typeface="Saira"/>
              </a:rPr>
              <a:t>No når vi skal sende våre beste menn ut i verda, står vi saman om å ønskje dei lukke til på reisa.</a:t>
            </a:r>
          </a:p>
          <a:p>
            <a:pPr marL="0" lvl="0" indent="0" algn="ctr"/>
            <a:endParaRPr lang="nn-NO" sz="2804" u="none" strike="noStrike" spc="134" noProof="0" dirty="0">
              <a:solidFill>
                <a:srgbClr val="171822"/>
              </a:solidFill>
              <a:latin typeface="Cambria" panose="02040503050406030204" pitchFamily="18" charset="0"/>
              <a:ea typeface="Cambria" panose="02040503050406030204" pitchFamily="18" charset="0"/>
              <a:cs typeface="Saira"/>
              <a:sym typeface="Saira"/>
            </a:endParaRPr>
          </a:p>
          <a:p>
            <a:pPr marL="0" lvl="0" indent="0" algn="ctr"/>
            <a:r>
              <a:rPr lang="nn-NO" sz="2404" i="1" u="none" strike="noStrike" spc="115" noProof="0" dirty="0">
                <a:solidFill>
                  <a:srgbClr val="171822"/>
                </a:solidFill>
                <a:latin typeface="Cambria" panose="02040503050406030204" pitchFamily="18" charset="0"/>
                <a:ea typeface="Cambria" panose="02040503050406030204" pitchFamily="18" charset="0"/>
                <a:cs typeface="Muli Italics"/>
                <a:sym typeface="Muli Italics"/>
              </a:rPr>
              <a:t>Kongens tale i samband med landslagsuttaket.</a:t>
            </a:r>
          </a:p>
          <a:p>
            <a:pPr marL="0" lvl="0" indent="0" algn="ctr"/>
            <a:endParaRPr lang="nn-NO" sz="2404" i="1" u="none" strike="noStrike" spc="115" noProof="0" dirty="0">
              <a:solidFill>
                <a:srgbClr val="171822"/>
              </a:solidFill>
              <a:latin typeface="Cambria" panose="02040503050406030204" pitchFamily="18" charset="0"/>
              <a:ea typeface="Cambria" panose="02040503050406030204" pitchFamily="18" charset="0"/>
              <a:cs typeface="Muli Italics"/>
              <a:sym typeface="Muli Italics"/>
            </a:endParaRPr>
          </a:p>
        </p:txBody>
      </p:sp>
      <p:sp>
        <p:nvSpPr>
          <p:cNvPr id="9" name="TextBox 9"/>
          <p:cNvSpPr txBox="1"/>
          <p:nvPr/>
        </p:nvSpPr>
        <p:spPr>
          <a:xfrm>
            <a:off x="12246959" y="768876"/>
            <a:ext cx="5262169" cy="8883009"/>
          </a:xfrm>
          <a:prstGeom prst="rect">
            <a:avLst/>
          </a:prstGeom>
        </p:spPr>
        <p:txBody>
          <a:bodyPr lIns="0" tIns="0" rIns="0" bIns="0" rtlCol="0" anchor="ctr"/>
          <a:lstStyle/>
          <a:p>
            <a:pPr marL="0" lvl="0" indent="0" algn="ctr">
              <a:lnSpc>
                <a:spcPts val="4331"/>
              </a:lnSpc>
              <a:spcBef>
                <a:spcPct val="0"/>
              </a:spcBef>
            </a:pPr>
            <a:endParaRPr lang="nn-NO" noProof="0" dirty="0"/>
          </a:p>
        </p:txBody>
      </p:sp>
      <p:sp>
        <p:nvSpPr>
          <p:cNvPr id="10" name="TextBox 10"/>
          <p:cNvSpPr txBox="1"/>
          <p:nvPr/>
        </p:nvSpPr>
        <p:spPr>
          <a:xfrm>
            <a:off x="11939155" y="1878658"/>
            <a:ext cx="4987275" cy="6441507"/>
          </a:xfrm>
          <a:prstGeom prst="rect">
            <a:avLst/>
          </a:prstGeom>
        </p:spPr>
        <p:txBody>
          <a:bodyPr lIns="0" tIns="0" rIns="0" bIns="0" rtlCol="0" anchor="t">
            <a:spAutoFit/>
          </a:bodyPr>
          <a:lstStyle/>
          <a:p>
            <a:pPr algn="ctr"/>
            <a:r>
              <a:rPr lang="nn-NO" sz="4104" b="1" spc="197" noProof="0" dirty="0">
                <a:solidFill>
                  <a:srgbClr val="FFFEFA"/>
                </a:solidFill>
                <a:latin typeface="Saira Bold"/>
                <a:ea typeface="Saira Bold"/>
                <a:cs typeface="Saira Bold"/>
                <a:sym typeface="Saira Bold"/>
              </a:rPr>
              <a:t>Skriveoppgåve 1 </a:t>
            </a:r>
          </a:p>
          <a:p>
            <a:pPr algn="ctr"/>
            <a:endParaRPr lang="nn-NO" sz="4104" b="1" spc="197" noProof="0" dirty="0">
              <a:solidFill>
                <a:srgbClr val="FFFEFA"/>
              </a:solidFill>
              <a:latin typeface="Saira Bold"/>
              <a:ea typeface="Saira Bold"/>
              <a:cs typeface="Saira Bold"/>
              <a:sym typeface="Saira Bold"/>
            </a:endParaRPr>
          </a:p>
          <a:p>
            <a:pPr marL="0" lvl="0" indent="0" algn="ctr"/>
            <a:r>
              <a:rPr lang="nn-NO" sz="2804" spc="134" noProof="0" dirty="0">
                <a:solidFill>
                  <a:srgbClr val="FFFEFA"/>
                </a:solidFill>
                <a:latin typeface="Saira"/>
                <a:ea typeface="Saira"/>
                <a:cs typeface="Saira"/>
                <a:sym typeface="Saira"/>
              </a:rPr>
              <a:t>Kva kan det bety at «Håpet har levd på grus og gras og kunstgras»? Ta utgangspunkt i nokre av dei språklege bileta i teksten, og reflekter over korleis barne- og ungdomsfotballen som vert spelt over heile landet, kan skape både draumar, fellesskap og ei viktig tilhøyrsle.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5"/>
          <p:cNvSpPr txBox="1"/>
          <p:nvPr/>
        </p:nvSpPr>
        <p:spPr>
          <a:xfrm>
            <a:off x="12246959" y="63478"/>
            <a:ext cx="5556085" cy="10011385"/>
          </a:xfrm>
          <a:prstGeom prst="rect">
            <a:avLst/>
          </a:prstGeom>
        </p:spPr>
        <p:txBody>
          <a:bodyPr lIns="0" tIns="0" rIns="0" bIns="0" rtlCol="0" anchor="ctr"/>
          <a:lstStyle/>
          <a:p>
            <a:pPr marL="0" lvl="0" indent="0" algn="ctr">
              <a:lnSpc>
                <a:spcPts val="4331"/>
              </a:lnSpc>
              <a:spcBef>
                <a:spcPct val="0"/>
              </a:spcBef>
            </a:pPr>
            <a:endParaRPr lang="nn-NO" noProof="0" dirty="0"/>
          </a:p>
        </p:txBody>
      </p:sp>
      <p:sp>
        <p:nvSpPr>
          <p:cNvPr id="7" name="TextBox 7"/>
          <p:cNvSpPr txBox="1"/>
          <p:nvPr/>
        </p:nvSpPr>
        <p:spPr>
          <a:xfrm>
            <a:off x="12420600" y="876300"/>
            <a:ext cx="4987275" cy="6781985"/>
          </a:xfrm>
          <a:prstGeom prst="rect">
            <a:avLst/>
          </a:prstGeom>
        </p:spPr>
        <p:txBody>
          <a:bodyPr lIns="0" tIns="0" rIns="0" bIns="0" rtlCol="0" anchor="t">
            <a:spAutoFit/>
          </a:bodyPr>
          <a:lstStyle/>
          <a:p>
            <a:pPr algn="l"/>
            <a:r>
              <a:rPr lang="nn-NO" sz="4004" b="1" spc="192" noProof="0" dirty="0">
                <a:solidFill>
                  <a:srgbClr val="FFFEFA"/>
                </a:solidFill>
                <a:latin typeface="Saira Bold"/>
                <a:ea typeface="Saira Bold"/>
                <a:cs typeface="Saira Bold"/>
                <a:sym typeface="Saira Bold"/>
              </a:rPr>
              <a:t>Skriveoppgåve 2 </a:t>
            </a:r>
          </a:p>
          <a:p>
            <a:pPr algn="l"/>
            <a:endParaRPr lang="nn-NO" sz="4004" b="1" spc="192" noProof="0" dirty="0">
              <a:solidFill>
                <a:srgbClr val="FFFEFA"/>
              </a:solidFill>
              <a:latin typeface="Saira Bold"/>
              <a:ea typeface="Saira Bold"/>
              <a:cs typeface="Saira Bold"/>
              <a:sym typeface="Saira Bold"/>
            </a:endParaRPr>
          </a:p>
          <a:p>
            <a:pPr algn="l"/>
            <a:r>
              <a:rPr lang="nn-NO" sz="2404" spc="115" noProof="0" dirty="0">
                <a:solidFill>
                  <a:srgbClr val="FFFEFA"/>
                </a:solidFill>
                <a:latin typeface="Saira"/>
                <a:ea typeface="Saira"/>
                <a:cs typeface="Saira"/>
                <a:sym typeface="Saira"/>
              </a:rPr>
              <a:t>Alle på biletet til venstre har ein gong vore små fotballgutar som har drøymt om å bli profesjonelle fotballspelarar. Dei har </a:t>
            </a:r>
            <a:r>
              <a:rPr lang="nn-NO" sz="2404" spc="115" noProof="0" dirty="0" err="1">
                <a:solidFill>
                  <a:srgbClr val="FFFEFA"/>
                </a:solidFill>
                <a:latin typeface="Saira"/>
                <a:ea typeface="Saira"/>
                <a:cs typeface="Saira"/>
                <a:sym typeface="Saira"/>
              </a:rPr>
              <a:t>trent</a:t>
            </a:r>
            <a:r>
              <a:rPr lang="nn-NO" sz="2404" spc="115" noProof="0" dirty="0">
                <a:solidFill>
                  <a:srgbClr val="FFFEFA"/>
                </a:solidFill>
                <a:latin typeface="Saira"/>
                <a:ea typeface="Saira"/>
                <a:cs typeface="Saira"/>
                <a:sym typeface="Saira"/>
              </a:rPr>
              <a:t> i regn og vind og bomma på mange mål før dei oppnådde suksess.</a:t>
            </a:r>
          </a:p>
          <a:p>
            <a:pPr algn="l"/>
            <a:endParaRPr lang="nn-NO" sz="2404" spc="115" noProof="0" dirty="0">
              <a:solidFill>
                <a:srgbClr val="FFFEFA"/>
              </a:solidFill>
              <a:latin typeface="Saira"/>
              <a:ea typeface="Saira"/>
              <a:cs typeface="Saira"/>
              <a:sym typeface="Saira"/>
            </a:endParaRPr>
          </a:p>
          <a:p>
            <a:pPr lvl="0"/>
            <a:r>
              <a:rPr lang="nn-NO" sz="2404" spc="115" noProof="0" dirty="0">
                <a:solidFill>
                  <a:srgbClr val="FFFEFA"/>
                </a:solidFill>
                <a:latin typeface="Saira"/>
                <a:ea typeface="Saira"/>
                <a:cs typeface="Saira"/>
                <a:sym typeface="Saira"/>
              </a:rPr>
              <a:t>Skriv ei novelle med tittelen </a:t>
            </a:r>
            <a:r>
              <a:rPr lang="nn-NO" sz="2404" spc="115" dirty="0">
                <a:solidFill>
                  <a:srgbClr val="FFFEFA"/>
                </a:solidFill>
                <a:latin typeface="Saira"/>
                <a:ea typeface="Saira"/>
                <a:cs typeface="Saira"/>
                <a:sym typeface="Saira"/>
              </a:rPr>
              <a:t>«</a:t>
            </a:r>
            <a:r>
              <a:rPr lang="nn-NO" sz="2404" spc="115" noProof="0" dirty="0">
                <a:solidFill>
                  <a:srgbClr val="FFFEFA"/>
                </a:solidFill>
                <a:latin typeface="Saira"/>
                <a:ea typeface="Saira"/>
                <a:cs typeface="Saira"/>
                <a:sym typeface="Saira"/>
              </a:rPr>
              <a:t>Grusbana</a:t>
            </a:r>
            <a:r>
              <a:rPr lang="nn-NO" sz="2404" spc="115" dirty="0">
                <a:solidFill>
                  <a:srgbClr val="FFFEFA"/>
                </a:solidFill>
                <a:latin typeface="Saira"/>
                <a:ea typeface="Saira"/>
                <a:cs typeface="Saira"/>
                <a:sym typeface="Saira"/>
              </a:rPr>
              <a:t>»</a:t>
            </a:r>
            <a:r>
              <a:rPr lang="nn-NO" sz="2404" spc="115" noProof="0" dirty="0">
                <a:solidFill>
                  <a:srgbClr val="FFFEFA"/>
                </a:solidFill>
                <a:latin typeface="Saira"/>
                <a:ea typeface="Saira"/>
                <a:cs typeface="Saira"/>
                <a:sym typeface="Saira"/>
              </a:rPr>
              <a:t>. I novella skal du skildre eit viktig vendepunkt i ein av landslagsspelarane sin kvardag som barn eller ungdom. La små detaljar få stor betydning i teksten.</a:t>
            </a:r>
          </a:p>
        </p:txBody>
      </p:sp>
      <p:sp>
        <p:nvSpPr>
          <p:cNvPr id="8" name="TextBox 8"/>
          <p:cNvSpPr txBox="1"/>
          <p:nvPr/>
        </p:nvSpPr>
        <p:spPr>
          <a:xfrm>
            <a:off x="0" y="9477750"/>
            <a:ext cx="1711142" cy="555280"/>
          </a:xfrm>
          <a:prstGeom prst="rect">
            <a:avLst/>
          </a:prstGeom>
        </p:spPr>
        <p:txBody>
          <a:bodyPr lIns="0" tIns="0" rIns="0" bIns="0" rtlCol="0" anchor="t">
            <a:spAutoFit/>
          </a:bodyPr>
          <a:lstStyle/>
          <a:p>
            <a:pPr algn="ctr">
              <a:lnSpc>
                <a:spcPts val="2239"/>
              </a:lnSpc>
            </a:pPr>
            <a:r>
              <a:rPr lang="nn-NO" sz="1599" noProof="0" dirty="0">
                <a:solidFill>
                  <a:srgbClr val="FFFEFA"/>
                </a:solidFill>
                <a:latin typeface="Auto Pro"/>
                <a:ea typeface="Auto Pro"/>
                <a:cs typeface="Auto Pro"/>
                <a:sym typeface="Auto Pro"/>
              </a:rPr>
              <a:t>Foto: Noregs Fotballforbund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5"/>
          <p:cNvSpPr txBox="1"/>
          <p:nvPr/>
        </p:nvSpPr>
        <p:spPr>
          <a:xfrm>
            <a:off x="12246959" y="63478"/>
            <a:ext cx="5556085" cy="10011385"/>
          </a:xfrm>
          <a:prstGeom prst="rect">
            <a:avLst/>
          </a:prstGeom>
        </p:spPr>
        <p:txBody>
          <a:bodyPr lIns="0" tIns="0" rIns="0" bIns="0" rtlCol="0" anchor="ctr"/>
          <a:lstStyle/>
          <a:p>
            <a:pPr marL="0" lvl="0" indent="0" algn="ctr">
              <a:lnSpc>
                <a:spcPts val="4331"/>
              </a:lnSpc>
              <a:spcBef>
                <a:spcPct val="0"/>
              </a:spcBef>
            </a:pPr>
            <a:endParaRPr lang="nn-NO" noProof="0" dirty="0"/>
          </a:p>
        </p:txBody>
      </p:sp>
      <p:sp>
        <p:nvSpPr>
          <p:cNvPr id="7" name="TextBox 7"/>
          <p:cNvSpPr txBox="1"/>
          <p:nvPr/>
        </p:nvSpPr>
        <p:spPr>
          <a:xfrm>
            <a:off x="1102919" y="342900"/>
            <a:ext cx="4900648" cy="3924792"/>
          </a:xfrm>
          <a:prstGeom prst="rect">
            <a:avLst/>
          </a:prstGeom>
        </p:spPr>
        <p:txBody>
          <a:bodyPr wrap="square" lIns="0" tIns="0" rIns="0" bIns="0" rtlCol="0" anchor="t">
            <a:spAutoFit/>
          </a:bodyPr>
          <a:lstStyle/>
          <a:p>
            <a:pPr algn="l"/>
            <a:r>
              <a:rPr lang="nn-NO" sz="3504" b="1" spc="168" noProof="0" dirty="0">
                <a:solidFill>
                  <a:srgbClr val="FFFEFA"/>
                </a:solidFill>
                <a:latin typeface="Saira Bold"/>
                <a:ea typeface="Saira Bold"/>
                <a:cs typeface="Saira Bold"/>
                <a:sym typeface="Saira Bold"/>
              </a:rPr>
              <a:t>Skriveoppgåve 3 </a:t>
            </a:r>
          </a:p>
          <a:p>
            <a:pPr algn="l"/>
            <a:endParaRPr lang="nn-NO" sz="2400" spc="105" noProof="0" dirty="0">
              <a:solidFill>
                <a:srgbClr val="FFFEFA"/>
              </a:solidFill>
              <a:latin typeface="Saira"/>
              <a:ea typeface="Saira"/>
              <a:cs typeface="Saira"/>
              <a:sym typeface="Saira"/>
            </a:endParaRPr>
          </a:p>
          <a:p>
            <a:pPr algn="l"/>
            <a:r>
              <a:rPr lang="nn-NO" sz="2200" spc="105" noProof="0" dirty="0">
                <a:solidFill>
                  <a:srgbClr val="FFFEFA"/>
                </a:solidFill>
                <a:latin typeface="Saira"/>
                <a:ea typeface="Saira"/>
                <a:cs typeface="Saira"/>
                <a:sym typeface="Saira"/>
              </a:rPr>
              <a:t>Trass i at det er ein heil generasjon sidan Noreg slo Brasil i VM-gruppespelet i 1998, har hendinga skrive seg inn i den kollektive hukommelsen og blir framleis mykje omtala.</a:t>
            </a:r>
          </a:p>
          <a:p>
            <a:pPr algn="l"/>
            <a:endParaRPr lang="nn-NO" sz="2200" spc="105" noProof="0" dirty="0">
              <a:solidFill>
                <a:srgbClr val="FFFEFA"/>
              </a:solidFill>
              <a:latin typeface="Saira"/>
              <a:ea typeface="Saira"/>
              <a:cs typeface="Saira"/>
              <a:sym typeface="Saira"/>
            </a:endParaRPr>
          </a:p>
          <a:p>
            <a:pPr algn="l"/>
            <a:endParaRPr lang="nn-NO" sz="2200" spc="105" noProof="0" dirty="0">
              <a:solidFill>
                <a:srgbClr val="FFFEFA"/>
              </a:solidFill>
              <a:latin typeface="Saira"/>
              <a:ea typeface="Saira"/>
              <a:cs typeface="Saira"/>
              <a:sym typeface="Saira"/>
            </a:endParaRPr>
          </a:p>
          <a:p>
            <a:pPr marL="0" lvl="0" indent="0" algn="l"/>
            <a:endParaRPr lang="nn-NO" sz="2200" spc="105" noProof="0" dirty="0">
              <a:solidFill>
                <a:srgbClr val="FFFEFA"/>
              </a:solidFill>
              <a:latin typeface="Saira"/>
              <a:ea typeface="Saira"/>
              <a:cs typeface="Saira"/>
              <a:sym typeface="Saira"/>
            </a:endParaRPr>
          </a:p>
        </p:txBody>
      </p:sp>
      <p:sp>
        <p:nvSpPr>
          <p:cNvPr id="8" name="TekstSylinder 7">
            <a:extLst>
              <a:ext uri="{FF2B5EF4-FFF2-40B4-BE49-F238E27FC236}">
                <a16:creationId xmlns:a16="http://schemas.microsoft.com/office/drawing/2014/main" id="{1A44C0B5-31DC-B1DA-3121-0EDB0A4BFB8F}"/>
              </a:ext>
            </a:extLst>
          </p:cNvPr>
          <p:cNvSpPr txBox="1"/>
          <p:nvPr/>
        </p:nvSpPr>
        <p:spPr>
          <a:xfrm>
            <a:off x="6400802" y="1181100"/>
            <a:ext cx="4900648" cy="1446550"/>
          </a:xfrm>
          <a:prstGeom prst="rect">
            <a:avLst/>
          </a:prstGeom>
          <a:noFill/>
        </p:spPr>
        <p:txBody>
          <a:bodyPr wrap="square" rtlCol="0">
            <a:spAutoFit/>
          </a:bodyPr>
          <a:lstStyle/>
          <a:p>
            <a:r>
              <a:rPr lang="nn-NO" sz="2200" spc="105" dirty="0">
                <a:solidFill>
                  <a:srgbClr val="FFFEFA"/>
                </a:solidFill>
                <a:latin typeface="Saira"/>
                <a:ea typeface="Saira"/>
                <a:cs typeface="Saira"/>
                <a:sym typeface="Saira"/>
              </a:rPr>
              <a:t>Tenk deg at årets VM byr på ei hending som gjer at Noreg sin innsats blir ståande att i historiebøkene.</a:t>
            </a:r>
          </a:p>
        </p:txBody>
      </p:sp>
      <p:sp>
        <p:nvSpPr>
          <p:cNvPr id="9" name="TekstSylinder 8">
            <a:extLst>
              <a:ext uri="{FF2B5EF4-FFF2-40B4-BE49-F238E27FC236}">
                <a16:creationId xmlns:a16="http://schemas.microsoft.com/office/drawing/2014/main" id="{84A9258B-28C9-7077-EF21-F36141F88773}"/>
              </a:ext>
            </a:extLst>
          </p:cNvPr>
          <p:cNvSpPr txBox="1"/>
          <p:nvPr/>
        </p:nvSpPr>
        <p:spPr>
          <a:xfrm>
            <a:off x="11698686" y="1181100"/>
            <a:ext cx="5486396" cy="2800767"/>
          </a:xfrm>
          <a:prstGeom prst="rect">
            <a:avLst/>
          </a:prstGeom>
          <a:noFill/>
        </p:spPr>
        <p:txBody>
          <a:bodyPr wrap="square" rtlCol="0">
            <a:spAutoFit/>
          </a:bodyPr>
          <a:lstStyle/>
          <a:p>
            <a:r>
              <a:rPr lang="nn-NO" sz="2200" spc="105" dirty="0">
                <a:solidFill>
                  <a:srgbClr val="FFFEFA"/>
                </a:solidFill>
                <a:latin typeface="Saira"/>
                <a:ea typeface="Saira"/>
                <a:cs typeface="Saira"/>
                <a:sym typeface="Saira"/>
              </a:rPr>
              <a:t>Sjå føre deg at året er 2036, og at det har gått ti år sidan hendinga fann stad. Skriv ein kort, men engasjerande tekst der du skildrar kva som skjedde, og kva betydning hendinga fekk for norsk fotball og det norske folket.</a:t>
            </a:r>
          </a:p>
          <a:p>
            <a:endParaRPr lang="nn-NO"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2573000" y="952500"/>
            <a:ext cx="4987275" cy="7243650"/>
          </a:xfrm>
          <a:prstGeom prst="rect">
            <a:avLst/>
          </a:prstGeom>
        </p:spPr>
        <p:txBody>
          <a:bodyPr lIns="0" tIns="0" rIns="0" bIns="0" rtlCol="0" anchor="t">
            <a:spAutoFit/>
          </a:bodyPr>
          <a:lstStyle/>
          <a:p>
            <a:pPr algn="l"/>
            <a:r>
              <a:rPr lang="nn-NO" sz="4004" b="1" spc="192" noProof="0" dirty="0">
                <a:solidFill>
                  <a:srgbClr val="FFFEFA"/>
                </a:solidFill>
                <a:latin typeface="Saira Bold"/>
                <a:ea typeface="Saira Bold"/>
                <a:cs typeface="Saira Bold"/>
                <a:sym typeface="Saira Bold"/>
              </a:rPr>
              <a:t>Skriveoppgåve 4 </a:t>
            </a:r>
          </a:p>
          <a:p>
            <a:pPr algn="l"/>
            <a:endParaRPr lang="nn-NO" sz="4004" b="1" spc="192" noProof="0" dirty="0">
              <a:solidFill>
                <a:srgbClr val="FFFEFA"/>
              </a:solidFill>
              <a:latin typeface="Saira Bold"/>
              <a:ea typeface="Saira Bold"/>
              <a:cs typeface="Saira Bold"/>
              <a:sym typeface="Saira Bold"/>
            </a:endParaRPr>
          </a:p>
          <a:p>
            <a:pPr algn="l"/>
            <a:r>
              <a:rPr lang="nn-NO" sz="2604" spc="125" noProof="0" dirty="0">
                <a:solidFill>
                  <a:srgbClr val="FFFEFA"/>
                </a:solidFill>
                <a:latin typeface="Saira"/>
                <a:ea typeface="Saira"/>
                <a:cs typeface="Saira"/>
                <a:sym typeface="Saira"/>
              </a:rPr>
              <a:t>Tenk deg at du er ein av spelarane på det norske herrelandslaget. Noreg er inne i ein avgjerande VM-kamp, og brått opnar det seg ein moglegheit til å skåre. </a:t>
            </a:r>
          </a:p>
          <a:p>
            <a:pPr algn="l"/>
            <a:endParaRPr lang="nn-NO" sz="2604" spc="125" noProof="0" dirty="0">
              <a:solidFill>
                <a:srgbClr val="FFFEFA"/>
              </a:solidFill>
              <a:latin typeface="Saira"/>
              <a:ea typeface="Saira"/>
              <a:cs typeface="Saira"/>
              <a:sym typeface="Saira"/>
            </a:endParaRPr>
          </a:p>
          <a:p>
            <a:pPr marL="0" lvl="0" indent="0" algn="l"/>
            <a:r>
              <a:rPr lang="nn-NO" sz="2604" spc="125" noProof="0" dirty="0">
                <a:solidFill>
                  <a:srgbClr val="FFFEFA"/>
                </a:solidFill>
                <a:latin typeface="Saira"/>
                <a:ea typeface="Saira"/>
                <a:cs typeface="Saira"/>
                <a:sym typeface="Saira"/>
              </a:rPr>
              <a:t>Utvid augneblinken ved å skildre kva som skjer dei neste sekunda. Skriv i 1. person, og få tydeleg fram kva personen ser, føler, kjenner og opplever. Bruk tankereferat og språklege bilete når du skriv. </a:t>
            </a:r>
          </a:p>
        </p:txBody>
      </p:sp>
      <p:sp>
        <p:nvSpPr>
          <p:cNvPr id="8" name="TextBox 8"/>
          <p:cNvSpPr txBox="1"/>
          <p:nvPr/>
        </p:nvSpPr>
        <p:spPr>
          <a:xfrm>
            <a:off x="0" y="9477750"/>
            <a:ext cx="1711142" cy="555280"/>
          </a:xfrm>
          <a:prstGeom prst="rect">
            <a:avLst/>
          </a:prstGeom>
        </p:spPr>
        <p:txBody>
          <a:bodyPr lIns="0" tIns="0" rIns="0" bIns="0" rtlCol="0" anchor="t">
            <a:spAutoFit/>
          </a:bodyPr>
          <a:lstStyle/>
          <a:p>
            <a:pPr algn="ctr">
              <a:lnSpc>
                <a:spcPts val="2239"/>
              </a:lnSpc>
            </a:pPr>
            <a:r>
              <a:rPr lang="nn-NO" sz="1599" noProof="0" dirty="0">
                <a:solidFill>
                  <a:srgbClr val="FFFEFA"/>
                </a:solidFill>
                <a:latin typeface="Auto Pro"/>
                <a:ea typeface="Auto Pro"/>
                <a:cs typeface="Auto Pro"/>
                <a:sym typeface="Auto Pro"/>
              </a:rPr>
              <a:t>Foto: Noregs Fotballforbund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1386164" y="788334"/>
            <a:ext cx="6007212" cy="7673639"/>
          </a:xfrm>
          <a:prstGeom prst="rect">
            <a:avLst/>
          </a:prstGeom>
        </p:spPr>
        <p:txBody>
          <a:bodyPr lIns="0" tIns="0" rIns="0" bIns="0" rtlCol="0" anchor="t">
            <a:spAutoFit/>
          </a:bodyPr>
          <a:lstStyle/>
          <a:p>
            <a:pPr algn="l"/>
            <a:r>
              <a:rPr lang="nn-NO" sz="4240" b="1" spc="203" noProof="0" dirty="0">
                <a:solidFill>
                  <a:srgbClr val="FFFEFA"/>
                </a:solidFill>
                <a:latin typeface="Saira Bold"/>
                <a:ea typeface="Saira Bold"/>
                <a:cs typeface="Saira Bold"/>
                <a:sym typeface="Saira Bold"/>
              </a:rPr>
              <a:t>Skriveoppgåve 5 </a:t>
            </a:r>
          </a:p>
          <a:p>
            <a:pPr algn="l"/>
            <a:endParaRPr lang="nn-NO" sz="4240" b="1" spc="203" noProof="0" dirty="0">
              <a:solidFill>
                <a:srgbClr val="FFFEFA"/>
              </a:solidFill>
              <a:latin typeface="Saira Bold"/>
              <a:ea typeface="Saira Bold"/>
              <a:cs typeface="Saira Bold"/>
              <a:sym typeface="Saira Bold"/>
            </a:endParaRPr>
          </a:p>
          <a:p>
            <a:pPr algn="l"/>
            <a:r>
              <a:rPr lang="nn-NO" sz="2299" spc="110" noProof="0" dirty="0">
                <a:solidFill>
                  <a:srgbClr val="FFFEFA"/>
                </a:solidFill>
                <a:latin typeface="Saira"/>
                <a:ea typeface="Saira"/>
                <a:cs typeface="Saira"/>
                <a:sym typeface="Saira"/>
              </a:rPr>
              <a:t>Erling Braut Haaland er ei av dei største stjernene i fotball-VM. Tenk deg at den siste kampen i VM nettopp er overstått. Noregs Fotballforbund har sendt deg som ungdomsreporter for å intervjue Haaland, og du kjenner hjartet banke hardt i brystet idet du går inn i det </a:t>
            </a:r>
            <a:r>
              <a:rPr lang="nn-NO" sz="2299" spc="110" noProof="0" dirty="0" err="1">
                <a:solidFill>
                  <a:srgbClr val="FFFEFA"/>
                </a:solidFill>
                <a:latin typeface="Saira"/>
                <a:ea typeface="Saira"/>
                <a:cs typeface="Saira"/>
                <a:sym typeface="Saira"/>
              </a:rPr>
              <a:t>lyddempa</a:t>
            </a:r>
            <a:r>
              <a:rPr lang="nn-NO" sz="2299" spc="110" noProof="0" dirty="0">
                <a:solidFill>
                  <a:srgbClr val="FFFEFA"/>
                </a:solidFill>
                <a:latin typeface="Saira"/>
                <a:ea typeface="Saira"/>
                <a:cs typeface="Saira"/>
                <a:sym typeface="Saira"/>
              </a:rPr>
              <a:t> intervjurommet. </a:t>
            </a:r>
          </a:p>
          <a:p>
            <a:pPr algn="l"/>
            <a:endParaRPr lang="nn-NO" sz="2299" spc="110" noProof="0" dirty="0">
              <a:solidFill>
                <a:srgbClr val="FFFEFA"/>
              </a:solidFill>
              <a:latin typeface="Saira"/>
              <a:ea typeface="Saira"/>
              <a:cs typeface="Saira"/>
              <a:sym typeface="Saira"/>
            </a:endParaRPr>
          </a:p>
          <a:p>
            <a:pPr algn="l"/>
            <a:r>
              <a:rPr lang="nn-NO" sz="2299" spc="110" noProof="0" dirty="0">
                <a:solidFill>
                  <a:srgbClr val="FFFEFA"/>
                </a:solidFill>
                <a:latin typeface="Saira"/>
                <a:ea typeface="Saira"/>
                <a:cs typeface="Saira"/>
                <a:sym typeface="Saira"/>
              </a:rPr>
              <a:t>Kva vil du spørje Haaland om for å få mest mogleg interessante og utfyllande svar? </a:t>
            </a:r>
          </a:p>
          <a:p>
            <a:pPr algn="l"/>
            <a:endParaRPr lang="nn-NO" sz="2299" spc="110" noProof="0" dirty="0">
              <a:solidFill>
                <a:srgbClr val="FFFEFA"/>
              </a:solidFill>
              <a:latin typeface="Saira"/>
              <a:ea typeface="Saira"/>
              <a:cs typeface="Saira"/>
              <a:sym typeface="Saira"/>
            </a:endParaRPr>
          </a:p>
          <a:p>
            <a:pPr marL="0" lvl="0" indent="0" algn="l"/>
            <a:r>
              <a:rPr lang="nn-NO" sz="2299" spc="110" noProof="0" dirty="0">
                <a:solidFill>
                  <a:srgbClr val="FFFEFA"/>
                </a:solidFill>
                <a:latin typeface="Saira"/>
                <a:ea typeface="Saira"/>
                <a:cs typeface="Saira"/>
                <a:sym typeface="Saira"/>
              </a:rPr>
              <a:t>I intervjuet må det kome fram kva som har vore den største oppturen og nedturen i VM for Noreg, og korleis Haaland vurderer sin eigen innsats i meisterskapet.</a:t>
            </a:r>
          </a:p>
        </p:txBody>
      </p:sp>
      <p:sp>
        <p:nvSpPr>
          <p:cNvPr id="8" name="TextBox 8"/>
          <p:cNvSpPr txBox="1"/>
          <p:nvPr/>
        </p:nvSpPr>
        <p:spPr>
          <a:xfrm>
            <a:off x="60860" y="380029"/>
            <a:ext cx="2057400" cy="816610"/>
          </a:xfrm>
          <a:prstGeom prst="rect">
            <a:avLst/>
          </a:prstGeom>
        </p:spPr>
        <p:txBody>
          <a:bodyPr lIns="0" tIns="0" rIns="0" bIns="0" rtlCol="0" anchor="t">
            <a:spAutoFit/>
          </a:bodyPr>
          <a:lstStyle/>
          <a:p>
            <a:pPr algn="ctr">
              <a:lnSpc>
                <a:spcPts val="2239"/>
              </a:lnSpc>
            </a:pPr>
            <a:r>
              <a:rPr lang="nn-NO" sz="1599" noProof="0" dirty="0">
                <a:solidFill>
                  <a:srgbClr val="FFFEFA"/>
                </a:solidFill>
                <a:latin typeface="Auto Pro"/>
                <a:ea typeface="Auto Pro"/>
                <a:cs typeface="Auto Pro"/>
                <a:sym typeface="Auto Pro"/>
              </a:rPr>
              <a:t>Foto: </a:t>
            </a:r>
            <a:r>
              <a:rPr lang="nn-NO" sz="1599" noProof="0" dirty="0" err="1">
                <a:solidFill>
                  <a:srgbClr val="FFFEFA"/>
                </a:solidFill>
                <a:latin typeface="Auto Pro"/>
                <a:ea typeface="Auto Pro"/>
                <a:cs typeface="Auto Pro"/>
                <a:sym typeface="Auto Pro"/>
              </a:rPr>
              <a:t>MichaelEmilio</a:t>
            </a:r>
            <a:r>
              <a:rPr lang="nn-NO" sz="1599" noProof="0" dirty="0">
                <a:solidFill>
                  <a:srgbClr val="FFFEFA"/>
                </a:solidFill>
                <a:latin typeface="Auto Pro"/>
                <a:ea typeface="Auto Pro"/>
                <a:cs typeface="Auto Pro"/>
                <a:sym typeface="Auto Pro"/>
              </a:rPr>
              <a:t> / </a:t>
            </a:r>
            <a:r>
              <a:rPr lang="nn-NO" sz="1599" noProof="0" dirty="0" err="1">
                <a:solidFill>
                  <a:srgbClr val="FFFEFA"/>
                </a:solidFill>
                <a:latin typeface="Auto Pro"/>
                <a:ea typeface="Auto Pro"/>
                <a:cs typeface="Auto Pro"/>
                <a:sym typeface="Auto Pro"/>
              </a:rPr>
              <a:t>Wikimedia</a:t>
            </a:r>
            <a:r>
              <a:rPr lang="nn-NO" sz="1599" noProof="0" dirty="0">
                <a:solidFill>
                  <a:srgbClr val="FFFEFA"/>
                </a:solidFill>
                <a:latin typeface="Auto Pro"/>
                <a:ea typeface="Auto Pro"/>
                <a:cs typeface="Auto Pro"/>
                <a:sym typeface="Auto Pro"/>
              </a:rPr>
              <a:t> </a:t>
            </a:r>
            <a:r>
              <a:rPr lang="nn-NO" sz="1599" noProof="0" dirty="0" err="1">
                <a:solidFill>
                  <a:srgbClr val="FFFEFA"/>
                </a:solidFill>
                <a:latin typeface="Auto Pro"/>
                <a:ea typeface="Auto Pro"/>
                <a:cs typeface="Auto Pro"/>
                <a:sym typeface="Auto Pro"/>
              </a:rPr>
              <a:t>Commons</a:t>
            </a:r>
            <a:r>
              <a:rPr lang="nn-NO" sz="1599" noProof="0" dirty="0">
                <a:solidFill>
                  <a:srgbClr val="FFFEFA"/>
                </a:solidFill>
                <a:latin typeface="Auto Pro"/>
                <a:ea typeface="Auto Pro"/>
                <a:cs typeface="Auto Pro"/>
                <a:sym typeface="Auto Pro"/>
              </a:rPr>
              <a:t> / CC BY 4.0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Box 6"/>
          <p:cNvSpPr txBox="1"/>
          <p:nvPr/>
        </p:nvSpPr>
        <p:spPr>
          <a:xfrm>
            <a:off x="3014420" y="830310"/>
            <a:ext cx="12523679" cy="1179302"/>
          </a:xfrm>
          <a:prstGeom prst="rect">
            <a:avLst/>
          </a:prstGeom>
        </p:spPr>
        <p:txBody>
          <a:bodyPr lIns="0" tIns="0" rIns="0" bIns="0" rtlCol="0" anchor="t">
            <a:spAutoFit/>
          </a:bodyPr>
          <a:lstStyle/>
          <a:p>
            <a:pPr marL="0" lvl="0" indent="0" algn="ctr">
              <a:lnSpc>
                <a:spcPts val="9075"/>
              </a:lnSpc>
            </a:pPr>
            <a:r>
              <a:rPr lang="nn-NO" sz="8176" b="1" noProof="0" dirty="0">
                <a:solidFill>
                  <a:srgbClr val="FFFFFF"/>
                </a:solidFill>
                <a:latin typeface="Luktao Bold"/>
                <a:ea typeface="Luktao Bold"/>
                <a:cs typeface="Luktao Bold"/>
                <a:sym typeface="Luktao Bold"/>
              </a:rPr>
              <a:t>FOTBALL OG REFRENG</a:t>
            </a:r>
          </a:p>
        </p:txBody>
      </p:sp>
      <p:sp>
        <p:nvSpPr>
          <p:cNvPr id="8" name="TextBox 8"/>
          <p:cNvSpPr txBox="1"/>
          <p:nvPr/>
        </p:nvSpPr>
        <p:spPr>
          <a:xfrm>
            <a:off x="2814758" y="1743261"/>
            <a:ext cx="12923005" cy="1294585"/>
          </a:xfrm>
          <a:prstGeom prst="rect">
            <a:avLst/>
          </a:prstGeom>
        </p:spPr>
        <p:txBody>
          <a:bodyPr lIns="0" tIns="0" rIns="0" bIns="0" rtlCol="0" anchor="t">
            <a:spAutoFit/>
          </a:bodyPr>
          <a:lstStyle/>
          <a:p>
            <a:pPr marL="0" lvl="0" indent="0" algn="ctr"/>
            <a:r>
              <a:rPr lang="nn-NO" sz="2804" spc="134" noProof="0" dirty="0">
                <a:solidFill>
                  <a:srgbClr val="FFFEFA"/>
                </a:solidFill>
                <a:latin typeface="Saira"/>
                <a:ea typeface="Saira"/>
                <a:cs typeface="Saira"/>
                <a:sym typeface="Saira"/>
              </a:rPr>
              <a:t>Mange artistar håpar at nettopp deira song skal bli den store VM-låten som folk syng på tribunane, høyrer på radioen og hugsar lenge etter at meisterskapet er over. Her kan de sjå NRK sin offisielle VM-song.</a:t>
            </a:r>
          </a:p>
        </p:txBody>
      </p:sp>
      <p:pic>
        <p:nvPicPr>
          <p:cNvPr id="9" name="Media på Internett 8" title="NRKs VM-låt: «Sammen for Norge»">
            <a:hlinkClick r:id="" action="ppaction://media"/>
            <a:extLst>
              <a:ext uri="{FF2B5EF4-FFF2-40B4-BE49-F238E27FC236}">
                <a16:creationId xmlns:a16="http://schemas.microsoft.com/office/drawing/2014/main" id="{25B18895-F21D-048C-FCDD-ADBD7177714A}"/>
              </a:ext>
            </a:extLst>
          </p:cNvPr>
          <p:cNvPicPr>
            <a:picLocks noRot="1" noChangeAspect="1"/>
          </p:cNvPicPr>
          <p:nvPr>
            <a:videoFile r:link="rId1"/>
          </p:nvPr>
        </p:nvPicPr>
        <p:blipFill>
          <a:blip r:embed="rId4"/>
          <a:stretch>
            <a:fillRect/>
          </a:stretch>
        </p:blipFill>
        <p:spPr>
          <a:xfrm>
            <a:off x="3733800" y="3314700"/>
            <a:ext cx="10820400" cy="61135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 5"/>
          <p:cNvGrpSpPr/>
          <p:nvPr/>
        </p:nvGrpSpPr>
        <p:grpSpPr>
          <a:xfrm>
            <a:off x="456094" y="4018325"/>
            <a:ext cx="11000805" cy="5124872"/>
            <a:chOff x="0" y="-45151"/>
            <a:chExt cx="2419700" cy="1127250"/>
          </a:xfrm>
        </p:grpSpPr>
        <p:sp>
          <p:nvSpPr>
            <p:cNvPr id="6" name="Freeform 6"/>
            <p:cNvSpPr/>
            <p:nvPr/>
          </p:nvSpPr>
          <p:spPr>
            <a:xfrm>
              <a:off x="0" y="-45151"/>
              <a:ext cx="2419700" cy="1127250"/>
            </a:xfrm>
            <a:custGeom>
              <a:avLst/>
              <a:gdLst/>
              <a:ahLst/>
              <a:cxnLst/>
              <a:rect l="l" t="t" r="r" b="b"/>
              <a:pathLst>
                <a:path w="2419700" h="938627">
                  <a:moveTo>
                    <a:pt x="22520" y="0"/>
                  </a:moveTo>
                  <a:lnTo>
                    <a:pt x="2397179" y="0"/>
                  </a:lnTo>
                  <a:cubicBezTo>
                    <a:pt x="2409617" y="0"/>
                    <a:pt x="2419700" y="10083"/>
                    <a:pt x="2419700" y="22520"/>
                  </a:cubicBezTo>
                  <a:lnTo>
                    <a:pt x="2419700" y="916106"/>
                  </a:lnTo>
                  <a:cubicBezTo>
                    <a:pt x="2419700" y="922079"/>
                    <a:pt x="2417327" y="927807"/>
                    <a:pt x="2413104" y="932031"/>
                  </a:cubicBezTo>
                  <a:cubicBezTo>
                    <a:pt x="2408880" y="936254"/>
                    <a:pt x="2403152" y="938627"/>
                    <a:pt x="2397179" y="938627"/>
                  </a:cubicBezTo>
                  <a:lnTo>
                    <a:pt x="22520" y="938627"/>
                  </a:lnTo>
                  <a:cubicBezTo>
                    <a:pt x="16548" y="938627"/>
                    <a:pt x="10819" y="936254"/>
                    <a:pt x="6596" y="932031"/>
                  </a:cubicBezTo>
                  <a:cubicBezTo>
                    <a:pt x="2373" y="927807"/>
                    <a:pt x="0" y="922079"/>
                    <a:pt x="0" y="916106"/>
                  </a:cubicBezTo>
                  <a:lnTo>
                    <a:pt x="0" y="22520"/>
                  </a:lnTo>
                  <a:cubicBezTo>
                    <a:pt x="0" y="16548"/>
                    <a:pt x="2373" y="10819"/>
                    <a:pt x="6596" y="6596"/>
                  </a:cubicBezTo>
                  <a:cubicBezTo>
                    <a:pt x="10819" y="2373"/>
                    <a:pt x="16548" y="0"/>
                    <a:pt x="22520" y="0"/>
                  </a:cubicBezTo>
                  <a:close/>
                </a:path>
              </a:pathLst>
            </a:custGeom>
            <a:gradFill rotWithShape="1">
              <a:gsLst>
                <a:gs pos="0">
                  <a:srgbClr val="36608B">
                    <a:alpha val="55000"/>
                  </a:srgbClr>
                </a:gs>
                <a:gs pos="100000">
                  <a:srgbClr val="273E59">
                    <a:alpha val="94000"/>
                  </a:srgbClr>
                </a:gs>
              </a:gsLst>
              <a:lin ang="2700000"/>
            </a:gradFill>
            <a:ln cap="rnd">
              <a:noFill/>
              <a:prstDash val="solid"/>
              <a:round/>
            </a:ln>
          </p:spPr>
          <p:txBody>
            <a:bodyPr/>
            <a:lstStyle/>
            <a:p>
              <a:endParaRPr lang="nn-NO" noProof="0" dirty="0"/>
            </a:p>
          </p:txBody>
        </p:sp>
        <p:sp>
          <p:nvSpPr>
            <p:cNvPr id="7" name="TextBox 7"/>
            <p:cNvSpPr txBox="1"/>
            <p:nvPr/>
          </p:nvSpPr>
          <p:spPr>
            <a:xfrm>
              <a:off x="89342" y="20396"/>
              <a:ext cx="2241016" cy="995777"/>
            </a:xfrm>
            <a:prstGeom prst="rect">
              <a:avLst/>
            </a:prstGeom>
          </p:spPr>
          <p:txBody>
            <a:bodyPr lIns="0" tIns="0" rIns="0" bIns="0" rtlCol="0" anchor="ctr"/>
            <a:lstStyle/>
            <a:p>
              <a:pPr algn="l">
                <a:lnSpc>
                  <a:spcPts val="4331"/>
                </a:lnSpc>
              </a:pPr>
              <a:r>
                <a:rPr lang="nn-NO" sz="3094" b="1" spc="210" noProof="0" dirty="0">
                  <a:solidFill>
                    <a:srgbClr val="FFFFFF"/>
                  </a:solidFill>
                  <a:latin typeface="Saira Bold"/>
                  <a:ea typeface="Saira Bold"/>
                  <a:cs typeface="Saira Bold"/>
                  <a:sym typeface="Saira Bold"/>
                </a:rPr>
                <a:t>To og to saman: Kva sitat føler du passar deg?</a:t>
              </a:r>
            </a:p>
            <a:p>
              <a:pPr marL="668022" lvl="1" indent="-334011" algn="l">
                <a:buFont typeface="Arial"/>
                <a:buChar char="•"/>
              </a:pPr>
              <a:r>
                <a:rPr lang="nn-NO" sz="3094" spc="210" noProof="0" dirty="0">
                  <a:solidFill>
                    <a:srgbClr val="FFFFFF"/>
                  </a:solidFill>
                  <a:latin typeface="Saira"/>
                  <a:ea typeface="Saira"/>
                  <a:cs typeface="Saira"/>
                  <a:sym typeface="Saira"/>
                </a:rPr>
                <a:t>Diggar fotball og har spelt det halve livet.</a:t>
              </a:r>
            </a:p>
            <a:p>
              <a:pPr marL="668022" lvl="1" indent="-334011" algn="l">
                <a:lnSpc>
                  <a:spcPts val="4331"/>
                </a:lnSpc>
                <a:buFont typeface="Arial"/>
                <a:buChar char="•"/>
              </a:pPr>
              <a:r>
                <a:rPr lang="nn-NO" sz="3094" spc="210" noProof="0" dirty="0">
                  <a:solidFill>
                    <a:srgbClr val="FFFFFF"/>
                  </a:solidFill>
                  <a:latin typeface="Saira"/>
                  <a:ea typeface="Saira"/>
                  <a:cs typeface="Saira"/>
                  <a:sym typeface="Saira"/>
                </a:rPr>
                <a:t>Hatar fotball, forstår ikkje poenget med at folk spring etter ei lêrkule.</a:t>
              </a:r>
            </a:p>
            <a:p>
              <a:pPr marL="668022" lvl="1" indent="-334011" algn="l">
                <a:lnSpc>
                  <a:spcPts val="4331"/>
                </a:lnSpc>
                <a:buFont typeface="Arial"/>
                <a:buChar char="•"/>
              </a:pPr>
              <a:r>
                <a:rPr lang="nn-NO" sz="3094" spc="210" noProof="0" dirty="0">
                  <a:solidFill>
                    <a:srgbClr val="FFFFFF"/>
                  </a:solidFill>
                  <a:latin typeface="Saira"/>
                  <a:ea typeface="Saira"/>
                  <a:cs typeface="Saira"/>
                  <a:sym typeface="Saira"/>
                </a:rPr>
                <a:t>Bryr meg ikkje om sport og i alle fall ikkje om fotball.</a:t>
              </a:r>
            </a:p>
            <a:p>
              <a:pPr marL="668022" lvl="1" indent="-334011" algn="l">
                <a:lnSpc>
                  <a:spcPts val="4331"/>
                </a:lnSpc>
                <a:buFont typeface="Arial"/>
                <a:buChar char="•"/>
              </a:pPr>
              <a:r>
                <a:rPr lang="nn-NO" sz="3094" spc="210" noProof="0" dirty="0">
                  <a:solidFill>
                    <a:srgbClr val="FFFFFF"/>
                  </a:solidFill>
                  <a:latin typeface="Saira"/>
                  <a:ea typeface="Saira"/>
                  <a:cs typeface="Saira"/>
                  <a:sym typeface="Saira"/>
                </a:rPr>
                <a:t>Er litt interessert, men kan berre namnet på eit par fotballspelarar.</a:t>
              </a:r>
            </a:p>
          </p:txBody>
        </p:sp>
      </p:grpSp>
      <p:sp>
        <p:nvSpPr>
          <p:cNvPr id="8" name="TextBox 8"/>
          <p:cNvSpPr txBox="1"/>
          <p:nvPr/>
        </p:nvSpPr>
        <p:spPr>
          <a:xfrm>
            <a:off x="831794" y="2542992"/>
            <a:ext cx="10878797" cy="1485920"/>
          </a:xfrm>
          <a:prstGeom prst="rect">
            <a:avLst/>
          </a:prstGeom>
        </p:spPr>
        <p:txBody>
          <a:bodyPr wrap="square" lIns="0" tIns="0" rIns="0" bIns="0" rtlCol="0" anchor="t">
            <a:spAutoFit/>
          </a:bodyPr>
          <a:lstStyle/>
          <a:p>
            <a:pPr marL="0" lvl="0" indent="0" algn="l">
              <a:lnSpc>
                <a:spcPct val="80000"/>
              </a:lnSpc>
              <a:spcBef>
                <a:spcPct val="0"/>
              </a:spcBef>
            </a:pPr>
            <a:r>
              <a:rPr lang="nn-NO" sz="5852" b="1" noProof="0" dirty="0">
                <a:solidFill>
                  <a:srgbClr val="FFFFFF"/>
                </a:solidFill>
                <a:effectLst>
                  <a:outerShdw blurRad="76200" dist="76200" dir="2700000" algn="tl" rotWithShape="0">
                    <a:prstClr val="black">
                      <a:alpha val="40000"/>
                    </a:prstClr>
                  </a:outerShdw>
                </a:effectLst>
                <a:latin typeface="Luktao Bold"/>
                <a:ea typeface="Luktao Bold"/>
                <a:cs typeface="Luktao Bold"/>
                <a:sym typeface="Luktao Bold"/>
              </a:rPr>
              <a:t>KVA FORHOLD HAR DU </a:t>
            </a:r>
          </a:p>
          <a:p>
            <a:pPr marL="0" lvl="0" indent="0" algn="l">
              <a:lnSpc>
                <a:spcPct val="80000"/>
              </a:lnSpc>
              <a:spcBef>
                <a:spcPct val="0"/>
              </a:spcBef>
            </a:pPr>
            <a:r>
              <a:rPr lang="nn-NO" sz="5852" b="1" noProof="0" dirty="0">
                <a:solidFill>
                  <a:srgbClr val="FFFFFF"/>
                </a:solidFill>
                <a:effectLst>
                  <a:outerShdw blurRad="76200" dist="76200" dir="2700000" algn="tl" rotWithShape="0">
                    <a:prstClr val="black">
                      <a:alpha val="40000"/>
                    </a:prstClr>
                  </a:outerShdw>
                </a:effectLst>
                <a:latin typeface="Luktao Bold"/>
                <a:ea typeface="Luktao Bold"/>
                <a:cs typeface="Luktao Bold"/>
                <a:sym typeface="Luktao Bold"/>
              </a:rPr>
              <a:t>TIL FOTBALL?</a:t>
            </a:r>
          </a:p>
        </p:txBody>
      </p:sp>
      <p:sp>
        <p:nvSpPr>
          <p:cNvPr id="9" name="TextBox 9"/>
          <p:cNvSpPr txBox="1"/>
          <p:nvPr/>
        </p:nvSpPr>
        <p:spPr>
          <a:xfrm>
            <a:off x="4025688" y="416092"/>
            <a:ext cx="10236624" cy="1455422"/>
          </a:xfrm>
          <a:prstGeom prst="rect">
            <a:avLst/>
          </a:prstGeom>
        </p:spPr>
        <p:txBody>
          <a:bodyPr lIns="0" tIns="0" rIns="0" bIns="0" rtlCol="0" anchor="t">
            <a:spAutoFit/>
          </a:bodyPr>
          <a:lstStyle/>
          <a:p>
            <a:pPr algn="ctr">
              <a:lnSpc>
                <a:spcPts val="5879"/>
              </a:lnSpc>
            </a:pPr>
            <a:r>
              <a:rPr lang="nn-NO" sz="4199" spc="285" noProof="0" dirty="0">
                <a:solidFill>
                  <a:srgbClr val="FFFFFF"/>
                </a:solidFill>
                <a:latin typeface="Saira"/>
                <a:ea typeface="Saira"/>
                <a:cs typeface="Saira"/>
                <a:sym typeface="Saira"/>
              </a:rPr>
              <a:t>Vi koplar oss på temaet</a:t>
            </a:r>
          </a:p>
          <a:p>
            <a:pPr algn="ctr">
              <a:lnSpc>
                <a:spcPts val="5879"/>
              </a:lnSpc>
            </a:pPr>
            <a:endParaRPr lang="nn-NO" sz="4199" spc="285" noProof="0" dirty="0">
              <a:solidFill>
                <a:srgbClr val="FFFFFF"/>
              </a:solidFill>
              <a:latin typeface="Saira"/>
              <a:ea typeface="Saira"/>
              <a:cs typeface="Saira"/>
              <a:sym typeface="Sair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Box 6"/>
          <p:cNvSpPr txBox="1"/>
          <p:nvPr/>
        </p:nvSpPr>
        <p:spPr>
          <a:xfrm>
            <a:off x="2682497" y="2702705"/>
            <a:ext cx="12923005" cy="6412012"/>
          </a:xfrm>
          <a:prstGeom prst="rect">
            <a:avLst/>
          </a:prstGeom>
        </p:spPr>
        <p:txBody>
          <a:bodyPr lIns="0" tIns="0" rIns="0" bIns="0" rtlCol="0" anchor="t">
            <a:spAutoFit/>
          </a:bodyPr>
          <a:lstStyle/>
          <a:p>
            <a:pPr algn="l"/>
            <a:r>
              <a:rPr lang="nn-NO" sz="2604" spc="125" noProof="0" dirty="0">
                <a:solidFill>
                  <a:srgbClr val="FFFEFA"/>
                </a:solidFill>
                <a:latin typeface="Saira"/>
                <a:ea typeface="Saira"/>
                <a:cs typeface="Saira"/>
                <a:sym typeface="Saira"/>
              </a:rPr>
              <a:t>Kva terningkast vil de gje NRK sin offisielle VM-låt, og kvifor? Grunngje svaret ved å vise til både teksten, melodien og formidlinga av låten i svaret ditt.</a:t>
            </a:r>
          </a:p>
          <a:p>
            <a:pPr algn="l"/>
            <a:endParaRPr lang="nn-NO" sz="2604" spc="125" noProof="0" dirty="0">
              <a:solidFill>
                <a:srgbClr val="FFFEFA"/>
              </a:solidFill>
              <a:latin typeface="Saira"/>
              <a:ea typeface="Saira"/>
              <a:cs typeface="Saira"/>
              <a:sym typeface="Saira"/>
            </a:endParaRPr>
          </a:p>
          <a:p>
            <a:pPr algn="l"/>
            <a:r>
              <a:rPr lang="nn-NO" sz="2604" spc="125" noProof="0" dirty="0">
                <a:solidFill>
                  <a:srgbClr val="FFFEFA"/>
                </a:solidFill>
                <a:latin typeface="Saira"/>
                <a:ea typeface="Saira"/>
                <a:cs typeface="Saira"/>
                <a:sym typeface="Saira"/>
              </a:rPr>
              <a:t>Utfordring: Gå saman i grupper og lag utkast til eigne VM-låtar. </a:t>
            </a:r>
          </a:p>
          <a:p>
            <a:pPr algn="l"/>
            <a:r>
              <a:rPr lang="nn-NO" sz="2604" spc="125" noProof="0" dirty="0">
                <a:solidFill>
                  <a:srgbClr val="FFFEFA"/>
                </a:solidFill>
                <a:latin typeface="Saira"/>
                <a:ea typeface="Saira"/>
                <a:cs typeface="Saira"/>
                <a:sym typeface="Saira"/>
              </a:rPr>
              <a:t>Krav til låtane:</a:t>
            </a:r>
          </a:p>
          <a:p>
            <a:pPr marL="562254" lvl="1" indent="-281127" algn="l">
              <a:buFont typeface="Arial"/>
              <a:buChar char="•"/>
            </a:pPr>
            <a:r>
              <a:rPr lang="nn-NO" sz="2604" spc="125" noProof="0" dirty="0">
                <a:solidFill>
                  <a:srgbClr val="FFFEFA"/>
                </a:solidFill>
                <a:latin typeface="Saira"/>
                <a:ea typeface="Saira"/>
                <a:cs typeface="Saira"/>
                <a:sym typeface="Saira"/>
              </a:rPr>
              <a:t>dei må ha eit fengande refreng som er lett å synge</a:t>
            </a:r>
          </a:p>
          <a:p>
            <a:pPr marL="562254" lvl="1" indent="-281127" algn="l">
              <a:buFont typeface="Arial"/>
              <a:buChar char="•"/>
            </a:pPr>
            <a:r>
              <a:rPr lang="nn-NO" sz="2604" spc="125" noProof="0" dirty="0">
                <a:solidFill>
                  <a:srgbClr val="FFFEFA"/>
                </a:solidFill>
                <a:latin typeface="Saira"/>
                <a:ea typeface="Saira"/>
                <a:cs typeface="Saira"/>
                <a:sym typeface="Saira"/>
              </a:rPr>
              <a:t>dei må innehalde fleire språklege bilete</a:t>
            </a:r>
          </a:p>
          <a:p>
            <a:pPr marL="562254" lvl="1" indent="-281127" algn="l">
              <a:buFont typeface="Arial"/>
              <a:buChar char="•"/>
            </a:pPr>
            <a:r>
              <a:rPr lang="nn-NO" sz="2604" spc="125" noProof="0" dirty="0">
                <a:solidFill>
                  <a:srgbClr val="FFFEFA"/>
                </a:solidFill>
                <a:latin typeface="Saira"/>
                <a:ea typeface="Saira"/>
                <a:cs typeface="Saira"/>
                <a:sym typeface="Saira"/>
              </a:rPr>
              <a:t>dei må ha fellesskapet i fokus</a:t>
            </a:r>
          </a:p>
          <a:p>
            <a:pPr marL="562254" lvl="1" indent="-281127" algn="l">
              <a:buFont typeface="Arial"/>
              <a:buChar char="•"/>
            </a:pPr>
            <a:r>
              <a:rPr lang="nn-NO" sz="2604" spc="125" noProof="0" dirty="0">
                <a:solidFill>
                  <a:srgbClr val="FFFEFA"/>
                </a:solidFill>
                <a:latin typeface="Saira"/>
                <a:ea typeface="Saira"/>
                <a:cs typeface="Saira"/>
                <a:sym typeface="Saira"/>
              </a:rPr>
              <a:t>dei må vere skrivne på nynorsk</a:t>
            </a:r>
          </a:p>
          <a:p>
            <a:pPr algn="l"/>
            <a:endParaRPr lang="nn-NO" sz="2604" spc="125" noProof="0" dirty="0">
              <a:solidFill>
                <a:srgbClr val="FFFEFA"/>
              </a:solidFill>
              <a:latin typeface="Saira"/>
              <a:ea typeface="Saira"/>
              <a:cs typeface="Saira"/>
              <a:sym typeface="Saira"/>
            </a:endParaRPr>
          </a:p>
          <a:p>
            <a:pPr algn="l"/>
            <a:r>
              <a:rPr lang="nn-NO" sz="2604" spc="125" noProof="0" dirty="0">
                <a:solidFill>
                  <a:srgbClr val="FFFEFA"/>
                </a:solidFill>
                <a:latin typeface="Saira"/>
                <a:ea typeface="Saira"/>
                <a:cs typeface="Saira"/>
                <a:sym typeface="Saira"/>
              </a:rPr>
              <a:t>Det finst mange ulike applikasjonar og digitale program </a:t>
            </a:r>
          </a:p>
          <a:p>
            <a:pPr algn="l"/>
            <a:r>
              <a:rPr lang="nn-NO" sz="2604" spc="125" noProof="0" dirty="0">
                <a:solidFill>
                  <a:srgbClr val="FFFEFA"/>
                </a:solidFill>
                <a:latin typeface="Saira"/>
                <a:ea typeface="Saira"/>
                <a:cs typeface="Saira"/>
                <a:sym typeface="Saira"/>
              </a:rPr>
              <a:t>som kan hjelpe dykk med å leggje på melodi på teksten.</a:t>
            </a:r>
          </a:p>
          <a:p>
            <a:r>
              <a:rPr lang="nn-NO" sz="2604" spc="125" noProof="0" dirty="0">
                <a:solidFill>
                  <a:srgbClr val="FFFEFA"/>
                </a:solidFill>
                <a:latin typeface="Saira"/>
                <a:ea typeface="Saira"/>
                <a:cs typeface="Saira"/>
                <a:sym typeface="Saira"/>
              </a:rPr>
              <a:t>Spel songane av for kvarandre </a:t>
            </a:r>
            <a:r>
              <a:rPr lang="nn-NO" sz="2604" spc="125" dirty="0">
                <a:solidFill>
                  <a:srgbClr val="FFFEFA"/>
                </a:solidFill>
                <a:latin typeface="Saira"/>
                <a:ea typeface="Saira"/>
                <a:cs typeface="Saira"/>
                <a:sym typeface="Saira"/>
              </a:rPr>
              <a:t>–</a:t>
            </a:r>
            <a:r>
              <a:rPr lang="nn-NO" sz="2604" spc="125" noProof="0" dirty="0">
                <a:solidFill>
                  <a:srgbClr val="FFFEFA"/>
                </a:solidFill>
                <a:latin typeface="Saira"/>
                <a:ea typeface="Saira"/>
                <a:cs typeface="Saira"/>
                <a:sym typeface="Saira"/>
              </a:rPr>
              <a:t> og kår ein felles </a:t>
            </a:r>
          </a:p>
          <a:p>
            <a:pPr algn="l"/>
            <a:r>
              <a:rPr lang="nn-NO" sz="2604" spc="125" noProof="0" dirty="0">
                <a:solidFill>
                  <a:srgbClr val="FFFEFA"/>
                </a:solidFill>
                <a:latin typeface="Saira"/>
                <a:ea typeface="Saira"/>
                <a:cs typeface="Saira"/>
                <a:sym typeface="Saira"/>
              </a:rPr>
              <a:t>VM-låt i klassa.</a:t>
            </a:r>
          </a:p>
          <a:p>
            <a:pPr algn="l"/>
            <a:endParaRPr lang="nn-NO" sz="2604" spc="125" noProof="0" dirty="0">
              <a:solidFill>
                <a:srgbClr val="FFFEFA"/>
              </a:solidFill>
              <a:latin typeface="Saira"/>
              <a:ea typeface="Saira"/>
              <a:cs typeface="Saira"/>
              <a:sym typeface="Saira"/>
            </a:endParaRPr>
          </a:p>
        </p:txBody>
      </p:sp>
      <p:sp>
        <p:nvSpPr>
          <p:cNvPr id="9" name="TextBox 9"/>
          <p:cNvSpPr txBox="1"/>
          <p:nvPr/>
        </p:nvSpPr>
        <p:spPr>
          <a:xfrm>
            <a:off x="3047990" y="1324353"/>
            <a:ext cx="12456541" cy="1360950"/>
          </a:xfrm>
          <a:prstGeom prst="rect">
            <a:avLst/>
          </a:prstGeom>
        </p:spPr>
        <p:txBody>
          <a:bodyPr lIns="0" tIns="0" rIns="0" bIns="0" rtlCol="0" anchor="t">
            <a:spAutoFit/>
          </a:bodyPr>
          <a:lstStyle/>
          <a:p>
            <a:pPr marL="0" lvl="0" indent="0" algn="l">
              <a:lnSpc>
                <a:spcPts val="10407"/>
              </a:lnSpc>
            </a:pPr>
            <a:r>
              <a:rPr lang="nn-NO" sz="9375" b="1" noProof="0" dirty="0">
                <a:solidFill>
                  <a:srgbClr val="FFFFFF"/>
                </a:solidFill>
                <a:latin typeface="Luktao Bold"/>
                <a:ea typeface="Luktao Bold"/>
                <a:cs typeface="Luktao Bold"/>
                <a:sym typeface="Luktao Bold"/>
              </a:rPr>
              <a:t>LAG EIGNE VM-LÅTAR</a:t>
            </a:r>
          </a:p>
        </p:txBody>
      </p:sp>
      <p:sp>
        <p:nvSpPr>
          <p:cNvPr id="10" name="TextBox 10"/>
          <p:cNvSpPr txBox="1"/>
          <p:nvPr/>
        </p:nvSpPr>
        <p:spPr>
          <a:xfrm>
            <a:off x="13422952" y="9455134"/>
            <a:ext cx="3756064" cy="309508"/>
          </a:xfrm>
          <a:prstGeom prst="rect">
            <a:avLst/>
          </a:prstGeom>
        </p:spPr>
        <p:txBody>
          <a:bodyPr wrap="square" lIns="0" tIns="0" rIns="0" bIns="0" rtlCol="0" anchor="t">
            <a:spAutoFit/>
          </a:bodyPr>
          <a:lstStyle/>
          <a:p>
            <a:pPr algn="ctr">
              <a:lnSpc>
                <a:spcPts val="2511"/>
              </a:lnSpc>
              <a:spcBef>
                <a:spcPct val="0"/>
              </a:spcBef>
            </a:pPr>
            <a:r>
              <a:rPr lang="nn-NO" sz="1794" spc="122" noProof="0" dirty="0">
                <a:solidFill>
                  <a:srgbClr val="FFFFFF"/>
                </a:solidFill>
                <a:latin typeface="Saira"/>
                <a:ea typeface="Saira"/>
                <a:cs typeface="Saira"/>
                <a:sym typeface="Saira"/>
              </a:rPr>
              <a:t>Foto: Noregs Fotballforbund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7315200" y="9381731"/>
            <a:ext cx="4292920" cy="309508"/>
          </a:xfrm>
          <a:prstGeom prst="rect">
            <a:avLst/>
          </a:prstGeom>
        </p:spPr>
        <p:txBody>
          <a:bodyPr wrap="square" lIns="0" tIns="0" rIns="0" bIns="0" rtlCol="0" anchor="t">
            <a:spAutoFit/>
          </a:bodyPr>
          <a:lstStyle/>
          <a:p>
            <a:pPr algn="ctr">
              <a:lnSpc>
                <a:spcPts val="2511"/>
              </a:lnSpc>
              <a:spcBef>
                <a:spcPct val="0"/>
              </a:spcBef>
            </a:pPr>
            <a:r>
              <a:rPr lang="nn-NO" sz="1794" spc="122" noProof="0" dirty="0">
                <a:solidFill>
                  <a:srgbClr val="FFFFFF"/>
                </a:solidFill>
                <a:latin typeface="Saira"/>
                <a:ea typeface="Saira"/>
                <a:cs typeface="Saira"/>
                <a:sym typeface="Saira"/>
              </a:rPr>
              <a:t>Foto: Noregs Fotballforbund</a:t>
            </a:r>
          </a:p>
        </p:txBody>
      </p:sp>
      <p:sp>
        <p:nvSpPr>
          <p:cNvPr id="8" name="TextBox 8"/>
          <p:cNvSpPr txBox="1"/>
          <p:nvPr/>
        </p:nvSpPr>
        <p:spPr>
          <a:xfrm>
            <a:off x="3402730" y="1155456"/>
            <a:ext cx="13148434" cy="1117470"/>
          </a:xfrm>
          <a:prstGeom prst="rect">
            <a:avLst/>
          </a:prstGeom>
        </p:spPr>
        <p:txBody>
          <a:bodyPr lIns="0" tIns="0" rIns="0" bIns="0" rtlCol="0" anchor="t">
            <a:spAutoFit/>
          </a:bodyPr>
          <a:lstStyle/>
          <a:p>
            <a:pPr marL="0" lvl="0" indent="0" algn="l">
              <a:lnSpc>
                <a:spcPts val="8625"/>
              </a:lnSpc>
            </a:pPr>
            <a:r>
              <a:rPr lang="nn-NO" sz="7771" b="1" noProof="0" dirty="0">
                <a:solidFill>
                  <a:srgbClr val="FFFFFF"/>
                </a:solidFill>
                <a:latin typeface="Luktao Bold"/>
                <a:ea typeface="Luktao Bold"/>
                <a:cs typeface="Luktao Bold"/>
                <a:sym typeface="Luktao Bold"/>
              </a:rPr>
              <a:t>LUKKE TIL I VM, NOREG!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Box 12"/>
          <p:cNvSpPr txBox="1"/>
          <p:nvPr/>
        </p:nvSpPr>
        <p:spPr>
          <a:xfrm>
            <a:off x="2162397" y="1333297"/>
            <a:ext cx="8345089" cy="1325379"/>
          </a:xfrm>
          <a:prstGeom prst="rect">
            <a:avLst/>
          </a:prstGeom>
        </p:spPr>
        <p:txBody>
          <a:bodyPr lIns="0" tIns="0" rIns="0" bIns="0" rtlCol="0" anchor="t">
            <a:spAutoFit/>
          </a:bodyPr>
          <a:lstStyle/>
          <a:p>
            <a:pPr marL="0" lvl="0" indent="0" algn="l">
              <a:lnSpc>
                <a:spcPts val="10947"/>
              </a:lnSpc>
              <a:spcBef>
                <a:spcPct val="0"/>
              </a:spcBef>
            </a:pPr>
            <a:r>
              <a:rPr lang="nn-NO" sz="7819" b="1" noProof="0" dirty="0">
                <a:solidFill>
                  <a:srgbClr val="FFFFFF"/>
                </a:solidFill>
                <a:latin typeface="Luktao Bold"/>
                <a:ea typeface="Luktao Bold"/>
                <a:cs typeface="Luktao Bold"/>
                <a:sym typeface="Luktao Bold"/>
              </a:rPr>
              <a:t>VM 2026 </a:t>
            </a:r>
          </a:p>
        </p:txBody>
      </p:sp>
      <p:sp>
        <p:nvSpPr>
          <p:cNvPr id="13" name="TextBox 13"/>
          <p:cNvSpPr txBox="1"/>
          <p:nvPr/>
        </p:nvSpPr>
        <p:spPr>
          <a:xfrm>
            <a:off x="2162397" y="2903971"/>
            <a:ext cx="7705537" cy="5304786"/>
          </a:xfrm>
          <a:prstGeom prst="rect">
            <a:avLst/>
          </a:prstGeom>
        </p:spPr>
        <p:txBody>
          <a:bodyPr lIns="0" tIns="0" rIns="0" bIns="0" rtlCol="0" anchor="t">
            <a:spAutoFit/>
          </a:bodyPr>
          <a:lstStyle/>
          <a:p>
            <a:pPr algn="l"/>
            <a:r>
              <a:rPr lang="nn-NO" sz="2680" spc="128" noProof="0" dirty="0">
                <a:solidFill>
                  <a:srgbClr val="FFFFFF"/>
                </a:solidFill>
                <a:latin typeface="Saira"/>
                <a:ea typeface="Saira"/>
                <a:cs typeface="Saira"/>
                <a:sym typeface="Saira"/>
              </a:rPr>
              <a:t>Å kvalifisere seg til VM er ei stor bragd. Det norske kvinnelandslaget har vore med i alle VM sidan oppstarten av VM i 1991, og vann VM-gull i 1995. Det norske herrelandslaget har ikkje vore i eit fotball-VM sidan 1998, så mange gler seg over at Noreg igjen skal vere representert i verdsmeisterskapet.</a:t>
            </a:r>
          </a:p>
          <a:p>
            <a:pPr algn="l">
              <a:lnSpc>
                <a:spcPts val="3753"/>
              </a:lnSpc>
            </a:pPr>
            <a:endParaRPr lang="nn-NO" sz="2680" spc="128" noProof="0" dirty="0">
              <a:solidFill>
                <a:srgbClr val="FFFFFF"/>
              </a:solidFill>
              <a:latin typeface="Saira"/>
              <a:ea typeface="Saira"/>
              <a:cs typeface="Saira"/>
              <a:sym typeface="Saira"/>
            </a:endParaRPr>
          </a:p>
          <a:p>
            <a:pPr marL="514350" indent="-514350" algn="l">
              <a:lnSpc>
                <a:spcPts val="3753"/>
              </a:lnSpc>
              <a:buFont typeface="+mj-lt"/>
              <a:buAutoNum type="alphaLcParenR"/>
            </a:pPr>
            <a:r>
              <a:rPr lang="nn-NO" sz="2680" spc="128" noProof="0" dirty="0">
                <a:solidFill>
                  <a:srgbClr val="FFFFFF"/>
                </a:solidFill>
                <a:latin typeface="Saira"/>
                <a:ea typeface="Saira"/>
                <a:cs typeface="Saira"/>
                <a:sym typeface="Saira"/>
              </a:rPr>
              <a:t>Har de sett nokon av kvalifiseringskampane til VM 2026?</a:t>
            </a:r>
          </a:p>
          <a:p>
            <a:pPr marL="514350" indent="-514350" algn="l">
              <a:lnSpc>
                <a:spcPts val="3753"/>
              </a:lnSpc>
              <a:buFont typeface="+mj-lt"/>
              <a:buAutoNum type="alphaLcParenR"/>
            </a:pPr>
            <a:r>
              <a:rPr lang="nn-NO" sz="2680" spc="128" dirty="0">
                <a:solidFill>
                  <a:srgbClr val="FFFFFF"/>
                </a:solidFill>
                <a:latin typeface="Saira"/>
                <a:ea typeface="Saira"/>
                <a:cs typeface="Saira"/>
                <a:sym typeface="Saira"/>
              </a:rPr>
              <a:t>K</a:t>
            </a:r>
            <a:r>
              <a:rPr lang="nn-NO" sz="2680" spc="128" noProof="0" dirty="0">
                <a:solidFill>
                  <a:srgbClr val="FFFFFF"/>
                </a:solidFill>
                <a:latin typeface="Saira"/>
                <a:ea typeface="Saira"/>
                <a:cs typeface="Saira"/>
                <a:sym typeface="Saira"/>
              </a:rPr>
              <a:t>va kamp hugsar de </a:t>
            </a:r>
            <a:r>
              <a:rPr lang="nn-NO" sz="2680" spc="128" dirty="0">
                <a:solidFill>
                  <a:srgbClr val="FFFFFF"/>
                </a:solidFill>
                <a:latin typeface="Saira"/>
                <a:ea typeface="Saira"/>
                <a:cs typeface="Saira"/>
                <a:sym typeface="Saira"/>
              </a:rPr>
              <a:t>best – </a:t>
            </a:r>
            <a:r>
              <a:rPr lang="nn-NO" sz="2680" spc="128" noProof="0" dirty="0">
                <a:solidFill>
                  <a:srgbClr val="FFFFFF"/>
                </a:solidFill>
                <a:latin typeface="Saira"/>
                <a:ea typeface="Saira"/>
                <a:cs typeface="Saira"/>
                <a:sym typeface="Saira"/>
              </a:rPr>
              <a:t>og kvifor?</a:t>
            </a:r>
          </a:p>
          <a:p>
            <a:pPr marL="514350" indent="-514350" algn="l">
              <a:lnSpc>
                <a:spcPts val="3753"/>
              </a:lnSpc>
              <a:buFont typeface="+mj-lt"/>
              <a:buAutoNum type="alphaLcParenR"/>
            </a:pPr>
            <a:r>
              <a:rPr lang="nn-NO" sz="2680" spc="128" noProof="0" dirty="0">
                <a:solidFill>
                  <a:srgbClr val="FFFFFF"/>
                </a:solidFill>
                <a:latin typeface="Saira"/>
                <a:ea typeface="Saira"/>
                <a:cs typeface="Saira"/>
                <a:sym typeface="Saira"/>
              </a:rPr>
              <a:t>Veit de kvar VM skal bli arrangert i år? </a:t>
            </a:r>
          </a:p>
        </p:txBody>
      </p:sp>
      <p:sp>
        <p:nvSpPr>
          <p:cNvPr id="14" name="TextBox 14"/>
          <p:cNvSpPr txBox="1"/>
          <p:nvPr/>
        </p:nvSpPr>
        <p:spPr>
          <a:xfrm>
            <a:off x="6485701" y="114300"/>
            <a:ext cx="5316597" cy="532646"/>
          </a:xfrm>
          <a:prstGeom prst="rect">
            <a:avLst/>
          </a:prstGeom>
        </p:spPr>
        <p:txBody>
          <a:bodyPr wrap="square" lIns="0" tIns="0" rIns="0" bIns="0" rtlCol="0" anchor="t">
            <a:spAutoFit/>
          </a:bodyPr>
          <a:lstStyle/>
          <a:p>
            <a:pPr algn="ctr">
              <a:lnSpc>
                <a:spcPts val="4331"/>
              </a:lnSpc>
              <a:spcBef>
                <a:spcPct val="0"/>
              </a:spcBef>
            </a:pPr>
            <a:r>
              <a:rPr lang="nn-NO" sz="3094" spc="210" noProof="0" dirty="0">
                <a:solidFill>
                  <a:srgbClr val="F9F9F9"/>
                </a:solidFill>
                <a:latin typeface="Saira"/>
                <a:ea typeface="Saira"/>
                <a:cs typeface="Saira"/>
                <a:sym typeface="Saira"/>
              </a:rPr>
              <a:t>Vi koplar oss på temaet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10"/>
          <p:cNvSpPr txBox="1"/>
          <p:nvPr/>
        </p:nvSpPr>
        <p:spPr>
          <a:xfrm>
            <a:off x="2198563" y="1115766"/>
            <a:ext cx="13801886" cy="2193164"/>
          </a:xfrm>
          <a:prstGeom prst="rect">
            <a:avLst/>
          </a:prstGeom>
        </p:spPr>
        <p:txBody>
          <a:bodyPr wrap="square" lIns="0" tIns="0" rIns="0" bIns="0" rtlCol="0" anchor="t">
            <a:spAutoFit/>
          </a:bodyPr>
          <a:lstStyle/>
          <a:p>
            <a:pPr algn="l"/>
            <a:r>
              <a:rPr lang="nn-NO" sz="2680" spc="128" noProof="0" dirty="0">
                <a:solidFill>
                  <a:srgbClr val="FFFFFF"/>
                </a:solidFill>
                <a:latin typeface="Saira"/>
                <a:ea typeface="Saira"/>
                <a:cs typeface="Saira"/>
                <a:sym typeface="Saira"/>
              </a:rPr>
              <a:t>Sjå innslaget frå NRK Kveldsnytt då det vart klart at Noreg sikra seg gruppesigeren og gjekk vidare til fotball-VM. Kjenner de til omgrepet eufori? Kva har det med innslaget å gjere? </a:t>
            </a:r>
          </a:p>
          <a:p>
            <a:pPr algn="l">
              <a:lnSpc>
                <a:spcPts val="3753"/>
              </a:lnSpc>
            </a:pPr>
            <a:endParaRPr lang="nn-NO" sz="2680" spc="128" noProof="0" dirty="0">
              <a:solidFill>
                <a:srgbClr val="FFFFFF"/>
              </a:solidFill>
              <a:latin typeface="Saira"/>
              <a:ea typeface="Saira"/>
              <a:cs typeface="Saira"/>
              <a:sym typeface="Saira"/>
            </a:endParaRPr>
          </a:p>
          <a:p>
            <a:pPr marL="0" lvl="0" indent="0" algn="l">
              <a:lnSpc>
                <a:spcPts val="3753"/>
              </a:lnSpc>
              <a:spcBef>
                <a:spcPct val="0"/>
              </a:spcBef>
            </a:pPr>
            <a:endParaRPr lang="nn-NO" sz="2680" spc="128" noProof="0" dirty="0">
              <a:solidFill>
                <a:srgbClr val="FFFFFF"/>
              </a:solidFill>
              <a:latin typeface="Saira"/>
              <a:ea typeface="Saira"/>
              <a:cs typeface="Saira"/>
              <a:sym typeface="Saira"/>
            </a:endParaRPr>
          </a:p>
        </p:txBody>
      </p:sp>
      <p:sp>
        <p:nvSpPr>
          <p:cNvPr id="11" name="TextBox 11"/>
          <p:cNvSpPr txBox="1"/>
          <p:nvPr/>
        </p:nvSpPr>
        <p:spPr>
          <a:xfrm>
            <a:off x="6371401" y="114300"/>
            <a:ext cx="5545197" cy="532646"/>
          </a:xfrm>
          <a:prstGeom prst="rect">
            <a:avLst/>
          </a:prstGeom>
        </p:spPr>
        <p:txBody>
          <a:bodyPr wrap="square" lIns="0" tIns="0" rIns="0" bIns="0" rtlCol="0" anchor="t">
            <a:spAutoFit/>
          </a:bodyPr>
          <a:lstStyle/>
          <a:p>
            <a:pPr algn="ctr">
              <a:lnSpc>
                <a:spcPts val="4331"/>
              </a:lnSpc>
              <a:spcBef>
                <a:spcPct val="0"/>
              </a:spcBef>
            </a:pPr>
            <a:r>
              <a:rPr lang="nn-NO" sz="3094" spc="210" noProof="0" dirty="0">
                <a:solidFill>
                  <a:srgbClr val="F9F9F9"/>
                </a:solidFill>
                <a:latin typeface="Saira"/>
                <a:ea typeface="Saira"/>
                <a:cs typeface="Saira"/>
                <a:sym typeface="Saira"/>
              </a:rPr>
              <a:t>Vi koplar oss på temaet</a:t>
            </a:r>
          </a:p>
        </p:txBody>
      </p:sp>
      <p:pic>
        <p:nvPicPr>
          <p:cNvPr id="13" name="Bilete 12">
            <a:hlinkClick r:id="rId3"/>
            <a:extLst>
              <a:ext uri="{FF2B5EF4-FFF2-40B4-BE49-F238E27FC236}">
                <a16:creationId xmlns:a16="http://schemas.microsoft.com/office/drawing/2014/main" id="{FCEF0538-7005-1A52-3485-FB92F9AAA2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8563" y="2628900"/>
            <a:ext cx="12115645" cy="68261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7" name="TextBox 37"/>
          <p:cNvSpPr txBox="1"/>
          <p:nvPr/>
        </p:nvSpPr>
        <p:spPr>
          <a:xfrm>
            <a:off x="1392251" y="1125007"/>
            <a:ext cx="15735859" cy="1962370"/>
          </a:xfrm>
          <a:prstGeom prst="rect">
            <a:avLst/>
          </a:prstGeom>
        </p:spPr>
        <p:txBody>
          <a:bodyPr lIns="0" tIns="0" rIns="0" bIns="0" rtlCol="0" anchor="t">
            <a:spAutoFit/>
          </a:bodyPr>
          <a:lstStyle/>
          <a:p>
            <a:pPr marL="0" lvl="0" indent="0" algn="ctr">
              <a:lnSpc>
                <a:spcPts val="7506"/>
              </a:lnSpc>
            </a:pPr>
            <a:r>
              <a:rPr lang="nn-NO" sz="7819" b="1" noProof="0" dirty="0">
                <a:solidFill>
                  <a:srgbClr val="FFFFFF"/>
                </a:solidFill>
                <a:latin typeface="Luktao Bold"/>
                <a:ea typeface="Luktao Bold"/>
                <a:cs typeface="Luktao Bold"/>
                <a:sym typeface="Luktao Bold"/>
              </a:rPr>
              <a:t>KVEN SPELER PÅ HERRE-LANDSLAGET?</a:t>
            </a:r>
          </a:p>
        </p:txBody>
      </p:sp>
      <p:sp>
        <p:nvSpPr>
          <p:cNvPr id="38" name="TextBox 38"/>
          <p:cNvSpPr txBox="1"/>
          <p:nvPr/>
        </p:nvSpPr>
        <p:spPr>
          <a:xfrm>
            <a:off x="12304458" y="3741223"/>
            <a:ext cx="4184276" cy="4022255"/>
          </a:xfrm>
          <a:prstGeom prst="rect">
            <a:avLst/>
          </a:prstGeom>
        </p:spPr>
        <p:txBody>
          <a:bodyPr lIns="0" tIns="0" rIns="0" bIns="0" rtlCol="0" anchor="t">
            <a:spAutoFit/>
          </a:bodyPr>
          <a:lstStyle/>
          <a:p>
            <a:pPr algn="l"/>
            <a:r>
              <a:rPr lang="nn-NO" sz="2904" spc="197" noProof="0" dirty="0">
                <a:solidFill>
                  <a:srgbClr val="FFFFFF"/>
                </a:solidFill>
                <a:latin typeface="Saira"/>
                <a:ea typeface="Saira"/>
                <a:cs typeface="Saira"/>
                <a:sym typeface="Saira"/>
              </a:rPr>
              <a:t>Vi deler klassa inn i </a:t>
            </a:r>
            <a:r>
              <a:rPr lang="nn-NO" sz="2904" spc="197" noProof="0" dirty="0" err="1">
                <a:solidFill>
                  <a:srgbClr val="FFFFFF"/>
                </a:solidFill>
                <a:latin typeface="Saira"/>
                <a:ea typeface="Saira"/>
                <a:cs typeface="Saira"/>
                <a:sym typeface="Saira"/>
              </a:rPr>
              <a:t>elevpar</a:t>
            </a:r>
            <a:r>
              <a:rPr lang="nn-NO" sz="2904" spc="197" noProof="0" dirty="0">
                <a:solidFill>
                  <a:srgbClr val="FFFFFF"/>
                </a:solidFill>
                <a:latin typeface="Saira"/>
                <a:ea typeface="Saira"/>
                <a:cs typeface="Saira"/>
                <a:sym typeface="Saira"/>
              </a:rPr>
              <a:t> med éi jente og éin gut på kvart lag.</a:t>
            </a:r>
          </a:p>
          <a:p>
            <a:pPr algn="l"/>
            <a:endParaRPr lang="nn-NO" sz="2904" spc="197" noProof="0" dirty="0">
              <a:solidFill>
                <a:srgbClr val="FFFFFF"/>
              </a:solidFill>
              <a:latin typeface="Saira"/>
              <a:ea typeface="Saira"/>
              <a:cs typeface="Saira"/>
              <a:sym typeface="Saira"/>
            </a:endParaRPr>
          </a:p>
          <a:p>
            <a:pPr algn="l"/>
            <a:r>
              <a:rPr lang="nn-NO" sz="2904" b="1" spc="197" noProof="0" dirty="0">
                <a:solidFill>
                  <a:srgbClr val="FFFFFF"/>
                </a:solidFill>
                <a:latin typeface="Saira Bold"/>
                <a:ea typeface="Saira Bold"/>
                <a:cs typeface="Saira Bold"/>
                <a:sym typeface="Saira Bold"/>
              </a:rPr>
              <a:t>Oppdrag 1:</a:t>
            </a:r>
          </a:p>
          <a:p>
            <a:pPr algn="l"/>
            <a:r>
              <a:rPr lang="nn-NO" sz="2904" spc="197" noProof="0" dirty="0">
                <a:solidFill>
                  <a:srgbClr val="FFFFFF"/>
                </a:solidFill>
                <a:latin typeface="Saira"/>
                <a:ea typeface="Saira"/>
                <a:cs typeface="Saira"/>
                <a:sym typeface="Saira"/>
              </a:rPr>
              <a:t>Skriv ned alle namna</a:t>
            </a:r>
          </a:p>
          <a:p>
            <a:pPr algn="l"/>
            <a:r>
              <a:rPr lang="nn-NO" sz="2904" spc="197" noProof="0" dirty="0">
                <a:solidFill>
                  <a:srgbClr val="FFFFFF"/>
                </a:solidFill>
                <a:latin typeface="Saira"/>
                <a:ea typeface="Saira"/>
                <a:cs typeface="Saira"/>
                <a:sym typeface="Saira"/>
              </a:rPr>
              <a:t>på landslagsspelarar </a:t>
            </a:r>
          </a:p>
          <a:p>
            <a:pPr algn="l"/>
            <a:r>
              <a:rPr lang="nn-NO" sz="2904" spc="197" noProof="0" dirty="0">
                <a:solidFill>
                  <a:srgbClr val="FFFFFF"/>
                </a:solidFill>
                <a:latin typeface="Saira"/>
                <a:ea typeface="Saira"/>
                <a:cs typeface="Saira"/>
                <a:sym typeface="Saira"/>
              </a:rPr>
              <a:t>som de kjem på.</a:t>
            </a:r>
          </a:p>
        </p:txBody>
      </p:sp>
      <p:sp>
        <p:nvSpPr>
          <p:cNvPr id="39" name="TextBox 39"/>
          <p:cNvSpPr txBox="1"/>
          <p:nvPr/>
        </p:nvSpPr>
        <p:spPr>
          <a:xfrm>
            <a:off x="4025688" y="0"/>
            <a:ext cx="10236624" cy="669927"/>
          </a:xfrm>
          <a:prstGeom prst="rect">
            <a:avLst/>
          </a:prstGeom>
        </p:spPr>
        <p:txBody>
          <a:bodyPr lIns="0" tIns="0" rIns="0" bIns="0" rtlCol="0" anchor="t">
            <a:spAutoFit/>
          </a:bodyPr>
          <a:lstStyle/>
          <a:p>
            <a:pPr algn="ctr">
              <a:lnSpc>
                <a:spcPts val="5599"/>
              </a:lnSpc>
            </a:pPr>
            <a:r>
              <a:rPr lang="nn-NO" sz="3999" noProof="0" dirty="0">
                <a:solidFill>
                  <a:srgbClr val="FFFFFF"/>
                </a:solidFill>
                <a:latin typeface="Saira"/>
                <a:ea typeface="Saira"/>
                <a:cs typeface="Saira"/>
                <a:sym typeface="Saira"/>
              </a:rPr>
              <a:t>Samarbeidsoppgåver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8"/>
          <p:cNvSpPr txBox="1"/>
          <p:nvPr/>
        </p:nvSpPr>
        <p:spPr>
          <a:xfrm>
            <a:off x="0" y="1163382"/>
            <a:ext cx="18288000" cy="1115690"/>
          </a:xfrm>
          <a:prstGeom prst="rect">
            <a:avLst/>
          </a:prstGeom>
        </p:spPr>
        <p:txBody>
          <a:bodyPr wrap="square" lIns="0" tIns="0" rIns="0" bIns="0" rtlCol="0" anchor="t">
            <a:spAutoFit/>
          </a:bodyPr>
          <a:lstStyle/>
          <a:p>
            <a:pPr marL="0" lvl="0" indent="0" algn="ctr">
              <a:lnSpc>
                <a:spcPts val="8717"/>
              </a:lnSpc>
              <a:spcBef>
                <a:spcPct val="0"/>
              </a:spcBef>
            </a:pPr>
            <a:r>
              <a:rPr lang="nn-NO" sz="6226" b="1" noProof="0" dirty="0">
                <a:solidFill>
                  <a:srgbClr val="FFFFFF"/>
                </a:solidFill>
                <a:latin typeface="Luktao Bold"/>
                <a:ea typeface="Luktao Bold"/>
                <a:cs typeface="Luktao Bold"/>
                <a:sym typeface="Luktao Bold"/>
              </a:rPr>
              <a:t>OPPDRAG </a:t>
            </a:r>
          </a:p>
        </p:txBody>
      </p:sp>
      <p:sp>
        <p:nvSpPr>
          <p:cNvPr id="13" name="TextBox 13"/>
          <p:cNvSpPr txBox="1"/>
          <p:nvPr/>
        </p:nvSpPr>
        <p:spPr>
          <a:xfrm>
            <a:off x="4038600" y="2279072"/>
            <a:ext cx="13132284" cy="4388428"/>
          </a:xfrm>
          <a:prstGeom prst="rect">
            <a:avLst/>
          </a:prstGeom>
        </p:spPr>
        <p:txBody>
          <a:bodyPr lIns="0" tIns="0" rIns="0" bIns="0" rtlCol="0" anchor="ctr"/>
          <a:lstStyle/>
          <a:p>
            <a:pPr marL="0" lvl="0" indent="0" algn="ctr">
              <a:lnSpc>
                <a:spcPts val="4331"/>
              </a:lnSpc>
              <a:spcBef>
                <a:spcPct val="0"/>
              </a:spcBef>
            </a:pPr>
            <a:endParaRPr lang="nn-NO" noProof="0" dirty="0"/>
          </a:p>
        </p:txBody>
      </p:sp>
      <p:sp>
        <p:nvSpPr>
          <p:cNvPr id="9" name="TextBox 9"/>
          <p:cNvSpPr txBox="1"/>
          <p:nvPr/>
        </p:nvSpPr>
        <p:spPr>
          <a:xfrm>
            <a:off x="6063773" y="0"/>
            <a:ext cx="6160453" cy="705635"/>
          </a:xfrm>
          <a:prstGeom prst="rect">
            <a:avLst/>
          </a:prstGeom>
        </p:spPr>
        <p:txBody>
          <a:bodyPr wrap="square" lIns="0" tIns="0" rIns="0" bIns="0" rtlCol="0" anchor="t">
            <a:spAutoFit/>
          </a:bodyPr>
          <a:lstStyle/>
          <a:p>
            <a:pPr algn="ctr">
              <a:lnSpc>
                <a:spcPts val="5731"/>
              </a:lnSpc>
              <a:spcBef>
                <a:spcPct val="0"/>
              </a:spcBef>
            </a:pPr>
            <a:r>
              <a:rPr lang="nn-NO" sz="4094" spc="278" noProof="0" dirty="0">
                <a:solidFill>
                  <a:srgbClr val="F9F9F9"/>
                </a:solidFill>
                <a:latin typeface="Saira"/>
                <a:ea typeface="Saira"/>
                <a:cs typeface="Saira"/>
                <a:sym typeface="Saira"/>
              </a:rPr>
              <a:t>Samarbeidsoppgåver</a:t>
            </a:r>
          </a:p>
        </p:txBody>
      </p:sp>
      <p:sp>
        <p:nvSpPr>
          <p:cNvPr id="10" name="TextBox 10"/>
          <p:cNvSpPr txBox="1"/>
          <p:nvPr/>
        </p:nvSpPr>
        <p:spPr>
          <a:xfrm>
            <a:off x="0" y="2040109"/>
            <a:ext cx="18288000" cy="419154"/>
          </a:xfrm>
          <a:prstGeom prst="rect">
            <a:avLst/>
          </a:prstGeom>
        </p:spPr>
        <p:txBody>
          <a:bodyPr wrap="square" lIns="0" tIns="0" rIns="0" bIns="0" rtlCol="0" anchor="t">
            <a:spAutoFit/>
          </a:bodyPr>
          <a:lstStyle/>
          <a:p>
            <a:pPr algn="ctr">
              <a:lnSpc>
                <a:spcPts val="3351"/>
              </a:lnSpc>
              <a:spcBef>
                <a:spcPct val="0"/>
              </a:spcBef>
            </a:pPr>
            <a:r>
              <a:rPr lang="nn-NO" sz="2394" spc="162" noProof="0" dirty="0">
                <a:solidFill>
                  <a:srgbClr val="F9F9F9"/>
                </a:solidFill>
                <a:latin typeface="Saira"/>
                <a:ea typeface="Saira"/>
                <a:cs typeface="Saira"/>
                <a:sym typeface="Saira"/>
              </a:rPr>
              <a:t>Hugs å skrive på nynorsk!</a:t>
            </a:r>
          </a:p>
        </p:txBody>
      </p:sp>
      <p:sp>
        <p:nvSpPr>
          <p:cNvPr id="14" name="TextBox 14"/>
          <p:cNvSpPr txBox="1"/>
          <p:nvPr/>
        </p:nvSpPr>
        <p:spPr>
          <a:xfrm>
            <a:off x="7010400" y="3119465"/>
            <a:ext cx="8305800" cy="2954655"/>
          </a:xfrm>
          <a:prstGeom prst="rect">
            <a:avLst/>
          </a:prstGeom>
        </p:spPr>
        <p:txBody>
          <a:bodyPr wrap="square" lIns="0" tIns="0" rIns="0" bIns="0" rtlCol="0" anchor="t">
            <a:spAutoFit/>
          </a:bodyPr>
          <a:lstStyle/>
          <a:p>
            <a:pPr marL="0" lvl="1">
              <a:spcBef>
                <a:spcPct val="0"/>
              </a:spcBef>
            </a:pPr>
            <a:r>
              <a:rPr lang="nn-NO" sz="3200" spc="169" noProof="0" dirty="0">
                <a:solidFill>
                  <a:srgbClr val="FFFFFF"/>
                </a:solidFill>
                <a:latin typeface="Saira"/>
                <a:ea typeface="Saira"/>
                <a:cs typeface="Saira"/>
                <a:sym typeface="Saira"/>
              </a:rPr>
              <a:t>Gå saman i par og fyll ut tippeskjemaet. Heng dei ferdigutfylte skjemaa opp på veggen i klasserommet. Når de kjem tilbake etter sommarferien, kan de sjå kven som tippa </a:t>
            </a:r>
            <a:r>
              <a:rPr lang="nn-NO" sz="3200" spc="169" dirty="0">
                <a:solidFill>
                  <a:srgbClr val="FFFFFF"/>
                </a:solidFill>
                <a:latin typeface="Saira"/>
                <a:ea typeface="Saira"/>
                <a:cs typeface="Saira"/>
                <a:sym typeface="Saira"/>
              </a:rPr>
              <a:t>best – </a:t>
            </a:r>
            <a:r>
              <a:rPr lang="nn-NO" sz="3200" spc="169" noProof="0" dirty="0">
                <a:solidFill>
                  <a:srgbClr val="FFFFFF"/>
                </a:solidFill>
                <a:latin typeface="Saira"/>
                <a:ea typeface="Saira"/>
                <a:cs typeface="Saira"/>
                <a:sym typeface="Saira"/>
              </a:rPr>
              <a:t>og kåre VM-ekspertane i klassa.</a:t>
            </a:r>
          </a:p>
        </p:txBody>
      </p:sp>
      <p:pic>
        <p:nvPicPr>
          <p:cNvPr id="16" name="Bilete 15">
            <a:extLst>
              <a:ext uri="{FF2B5EF4-FFF2-40B4-BE49-F238E27FC236}">
                <a16:creationId xmlns:a16="http://schemas.microsoft.com/office/drawing/2014/main" id="{1B1D117F-9514-E981-3ED2-446361EB78E2}"/>
              </a:ext>
            </a:extLst>
          </p:cNvPr>
          <p:cNvPicPr>
            <a:picLocks noChangeAspect="1"/>
          </p:cNvPicPr>
          <p:nvPr/>
        </p:nvPicPr>
        <p:blipFill>
          <a:blip r:embed="rId4"/>
          <a:stretch>
            <a:fillRect/>
          </a:stretch>
        </p:blipFill>
        <p:spPr>
          <a:xfrm>
            <a:off x="1332762" y="1439607"/>
            <a:ext cx="5296639" cy="751627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5"/>
          <p:cNvSpPr txBox="1"/>
          <p:nvPr/>
        </p:nvSpPr>
        <p:spPr>
          <a:xfrm>
            <a:off x="1685137" y="2931215"/>
            <a:ext cx="15133238" cy="5553429"/>
          </a:xfrm>
          <a:prstGeom prst="rect">
            <a:avLst/>
          </a:prstGeom>
        </p:spPr>
        <p:txBody>
          <a:bodyPr lIns="0" tIns="0" rIns="0" bIns="0" rtlCol="0" anchor="ctr"/>
          <a:lstStyle/>
          <a:p>
            <a:pPr marL="0" lvl="0" indent="0" algn="ctr">
              <a:lnSpc>
                <a:spcPts val="4331"/>
              </a:lnSpc>
              <a:spcBef>
                <a:spcPct val="0"/>
              </a:spcBef>
            </a:pPr>
            <a:endParaRPr lang="nn-NO" noProof="0" dirty="0"/>
          </a:p>
        </p:txBody>
      </p:sp>
      <p:sp>
        <p:nvSpPr>
          <p:cNvPr id="6" name="TextBox 6"/>
          <p:cNvSpPr txBox="1"/>
          <p:nvPr/>
        </p:nvSpPr>
        <p:spPr>
          <a:xfrm>
            <a:off x="2160723" y="3925537"/>
            <a:ext cx="13966553" cy="4506875"/>
          </a:xfrm>
          <a:prstGeom prst="rect">
            <a:avLst/>
          </a:prstGeom>
        </p:spPr>
        <p:txBody>
          <a:bodyPr wrap="square" lIns="0" tIns="0" rIns="0" bIns="0" rtlCol="0" anchor="t">
            <a:spAutoFit/>
          </a:bodyPr>
          <a:lstStyle/>
          <a:p>
            <a:r>
              <a:rPr lang="nn-NO" sz="3661" spc="175" noProof="0" dirty="0">
                <a:solidFill>
                  <a:srgbClr val="FFFFFF"/>
                </a:solidFill>
                <a:latin typeface="Saira"/>
                <a:ea typeface="Saira"/>
                <a:cs typeface="Saira"/>
                <a:sym typeface="Saira"/>
              </a:rPr>
              <a:t>Vi skal no sjå filmsnutten der den norske landslagstroppen blir presentert. Kva seier det at Kongen er med i filmen, om kor viktig VM er for mange?</a:t>
            </a:r>
          </a:p>
          <a:p>
            <a:endParaRPr lang="nn-NO" sz="3661" spc="175" noProof="0" dirty="0">
              <a:solidFill>
                <a:srgbClr val="FFFFFF"/>
              </a:solidFill>
              <a:latin typeface="Saira"/>
              <a:ea typeface="Saira"/>
              <a:cs typeface="Saira"/>
              <a:sym typeface="Saira"/>
            </a:endParaRPr>
          </a:p>
          <a:p>
            <a:pPr marL="0" lvl="1" indent="0">
              <a:spcBef>
                <a:spcPct val="0"/>
              </a:spcBef>
            </a:pPr>
            <a:r>
              <a:rPr lang="nn-NO" sz="3661" spc="175" noProof="0" dirty="0">
                <a:solidFill>
                  <a:srgbClr val="FFFFFF"/>
                </a:solidFill>
                <a:latin typeface="Saira"/>
                <a:ea typeface="Saira"/>
                <a:cs typeface="Saira"/>
                <a:sym typeface="Saira"/>
              </a:rPr>
              <a:t>Vi kjem til å sjå filmen to gongar. Den første gongen skal de leggje merke til korleis namna på spelarane blir presenterte. Kva skil denne presentasjonen frå ein vanleg presentasjon av ein landslagstropp?</a:t>
            </a:r>
          </a:p>
        </p:txBody>
      </p:sp>
      <p:sp>
        <p:nvSpPr>
          <p:cNvPr id="7" name="TextBox 7"/>
          <p:cNvSpPr txBox="1"/>
          <p:nvPr/>
        </p:nvSpPr>
        <p:spPr>
          <a:xfrm>
            <a:off x="3830760" y="1585521"/>
            <a:ext cx="10626480" cy="1580882"/>
          </a:xfrm>
          <a:prstGeom prst="rect">
            <a:avLst/>
          </a:prstGeom>
        </p:spPr>
        <p:txBody>
          <a:bodyPr lIns="0" tIns="0" rIns="0" bIns="0" rtlCol="0" anchor="t">
            <a:spAutoFit/>
          </a:bodyPr>
          <a:lstStyle/>
          <a:p>
            <a:pPr marL="0" lvl="0" indent="0" algn="ctr">
              <a:lnSpc>
                <a:spcPct val="80000"/>
              </a:lnSpc>
            </a:pPr>
            <a:r>
              <a:rPr lang="nn-NO" sz="6226" b="1" noProof="0" dirty="0">
                <a:solidFill>
                  <a:srgbClr val="FFFFFF"/>
                </a:solidFill>
                <a:latin typeface="Luktao Bold"/>
                <a:ea typeface="Luktao Bold"/>
                <a:cs typeface="Luktao Bold"/>
                <a:sym typeface="Luktao Bold"/>
              </a:rPr>
              <a:t>KONGEN PRESENTERER </a:t>
            </a:r>
          </a:p>
          <a:p>
            <a:pPr marL="0" lvl="0" indent="0" algn="ctr">
              <a:lnSpc>
                <a:spcPct val="80000"/>
              </a:lnSpc>
            </a:pPr>
            <a:r>
              <a:rPr lang="nn-NO" sz="6226" b="1" noProof="0" dirty="0">
                <a:solidFill>
                  <a:srgbClr val="FFFFFF"/>
                </a:solidFill>
                <a:latin typeface="Luktao Bold"/>
                <a:ea typeface="Luktao Bold"/>
                <a:cs typeface="Luktao Bold"/>
                <a:sym typeface="Luktao Bold"/>
              </a:rPr>
              <a:t>VM-UTTAKET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nn-NO" noProof="0" dirty="0"/>
          </a:p>
        </p:txBody>
      </p:sp>
      <p:pic>
        <p:nvPicPr>
          <p:cNvPr id="4" name="Bilete 3">
            <a:hlinkClick r:id="rId3"/>
            <a:extLst>
              <a:ext uri="{FF2B5EF4-FFF2-40B4-BE49-F238E27FC236}">
                <a16:creationId xmlns:a16="http://schemas.microsoft.com/office/drawing/2014/main" id="{15EAD88D-CC3D-B295-0D54-1F21E0063D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82959" y="1170971"/>
            <a:ext cx="14122081" cy="794505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5"/>
          <p:cNvSpPr txBox="1"/>
          <p:nvPr/>
        </p:nvSpPr>
        <p:spPr>
          <a:xfrm>
            <a:off x="1685137" y="2456932"/>
            <a:ext cx="15133238" cy="3111015"/>
          </a:xfrm>
          <a:prstGeom prst="rect">
            <a:avLst/>
          </a:prstGeom>
        </p:spPr>
        <p:txBody>
          <a:bodyPr lIns="0" tIns="0" rIns="0" bIns="0" rtlCol="0" anchor="ctr"/>
          <a:lstStyle/>
          <a:p>
            <a:pPr marL="0" lvl="0" indent="0" algn="ctr">
              <a:lnSpc>
                <a:spcPts val="4331"/>
              </a:lnSpc>
              <a:spcBef>
                <a:spcPct val="0"/>
              </a:spcBef>
            </a:pPr>
            <a:endParaRPr lang="nn-NO" noProof="0" dirty="0"/>
          </a:p>
        </p:txBody>
      </p:sp>
      <p:sp>
        <p:nvSpPr>
          <p:cNvPr id="6" name="TextBox 6"/>
          <p:cNvSpPr txBox="1"/>
          <p:nvPr/>
        </p:nvSpPr>
        <p:spPr>
          <a:xfrm>
            <a:off x="2155007" y="3311579"/>
            <a:ext cx="13999394" cy="2253437"/>
          </a:xfrm>
          <a:prstGeom prst="rect">
            <a:avLst/>
          </a:prstGeom>
        </p:spPr>
        <p:txBody>
          <a:bodyPr wrap="square" lIns="0" tIns="0" rIns="0" bIns="0" rtlCol="0" anchor="t">
            <a:spAutoFit/>
          </a:bodyPr>
          <a:lstStyle/>
          <a:p>
            <a:pPr algn="just"/>
            <a:r>
              <a:rPr lang="nn-NO" sz="3661" spc="175" noProof="0" dirty="0">
                <a:solidFill>
                  <a:srgbClr val="FFFFFF"/>
                </a:solidFill>
                <a:latin typeface="Saira"/>
                <a:ea typeface="Saira"/>
                <a:cs typeface="Saira"/>
                <a:sym typeface="Saira"/>
              </a:rPr>
              <a:t>Den andre gongen de ser filmen, skal de tenkje over:</a:t>
            </a:r>
          </a:p>
          <a:p>
            <a:pPr marL="790455" lvl="1" indent="-395227" algn="l">
              <a:buFont typeface="Arial"/>
              <a:buChar char="•"/>
            </a:pPr>
            <a:r>
              <a:rPr lang="nn-NO" sz="3661" spc="175" noProof="0" dirty="0">
                <a:solidFill>
                  <a:srgbClr val="FFFFFF"/>
                </a:solidFill>
                <a:latin typeface="Saira"/>
                <a:ea typeface="Saira"/>
                <a:cs typeface="Saira"/>
                <a:sym typeface="Saira"/>
              </a:rPr>
              <a:t>Kva slags kjensler prøver filmen å vekkje i oss?</a:t>
            </a:r>
          </a:p>
          <a:p>
            <a:pPr marL="790455" lvl="1" indent="-395227" algn="l">
              <a:buFont typeface="Arial"/>
              <a:buChar char="•"/>
            </a:pPr>
            <a:r>
              <a:rPr lang="nn-NO" sz="3661" spc="175" noProof="0" dirty="0">
                <a:solidFill>
                  <a:srgbClr val="FFFFFF"/>
                </a:solidFill>
                <a:latin typeface="Saira"/>
                <a:ea typeface="Saira"/>
                <a:cs typeface="Saira"/>
                <a:sym typeface="Saira"/>
              </a:rPr>
              <a:t>Kva er bodskapen kongen prøver å formidle?</a:t>
            </a:r>
          </a:p>
          <a:p>
            <a:pPr algn="l">
              <a:spcBef>
                <a:spcPct val="0"/>
              </a:spcBef>
            </a:pPr>
            <a:endParaRPr lang="nn-NO" sz="3661" spc="175" noProof="0" dirty="0">
              <a:solidFill>
                <a:srgbClr val="FFFFFF"/>
              </a:solidFill>
              <a:latin typeface="Saira"/>
              <a:ea typeface="Saira"/>
              <a:cs typeface="Saira"/>
              <a:sym typeface="Saira"/>
            </a:endParaRPr>
          </a:p>
        </p:txBody>
      </p:sp>
      <p:sp>
        <p:nvSpPr>
          <p:cNvPr id="7" name="TextBox 7"/>
          <p:cNvSpPr txBox="1"/>
          <p:nvPr/>
        </p:nvSpPr>
        <p:spPr>
          <a:xfrm>
            <a:off x="3830760" y="1139977"/>
            <a:ext cx="10626480" cy="1580882"/>
          </a:xfrm>
          <a:prstGeom prst="rect">
            <a:avLst/>
          </a:prstGeom>
        </p:spPr>
        <p:txBody>
          <a:bodyPr lIns="0" tIns="0" rIns="0" bIns="0" rtlCol="0" anchor="t">
            <a:spAutoFit/>
          </a:bodyPr>
          <a:lstStyle/>
          <a:p>
            <a:pPr marL="0" lvl="0" indent="0" algn="ctr">
              <a:lnSpc>
                <a:spcPct val="80000"/>
              </a:lnSpc>
            </a:pPr>
            <a:r>
              <a:rPr lang="nn-NO" sz="6226" b="1" noProof="0" dirty="0">
                <a:solidFill>
                  <a:srgbClr val="FFFFFF"/>
                </a:solidFill>
                <a:latin typeface="Luktao Bold"/>
                <a:ea typeface="Luktao Bold"/>
                <a:cs typeface="Luktao Bold"/>
                <a:sym typeface="Luktao Bold"/>
              </a:rPr>
              <a:t>VI SER FILMEN </a:t>
            </a:r>
          </a:p>
          <a:p>
            <a:pPr marL="0" lvl="0" indent="0" algn="ctr">
              <a:lnSpc>
                <a:spcPct val="80000"/>
              </a:lnSpc>
            </a:pPr>
            <a:r>
              <a:rPr lang="nn-NO" sz="6226" b="1" noProof="0" dirty="0">
                <a:solidFill>
                  <a:srgbClr val="FFFFFF"/>
                </a:solidFill>
                <a:latin typeface="Luktao Bold"/>
                <a:ea typeface="Luktao Bold"/>
                <a:cs typeface="Luktao Bold"/>
                <a:sym typeface="Luktao Bold"/>
              </a:rPr>
              <a:t>EIN GONG TIL</a:t>
            </a:r>
          </a:p>
        </p:txBody>
      </p:sp>
      <p:sp>
        <p:nvSpPr>
          <p:cNvPr id="8" name="Freeform 8"/>
          <p:cNvSpPr/>
          <p:nvPr/>
        </p:nvSpPr>
        <p:spPr>
          <a:xfrm>
            <a:off x="6722865" y="5303707"/>
            <a:ext cx="4842269" cy="4842269"/>
          </a:xfrm>
          <a:custGeom>
            <a:avLst/>
            <a:gdLst/>
            <a:ahLst/>
            <a:cxnLst/>
            <a:rect l="l" t="t" r="r" b="b"/>
            <a:pathLst>
              <a:path w="4842269" h="4842269">
                <a:moveTo>
                  <a:pt x="0" y="0"/>
                </a:moveTo>
                <a:lnTo>
                  <a:pt x="4842268" y="0"/>
                </a:lnTo>
                <a:lnTo>
                  <a:pt x="4842268" y="4842269"/>
                </a:lnTo>
                <a:lnTo>
                  <a:pt x="0" y="4842269"/>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nn-NO" noProof="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a2b04c98-3e8b-47a3-97e1-376b9a0197ee}" enabled="0" method="" siteId="{a2b04c98-3e8b-47a3-97e1-376b9a0197ee}" removed="1"/>
</clbl:labelList>
</file>

<file path=docProps/app.xml><?xml version="1.0" encoding="utf-8"?>
<Properties xmlns="http://schemas.openxmlformats.org/officeDocument/2006/extended-properties" xmlns:vt="http://schemas.openxmlformats.org/officeDocument/2006/docPropsVTypes">
  <TotalTime>215</TotalTime>
  <Words>1378</Words>
  <Application>Microsoft Office PowerPoint</Application>
  <PresentationFormat>Eigendefinert</PresentationFormat>
  <Paragraphs>129</Paragraphs>
  <Slides>21</Slides>
  <Notes>2</Notes>
  <HiddenSlides>0</HiddenSlides>
  <MMClips>1</MMClips>
  <ScaleCrop>false</ScaleCrop>
  <HeadingPairs>
    <vt:vector size="6" baseType="variant">
      <vt:variant>
        <vt:lpstr>Brukte skrifter</vt:lpstr>
      </vt:variant>
      <vt:variant>
        <vt:i4>7</vt:i4>
      </vt:variant>
      <vt:variant>
        <vt:lpstr>Tema</vt:lpstr>
      </vt:variant>
      <vt:variant>
        <vt:i4>1</vt:i4>
      </vt:variant>
      <vt:variant>
        <vt:lpstr>Lysbilettitlar</vt:lpstr>
      </vt:variant>
      <vt:variant>
        <vt:i4>21</vt:i4>
      </vt:variant>
    </vt:vector>
  </HeadingPairs>
  <TitlesOfParts>
    <vt:vector size="29" baseType="lpstr">
      <vt:lpstr>Calibri</vt:lpstr>
      <vt:lpstr>Luktao Bold</vt:lpstr>
      <vt:lpstr>Cambria</vt:lpstr>
      <vt:lpstr>Saira</vt:lpstr>
      <vt:lpstr>Saira Bold</vt:lpstr>
      <vt:lpstr>Arial</vt:lpstr>
      <vt:lpstr>Auto Pro</vt:lpstr>
      <vt:lpstr>Office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Fotball VM</dc:title>
  <cp:lastModifiedBy>Arild Torvund Olsen</cp:lastModifiedBy>
  <cp:revision>1</cp:revision>
  <dcterms:created xsi:type="dcterms:W3CDTF">2006-08-16T00:00:00Z</dcterms:created>
  <dcterms:modified xsi:type="dcterms:W3CDTF">2026-05-29T08:11:09Z</dcterms:modified>
  <dc:identifier>DAHK11CnVXU</dc:identifier>
</cp:coreProperties>
</file>