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3" r:id="rId16"/>
    <p:sldId id="271" r:id="rId17"/>
    <p:sldId id="27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405B1-73AE-40AF-91DC-F70FDBC9067F}" v="32" dt="2021-03-05T06:56:31.246"/>
    <p1510:client id="{8A71405E-C4AC-45F8-B24A-31CD0C044B0F}" v="72" dt="2021-03-05T14:33:32.285"/>
    <p1510:client id="{AF9C1F29-220F-471F-A165-8A4F561D3238}" v="51" dt="2021-03-05T14:27:0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6"/>
  </p:normalViewPr>
  <p:slideViewPr>
    <p:cSldViewPr snapToGrid="0" snapToObjects="1">
      <p:cViewPr>
        <p:scale>
          <a:sx n="59" d="100"/>
          <a:sy n="59" d="100"/>
        </p:scale>
        <p:origin x="206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Astrid Skåre Langnes" userId="S::langnesl@hivolda.no::2e763b5f-1e47-432a-a3db-297d2abf056e" providerId="AD" clId="Web-{058405B1-73AE-40AF-91DC-F70FDBC9067F}"/>
    <pc:docChg chg="modSld">
      <pc:chgData name="Liv Astrid Skåre Langnes" userId="S::langnesl@hivolda.no::2e763b5f-1e47-432a-a3db-297d2abf056e" providerId="AD" clId="Web-{058405B1-73AE-40AF-91DC-F70FDBC9067F}" dt="2021-03-05T06:56:28.809" v="17" actId="20577"/>
      <pc:docMkLst>
        <pc:docMk/>
      </pc:docMkLst>
      <pc:sldChg chg="modSp">
        <pc:chgData name="Liv Astrid Skåre Langnes" userId="S::langnesl@hivolda.no::2e763b5f-1e47-432a-a3db-297d2abf056e" providerId="AD" clId="Web-{058405B1-73AE-40AF-91DC-F70FDBC9067F}" dt="2021-03-05T06:56:14.168" v="12" actId="20577"/>
        <pc:sldMkLst>
          <pc:docMk/>
          <pc:sldMk cId="648940761" sldId="258"/>
        </pc:sldMkLst>
        <pc:spChg chg="mod">
          <ac:chgData name="Liv Astrid Skåre Langnes" userId="S::langnesl@hivolda.no::2e763b5f-1e47-432a-a3db-297d2abf056e" providerId="AD" clId="Web-{058405B1-73AE-40AF-91DC-F70FDBC9067F}" dt="2021-03-05T06:56:14.168" v="12" actId="20577"/>
          <ac:spMkLst>
            <pc:docMk/>
            <pc:sldMk cId="648940761" sldId="258"/>
            <ac:spMk id="10" creationId="{7C42BD17-9324-421E-B1A6-FB5EEBBA9E13}"/>
          </ac:spMkLst>
        </pc:spChg>
      </pc:sldChg>
      <pc:sldChg chg="modSp">
        <pc:chgData name="Liv Astrid Skåre Langnes" userId="S::langnesl@hivolda.no::2e763b5f-1e47-432a-a3db-297d2abf056e" providerId="AD" clId="Web-{058405B1-73AE-40AF-91DC-F70FDBC9067F}" dt="2021-03-05T06:56:28.809" v="17" actId="20577"/>
        <pc:sldMkLst>
          <pc:docMk/>
          <pc:sldMk cId="1055367327" sldId="259"/>
        </pc:sldMkLst>
        <pc:spChg chg="mod">
          <ac:chgData name="Liv Astrid Skåre Langnes" userId="S::langnesl@hivolda.no::2e763b5f-1e47-432a-a3db-297d2abf056e" providerId="AD" clId="Web-{058405B1-73AE-40AF-91DC-F70FDBC9067F}" dt="2021-03-05T06:56:28.809" v="17" actId="20577"/>
          <ac:spMkLst>
            <pc:docMk/>
            <pc:sldMk cId="1055367327" sldId="259"/>
            <ac:spMk id="10" creationId="{7C42BD17-9324-421E-B1A6-FB5EEBBA9E13}"/>
          </ac:spMkLst>
        </pc:spChg>
      </pc:sldChg>
    </pc:docChg>
  </pc:docChgLst>
  <pc:docChgLst>
    <pc:chgData name="Arild Torvund Olsen" userId="S::ato@hivolda.no::3423d729-1e8d-4c10-9ef2-90385d563038" providerId="AD" clId="Web-{8A71405E-C4AC-45F8-B24A-31CD0C044B0F}"/>
    <pc:docChg chg="modSld">
      <pc:chgData name="Arild Torvund Olsen" userId="S::ato@hivolda.no::3423d729-1e8d-4c10-9ef2-90385d563038" providerId="AD" clId="Web-{8A71405E-C4AC-45F8-B24A-31CD0C044B0F}" dt="2021-03-05T14:33:32.285" v="34" actId="20577"/>
      <pc:docMkLst>
        <pc:docMk/>
      </pc:docMkLst>
      <pc:sldChg chg="modSp">
        <pc:chgData name="Arild Torvund Olsen" userId="S::ato@hivolda.no::3423d729-1e8d-4c10-9ef2-90385d563038" providerId="AD" clId="Web-{8A71405E-C4AC-45F8-B24A-31CD0C044B0F}" dt="2021-03-05T14:28:34.079" v="1" actId="20577"/>
        <pc:sldMkLst>
          <pc:docMk/>
          <pc:sldMk cId="1654315372" sldId="263"/>
        </pc:sldMkLst>
        <pc:spChg chg="mod">
          <ac:chgData name="Arild Torvund Olsen" userId="S::ato@hivolda.no::3423d729-1e8d-4c10-9ef2-90385d563038" providerId="AD" clId="Web-{8A71405E-C4AC-45F8-B24A-31CD0C044B0F}" dt="2021-03-05T14:28:34.079" v="1" actId="20577"/>
          <ac:spMkLst>
            <pc:docMk/>
            <pc:sldMk cId="1654315372" sldId="263"/>
            <ac:spMk id="8" creationId="{F1E4ACD9-7EB4-FC4B-92B5-732E0EBE9FC6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0:02.189" v="5" actId="20577"/>
        <pc:sldMkLst>
          <pc:docMk/>
          <pc:sldMk cId="3695958008" sldId="264"/>
        </pc:sldMkLst>
        <pc:spChg chg="mod">
          <ac:chgData name="Arild Torvund Olsen" userId="S::ato@hivolda.no::3423d729-1e8d-4c10-9ef2-90385d563038" providerId="AD" clId="Web-{8A71405E-C4AC-45F8-B24A-31CD0C044B0F}" dt="2021-03-05T14:30:02.189" v="5" actId="20577"/>
          <ac:spMkLst>
            <pc:docMk/>
            <pc:sldMk cId="3695958008" sldId="264"/>
            <ac:spMk id="8" creationId="{F1E4ACD9-7EB4-FC4B-92B5-732E0EBE9FC6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0:14.158" v="7" actId="20577"/>
        <pc:sldMkLst>
          <pc:docMk/>
          <pc:sldMk cId="3591118338" sldId="266"/>
        </pc:sldMkLst>
        <pc:spChg chg="mod">
          <ac:chgData name="Arild Torvund Olsen" userId="S::ato@hivolda.no::3423d729-1e8d-4c10-9ef2-90385d563038" providerId="AD" clId="Web-{8A71405E-C4AC-45F8-B24A-31CD0C044B0F}" dt="2021-03-05T14:30:14.158" v="7" actId="20577"/>
          <ac:spMkLst>
            <pc:docMk/>
            <pc:sldMk cId="3591118338" sldId="266"/>
            <ac:spMk id="2" creationId="{9013F97D-95E0-AF44-B698-729E2A457E60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1:52.378" v="22" actId="20577"/>
        <pc:sldMkLst>
          <pc:docMk/>
          <pc:sldMk cId="3295720066" sldId="267"/>
        </pc:sldMkLst>
        <pc:spChg chg="mod">
          <ac:chgData name="Arild Torvund Olsen" userId="S::ato@hivolda.no::3423d729-1e8d-4c10-9ef2-90385d563038" providerId="AD" clId="Web-{8A71405E-C4AC-45F8-B24A-31CD0C044B0F}" dt="2021-03-05T14:30:31.971" v="11" actId="20577"/>
          <ac:spMkLst>
            <pc:docMk/>
            <pc:sldMk cId="3295720066" sldId="267"/>
            <ac:spMk id="2" creationId="{DA7AF07D-EA1A-0F49-8613-8D9BE977A306}"/>
          </ac:spMkLst>
        </pc:spChg>
        <pc:spChg chg="mod">
          <ac:chgData name="Arild Torvund Olsen" userId="S::ato@hivolda.no::3423d729-1e8d-4c10-9ef2-90385d563038" providerId="AD" clId="Web-{8A71405E-C4AC-45F8-B24A-31CD0C044B0F}" dt="2021-03-05T14:31:52.378" v="22" actId="20577"/>
          <ac:spMkLst>
            <pc:docMk/>
            <pc:sldMk cId="3295720066" sldId="267"/>
            <ac:spMk id="6" creationId="{D345BEA6-439E-0B4C-AD96-4C71063122D7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2:31.581" v="26" actId="20577"/>
        <pc:sldMkLst>
          <pc:docMk/>
          <pc:sldMk cId="1580925136" sldId="268"/>
        </pc:sldMkLst>
        <pc:spChg chg="mod">
          <ac:chgData name="Arild Torvund Olsen" userId="S::ato@hivolda.no::3423d729-1e8d-4c10-9ef2-90385d563038" providerId="AD" clId="Web-{8A71405E-C4AC-45F8-B24A-31CD0C044B0F}" dt="2021-03-05T14:32:05.237" v="24" actId="20577"/>
          <ac:spMkLst>
            <pc:docMk/>
            <pc:sldMk cId="1580925136" sldId="268"/>
            <ac:spMk id="2" creationId="{DA7AF07D-EA1A-0F49-8613-8D9BE977A306}"/>
          </ac:spMkLst>
        </pc:spChg>
        <pc:spChg chg="mod">
          <ac:chgData name="Arild Torvund Olsen" userId="S::ato@hivolda.no::3423d729-1e8d-4c10-9ef2-90385d563038" providerId="AD" clId="Web-{8A71405E-C4AC-45F8-B24A-31CD0C044B0F}" dt="2021-03-05T14:32:31.581" v="26" actId="20577"/>
          <ac:spMkLst>
            <pc:docMk/>
            <pc:sldMk cId="1580925136" sldId="268"/>
            <ac:spMk id="6" creationId="{D345BEA6-439E-0B4C-AD96-4C71063122D7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3:32.285" v="34" actId="20577"/>
        <pc:sldMkLst>
          <pc:docMk/>
          <pc:sldMk cId="265596314" sldId="270"/>
        </pc:sldMkLst>
        <pc:spChg chg="mod">
          <ac:chgData name="Arild Torvund Olsen" userId="S::ato@hivolda.no::3423d729-1e8d-4c10-9ef2-90385d563038" providerId="AD" clId="Web-{8A71405E-C4AC-45F8-B24A-31CD0C044B0F}" dt="2021-03-05T14:33:32.285" v="34" actId="20577"/>
          <ac:spMkLst>
            <pc:docMk/>
            <pc:sldMk cId="265596314" sldId="270"/>
            <ac:spMk id="2" creationId="{B068A36C-D822-C84A-8448-7A62247F6C4D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3:21.269" v="32" actId="20577"/>
        <pc:sldMkLst>
          <pc:docMk/>
          <pc:sldMk cId="798660063" sldId="271"/>
        </pc:sldMkLst>
        <pc:spChg chg="mod">
          <ac:chgData name="Arild Torvund Olsen" userId="S::ato@hivolda.no::3423d729-1e8d-4c10-9ef2-90385d563038" providerId="AD" clId="Web-{8A71405E-C4AC-45F8-B24A-31CD0C044B0F}" dt="2021-03-05T14:33:21.269" v="32" actId="20577"/>
          <ac:spMkLst>
            <pc:docMk/>
            <pc:sldMk cId="798660063" sldId="271"/>
            <ac:spMk id="6" creationId="{CEB3AFF1-A4D2-3C4A-A96B-79EBE4B05568}"/>
          </ac:spMkLst>
        </pc:spChg>
      </pc:sldChg>
      <pc:sldChg chg="modSp">
        <pc:chgData name="Arild Torvund Olsen" userId="S::ato@hivolda.no::3423d729-1e8d-4c10-9ef2-90385d563038" providerId="AD" clId="Web-{8A71405E-C4AC-45F8-B24A-31CD0C044B0F}" dt="2021-03-05T14:33:11.082" v="30" actId="20577"/>
        <pc:sldMkLst>
          <pc:docMk/>
          <pc:sldMk cId="2465453602" sldId="273"/>
        </pc:sldMkLst>
        <pc:spChg chg="mod">
          <ac:chgData name="Arild Torvund Olsen" userId="S::ato@hivolda.no::3423d729-1e8d-4c10-9ef2-90385d563038" providerId="AD" clId="Web-{8A71405E-C4AC-45F8-B24A-31CD0C044B0F}" dt="2021-03-05T14:32:43.613" v="28" actId="20577"/>
          <ac:spMkLst>
            <pc:docMk/>
            <pc:sldMk cId="2465453602" sldId="273"/>
            <ac:spMk id="2" creationId="{DA7AF07D-EA1A-0F49-8613-8D9BE977A306}"/>
          </ac:spMkLst>
        </pc:spChg>
        <pc:spChg chg="mod">
          <ac:chgData name="Arild Torvund Olsen" userId="S::ato@hivolda.no::3423d729-1e8d-4c10-9ef2-90385d563038" providerId="AD" clId="Web-{8A71405E-C4AC-45F8-B24A-31CD0C044B0F}" dt="2021-03-05T14:33:11.082" v="30" actId="20577"/>
          <ac:spMkLst>
            <pc:docMk/>
            <pc:sldMk cId="2465453602" sldId="273"/>
            <ac:spMk id="6" creationId="{D345BEA6-439E-0B4C-AD96-4C71063122D7}"/>
          </ac:spMkLst>
        </pc:spChg>
      </pc:sldChg>
    </pc:docChg>
  </pc:docChgLst>
  <pc:docChgLst>
    <pc:chgData name="Arild Torvund Olsen" userId="S::ato@hivolda.no::3423d729-1e8d-4c10-9ef2-90385d563038" providerId="AD" clId="Web-{AF9C1F29-220F-471F-A165-8A4F561D3238}"/>
    <pc:docChg chg="modSld">
      <pc:chgData name="Arild Torvund Olsen" userId="S::ato@hivolda.no::3423d729-1e8d-4c10-9ef2-90385d563038" providerId="AD" clId="Web-{AF9C1F29-220F-471F-A165-8A4F561D3238}" dt="2021-03-05T14:27:04.667" v="24" actId="20577"/>
      <pc:docMkLst>
        <pc:docMk/>
      </pc:docMkLst>
      <pc:sldChg chg="modSp">
        <pc:chgData name="Arild Torvund Olsen" userId="S::ato@hivolda.no::3423d729-1e8d-4c10-9ef2-90385d563038" providerId="AD" clId="Web-{AF9C1F29-220F-471F-A165-8A4F561D3238}" dt="2021-03-05T14:21:57.178" v="1" actId="20577"/>
        <pc:sldMkLst>
          <pc:docMk/>
          <pc:sldMk cId="2204213766" sldId="256"/>
        </pc:sldMkLst>
        <pc:spChg chg="mod">
          <ac:chgData name="Arild Torvund Olsen" userId="S::ato@hivolda.no::3423d729-1e8d-4c10-9ef2-90385d563038" providerId="AD" clId="Web-{AF9C1F29-220F-471F-A165-8A4F561D3238}" dt="2021-03-05T14:21:57.178" v="1" actId="20577"/>
          <ac:spMkLst>
            <pc:docMk/>
            <pc:sldMk cId="2204213766" sldId="256"/>
            <ac:spMk id="2" creationId="{9013F97D-95E0-AF44-B698-729E2A457E60}"/>
          </ac:spMkLst>
        </pc:spChg>
      </pc:sldChg>
      <pc:sldChg chg="modSp">
        <pc:chgData name="Arild Torvund Olsen" userId="S::ato@hivolda.no::3423d729-1e8d-4c10-9ef2-90385d563038" providerId="AD" clId="Web-{AF9C1F29-220F-471F-A165-8A4F561D3238}" dt="2021-03-05T14:24:46.727" v="9" actId="20577"/>
        <pc:sldMkLst>
          <pc:docMk/>
          <pc:sldMk cId="648940761" sldId="258"/>
        </pc:sldMkLst>
        <pc:spChg chg="mod">
          <ac:chgData name="Arild Torvund Olsen" userId="S::ato@hivolda.no::3423d729-1e8d-4c10-9ef2-90385d563038" providerId="AD" clId="Web-{AF9C1F29-220F-471F-A165-8A4F561D3238}" dt="2021-03-05T14:22:38.803" v="5" actId="20577"/>
          <ac:spMkLst>
            <pc:docMk/>
            <pc:sldMk cId="648940761" sldId="258"/>
            <ac:spMk id="2" creationId="{1C67804B-540B-634D-9739-508D95F094B8}"/>
          </ac:spMkLst>
        </pc:spChg>
        <pc:spChg chg="mod">
          <ac:chgData name="Arild Torvund Olsen" userId="S::ato@hivolda.no::3423d729-1e8d-4c10-9ef2-90385d563038" providerId="AD" clId="Web-{AF9C1F29-220F-471F-A165-8A4F561D3238}" dt="2021-03-05T14:24:46.727" v="9" actId="20577"/>
          <ac:spMkLst>
            <pc:docMk/>
            <pc:sldMk cId="648940761" sldId="258"/>
            <ac:spMk id="10" creationId="{7C42BD17-9324-421E-B1A6-FB5EEBBA9E13}"/>
          </ac:spMkLst>
        </pc:spChg>
      </pc:sldChg>
      <pc:sldChg chg="modSp">
        <pc:chgData name="Arild Torvund Olsen" userId="S::ato@hivolda.no::3423d729-1e8d-4c10-9ef2-90385d563038" providerId="AD" clId="Web-{AF9C1F29-220F-471F-A165-8A4F561D3238}" dt="2021-03-05T14:25:27.072" v="14" actId="20577"/>
        <pc:sldMkLst>
          <pc:docMk/>
          <pc:sldMk cId="1055367327" sldId="259"/>
        </pc:sldMkLst>
        <pc:spChg chg="mod">
          <ac:chgData name="Arild Torvund Olsen" userId="S::ato@hivolda.no::3423d729-1e8d-4c10-9ef2-90385d563038" providerId="AD" clId="Web-{AF9C1F29-220F-471F-A165-8A4F561D3238}" dt="2021-03-05T14:25:27.072" v="14" actId="20577"/>
          <ac:spMkLst>
            <pc:docMk/>
            <pc:sldMk cId="1055367327" sldId="259"/>
            <ac:spMk id="10" creationId="{7C42BD17-9324-421E-B1A6-FB5EEBBA9E13}"/>
          </ac:spMkLst>
        </pc:spChg>
      </pc:sldChg>
      <pc:sldChg chg="modSp">
        <pc:chgData name="Arild Torvund Olsen" userId="S::ato@hivolda.no::3423d729-1e8d-4c10-9ef2-90385d563038" providerId="AD" clId="Web-{AF9C1F29-220F-471F-A165-8A4F561D3238}" dt="2021-03-05T14:25:47.416" v="16" actId="20577"/>
        <pc:sldMkLst>
          <pc:docMk/>
          <pc:sldMk cId="622161431" sldId="260"/>
        </pc:sldMkLst>
        <pc:spChg chg="mod">
          <ac:chgData name="Arild Torvund Olsen" userId="S::ato@hivolda.no::3423d729-1e8d-4c10-9ef2-90385d563038" providerId="AD" clId="Web-{AF9C1F29-220F-471F-A165-8A4F561D3238}" dt="2021-03-05T14:25:47.416" v="16" actId="20577"/>
          <ac:spMkLst>
            <pc:docMk/>
            <pc:sldMk cId="622161431" sldId="260"/>
            <ac:spMk id="6" creationId="{C2F21A43-360F-084D-9B2F-0BFCEBC89C6B}"/>
          </ac:spMkLst>
        </pc:spChg>
      </pc:sldChg>
      <pc:sldChg chg="modSp">
        <pc:chgData name="Arild Torvund Olsen" userId="S::ato@hivolda.no::3423d729-1e8d-4c10-9ef2-90385d563038" providerId="AD" clId="Web-{AF9C1F29-220F-471F-A165-8A4F561D3238}" dt="2021-03-05T14:26:08.025" v="18" actId="20577"/>
        <pc:sldMkLst>
          <pc:docMk/>
          <pc:sldMk cId="2634011280" sldId="261"/>
        </pc:sldMkLst>
        <pc:spChg chg="mod">
          <ac:chgData name="Arild Torvund Olsen" userId="S::ato@hivolda.no::3423d729-1e8d-4c10-9ef2-90385d563038" providerId="AD" clId="Web-{AF9C1F29-220F-471F-A165-8A4F561D3238}" dt="2021-03-05T14:26:08.025" v="18" actId="20577"/>
          <ac:spMkLst>
            <pc:docMk/>
            <pc:sldMk cId="2634011280" sldId="261"/>
            <ac:spMk id="8" creationId="{F1E4ACD9-7EB4-FC4B-92B5-732E0EBE9FC6}"/>
          </ac:spMkLst>
        </pc:spChg>
      </pc:sldChg>
      <pc:sldChg chg="modSp">
        <pc:chgData name="Arild Torvund Olsen" userId="S::ato@hivolda.no::3423d729-1e8d-4c10-9ef2-90385d563038" providerId="AD" clId="Web-{AF9C1F29-220F-471F-A165-8A4F561D3238}" dt="2021-03-05T14:27:04.667" v="24" actId="20577"/>
        <pc:sldMkLst>
          <pc:docMk/>
          <pc:sldMk cId="513298271" sldId="262"/>
        </pc:sldMkLst>
        <pc:spChg chg="mod">
          <ac:chgData name="Arild Torvund Olsen" userId="S::ato@hivolda.no::3423d729-1e8d-4c10-9ef2-90385d563038" providerId="AD" clId="Web-{AF9C1F29-220F-471F-A165-8A4F561D3238}" dt="2021-03-05T14:27:04.667" v="24" actId="20577"/>
          <ac:spMkLst>
            <pc:docMk/>
            <pc:sldMk cId="513298271" sldId="262"/>
            <ac:spMk id="8" creationId="{F1E4ACD9-7EB4-FC4B-92B5-732E0EBE9F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52FDF0-8E37-FA45-B4BB-D1BA41672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A448CE-84B8-4D49-9CE1-2DC426F01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0CC00B-A7BC-CE43-9EB3-4F3CFA04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522B50-D8BC-5D46-8E28-2FE2217F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5B6446-5497-D14C-824A-27358791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59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87B1B-3391-B948-94CF-AA4B2FCB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28742CC-0D2E-EF42-8672-1E31D3A04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5A4BAB-8B27-7643-A5A1-81AC61D2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9527DF-400F-D741-B68C-980DF4A0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1C861A-250D-064B-8A55-6DAD89DC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80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F7326CA-60CB-AD4B-9EDA-D1D4CC5A5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DA5F46-F742-1F43-AE24-C58E5198C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AA0F70-2E8E-1141-99D8-D748A45B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D8AF9A-8FB2-CC43-BF06-6ABA9B49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7A3AAC-6ACA-B342-8B9F-9A43D699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36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47F512-0538-624B-B7B9-5E2ADB3D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9AFFF-75F1-F342-B2B2-A5A958B7F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8CEFEC-A9C6-A642-855B-1B9D7FA3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836E9D-7EA1-364D-82BF-C5339C9E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16898-0873-E245-8248-A9D6CD6C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91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BB70E2-EF16-BE4D-B96C-BE45DCC4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A198F1-B11D-4246-8181-99F39F741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A85816-32AE-F24D-B2D1-00DCBC5A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2DE124-2A9A-CD42-8594-96CAAC5A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80C432-D600-414A-B7D4-654833C2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23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4C6616-B858-F04E-89C2-92F3B614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30D28C-7491-A341-9516-239AF247C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9FA9B2-C02B-D841-8B3B-9974F9F1A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6125-C8FD-7749-B46B-44A6967D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D81430-0379-3B41-907E-851B658A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21F8BF-8999-0646-8921-EA3CB1D9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3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F35A27-A8F0-6046-A9FF-C2582D5B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3263FB-6B20-A849-B748-0D76C02E6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CBAC2C-6E41-D646-84AC-8B2FFC45B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759F53E-9050-D747-93D0-C8A5D4332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B290A81-7A0E-934A-8845-3082DA8E5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7B28CB8-A998-1F43-ABE3-48A48DA8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C522DA-6284-0047-A82E-55A62091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56A00A6-3815-914B-A767-B458A482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0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AC09D8-12E1-354E-BDA6-8BCEB707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CAE353A-F2DC-5340-9A6D-F64E4F9A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0A02E3-6ABE-454F-BF7B-779D991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6B98D5E-5573-F846-96F0-4C96D6ED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77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663452-EBEE-964B-8049-361F258F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9BBA001-5CEC-1D43-A2D6-E29AC465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B979B4-0F8B-B143-84F9-8049C9CA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48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C161B-9F1D-4640-B93A-10FAED39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E28C27-A97B-3B42-AB98-032ABA1E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9BA8E2B-8113-BF4B-B68A-891992EC1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D3C48B-BFC9-3A43-B767-8B78C99E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2D7B8A-4877-2E4B-BFC8-C3436B8C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CACEC2-CE46-0940-9B7C-18B91EBC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1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F6616C-5562-A546-AE78-603D25B5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64BA06-8F27-BF47-A73F-0B69AC69A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4BBD74-E56A-A64C-811B-404BFB348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E3CD28-49DF-7E4E-9E6B-67B18328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D8B63DE-F260-5441-AD68-4F66D3C8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462B67-34A2-3142-B031-DCB41EEA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66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BA43F8-4001-724F-B76E-8E38A26A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D45012-0322-9649-8D99-99EE8EB0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1053B7-EC18-8346-A8AF-DB4CD445E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A63F-027C-054D-A1BC-4CB3628CF898}" type="datetimeFigureOut">
              <a:rPr lang="nb-NO" smtClean="0"/>
              <a:t>05.03.2021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F962D2-1AFE-9A49-A59E-2E99A36DB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BAA33E-829F-7945-8ADF-4A6A99E9A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C18F-3F11-FE4A-9C98-9CD6E55276A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28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tida.no/2014/05/19/lever-lengre-med-eit-mal-i-livet#.WKLg9VXhC70" TargetMode="External"/><Relationship Id="rId7" Type="http://schemas.openxmlformats.org/officeDocument/2006/relationships/hyperlink" Target="https://framtida.no/2016/04/14/latter-avslorer-venskap" TargetMode="External"/><Relationship Id="rId2" Type="http://schemas.openxmlformats.org/officeDocument/2006/relationships/hyperlink" Target="https://framtida.no/2019/04/11/kva-er-det-som-gjer-oss-lukkel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amtida.no/2019/05/09/patroppande-leiar-i-skeiv-ungdom-det-som-er-viktig-er-at-ein-far-vaert-seg-sjolv" TargetMode="External"/><Relationship Id="rId5" Type="http://schemas.openxmlformats.org/officeDocument/2006/relationships/hyperlink" Target="https://framtida.no/2013/05/28/me-er-lukkelege-trass-skulen-og-helsa#.U3oI-fl_t7g" TargetMode="External"/><Relationship Id="rId4" Type="http://schemas.openxmlformats.org/officeDocument/2006/relationships/hyperlink" Target="https://framtida.no/2017/09/14/a-na-toppen-i-liv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snø, natur, utendørs, fjell&#10;&#10;Automatisk generert beskrivelse">
            <a:extLst>
              <a:ext uri="{FF2B5EF4-FFF2-40B4-BE49-F238E27FC236}">
                <a16:creationId xmlns:a16="http://schemas.microsoft.com/office/drawing/2014/main" id="{5968FBF1-A8C7-924F-96BD-56273CBA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9" b="454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13F97D-95E0-AF44-B698-729E2A45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n-NO" sz="7200" b="1" dirty="0">
                <a:solidFill>
                  <a:srgbClr val="FFFFFF"/>
                </a:solidFill>
                <a:latin typeface="Marion"/>
              </a:rPr>
              <a:t>Fjellvettreglane</a:t>
            </a:r>
          </a:p>
        </p:txBody>
      </p:sp>
    </p:spTree>
    <p:extLst>
      <p:ext uri="{BB962C8B-B14F-4D97-AF65-F5344CB8AC3E}">
        <p14:creationId xmlns:p14="http://schemas.microsoft.com/office/powerpoint/2010/main" val="220421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AF07D-EA1A-0F49-8613-8D9BE977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6000" b="1" dirty="0">
                <a:latin typeface="Marion"/>
              </a:rPr>
              <a:t>Samtaleoppgåve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45BEA6-439E-0B4C-AD96-4C710631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 dirty="0">
                <a:latin typeface="Marion"/>
              </a:rPr>
              <a:t>Fjellvettreglane er reglar som skal hjelpe oss til å ta gode val slik at vi kan ferdast trygt i fjellet. Kan nokon av fjellvettreglane også overførast til livet elles? </a:t>
            </a:r>
            <a:endParaRPr lang="nn-NO" dirty="0">
              <a:latin typeface="Marion" panose="02020502060400020003" pitchFamily="18" charset="77"/>
            </a:endParaRPr>
          </a:p>
          <a:p>
            <a:endParaRPr lang="nn-NO" dirty="0">
              <a:latin typeface="Marion" panose="02020502060400020003" pitchFamily="18" charset="77"/>
            </a:endParaRPr>
          </a:p>
          <a:p>
            <a:r>
              <a:rPr lang="nn-NO" dirty="0">
                <a:latin typeface="Marion"/>
              </a:rPr>
              <a:t>Vi skal no lage eigne livsvettreglar etter mønster frå fjellvettreglane. Ni livsvettreglar som skal hjelpe oss til å ta gode val i livet. </a:t>
            </a: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endParaRPr lang="nn-NO" dirty="0">
              <a:latin typeface="Marion" panose="02020502060400020003" pitchFamily="18" charset="77"/>
            </a:endParaRPr>
          </a:p>
          <a:p>
            <a:r>
              <a:rPr lang="nn-NO" dirty="0">
                <a:latin typeface="Marion"/>
              </a:rPr>
              <a:t>De skal arbeide i grupper og presentere livsvettreglane de har utforma, for kvarandre til slutt.</a:t>
            </a:r>
          </a:p>
          <a:p>
            <a:endParaRPr lang="nn-NO" dirty="0">
              <a:cs typeface="Calibri"/>
            </a:endParaRP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72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AF07D-EA1A-0F49-8613-8D9BE977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6000" b="1" dirty="0">
                <a:latin typeface="Marion"/>
              </a:rPr>
              <a:t>Livsvettreglane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45BEA6-439E-0B4C-AD96-4C710631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8" y="1472974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r>
              <a:rPr lang="nn-NO" dirty="0">
                <a:latin typeface="Marion"/>
              </a:rPr>
              <a:t>Gruppearbeid: </a:t>
            </a: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b="1" dirty="0">
                <a:latin typeface="Marion"/>
              </a:rPr>
              <a:t>Fyrste oppdrag, 15 minutt</a:t>
            </a:r>
          </a:p>
          <a:p>
            <a:pPr marL="0" indent="0">
              <a:buNone/>
            </a:pPr>
            <a:r>
              <a:rPr lang="nn-NO" dirty="0">
                <a:latin typeface="Marion"/>
              </a:rPr>
              <a:t>På neste side finn de fleire lenkjer til aktuelle artiklar som kan hjelpe dykk med å utforme eigne livsvettreglar. Del artiklane mellom dykk på gruppa, og skriv ned stikkord frå tekstane medan de les. </a:t>
            </a: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b="1" dirty="0">
                <a:latin typeface="Marion"/>
              </a:rPr>
              <a:t>Andre oppdrag, 15 minutt: </a:t>
            </a:r>
            <a:r>
              <a:rPr lang="nn-NO" dirty="0">
                <a:latin typeface="Marion"/>
              </a:rPr>
              <a:t>Når alle har lese ferdig, skriv kvar og ein av dykk ned forslag til fire livsvettreglar – reglar som kan vere med på å gje oss eit godt liv. Ver førebudd på å grunngje kvifor du har valt deg ut akkurat desse fire reglane.</a:t>
            </a: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92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AF07D-EA1A-0F49-8613-8D9BE977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6000" b="1" dirty="0">
                <a:latin typeface="Marion"/>
              </a:rPr>
              <a:t>Livsvettreglane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45BEA6-439E-0B4C-AD96-4C710631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821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r>
              <a:rPr lang="nn-NO" dirty="0">
                <a:latin typeface="Marion"/>
              </a:rPr>
              <a:t>Gruppearbeid: </a:t>
            </a: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b="1" dirty="0">
                <a:latin typeface="Marion"/>
              </a:rPr>
              <a:t>Tredje oppdrag, 15 minutt</a:t>
            </a:r>
          </a:p>
          <a:p>
            <a:pPr marL="0" indent="0">
              <a:buNone/>
            </a:pPr>
            <a:r>
              <a:rPr lang="nn-NO" dirty="0">
                <a:latin typeface="Marion"/>
              </a:rPr>
              <a:t>Presenter forslaga til reglar for kvarandre på gruppa, og sei litt om kvifor de har valt dykk ut akkurat desse reglane. </a:t>
            </a: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endParaRPr lang="nn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b="1" dirty="0">
                <a:latin typeface="Marion"/>
              </a:rPr>
              <a:t>Fjerde oppdrag, 15 minutt</a:t>
            </a:r>
          </a:p>
          <a:p>
            <a:pPr marL="0" indent="0">
              <a:buNone/>
            </a:pPr>
            <a:r>
              <a:rPr lang="nn-NO" dirty="0">
                <a:latin typeface="Marion"/>
              </a:rPr>
              <a:t>Bli samde om kva slags ni reglar de ønskjer skal utgjere livsvettreglane, og skriv dei inn på neste lysbilete, eller bruk </a:t>
            </a:r>
            <a:r>
              <a:rPr lang="nn-NO" dirty="0" err="1">
                <a:latin typeface="Marion"/>
              </a:rPr>
              <a:t>arbeidsarket</a:t>
            </a:r>
            <a:r>
              <a:rPr lang="nn-NO" dirty="0">
                <a:latin typeface="Marion"/>
              </a:rPr>
              <a:t> de har fått utdelt. Presenter reglane for resten av klassa, og heng dei opp i klasserommet.</a:t>
            </a: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45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B31F36-3CD3-2B40-A533-51AF2A70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re, gress, utendørs, sti&#10;&#10;Automatisk generert beskrivelse">
            <a:extLst>
              <a:ext uri="{FF2B5EF4-FFF2-40B4-BE49-F238E27FC236}">
                <a16:creationId xmlns:a16="http://schemas.microsoft.com/office/drawing/2014/main" id="{3E48CD55-E782-6B46-BAE2-503537FA2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857" y="0"/>
            <a:ext cx="12409714" cy="8305012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EB3AFF1-A4D2-3C4A-A96B-79EBE4B05568}"/>
              </a:ext>
            </a:extLst>
          </p:cNvPr>
          <p:cNvSpPr txBox="1"/>
          <p:nvPr/>
        </p:nvSpPr>
        <p:spPr>
          <a:xfrm>
            <a:off x="1856014" y="609263"/>
            <a:ext cx="8817429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8800" b="1" dirty="0">
                <a:solidFill>
                  <a:schemeClr val="bg1"/>
                </a:solidFill>
                <a:latin typeface="Marion"/>
              </a:rPr>
              <a:t>Livsvettreglane</a:t>
            </a:r>
          </a:p>
        </p:txBody>
      </p:sp>
    </p:spTree>
    <p:extLst>
      <p:ext uri="{BB962C8B-B14F-4D97-AF65-F5344CB8AC3E}">
        <p14:creationId xmlns:p14="http://schemas.microsoft.com/office/powerpoint/2010/main" val="79866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8A36C-D822-C84A-8448-7A62247F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65125"/>
            <a:ext cx="11136086" cy="1325563"/>
          </a:xfrm>
        </p:spPr>
        <p:txBody>
          <a:bodyPr>
            <a:normAutofit/>
          </a:bodyPr>
          <a:lstStyle/>
          <a:p>
            <a:r>
              <a:rPr lang="nn-NO" sz="4800" b="1" dirty="0">
                <a:latin typeface="Marion"/>
              </a:rPr>
              <a:t>Lenkjesamling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8EF035-9DAA-D241-9B4F-1288BD05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39662"/>
            <a:ext cx="11136086" cy="5032375"/>
          </a:xfrm>
        </p:spPr>
        <p:txBody>
          <a:bodyPr>
            <a:normAutofit fontScale="55000" lnSpcReduction="20000"/>
          </a:bodyPr>
          <a:lstStyle/>
          <a:p>
            <a:r>
              <a:rPr lang="nn-NO" b="1" dirty="0">
                <a:latin typeface="Marion" panose="02020502060400020003" pitchFamily="18" charset="77"/>
              </a:rPr>
              <a:t>Kva er det som gjer oss lukkelege?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u="sng" dirty="0">
                <a:latin typeface="Marion" panose="02020502060400020003" pitchFamily="18" charset="77"/>
                <a:hlinkClick r:id="rId2"/>
              </a:rPr>
              <a:t>https://framtida.no/2019/04/11/kva-er-det-som-gjer-oss-lukkelege</a:t>
            </a:r>
            <a:endParaRPr lang="nb-NO" dirty="0">
              <a:latin typeface="Marion" panose="02020502060400020003" pitchFamily="18" charset="77"/>
            </a:endParaRPr>
          </a:p>
          <a:p>
            <a:endParaRPr lang="nb-NO" dirty="0">
              <a:latin typeface="Marion" panose="02020502060400020003" pitchFamily="18" charset="77"/>
            </a:endParaRPr>
          </a:p>
          <a:p>
            <a:r>
              <a:rPr lang="nn-NO" b="1" dirty="0">
                <a:latin typeface="Marion" panose="02020502060400020003" pitchFamily="18" charset="77"/>
              </a:rPr>
              <a:t>Livsnytarar lever lenger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u="sng" dirty="0">
                <a:latin typeface="Marion" panose="02020502060400020003" pitchFamily="18" charset="77"/>
                <a:hlinkClick r:id="rId3"/>
              </a:rPr>
              <a:t>https://framtida.no/2014/05/19/lever-lengre-med-eit-mal-i-livet#.WKLg9VXhC70</a:t>
            </a:r>
            <a:endParaRPr lang="nb-NO" dirty="0">
              <a:latin typeface="Marion" panose="02020502060400020003" pitchFamily="18" charset="77"/>
            </a:endParaRPr>
          </a:p>
          <a:p>
            <a:endParaRPr lang="nb-NO" dirty="0">
              <a:latin typeface="Marion" panose="02020502060400020003" pitchFamily="18" charset="77"/>
            </a:endParaRPr>
          </a:p>
          <a:p>
            <a:r>
              <a:rPr lang="nn-NO" b="1" dirty="0">
                <a:latin typeface="Marion" panose="02020502060400020003" pitchFamily="18" charset="77"/>
              </a:rPr>
              <a:t>Å nå toppen i livet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u="sng" dirty="0">
                <a:latin typeface="Marion" panose="02020502060400020003" pitchFamily="18" charset="77"/>
                <a:hlinkClick r:id="rId4"/>
              </a:rPr>
              <a:t>https://framtida.no/2017/09/14/a-na-toppen-i-livet</a:t>
            </a:r>
            <a:endParaRPr lang="nb-NO" dirty="0">
              <a:latin typeface="Marion" panose="02020502060400020003" pitchFamily="18" charset="77"/>
            </a:endParaRPr>
          </a:p>
          <a:p>
            <a:endParaRPr lang="nb-NO" dirty="0">
              <a:latin typeface="Marion" panose="02020502060400020003" pitchFamily="18" charset="77"/>
            </a:endParaRPr>
          </a:p>
          <a:p>
            <a:r>
              <a:rPr lang="nn-NO" b="1" dirty="0">
                <a:latin typeface="Marion" panose="02020502060400020003" pitchFamily="18" charset="77"/>
              </a:rPr>
              <a:t>Me er lukkelege, trass skulen og helsa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u="sng" dirty="0">
                <a:latin typeface="Marion" panose="02020502060400020003" pitchFamily="18" charset="77"/>
                <a:hlinkClick r:id="rId5"/>
              </a:rPr>
              <a:t>https://framtida.no/2013/05/28/me-er-lukkelege-trass-skulen-og-helsa#.U3oI-fl_t7g</a:t>
            </a:r>
            <a:endParaRPr lang="nb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b="1" dirty="0">
                <a:latin typeface="Marion" panose="02020502060400020003" pitchFamily="18" charset="77"/>
              </a:rPr>
              <a:t> 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dirty="0">
                <a:latin typeface="Marion" panose="02020502060400020003" pitchFamily="18" charset="77"/>
              </a:rPr>
              <a:t>Det som er viktig er at ein får vere seg sjølv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u="sng" dirty="0">
                <a:latin typeface="Marion" panose="02020502060400020003" pitchFamily="18" charset="77"/>
                <a:hlinkClick r:id="rId6"/>
              </a:rPr>
              <a:t>https://framtida.no/2019/05/09/patroppande-leiar-i-skeiv-ungdom-det-som-er-viktig-er-at-ein-far-vaert-seg-sjolv</a:t>
            </a:r>
            <a:endParaRPr lang="nb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r>
              <a:rPr lang="nn-NO" b="1" dirty="0">
                <a:latin typeface="Marion" panose="02020502060400020003" pitchFamily="18" charset="77"/>
              </a:rPr>
              <a:t> 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dirty="0">
                <a:latin typeface="Marion" panose="02020502060400020003" pitchFamily="18" charset="77"/>
              </a:rPr>
              <a:t>Latter avslører venskap</a:t>
            </a:r>
            <a:endParaRPr lang="nb-NO" dirty="0">
              <a:latin typeface="Marion" panose="02020502060400020003" pitchFamily="18" charset="77"/>
            </a:endParaRPr>
          </a:p>
          <a:p>
            <a:r>
              <a:rPr lang="nn-NO" b="1" u="sng" dirty="0">
                <a:latin typeface="Marion" panose="02020502060400020003" pitchFamily="18" charset="77"/>
                <a:hlinkClick r:id="rId7"/>
              </a:rPr>
              <a:t>https://framtida.no/2016/04/14/latter-avslorer-venskap</a:t>
            </a:r>
            <a:endParaRPr lang="nb-NO" dirty="0">
              <a:latin typeface="Marion" panose="02020502060400020003" pitchFamily="18" charset="77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59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snø, natur, utendørs, fjell&#10;&#10;Automatisk generert beskrivelse">
            <a:extLst>
              <a:ext uri="{FF2B5EF4-FFF2-40B4-BE49-F238E27FC236}">
                <a16:creationId xmlns:a16="http://schemas.microsoft.com/office/drawing/2014/main" id="{8405F342-4C6C-364F-8A97-2486AAD29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r="20876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67804B-540B-634D-9739-508D95F0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nn-NO" sz="3600" b="1" dirty="0">
                <a:latin typeface="Marion"/>
              </a:rPr>
              <a:t>Samtalespørsmål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42BD17-9324-421E-B1A6-FB5EEBBA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663253" cy="3402363"/>
          </a:xfrm>
        </p:spPr>
        <p:txBody>
          <a:bodyPr anchor="t">
            <a:normAutofit/>
          </a:bodyPr>
          <a:lstStyle/>
          <a:p>
            <a:r>
              <a:rPr lang="nn-NO" dirty="0">
                <a:latin typeface="Marion"/>
              </a:rPr>
              <a:t>Har de høyrt om fjellvettreglane? I kva samanheng?</a:t>
            </a:r>
          </a:p>
          <a:p>
            <a:endParaRPr lang="nn-NO" dirty="0">
              <a:latin typeface="Marion" panose="02020502060400020003" pitchFamily="18" charset="77"/>
            </a:endParaRPr>
          </a:p>
          <a:p>
            <a:r>
              <a:rPr lang="nn-NO" dirty="0">
                <a:latin typeface="Marion"/>
              </a:rPr>
              <a:t>Kva betyr omgrepet “vett”? Er dette eit ord de kjenner til? Brukar de omgrepet sjølv? </a:t>
            </a:r>
            <a:r>
              <a:rPr lang="nn-NO" b="1" dirty="0">
                <a:latin typeface="Marion"/>
              </a:rPr>
              <a:t>Dersom nei: </a:t>
            </a:r>
            <a:r>
              <a:rPr lang="nn-NO" dirty="0">
                <a:latin typeface="Marion"/>
              </a:rPr>
              <a:t>Kva andre ord brukar de i staden? </a:t>
            </a:r>
            <a:endParaRPr lang="nn-NO" dirty="0">
              <a:latin typeface="Marion" panose="020205020604000200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894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snø, natur, utendørs, fjell&#10;&#10;Automatisk generert beskrivelse">
            <a:extLst>
              <a:ext uri="{FF2B5EF4-FFF2-40B4-BE49-F238E27FC236}">
                <a16:creationId xmlns:a16="http://schemas.microsoft.com/office/drawing/2014/main" id="{8405F342-4C6C-364F-8A97-2486AAD29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r="20876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67804B-540B-634D-9739-508D95F0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nb-NO" sz="3600" b="1" dirty="0">
                <a:latin typeface="Marion" panose="02020502060400020003" pitchFamily="18" charset="77"/>
              </a:rPr>
              <a:t>Samtalespørsmål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42BD17-9324-421E-B1A6-FB5EEBBA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100072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n-NO" sz="3200" dirty="0">
              <a:latin typeface="Marion" panose="02020502060400020003" pitchFamily="18" charset="77"/>
            </a:endParaRPr>
          </a:p>
          <a:p>
            <a:r>
              <a:rPr lang="nn-NO" sz="3200" dirty="0">
                <a:latin typeface="Marion"/>
              </a:rPr>
              <a:t>Kva trur de fjellvettreglane handlar om? </a:t>
            </a:r>
            <a:endParaRPr lang="nn-NO" sz="3200" dirty="0">
              <a:latin typeface="Marion" panose="02020502060400020003" pitchFamily="18" charset="77"/>
            </a:endParaRPr>
          </a:p>
          <a:p>
            <a:r>
              <a:rPr lang="nn-NO" sz="3200" dirty="0">
                <a:latin typeface="Marion"/>
              </a:rPr>
              <a:t>Noreg er det einaste landet som har fjellvettreglar. Kvifor, trur de?</a:t>
            </a:r>
          </a:p>
          <a:p>
            <a:pPr marL="0" indent="0">
              <a:buNone/>
            </a:pPr>
            <a:endParaRPr lang="nn-NO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36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4D32F-77D0-964B-B20F-4D5DF9B1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utendørs, himmel, vann, solnedgang&#10;&#10;Automatisk generert beskrivelse">
            <a:extLst>
              <a:ext uri="{FF2B5EF4-FFF2-40B4-BE49-F238E27FC236}">
                <a16:creationId xmlns:a16="http://schemas.microsoft.com/office/drawing/2014/main" id="{0C517BA3-5248-6840-86E1-920E7198F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-114299"/>
            <a:ext cx="12573000" cy="7115174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2F21A43-360F-084D-9B2F-0BFCEBC89C6B}"/>
              </a:ext>
            </a:extLst>
          </p:cNvPr>
          <p:cNvSpPr txBox="1"/>
          <p:nvPr/>
        </p:nvSpPr>
        <p:spPr>
          <a:xfrm>
            <a:off x="1692200" y="1996738"/>
            <a:ext cx="948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4400" dirty="0">
                <a:latin typeface="Marion"/>
              </a:rPr>
              <a:t>Kvifor har ikkje Danmark fjellvettreglar?</a:t>
            </a:r>
          </a:p>
        </p:txBody>
      </p:sp>
    </p:spTree>
    <p:extLst>
      <p:ext uri="{BB962C8B-B14F-4D97-AF65-F5344CB8AC3E}">
        <p14:creationId xmlns:p14="http://schemas.microsoft.com/office/powerpoint/2010/main" val="62216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snø, himmel, natur&#10;&#10;Automatisk generert beskrivelse">
            <a:extLst>
              <a:ext uri="{FF2B5EF4-FFF2-40B4-BE49-F238E27FC236}">
                <a16:creationId xmlns:a16="http://schemas.microsoft.com/office/drawing/2014/main" id="{9F3337B5-D76C-5642-A6FD-510ECA98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533" y="0"/>
            <a:ext cx="12564533" cy="8246533"/>
          </a:xfrm>
          <a:prstGeom prst="rect">
            <a:avLst/>
          </a:prstGeom>
        </p:spPr>
      </p:pic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042ABC24-9121-B147-AD76-151F65E88C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1257"/>
            <a:ext cx="5213047" cy="659674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B551D73-5A98-134B-8C36-152112077708}"/>
              </a:ext>
            </a:extLst>
          </p:cNvPr>
          <p:cNvSpPr txBox="1"/>
          <p:nvPr/>
        </p:nvSpPr>
        <p:spPr>
          <a:xfrm>
            <a:off x="5878287" y="1654629"/>
            <a:ext cx="4682066" cy="4710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1.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2.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3.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4.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5.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6.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7.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8.</a:t>
            </a:r>
          </a:p>
          <a:p>
            <a:endParaRPr lang="nb-NO" sz="1600" b="1" dirty="0">
              <a:solidFill>
                <a:srgbClr val="C00000"/>
              </a:solidFill>
              <a:latin typeface="Marion" panose="02020502060400020003" pitchFamily="18" charset="77"/>
            </a:endParaRPr>
          </a:p>
          <a:p>
            <a:r>
              <a:rPr lang="nb-NO" sz="1600" b="1" dirty="0">
                <a:solidFill>
                  <a:srgbClr val="C00000"/>
                </a:solidFill>
                <a:latin typeface="Marion" panose="02020502060400020003" pitchFamily="18" charset="77"/>
              </a:rPr>
              <a:t>9</a:t>
            </a:r>
            <a:r>
              <a:rPr lang="nb-NO" sz="1600" dirty="0"/>
              <a:t>.</a:t>
            </a:r>
          </a:p>
          <a:p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1E4ACD9-7EB4-FC4B-92B5-732E0EBE9FC6}"/>
              </a:ext>
            </a:extLst>
          </p:cNvPr>
          <p:cNvSpPr txBox="1"/>
          <p:nvPr/>
        </p:nvSpPr>
        <p:spPr>
          <a:xfrm>
            <a:off x="717248" y="1071800"/>
            <a:ext cx="3831771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200" b="1" dirty="0">
                <a:latin typeface="Marion"/>
              </a:rPr>
              <a:t>Gruppearbeid:</a:t>
            </a:r>
          </a:p>
          <a:p>
            <a:r>
              <a:rPr lang="nn-NO" sz="2800" dirty="0">
                <a:latin typeface="Marion"/>
              </a:rPr>
              <a:t>Kjenner de til nokon av fjellvettreglane?</a:t>
            </a:r>
          </a:p>
          <a:p>
            <a:endParaRPr lang="nn-NO" sz="3200" dirty="0">
              <a:latin typeface="Marion" panose="02020502060400020003" pitchFamily="18" charset="77"/>
            </a:endParaRPr>
          </a:p>
          <a:p>
            <a:r>
              <a:rPr lang="nn-NO" sz="2800" b="1" dirty="0">
                <a:latin typeface="Marion"/>
              </a:rPr>
              <a:t>Om ikkje: </a:t>
            </a:r>
            <a:r>
              <a:rPr lang="nn-NO" sz="2800" dirty="0">
                <a:latin typeface="Marion"/>
              </a:rPr>
              <a:t>Kom med forslag til ni fjellvettreglar som de meiner kan førebyggje ulukker i fjellet.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01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snø, himmel, natur&#10;&#10;Automatisk generert beskrivelse">
            <a:extLst>
              <a:ext uri="{FF2B5EF4-FFF2-40B4-BE49-F238E27FC236}">
                <a16:creationId xmlns:a16="http://schemas.microsoft.com/office/drawing/2014/main" id="{9F3337B5-D76C-5642-A6FD-510ECA98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533" y="0"/>
            <a:ext cx="12564533" cy="8246533"/>
          </a:xfrm>
          <a:prstGeom prst="rect">
            <a:avLst/>
          </a:prstGeom>
        </p:spPr>
      </p:pic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042ABC24-9121-B147-AD76-151F65E88C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1257"/>
            <a:ext cx="5213047" cy="659674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1E4ACD9-7EB4-FC4B-92B5-732E0EBE9FC6}"/>
              </a:ext>
            </a:extLst>
          </p:cNvPr>
          <p:cNvSpPr txBox="1"/>
          <p:nvPr/>
        </p:nvSpPr>
        <p:spPr>
          <a:xfrm>
            <a:off x="717248" y="1071800"/>
            <a:ext cx="387296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200" b="1" dirty="0">
                <a:latin typeface="Marion"/>
              </a:rPr>
              <a:t>Gruppearbeid:</a:t>
            </a:r>
          </a:p>
          <a:p>
            <a:pPr marL="514350" indent="-514350">
              <a:buAutoNum type="alphaLcParenR"/>
            </a:pPr>
            <a:r>
              <a:rPr lang="nn-NO" sz="2800" dirty="0">
                <a:latin typeface="Marion"/>
              </a:rPr>
              <a:t>Samanlikn reglane de sjølv har skrive, med DNT sine fjellvettreglar. Kva er likt og kva er ulikt?</a:t>
            </a:r>
          </a:p>
          <a:p>
            <a:pPr marL="514350" indent="-514350">
              <a:buAutoNum type="alphaLcParenR"/>
            </a:pPr>
            <a:r>
              <a:rPr lang="nn-NO" sz="2800" dirty="0">
                <a:latin typeface="Marion"/>
              </a:rPr>
              <a:t>Kva slags reglar trur de oftast vert brotne, og kvifor?</a:t>
            </a:r>
          </a:p>
        </p:txBody>
      </p:sp>
    </p:spTree>
    <p:extLst>
      <p:ext uri="{BB962C8B-B14F-4D97-AF65-F5344CB8AC3E}">
        <p14:creationId xmlns:p14="http://schemas.microsoft.com/office/powerpoint/2010/main" val="51329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snø, himmel, natur&#10;&#10;Automatisk generert beskrivelse">
            <a:extLst>
              <a:ext uri="{FF2B5EF4-FFF2-40B4-BE49-F238E27FC236}">
                <a16:creationId xmlns:a16="http://schemas.microsoft.com/office/drawing/2014/main" id="{9F3337B5-D76C-5642-A6FD-510ECA98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533" y="0"/>
            <a:ext cx="12564533" cy="8246533"/>
          </a:xfrm>
          <a:prstGeom prst="rect">
            <a:avLst/>
          </a:prstGeom>
        </p:spPr>
      </p:pic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042ABC24-9121-B147-AD76-151F65E88C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1257"/>
            <a:ext cx="5213047" cy="659674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1E4ACD9-7EB4-FC4B-92B5-732E0EBE9FC6}"/>
              </a:ext>
            </a:extLst>
          </p:cNvPr>
          <p:cNvSpPr txBox="1"/>
          <p:nvPr/>
        </p:nvSpPr>
        <p:spPr>
          <a:xfrm>
            <a:off x="466876" y="630002"/>
            <a:ext cx="383177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3200" b="1" dirty="0">
                <a:latin typeface="Marion"/>
              </a:rPr>
              <a:t>Gruppearbeid:</a:t>
            </a:r>
          </a:p>
          <a:p>
            <a:r>
              <a:rPr lang="nn-NO" sz="2800" dirty="0">
                <a:latin typeface="Marion"/>
              </a:rPr>
              <a:t>Verba i fjellvettreglane er skrivne i imperativ</a:t>
            </a:r>
            <a:r>
              <a:rPr lang="nn-NO" sz="2800" b="1" dirty="0">
                <a:latin typeface="Marion"/>
              </a:rPr>
              <a:t>: </a:t>
            </a:r>
            <a:r>
              <a:rPr lang="nn-NO" sz="2800" i="1" dirty="0">
                <a:latin typeface="Marion"/>
              </a:rPr>
              <a:t>planlegg, tilpass, ta, ver, bruk, vend, og spar. </a:t>
            </a:r>
            <a:endParaRPr lang="nn-NO" sz="2800" i="1" dirty="0">
              <a:latin typeface="Marion" panose="02020502060400020003" pitchFamily="18" charset="77"/>
            </a:endParaRPr>
          </a:p>
          <a:p>
            <a:endParaRPr lang="nn-NO" sz="2800" i="1" dirty="0">
              <a:latin typeface="Marion" panose="02020502060400020003" pitchFamily="18" charset="77"/>
            </a:endParaRPr>
          </a:p>
          <a:p>
            <a:r>
              <a:rPr lang="nn-NO" sz="2800" dirty="0">
                <a:latin typeface="Marion"/>
              </a:rPr>
              <a:t>I kva slags situasjonar nyttar vi imperativ? Kva skjer om du puttar fyllordet ”liksom” inn i fjellvettreglane?</a:t>
            </a:r>
            <a:endParaRPr lang="nn-NO" sz="2800" i="1" dirty="0">
              <a:latin typeface="Marion"/>
            </a:endParaRPr>
          </a:p>
        </p:txBody>
      </p:sp>
    </p:spTree>
    <p:extLst>
      <p:ext uri="{BB962C8B-B14F-4D97-AF65-F5344CB8AC3E}">
        <p14:creationId xmlns:p14="http://schemas.microsoft.com/office/powerpoint/2010/main" val="165431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snø, utendørs, himmel, fjell&#10;&#10;Automatisk generert beskrivelse">
            <a:extLst>
              <a:ext uri="{FF2B5EF4-FFF2-40B4-BE49-F238E27FC236}">
                <a16:creationId xmlns:a16="http://schemas.microsoft.com/office/drawing/2014/main" id="{E6655D9D-C494-3844-93CC-042E9C11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1E4ACD9-7EB4-FC4B-92B5-732E0EBE9FC6}"/>
              </a:ext>
            </a:extLst>
          </p:cNvPr>
          <p:cNvSpPr txBox="1"/>
          <p:nvPr/>
        </p:nvSpPr>
        <p:spPr>
          <a:xfrm>
            <a:off x="466876" y="499373"/>
            <a:ext cx="10745410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4400" b="1" dirty="0">
                <a:latin typeface="Marion"/>
              </a:rPr>
              <a:t>Samtalespørsmål</a:t>
            </a:r>
          </a:p>
          <a:p>
            <a:endParaRPr lang="nn-NO" sz="3200" b="1" dirty="0">
              <a:latin typeface="Marion" panose="02020502060400020003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3200" dirty="0">
                <a:latin typeface="Marion"/>
              </a:rPr>
              <a:t>Fortel om ein tur du har gått i naturen/i fjellet, som du hugsar godt. </a:t>
            </a:r>
            <a:endParaRPr lang="nn-NO" sz="3200" dirty="0">
              <a:latin typeface="Marion" panose="02020502060400020003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3200" dirty="0">
              <a:latin typeface="Marion" panose="02020502060400020003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3200" dirty="0">
                <a:latin typeface="Marion"/>
              </a:rPr>
              <a:t>Har du nokon gong opplevd at vêret har blitt dårleg på tur?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3200" dirty="0">
              <a:latin typeface="Marion" panose="02020502060400020003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3200" dirty="0">
                <a:latin typeface="Marion"/>
              </a:rPr>
              <a:t>Har du nokon gong opplevd å gå deg vill i fjellet eller på tur? Kva gjorde du då?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3200" dirty="0">
              <a:latin typeface="Marion" panose="02020502060400020003" pitchFamily="18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3200" dirty="0">
                <a:latin typeface="Marion"/>
              </a:rPr>
              <a:t>Korleis kan fjellvettreglane hjelpe oss til å unngå ulukker i fjellet/i naturen?</a:t>
            </a:r>
          </a:p>
        </p:txBody>
      </p:sp>
    </p:spTree>
    <p:extLst>
      <p:ext uri="{BB962C8B-B14F-4D97-AF65-F5344CB8AC3E}">
        <p14:creationId xmlns:p14="http://schemas.microsoft.com/office/powerpoint/2010/main" val="369595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13F97D-95E0-AF44-B698-729E2A45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n-NO" b="1" dirty="0">
                <a:solidFill>
                  <a:srgbClr val="FFFFFF"/>
                </a:solidFill>
                <a:latin typeface="Marion"/>
              </a:rPr>
              <a:t>Livsvettreglane</a:t>
            </a:r>
          </a:p>
        </p:txBody>
      </p:sp>
    </p:spTree>
    <p:extLst>
      <p:ext uri="{BB962C8B-B14F-4D97-AF65-F5344CB8AC3E}">
        <p14:creationId xmlns:p14="http://schemas.microsoft.com/office/powerpoint/2010/main" val="359111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8" ma:contentTypeDescription="Opprett et nytt dokument." ma:contentTypeScope="" ma:versionID="877b19ee5dee167d7210e2205c02db7a">
  <xsd:schema xmlns:xsd="http://www.w3.org/2001/XMLSchema" xmlns:xs="http://www.w3.org/2001/XMLSchema" xmlns:p="http://schemas.microsoft.com/office/2006/metadata/properties" xmlns:ns2="24b454b6-9e0d-47d6-a0fd-eade54d93da9" targetNamespace="http://schemas.microsoft.com/office/2006/metadata/properties" ma:root="true" ma:fieldsID="50577fdc31c7316efa3692610fa76a23" ns2:_="">
    <xsd:import namespace="24b454b6-9e0d-47d6-a0fd-eade54d93d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A90B67-8F39-4A37-96C4-C6A30DF9E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A1D69-C7DA-4CBB-8A68-100CD8EC2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4AD117-5921-4F55-B4D3-99CB774A8B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616</Words>
  <Application>Microsoft Office PowerPoint</Application>
  <PresentationFormat>Breiskjerm</PresentationFormat>
  <Paragraphs>97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14</vt:i4>
      </vt:variant>
    </vt:vector>
  </HeadingPairs>
  <TitlesOfParts>
    <vt:vector size="15" baseType="lpstr">
      <vt:lpstr>Office-tema</vt:lpstr>
      <vt:lpstr>Fjellvettreglane</vt:lpstr>
      <vt:lpstr>Samtalespørsmål</vt:lpstr>
      <vt:lpstr>Samtalespørsmål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Livsvettreglane</vt:lpstr>
      <vt:lpstr>Samtaleoppgåve</vt:lpstr>
      <vt:lpstr>Livsvettreglane</vt:lpstr>
      <vt:lpstr>Livsvettreglane</vt:lpstr>
      <vt:lpstr>PowerPoint-presentasjon</vt:lpstr>
      <vt:lpstr>Lenkjesamling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Fjellvettreglane</dc:title>
  <dc:creator>jorid Saure</dc:creator>
  <cp:lastModifiedBy>jorid Saure</cp:lastModifiedBy>
  <cp:revision>60</cp:revision>
  <dcterms:created xsi:type="dcterms:W3CDTF">2021-03-04T11:33:39Z</dcterms:created>
  <dcterms:modified xsi:type="dcterms:W3CDTF">2021-03-05T14:33:34Z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</Properties>
</file>