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80" r:id="rId7"/>
    <p:sldId id="281" r:id="rId8"/>
    <p:sldId id="28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ptos Slab Black" panose="020B0004020202020204" pitchFamily="34" charset="0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3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4BB98A-E5C9-447C-8EBC-351DCBF7EEDB}" v="39" dt="2026-05-05T07:50:09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54"/>
      </p:cViewPr>
      <p:guideLst>
        <p:guide orient="horz" pos="2160"/>
        <p:guide pos="23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3423d729-1e8d-4c10-9ef2-90385d563038" providerId="ADAL" clId="{D6327E4C-6A42-4DC4-B986-FA85AF57380A}"/>
    <pc:docChg chg="undo custSel addSld delSld modSld sldOrd">
      <pc:chgData name="Arild Torvund Olsen" userId="3423d729-1e8d-4c10-9ef2-90385d563038" providerId="ADAL" clId="{D6327E4C-6A42-4DC4-B986-FA85AF57380A}" dt="2026-05-05T07:53:39.439" v="534" actId="1076"/>
      <pc:docMkLst>
        <pc:docMk/>
      </pc:docMkLst>
      <pc:sldChg chg="modSp mod">
        <pc:chgData name="Arild Torvund Olsen" userId="3423d729-1e8d-4c10-9ef2-90385d563038" providerId="ADAL" clId="{D6327E4C-6A42-4DC4-B986-FA85AF57380A}" dt="2026-05-04T09:01:39.398" v="18" actId="1076"/>
        <pc:sldMkLst>
          <pc:docMk/>
          <pc:sldMk cId="0" sldId="256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56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56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56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9:01:39.398" v="18" actId="1076"/>
          <ac:spMkLst>
            <pc:docMk/>
            <pc:sldMk cId="0" sldId="256"/>
            <ac:spMk id="6" creationId="{00000000-0000-0000-0000-000000000000}"/>
          </ac:spMkLst>
        </pc:spChg>
        <pc:grpChg chg="mod">
          <ac:chgData name="Arild Torvund Olsen" userId="3423d729-1e8d-4c10-9ef2-90385d563038" providerId="ADAL" clId="{D6327E4C-6A42-4DC4-B986-FA85AF57380A}" dt="2026-05-04T09:01:39.398" v="18" actId="1076"/>
          <ac:grpSpMkLst>
            <pc:docMk/>
            <pc:sldMk cId="0" sldId="256"/>
            <ac:grpSpMk id="3" creationId="{00000000-0000-0000-0000-000000000000}"/>
          </ac:grpSpMkLst>
        </pc:grpChg>
      </pc:sldChg>
      <pc:sldChg chg="addSp delSp modSp mod">
        <pc:chgData name="Arild Torvund Olsen" userId="3423d729-1e8d-4c10-9ef2-90385d563038" providerId="ADAL" clId="{D6327E4C-6A42-4DC4-B986-FA85AF57380A}" dt="2026-05-05T07:53:39.439" v="534" actId="1076"/>
        <pc:sldMkLst>
          <pc:docMk/>
          <pc:sldMk cId="0" sldId="257"/>
        </pc:sldMkLst>
        <pc:spChg chg="mod topLvl">
          <ac:chgData name="Arild Torvund Olsen" userId="3423d729-1e8d-4c10-9ef2-90385d563038" providerId="ADAL" clId="{D6327E4C-6A42-4DC4-B986-FA85AF57380A}" dt="2026-05-05T07:51:08.625" v="529" actId="478"/>
          <ac:spMkLst>
            <pc:docMk/>
            <pc:sldMk cId="0" sldId="257"/>
            <ac:spMk id="3" creationId="{00000000-0000-0000-0000-000000000000}"/>
          </ac:spMkLst>
        </pc:spChg>
        <pc:spChg chg="del mod topLvl">
          <ac:chgData name="Arild Torvund Olsen" userId="3423d729-1e8d-4c10-9ef2-90385d563038" providerId="ADAL" clId="{D6327E4C-6A42-4DC4-B986-FA85AF57380A}" dt="2026-05-05T07:51:08.625" v="529" actId="478"/>
          <ac:spMkLst>
            <pc:docMk/>
            <pc:sldMk cId="0" sldId="257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5T07:53:39.439" v="534" actId="1076"/>
          <ac:spMkLst>
            <pc:docMk/>
            <pc:sldMk cId="0" sldId="257"/>
            <ac:spMk id="5" creationId="{00000000-0000-0000-0000-000000000000}"/>
          </ac:spMkLst>
        </pc:spChg>
        <pc:spChg chg="mod modCrop">
          <ac:chgData name="Arild Torvund Olsen" userId="3423d729-1e8d-4c10-9ef2-90385d563038" providerId="ADAL" clId="{D6327E4C-6A42-4DC4-B986-FA85AF57380A}" dt="2026-05-04T09:05:11.920" v="42" actId="732"/>
          <ac:spMkLst>
            <pc:docMk/>
            <pc:sldMk cId="0" sldId="257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5T07:53:39.439" v="534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9:05:24.032" v="43" actId="1076"/>
          <ac:spMkLst>
            <pc:docMk/>
            <pc:sldMk cId="0" sldId="257"/>
            <ac:spMk id="8" creationId="{00000000-0000-0000-0000-000000000000}"/>
          </ac:spMkLst>
        </pc:spChg>
        <pc:spChg chg="add">
          <ac:chgData name="Arild Torvund Olsen" userId="3423d729-1e8d-4c10-9ef2-90385d563038" providerId="ADAL" clId="{D6327E4C-6A42-4DC4-B986-FA85AF57380A}" dt="2026-05-05T07:40:33.226" v="477"/>
          <ac:spMkLst>
            <pc:docMk/>
            <pc:sldMk cId="0" sldId="257"/>
            <ac:spMk id="9" creationId="{4F0BD9A0-8E04-C4C7-C9BD-376C8C574C0B}"/>
          </ac:spMkLst>
        </pc:spChg>
        <pc:spChg chg="add del mod">
          <ac:chgData name="Arild Torvund Olsen" userId="3423d729-1e8d-4c10-9ef2-90385d563038" providerId="ADAL" clId="{D6327E4C-6A42-4DC4-B986-FA85AF57380A}" dt="2026-05-05T07:41:14.677" v="484" actId="478"/>
          <ac:spMkLst>
            <pc:docMk/>
            <pc:sldMk cId="0" sldId="257"/>
            <ac:spMk id="10" creationId="{C5CFC51C-AB6A-D82F-3520-45E85DA2BA32}"/>
          </ac:spMkLst>
        </pc:spChg>
        <pc:spChg chg="add mod">
          <ac:chgData name="Arild Torvund Olsen" userId="3423d729-1e8d-4c10-9ef2-90385d563038" providerId="ADAL" clId="{D6327E4C-6A42-4DC4-B986-FA85AF57380A}" dt="2026-05-05T07:51:37.861" v="531" actId="14100"/>
          <ac:spMkLst>
            <pc:docMk/>
            <pc:sldMk cId="0" sldId="257"/>
            <ac:spMk id="17" creationId="{0E6D4D9A-265A-80CF-B3B6-ABA74269E3E0}"/>
          </ac:spMkLst>
        </pc:spChg>
        <pc:grpChg chg="del mod">
          <ac:chgData name="Arild Torvund Olsen" userId="3423d729-1e8d-4c10-9ef2-90385d563038" providerId="ADAL" clId="{D6327E4C-6A42-4DC4-B986-FA85AF57380A}" dt="2026-05-05T07:51:08.625" v="529" actId="478"/>
          <ac:grpSpMkLst>
            <pc:docMk/>
            <pc:sldMk cId="0" sldId="257"/>
            <ac:grpSpMk id="2" creationId="{00000000-0000-0000-0000-000000000000}"/>
          </ac:grpSpMkLst>
        </pc:grpChg>
        <pc:picChg chg="add mod">
          <ac:chgData name="Arild Torvund Olsen" userId="3423d729-1e8d-4c10-9ef2-90385d563038" providerId="ADAL" clId="{D6327E4C-6A42-4DC4-B986-FA85AF57380A}" dt="2026-05-05T07:46:24.092" v="500" actId="14100"/>
          <ac:picMkLst>
            <pc:docMk/>
            <pc:sldMk cId="0" sldId="257"/>
            <ac:picMk id="12" creationId="{67A83E65-DC32-D0D9-153C-CE70559AA09E}"/>
          </ac:picMkLst>
        </pc:picChg>
        <pc:picChg chg="add mod modCrop">
          <ac:chgData name="Arild Torvund Olsen" userId="3423d729-1e8d-4c10-9ef2-90385d563038" providerId="ADAL" clId="{D6327E4C-6A42-4DC4-B986-FA85AF57380A}" dt="2026-05-05T07:48:44.718" v="504" actId="732"/>
          <ac:picMkLst>
            <pc:docMk/>
            <pc:sldMk cId="0" sldId="257"/>
            <ac:picMk id="14" creationId="{ECC266E1-AA01-CA5A-74AB-79C2237C8378}"/>
          </ac:picMkLst>
        </pc:picChg>
        <pc:picChg chg="add mod modCrop">
          <ac:chgData name="Arild Torvund Olsen" userId="3423d729-1e8d-4c10-9ef2-90385d563038" providerId="ADAL" clId="{D6327E4C-6A42-4DC4-B986-FA85AF57380A}" dt="2026-05-05T07:47:35.499" v="502" actId="732"/>
          <ac:picMkLst>
            <pc:docMk/>
            <pc:sldMk cId="0" sldId="257"/>
            <ac:picMk id="16" creationId="{04990FC9-0C00-02AD-8397-96C778FB23DF}"/>
          </ac:picMkLst>
        </pc:picChg>
      </pc:sldChg>
      <pc:sldChg chg="addSp delSp modSp mod setBg modAnim">
        <pc:chgData name="Arild Torvund Olsen" userId="3423d729-1e8d-4c10-9ef2-90385d563038" providerId="ADAL" clId="{D6327E4C-6A42-4DC4-B986-FA85AF57380A}" dt="2026-05-04T09:33:29.815" v="67" actId="1076"/>
        <pc:sldMkLst>
          <pc:docMk/>
          <pc:sldMk cId="0" sldId="258"/>
        </pc:sldMkLst>
        <pc:spChg chg="del mod">
          <ac:chgData name="Arild Torvund Olsen" userId="3423d729-1e8d-4c10-9ef2-90385d563038" providerId="ADAL" clId="{D6327E4C-6A42-4DC4-B986-FA85AF57380A}" dt="2026-05-04T09:32:04.363" v="57" actId="478"/>
          <ac:spMkLst>
            <pc:docMk/>
            <pc:sldMk cId="0" sldId="258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9:33:24.853" v="66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9:33:29.815" v="67" actId="1076"/>
          <ac:spMkLst>
            <pc:docMk/>
            <pc:sldMk cId="0" sldId="258"/>
            <ac:spMk id="4" creationId="{00000000-0000-0000-0000-000000000000}"/>
          </ac:spMkLst>
        </pc:spChg>
        <pc:picChg chg="del">
          <ac:chgData name="Arild Torvund Olsen" userId="3423d729-1e8d-4c10-9ef2-90385d563038" providerId="ADAL" clId="{D6327E4C-6A42-4DC4-B986-FA85AF57380A}" dt="2026-05-04T09:30:15.920" v="44" actId="478"/>
          <ac:picMkLst>
            <pc:docMk/>
            <pc:sldMk cId="0" sldId="258"/>
            <ac:picMk id="5" creationId="{00000000-0000-0000-0000-000000000000}"/>
          </ac:picMkLst>
        </pc:picChg>
        <pc:picChg chg="add mod">
          <ac:chgData name="Arild Torvund Olsen" userId="3423d729-1e8d-4c10-9ef2-90385d563038" providerId="ADAL" clId="{D6327E4C-6A42-4DC4-B986-FA85AF57380A}" dt="2026-05-04T09:33:24.853" v="66" actId="1076"/>
          <ac:picMkLst>
            <pc:docMk/>
            <pc:sldMk cId="0" sldId="258"/>
            <ac:picMk id="6" creationId="{3F7DEB6A-C816-C858-EA28-75681044F394}"/>
          </ac:picMkLst>
        </pc:picChg>
      </pc:sldChg>
      <pc:sldChg chg="delSp modSp mod">
        <pc:chgData name="Arild Torvund Olsen" userId="3423d729-1e8d-4c10-9ef2-90385d563038" providerId="ADAL" clId="{D6327E4C-6A42-4DC4-B986-FA85AF57380A}" dt="2026-05-04T10:31:50.640" v="83" actId="14100"/>
        <pc:sldMkLst>
          <pc:docMk/>
          <pc:sldMk cId="0" sldId="259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59"/>
            <ac:spMk id="2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5-04T10:28:09.913" v="68" actId="478"/>
          <ac:spMkLst>
            <pc:docMk/>
            <pc:sldMk cId="0" sldId="259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0:31:50.640" v="83" actId="14100"/>
          <ac:spMkLst>
            <pc:docMk/>
            <pc:sldMk cId="0" sldId="259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0:31:44.857" v="82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0:31:44.857" v="82" actId="1076"/>
          <ac:spMkLst>
            <pc:docMk/>
            <pc:sldMk cId="0" sldId="259"/>
            <ac:spMk id="6" creationId="{00000000-0000-0000-0000-000000000000}"/>
          </ac:spMkLst>
        </pc:spChg>
      </pc:sldChg>
      <pc:sldChg chg="addSp delSp modSp mod modAnim">
        <pc:chgData name="Arild Torvund Olsen" userId="3423d729-1e8d-4c10-9ef2-90385d563038" providerId="ADAL" clId="{D6327E4C-6A42-4DC4-B986-FA85AF57380A}" dt="2026-05-04T10:31:25.474" v="81" actId="1076"/>
        <pc:sldMkLst>
          <pc:docMk/>
          <pc:sldMk cId="0" sldId="260"/>
        </pc:sldMkLst>
        <pc:picChg chg="del">
          <ac:chgData name="Arild Torvund Olsen" userId="3423d729-1e8d-4c10-9ef2-90385d563038" providerId="ADAL" clId="{D6327E4C-6A42-4DC4-B986-FA85AF57380A}" dt="2026-05-04T10:30:53.846" v="78" actId="478"/>
          <ac:picMkLst>
            <pc:docMk/>
            <pc:sldMk cId="0" sldId="260"/>
            <ac:picMk id="2" creationId="{00000000-0000-0000-0000-000000000000}"/>
          </ac:picMkLst>
        </pc:picChg>
        <pc:picChg chg="add mod">
          <ac:chgData name="Arild Torvund Olsen" userId="3423d729-1e8d-4c10-9ef2-90385d563038" providerId="ADAL" clId="{D6327E4C-6A42-4DC4-B986-FA85AF57380A}" dt="2026-05-04T10:31:25.474" v="81" actId="1076"/>
          <ac:picMkLst>
            <pc:docMk/>
            <pc:sldMk cId="0" sldId="260"/>
            <ac:picMk id="3" creationId="{6FC1260F-A15B-7F8A-069C-1BF2C35AAF84}"/>
          </ac:picMkLst>
        </pc:picChg>
      </pc:sldChg>
      <pc:sldChg chg="modSp del mod">
        <pc:chgData name="Arild Torvund Olsen" userId="3423d729-1e8d-4c10-9ef2-90385d563038" providerId="ADAL" clId="{D6327E4C-6A42-4DC4-B986-FA85AF57380A}" dt="2026-05-04T10:33:00.365" v="92" actId="47"/>
        <pc:sldMkLst>
          <pc:docMk/>
          <pc:sldMk cId="0" sldId="261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1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1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1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1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1"/>
            <ac:spMk id="6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5-04T10:34:21.458" v="100" actId="47"/>
        <pc:sldMkLst>
          <pc:docMk/>
          <pc:sldMk cId="0" sldId="262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2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2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2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2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0:33:32.695" v="93"/>
          <ac:spMkLst>
            <pc:docMk/>
            <pc:sldMk cId="0" sldId="262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2"/>
            <ac:spMk id="7" creationId="{00000000-0000-0000-0000-000000000000}"/>
          </ac:spMkLst>
        </pc:spChg>
      </pc:sldChg>
      <pc:sldChg chg="delSp modSp del mod">
        <pc:chgData name="Arild Torvund Olsen" userId="3423d729-1e8d-4c10-9ef2-90385d563038" providerId="ADAL" clId="{D6327E4C-6A42-4DC4-B986-FA85AF57380A}" dt="2026-05-04T11:11:58.133" v="349" actId="47"/>
        <pc:sldMkLst>
          <pc:docMk/>
          <pc:sldMk cId="0" sldId="263"/>
        </pc:sldMkLst>
        <pc:spChg chg="mod">
          <ac:chgData name="Arild Torvund Olsen" userId="3423d729-1e8d-4c10-9ef2-90385d563038" providerId="ADAL" clId="{D6327E4C-6A42-4DC4-B986-FA85AF57380A}" dt="2026-05-04T11:06:16.966" v="320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0:54:15.281" v="123" actId="208"/>
          <ac:spMkLst>
            <pc:docMk/>
            <pc:sldMk cId="0" sldId="263"/>
            <ac:spMk id="4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5-04T10:53:19.263" v="118" actId="478"/>
          <ac:spMkLst>
            <pc:docMk/>
            <pc:sldMk cId="0" sldId="263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0:54:35.347" v="124" actId="14100"/>
          <ac:spMkLst>
            <pc:docMk/>
            <pc:sldMk cId="0" sldId="263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4:06.246" v="305" actId="14100"/>
          <ac:spMkLst>
            <pc:docMk/>
            <pc:sldMk cId="0" sldId="263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3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3"/>
            <ac:spMk id="12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0:53:21.065" v="119" actId="478"/>
          <ac:spMkLst>
            <pc:docMk/>
            <pc:sldMk cId="0" sldId="263"/>
            <ac:spMk id="13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5-04T10:53:23.106" v="120" actId="478"/>
          <ac:spMkLst>
            <pc:docMk/>
            <pc:sldMk cId="0" sldId="263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3"/>
            <ac:spMk id="1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5:58.863" v="318" actId="1076"/>
          <ac:spMkLst>
            <pc:docMk/>
            <pc:sldMk cId="0" sldId="263"/>
            <ac:spMk id="1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5:17.427" v="314" actId="122"/>
          <ac:spMkLst>
            <pc:docMk/>
            <pc:sldMk cId="0" sldId="263"/>
            <ac:spMk id="1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5:17.427" v="314" actId="122"/>
          <ac:spMkLst>
            <pc:docMk/>
            <pc:sldMk cId="0" sldId="263"/>
            <ac:spMk id="2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5:33.872" v="315" actId="1076"/>
          <ac:spMkLst>
            <pc:docMk/>
            <pc:sldMk cId="0" sldId="263"/>
            <ac:spMk id="2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5:53.661" v="317" actId="1076"/>
          <ac:spMkLst>
            <pc:docMk/>
            <pc:sldMk cId="0" sldId="263"/>
            <ac:spMk id="2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5:41.176" v="316" actId="1076"/>
          <ac:spMkLst>
            <pc:docMk/>
            <pc:sldMk cId="0" sldId="263"/>
            <ac:spMk id="2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6:09.649" v="319" actId="1076"/>
          <ac:spMkLst>
            <pc:docMk/>
            <pc:sldMk cId="0" sldId="263"/>
            <ac:spMk id="2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0:52:08.704" v="114" actId="1076"/>
          <ac:spMkLst>
            <pc:docMk/>
            <pc:sldMk cId="0" sldId="263"/>
            <ac:spMk id="2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0:51:57.760" v="111" actId="1076"/>
          <ac:spMkLst>
            <pc:docMk/>
            <pc:sldMk cId="0" sldId="263"/>
            <ac:spMk id="2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5:17.427" v="314" actId="122"/>
          <ac:spMkLst>
            <pc:docMk/>
            <pc:sldMk cId="0" sldId="263"/>
            <ac:spMk id="2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0:52:27.142" v="116" actId="14100"/>
          <ac:spMkLst>
            <pc:docMk/>
            <pc:sldMk cId="0" sldId="263"/>
            <ac:spMk id="3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7:57.923" v="334" actId="6549"/>
          <ac:spMkLst>
            <pc:docMk/>
            <pc:sldMk cId="0" sldId="263"/>
            <ac:spMk id="3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5:17.427" v="314" actId="122"/>
          <ac:spMkLst>
            <pc:docMk/>
            <pc:sldMk cId="0" sldId="263"/>
            <ac:spMk id="3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7:18.650" v="328" actId="255"/>
          <ac:spMkLst>
            <pc:docMk/>
            <pc:sldMk cId="0" sldId="263"/>
            <ac:spMk id="3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7:54.909" v="333" actId="6549"/>
          <ac:spMkLst>
            <pc:docMk/>
            <pc:sldMk cId="0" sldId="263"/>
            <ac:spMk id="3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5:17.427" v="314" actId="122"/>
          <ac:spMkLst>
            <pc:docMk/>
            <pc:sldMk cId="0" sldId="263"/>
            <ac:spMk id="3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5:08.480" v="313" actId="2710"/>
          <ac:spMkLst>
            <pc:docMk/>
            <pc:sldMk cId="0" sldId="263"/>
            <ac:spMk id="3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5:17.427" v="314" actId="122"/>
          <ac:spMkLst>
            <pc:docMk/>
            <pc:sldMk cId="0" sldId="263"/>
            <ac:spMk id="3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7:54.353" v="332" actId="6549"/>
          <ac:spMkLst>
            <pc:docMk/>
            <pc:sldMk cId="0" sldId="263"/>
            <ac:spMk id="3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05:17.427" v="314" actId="122"/>
          <ac:spMkLst>
            <pc:docMk/>
            <pc:sldMk cId="0" sldId="263"/>
            <ac:spMk id="40" creationId="{00000000-0000-0000-0000-000000000000}"/>
          </ac:spMkLst>
        </pc:spChg>
        <pc:grpChg chg="mod">
          <ac:chgData name="Arild Torvund Olsen" userId="3423d729-1e8d-4c10-9ef2-90385d563038" providerId="ADAL" clId="{D6327E4C-6A42-4DC4-B986-FA85AF57380A}" dt="2026-05-04T10:36:41.668" v="108" actId="1076"/>
          <ac:grpSpMkLst>
            <pc:docMk/>
            <pc:sldMk cId="0" sldId="263"/>
            <ac:grpSpMk id="3" creationId="{00000000-0000-0000-0000-000000000000}"/>
          </ac:grpSpMkLst>
        </pc:grpChg>
      </pc:sldChg>
      <pc:sldChg chg="addSp delSp modSp mod setBg">
        <pc:chgData name="Arild Torvund Olsen" userId="3423d729-1e8d-4c10-9ef2-90385d563038" providerId="ADAL" clId="{D6327E4C-6A42-4DC4-B986-FA85AF57380A}" dt="2026-05-04T11:22:04.304" v="399" actId="1076"/>
        <pc:sldMkLst>
          <pc:docMk/>
          <pc:sldMk cId="0" sldId="264"/>
        </pc:sldMkLst>
        <pc:spChg chg="del mod">
          <ac:chgData name="Arild Torvund Olsen" userId="3423d729-1e8d-4c10-9ef2-90385d563038" providerId="ADAL" clId="{D6327E4C-6A42-4DC4-B986-FA85AF57380A}" dt="2026-05-04T11:19:27.417" v="376" actId="478"/>
          <ac:spMkLst>
            <pc:docMk/>
            <pc:sldMk cId="0" sldId="264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4"/>
            <ac:spMk id="4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9:14.310" v="367" actId="478"/>
          <ac:spMkLst>
            <pc:docMk/>
            <pc:sldMk cId="0" sldId="264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4"/>
            <ac:spMk id="6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9:20.988" v="371" actId="478"/>
          <ac:spMkLst>
            <pc:docMk/>
            <pc:sldMk cId="0" sldId="264"/>
            <ac:spMk id="7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9:25.366" v="374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9:35.742" v="379" actId="478"/>
          <ac:spMkLst>
            <pc:docMk/>
            <pc:sldMk cId="0" sldId="264"/>
            <ac:spMk id="9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5-04T11:19:29.368" v="377" actId="478"/>
          <ac:spMkLst>
            <pc:docMk/>
            <pc:sldMk cId="0" sldId="264"/>
            <ac:spMk id="10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9:13.277" v="366" actId="478"/>
          <ac:spMkLst>
            <pc:docMk/>
            <pc:sldMk cId="0" sldId="264"/>
            <ac:spMk id="11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5-04T11:19:11.837" v="365" actId="478"/>
          <ac:spMkLst>
            <pc:docMk/>
            <pc:sldMk cId="0" sldId="264"/>
            <ac:spMk id="12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9:08.007" v="362" actId="478"/>
          <ac:spMkLst>
            <pc:docMk/>
            <pc:sldMk cId="0" sldId="264"/>
            <ac:spMk id="13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9:10.772" v="364" actId="478"/>
          <ac:spMkLst>
            <pc:docMk/>
            <pc:sldMk cId="0" sldId="264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21:44.319" v="396" actId="1076"/>
          <ac:spMkLst>
            <pc:docMk/>
            <pc:sldMk cId="0" sldId="264"/>
            <ac:spMk id="15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9:24.486" v="373" actId="478"/>
          <ac:spMkLst>
            <pc:docMk/>
            <pc:sldMk cId="0" sldId="264"/>
            <ac:spMk id="16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8:44.606" v="359" actId="478"/>
          <ac:spMkLst>
            <pc:docMk/>
            <pc:sldMk cId="0" sldId="264"/>
            <ac:spMk id="17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8:44.606" v="359" actId="478"/>
          <ac:spMkLst>
            <pc:docMk/>
            <pc:sldMk cId="0" sldId="264"/>
            <ac:spMk id="18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5-04T11:19:09.841" v="363" actId="478"/>
          <ac:spMkLst>
            <pc:docMk/>
            <pc:sldMk cId="0" sldId="264"/>
            <ac:spMk id="19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9:21.799" v="372" actId="478"/>
          <ac:spMkLst>
            <pc:docMk/>
            <pc:sldMk cId="0" sldId="264"/>
            <ac:spMk id="20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9:30.734" v="378" actId="478"/>
          <ac:spMkLst>
            <pc:docMk/>
            <pc:sldMk cId="0" sldId="264"/>
            <ac:spMk id="21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9:26.285" v="375" actId="478"/>
          <ac:spMkLst>
            <pc:docMk/>
            <pc:sldMk cId="0" sldId="264"/>
            <ac:spMk id="22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9:03.877" v="360" actId="478"/>
          <ac:spMkLst>
            <pc:docMk/>
            <pc:sldMk cId="0" sldId="264"/>
            <ac:spMk id="2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20:57.845" v="390" actId="1076"/>
          <ac:spMkLst>
            <pc:docMk/>
            <pc:sldMk cId="0" sldId="264"/>
            <ac:spMk id="2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4"/>
            <ac:spMk id="26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8:44.606" v="359" actId="478"/>
          <ac:spMkLst>
            <pc:docMk/>
            <pc:sldMk cId="0" sldId="264"/>
            <ac:spMk id="27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8:44.606" v="359" actId="478"/>
          <ac:spMkLst>
            <pc:docMk/>
            <pc:sldMk cId="0" sldId="264"/>
            <ac:spMk id="28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5-04T11:18:44.606" v="359" actId="478"/>
          <ac:spMkLst>
            <pc:docMk/>
            <pc:sldMk cId="0" sldId="264"/>
            <ac:spMk id="29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8:44.606" v="359" actId="478"/>
          <ac:spMkLst>
            <pc:docMk/>
            <pc:sldMk cId="0" sldId="264"/>
            <ac:spMk id="30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8:44.606" v="359" actId="478"/>
          <ac:spMkLst>
            <pc:docMk/>
            <pc:sldMk cId="0" sldId="264"/>
            <ac:spMk id="31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11:18:44.606" v="359" actId="478"/>
          <ac:spMkLst>
            <pc:docMk/>
            <pc:sldMk cId="0" sldId="264"/>
            <ac:spMk id="32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5-04T11:19:05.350" v="361" actId="478"/>
          <ac:spMkLst>
            <pc:docMk/>
            <pc:sldMk cId="0" sldId="264"/>
            <ac:spMk id="3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21:44.319" v="396" actId="1076"/>
          <ac:spMkLst>
            <pc:docMk/>
            <pc:sldMk cId="0" sldId="264"/>
            <ac:spMk id="34" creationId="{00000000-0000-0000-0000-000000000000}"/>
          </ac:spMkLst>
        </pc:spChg>
        <pc:spChg chg="add mod">
          <ac:chgData name="Arild Torvund Olsen" userId="3423d729-1e8d-4c10-9ef2-90385d563038" providerId="ADAL" clId="{D6327E4C-6A42-4DC4-B986-FA85AF57380A}" dt="2026-05-04T11:19:39.837" v="380"/>
          <ac:spMkLst>
            <pc:docMk/>
            <pc:sldMk cId="0" sldId="264"/>
            <ac:spMk id="35" creationId="{9EC66110-A2EC-676A-753B-FA0A73439EC9}"/>
          </ac:spMkLst>
        </pc:spChg>
        <pc:spChg chg="add mod">
          <ac:chgData name="Arild Torvund Olsen" userId="3423d729-1e8d-4c10-9ef2-90385d563038" providerId="ADAL" clId="{D6327E4C-6A42-4DC4-B986-FA85AF57380A}" dt="2026-05-04T11:19:39.837" v="380"/>
          <ac:spMkLst>
            <pc:docMk/>
            <pc:sldMk cId="0" sldId="264"/>
            <ac:spMk id="36" creationId="{99156DA6-FF91-4E26-ECC9-1F9653841FE5}"/>
          </ac:spMkLst>
        </pc:spChg>
        <pc:spChg chg="add mod">
          <ac:chgData name="Arild Torvund Olsen" userId="3423d729-1e8d-4c10-9ef2-90385d563038" providerId="ADAL" clId="{D6327E4C-6A42-4DC4-B986-FA85AF57380A}" dt="2026-05-04T11:19:39.837" v="380"/>
          <ac:spMkLst>
            <pc:docMk/>
            <pc:sldMk cId="0" sldId="264"/>
            <ac:spMk id="37" creationId="{A986FD94-2682-7111-0896-143DFCFEC7BC}"/>
          </ac:spMkLst>
        </pc:spChg>
        <pc:spChg chg="add mod">
          <ac:chgData name="Arild Torvund Olsen" userId="3423d729-1e8d-4c10-9ef2-90385d563038" providerId="ADAL" clId="{D6327E4C-6A42-4DC4-B986-FA85AF57380A}" dt="2026-05-04T11:19:39.837" v="380"/>
          <ac:spMkLst>
            <pc:docMk/>
            <pc:sldMk cId="0" sldId="264"/>
            <ac:spMk id="38" creationId="{93006494-329F-AC6E-3EB3-2C8614B5C718}"/>
          </ac:spMkLst>
        </pc:spChg>
        <pc:spChg chg="add mod">
          <ac:chgData name="Arild Torvund Olsen" userId="3423d729-1e8d-4c10-9ef2-90385d563038" providerId="ADAL" clId="{D6327E4C-6A42-4DC4-B986-FA85AF57380A}" dt="2026-05-04T11:19:39.837" v="380"/>
          <ac:spMkLst>
            <pc:docMk/>
            <pc:sldMk cId="0" sldId="264"/>
            <ac:spMk id="39" creationId="{2C8595D3-1FBA-0600-76EB-EBA19EAFE656}"/>
          </ac:spMkLst>
        </pc:spChg>
        <pc:spChg chg="add mod">
          <ac:chgData name="Arild Torvund Olsen" userId="3423d729-1e8d-4c10-9ef2-90385d563038" providerId="ADAL" clId="{D6327E4C-6A42-4DC4-B986-FA85AF57380A}" dt="2026-05-04T11:19:39.837" v="380"/>
          <ac:spMkLst>
            <pc:docMk/>
            <pc:sldMk cId="0" sldId="264"/>
            <ac:spMk id="40" creationId="{2448A158-5548-856B-09FC-BA0906B410FC}"/>
          </ac:spMkLst>
        </pc:spChg>
        <pc:spChg chg="add mod">
          <ac:chgData name="Arild Torvund Olsen" userId="3423d729-1e8d-4c10-9ef2-90385d563038" providerId="ADAL" clId="{D6327E4C-6A42-4DC4-B986-FA85AF57380A}" dt="2026-05-04T11:19:39.837" v="380"/>
          <ac:spMkLst>
            <pc:docMk/>
            <pc:sldMk cId="0" sldId="264"/>
            <ac:spMk id="41" creationId="{03D7D319-74C9-A5B4-B7ED-3F10F56E6C23}"/>
          </ac:spMkLst>
        </pc:spChg>
        <pc:spChg chg="add mod">
          <ac:chgData name="Arild Torvund Olsen" userId="3423d729-1e8d-4c10-9ef2-90385d563038" providerId="ADAL" clId="{D6327E4C-6A42-4DC4-B986-FA85AF57380A}" dt="2026-05-04T11:19:39.837" v="380"/>
          <ac:spMkLst>
            <pc:docMk/>
            <pc:sldMk cId="0" sldId="264"/>
            <ac:spMk id="42" creationId="{AE65879E-367F-973C-BE35-E926023CB371}"/>
          </ac:spMkLst>
        </pc:spChg>
        <pc:grpChg chg="del">
          <ac:chgData name="Arild Torvund Olsen" userId="3423d729-1e8d-4c10-9ef2-90385d563038" providerId="ADAL" clId="{D6327E4C-6A42-4DC4-B986-FA85AF57380A}" dt="2026-05-04T11:19:15.171" v="368" actId="478"/>
          <ac:grpSpMkLst>
            <pc:docMk/>
            <pc:sldMk cId="0" sldId="264"/>
            <ac:grpSpMk id="3" creationId="{00000000-0000-0000-0000-000000000000}"/>
          </ac:grpSpMkLst>
        </pc:grpChg>
        <pc:grpChg chg="add del mod">
          <ac:chgData name="Arild Torvund Olsen" userId="3423d729-1e8d-4c10-9ef2-90385d563038" providerId="ADAL" clId="{D6327E4C-6A42-4DC4-B986-FA85AF57380A}" dt="2026-05-04T11:22:04.304" v="399" actId="1076"/>
          <ac:grpSpMkLst>
            <pc:docMk/>
            <pc:sldMk cId="0" sldId="264"/>
            <ac:grpSpMk id="24" creationId="{00000000-0000-0000-0000-000000000000}"/>
          </ac:grpSpMkLst>
        </pc:grpChg>
      </pc:sldChg>
      <pc:sldChg chg="delSp modSp mod">
        <pc:chgData name="Arild Torvund Olsen" userId="3423d729-1e8d-4c10-9ef2-90385d563038" providerId="ADAL" clId="{D6327E4C-6A42-4DC4-B986-FA85AF57380A}" dt="2026-05-04T11:22:38.017" v="404" actId="255"/>
        <pc:sldMkLst>
          <pc:docMk/>
          <pc:sldMk cId="0" sldId="265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5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5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5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22:38.017" v="404" actId="255"/>
          <ac:spMkLst>
            <pc:docMk/>
            <pc:sldMk cId="0" sldId="265"/>
            <ac:spMk id="6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5-04T11:22:21.799" v="401" actId="478"/>
          <ac:spMkLst>
            <pc:docMk/>
            <pc:sldMk cId="0" sldId="265"/>
            <ac:spMk id="7" creationId="{00000000-0000-0000-0000-000000000000}"/>
          </ac:spMkLst>
        </pc:spChg>
      </pc:sldChg>
      <pc:sldChg chg="modSp mod">
        <pc:chgData name="Arild Torvund Olsen" userId="3423d729-1e8d-4c10-9ef2-90385d563038" providerId="ADAL" clId="{D6327E4C-6A42-4DC4-B986-FA85AF57380A}" dt="2026-05-04T11:27:34.678" v="420" actId="1076"/>
        <pc:sldMkLst>
          <pc:docMk/>
          <pc:sldMk cId="0" sldId="266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6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6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6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27:34.678" v="420" actId="1076"/>
          <ac:spMkLst>
            <pc:docMk/>
            <pc:sldMk cId="0" sldId="266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D6327E4C-6A42-4DC4-B986-FA85AF57380A}" dt="2026-05-04T11:30:59.946" v="430" actId="6549"/>
        <pc:sldMkLst>
          <pc:docMk/>
          <pc:sldMk cId="0" sldId="267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7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7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7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30:59.946" v="430" actId="6549"/>
          <ac:spMkLst>
            <pc:docMk/>
            <pc:sldMk cId="0" sldId="267"/>
            <ac:spMk id="6" creationId="{00000000-0000-0000-0000-000000000000}"/>
          </ac:spMkLst>
        </pc:spChg>
        <pc:grpChg chg="mod">
          <ac:chgData name="Arild Torvund Olsen" userId="3423d729-1e8d-4c10-9ef2-90385d563038" providerId="ADAL" clId="{D6327E4C-6A42-4DC4-B986-FA85AF57380A}" dt="2026-05-04T11:30:54.412" v="429" actId="1076"/>
          <ac:grpSpMkLst>
            <pc:docMk/>
            <pc:sldMk cId="0" sldId="267"/>
            <ac:grpSpMk id="3" creationId="{00000000-0000-0000-0000-000000000000}"/>
          </ac:grpSpMkLst>
        </pc:grpChg>
      </pc:sldChg>
      <pc:sldChg chg="addSp delSp modSp mod modAnim">
        <pc:chgData name="Arild Torvund Olsen" userId="3423d729-1e8d-4c10-9ef2-90385d563038" providerId="ADAL" clId="{D6327E4C-6A42-4DC4-B986-FA85AF57380A}" dt="2026-05-04T11:26:03.628" v="412"/>
        <pc:sldMkLst>
          <pc:docMk/>
          <pc:sldMk cId="0" sldId="268"/>
        </pc:sldMkLst>
        <pc:picChg chg="del">
          <ac:chgData name="Arild Torvund Olsen" userId="3423d729-1e8d-4c10-9ef2-90385d563038" providerId="ADAL" clId="{D6327E4C-6A42-4DC4-B986-FA85AF57380A}" dt="2026-05-04T11:25:49.154" v="411" actId="478"/>
          <ac:picMkLst>
            <pc:docMk/>
            <pc:sldMk cId="0" sldId="268"/>
            <ac:picMk id="2" creationId="{00000000-0000-0000-0000-000000000000}"/>
          </ac:picMkLst>
        </pc:picChg>
        <pc:picChg chg="add mod">
          <ac:chgData name="Arild Torvund Olsen" userId="3423d729-1e8d-4c10-9ef2-90385d563038" providerId="ADAL" clId="{D6327E4C-6A42-4DC4-B986-FA85AF57380A}" dt="2026-05-04T11:26:03.628" v="412"/>
          <ac:picMkLst>
            <pc:docMk/>
            <pc:sldMk cId="0" sldId="268"/>
            <ac:picMk id="3" creationId="{11D0D239-FB3C-4CF5-1CA2-00DF83744FFB}"/>
          </ac:picMkLst>
        </pc:picChg>
      </pc:sldChg>
      <pc:sldChg chg="modSp mod">
        <pc:chgData name="Arild Torvund Olsen" userId="3423d729-1e8d-4c10-9ef2-90385d563038" providerId="ADAL" clId="{D6327E4C-6A42-4DC4-B986-FA85AF57380A}" dt="2026-05-04T11:28:48.345" v="424" actId="255"/>
        <pc:sldMkLst>
          <pc:docMk/>
          <pc:sldMk cId="0" sldId="269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9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9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69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28:48.345" v="424" actId="255"/>
          <ac:spMkLst>
            <pc:docMk/>
            <pc:sldMk cId="0" sldId="269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D6327E4C-6A42-4DC4-B986-FA85AF57380A}" dt="2026-05-04T11:37:50.517" v="476" actId="1076"/>
        <pc:sldMkLst>
          <pc:docMk/>
          <pc:sldMk cId="0" sldId="270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0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0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0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37:50.517" v="476" actId="1076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D6327E4C-6A42-4DC4-B986-FA85AF57380A}" dt="2026-05-04T11:32:27.166" v="445" actId="14100"/>
        <pc:sldMkLst>
          <pc:docMk/>
          <pc:sldMk cId="0" sldId="271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1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1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1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32:02.932" v="441" actId="1076"/>
          <ac:spMkLst>
            <pc:docMk/>
            <pc:sldMk cId="0" sldId="271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1"/>
            <ac:spMk id="7" creationId="{00000000-0000-0000-0000-000000000000}"/>
          </ac:spMkLst>
        </pc:spChg>
        <pc:grpChg chg="mod">
          <ac:chgData name="Arild Torvund Olsen" userId="3423d729-1e8d-4c10-9ef2-90385d563038" providerId="ADAL" clId="{D6327E4C-6A42-4DC4-B986-FA85AF57380A}" dt="2026-05-04T11:32:27.166" v="445" actId="14100"/>
          <ac:grpSpMkLst>
            <pc:docMk/>
            <pc:sldMk cId="0" sldId="271"/>
            <ac:grpSpMk id="3" creationId="{00000000-0000-0000-0000-000000000000}"/>
          </ac:grpSpMkLst>
        </pc:grpChg>
      </pc:sldChg>
      <pc:sldChg chg="modSp mod">
        <pc:chgData name="Arild Torvund Olsen" userId="3423d729-1e8d-4c10-9ef2-90385d563038" providerId="ADAL" clId="{D6327E4C-6A42-4DC4-B986-FA85AF57380A}" dt="2026-05-04T11:32:48.196" v="448" actId="2711"/>
        <pc:sldMkLst>
          <pc:docMk/>
          <pc:sldMk cId="0" sldId="272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2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2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2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32:48.196" v="448" actId="2711"/>
          <ac:spMkLst>
            <pc:docMk/>
            <pc:sldMk cId="0" sldId="272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D6327E4C-6A42-4DC4-B986-FA85AF57380A}" dt="2026-05-04T11:33:11.448" v="451" actId="113"/>
        <pc:sldMkLst>
          <pc:docMk/>
          <pc:sldMk cId="0" sldId="273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3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3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3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33:11.448" v="451" actId="113"/>
          <ac:spMkLst>
            <pc:docMk/>
            <pc:sldMk cId="0" sldId="273"/>
            <ac:spMk id="6" creationId="{00000000-0000-0000-0000-000000000000}"/>
          </ac:spMkLst>
        </pc:spChg>
      </pc:sldChg>
      <pc:sldChg chg="addSp delSp modSp mod modAnim">
        <pc:chgData name="Arild Torvund Olsen" userId="3423d729-1e8d-4c10-9ef2-90385d563038" providerId="ADAL" clId="{D6327E4C-6A42-4DC4-B986-FA85AF57380A}" dt="2026-05-04T11:35:52.116" v="468" actId="1076"/>
        <pc:sldMkLst>
          <pc:docMk/>
          <pc:sldMk cId="0" sldId="274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4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4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4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33:23.040" v="453" actId="113"/>
          <ac:spMkLst>
            <pc:docMk/>
            <pc:sldMk cId="0" sldId="274"/>
            <ac:spMk id="6" creationId="{00000000-0000-0000-0000-000000000000}"/>
          </ac:spMkLst>
        </pc:spChg>
        <pc:picChg chg="del">
          <ac:chgData name="Arild Torvund Olsen" userId="3423d729-1e8d-4c10-9ef2-90385d563038" providerId="ADAL" clId="{D6327E4C-6A42-4DC4-B986-FA85AF57380A}" dt="2026-05-04T11:35:29.432" v="466" actId="478"/>
          <ac:picMkLst>
            <pc:docMk/>
            <pc:sldMk cId="0" sldId="274"/>
            <ac:picMk id="7" creationId="{00000000-0000-0000-0000-000000000000}"/>
          </ac:picMkLst>
        </pc:picChg>
        <pc:picChg chg="add mod">
          <ac:chgData name="Arild Torvund Olsen" userId="3423d729-1e8d-4c10-9ef2-90385d563038" providerId="ADAL" clId="{D6327E4C-6A42-4DC4-B986-FA85AF57380A}" dt="2026-05-04T11:35:52.116" v="468" actId="1076"/>
          <ac:picMkLst>
            <pc:docMk/>
            <pc:sldMk cId="0" sldId="274"/>
            <ac:picMk id="8" creationId="{41C87954-F776-44C8-989A-04A615064B42}"/>
          </ac:picMkLst>
        </pc:picChg>
      </pc:sldChg>
      <pc:sldChg chg="addSp delSp modSp mod modAnim">
        <pc:chgData name="Arild Torvund Olsen" userId="3423d729-1e8d-4c10-9ef2-90385d563038" providerId="ADAL" clId="{D6327E4C-6A42-4DC4-B986-FA85AF57380A}" dt="2026-05-04T11:36:36.328" v="471" actId="1076"/>
        <pc:sldMkLst>
          <pc:docMk/>
          <pc:sldMk cId="0" sldId="275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5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5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5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33:43.118" v="455" actId="2711"/>
          <ac:spMkLst>
            <pc:docMk/>
            <pc:sldMk cId="0" sldId="275"/>
            <ac:spMk id="6" creationId="{00000000-0000-0000-0000-000000000000}"/>
          </ac:spMkLst>
        </pc:spChg>
        <pc:picChg chg="del">
          <ac:chgData name="Arild Torvund Olsen" userId="3423d729-1e8d-4c10-9ef2-90385d563038" providerId="ADAL" clId="{D6327E4C-6A42-4DC4-B986-FA85AF57380A}" dt="2026-05-04T11:36:18.154" v="469" actId="478"/>
          <ac:picMkLst>
            <pc:docMk/>
            <pc:sldMk cId="0" sldId="275"/>
            <ac:picMk id="7" creationId="{00000000-0000-0000-0000-000000000000}"/>
          </ac:picMkLst>
        </pc:picChg>
        <pc:picChg chg="add mod">
          <ac:chgData name="Arild Torvund Olsen" userId="3423d729-1e8d-4c10-9ef2-90385d563038" providerId="ADAL" clId="{D6327E4C-6A42-4DC4-B986-FA85AF57380A}" dt="2026-05-04T11:36:36.328" v="471" actId="1076"/>
          <ac:picMkLst>
            <pc:docMk/>
            <pc:sldMk cId="0" sldId="275"/>
            <ac:picMk id="8" creationId="{B8B93AED-38F5-9B52-DE0D-101900E39422}"/>
          </ac:picMkLst>
        </pc:picChg>
      </pc:sldChg>
      <pc:sldChg chg="addSp delSp modSp mod modAnim">
        <pc:chgData name="Arild Torvund Olsen" userId="3423d729-1e8d-4c10-9ef2-90385d563038" providerId="ADAL" clId="{D6327E4C-6A42-4DC4-B986-FA85AF57380A}" dt="2026-05-04T11:37:25.960" v="474" actId="1076"/>
        <pc:sldMkLst>
          <pc:docMk/>
          <pc:sldMk cId="0" sldId="276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6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6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6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33:51.772" v="457" actId="113"/>
          <ac:spMkLst>
            <pc:docMk/>
            <pc:sldMk cId="0" sldId="276"/>
            <ac:spMk id="6" creationId="{00000000-0000-0000-0000-000000000000}"/>
          </ac:spMkLst>
        </pc:spChg>
        <pc:picChg chg="del">
          <ac:chgData name="Arild Torvund Olsen" userId="3423d729-1e8d-4c10-9ef2-90385d563038" providerId="ADAL" clId="{D6327E4C-6A42-4DC4-B986-FA85AF57380A}" dt="2026-05-04T11:37:05.628" v="472" actId="478"/>
          <ac:picMkLst>
            <pc:docMk/>
            <pc:sldMk cId="0" sldId="276"/>
            <ac:picMk id="7" creationId="{00000000-0000-0000-0000-000000000000}"/>
          </ac:picMkLst>
        </pc:picChg>
        <pc:picChg chg="add mod">
          <ac:chgData name="Arild Torvund Olsen" userId="3423d729-1e8d-4c10-9ef2-90385d563038" providerId="ADAL" clId="{D6327E4C-6A42-4DC4-B986-FA85AF57380A}" dt="2026-05-04T11:37:25.960" v="474" actId="1076"/>
          <ac:picMkLst>
            <pc:docMk/>
            <pc:sldMk cId="0" sldId="276"/>
            <ac:picMk id="8" creationId="{63D7AC7D-4941-6B11-1A09-A2CDF4453176}"/>
          </ac:picMkLst>
        </pc:picChg>
      </pc:sldChg>
      <pc:sldChg chg="modSp mod">
        <pc:chgData name="Arild Torvund Olsen" userId="3423d729-1e8d-4c10-9ef2-90385d563038" providerId="ADAL" clId="{D6327E4C-6A42-4DC4-B986-FA85AF57380A}" dt="2026-05-04T11:34:30.053" v="464" actId="1076"/>
        <pc:sldMkLst>
          <pc:docMk/>
          <pc:sldMk cId="0" sldId="277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7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7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7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34:30.053" v="464" actId="1076"/>
          <ac:spMkLst>
            <pc:docMk/>
            <pc:sldMk cId="0" sldId="277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D6327E4C-6A42-4DC4-B986-FA85AF57380A}" dt="2026-05-04T11:34:17.446" v="463" actId="2711"/>
        <pc:sldMkLst>
          <pc:docMk/>
          <pc:sldMk cId="0" sldId="278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8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8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8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34:17.446" v="463" actId="2711"/>
          <ac:spMkLst>
            <pc:docMk/>
            <pc:sldMk cId="0" sldId="278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D6327E4C-6A42-4DC4-B986-FA85AF57380A}" dt="2026-05-04T11:34:48.043" v="465" actId="1076"/>
        <pc:sldMkLst>
          <pc:docMk/>
          <pc:sldMk cId="0" sldId="279"/>
        </pc:sldMkLst>
        <pc:spChg chg="mod">
          <ac:chgData name="Arild Torvund Olsen" userId="3423d729-1e8d-4c10-9ef2-90385d563038" providerId="ADAL" clId="{D6327E4C-6A42-4DC4-B986-FA85AF57380A}" dt="2026-05-04T08:57:50.352" v="3" actId="790"/>
          <ac:spMkLst>
            <pc:docMk/>
            <pc:sldMk cId="0" sldId="279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5-04T11:34:48.043" v="465" actId="1076"/>
          <ac:spMkLst>
            <pc:docMk/>
            <pc:sldMk cId="0" sldId="279"/>
            <ac:spMk id="3" creationId="{00000000-0000-0000-0000-000000000000}"/>
          </ac:spMkLst>
        </pc:spChg>
      </pc:sldChg>
      <pc:sldChg chg="modSp add mod">
        <pc:chgData name="Arild Torvund Olsen" userId="3423d729-1e8d-4c10-9ef2-90385d563038" providerId="ADAL" clId="{D6327E4C-6A42-4DC4-B986-FA85AF57380A}" dt="2026-05-04T10:32:48.399" v="91" actId="1076"/>
        <pc:sldMkLst>
          <pc:docMk/>
          <pc:sldMk cId="3167281416" sldId="280"/>
        </pc:sldMkLst>
        <pc:spChg chg="mod">
          <ac:chgData name="Arild Torvund Olsen" userId="3423d729-1e8d-4c10-9ef2-90385d563038" providerId="ADAL" clId="{D6327E4C-6A42-4DC4-B986-FA85AF57380A}" dt="2026-05-04T10:32:48.399" v="91" actId="1076"/>
          <ac:spMkLst>
            <pc:docMk/>
            <pc:sldMk cId="3167281416" sldId="280"/>
            <ac:spMk id="5" creationId="{34BE0142-1599-8F4D-E19F-65AED1F3E091}"/>
          </ac:spMkLst>
        </pc:spChg>
      </pc:sldChg>
      <pc:sldChg chg="delSp add del mod delAnim">
        <pc:chgData name="Arild Torvund Olsen" userId="3423d729-1e8d-4c10-9ef2-90385d563038" providerId="ADAL" clId="{D6327E4C-6A42-4DC4-B986-FA85AF57380A}" dt="2026-05-04T09:32:02.579" v="56" actId="47"/>
        <pc:sldMkLst>
          <pc:docMk/>
          <pc:sldMk cId="3263498668" sldId="280"/>
        </pc:sldMkLst>
        <pc:spChg chg="del">
          <ac:chgData name="Arild Torvund Olsen" userId="3423d729-1e8d-4c10-9ef2-90385d563038" providerId="ADAL" clId="{D6327E4C-6A42-4DC4-B986-FA85AF57380A}" dt="2026-05-04T09:31:53.948" v="54" actId="478"/>
          <ac:spMkLst>
            <pc:docMk/>
            <pc:sldMk cId="3263498668" sldId="280"/>
            <ac:spMk id="3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5-04T09:31:52.193" v="53" actId="478"/>
          <ac:spMkLst>
            <pc:docMk/>
            <pc:sldMk cId="3263498668" sldId="280"/>
            <ac:spMk id="4" creationId="{00000000-0000-0000-0000-000000000000}"/>
          </ac:spMkLst>
        </pc:spChg>
        <pc:picChg chg="del">
          <ac:chgData name="Arild Torvund Olsen" userId="3423d729-1e8d-4c10-9ef2-90385d563038" providerId="ADAL" clId="{D6327E4C-6A42-4DC4-B986-FA85AF57380A}" dt="2026-05-04T09:31:54.824" v="55" actId="478"/>
          <ac:picMkLst>
            <pc:docMk/>
            <pc:sldMk cId="3263498668" sldId="280"/>
            <ac:picMk id="6" creationId="{3F7DEB6A-C816-C858-EA28-75681044F394}"/>
          </ac:picMkLst>
        </pc:picChg>
      </pc:sldChg>
      <pc:sldChg chg="modSp add mod">
        <pc:chgData name="Arild Torvund Olsen" userId="3423d729-1e8d-4c10-9ef2-90385d563038" providerId="ADAL" clId="{D6327E4C-6A42-4DC4-B986-FA85AF57380A}" dt="2026-05-04T10:35:29.724" v="105" actId="1076"/>
        <pc:sldMkLst>
          <pc:docMk/>
          <pc:sldMk cId="2440712438" sldId="281"/>
        </pc:sldMkLst>
        <pc:spChg chg="mod">
          <ac:chgData name="Arild Torvund Olsen" userId="3423d729-1e8d-4c10-9ef2-90385d563038" providerId="ADAL" clId="{D6327E4C-6A42-4DC4-B986-FA85AF57380A}" dt="2026-05-04T10:35:29.724" v="105" actId="1076"/>
          <ac:spMkLst>
            <pc:docMk/>
            <pc:sldMk cId="2440712438" sldId="281"/>
            <ac:spMk id="5" creationId="{774B2677-0FDD-6256-32B4-5FAF1A73778E}"/>
          </ac:spMkLst>
        </pc:spChg>
        <pc:spChg chg="mod">
          <ac:chgData name="Arild Torvund Olsen" userId="3423d729-1e8d-4c10-9ef2-90385d563038" providerId="ADAL" clId="{D6327E4C-6A42-4DC4-B986-FA85AF57380A}" dt="2026-05-04T10:34:02.782" v="97" actId="1076"/>
          <ac:spMkLst>
            <pc:docMk/>
            <pc:sldMk cId="2440712438" sldId="281"/>
            <ac:spMk id="6" creationId="{68DC9C07-3CE2-23B1-7333-DE8926521653}"/>
          </ac:spMkLst>
        </pc:spChg>
      </pc:sldChg>
      <pc:sldChg chg="delSp add del mod">
        <pc:chgData name="Arild Torvund Olsen" userId="3423d729-1e8d-4c10-9ef2-90385d563038" providerId="ADAL" clId="{D6327E4C-6A42-4DC4-B986-FA85AF57380A}" dt="2026-05-04T11:10:30.751" v="342" actId="47"/>
        <pc:sldMkLst>
          <pc:docMk/>
          <pc:sldMk cId="2489629951" sldId="282"/>
        </pc:sldMkLst>
        <pc:spChg chg="del">
          <ac:chgData name="Arild Torvund Olsen" userId="3423d729-1e8d-4c10-9ef2-90385d563038" providerId="ADAL" clId="{D6327E4C-6A42-4DC4-B986-FA85AF57380A}" dt="2026-05-04T11:09:17.905" v="336" actId="478"/>
          <ac:spMkLst>
            <pc:docMk/>
            <pc:sldMk cId="2489629951" sldId="282"/>
            <ac:spMk id="19" creationId="{F828421A-F77F-4589-E9AF-CC6CCFDD5263}"/>
          </ac:spMkLst>
        </pc:spChg>
        <pc:spChg chg="del">
          <ac:chgData name="Arild Torvund Olsen" userId="3423d729-1e8d-4c10-9ef2-90385d563038" providerId="ADAL" clId="{D6327E4C-6A42-4DC4-B986-FA85AF57380A}" dt="2026-05-04T11:09:17.905" v="336" actId="478"/>
          <ac:spMkLst>
            <pc:docMk/>
            <pc:sldMk cId="2489629951" sldId="282"/>
            <ac:spMk id="20" creationId="{DF0C9EB4-B39B-5C57-4915-16BA8E9152B4}"/>
          </ac:spMkLst>
        </pc:spChg>
        <pc:spChg chg="del">
          <ac:chgData name="Arild Torvund Olsen" userId="3423d729-1e8d-4c10-9ef2-90385d563038" providerId="ADAL" clId="{D6327E4C-6A42-4DC4-B986-FA85AF57380A}" dt="2026-05-04T11:09:17.905" v="336" actId="478"/>
          <ac:spMkLst>
            <pc:docMk/>
            <pc:sldMk cId="2489629951" sldId="282"/>
            <ac:spMk id="29" creationId="{1F4A41F6-BEFC-CDDA-9932-5C35A7EABC64}"/>
          </ac:spMkLst>
        </pc:spChg>
        <pc:spChg chg="del">
          <ac:chgData name="Arild Torvund Olsen" userId="3423d729-1e8d-4c10-9ef2-90385d563038" providerId="ADAL" clId="{D6327E4C-6A42-4DC4-B986-FA85AF57380A}" dt="2026-05-04T11:09:17.905" v="336" actId="478"/>
          <ac:spMkLst>
            <pc:docMk/>
            <pc:sldMk cId="2489629951" sldId="282"/>
            <ac:spMk id="31" creationId="{6828657E-5D75-F192-1534-14FEF87F6C0D}"/>
          </ac:spMkLst>
        </pc:spChg>
        <pc:spChg chg="del">
          <ac:chgData name="Arild Torvund Olsen" userId="3423d729-1e8d-4c10-9ef2-90385d563038" providerId="ADAL" clId="{D6327E4C-6A42-4DC4-B986-FA85AF57380A}" dt="2026-05-04T11:09:17.905" v="336" actId="478"/>
          <ac:spMkLst>
            <pc:docMk/>
            <pc:sldMk cId="2489629951" sldId="282"/>
            <ac:spMk id="32" creationId="{E7B1C695-6951-901E-EAA6-2F8D3566AF74}"/>
          </ac:spMkLst>
        </pc:spChg>
        <pc:spChg chg="del">
          <ac:chgData name="Arild Torvund Olsen" userId="3423d729-1e8d-4c10-9ef2-90385d563038" providerId="ADAL" clId="{D6327E4C-6A42-4DC4-B986-FA85AF57380A}" dt="2026-05-04T11:09:17.905" v="336" actId="478"/>
          <ac:spMkLst>
            <pc:docMk/>
            <pc:sldMk cId="2489629951" sldId="282"/>
            <ac:spMk id="33" creationId="{7980DD4B-34FC-7400-44F7-44564985FC25}"/>
          </ac:spMkLst>
        </pc:spChg>
        <pc:spChg chg="del">
          <ac:chgData name="Arild Torvund Olsen" userId="3423d729-1e8d-4c10-9ef2-90385d563038" providerId="ADAL" clId="{D6327E4C-6A42-4DC4-B986-FA85AF57380A}" dt="2026-05-04T11:09:17.905" v="336" actId="478"/>
          <ac:spMkLst>
            <pc:docMk/>
            <pc:sldMk cId="2489629951" sldId="282"/>
            <ac:spMk id="34" creationId="{ABFB5034-9EA5-B398-5235-620B93B13C76}"/>
          </ac:spMkLst>
        </pc:spChg>
        <pc:spChg chg="del">
          <ac:chgData name="Arild Torvund Olsen" userId="3423d729-1e8d-4c10-9ef2-90385d563038" providerId="ADAL" clId="{D6327E4C-6A42-4DC4-B986-FA85AF57380A}" dt="2026-05-04T11:09:17.905" v="336" actId="478"/>
          <ac:spMkLst>
            <pc:docMk/>
            <pc:sldMk cId="2489629951" sldId="282"/>
            <ac:spMk id="35" creationId="{2A5A1279-5583-3634-0B58-055BA9E53E8A}"/>
          </ac:spMkLst>
        </pc:spChg>
        <pc:spChg chg="del">
          <ac:chgData name="Arild Torvund Olsen" userId="3423d729-1e8d-4c10-9ef2-90385d563038" providerId="ADAL" clId="{D6327E4C-6A42-4DC4-B986-FA85AF57380A}" dt="2026-05-04T11:09:17.905" v="336" actId="478"/>
          <ac:spMkLst>
            <pc:docMk/>
            <pc:sldMk cId="2489629951" sldId="282"/>
            <ac:spMk id="38" creationId="{64DEFA1F-6420-848B-14CC-C3F740ED8866}"/>
          </ac:spMkLst>
        </pc:spChg>
        <pc:spChg chg="del">
          <ac:chgData name="Arild Torvund Olsen" userId="3423d729-1e8d-4c10-9ef2-90385d563038" providerId="ADAL" clId="{D6327E4C-6A42-4DC4-B986-FA85AF57380A}" dt="2026-05-04T11:09:17.905" v="336" actId="478"/>
          <ac:spMkLst>
            <pc:docMk/>
            <pc:sldMk cId="2489629951" sldId="282"/>
            <ac:spMk id="40" creationId="{57F0D024-D797-F7B2-9E8B-8EBFCDB60FD9}"/>
          </ac:spMkLst>
        </pc:spChg>
      </pc:sldChg>
      <pc:sldChg chg="addSp modSp new setBg">
        <pc:chgData name="Arild Torvund Olsen" userId="3423d729-1e8d-4c10-9ef2-90385d563038" providerId="ADAL" clId="{D6327E4C-6A42-4DC4-B986-FA85AF57380A}" dt="2026-05-04T11:10:24.937" v="341"/>
        <pc:sldMkLst>
          <pc:docMk/>
          <pc:sldMk cId="785515469" sldId="283"/>
        </pc:sldMkLst>
        <pc:spChg chg="add mod">
          <ac:chgData name="Arild Torvund Olsen" userId="3423d729-1e8d-4c10-9ef2-90385d563038" providerId="ADAL" clId="{D6327E4C-6A42-4DC4-B986-FA85AF57380A}" dt="2026-05-04T11:10:24.937" v="341"/>
          <ac:spMkLst>
            <pc:docMk/>
            <pc:sldMk cId="785515469" sldId="283"/>
            <ac:spMk id="2" creationId="{B8DD3ADF-085E-A4F9-115A-59BA6EF99582}"/>
          </ac:spMkLst>
        </pc:spChg>
        <pc:spChg chg="add mod">
          <ac:chgData name="Arild Torvund Olsen" userId="3423d729-1e8d-4c10-9ef2-90385d563038" providerId="ADAL" clId="{D6327E4C-6A42-4DC4-B986-FA85AF57380A}" dt="2026-05-04T11:10:24.937" v="341"/>
          <ac:spMkLst>
            <pc:docMk/>
            <pc:sldMk cId="785515469" sldId="283"/>
            <ac:spMk id="3" creationId="{5ACC8FD8-AFA6-A4D4-BFC6-CBF9BB2434F6}"/>
          </ac:spMkLst>
        </pc:spChg>
        <pc:spChg chg="mod">
          <ac:chgData name="Arild Torvund Olsen" userId="3423d729-1e8d-4c10-9ef2-90385d563038" providerId="ADAL" clId="{D6327E4C-6A42-4DC4-B986-FA85AF57380A}" dt="2026-05-04T11:10:24.937" v="341"/>
          <ac:spMkLst>
            <pc:docMk/>
            <pc:sldMk cId="785515469" sldId="283"/>
            <ac:spMk id="6" creationId="{7DBF4FE3-6AB1-CD7F-EE3C-1A617B6E1FD8}"/>
          </ac:spMkLst>
        </pc:spChg>
        <pc:spChg chg="add mod">
          <ac:chgData name="Arild Torvund Olsen" userId="3423d729-1e8d-4c10-9ef2-90385d563038" providerId="ADAL" clId="{D6327E4C-6A42-4DC4-B986-FA85AF57380A}" dt="2026-05-04T11:10:24.937" v="341"/>
          <ac:spMkLst>
            <pc:docMk/>
            <pc:sldMk cId="785515469" sldId="283"/>
            <ac:spMk id="7" creationId="{46167BBD-E686-AAC2-48E7-7C508046C59F}"/>
          </ac:spMkLst>
        </pc:spChg>
        <pc:spChg chg="add mod">
          <ac:chgData name="Arild Torvund Olsen" userId="3423d729-1e8d-4c10-9ef2-90385d563038" providerId="ADAL" clId="{D6327E4C-6A42-4DC4-B986-FA85AF57380A}" dt="2026-05-04T11:10:24.937" v="341"/>
          <ac:spMkLst>
            <pc:docMk/>
            <pc:sldMk cId="785515469" sldId="283"/>
            <ac:spMk id="9" creationId="{E2CA3216-4A86-4090-2A24-A5D3FF10A724}"/>
          </ac:spMkLst>
        </pc:spChg>
        <pc:spChg chg="add mod">
          <ac:chgData name="Arild Torvund Olsen" userId="3423d729-1e8d-4c10-9ef2-90385d563038" providerId="ADAL" clId="{D6327E4C-6A42-4DC4-B986-FA85AF57380A}" dt="2026-05-04T11:10:24.937" v="341"/>
          <ac:spMkLst>
            <pc:docMk/>
            <pc:sldMk cId="785515469" sldId="283"/>
            <ac:spMk id="10" creationId="{6B531AD9-6E80-18DE-097F-905B96CD0908}"/>
          </ac:spMkLst>
        </pc:spChg>
        <pc:spChg chg="add mod">
          <ac:chgData name="Arild Torvund Olsen" userId="3423d729-1e8d-4c10-9ef2-90385d563038" providerId="ADAL" clId="{D6327E4C-6A42-4DC4-B986-FA85AF57380A}" dt="2026-05-04T11:10:24.937" v="341"/>
          <ac:spMkLst>
            <pc:docMk/>
            <pc:sldMk cId="785515469" sldId="283"/>
            <ac:spMk id="11" creationId="{4CF1A251-48AA-9287-F728-3B0D814F274D}"/>
          </ac:spMkLst>
        </pc:spChg>
        <pc:spChg chg="add mod">
          <ac:chgData name="Arild Torvund Olsen" userId="3423d729-1e8d-4c10-9ef2-90385d563038" providerId="ADAL" clId="{D6327E4C-6A42-4DC4-B986-FA85AF57380A}" dt="2026-05-04T11:10:24.937" v="341"/>
          <ac:spMkLst>
            <pc:docMk/>
            <pc:sldMk cId="785515469" sldId="283"/>
            <ac:spMk id="15" creationId="{FC2F83E1-2FE1-E475-83CB-A5DAF46CAE62}"/>
          </ac:spMkLst>
        </pc:spChg>
        <pc:spChg chg="add mod">
          <ac:chgData name="Arild Torvund Olsen" userId="3423d729-1e8d-4c10-9ef2-90385d563038" providerId="ADAL" clId="{D6327E4C-6A42-4DC4-B986-FA85AF57380A}" dt="2026-05-04T11:10:24.937" v="341"/>
          <ac:spMkLst>
            <pc:docMk/>
            <pc:sldMk cId="785515469" sldId="283"/>
            <ac:spMk id="16" creationId="{2E23D315-2B68-1F74-4696-826033EA60AA}"/>
          </ac:spMkLst>
        </pc:spChg>
        <pc:spChg chg="add mod">
          <ac:chgData name="Arild Torvund Olsen" userId="3423d729-1e8d-4c10-9ef2-90385d563038" providerId="ADAL" clId="{D6327E4C-6A42-4DC4-B986-FA85AF57380A}" dt="2026-05-04T11:10:24.937" v="341"/>
          <ac:spMkLst>
            <pc:docMk/>
            <pc:sldMk cId="785515469" sldId="283"/>
            <ac:spMk id="17" creationId="{DDEA9E21-CF80-97ED-E4E6-C973BEF13C99}"/>
          </ac:spMkLst>
        </pc:spChg>
      </pc:sldChg>
      <pc:sldChg chg="delSp add del mod ord">
        <pc:chgData name="Arild Torvund Olsen" userId="3423d729-1e8d-4c10-9ef2-90385d563038" providerId="ADAL" clId="{D6327E4C-6A42-4DC4-B986-FA85AF57380A}" dt="2026-05-04T11:22:08.140" v="400" actId="47"/>
        <pc:sldMkLst>
          <pc:docMk/>
          <pc:sldMk cId="3154301527" sldId="284"/>
        </pc:sldMkLst>
        <pc:spChg chg="del">
          <ac:chgData name="Arild Torvund Olsen" userId="3423d729-1e8d-4c10-9ef2-90385d563038" providerId="ADAL" clId="{D6327E4C-6A42-4DC4-B986-FA85AF57380A}" dt="2026-05-04T11:11:40.099" v="347" actId="478"/>
          <ac:spMkLst>
            <pc:docMk/>
            <pc:sldMk cId="3154301527" sldId="284"/>
            <ac:spMk id="15" creationId="{0EB2D640-E0E2-0469-7F98-1913B6AAF9CA}"/>
          </ac:spMkLst>
        </pc:spChg>
        <pc:spChg chg="del">
          <ac:chgData name="Arild Torvund Olsen" userId="3423d729-1e8d-4c10-9ef2-90385d563038" providerId="ADAL" clId="{D6327E4C-6A42-4DC4-B986-FA85AF57380A}" dt="2026-05-04T11:11:37.834" v="346" actId="478"/>
          <ac:spMkLst>
            <pc:docMk/>
            <pc:sldMk cId="3154301527" sldId="284"/>
            <ac:spMk id="16" creationId="{C90E1C40-5301-CE9C-CE9F-69C2E4791A74}"/>
          </ac:spMkLst>
        </pc:spChg>
        <pc:spChg chg="del">
          <ac:chgData name="Arild Torvund Olsen" userId="3423d729-1e8d-4c10-9ef2-90385d563038" providerId="ADAL" clId="{D6327E4C-6A42-4DC4-B986-FA85AF57380A}" dt="2026-05-04T11:11:41.044" v="348" actId="478"/>
          <ac:spMkLst>
            <pc:docMk/>
            <pc:sldMk cId="3154301527" sldId="284"/>
            <ac:spMk id="17" creationId="{195679B8-29A2-EE09-8696-2DAA6FB676E1}"/>
          </ac:spMkLst>
        </pc:spChg>
        <pc:spChg chg="del">
          <ac:chgData name="Arild Torvund Olsen" userId="3423d729-1e8d-4c10-9ef2-90385d563038" providerId="ADAL" clId="{D6327E4C-6A42-4DC4-B986-FA85AF57380A}" dt="2026-05-04T11:11:37.834" v="346" actId="478"/>
          <ac:spMkLst>
            <pc:docMk/>
            <pc:sldMk cId="3154301527" sldId="284"/>
            <ac:spMk id="20" creationId="{AB41D767-85CB-FD02-B558-FA7E10204634}"/>
          </ac:spMkLst>
        </pc:spChg>
        <pc:spChg chg="del">
          <ac:chgData name="Arild Torvund Olsen" userId="3423d729-1e8d-4c10-9ef2-90385d563038" providerId="ADAL" clId="{D6327E4C-6A42-4DC4-B986-FA85AF57380A}" dt="2026-05-04T11:11:37.834" v="346" actId="478"/>
          <ac:spMkLst>
            <pc:docMk/>
            <pc:sldMk cId="3154301527" sldId="284"/>
            <ac:spMk id="29" creationId="{20EAD354-D968-AFF6-6741-8CADE06F7733}"/>
          </ac:spMkLst>
        </pc:spChg>
        <pc:spChg chg="del">
          <ac:chgData name="Arild Torvund Olsen" userId="3423d729-1e8d-4c10-9ef2-90385d563038" providerId="ADAL" clId="{D6327E4C-6A42-4DC4-B986-FA85AF57380A}" dt="2026-05-04T11:11:37.834" v="346" actId="478"/>
          <ac:spMkLst>
            <pc:docMk/>
            <pc:sldMk cId="3154301527" sldId="284"/>
            <ac:spMk id="31" creationId="{881205F2-8449-C6B3-65ED-354EC7171533}"/>
          </ac:spMkLst>
        </pc:spChg>
        <pc:spChg chg="del">
          <ac:chgData name="Arild Torvund Olsen" userId="3423d729-1e8d-4c10-9ef2-90385d563038" providerId="ADAL" clId="{D6327E4C-6A42-4DC4-B986-FA85AF57380A}" dt="2026-05-04T11:11:37.834" v="346" actId="478"/>
          <ac:spMkLst>
            <pc:docMk/>
            <pc:sldMk cId="3154301527" sldId="284"/>
            <ac:spMk id="34" creationId="{59DC110B-D92E-F57F-B157-6A5F34411327}"/>
          </ac:spMkLst>
        </pc:spChg>
        <pc:spChg chg="del">
          <ac:chgData name="Arild Torvund Olsen" userId="3423d729-1e8d-4c10-9ef2-90385d563038" providerId="ADAL" clId="{D6327E4C-6A42-4DC4-B986-FA85AF57380A}" dt="2026-05-04T11:11:37.834" v="346" actId="478"/>
          <ac:spMkLst>
            <pc:docMk/>
            <pc:sldMk cId="3154301527" sldId="284"/>
            <ac:spMk id="35" creationId="{D8FFAF5A-A73C-665B-48F3-0F9AEDB37158}"/>
          </ac:spMkLst>
        </pc:spChg>
        <pc:spChg chg="del">
          <ac:chgData name="Arild Torvund Olsen" userId="3423d729-1e8d-4c10-9ef2-90385d563038" providerId="ADAL" clId="{D6327E4C-6A42-4DC4-B986-FA85AF57380A}" dt="2026-05-04T11:11:37.834" v="346" actId="478"/>
          <ac:spMkLst>
            <pc:docMk/>
            <pc:sldMk cId="3154301527" sldId="284"/>
            <ac:spMk id="36" creationId="{C7ED3E01-C096-C4DB-41DE-4A474665D202}"/>
          </ac:spMkLst>
        </pc:spChg>
        <pc:spChg chg="del">
          <ac:chgData name="Arild Torvund Olsen" userId="3423d729-1e8d-4c10-9ef2-90385d563038" providerId="ADAL" clId="{D6327E4C-6A42-4DC4-B986-FA85AF57380A}" dt="2026-05-04T11:11:37.834" v="346" actId="478"/>
          <ac:spMkLst>
            <pc:docMk/>
            <pc:sldMk cId="3154301527" sldId="284"/>
            <ac:spMk id="37" creationId="{7D1A11CF-7215-3AEE-06E6-BFDD07531645}"/>
          </ac:spMkLst>
        </pc:spChg>
        <pc:spChg chg="del">
          <ac:chgData name="Arild Torvund Olsen" userId="3423d729-1e8d-4c10-9ef2-90385d563038" providerId="ADAL" clId="{D6327E4C-6A42-4DC4-B986-FA85AF57380A}" dt="2026-05-04T11:11:37.834" v="346" actId="478"/>
          <ac:spMkLst>
            <pc:docMk/>
            <pc:sldMk cId="3154301527" sldId="284"/>
            <ac:spMk id="38" creationId="{2F5E8562-371D-AB29-64B0-B76D614038EF}"/>
          </ac:spMkLst>
        </pc:spChg>
        <pc:spChg chg="del">
          <ac:chgData name="Arild Torvund Olsen" userId="3423d729-1e8d-4c10-9ef2-90385d563038" providerId="ADAL" clId="{D6327E4C-6A42-4DC4-B986-FA85AF57380A}" dt="2026-05-04T11:11:37.834" v="346" actId="478"/>
          <ac:spMkLst>
            <pc:docMk/>
            <pc:sldMk cId="3154301527" sldId="284"/>
            <ac:spMk id="40" creationId="{747ED128-BACF-65D5-E348-23255F64FAC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alda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35511-666C-4C03-B62C-40C4A61477C1}" type="datetimeFigureOut">
              <a:rPr lang="nn-NO" smtClean="0"/>
              <a:t>05.05.2026</a:t>
            </a:fld>
            <a:endParaRPr lang="nn-NO"/>
          </a:p>
        </p:txBody>
      </p:sp>
      <p:sp>
        <p:nvSpPr>
          <p:cNvPr id="4" name="Plasshaldar for lysbilet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aldar for notat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6" name="Plasshaldar for bot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aldar for lysbilet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44840-CAC0-43D5-84B0-633247B58490}" type="slidenum">
              <a:rPr lang="nn-NO" smtClean="0"/>
              <a:t>‹nr.›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326638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44840-CAC0-43D5-84B0-633247B58490}" type="slidenum">
              <a:rPr lang="nn-NO" smtClean="0"/>
              <a:t>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022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KCET4riWTM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fR_XrdVgao?feature=oembed" TargetMode="Externa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f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bF_KRvIkVQ?feature=oembed" TargetMode="Externa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0huvpurYXA?feature=oembed" TargetMode="Externa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no/aktuelt/na-kan-du-si-din-mening-om-innholdslistene-i-skolen/id3152001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h7npi04i44?feature=oembed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UnHKksAnrM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804" b="-110233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3975935" y="2879039"/>
            <a:ext cx="10336130" cy="3445561"/>
            <a:chOff x="0" y="0"/>
            <a:chExt cx="1613199" cy="5046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13199" cy="504668"/>
            </a:xfrm>
            <a:custGeom>
              <a:avLst/>
              <a:gdLst/>
              <a:ahLst/>
              <a:cxnLst/>
              <a:rect l="l" t="t" r="r" b="b"/>
              <a:pathLst>
                <a:path w="1613199" h="504668">
                  <a:moveTo>
                    <a:pt x="0" y="0"/>
                  </a:moveTo>
                  <a:lnTo>
                    <a:pt x="1613199" y="0"/>
                  </a:lnTo>
                  <a:lnTo>
                    <a:pt x="1613199" y="504668"/>
                  </a:lnTo>
                  <a:lnTo>
                    <a:pt x="0" y="504668"/>
                  </a:ln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13199" cy="5427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75935" y="3429000"/>
            <a:ext cx="10336130" cy="2725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nn-NO" sz="9600" noProof="0" dirty="0">
                <a:solidFill>
                  <a:srgbClr val="000000"/>
                </a:solidFill>
                <a:latin typeface="Aptos Slab Black" panose="020B0004020202020204" pitchFamily="34" charset="0"/>
                <a:ea typeface="Auto Pro 2"/>
                <a:cs typeface="Auto Pro 2"/>
                <a:sym typeface="Auto Pro 2"/>
              </a:rPr>
              <a:t>Frå tekst til tribune </a:t>
            </a:r>
          </a:p>
          <a:p>
            <a:pPr algn="ctr">
              <a:lnSpc>
                <a:spcPts val="6602"/>
              </a:lnSpc>
            </a:pPr>
            <a:r>
              <a:rPr lang="nn-NO" sz="4716" noProof="0" dirty="0">
                <a:solidFill>
                  <a:srgbClr val="000000"/>
                </a:solidFill>
                <a:latin typeface="Aptos" panose="020B0004020202020204" pitchFamily="34" charset="0"/>
                <a:ea typeface="Auto Pro 2"/>
                <a:cs typeface="Auto Pro 2"/>
                <a:sym typeface="Auto Pro 2"/>
              </a:rPr>
              <a:t>– om Blix, språk og felles kulturarv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5" b="-136751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2813194" y="2098546"/>
            <a:ext cx="12950131" cy="5745692"/>
            <a:chOff x="0" y="0"/>
            <a:chExt cx="2021176" cy="8967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1176" cy="896752"/>
            </a:xfrm>
            <a:custGeom>
              <a:avLst/>
              <a:gdLst/>
              <a:ahLst/>
              <a:cxnLst/>
              <a:rect l="l" t="t" r="r" b="b"/>
              <a:pathLst>
                <a:path w="2021176" h="896752">
                  <a:moveTo>
                    <a:pt x="0" y="0"/>
                  </a:moveTo>
                  <a:lnTo>
                    <a:pt x="2021176" y="0"/>
                  </a:lnTo>
                  <a:lnTo>
                    <a:pt x="2021176" y="896752"/>
                  </a:lnTo>
                  <a:lnTo>
                    <a:pt x="0" y="896752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1176" cy="934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53703" y="2544607"/>
            <a:ext cx="11869114" cy="603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nn-NO" sz="6000" b="1" noProof="0" dirty="0">
                <a:solidFill>
                  <a:srgbClr val="000000"/>
                </a:solidFill>
                <a:latin typeface="Aptos Slab Black" panose="020B0004020202020204" pitchFamily="34" charset="0"/>
                <a:ea typeface="Montserrat Bold"/>
                <a:cs typeface="Montserrat Bold"/>
                <a:sym typeface="Montserrat Bold"/>
              </a:rPr>
              <a:t>Vi ser nærare på ein kjend song</a:t>
            </a:r>
          </a:p>
          <a:p>
            <a:pPr algn="ctr">
              <a:lnSpc>
                <a:spcPts val="4987"/>
              </a:lnSpc>
            </a:pPr>
            <a:endParaRPr lang="nn-NO" sz="4162" b="1" noProof="0" dirty="0">
              <a:solidFill>
                <a:srgbClr val="000000"/>
              </a:solidFill>
              <a:latin typeface="Aptos" panose="020B0004020202020204" pitchFamily="34" charset="0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4987"/>
              </a:lnSpc>
            </a:pPr>
            <a:r>
              <a:rPr lang="nn-NO" sz="3562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Songen «Barndomsminne frå Nordland» av Elias Blix vart seinare tonesett av Adolf Thomsen i 1901. Teksten vart skriven som ein song både i form og innhald, men kan også sjåast på som eit langt dikt. Set dykk saman to og to, studer songen og svar på spørsmåla.</a:t>
            </a:r>
          </a:p>
          <a:p>
            <a:pPr algn="ctr">
              <a:lnSpc>
                <a:spcPts val="4007"/>
              </a:lnSpc>
            </a:pPr>
            <a:endParaRPr lang="nn-NO" sz="3562" noProof="0" dirty="0">
              <a:solidFill>
                <a:srgbClr val="000000"/>
              </a:solidFill>
              <a:latin typeface="Aptos" panose="020B0004020202020204" pitchFamily="34" charset="0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47"/>
              </a:lnSpc>
            </a:pPr>
            <a:endParaRPr lang="nn-NO" sz="3562" noProof="0" dirty="0">
              <a:solidFill>
                <a:srgbClr val="000000"/>
              </a:solidFill>
              <a:latin typeface="Aptos" panose="020B0004020202020204" pitchFamily="34" charset="0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4147"/>
              </a:lnSpc>
              <a:spcBef>
                <a:spcPct val="0"/>
              </a:spcBef>
            </a:pPr>
            <a:r>
              <a:rPr lang="nn-NO" sz="2962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5" b="-136751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2813194" y="1028700"/>
            <a:ext cx="12950131" cy="8950512"/>
            <a:chOff x="0" y="0"/>
            <a:chExt cx="2021176" cy="13969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1176" cy="1396940"/>
            </a:xfrm>
            <a:custGeom>
              <a:avLst/>
              <a:gdLst/>
              <a:ahLst/>
              <a:cxnLst/>
              <a:rect l="l" t="t" r="r" b="b"/>
              <a:pathLst>
                <a:path w="2021176" h="1396940">
                  <a:moveTo>
                    <a:pt x="0" y="0"/>
                  </a:moveTo>
                  <a:lnTo>
                    <a:pt x="2021176" y="0"/>
                  </a:lnTo>
                  <a:lnTo>
                    <a:pt x="2021176" y="1396940"/>
                  </a:lnTo>
                  <a:lnTo>
                    <a:pt x="0" y="1396940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1176" cy="1435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63333" y="1485900"/>
            <a:ext cx="12049852" cy="7552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n-NO" sz="4262" b="1" noProof="0" dirty="0">
                <a:solidFill>
                  <a:srgbClr val="000000"/>
                </a:solidFill>
                <a:latin typeface="Aptos Slab Black" panose="020B0004020202020204" pitchFamily="34" charset="0"/>
                <a:ea typeface="Montserrat Bold"/>
                <a:cs typeface="Montserrat Bold"/>
                <a:sym typeface="Montserrat Bold"/>
              </a:rPr>
              <a:t>Vi ser nærare på </a:t>
            </a:r>
          </a:p>
          <a:p>
            <a:pPr algn="ctr"/>
            <a:r>
              <a:rPr lang="nn-NO" sz="4262" b="1" noProof="0" dirty="0">
                <a:solidFill>
                  <a:srgbClr val="000000"/>
                </a:solidFill>
                <a:latin typeface="Aptos Slab Black" panose="020B0004020202020204" pitchFamily="34" charset="0"/>
                <a:ea typeface="Montserrat Bold"/>
                <a:cs typeface="Montserrat Bold"/>
                <a:sym typeface="Montserrat Bold"/>
              </a:rPr>
              <a:t>«Barndomsminne frå Nordland»</a:t>
            </a:r>
          </a:p>
          <a:p>
            <a:pPr algn="l">
              <a:lnSpc>
                <a:spcPts val="4294"/>
              </a:lnSpc>
            </a:pPr>
            <a:endParaRPr lang="nn-NO" sz="4262" b="1" noProof="0" dirty="0">
              <a:solidFill>
                <a:srgbClr val="000000"/>
              </a:solidFill>
              <a:latin typeface="Aptos" panose="020B0004020202020204" pitchFamily="34" charset="0"/>
              <a:ea typeface="Montserrat Bold"/>
              <a:cs typeface="Montserrat Bold"/>
              <a:sym typeface="Montserrat Bold"/>
            </a:endParaRPr>
          </a:p>
          <a:p>
            <a:pPr marL="618071" lvl="1" indent="-309035" algn="l">
              <a:lnSpc>
                <a:spcPts val="4294"/>
              </a:lnSpc>
              <a:buAutoNum type="arabicPeriod"/>
            </a:pPr>
            <a:r>
              <a:rPr lang="nn-NO" sz="2862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Kommenter kjapt forma på songen.</a:t>
            </a:r>
          </a:p>
          <a:p>
            <a:pPr marL="618071" lvl="1" indent="-309035" algn="l">
              <a:lnSpc>
                <a:spcPts val="4294"/>
              </a:lnSpc>
              <a:buAutoNum type="arabicPeriod"/>
            </a:pPr>
            <a:r>
              <a:rPr lang="nn-NO" sz="2862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Kva slags landskap blir skildra i songen? Finn konkrete døme i teksten.</a:t>
            </a:r>
          </a:p>
          <a:p>
            <a:pPr marL="618071" lvl="1" indent="-309035" algn="l">
              <a:lnSpc>
                <a:spcPts val="4294"/>
              </a:lnSpc>
              <a:buAutoNum type="arabicPeriod"/>
            </a:pPr>
            <a:r>
              <a:rPr lang="nn-NO" sz="2862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Kva følelsar knyter Blix til landskapet som blir omtala, og korleis kjem dei til uttrykk?</a:t>
            </a:r>
          </a:p>
          <a:p>
            <a:pPr marL="618071" lvl="1" indent="-309035" algn="l">
              <a:lnSpc>
                <a:spcPts val="4294"/>
              </a:lnSpc>
              <a:buAutoNum type="arabicPeriod"/>
            </a:pPr>
            <a:r>
              <a:rPr lang="nn-NO" sz="2862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Blix har teke i bruk fleire litterære verkemiddel, finn døme på nokre, og kommenter kva dei gjer med opplevinga av songen.</a:t>
            </a:r>
          </a:p>
          <a:p>
            <a:pPr marL="618071" lvl="1" indent="-309035" algn="l">
              <a:lnSpc>
                <a:spcPts val="4294"/>
              </a:lnSpc>
              <a:buAutoNum type="arabicPeriod"/>
            </a:pPr>
            <a:r>
              <a:rPr lang="nn-NO" sz="2862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Korleis kjem forholdet mellom natur og identitet fram i songen?</a:t>
            </a:r>
          </a:p>
          <a:p>
            <a:pPr marL="618071" lvl="1" indent="-309035" algn="l">
              <a:lnSpc>
                <a:spcPts val="4294"/>
              </a:lnSpc>
              <a:buAutoNum type="arabicPeriod"/>
            </a:pPr>
            <a:r>
              <a:rPr lang="nn-NO" sz="2862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Korleis kjem det lyriske eg-et til uttrykk i teksten?</a:t>
            </a:r>
          </a:p>
          <a:p>
            <a:pPr marL="618071" lvl="1" indent="-309035" algn="l">
              <a:lnSpc>
                <a:spcPts val="4294"/>
              </a:lnSpc>
              <a:buAutoNum type="arabicPeriod"/>
            </a:pPr>
            <a:r>
              <a:rPr lang="nn-NO" sz="2862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Kva handlar eigentleg teksten om, kva er temaet?</a:t>
            </a:r>
          </a:p>
          <a:p>
            <a:pPr algn="ctr">
              <a:lnSpc>
                <a:spcPts val="4147"/>
              </a:lnSpc>
              <a:spcBef>
                <a:spcPct val="0"/>
              </a:spcBef>
            </a:pPr>
            <a:r>
              <a:rPr lang="nn-NO" sz="2962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5" b="-136751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2813194" y="2324100"/>
            <a:ext cx="12950131" cy="4938560"/>
            <a:chOff x="0" y="0"/>
            <a:chExt cx="2021176" cy="7707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1176" cy="770780"/>
            </a:xfrm>
            <a:custGeom>
              <a:avLst/>
              <a:gdLst/>
              <a:ahLst/>
              <a:cxnLst/>
              <a:rect l="l" t="t" r="r" b="b"/>
              <a:pathLst>
                <a:path w="2021176" h="770780">
                  <a:moveTo>
                    <a:pt x="0" y="0"/>
                  </a:moveTo>
                  <a:lnTo>
                    <a:pt x="2021176" y="0"/>
                  </a:lnTo>
                  <a:lnTo>
                    <a:pt x="2021176" y="770780"/>
                  </a:lnTo>
                  <a:lnTo>
                    <a:pt x="0" y="770780"/>
                  </a:ln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1176" cy="808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31144" y="3055060"/>
            <a:ext cx="10825712" cy="287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n-NO" sz="4062" b="1" noProof="0" dirty="0">
                <a:solidFill>
                  <a:srgbClr val="000000"/>
                </a:solidFill>
                <a:latin typeface="Aptos Slab Black" panose="020B0004020202020204" pitchFamily="34" charset="0"/>
                <a:ea typeface="Montserrat Bold"/>
                <a:cs typeface="Montserrat Bold"/>
                <a:sym typeface="Montserrat Bold"/>
              </a:rPr>
              <a:t>Vi skal no lytte til songen «Barndomsminne frå Nordland», framført av Bodø Domkor. </a:t>
            </a:r>
          </a:p>
          <a:p>
            <a:pPr algn="ctr"/>
            <a:endParaRPr lang="nn-NO" sz="4062" b="1" noProof="0" dirty="0">
              <a:solidFill>
                <a:srgbClr val="000000"/>
              </a:solidFill>
              <a:latin typeface="Aptos" panose="020B0004020202020204" pitchFamily="34" charset="0"/>
              <a:ea typeface="Montserrat Bold"/>
              <a:cs typeface="Montserrat Bold"/>
              <a:sym typeface="Montserrat Bold"/>
            </a:endParaRPr>
          </a:p>
          <a:p>
            <a:pPr algn="ctr">
              <a:spcBef>
                <a:spcPct val="0"/>
              </a:spcBef>
            </a:pPr>
            <a:r>
              <a:rPr lang="nn-NO" sz="3262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Ha fokus på å lytte. Tenk over kva slags assosiasjonar og tankar songen gjev deg.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B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 på Internett 2" title="Å eg veit meg et land - Bodø Domkor">
            <a:hlinkClick r:id="" action="ppaction://media"/>
            <a:extLst>
              <a:ext uri="{FF2B5EF4-FFF2-40B4-BE49-F238E27FC236}">
                <a16:creationId xmlns:a16="http://schemas.microsoft.com/office/drawing/2014/main" id="{11D0D239-FB3C-4CF5-1CA2-00DF83744F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5" b="-136751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2813194" y="1028700"/>
            <a:ext cx="12950131" cy="7980590"/>
            <a:chOff x="0" y="0"/>
            <a:chExt cx="2021176" cy="12455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1176" cy="1245561"/>
            </a:xfrm>
            <a:custGeom>
              <a:avLst/>
              <a:gdLst/>
              <a:ahLst/>
              <a:cxnLst/>
              <a:rect l="l" t="t" r="r" b="b"/>
              <a:pathLst>
                <a:path w="2021176" h="1245561">
                  <a:moveTo>
                    <a:pt x="0" y="0"/>
                  </a:moveTo>
                  <a:lnTo>
                    <a:pt x="2021176" y="0"/>
                  </a:lnTo>
                  <a:lnTo>
                    <a:pt x="2021176" y="1245561"/>
                  </a:lnTo>
                  <a:lnTo>
                    <a:pt x="0" y="1245561"/>
                  </a:ln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1176" cy="12836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03101" y="1331871"/>
            <a:ext cx="11917276" cy="790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n-NO" sz="4000" b="1" noProof="0" dirty="0">
                <a:solidFill>
                  <a:srgbClr val="000000"/>
                </a:solidFill>
                <a:latin typeface="Aptos Slab Black" panose="020B0004020202020204" pitchFamily="34" charset="0"/>
                <a:ea typeface="Montserrat Bold"/>
                <a:cs typeface="Montserrat Bold"/>
                <a:sym typeface="Montserrat Bold"/>
              </a:rPr>
              <a:t>Tenkeskriving </a:t>
            </a:r>
          </a:p>
          <a:p>
            <a:pPr algn="ctr"/>
            <a:r>
              <a:rPr lang="nn-NO" sz="4000" b="1" noProof="0" dirty="0">
                <a:solidFill>
                  <a:srgbClr val="000000"/>
                </a:solidFill>
                <a:latin typeface="Aptos Slab Black" panose="020B0004020202020204" pitchFamily="34" charset="0"/>
                <a:ea typeface="Montserrat Bold"/>
                <a:cs typeface="Montserrat Bold"/>
                <a:sym typeface="Montserrat Bold"/>
              </a:rPr>
              <a:t>– skriv i veg og svar gjerne i eitt stort avsnitt</a:t>
            </a:r>
          </a:p>
          <a:p>
            <a:pPr algn="l">
              <a:lnSpc>
                <a:spcPts val="4668"/>
              </a:lnSpc>
            </a:pPr>
            <a:endParaRPr lang="nn-NO" sz="3200" b="1" noProof="0" dirty="0">
              <a:solidFill>
                <a:srgbClr val="000000"/>
              </a:solidFill>
              <a:latin typeface="Aptos" panose="020B0004020202020204" pitchFamily="34" charset="0"/>
              <a:ea typeface="Montserrat Bold"/>
              <a:cs typeface="Montserrat Bold"/>
              <a:sym typeface="Montserrat Bold"/>
            </a:endParaRPr>
          </a:p>
          <a:p>
            <a:pPr marL="719995" lvl="1" indent="-359997" algn="l">
              <a:lnSpc>
                <a:spcPts val="4668"/>
              </a:lnSpc>
              <a:buFont typeface="Arial"/>
              <a:buChar char="•"/>
            </a:pPr>
            <a:r>
              <a:rPr lang="nn-NO" sz="3200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Korleis opplevde du songen?</a:t>
            </a:r>
          </a:p>
          <a:p>
            <a:pPr marL="719995" lvl="1" indent="-359997" algn="l">
              <a:lnSpc>
                <a:spcPts val="4668"/>
              </a:lnSpc>
              <a:buFont typeface="Arial"/>
              <a:buChar char="•"/>
            </a:pPr>
            <a:r>
              <a:rPr lang="nn-NO" sz="3200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Kva assosiasjonar fekk du til songen?</a:t>
            </a:r>
          </a:p>
          <a:p>
            <a:pPr marL="719995" lvl="1" indent="-359997" algn="l">
              <a:lnSpc>
                <a:spcPts val="4668"/>
              </a:lnSpc>
              <a:buFont typeface="Arial"/>
              <a:buChar char="•"/>
            </a:pPr>
            <a:r>
              <a:rPr lang="nn-NO" sz="3200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På kva slags vis kan songen seiast å vere patosfylt? </a:t>
            </a:r>
          </a:p>
          <a:p>
            <a:pPr marL="719995" lvl="1" indent="-359997" algn="l">
              <a:lnSpc>
                <a:spcPts val="4668"/>
              </a:lnSpc>
              <a:buFont typeface="Arial"/>
              <a:buChar char="•"/>
            </a:pPr>
            <a:r>
              <a:rPr lang="nn-NO" sz="3200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Kvifor er barndomsminne så sterkt knytt til følelsar?</a:t>
            </a:r>
          </a:p>
          <a:p>
            <a:pPr marL="719995" lvl="1" indent="-359997" algn="l">
              <a:lnSpc>
                <a:spcPts val="4668"/>
              </a:lnSpc>
              <a:buFont typeface="Arial"/>
              <a:buChar char="•"/>
            </a:pPr>
            <a:r>
              <a:rPr lang="nn-NO" sz="3200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Nostalgi betyr å lengte tilbake. På kva vis kan denne songen vekkje ei kjensle av nostalgi?</a:t>
            </a:r>
          </a:p>
          <a:p>
            <a:pPr marL="719995" lvl="1" indent="-359997" algn="l">
              <a:lnSpc>
                <a:spcPts val="4668"/>
              </a:lnSpc>
              <a:buFont typeface="Arial"/>
              <a:buChar char="•"/>
            </a:pPr>
            <a:r>
              <a:rPr lang="nn-NO" sz="3200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Om du måtte skrive ein song om naturminne frå din eigen barndom, kva ville han ha handla om?</a:t>
            </a:r>
          </a:p>
          <a:p>
            <a:pPr algn="l">
              <a:lnSpc>
                <a:spcPts val="4668"/>
              </a:lnSpc>
            </a:pPr>
            <a:endParaRPr lang="nn-NO" sz="3334" noProof="0" dirty="0">
              <a:solidFill>
                <a:srgbClr val="000000"/>
              </a:solidFill>
              <a:latin typeface="Aptos" panose="020B0004020202020204" pitchFamily="34" charset="0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668"/>
              </a:lnSpc>
              <a:spcBef>
                <a:spcPct val="0"/>
              </a:spcBef>
            </a:pPr>
            <a:endParaRPr lang="nn-NO" sz="3334" noProof="0" dirty="0">
              <a:solidFill>
                <a:srgbClr val="000000"/>
              </a:solidFill>
              <a:latin typeface="Aptos" panose="020B0004020202020204" pitchFamily="34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2813194" y="1028700"/>
            <a:ext cx="12950131" cy="7980590"/>
            <a:chOff x="0" y="0"/>
            <a:chExt cx="2021176" cy="12455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1176" cy="1245561"/>
            </a:xfrm>
            <a:custGeom>
              <a:avLst/>
              <a:gdLst/>
              <a:ahLst/>
              <a:cxnLst/>
              <a:rect l="l" t="t" r="r" b="b"/>
              <a:pathLst>
                <a:path w="2021176" h="1245561">
                  <a:moveTo>
                    <a:pt x="0" y="0"/>
                  </a:moveTo>
                  <a:lnTo>
                    <a:pt x="2021176" y="0"/>
                  </a:lnTo>
                  <a:lnTo>
                    <a:pt x="2021176" y="1245561"/>
                  </a:lnTo>
                  <a:lnTo>
                    <a:pt x="0" y="1245561"/>
                  </a:ln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1176" cy="12836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29621" y="1499481"/>
            <a:ext cx="11917276" cy="7982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8"/>
              </a:lnSpc>
            </a:pPr>
            <a:r>
              <a:rPr lang="nn-NO" sz="6000" noProof="0" dirty="0">
                <a:solidFill>
                  <a:srgbClr val="000000"/>
                </a:solidFill>
                <a:latin typeface="Aptos Slab Black" panose="020B0004020202020204" pitchFamily="34" charset="0"/>
                <a:ea typeface="Montserrat Bold"/>
                <a:cs typeface="Montserrat Bold"/>
                <a:sym typeface="Montserrat Bold"/>
              </a:rPr>
              <a:t>Samtaleoppgåve</a:t>
            </a:r>
          </a:p>
          <a:p>
            <a:pPr algn="ctr">
              <a:lnSpc>
                <a:spcPts val="4668"/>
              </a:lnSpc>
            </a:pPr>
            <a:endParaRPr lang="nn-NO" sz="4334" b="1" noProof="0" dirty="0">
              <a:solidFill>
                <a:srgbClr val="000000"/>
              </a:solidFill>
              <a:latin typeface="Aptos" panose="020B0004020202020204" pitchFamily="34" charset="0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4668"/>
              </a:lnSpc>
            </a:pPr>
            <a:r>
              <a:rPr lang="nn-NO" sz="3334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a) Naturen der vi kjem frå, kan vekkje sterke kjensler. Kanskje ber vi alle med oss eit landskap som er ein del av oss. Men finst det eigentleg eit felles landskap i Noreg? </a:t>
            </a:r>
          </a:p>
          <a:p>
            <a:pPr algn="l">
              <a:lnSpc>
                <a:spcPts val="4668"/>
              </a:lnSpc>
            </a:pPr>
            <a:endParaRPr lang="nn-NO" sz="3334" noProof="0" dirty="0">
              <a:solidFill>
                <a:srgbClr val="000000"/>
              </a:solidFill>
              <a:latin typeface="Aptos" panose="020B0004020202020204" pitchFamily="34" charset="0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668"/>
              </a:lnSpc>
            </a:pPr>
            <a:r>
              <a:rPr lang="nn-NO" sz="3334" noProof="0" dirty="0">
                <a:solidFill>
                  <a:srgbClr val="000000"/>
                </a:solidFill>
                <a:latin typeface="Aptos" panose="020B0004020202020204" pitchFamily="34" charset="0"/>
                <a:ea typeface="Montserrat"/>
                <a:cs typeface="Montserrat"/>
                <a:sym typeface="Montserrat"/>
              </a:rPr>
              <a:t>b) Er staden der du bur, omgjeven av «typisk» norsk natur? Kva kjenneteiknar den naturen som ofte vert løfta fram i noregsreklamar og i media? Samsvarar han med naturen som omgjev skulen din?</a:t>
            </a:r>
          </a:p>
          <a:p>
            <a:pPr algn="l">
              <a:lnSpc>
                <a:spcPts val="4668"/>
              </a:lnSpc>
            </a:pPr>
            <a:endParaRPr lang="nn-NO" sz="3334" noProof="0" dirty="0">
              <a:solidFill>
                <a:srgbClr val="000000"/>
              </a:solidFill>
              <a:latin typeface="Aptos" panose="020B0004020202020204" pitchFamily="34" charset="0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668"/>
              </a:lnSpc>
            </a:pPr>
            <a:endParaRPr lang="nn-NO" sz="3334" noProof="0" dirty="0">
              <a:solidFill>
                <a:srgbClr val="000000"/>
              </a:solidFill>
              <a:latin typeface="Aptos" panose="020B0004020202020204" pitchFamily="34" charset="0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668"/>
              </a:lnSpc>
              <a:spcBef>
                <a:spcPct val="0"/>
              </a:spcBef>
            </a:pPr>
            <a:endParaRPr lang="nn-NO" sz="3334" noProof="0" dirty="0">
              <a:solidFill>
                <a:srgbClr val="000000"/>
              </a:solidFill>
              <a:latin typeface="Aptos" panose="020B0004020202020204" pitchFamily="34" charset="0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2896567" y="2247900"/>
            <a:ext cx="12494864" cy="4722098"/>
            <a:chOff x="0" y="0"/>
            <a:chExt cx="2021176" cy="774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1176" cy="774838"/>
            </a:xfrm>
            <a:custGeom>
              <a:avLst/>
              <a:gdLst/>
              <a:ahLst/>
              <a:cxnLst/>
              <a:rect l="l" t="t" r="r" b="b"/>
              <a:pathLst>
                <a:path w="2021176" h="774838">
                  <a:moveTo>
                    <a:pt x="0" y="0"/>
                  </a:moveTo>
                  <a:lnTo>
                    <a:pt x="2021176" y="0"/>
                  </a:lnTo>
                  <a:lnTo>
                    <a:pt x="2021176" y="774838"/>
                  </a:lnTo>
                  <a:lnTo>
                    <a:pt x="0" y="774838"/>
                  </a:ln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1176" cy="8129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00512" y="2600470"/>
            <a:ext cx="11486975" cy="3774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6"/>
              </a:lnSpc>
            </a:pPr>
            <a:r>
              <a:rPr lang="nn-NO" sz="4404" noProof="0" dirty="0">
                <a:solidFill>
                  <a:srgbClr val="000000"/>
                </a:solidFill>
                <a:latin typeface="Aptos Slab Black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Arbeid vidare med Elias Blix</a:t>
            </a:r>
          </a:p>
          <a:p>
            <a:pPr algn="ctr">
              <a:lnSpc>
                <a:spcPts val="5886"/>
              </a:lnSpc>
            </a:pPr>
            <a:r>
              <a:rPr lang="nn-NO" sz="4204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 </a:t>
            </a:r>
            <a:r>
              <a:rPr lang="nn-NO" sz="4000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Utforsk korleis språk, klasse og identitet kjem til uttrykk i teksten om livet hans, og reflekter over kvifor arbeidet hans framleis er relevant i dag. Lesetekst og skriveoppgåver får de utdelte av lærar.</a:t>
            </a:r>
          </a:p>
        </p:txBody>
      </p:sp>
      <p:sp>
        <p:nvSpPr>
          <p:cNvPr id="7" name="Freeform 7"/>
          <p:cNvSpPr/>
          <p:nvPr/>
        </p:nvSpPr>
        <p:spPr>
          <a:xfrm>
            <a:off x="-272997" y="5143500"/>
            <a:ext cx="3880329" cy="5502307"/>
          </a:xfrm>
          <a:custGeom>
            <a:avLst/>
            <a:gdLst/>
            <a:ahLst/>
            <a:cxnLst/>
            <a:rect l="l" t="t" r="r" b="b"/>
            <a:pathLst>
              <a:path w="3880329" h="5502307">
                <a:moveTo>
                  <a:pt x="0" y="0"/>
                </a:moveTo>
                <a:lnTo>
                  <a:pt x="3880329" y="0"/>
                </a:lnTo>
                <a:lnTo>
                  <a:pt x="3880329" y="5502307"/>
                </a:lnTo>
                <a:lnTo>
                  <a:pt x="0" y="550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804" b="-110233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2715390" y="984769"/>
            <a:ext cx="12139035" cy="8317462"/>
            <a:chOff x="0" y="0"/>
            <a:chExt cx="1894585" cy="12981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94585" cy="1298138"/>
            </a:xfrm>
            <a:custGeom>
              <a:avLst/>
              <a:gdLst/>
              <a:ahLst/>
              <a:cxnLst/>
              <a:rect l="l" t="t" r="r" b="b"/>
              <a:pathLst>
                <a:path w="1894585" h="1298138">
                  <a:moveTo>
                    <a:pt x="0" y="0"/>
                  </a:moveTo>
                  <a:lnTo>
                    <a:pt x="1894585" y="0"/>
                  </a:lnTo>
                  <a:lnTo>
                    <a:pt x="1894585" y="1298138"/>
                  </a:lnTo>
                  <a:lnTo>
                    <a:pt x="0" y="1298138"/>
                  </a:ln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94585" cy="1336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45052" y="1228411"/>
            <a:ext cx="10879710" cy="837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2"/>
              </a:lnSpc>
            </a:pPr>
            <a:r>
              <a:rPr lang="nn-NO" sz="5387" noProof="0" dirty="0">
                <a:solidFill>
                  <a:srgbClr val="000000"/>
                </a:solidFill>
                <a:latin typeface="Aptos Slab Black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Klasseoppdrag </a:t>
            </a:r>
          </a:p>
          <a:p>
            <a:pPr algn="ctr">
              <a:lnSpc>
                <a:spcPts val="5442"/>
              </a:lnSpc>
            </a:pPr>
            <a:r>
              <a:rPr lang="nn-NO" sz="38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Korleis ser «Å, eg veit meg eit land» / «Barndomsminne frå Nordland» ut i dag? Kan ein 130 år gammal song framleis bety noko for oss? </a:t>
            </a:r>
          </a:p>
          <a:p>
            <a:pPr algn="ctr">
              <a:lnSpc>
                <a:spcPts val="5442"/>
              </a:lnSpc>
            </a:pPr>
            <a:endParaRPr lang="nn-NO" sz="3887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  <a:p>
            <a:pPr algn="ctr">
              <a:lnSpc>
                <a:spcPts val="5442"/>
              </a:lnSpc>
            </a:pPr>
            <a:r>
              <a:rPr lang="nn-NO" sz="3887" b="1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Oppdrag:</a:t>
            </a:r>
            <a:r>
              <a:rPr lang="nn-NO" sz="38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 Gå saman i grupper og lag eit visuelt uttrykk som understrekar, utdjupar eller utfordrar tematikken i teksten. De kan for eksempel lage ein film der de brukar naturen rundt dykk i formidlinga av songen. </a:t>
            </a:r>
          </a:p>
          <a:p>
            <a:pPr algn="ctr">
              <a:lnSpc>
                <a:spcPts val="5022"/>
              </a:lnSpc>
            </a:pPr>
            <a:endParaRPr lang="nn-NO" sz="3887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  <a:p>
            <a:pPr algn="ctr">
              <a:lnSpc>
                <a:spcPts val="5022"/>
              </a:lnSpc>
            </a:pPr>
            <a:endParaRPr lang="nn-NO" sz="3887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804" b="-110233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2715390" y="984769"/>
            <a:ext cx="12139035" cy="8317462"/>
            <a:chOff x="0" y="0"/>
            <a:chExt cx="1894585" cy="12981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94585" cy="1298138"/>
            </a:xfrm>
            <a:custGeom>
              <a:avLst/>
              <a:gdLst/>
              <a:ahLst/>
              <a:cxnLst/>
              <a:rect l="l" t="t" r="r" b="b"/>
              <a:pathLst>
                <a:path w="1894585" h="1298138">
                  <a:moveTo>
                    <a:pt x="0" y="0"/>
                  </a:moveTo>
                  <a:lnTo>
                    <a:pt x="1894585" y="0"/>
                  </a:lnTo>
                  <a:lnTo>
                    <a:pt x="1894585" y="1298138"/>
                  </a:lnTo>
                  <a:lnTo>
                    <a:pt x="0" y="1298138"/>
                  </a:ln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94585" cy="1336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45052" y="1440680"/>
            <a:ext cx="10879710" cy="8497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2"/>
              </a:lnSpc>
            </a:pPr>
            <a:r>
              <a:rPr lang="nn-NO" sz="4287" noProof="0" dirty="0">
                <a:solidFill>
                  <a:srgbClr val="000000"/>
                </a:solidFill>
                <a:latin typeface="Aptos Slab Black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Rammer for filmen</a:t>
            </a:r>
          </a:p>
          <a:p>
            <a:pPr marL="709811" lvl="1" indent="-354906" algn="l">
              <a:lnSpc>
                <a:spcPts val="4602"/>
              </a:lnSpc>
              <a:buFont typeface="Arial"/>
              <a:buChar char="•"/>
            </a:pPr>
            <a:r>
              <a:rPr lang="nn-NO" sz="32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Filmen bør ha høg oppløysing og vere filma i breiddeformat.</a:t>
            </a:r>
          </a:p>
          <a:p>
            <a:pPr marL="709811" lvl="1" indent="-354906" algn="l">
              <a:lnSpc>
                <a:spcPts val="4602"/>
              </a:lnSpc>
              <a:buFont typeface="Arial"/>
              <a:buChar char="•"/>
            </a:pPr>
            <a:r>
              <a:rPr lang="nn-NO" sz="32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Han må vere gjennomarbeidd med tanke på klipp og redigering.</a:t>
            </a:r>
          </a:p>
          <a:p>
            <a:pPr marL="709811" lvl="1" indent="-354906" algn="l">
              <a:lnSpc>
                <a:spcPts val="4602"/>
              </a:lnSpc>
              <a:buFont typeface="Arial"/>
              <a:buChar char="•"/>
            </a:pPr>
            <a:r>
              <a:rPr lang="nn-NO" sz="32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Opplys om kven som er avsendar av filmen, og kva skule, klasse og elevar som har sendt han inn.</a:t>
            </a:r>
          </a:p>
          <a:p>
            <a:pPr marL="709811" lvl="1" indent="-354906" algn="l">
              <a:lnSpc>
                <a:spcPts val="4602"/>
              </a:lnSpc>
              <a:buFont typeface="Arial"/>
              <a:buChar char="•"/>
            </a:pPr>
            <a:r>
              <a:rPr lang="nn-NO" sz="32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Ved å sende inn filmen gjev de samtykke til at han kan vidareformidlast på nettsidene og i sosiale medium-kanalane til Nynorsksenteret.</a:t>
            </a:r>
          </a:p>
          <a:p>
            <a:pPr marL="709811" lvl="1" indent="-354906" algn="l">
              <a:lnSpc>
                <a:spcPts val="4602"/>
              </a:lnSpc>
              <a:buFont typeface="Arial"/>
              <a:buChar char="•"/>
            </a:pPr>
            <a:r>
              <a:rPr lang="nn-NO" sz="32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Send filmen inn til: </a:t>
            </a:r>
            <a:r>
              <a:rPr lang="nn-NO" sz="3287" b="1" noProof="0" dirty="0">
                <a:solidFill>
                  <a:srgbClr val="9F1B30"/>
                </a:solidFill>
                <a:latin typeface="Aptos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innsending@nynorsksenteret.no</a:t>
            </a:r>
          </a:p>
          <a:p>
            <a:pPr marL="709811" lvl="1" indent="-354906" algn="l">
              <a:lnSpc>
                <a:spcPts val="4602"/>
              </a:lnSpc>
              <a:buFont typeface="Arial"/>
              <a:buChar char="•"/>
            </a:pPr>
            <a:r>
              <a:rPr lang="nn-NO" sz="32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NB: Hugs at du kan sende inn store filer via filemail.com.</a:t>
            </a:r>
          </a:p>
          <a:p>
            <a:pPr algn="ctr">
              <a:lnSpc>
                <a:spcPts val="5022"/>
              </a:lnSpc>
            </a:pPr>
            <a:endParaRPr lang="nn-NO" sz="3287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  <a:p>
            <a:pPr algn="ctr">
              <a:lnSpc>
                <a:spcPts val="5022"/>
              </a:lnSpc>
            </a:pPr>
            <a:endParaRPr lang="nn-NO" sz="3287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804" b="-110233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3074483" y="316133"/>
            <a:ext cx="12139035" cy="1072434"/>
            <a:chOff x="0" y="0"/>
            <a:chExt cx="1894585" cy="167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94585" cy="167379"/>
            </a:xfrm>
            <a:custGeom>
              <a:avLst/>
              <a:gdLst/>
              <a:ahLst/>
              <a:cxnLst/>
              <a:rect l="l" t="t" r="r" b="b"/>
              <a:pathLst>
                <a:path w="1894585" h="167379">
                  <a:moveTo>
                    <a:pt x="0" y="0"/>
                  </a:moveTo>
                  <a:lnTo>
                    <a:pt x="1894585" y="0"/>
                  </a:lnTo>
                  <a:lnTo>
                    <a:pt x="1894585" y="167379"/>
                  </a:lnTo>
                  <a:lnTo>
                    <a:pt x="0" y="167379"/>
                  </a:ln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94585" cy="205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94880" y="441365"/>
            <a:ext cx="10879710" cy="293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2"/>
              </a:lnSpc>
            </a:pPr>
            <a:r>
              <a:rPr lang="nn-NO" sz="4887" noProof="0" dirty="0">
                <a:solidFill>
                  <a:srgbClr val="000000"/>
                </a:solidFill>
                <a:latin typeface="Aptos Slab Black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Finn inspirasjon her</a:t>
            </a:r>
          </a:p>
          <a:p>
            <a:pPr algn="ctr">
              <a:lnSpc>
                <a:spcPts val="6002"/>
              </a:lnSpc>
            </a:pPr>
            <a:endParaRPr lang="nn-NO" sz="4887" noProof="0" dirty="0">
              <a:solidFill>
                <a:srgbClr val="000000"/>
              </a:solidFill>
              <a:latin typeface="Aptos Slab Black" panose="020B0004020202020204" pitchFamily="34" charset="0"/>
              <a:ea typeface="Atkinson Hyperlegible Bold"/>
              <a:cs typeface="Atkinson Hyperlegible Bold"/>
              <a:sym typeface="Atkinson Hyperlegible Bold"/>
            </a:endParaRPr>
          </a:p>
          <a:p>
            <a:pPr algn="ctr">
              <a:lnSpc>
                <a:spcPts val="5022"/>
              </a:lnSpc>
            </a:pPr>
            <a:endParaRPr lang="nn-NO" sz="4887" noProof="0" dirty="0">
              <a:solidFill>
                <a:srgbClr val="000000"/>
              </a:solidFill>
              <a:latin typeface="Aptos Slab Black" panose="020B0004020202020204" pitchFamily="34" charset="0"/>
              <a:ea typeface="Atkinson Hyperlegible Bold"/>
              <a:cs typeface="Atkinson Hyperlegible Bold"/>
              <a:sym typeface="Atkinson Hyperlegible Bold"/>
            </a:endParaRPr>
          </a:p>
          <a:p>
            <a:pPr algn="ctr">
              <a:lnSpc>
                <a:spcPts val="5022"/>
              </a:lnSpc>
            </a:pPr>
            <a:endParaRPr lang="nn-NO" sz="4887" noProof="0" dirty="0">
              <a:solidFill>
                <a:srgbClr val="000000"/>
              </a:solidFill>
              <a:latin typeface="Aptos Slab Black" panose="020B0004020202020204" pitchFamily="34" charset="0"/>
              <a:ea typeface="Atkinson Hyperlegible Bold"/>
              <a:cs typeface="Atkinson Hyperlegible Bold"/>
              <a:sym typeface="Atkinson Hyperlegible Bold"/>
            </a:endParaRPr>
          </a:p>
        </p:txBody>
      </p:sp>
      <p:pic>
        <p:nvPicPr>
          <p:cNvPr id="8" name="Media på Internett 7" title="Made by Norway - Aker Solutions">
            <a:hlinkClick r:id="" action="ppaction://media"/>
            <a:extLst>
              <a:ext uri="{FF2B5EF4-FFF2-40B4-BE49-F238E27FC236}">
                <a16:creationId xmlns:a16="http://schemas.microsoft.com/office/drawing/2014/main" id="{41C87954-F776-44C8-989A-04A615064B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404255"/>
            <a:ext cx="15240000" cy="861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1"/>
            <a:ext cx="18287996" cy="10286999"/>
          </a:xfrm>
          <a:custGeom>
            <a:avLst/>
            <a:gdLst/>
            <a:ahLst/>
            <a:cxnLst/>
            <a:rect l="l" t="t" r="r" b="b"/>
            <a:pathLst>
              <a:path w="5630080" h="2937945">
                <a:moveTo>
                  <a:pt x="0" y="0"/>
                </a:moveTo>
                <a:lnTo>
                  <a:pt x="5630080" y="0"/>
                </a:lnTo>
                <a:lnTo>
                  <a:pt x="5630080" y="2937945"/>
                </a:lnTo>
                <a:lnTo>
                  <a:pt x="0" y="2937945"/>
                </a:lnTo>
                <a:close/>
              </a:path>
            </a:pathLst>
          </a:custGeom>
          <a:solidFill>
            <a:srgbClr val="D9CB68"/>
          </a:solid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626995" y="2254285"/>
            <a:ext cx="6662062" cy="2984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nn-NO" sz="3199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Kva har songen «Barndomsminne frå Nordland» av Elias Blix med fansen til Bodø/Glimt å gjere?</a:t>
            </a:r>
          </a:p>
          <a:p>
            <a:endParaRPr lang="nn-NO" sz="3199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  <a:p>
            <a:r>
              <a:rPr lang="nn-NO" sz="3299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Snakk saman i 1 minutt.</a:t>
            </a:r>
          </a:p>
          <a:p>
            <a:endParaRPr lang="nn-NO" sz="3299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" y="4510852"/>
            <a:ext cx="4101209" cy="5776148"/>
          </a:xfrm>
          <a:custGeom>
            <a:avLst/>
            <a:gdLst/>
            <a:ahLst/>
            <a:cxnLst/>
            <a:rect l="l" t="t" r="r" b="b"/>
            <a:pathLst>
              <a:path w="3880329" h="5502307">
                <a:moveTo>
                  <a:pt x="0" y="0"/>
                </a:moveTo>
                <a:lnTo>
                  <a:pt x="3880329" y="0"/>
                </a:lnTo>
                <a:lnTo>
                  <a:pt x="3880329" y="5502306"/>
                </a:lnTo>
                <a:lnTo>
                  <a:pt x="0" y="5502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70" t="1" b="-16055"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626995" y="1104900"/>
            <a:ext cx="5937426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7"/>
              </a:lnSpc>
              <a:spcBef>
                <a:spcPct val="0"/>
              </a:spcBef>
            </a:pPr>
            <a:r>
              <a:rPr lang="nn-NO" sz="4800" b="1" noProof="0" dirty="0">
                <a:solidFill>
                  <a:srgbClr val="000000"/>
                </a:solidFill>
                <a:latin typeface="Aptos Slab Black" panose="020B0004020202020204" pitchFamily="34" charset="0"/>
                <a:ea typeface="Montserrat Bold"/>
                <a:cs typeface="Montserrat Bold"/>
                <a:sym typeface="Montserrat Bold"/>
              </a:rPr>
              <a:t>Oppstartsspørsmål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2400" y="9776387"/>
            <a:ext cx="3129854" cy="412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nn-NO" sz="2400" noProof="0" dirty="0">
                <a:solidFill>
                  <a:srgbClr val="FFFFFF"/>
                </a:solidFill>
                <a:latin typeface="Aptos" panose="020B0004020202020204" pitchFamily="34" charset="0"/>
                <a:ea typeface="Auto Pro 2"/>
                <a:cs typeface="Auto Pro 2"/>
                <a:sym typeface="Auto Pro 2"/>
              </a:rPr>
              <a:t>Elias Blix, (1836–1902)</a:t>
            </a:r>
          </a:p>
        </p:txBody>
      </p:sp>
      <p:pic>
        <p:nvPicPr>
          <p:cNvPr id="12" name="Bilete 11">
            <a:extLst>
              <a:ext uri="{FF2B5EF4-FFF2-40B4-BE49-F238E27FC236}">
                <a16:creationId xmlns:a16="http://schemas.microsoft.com/office/drawing/2014/main" id="{67A83E65-DC32-D0D9-153C-CE70559AA0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09" y="4184389"/>
            <a:ext cx="4587131" cy="6116174"/>
          </a:xfrm>
          <a:prstGeom prst="rect">
            <a:avLst/>
          </a:prstGeom>
        </p:spPr>
      </p:pic>
      <p:pic>
        <p:nvPicPr>
          <p:cNvPr id="14" name="Bilete 13">
            <a:extLst>
              <a:ext uri="{FF2B5EF4-FFF2-40B4-BE49-F238E27FC236}">
                <a16:creationId xmlns:a16="http://schemas.microsoft.com/office/drawing/2014/main" id="{ECC266E1-AA01-CA5A-74AB-79C2237C83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22744" y="-1"/>
            <a:ext cx="4566428" cy="4184389"/>
          </a:xfrm>
          <a:prstGeom prst="rect">
            <a:avLst/>
          </a:prstGeom>
        </p:spPr>
      </p:pic>
      <p:pic>
        <p:nvPicPr>
          <p:cNvPr id="16" name="Bilete 15">
            <a:extLst>
              <a:ext uri="{FF2B5EF4-FFF2-40B4-BE49-F238E27FC236}">
                <a16:creationId xmlns:a16="http://schemas.microsoft.com/office/drawing/2014/main" id="{04990FC9-0C00-02AD-8397-96C778FB23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5318" y="0"/>
            <a:ext cx="5937426" cy="10287000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E6D4D9A-265A-80CF-B3B6-ABA74269E3E0}"/>
              </a:ext>
            </a:extLst>
          </p:cNvPr>
          <p:cNvSpPr txBox="1"/>
          <p:nvPr/>
        </p:nvSpPr>
        <p:spPr>
          <a:xfrm>
            <a:off x="16897827" y="4233853"/>
            <a:ext cx="1405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200" dirty="0">
                <a:latin typeface="Aptos" panose="020B0004020202020204" pitchFamily="34" charset="0"/>
              </a:rPr>
              <a:t>Foto: Bjørn Losvik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804" b="-110233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3074483" y="316133"/>
            <a:ext cx="12139035" cy="1072434"/>
            <a:chOff x="0" y="0"/>
            <a:chExt cx="1894585" cy="167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94585" cy="167379"/>
            </a:xfrm>
            <a:custGeom>
              <a:avLst/>
              <a:gdLst/>
              <a:ahLst/>
              <a:cxnLst/>
              <a:rect l="l" t="t" r="r" b="b"/>
              <a:pathLst>
                <a:path w="1894585" h="167379">
                  <a:moveTo>
                    <a:pt x="0" y="0"/>
                  </a:moveTo>
                  <a:lnTo>
                    <a:pt x="1894585" y="0"/>
                  </a:lnTo>
                  <a:lnTo>
                    <a:pt x="1894585" y="167379"/>
                  </a:lnTo>
                  <a:lnTo>
                    <a:pt x="0" y="167379"/>
                  </a:ln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94585" cy="205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94880" y="441365"/>
            <a:ext cx="10879710" cy="2939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2"/>
              </a:lnSpc>
            </a:pPr>
            <a:r>
              <a:rPr lang="nn-NO" sz="4887" noProof="0" dirty="0">
                <a:solidFill>
                  <a:srgbClr val="000000"/>
                </a:solidFill>
                <a:latin typeface="Aptos Slab Black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Finn inspirasjon her</a:t>
            </a:r>
          </a:p>
          <a:p>
            <a:pPr algn="ctr">
              <a:lnSpc>
                <a:spcPts val="6002"/>
              </a:lnSpc>
            </a:pPr>
            <a:endParaRPr lang="nn-NO" sz="4887" noProof="0" dirty="0">
              <a:solidFill>
                <a:srgbClr val="000000"/>
              </a:solidFill>
              <a:latin typeface="Aptos Slab Black" panose="020B0004020202020204" pitchFamily="34" charset="0"/>
              <a:ea typeface="Atkinson Hyperlegible Bold"/>
              <a:cs typeface="Atkinson Hyperlegible Bold"/>
              <a:sym typeface="Atkinson Hyperlegible Bold"/>
            </a:endParaRPr>
          </a:p>
          <a:p>
            <a:pPr algn="ctr">
              <a:lnSpc>
                <a:spcPts val="5022"/>
              </a:lnSpc>
            </a:pPr>
            <a:endParaRPr lang="nn-NO" sz="4887" noProof="0" dirty="0">
              <a:solidFill>
                <a:srgbClr val="000000"/>
              </a:solidFill>
              <a:latin typeface="Aptos Slab Black" panose="020B0004020202020204" pitchFamily="34" charset="0"/>
              <a:ea typeface="Atkinson Hyperlegible Bold"/>
              <a:cs typeface="Atkinson Hyperlegible Bold"/>
              <a:sym typeface="Atkinson Hyperlegible Bold"/>
            </a:endParaRPr>
          </a:p>
          <a:p>
            <a:pPr algn="ctr">
              <a:lnSpc>
                <a:spcPts val="5022"/>
              </a:lnSpc>
            </a:pPr>
            <a:endParaRPr lang="nn-NO" sz="4887" noProof="0" dirty="0">
              <a:solidFill>
                <a:srgbClr val="000000"/>
              </a:solidFill>
              <a:latin typeface="Aptos Slab Black" panose="020B0004020202020204" pitchFamily="34" charset="0"/>
              <a:ea typeface="Atkinson Hyperlegible Bold"/>
              <a:cs typeface="Atkinson Hyperlegible Bold"/>
              <a:sym typeface="Atkinson Hyperlegible Bold"/>
            </a:endParaRPr>
          </a:p>
        </p:txBody>
      </p:sp>
      <p:pic>
        <p:nvPicPr>
          <p:cNvPr id="8" name="Media på Internett 7" title="Nordmannen-rap">
            <a:hlinkClick r:id="" action="ppaction://media"/>
            <a:extLst>
              <a:ext uri="{FF2B5EF4-FFF2-40B4-BE49-F238E27FC236}">
                <a16:creationId xmlns:a16="http://schemas.microsoft.com/office/drawing/2014/main" id="{B8B93AED-38F5-9B52-DE0D-101900E394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388567"/>
            <a:ext cx="15240000" cy="861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804" b="-110233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3074483" y="316133"/>
            <a:ext cx="12139035" cy="1072434"/>
            <a:chOff x="0" y="0"/>
            <a:chExt cx="1894585" cy="167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94585" cy="167379"/>
            </a:xfrm>
            <a:custGeom>
              <a:avLst/>
              <a:gdLst/>
              <a:ahLst/>
              <a:cxnLst/>
              <a:rect l="l" t="t" r="r" b="b"/>
              <a:pathLst>
                <a:path w="1894585" h="167379">
                  <a:moveTo>
                    <a:pt x="0" y="0"/>
                  </a:moveTo>
                  <a:lnTo>
                    <a:pt x="1894585" y="0"/>
                  </a:lnTo>
                  <a:lnTo>
                    <a:pt x="1894585" y="167379"/>
                  </a:lnTo>
                  <a:lnTo>
                    <a:pt x="0" y="167379"/>
                  </a:ln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94585" cy="205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94880" y="441365"/>
            <a:ext cx="10879710" cy="293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2"/>
              </a:lnSpc>
            </a:pPr>
            <a:r>
              <a:rPr lang="nn-NO" sz="4887" noProof="0" dirty="0">
                <a:solidFill>
                  <a:srgbClr val="000000"/>
                </a:solidFill>
                <a:latin typeface="Aptos Slab Black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Finn inspirasjon her</a:t>
            </a:r>
          </a:p>
          <a:p>
            <a:pPr algn="ctr">
              <a:lnSpc>
                <a:spcPts val="6002"/>
              </a:lnSpc>
            </a:pPr>
            <a:endParaRPr lang="nn-NO" sz="4887" noProof="0" dirty="0">
              <a:solidFill>
                <a:srgbClr val="000000"/>
              </a:solidFill>
              <a:latin typeface="Aptos Slab Black" panose="020B0004020202020204" pitchFamily="34" charset="0"/>
              <a:ea typeface="Atkinson Hyperlegible Bold"/>
              <a:cs typeface="Atkinson Hyperlegible Bold"/>
              <a:sym typeface="Atkinson Hyperlegible Bold"/>
            </a:endParaRPr>
          </a:p>
          <a:p>
            <a:pPr algn="ctr">
              <a:lnSpc>
                <a:spcPts val="5022"/>
              </a:lnSpc>
            </a:pPr>
            <a:endParaRPr lang="nn-NO" sz="4887" noProof="0" dirty="0">
              <a:solidFill>
                <a:srgbClr val="000000"/>
              </a:solidFill>
              <a:latin typeface="Aptos Slab Black" panose="020B0004020202020204" pitchFamily="34" charset="0"/>
              <a:ea typeface="Atkinson Hyperlegible Bold"/>
              <a:cs typeface="Atkinson Hyperlegible Bold"/>
              <a:sym typeface="Atkinson Hyperlegible Bold"/>
            </a:endParaRPr>
          </a:p>
          <a:p>
            <a:pPr algn="ctr">
              <a:lnSpc>
                <a:spcPts val="5022"/>
              </a:lnSpc>
            </a:pPr>
            <a:endParaRPr lang="nn-NO" sz="4887" noProof="0" dirty="0">
              <a:solidFill>
                <a:srgbClr val="000000"/>
              </a:solidFill>
              <a:latin typeface="Aptos Slab Black" panose="020B0004020202020204" pitchFamily="34" charset="0"/>
              <a:ea typeface="Atkinson Hyperlegible Bold"/>
              <a:cs typeface="Atkinson Hyperlegible Bold"/>
              <a:sym typeface="Atkinson Hyperlegible Bold"/>
            </a:endParaRPr>
          </a:p>
        </p:txBody>
      </p:sp>
      <p:pic>
        <p:nvPicPr>
          <p:cNvPr id="8" name="Media på Internett 7" title="Dei gamle fjelli">
            <a:hlinkClick r:id="" action="ppaction://media"/>
            <a:extLst>
              <a:ext uri="{FF2B5EF4-FFF2-40B4-BE49-F238E27FC236}">
                <a16:creationId xmlns:a16="http://schemas.microsoft.com/office/drawing/2014/main" id="{63D7AC7D-4941-6B11-1A09-A2CDF44531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388567"/>
            <a:ext cx="15240000" cy="861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804" b="-110233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2715390" y="984769"/>
            <a:ext cx="12139035" cy="8317462"/>
            <a:chOff x="0" y="0"/>
            <a:chExt cx="1894585" cy="12981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94585" cy="1298138"/>
            </a:xfrm>
            <a:custGeom>
              <a:avLst/>
              <a:gdLst/>
              <a:ahLst/>
              <a:cxnLst/>
              <a:rect l="l" t="t" r="r" b="b"/>
              <a:pathLst>
                <a:path w="1894585" h="1298138">
                  <a:moveTo>
                    <a:pt x="0" y="0"/>
                  </a:moveTo>
                  <a:lnTo>
                    <a:pt x="1894585" y="0"/>
                  </a:lnTo>
                  <a:lnTo>
                    <a:pt x="1894585" y="1298138"/>
                  </a:lnTo>
                  <a:lnTo>
                    <a:pt x="0" y="1298138"/>
                  </a:ln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94585" cy="1336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45052" y="1226300"/>
            <a:ext cx="10879710" cy="7590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2"/>
              </a:lnSpc>
            </a:pPr>
            <a:r>
              <a:rPr lang="nn-NO" sz="5387" noProof="0" dirty="0">
                <a:solidFill>
                  <a:srgbClr val="000000"/>
                </a:solidFill>
                <a:latin typeface="Aptos Slab Black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Avsluttande klasserefleksjon</a:t>
            </a:r>
          </a:p>
          <a:p>
            <a:pPr marL="731401" lvl="1" indent="-365700" algn="l">
              <a:lnSpc>
                <a:spcPts val="4742"/>
              </a:lnSpc>
              <a:buFont typeface="Arial"/>
              <a:buChar char="•"/>
            </a:pPr>
            <a:r>
              <a:rPr lang="nn-NO" sz="33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Kan ein 130 år gammal song framleis bety noko for oss i dag? Kvifor, kvifor ikkje?</a:t>
            </a:r>
          </a:p>
          <a:p>
            <a:pPr marL="731401" lvl="1" indent="-365700" algn="l">
              <a:lnSpc>
                <a:spcPts val="4742"/>
              </a:lnSpc>
              <a:buFont typeface="Arial"/>
              <a:buChar char="•"/>
            </a:pPr>
            <a:r>
              <a:rPr lang="nn-NO" sz="33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Ein del av den patosfylte nasjonalromantiske songskatten vår har blitt kritisert for å fremje eit for einsarta og kanskje også ekskluderande bilde av det «typisk norske». Er de samde i det? Kvifor, kvifor ikkje?</a:t>
            </a:r>
          </a:p>
          <a:p>
            <a:pPr marL="731401" lvl="1" indent="-365700" algn="l">
              <a:lnSpc>
                <a:spcPts val="4742"/>
              </a:lnSpc>
              <a:buFont typeface="Arial"/>
              <a:buChar char="•"/>
            </a:pPr>
            <a:r>
              <a:rPr lang="nn-NO" sz="33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Er det i det i 2026 kanskje viktigare enn nokon gong å finne noko som bind oss saman? Korleis kan felles kulturuttrykk som salmar, songar og tekstar ha ein slik funksjon?   </a:t>
            </a:r>
          </a:p>
          <a:p>
            <a:pPr algn="ctr">
              <a:lnSpc>
                <a:spcPts val="5022"/>
              </a:lnSpc>
            </a:pPr>
            <a:endParaRPr lang="nn-NO" sz="3387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804" b="-110233"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2715390" y="984769"/>
            <a:ext cx="12139035" cy="8317462"/>
            <a:chOff x="0" y="0"/>
            <a:chExt cx="1894585" cy="12981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94585" cy="1298138"/>
            </a:xfrm>
            <a:custGeom>
              <a:avLst/>
              <a:gdLst/>
              <a:ahLst/>
              <a:cxnLst/>
              <a:rect l="l" t="t" r="r" b="b"/>
              <a:pathLst>
                <a:path w="1894585" h="1298138">
                  <a:moveTo>
                    <a:pt x="0" y="0"/>
                  </a:moveTo>
                  <a:lnTo>
                    <a:pt x="1894585" y="0"/>
                  </a:lnTo>
                  <a:lnTo>
                    <a:pt x="1894585" y="1298138"/>
                  </a:lnTo>
                  <a:lnTo>
                    <a:pt x="0" y="1298138"/>
                  </a:lnTo>
                  <a:close/>
                </a:path>
              </a:pathLst>
            </a:custGeom>
            <a:solidFill>
              <a:srgbClr val="FFFFFF">
                <a:alpha val="78824"/>
              </a:srgbClr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94585" cy="1336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45052" y="1228411"/>
            <a:ext cx="10879710" cy="848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2"/>
              </a:lnSpc>
            </a:pPr>
            <a:r>
              <a:rPr lang="nn-NO" sz="5387" noProof="0" dirty="0">
                <a:solidFill>
                  <a:srgbClr val="000000"/>
                </a:solidFill>
                <a:latin typeface="Aptos Slab Black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Avsluttande klasserefleksjon</a:t>
            </a:r>
          </a:p>
          <a:p>
            <a:pPr marL="645043" lvl="1" indent="-322521" algn="l">
              <a:lnSpc>
                <a:spcPts val="4182"/>
              </a:lnSpc>
              <a:buFont typeface="Arial"/>
              <a:buChar char="•"/>
            </a:pPr>
            <a:r>
              <a:rPr lang="nn-NO" sz="29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I 2026 går debatten om innhaldslister i skulen. «– I en tid preget av </a:t>
            </a:r>
            <a:r>
              <a:rPr lang="nn-NO" sz="2987" noProof="0" dirty="0" err="1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økende</a:t>
            </a:r>
            <a:r>
              <a:rPr lang="nn-NO" sz="29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 polarisering trenger vi </a:t>
            </a:r>
            <a:r>
              <a:rPr lang="nn-NO" sz="2987" noProof="0" dirty="0" err="1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noe</a:t>
            </a:r>
            <a:r>
              <a:rPr lang="nn-NO" sz="29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 som binder oss </a:t>
            </a:r>
            <a:r>
              <a:rPr lang="nn-NO" sz="2987" noProof="0" dirty="0" err="1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sammen</a:t>
            </a:r>
            <a:r>
              <a:rPr lang="nn-NO" sz="29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. Når barn og unge lærer om vår felles kulturarv, historie, </a:t>
            </a:r>
            <a:r>
              <a:rPr lang="nn-NO" sz="2987" noProof="0" dirty="0" err="1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tradisjoner</a:t>
            </a:r>
            <a:r>
              <a:rPr lang="nn-NO" sz="29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 og </a:t>
            </a:r>
            <a:r>
              <a:rPr lang="nn-NO" sz="2987" noProof="0" dirty="0" err="1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referanser</a:t>
            </a:r>
            <a:r>
              <a:rPr lang="nn-NO" sz="29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 på tvers av </a:t>
            </a:r>
            <a:r>
              <a:rPr lang="nn-NO" sz="2987" noProof="0" dirty="0" err="1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generasjoner</a:t>
            </a:r>
            <a:r>
              <a:rPr lang="nn-NO" sz="29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, styrker det fellesskapet og </a:t>
            </a:r>
            <a:r>
              <a:rPr lang="nn-NO" sz="2987" noProof="0" dirty="0" err="1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motstandskraften</a:t>
            </a:r>
            <a:r>
              <a:rPr lang="nn-NO" sz="29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 vår, </a:t>
            </a:r>
            <a:r>
              <a:rPr lang="nn-NO" sz="2987" noProof="0" dirty="0" err="1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sier</a:t>
            </a:r>
            <a:r>
              <a:rPr lang="nn-NO" sz="29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 Nordtun» (Kunnskapsdepartementet, 2026). Snakk saman om kva slags songar og tekstar de sjølv kunne ha tenkt dykk var på ei slik liste, og send gjerne eit samla klasseforslag, med grunngjevingar, til Kunnskapsdepartementet.</a:t>
            </a:r>
          </a:p>
          <a:p>
            <a:pPr algn="l">
              <a:lnSpc>
                <a:spcPts val="4182"/>
              </a:lnSpc>
            </a:pPr>
            <a:endParaRPr lang="nn-NO" sz="2987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  <a:p>
            <a:pPr algn="l">
              <a:lnSpc>
                <a:spcPts val="3342"/>
              </a:lnSpc>
            </a:pPr>
            <a:r>
              <a:rPr lang="nn-NO" sz="23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Kjelde: Kunnskapsdepartementet. (2026, 12. mars). Nå kan du si din mening om </a:t>
            </a:r>
            <a:r>
              <a:rPr lang="nn-NO" sz="2387" noProof="0" dirty="0" err="1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innholdslistene</a:t>
            </a:r>
            <a:r>
              <a:rPr lang="nn-NO" sz="2387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 i skolen. Regjeringen.no. </a:t>
            </a:r>
            <a:r>
              <a:rPr lang="nn-NO" sz="2387" u="sng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  <a:hlinkClick r:id="rId3" tooltip="https://www.regjeringen.no/no/aktuelt/na-kan-du-si-din-mening-om-innholdslistene-i-skolen/id3152001/"/>
              </a:rPr>
              <a:t>https://www.regjeringen.no/no/aktuelt/na-kan-du-si-din-mening-om-innholdslistene-i-skolen/id3152001/</a:t>
            </a:r>
          </a:p>
          <a:p>
            <a:pPr algn="ctr">
              <a:lnSpc>
                <a:spcPts val="5022"/>
              </a:lnSpc>
            </a:pPr>
            <a:endParaRPr lang="nn-NO" sz="2387" u="sng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  <a:hlinkClick r:id="rId3" tooltip="https://www.regjeringen.no/no/aktuelt/na-kan-du-si-din-mening-om-innholdslistene-i-skolen/id3152001/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804" b="-110233"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2054669" y="3619500"/>
            <a:ext cx="14178662" cy="2835732"/>
          </a:xfrm>
          <a:custGeom>
            <a:avLst/>
            <a:gdLst/>
            <a:ahLst/>
            <a:cxnLst/>
            <a:rect l="l" t="t" r="r" b="b"/>
            <a:pathLst>
              <a:path w="14178662" h="2835732">
                <a:moveTo>
                  <a:pt x="0" y="0"/>
                </a:moveTo>
                <a:lnTo>
                  <a:pt x="14178662" y="0"/>
                </a:lnTo>
                <a:lnTo>
                  <a:pt x="14178662" y="2835732"/>
                </a:lnTo>
                <a:lnTo>
                  <a:pt x="0" y="2835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33400" y="3198417"/>
            <a:ext cx="6934200" cy="3509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65" lvl="1" indent="-356233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Kva trur de songen handlar om?</a:t>
            </a:r>
          </a:p>
          <a:p>
            <a:pPr algn="l">
              <a:lnSpc>
                <a:spcPts val="4619"/>
              </a:lnSpc>
            </a:pPr>
            <a:endParaRPr lang="nn-NO" sz="3299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  <a:p>
            <a:pPr marL="712465" lvl="1" indent="-356233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Kva skal til for at ein song framleis er populær heile 130 år etter at han vart skriven?</a:t>
            </a:r>
          </a:p>
          <a:p>
            <a:pPr algn="ctr">
              <a:lnSpc>
                <a:spcPts val="4619"/>
              </a:lnSpc>
            </a:pPr>
            <a:endParaRPr lang="nn-NO" sz="3299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4400" y="1028700"/>
            <a:ext cx="15667168" cy="1488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nn-NO" sz="4299" noProof="0" dirty="0">
                <a:solidFill>
                  <a:srgbClr val="000000"/>
                </a:solidFill>
                <a:latin typeface="Aptos Slab Black" panose="020B0004020202020204" pitchFamily="34" charset="0"/>
                <a:ea typeface="Auto Pro 2"/>
                <a:cs typeface="Auto Pro 2"/>
                <a:sym typeface="Auto Pro 2"/>
              </a:rPr>
              <a:t>Rett svar: </a:t>
            </a:r>
          </a:p>
          <a:p>
            <a:pPr>
              <a:lnSpc>
                <a:spcPts val="6019"/>
              </a:lnSpc>
            </a:pPr>
            <a:r>
              <a:rPr lang="nn-NO" sz="4000" noProof="0" dirty="0">
                <a:solidFill>
                  <a:srgbClr val="000000"/>
                </a:solidFill>
                <a:latin typeface="Aptos" panose="020B0004020202020204" pitchFamily="34" charset="0"/>
                <a:ea typeface="Auto Pro 2"/>
                <a:cs typeface="Auto Pro 2"/>
                <a:sym typeface="Auto Pro 2"/>
              </a:rPr>
              <a:t>Før kvar heimekamp syng Bodø/Glimt-fansen songen høgt på stadion. </a:t>
            </a:r>
          </a:p>
        </p:txBody>
      </p:sp>
      <p:pic>
        <p:nvPicPr>
          <p:cNvPr id="6" name="Media på Internett 5" title="Barndomsminne frå Nordland - Halvdan Sivertsen - Aspmyra">
            <a:hlinkClick r:id="" action="ppaction://media"/>
            <a:extLst>
              <a:ext uri="{FF2B5EF4-FFF2-40B4-BE49-F238E27FC236}">
                <a16:creationId xmlns:a16="http://schemas.microsoft.com/office/drawing/2014/main" id="{3F7DEB6A-C816-C858-EA28-75681044F3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05800" y="3238500"/>
            <a:ext cx="9982200" cy="5639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804" b="-110233"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2133600" y="2059951"/>
            <a:ext cx="13411200" cy="6458691"/>
          </a:xfrm>
          <a:custGeom>
            <a:avLst/>
            <a:gdLst/>
            <a:ahLst/>
            <a:cxnLst/>
            <a:rect l="l" t="t" r="r" b="b"/>
            <a:pathLst>
              <a:path w="15307416" h="6142101">
                <a:moveTo>
                  <a:pt x="0" y="0"/>
                </a:moveTo>
                <a:lnTo>
                  <a:pt x="15307417" y="0"/>
                </a:lnTo>
                <a:lnTo>
                  <a:pt x="15307417" y="6142101"/>
                </a:lnTo>
                <a:lnTo>
                  <a:pt x="0" y="61421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3670104" y="2662460"/>
            <a:ext cx="10947791" cy="645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nn-NO" sz="3299" b="1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To og to saman</a:t>
            </a:r>
          </a:p>
          <a:p>
            <a:pPr algn="l">
              <a:lnSpc>
                <a:spcPts val="4619"/>
              </a:lnSpc>
            </a:pPr>
            <a:r>
              <a:rPr lang="nn-NO" sz="3299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Salmar speler ei viktig rolle i norsk kulturhistorie, og når det gjeld nynorske salmar, har Elias Blix vore sentral. </a:t>
            </a:r>
          </a:p>
          <a:p>
            <a:pPr algn="l">
              <a:lnSpc>
                <a:spcPts val="4619"/>
              </a:lnSpc>
            </a:pPr>
            <a:endParaRPr lang="nn-NO" sz="3299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  <a:p>
            <a:pPr algn="l">
              <a:lnSpc>
                <a:spcPts val="4619"/>
              </a:lnSpc>
            </a:pPr>
            <a:r>
              <a:rPr lang="nn-NO" sz="3299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Du skal no få høyre salmen «Gud signe vårt dyre fedreland», skriven av Elias Blix. Han skreiv salmen i ei tid då lite av kyrkjespråket var på nynorsk. Salmen vert i dag kalla ein </a:t>
            </a:r>
            <a:r>
              <a:rPr lang="nn-NO" sz="3299" i="1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 Italics"/>
                <a:cs typeface="Atkinson Hyperlegible Italics"/>
                <a:sym typeface="Atkinson Hyperlegible Italics"/>
              </a:rPr>
              <a:t>fedrelandssalme</a:t>
            </a:r>
            <a:r>
              <a:rPr lang="nn-NO" sz="3299" noProof="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, og han blir mykje brukt i tilknyting til 17. mai og andre høgtidelege markeringar.</a:t>
            </a:r>
          </a:p>
          <a:p>
            <a:pPr algn="ctr">
              <a:lnSpc>
                <a:spcPts val="4619"/>
              </a:lnSpc>
            </a:pPr>
            <a:endParaRPr lang="nn-NO" sz="3299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  <a:p>
            <a:pPr algn="ctr">
              <a:lnSpc>
                <a:spcPts val="4619"/>
              </a:lnSpc>
            </a:pPr>
            <a:endParaRPr lang="nn-NO" sz="3299" noProof="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100902" y="1028700"/>
            <a:ext cx="6086196" cy="886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nn-NO" sz="5199" noProof="0" dirty="0">
                <a:solidFill>
                  <a:srgbClr val="000000"/>
                </a:solidFill>
                <a:latin typeface="Aptos Slab Black" panose="020B0004020202020204" pitchFamily="34" charset="0"/>
                <a:ea typeface="Auto Pro 2"/>
                <a:cs typeface="Auto Pro 2"/>
                <a:sym typeface="Auto Pro 2"/>
              </a:rPr>
              <a:t>Kva er ein salme?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 på Internett 2" title="Gud signe vårt dyre fedreland / The Norwegian Soloists' Choir / Grete Pedersen">
            <a:hlinkClick r:id="" action="ppaction://media"/>
            <a:extLst>
              <a:ext uri="{FF2B5EF4-FFF2-40B4-BE49-F238E27FC236}">
                <a16:creationId xmlns:a16="http://schemas.microsoft.com/office/drawing/2014/main" id="{6FC1260F-A15B-7F8A-069C-1BF2C35AAF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28700" y="558355"/>
            <a:ext cx="16230600" cy="9170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4BF71-7CF4-BCAD-8937-2A821AC96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5242F4-BF5E-3E96-6DB6-CAE69BDD6C4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804" b="-110233"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5612628-8538-1754-6C4D-899A2CAC3423}"/>
              </a:ext>
            </a:extLst>
          </p:cNvPr>
          <p:cNvSpPr/>
          <p:nvPr/>
        </p:nvSpPr>
        <p:spPr>
          <a:xfrm>
            <a:off x="2133600" y="2059951"/>
            <a:ext cx="13411200" cy="6458691"/>
          </a:xfrm>
          <a:custGeom>
            <a:avLst/>
            <a:gdLst/>
            <a:ahLst/>
            <a:cxnLst/>
            <a:rect l="l" t="t" r="r" b="b"/>
            <a:pathLst>
              <a:path w="15307416" h="6142101">
                <a:moveTo>
                  <a:pt x="0" y="0"/>
                </a:moveTo>
                <a:lnTo>
                  <a:pt x="15307417" y="0"/>
                </a:lnTo>
                <a:lnTo>
                  <a:pt x="15307417" y="6142101"/>
                </a:lnTo>
                <a:lnTo>
                  <a:pt x="0" y="61421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4BE0142-1599-8F4D-E19F-65AED1F3E091}"/>
              </a:ext>
            </a:extLst>
          </p:cNvPr>
          <p:cNvSpPr txBox="1"/>
          <p:nvPr/>
        </p:nvSpPr>
        <p:spPr>
          <a:xfrm>
            <a:off x="4232226" y="2584550"/>
            <a:ext cx="9823548" cy="6673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nn-NO" sz="3600" b="1" dirty="0">
                <a:solidFill>
                  <a:srgbClr val="000000"/>
                </a:solidFill>
                <a:latin typeface="Aptos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To og to saman</a:t>
            </a:r>
          </a:p>
          <a:p>
            <a:pPr>
              <a:lnSpc>
                <a:spcPts val="5319"/>
              </a:lnSpc>
            </a:pPr>
            <a:r>
              <a:rPr lang="nn-NO" sz="360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1) Kven av dykk har høyrt salmen frå før?</a:t>
            </a:r>
          </a:p>
          <a:p>
            <a:pPr>
              <a:lnSpc>
                <a:spcPts val="5319"/>
              </a:lnSpc>
            </a:pPr>
            <a:r>
              <a:rPr lang="nn-NO" sz="360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2) Kva skil eigentleg ein salme frå ein vanleg song? Prøv å formulere eit skriftleg svar.</a:t>
            </a:r>
          </a:p>
          <a:p>
            <a:pPr>
              <a:lnSpc>
                <a:spcPts val="5319"/>
              </a:lnSpc>
            </a:pPr>
            <a:r>
              <a:rPr lang="nn-NO" sz="360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3) Kva betyr det at norske salmar utgjer ein viktig del av norsk kulturhistorie?</a:t>
            </a:r>
          </a:p>
          <a:p>
            <a:pPr>
              <a:lnSpc>
                <a:spcPts val="5319"/>
              </a:lnSpc>
            </a:pPr>
            <a:r>
              <a:rPr lang="nn-NO" sz="3600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4) Kva slags andre salmar kjenner de til? Skriv ned alle de kjem på. </a:t>
            </a:r>
          </a:p>
          <a:p>
            <a:pPr algn="ctr">
              <a:lnSpc>
                <a:spcPts val="4899"/>
              </a:lnSpc>
            </a:pPr>
            <a:endParaRPr lang="nn-NO" sz="360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  <a:p>
            <a:pPr algn="ctr">
              <a:lnSpc>
                <a:spcPts val="4899"/>
              </a:lnSpc>
            </a:pPr>
            <a:endParaRPr lang="nn-NO" sz="3600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E17CD63-B37B-F9F6-84CB-853B43E49412}"/>
              </a:ext>
            </a:extLst>
          </p:cNvPr>
          <p:cNvSpPr txBox="1"/>
          <p:nvPr/>
        </p:nvSpPr>
        <p:spPr>
          <a:xfrm>
            <a:off x="6100902" y="1028700"/>
            <a:ext cx="6086196" cy="886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nn-NO" sz="5199" noProof="0" dirty="0">
                <a:solidFill>
                  <a:srgbClr val="000000"/>
                </a:solidFill>
                <a:latin typeface="Aptos Slab Black" panose="020B0004020202020204" pitchFamily="34" charset="0"/>
                <a:ea typeface="Auto Pro 2"/>
                <a:cs typeface="Auto Pro 2"/>
                <a:sym typeface="Auto Pro 2"/>
              </a:rPr>
              <a:t>Kva er ein salme?</a:t>
            </a:r>
          </a:p>
        </p:txBody>
      </p:sp>
    </p:spTree>
    <p:extLst>
      <p:ext uri="{BB962C8B-B14F-4D97-AF65-F5344CB8AC3E}">
        <p14:creationId xmlns:p14="http://schemas.microsoft.com/office/powerpoint/2010/main" val="3167281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BAB90-9729-240F-D3C4-D673B62BD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E32B0B-4980-3A8F-20F7-0C162B2ACB0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804" b="-110233"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A9AF470-2349-8A77-51E2-F87E08824480}"/>
              </a:ext>
            </a:extLst>
          </p:cNvPr>
          <p:cNvSpPr/>
          <p:nvPr/>
        </p:nvSpPr>
        <p:spPr>
          <a:xfrm>
            <a:off x="2133600" y="2059951"/>
            <a:ext cx="13411200" cy="6458691"/>
          </a:xfrm>
          <a:custGeom>
            <a:avLst/>
            <a:gdLst/>
            <a:ahLst/>
            <a:cxnLst/>
            <a:rect l="l" t="t" r="r" b="b"/>
            <a:pathLst>
              <a:path w="15307416" h="6142101">
                <a:moveTo>
                  <a:pt x="0" y="0"/>
                </a:moveTo>
                <a:lnTo>
                  <a:pt x="15307417" y="0"/>
                </a:lnTo>
                <a:lnTo>
                  <a:pt x="15307417" y="6142101"/>
                </a:lnTo>
                <a:lnTo>
                  <a:pt x="0" y="61421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74B2677-0FDD-6256-32B4-5FAF1A73778E}"/>
              </a:ext>
            </a:extLst>
          </p:cNvPr>
          <p:cNvSpPr txBox="1"/>
          <p:nvPr/>
        </p:nvSpPr>
        <p:spPr>
          <a:xfrm>
            <a:off x="4175075" y="2705100"/>
            <a:ext cx="9937846" cy="6458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nn-NO" sz="3299" b="1" dirty="0">
                <a:solidFill>
                  <a:srgbClr val="000000"/>
                </a:solidFill>
                <a:latin typeface="Aptos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KONKURRANSE:</a:t>
            </a:r>
            <a:r>
              <a:rPr lang="nn-NO" sz="3299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 </a:t>
            </a:r>
          </a:p>
          <a:p>
            <a:pPr>
              <a:lnSpc>
                <a:spcPts val="4619"/>
              </a:lnSpc>
            </a:pPr>
            <a:r>
              <a:rPr lang="nn-NO" sz="3299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Del klassa i to lag og køyr salmeduell! </a:t>
            </a:r>
          </a:p>
          <a:p>
            <a:pPr>
              <a:lnSpc>
                <a:spcPts val="4619"/>
              </a:lnSpc>
            </a:pPr>
            <a:r>
              <a:rPr lang="nn-NO" sz="3299" b="1" dirty="0">
                <a:solidFill>
                  <a:srgbClr val="000000"/>
                </a:solidFill>
                <a:latin typeface="Aptos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Reglar:</a:t>
            </a:r>
            <a:r>
              <a:rPr lang="nn-NO" sz="3299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 De får fem minutt til å prøve å lære dykk titlane på eit utval av kjende nynorske salmar. Deretter køyrer laga duell mot kvarandre – det er kvar sin gong å seie ein salmetittel. Laget som går tom for titlar sist, vinn!</a:t>
            </a:r>
          </a:p>
          <a:p>
            <a:pPr>
              <a:lnSpc>
                <a:spcPts val="4619"/>
              </a:lnSpc>
            </a:pPr>
            <a:endParaRPr lang="nn-NO" sz="3299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  <a:p>
            <a:pPr>
              <a:lnSpc>
                <a:spcPts val="4619"/>
              </a:lnSpc>
            </a:pPr>
            <a:r>
              <a:rPr lang="nn-NO" sz="3299" b="1" dirty="0">
                <a:solidFill>
                  <a:srgbClr val="000000"/>
                </a:solidFill>
                <a:latin typeface="Aptos" panose="020B0004020202020204" pitchFamily="34" charset="0"/>
                <a:ea typeface="Atkinson Hyperlegible Bold"/>
                <a:cs typeface="Atkinson Hyperlegible Bold"/>
                <a:sym typeface="Atkinson Hyperlegible Bold"/>
              </a:rPr>
              <a:t>OBS: </a:t>
            </a:r>
            <a:r>
              <a:rPr lang="nn-NO" sz="3299" dirty="0">
                <a:solidFill>
                  <a:srgbClr val="000000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Om laget kan presisere kva slags salmar Elias Blix har skrive, får laget eit ekstrapoeng. </a:t>
            </a:r>
          </a:p>
          <a:p>
            <a:pPr algn="ctr">
              <a:lnSpc>
                <a:spcPts val="4619"/>
              </a:lnSpc>
            </a:pPr>
            <a:endParaRPr lang="nn-NO" sz="3299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  <a:p>
            <a:pPr algn="ctr">
              <a:lnSpc>
                <a:spcPts val="4619"/>
              </a:lnSpc>
            </a:pPr>
            <a:endParaRPr lang="nn-NO" sz="3299" dirty="0">
              <a:solidFill>
                <a:srgbClr val="000000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8DC9C07-3CE2-23B1-7333-DE8926521653}"/>
              </a:ext>
            </a:extLst>
          </p:cNvPr>
          <p:cNvSpPr txBox="1"/>
          <p:nvPr/>
        </p:nvSpPr>
        <p:spPr>
          <a:xfrm>
            <a:off x="2825651" y="1031034"/>
            <a:ext cx="12636695" cy="886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nn-NO" sz="5199" dirty="0">
                <a:solidFill>
                  <a:srgbClr val="000000"/>
                </a:solidFill>
                <a:latin typeface="Aptos Slab Black" panose="020B0004020202020204" pitchFamily="34" charset="0"/>
                <a:ea typeface="Auto Pro 2"/>
                <a:cs typeface="Auto Pro 2"/>
                <a:sym typeface="Auto Pro 2"/>
              </a:rPr>
              <a:t>Klassekonkurranse – salmeduell</a:t>
            </a:r>
          </a:p>
        </p:txBody>
      </p:sp>
    </p:spTree>
    <p:extLst>
      <p:ext uri="{BB962C8B-B14F-4D97-AF65-F5344CB8AC3E}">
        <p14:creationId xmlns:p14="http://schemas.microsoft.com/office/powerpoint/2010/main" val="2440712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>
            <a:extLst>
              <a:ext uri="{FF2B5EF4-FFF2-40B4-BE49-F238E27FC236}">
                <a16:creationId xmlns:a16="http://schemas.microsoft.com/office/drawing/2014/main" id="{B8DD3ADF-085E-A4F9-115A-59BA6EF99582}"/>
              </a:ext>
            </a:extLst>
          </p:cNvPr>
          <p:cNvSpPr txBox="1"/>
          <p:nvPr/>
        </p:nvSpPr>
        <p:spPr>
          <a:xfrm>
            <a:off x="6482347" y="3429000"/>
            <a:ext cx="2299565" cy="144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Eg vei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t i </a:t>
            </a:r>
            <a:r>
              <a:rPr lang="nn-NO" sz="2299" b="1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himmerik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 ei borg</a:t>
            </a:r>
          </a:p>
          <a:p>
            <a:pPr algn="ctr">
              <a:spcBef>
                <a:spcPct val="0"/>
              </a:spcBef>
            </a:pPr>
            <a:r>
              <a:rPr lang="nn-NO" sz="15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 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Tekst: Bernt Støylen (etter tysk mellomaldertekst)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 Melodi: norsk folketone</a:t>
            </a: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5ACC8FD8-AFA6-A4D4-BFC6-CBF9BB2434F6}"/>
              </a:ext>
            </a:extLst>
          </p:cNvPr>
          <p:cNvSpPr txBox="1"/>
          <p:nvPr/>
        </p:nvSpPr>
        <p:spPr>
          <a:xfrm>
            <a:off x="6482347" y="5626949"/>
            <a:ext cx="2299565" cy="158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Leid, milde ljos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Tekst: Anders Hognestad (etter John Henry Newman)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Melodi: Solheim/Sletten/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Purday</a:t>
            </a: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4" name="Group 26">
            <a:extLst>
              <a:ext uri="{FF2B5EF4-FFF2-40B4-BE49-F238E27FC236}">
                <a16:creationId xmlns:a16="http://schemas.microsoft.com/office/drawing/2014/main" id="{FA4A87BD-7EEE-DC02-9E55-C291A1012BF6}"/>
              </a:ext>
            </a:extLst>
          </p:cNvPr>
          <p:cNvGrpSpPr/>
          <p:nvPr/>
        </p:nvGrpSpPr>
        <p:grpSpPr>
          <a:xfrm>
            <a:off x="6684667" y="1202681"/>
            <a:ext cx="5466987" cy="1166844"/>
            <a:chOff x="0" y="151897"/>
            <a:chExt cx="7289317" cy="1555791"/>
          </a:xfrm>
        </p:grpSpPr>
        <p:sp>
          <p:nvSpPr>
            <p:cNvPr id="5" name="TextBox 27">
              <a:extLst>
                <a:ext uri="{FF2B5EF4-FFF2-40B4-BE49-F238E27FC236}">
                  <a16:creationId xmlns:a16="http://schemas.microsoft.com/office/drawing/2014/main" id="{44CBD87A-CB30-517D-5CA0-686E7A5D746D}"/>
                </a:ext>
              </a:extLst>
            </p:cNvPr>
            <p:cNvSpPr txBox="1"/>
            <p:nvPr/>
          </p:nvSpPr>
          <p:spPr>
            <a:xfrm>
              <a:off x="25312" y="151897"/>
              <a:ext cx="7264005" cy="1155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839"/>
                </a:lnSpc>
              </a:pPr>
              <a:r>
                <a:rPr lang="nn-NO" sz="5699" b="1" noProof="0" dirty="0">
                  <a:solidFill>
                    <a:srgbClr val="1E1E1E"/>
                  </a:solidFill>
                  <a:latin typeface="Aptos Slab Black" panose="020B0004020202020204" pitchFamily="34" charset="0"/>
                  <a:ea typeface="Atkinson Hyperlegible Bold"/>
                  <a:cs typeface="Atkinson Hyperlegible Bold"/>
                  <a:sym typeface="Atkinson Hyperlegible Bold"/>
                </a:rPr>
                <a:t>Salmeduellen</a:t>
              </a:r>
            </a:p>
          </p:txBody>
        </p:sp>
        <p:sp>
          <p:nvSpPr>
            <p:cNvPr id="6" name="TextBox 28">
              <a:extLst>
                <a:ext uri="{FF2B5EF4-FFF2-40B4-BE49-F238E27FC236}">
                  <a16:creationId xmlns:a16="http://schemas.microsoft.com/office/drawing/2014/main" id="{7DBF4FE3-6AB1-CD7F-EE3C-1A617B6E1FD8}"/>
                </a:ext>
              </a:extLst>
            </p:cNvPr>
            <p:cNvSpPr txBox="1"/>
            <p:nvPr/>
          </p:nvSpPr>
          <p:spPr>
            <a:xfrm>
              <a:off x="0" y="1223394"/>
              <a:ext cx="7289317" cy="484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079"/>
                </a:lnSpc>
                <a:spcBef>
                  <a:spcPct val="0"/>
                </a:spcBef>
              </a:pPr>
              <a:endParaRPr lang="nn-NO" noProof="0" dirty="0"/>
            </a:p>
          </p:txBody>
        </p:sp>
      </p:grpSp>
      <p:sp>
        <p:nvSpPr>
          <p:cNvPr id="7" name="TextBox 29">
            <a:extLst>
              <a:ext uri="{FF2B5EF4-FFF2-40B4-BE49-F238E27FC236}">
                <a16:creationId xmlns:a16="http://schemas.microsoft.com/office/drawing/2014/main" id="{46167BBD-E686-AAC2-48E7-7C508046C59F}"/>
              </a:ext>
            </a:extLst>
          </p:cNvPr>
          <p:cNvSpPr txBox="1"/>
          <p:nvPr/>
        </p:nvSpPr>
        <p:spPr>
          <a:xfrm>
            <a:off x="3655480" y="5629225"/>
            <a:ext cx="2299565" cy="1938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Fage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r kveldsol smiler</a:t>
            </a:r>
          </a:p>
          <a:p>
            <a:pPr algn="ctr">
              <a:spcBef>
                <a:spcPct val="0"/>
              </a:spcBef>
            </a:pPr>
            <a:r>
              <a:rPr lang="nn-NO" sz="15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ekst: Hognestad (etter tysk original av Hoffmann von 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Fallersleben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)</a:t>
            </a:r>
          </a:p>
          <a:p>
            <a:pPr marL="0" lvl="1" indent="0"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 Melodi: Heinrich 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Rinck</a:t>
            </a: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  <a:p>
            <a:pPr marL="0" lvl="1" indent="0" algn="ctr">
              <a:spcBef>
                <a:spcPct val="0"/>
              </a:spcBef>
            </a:pP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" name="TextBox 30">
            <a:extLst>
              <a:ext uri="{FF2B5EF4-FFF2-40B4-BE49-F238E27FC236}">
                <a16:creationId xmlns:a16="http://schemas.microsoft.com/office/drawing/2014/main" id="{4CAE94B9-FB27-383B-0E67-9E41C5606928}"/>
              </a:ext>
            </a:extLst>
          </p:cNvPr>
          <p:cNvSpPr txBox="1"/>
          <p:nvPr/>
        </p:nvSpPr>
        <p:spPr>
          <a:xfrm>
            <a:off x="5358925" y="2318870"/>
            <a:ext cx="7797331" cy="412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nn-NO" sz="2400" noProof="0" dirty="0">
                <a:solidFill>
                  <a:srgbClr val="1E1E1E"/>
                </a:solidFill>
                <a:latin typeface="Aptos" panose="020B0004020202020204" pitchFamily="34" charset="0"/>
                <a:ea typeface="Auto Pro 2"/>
                <a:cs typeface="Auto Pro 2"/>
                <a:sym typeface="Auto Pro 2"/>
              </a:rPr>
              <a:t>De har fem minutt til å pugge salmetitlar.</a:t>
            </a:r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id="{E2CA3216-4A86-4090-2A24-A5D3FF10A724}"/>
              </a:ext>
            </a:extLst>
          </p:cNvPr>
          <p:cNvSpPr txBox="1"/>
          <p:nvPr/>
        </p:nvSpPr>
        <p:spPr>
          <a:xfrm>
            <a:off x="3655480" y="3425385"/>
            <a:ext cx="2299565" cy="1584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nn-NO" sz="1600" b="1" noProof="0" dirty="0">
              <a:solidFill>
                <a:srgbClr val="1E1E1E"/>
              </a:solidFill>
              <a:latin typeface="Aptos" panose="020B0004020202020204" pitchFamily="34" charset="0"/>
              <a:ea typeface="Titillium Web Bold"/>
              <a:cs typeface="Titillium Web Bold"/>
              <a:sym typeface="Titillium Web Bold"/>
            </a:endParaRPr>
          </a:p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Fage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rt er landet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 Tekst: Anders Hovden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 Melodi: Melchior 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Atkinson Hyperlegible"/>
                <a:cs typeface="Atkinson Hyperlegible"/>
                <a:sym typeface="Atkinson Hyperlegible"/>
              </a:rPr>
              <a:t>Vulpius</a:t>
            </a: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  <a:p>
            <a:pPr marL="0" lvl="1" indent="0" algn="ctr">
              <a:spcBef>
                <a:spcPct val="0"/>
              </a:spcBef>
            </a:pP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  <a:p>
            <a:pPr marL="0" lvl="1" indent="0" algn="ctr">
              <a:spcBef>
                <a:spcPct val="0"/>
              </a:spcBef>
            </a:pP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6B531AD9-6E80-18DE-097F-905B96CD0908}"/>
              </a:ext>
            </a:extLst>
          </p:cNvPr>
          <p:cNvSpPr txBox="1"/>
          <p:nvPr/>
        </p:nvSpPr>
        <p:spPr>
          <a:xfrm>
            <a:off x="3657600" y="7835007"/>
            <a:ext cx="2299565" cy="1692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S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o tak då mine hender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Tekst: Bernt Støylen (etter Julie Hausmann)</a:t>
            </a:r>
          </a:p>
          <a:p>
            <a:pPr marL="0" lvl="1" indent="0"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Melodi: Friedrich 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Silcher</a:t>
            </a: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  <a:p>
            <a:pPr marL="0" lvl="1" indent="0" algn="ctr">
              <a:spcBef>
                <a:spcPct val="0"/>
              </a:spcBef>
            </a:pP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1" name="TextBox 33">
            <a:extLst>
              <a:ext uri="{FF2B5EF4-FFF2-40B4-BE49-F238E27FC236}">
                <a16:creationId xmlns:a16="http://schemas.microsoft.com/office/drawing/2014/main" id="{4CF1A251-48AA-9287-F728-3B0D814F274D}"/>
              </a:ext>
            </a:extLst>
          </p:cNvPr>
          <p:cNvSpPr txBox="1"/>
          <p:nvPr/>
        </p:nvSpPr>
        <p:spPr>
          <a:xfrm>
            <a:off x="6478451" y="7839383"/>
            <a:ext cx="2299565" cy="133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nn-NO" sz="1600" b="1" noProof="0" dirty="0">
              <a:solidFill>
                <a:srgbClr val="1E1E1E"/>
              </a:solidFill>
              <a:latin typeface="Aptos" panose="020B0004020202020204" pitchFamily="34" charset="0"/>
              <a:ea typeface="Titillium Web Bold"/>
              <a:cs typeface="Titillium Web Bold"/>
              <a:sym typeface="Titillium Web Bold"/>
            </a:endParaRPr>
          </a:p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Sjå, dagen sprett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Tekst: Elias Blix</a:t>
            </a:r>
          </a:p>
          <a:p>
            <a:pPr algn="ctr">
              <a:spcBef>
                <a:spcPct val="0"/>
              </a:spcBef>
            </a:pPr>
            <a:r>
              <a:rPr lang="nn-NO" sz="15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elodi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: Ludvig M. Lindeman</a:t>
            </a:r>
          </a:p>
        </p:txBody>
      </p:sp>
      <p:sp>
        <p:nvSpPr>
          <p:cNvPr id="12" name="TextBox 34">
            <a:extLst>
              <a:ext uri="{FF2B5EF4-FFF2-40B4-BE49-F238E27FC236}">
                <a16:creationId xmlns:a16="http://schemas.microsoft.com/office/drawing/2014/main" id="{32E7EB23-6E21-674C-EC2E-9EB61EC6CBDD}"/>
              </a:ext>
            </a:extLst>
          </p:cNvPr>
          <p:cNvSpPr txBox="1"/>
          <p:nvPr/>
        </p:nvSpPr>
        <p:spPr>
          <a:xfrm>
            <a:off x="9347556" y="5626949"/>
            <a:ext cx="2299565" cy="169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nn-NO" sz="1600" b="1" noProof="0" dirty="0">
              <a:solidFill>
                <a:srgbClr val="1E1E1E"/>
              </a:solidFill>
              <a:latin typeface="Aptos" panose="020B0004020202020204" pitchFamily="34" charset="0"/>
              <a:ea typeface="Titillium Web Bold"/>
              <a:cs typeface="Titillium Web Bold"/>
              <a:sym typeface="Titillium Web Bold"/>
            </a:endParaRPr>
          </a:p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Syng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 i stille morgonstunder</a:t>
            </a:r>
          </a:p>
          <a:p>
            <a:pPr algn="ctr">
              <a:spcBef>
                <a:spcPct val="0"/>
              </a:spcBef>
            </a:pPr>
            <a:r>
              <a:rPr lang="nn-NO" sz="15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ekst: Elias Blix</a:t>
            </a:r>
          </a:p>
          <a:p>
            <a:pPr marL="0" lvl="1" indent="0"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 </a:t>
            </a:r>
            <a:r>
              <a:rPr lang="nn-NO" sz="15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elodi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: L. M. Lindeman</a:t>
            </a:r>
          </a:p>
          <a:p>
            <a:pPr marL="0" lvl="1" indent="0" algn="ctr">
              <a:spcBef>
                <a:spcPct val="0"/>
              </a:spcBef>
            </a:pP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3" name="TextBox 35">
            <a:extLst>
              <a:ext uri="{FF2B5EF4-FFF2-40B4-BE49-F238E27FC236}">
                <a16:creationId xmlns:a16="http://schemas.microsoft.com/office/drawing/2014/main" id="{97C7157A-1900-ACFA-C6C2-E320D273A418}"/>
              </a:ext>
            </a:extLst>
          </p:cNvPr>
          <p:cNvSpPr txBox="1"/>
          <p:nvPr/>
        </p:nvSpPr>
        <p:spPr>
          <a:xfrm>
            <a:off x="9347556" y="7842564"/>
            <a:ext cx="2299565" cy="1584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Himmelske Fade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r, herleg utan like</a:t>
            </a:r>
          </a:p>
          <a:p>
            <a:pPr algn="ctr">
              <a:spcBef>
                <a:spcPct val="0"/>
              </a:spcBef>
            </a:pPr>
            <a:r>
              <a:rPr lang="nn-NO" sz="16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</a:t>
            </a:r>
            <a:r>
              <a:rPr lang="nn-NO" sz="16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ekst: Elias Blix</a:t>
            </a:r>
          </a:p>
          <a:p>
            <a:pPr marL="0" lvl="1" indent="0" algn="ctr">
              <a:spcBef>
                <a:spcPct val="0"/>
              </a:spcBef>
            </a:pPr>
            <a:r>
              <a:rPr lang="nn-NO" sz="16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</a:t>
            </a:r>
            <a:r>
              <a:rPr lang="nn-NO" sz="16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elodi</a:t>
            </a:r>
            <a:r>
              <a:rPr lang="nn-NO" sz="16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: Olav Sande</a:t>
            </a:r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D18C8CE3-7F3E-AC9E-EA65-878EF791E051}"/>
              </a:ext>
            </a:extLst>
          </p:cNvPr>
          <p:cNvSpPr txBox="1"/>
          <p:nvPr/>
        </p:nvSpPr>
        <p:spPr>
          <a:xfrm>
            <a:off x="12243436" y="3417637"/>
            <a:ext cx="2299565" cy="144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No livna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r det i lundar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Tekst: Elias Blix</a:t>
            </a:r>
          </a:p>
          <a:p>
            <a:pPr algn="ctr">
              <a:spcBef>
                <a:spcPct val="0"/>
              </a:spcBef>
            </a:pPr>
            <a:r>
              <a:rPr lang="nn-NO" sz="15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elodi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: Ludvig M. Lindeman</a:t>
            </a:r>
          </a:p>
        </p:txBody>
      </p:sp>
      <p:sp>
        <p:nvSpPr>
          <p:cNvPr id="15" name="TextBox 37">
            <a:extLst>
              <a:ext uri="{FF2B5EF4-FFF2-40B4-BE49-F238E27FC236}">
                <a16:creationId xmlns:a16="http://schemas.microsoft.com/office/drawing/2014/main" id="{FC2F83E1-2FE1-E475-83CB-A5DAF46CAE62}"/>
              </a:ext>
            </a:extLst>
          </p:cNvPr>
          <p:cNvSpPr txBox="1"/>
          <p:nvPr/>
        </p:nvSpPr>
        <p:spPr>
          <a:xfrm>
            <a:off x="12242388" y="5633657"/>
            <a:ext cx="2299565" cy="141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1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Gu</a:t>
            </a:r>
            <a:r>
              <a:rPr lang="nn-NO" sz="21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d signe vårt dyre fedreland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 Tekst: Elias Blix</a:t>
            </a:r>
          </a:p>
          <a:p>
            <a:pPr algn="ctr">
              <a:spcBef>
                <a:spcPct val="0"/>
              </a:spcBef>
            </a:pPr>
            <a:r>
              <a:rPr lang="nn-NO" sz="15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elodi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: C.E.F. 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Weyse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 / Svensen (ulike variantar)</a:t>
            </a:r>
          </a:p>
        </p:txBody>
      </p:sp>
      <p:sp>
        <p:nvSpPr>
          <p:cNvPr id="16" name="TextBox 38">
            <a:extLst>
              <a:ext uri="{FF2B5EF4-FFF2-40B4-BE49-F238E27FC236}">
                <a16:creationId xmlns:a16="http://schemas.microsoft.com/office/drawing/2014/main" id="{2E23D315-2B68-1F74-4696-826033EA60AA}"/>
              </a:ext>
            </a:extLst>
          </p:cNvPr>
          <p:cNvSpPr txBox="1"/>
          <p:nvPr/>
        </p:nvSpPr>
        <p:spPr>
          <a:xfrm>
            <a:off x="12247701" y="7835007"/>
            <a:ext cx="2299565" cy="183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nn-NO" sz="1600" b="1" noProof="0" dirty="0">
              <a:solidFill>
                <a:srgbClr val="1E1E1E"/>
              </a:solidFill>
              <a:latin typeface="Aptos" panose="020B0004020202020204" pitchFamily="34" charset="0"/>
              <a:ea typeface="Titillium Web Bold"/>
              <a:cs typeface="Titillium Web Bold"/>
              <a:sym typeface="Titillium Web Bold"/>
            </a:endParaRPr>
          </a:p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Ljos yver grav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Tekst: Elias Blix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Melodi: Ludvig M. Lindeman</a:t>
            </a:r>
          </a:p>
          <a:p>
            <a:pPr marL="0" lvl="1" indent="0" algn="ctr">
              <a:spcBef>
                <a:spcPct val="0"/>
              </a:spcBef>
            </a:pP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  <a:p>
            <a:pPr marL="0" lvl="1" indent="0" algn="ctr">
              <a:spcBef>
                <a:spcPct val="0"/>
              </a:spcBef>
            </a:pP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" name="TextBox 40">
            <a:extLst>
              <a:ext uri="{FF2B5EF4-FFF2-40B4-BE49-F238E27FC236}">
                <a16:creationId xmlns:a16="http://schemas.microsoft.com/office/drawing/2014/main" id="{DDEA9E21-CF80-97ED-E4E6-C973BEF13C99}"/>
              </a:ext>
            </a:extLst>
          </p:cNvPr>
          <p:cNvSpPr txBox="1"/>
          <p:nvPr/>
        </p:nvSpPr>
        <p:spPr>
          <a:xfrm>
            <a:off x="9344980" y="3426058"/>
            <a:ext cx="2560637" cy="149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364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Det hev ei rosa sprunge</a:t>
            </a:r>
          </a:p>
          <a:p>
            <a:pPr algn="ctr">
              <a:spcBef>
                <a:spcPct val="0"/>
              </a:spcBef>
            </a:pPr>
            <a:r>
              <a:rPr lang="nn-NO" sz="1664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Tekst: Peter Hognestad (etter tysk original)</a:t>
            </a:r>
          </a:p>
          <a:p>
            <a:pPr algn="ctr">
              <a:spcBef>
                <a:spcPct val="0"/>
              </a:spcBef>
            </a:pPr>
            <a:r>
              <a:rPr lang="nn-NO" sz="1664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Melodi: tradisjonell tysk</a:t>
            </a:r>
          </a:p>
        </p:txBody>
      </p:sp>
    </p:spTree>
    <p:extLst>
      <p:ext uri="{BB962C8B-B14F-4D97-AF65-F5344CB8AC3E}">
        <p14:creationId xmlns:p14="http://schemas.microsoft.com/office/powerpoint/2010/main" val="785515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5400000">
            <a:off x="21814" y="6419575"/>
            <a:ext cx="6591850" cy="0"/>
          </a:xfrm>
          <a:prstGeom prst="line">
            <a:avLst/>
          </a:prstGeom>
          <a:ln w="19050" cap="rnd">
            <a:solidFill>
              <a:srgbClr val="F880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15" name="AutoShape 15"/>
          <p:cNvSpPr/>
          <p:nvPr/>
        </p:nvSpPr>
        <p:spPr>
          <a:xfrm>
            <a:off x="11682981" y="1980018"/>
            <a:ext cx="3189467" cy="816277"/>
          </a:xfrm>
          <a:prstGeom prst="rect">
            <a:avLst/>
          </a:prstGeom>
          <a:solidFill>
            <a:srgbClr val="F88046">
              <a:alpha val="19608"/>
            </a:srgbClr>
          </a:solid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24" name="Group 24"/>
          <p:cNvGrpSpPr/>
          <p:nvPr/>
        </p:nvGrpSpPr>
        <p:grpSpPr>
          <a:xfrm>
            <a:off x="5317334" y="1696005"/>
            <a:ext cx="6956430" cy="1596210"/>
            <a:chOff x="-1985924" y="735109"/>
            <a:chExt cx="9275241" cy="2128279"/>
          </a:xfrm>
        </p:grpSpPr>
        <p:sp>
          <p:nvSpPr>
            <p:cNvPr id="25" name="TextBox 25"/>
            <p:cNvSpPr txBox="1"/>
            <p:nvPr/>
          </p:nvSpPr>
          <p:spPr>
            <a:xfrm>
              <a:off x="-1985924" y="735109"/>
              <a:ext cx="7264005" cy="1766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000"/>
                </a:lnSpc>
              </a:pPr>
              <a:r>
                <a:rPr lang="nn-NO" sz="5699" b="1" noProof="0" dirty="0">
                  <a:solidFill>
                    <a:srgbClr val="1E1E1E"/>
                  </a:solidFill>
                  <a:latin typeface="Aptos Slab Black" panose="020B0004020202020204" pitchFamily="34" charset="0"/>
                  <a:ea typeface="Atkinson Hyperlegible Bold"/>
                  <a:cs typeface="Atkinson Hyperlegible Bold"/>
                  <a:sym typeface="Atkinson Hyperlegible Bold"/>
                </a:rPr>
                <a:t>Salmeduellen – ekstraomgang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379094"/>
              <a:ext cx="7289317" cy="484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079"/>
                </a:lnSpc>
                <a:spcBef>
                  <a:spcPct val="0"/>
                </a:spcBef>
              </a:pPr>
              <a:endParaRPr lang="nn-NO" noProof="0" dirty="0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682980" y="2136263"/>
            <a:ext cx="3189469" cy="412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nn-NO" sz="2400" noProof="0" dirty="0">
                <a:solidFill>
                  <a:srgbClr val="1E1E1E"/>
                </a:solidFill>
                <a:latin typeface="Aptos" panose="020B0004020202020204" pitchFamily="34" charset="0"/>
                <a:ea typeface="Auto Pro 2"/>
                <a:cs typeface="Auto Pro 2"/>
                <a:sym typeface="Auto Pro 2"/>
              </a:rPr>
              <a:t>Kva salmar manglar?</a:t>
            </a:r>
          </a:p>
        </p:txBody>
      </p:sp>
      <p:sp>
        <p:nvSpPr>
          <p:cNvPr id="35" name="TextBox 19">
            <a:extLst>
              <a:ext uri="{FF2B5EF4-FFF2-40B4-BE49-F238E27FC236}">
                <a16:creationId xmlns:a16="http://schemas.microsoft.com/office/drawing/2014/main" id="{9EC66110-A2EC-676A-753B-FA0A73439EC9}"/>
              </a:ext>
            </a:extLst>
          </p:cNvPr>
          <p:cNvSpPr txBox="1"/>
          <p:nvPr/>
        </p:nvSpPr>
        <p:spPr>
          <a:xfrm>
            <a:off x="6482347" y="3429000"/>
            <a:ext cx="2299565" cy="144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Eg vei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t i </a:t>
            </a:r>
            <a:r>
              <a:rPr lang="nn-NO" sz="2299" b="1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himmerik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 ei borg</a:t>
            </a:r>
          </a:p>
          <a:p>
            <a:pPr algn="ctr">
              <a:spcBef>
                <a:spcPct val="0"/>
              </a:spcBef>
            </a:pPr>
            <a:r>
              <a:rPr lang="nn-NO" sz="15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 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Tekst: Bernt Støylen (etter tysk mellomaldertekst)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 Melodi: norsk folketone</a:t>
            </a: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99156DA6-FF91-4E26-ECC9-1F9653841FE5}"/>
              </a:ext>
            </a:extLst>
          </p:cNvPr>
          <p:cNvSpPr txBox="1"/>
          <p:nvPr/>
        </p:nvSpPr>
        <p:spPr>
          <a:xfrm>
            <a:off x="6482347" y="5626949"/>
            <a:ext cx="2299565" cy="1584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Leid, milde ljos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Tekst: Anders Hognestad (etter John Henry Newman)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Melodi: Solheim/Sletten/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Purday</a:t>
            </a: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" name="TextBox 29">
            <a:extLst>
              <a:ext uri="{FF2B5EF4-FFF2-40B4-BE49-F238E27FC236}">
                <a16:creationId xmlns:a16="http://schemas.microsoft.com/office/drawing/2014/main" id="{A986FD94-2682-7111-0896-143DFCFEC7BC}"/>
              </a:ext>
            </a:extLst>
          </p:cNvPr>
          <p:cNvSpPr txBox="1"/>
          <p:nvPr/>
        </p:nvSpPr>
        <p:spPr>
          <a:xfrm>
            <a:off x="3655480" y="5629225"/>
            <a:ext cx="2299565" cy="1938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Fage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r kveldsol smiler</a:t>
            </a:r>
          </a:p>
          <a:p>
            <a:pPr algn="ctr">
              <a:spcBef>
                <a:spcPct val="0"/>
              </a:spcBef>
            </a:pPr>
            <a:r>
              <a:rPr lang="nn-NO" sz="15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ekst: Hognestad (etter tysk original av Hoffmann von 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Fallersleben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)</a:t>
            </a:r>
          </a:p>
          <a:p>
            <a:pPr marL="0" lvl="1" indent="0"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 Melodi: Heinrich 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Rinck</a:t>
            </a: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  <a:p>
            <a:pPr marL="0" lvl="1" indent="0" algn="ctr">
              <a:spcBef>
                <a:spcPct val="0"/>
              </a:spcBef>
            </a:pP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" name="TextBox 32">
            <a:extLst>
              <a:ext uri="{FF2B5EF4-FFF2-40B4-BE49-F238E27FC236}">
                <a16:creationId xmlns:a16="http://schemas.microsoft.com/office/drawing/2014/main" id="{93006494-329F-AC6E-3EB3-2C8614B5C718}"/>
              </a:ext>
            </a:extLst>
          </p:cNvPr>
          <p:cNvSpPr txBox="1"/>
          <p:nvPr/>
        </p:nvSpPr>
        <p:spPr>
          <a:xfrm>
            <a:off x="3657600" y="7835007"/>
            <a:ext cx="2299565" cy="1692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S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o tak då mine hender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Tekst: Bernt Støylen (etter Julie Hausmann)</a:t>
            </a:r>
          </a:p>
          <a:p>
            <a:pPr marL="0" lvl="1" indent="0"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Melodi: Friedrich 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Silcher</a:t>
            </a: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  <a:p>
            <a:pPr marL="0" lvl="1" indent="0" algn="ctr">
              <a:spcBef>
                <a:spcPct val="0"/>
              </a:spcBef>
            </a:pP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9" name="TextBox 34">
            <a:extLst>
              <a:ext uri="{FF2B5EF4-FFF2-40B4-BE49-F238E27FC236}">
                <a16:creationId xmlns:a16="http://schemas.microsoft.com/office/drawing/2014/main" id="{2C8595D3-1FBA-0600-76EB-EBA19EAFE656}"/>
              </a:ext>
            </a:extLst>
          </p:cNvPr>
          <p:cNvSpPr txBox="1"/>
          <p:nvPr/>
        </p:nvSpPr>
        <p:spPr>
          <a:xfrm>
            <a:off x="9347556" y="5626949"/>
            <a:ext cx="2299565" cy="169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nn-NO" sz="1600" b="1" noProof="0" dirty="0">
              <a:solidFill>
                <a:srgbClr val="1E1E1E"/>
              </a:solidFill>
              <a:latin typeface="Aptos" panose="020B0004020202020204" pitchFamily="34" charset="0"/>
              <a:ea typeface="Titillium Web Bold"/>
              <a:cs typeface="Titillium Web Bold"/>
              <a:sym typeface="Titillium Web Bold"/>
            </a:endParaRPr>
          </a:p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Syng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 i stille morgonstunder</a:t>
            </a:r>
          </a:p>
          <a:p>
            <a:pPr algn="ctr">
              <a:spcBef>
                <a:spcPct val="0"/>
              </a:spcBef>
            </a:pPr>
            <a:r>
              <a:rPr lang="nn-NO" sz="15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ekst: Elias Blix</a:t>
            </a:r>
          </a:p>
          <a:p>
            <a:pPr marL="0" lvl="1" indent="0"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 </a:t>
            </a:r>
            <a:r>
              <a:rPr lang="nn-NO" sz="15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elodi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: L. M. Lindeman</a:t>
            </a:r>
          </a:p>
          <a:p>
            <a:pPr marL="0" lvl="1" indent="0" algn="ctr">
              <a:spcBef>
                <a:spcPct val="0"/>
              </a:spcBef>
            </a:pPr>
            <a:endParaRPr lang="nn-NO" sz="1599" u="none" noProof="0" dirty="0">
              <a:solidFill>
                <a:srgbClr val="1E1E1E"/>
              </a:solidFill>
              <a:latin typeface="Aptos" panose="020B000402020202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0" name="TextBox 35">
            <a:extLst>
              <a:ext uri="{FF2B5EF4-FFF2-40B4-BE49-F238E27FC236}">
                <a16:creationId xmlns:a16="http://schemas.microsoft.com/office/drawing/2014/main" id="{2448A158-5548-856B-09FC-BA0906B410FC}"/>
              </a:ext>
            </a:extLst>
          </p:cNvPr>
          <p:cNvSpPr txBox="1"/>
          <p:nvPr/>
        </p:nvSpPr>
        <p:spPr>
          <a:xfrm>
            <a:off x="9347556" y="7842564"/>
            <a:ext cx="2299565" cy="1584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2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Himmelske Fade</a:t>
            </a:r>
            <a:r>
              <a:rPr lang="nn-NO" sz="22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r, herleg utan like</a:t>
            </a:r>
          </a:p>
          <a:p>
            <a:pPr algn="ctr">
              <a:spcBef>
                <a:spcPct val="0"/>
              </a:spcBef>
            </a:pPr>
            <a:r>
              <a:rPr lang="nn-NO" sz="16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</a:t>
            </a:r>
            <a:r>
              <a:rPr lang="nn-NO" sz="16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ekst: Elias Blix</a:t>
            </a:r>
          </a:p>
          <a:p>
            <a:pPr marL="0" lvl="1" indent="0" algn="ctr">
              <a:spcBef>
                <a:spcPct val="0"/>
              </a:spcBef>
            </a:pPr>
            <a:r>
              <a:rPr lang="nn-NO" sz="16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</a:t>
            </a:r>
            <a:r>
              <a:rPr lang="nn-NO" sz="16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elodi</a:t>
            </a:r>
            <a:r>
              <a:rPr lang="nn-NO" sz="16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: Olav Sande</a:t>
            </a:r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03D7D319-74C9-A5B4-B7ED-3F10F56E6C23}"/>
              </a:ext>
            </a:extLst>
          </p:cNvPr>
          <p:cNvSpPr txBox="1"/>
          <p:nvPr/>
        </p:nvSpPr>
        <p:spPr>
          <a:xfrm>
            <a:off x="12242388" y="5633657"/>
            <a:ext cx="2299565" cy="141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199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Gu</a:t>
            </a:r>
            <a:r>
              <a:rPr lang="nn-NO" sz="2199" b="1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d signe vårt dyre fedreland</a:t>
            </a:r>
          </a:p>
          <a:p>
            <a:pPr algn="ctr">
              <a:spcBef>
                <a:spcPct val="0"/>
              </a:spcBef>
            </a:pP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 Tekst: Elias Blix</a:t>
            </a:r>
          </a:p>
          <a:p>
            <a:pPr algn="ctr">
              <a:spcBef>
                <a:spcPct val="0"/>
              </a:spcBef>
            </a:pPr>
            <a:r>
              <a:rPr lang="nn-NO" sz="1599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elodi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: C.E.F. </a:t>
            </a:r>
            <a:r>
              <a:rPr lang="nn-NO" sz="1599" u="none" noProof="0" dirty="0" err="1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Weyse</a:t>
            </a:r>
            <a:r>
              <a:rPr lang="nn-NO" sz="1599" u="none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 / Svensen (ulike variantar)</a:t>
            </a:r>
          </a:p>
        </p:txBody>
      </p:sp>
      <p:sp>
        <p:nvSpPr>
          <p:cNvPr id="42" name="TextBox 40">
            <a:extLst>
              <a:ext uri="{FF2B5EF4-FFF2-40B4-BE49-F238E27FC236}">
                <a16:creationId xmlns:a16="http://schemas.microsoft.com/office/drawing/2014/main" id="{AE65879E-367F-973C-BE35-E926023CB371}"/>
              </a:ext>
            </a:extLst>
          </p:cNvPr>
          <p:cNvSpPr txBox="1"/>
          <p:nvPr/>
        </p:nvSpPr>
        <p:spPr>
          <a:xfrm>
            <a:off x="9344980" y="3426058"/>
            <a:ext cx="2560637" cy="149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2364" b="1" noProof="0" dirty="0">
                <a:solidFill>
                  <a:srgbClr val="1E1E1E"/>
                </a:solidFill>
                <a:latin typeface="Aptos" panose="020B0004020202020204" pitchFamily="34" charset="0"/>
                <a:ea typeface="Titillium Web Bold"/>
                <a:cs typeface="Titillium Web Bold"/>
                <a:sym typeface="Titillium Web Bold"/>
              </a:rPr>
              <a:t>Det hev ei rosa sprunge</a:t>
            </a:r>
          </a:p>
          <a:p>
            <a:pPr algn="ctr">
              <a:spcBef>
                <a:spcPct val="0"/>
              </a:spcBef>
            </a:pPr>
            <a:r>
              <a:rPr lang="nn-NO" sz="1664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Tekst: Peter Hognestad (etter tysk original)</a:t>
            </a:r>
          </a:p>
          <a:p>
            <a:pPr algn="ctr">
              <a:spcBef>
                <a:spcPct val="0"/>
              </a:spcBef>
            </a:pPr>
            <a:r>
              <a:rPr lang="nn-NO" sz="1664" noProof="0" dirty="0">
                <a:solidFill>
                  <a:srgbClr val="1E1E1E"/>
                </a:solidFill>
                <a:latin typeface="Aptos" panose="020B0004020202020204" pitchFamily="34" charset="0"/>
                <a:ea typeface="Titillium Web"/>
                <a:cs typeface="Titillium Web"/>
                <a:sym typeface="Titillium Web"/>
              </a:rPr>
              <a:t>Melodi: tradisjonell tysk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2b04c98-3e8b-47a3-97e1-376b9a0197ee}" enabled="0" method="" siteId="{a2b04c98-3e8b-47a3-97e1-376b9a0197e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1517</Words>
  <Application>Microsoft Office PowerPoint</Application>
  <PresentationFormat>Eigendefinert</PresentationFormat>
  <Paragraphs>162</Paragraphs>
  <Slides>24</Slides>
  <Notes>1</Notes>
  <HiddenSlides>0</HiddenSlides>
  <MMClips>6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24</vt:i4>
      </vt:variant>
    </vt:vector>
  </HeadingPairs>
  <TitlesOfParts>
    <vt:vector size="29" baseType="lpstr">
      <vt:lpstr>Aptos</vt:lpstr>
      <vt:lpstr>Calibri</vt:lpstr>
      <vt:lpstr>Arial</vt:lpstr>
      <vt:lpstr>Aptos Slab Black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Frå tekst til tribune</dc:title>
  <cp:lastModifiedBy>Arild Torvund Olsen</cp:lastModifiedBy>
  <cp:revision>1</cp:revision>
  <dcterms:created xsi:type="dcterms:W3CDTF">2006-08-16T00:00:00Z</dcterms:created>
  <dcterms:modified xsi:type="dcterms:W3CDTF">2026-05-05T07:53:50Z</dcterms:modified>
  <dc:identifier>DAHEMp77kVw</dc:identifier>
</cp:coreProperties>
</file>