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414" r:id="rId16"/>
    <p:sldId id="416" r:id="rId17"/>
    <p:sldId id="415" r:id="rId18"/>
    <p:sldId id="273" r:id="rId19"/>
    <p:sldId id="274" r:id="rId20"/>
    <p:sldId id="275" r:id="rId21"/>
    <p:sldId id="276" r:id="rId22"/>
    <p:sldId id="277" r:id="rId23"/>
    <p:sldId id="278" r:id="rId24"/>
    <p:sldId id="279" r:id="rId25"/>
    <p:sldId id="417" r:id="rId26"/>
    <p:sldId id="418" r:id="rId27"/>
    <p:sldId id="282" r:id="rId28"/>
    <p:sldId id="283" r:id="rId29"/>
    <p:sldId id="284" r:id="rId30"/>
    <p:sldId id="285" r:id="rId31"/>
    <p:sldId id="419" r:id="rId32"/>
    <p:sldId id="287" r:id="rId33"/>
    <p:sldId id="288" r:id="rId34"/>
    <p:sldId id="289" r:id="rId35"/>
    <p:sldId id="290" r:id="rId36"/>
    <p:sldId id="291" r:id="rId37"/>
    <p:sldId id="292" r:id="rId38"/>
    <p:sldId id="293" r:id="rId39"/>
    <p:sldId id="420" r:id="rId40"/>
    <p:sldId id="295" r:id="rId41"/>
    <p:sldId id="296" r:id="rId42"/>
    <p:sldId id="421" r:id="rId43"/>
    <p:sldId id="298" r:id="rId44"/>
    <p:sldId id="422" r:id="rId45"/>
    <p:sldId id="300" r:id="rId46"/>
    <p:sldId id="301" r:id="rId47"/>
    <p:sldId id="302" r:id="rId48"/>
    <p:sldId id="303" r:id="rId49"/>
    <p:sldId id="423" r:id="rId50"/>
    <p:sldId id="305" r:id="rId51"/>
    <p:sldId id="306" r:id="rId52"/>
    <p:sldId id="307" r:id="rId53"/>
    <p:sldId id="308" r:id="rId54"/>
    <p:sldId id="309" r:id="rId55"/>
    <p:sldId id="310" r:id="rId56"/>
    <p:sldId id="311" r:id="rId57"/>
    <p:sldId id="312" r:id="rId58"/>
    <p:sldId id="424" r:id="rId59"/>
    <p:sldId id="314" r:id="rId60"/>
    <p:sldId id="315" r:id="rId61"/>
    <p:sldId id="316" r:id="rId62"/>
    <p:sldId id="317" r:id="rId63"/>
    <p:sldId id="318" r:id="rId64"/>
    <p:sldId id="319" r:id="rId65"/>
    <p:sldId id="425" r:id="rId66"/>
  </p:sldIdLst>
  <p:sldSz cx="18288000" cy="10287000"/>
  <p:notesSz cx="6858000" cy="9144000"/>
  <p:embeddedFontLst>
    <p:embeddedFont>
      <p:font typeface="Kermit" panose="020F0503040000060003" pitchFamily="34" charset="0"/>
      <p:regular r:id="rId67"/>
      <p:bold r:id="rId68"/>
      <p:italic r:id="rId69"/>
      <p:boldItalic r:id="rId70"/>
    </p:embeddedFont>
    <p:embeddedFont>
      <p:font typeface="Kermit Extrabold" panose="020F0503040000060003" pitchFamily="34" charset="0"/>
      <p:bold r:id="rId71"/>
      <p:boldItalic r:id="rId72"/>
    </p:embeddedFont>
    <p:embeddedFont>
      <p:font typeface="Kermit Semibold" panose="020F0503040000060003" pitchFamily="34" charset="0"/>
      <p:bold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816" y="72"/>
      </p:cViewPr>
      <p:guideLst>
        <p:guide orient="horz" pos="2136"/>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8.fntdata"/><Relationship Id="rId79"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ild Torvund Olsen" userId="3423d729-1e8d-4c10-9ef2-90385d563038" providerId="ADAL" clId="{D6327E4C-6A42-4DC4-B986-FA85AF57380A}"/>
    <pc:docChg chg="delSld">
      <pc:chgData name="Arild Torvund Olsen" userId="3423d729-1e8d-4c10-9ef2-90385d563038" providerId="ADAL" clId="{D6327E4C-6A42-4DC4-B986-FA85AF57380A}" dt="2025-11-24T12:00:28.710" v="0" actId="47"/>
      <pc:docMkLst>
        <pc:docMk/>
      </pc:docMkLst>
      <pc:sldChg chg="del">
        <pc:chgData name="Arild Torvund Olsen" userId="3423d729-1e8d-4c10-9ef2-90385d563038" providerId="ADAL" clId="{D6327E4C-6A42-4DC4-B986-FA85AF57380A}" dt="2025-11-24T12:00:28.710" v="0" actId="47"/>
        <pc:sldMkLst>
          <pc:docMk/>
          <pc:sldMk cId="0" sldId="322"/>
        </pc:sldMkLst>
      </pc:sldChg>
      <pc:sldChg chg="del">
        <pc:chgData name="Arild Torvund Olsen" userId="3423d729-1e8d-4c10-9ef2-90385d563038" providerId="ADAL" clId="{D6327E4C-6A42-4DC4-B986-FA85AF57380A}" dt="2025-11-24T12:00:28.710" v="0" actId="47"/>
        <pc:sldMkLst>
          <pc:docMk/>
          <pc:sldMk cId="0" sldId="323"/>
        </pc:sldMkLst>
      </pc:sldChg>
      <pc:sldChg chg="del">
        <pc:chgData name="Arild Torvund Olsen" userId="3423d729-1e8d-4c10-9ef2-90385d563038" providerId="ADAL" clId="{D6327E4C-6A42-4DC4-B986-FA85AF57380A}" dt="2025-11-24T12:00:28.710" v="0" actId="47"/>
        <pc:sldMkLst>
          <pc:docMk/>
          <pc:sldMk cId="0" sldId="324"/>
        </pc:sldMkLst>
      </pc:sldChg>
      <pc:sldChg chg="del">
        <pc:chgData name="Arild Torvund Olsen" userId="3423d729-1e8d-4c10-9ef2-90385d563038" providerId="ADAL" clId="{D6327E4C-6A42-4DC4-B986-FA85AF57380A}" dt="2025-11-24T12:00:28.710" v="0" actId="47"/>
        <pc:sldMkLst>
          <pc:docMk/>
          <pc:sldMk cId="0" sldId="325"/>
        </pc:sldMkLst>
      </pc:sldChg>
      <pc:sldChg chg="del">
        <pc:chgData name="Arild Torvund Olsen" userId="3423d729-1e8d-4c10-9ef2-90385d563038" providerId="ADAL" clId="{D6327E4C-6A42-4DC4-B986-FA85AF57380A}" dt="2025-11-24T12:00:28.710" v="0" actId="47"/>
        <pc:sldMkLst>
          <pc:docMk/>
          <pc:sldMk cId="0" sldId="328"/>
        </pc:sldMkLst>
      </pc:sldChg>
      <pc:sldChg chg="del">
        <pc:chgData name="Arild Torvund Olsen" userId="3423d729-1e8d-4c10-9ef2-90385d563038" providerId="ADAL" clId="{D6327E4C-6A42-4DC4-B986-FA85AF57380A}" dt="2025-11-24T12:00:28.710" v="0" actId="47"/>
        <pc:sldMkLst>
          <pc:docMk/>
          <pc:sldMk cId="0" sldId="329"/>
        </pc:sldMkLst>
      </pc:sldChg>
      <pc:sldChg chg="del">
        <pc:chgData name="Arild Torvund Olsen" userId="3423d729-1e8d-4c10-9ef2-90385d563038" providerId="ADAL" clId="{D6327E4C-6A42-4DC4-B986-FA85AF57380A}" dt="2025-11-24T12:00:28.710" v="0" actId="47"/>
        <pc:sldMkLst>
          <pc:docMk/>
          <pc:sldMk cId="0" sldId="330"/>
        </pc:sldMkLst>
      </pc:sldChg>
      <pc:sldChg chg="del">
        <pc:chgData name="Arild Torvund Olsen" userId="3423d729-1e8d-4c10-9ef2-90385d563038" providerId="ADAL" clId="{D6327E4C-6A42-4DC4-B986-FA85AF57380A}" dt="2025-11-24T12:00:28.710" v="0" actId="47"/>
        <pc:sldMkLst>
          <pc:docMk/>
          <pc:sldMk cId="0" sldId="332"/>
        </pc:sldMkLst>
      </pc:sldChg>
      <pc:sldChg chg="del">
        <pc:chgData name="Arild Torvund Olsen" userId="3423d729-1e8d-4c10-9ef2-90385d563038" providerId="ADAL" clId="{D6327E4C-6A42-4DC4-B986-FA85AF57380A}" dt="2025-11-24T12:00:28.710" v="0" actId="47"/>
        <pc:sldMkLst>
          <pc:docMk/>
          <pc:sldMk cId="0" sldId="333"/>
        </pc:sldMkLst>
      </pc:sldChg>
      <pc:sldChg chg="del">
        <pc:chgData name="Arild Torvund Olsen" userId="3423d729-1e8d-4c10-9ef2-90385d563038" providerId="ADAL" clId="{D6327E4C-6A42-4DC4-B986-FA85AF57380A}" dt="2025-11-24T12:00:28.710" v="0" actId="47"/>
        <pc:sldMkLst>
          <pc:docMk/>
          <pc:sldMk cId="0" sldId="334"/>
        </pc:sldMkLst>
      </pc:sldChg>
      <pc:sldChg chg="del">
        <pc:chgData name="Arild Torvund Olsen" userId="3423d729-1e8d-4c10-9ef2-90385d563038" providerId="ADAL" clId="{D6327E4C-6A42-4DC4-B986-FA85AF57380A}" dt="2025-11-24T12:00:28.710" v="0" actId="47"/>
        <pc:sldMkLst>
          <pc:docMk/>
          <pc:sldMk cId="0" sldId="335"/>
        </pc:sldMkLst>
      </pc:sldChg>
      <pc:sldChg chg="del">
        <pc:chgData name="Arild Torvund Olsen" userId="3423d729-1e8d-4c10-9ef2-90385d563038" providerId="ADAL" clId="{D6327E4C-6A42-4DC4-B986-FA85AF57380A}" dt="2025-11-24T12:00:28.710" v="0" actId="47"/>
        <pc:sldMkLst>
          <pc:docMk/>
          <pc:sldMk cId="0" sldId="337"/>
        </pc:sldMkLst>
      </pc:sldChg>
      <pc:sldChg chg="del">
        <pc:chgData name="Arild Torvund Olsen" userId="3423d729-1e8d-4c10-9ef2-90385d563038" providerId="ADAL" clId="{D6327E4C-6A42-4DC4-B986-FA85AF57380A}" dt="2025-11-24T12:00:28.710" v="0" actId="47"/>
        <pc:sldMkLst>
          <pc:docMk/>
          <pc:sldMk cId="0" sldId="338"/>
        </pc:sldMkLst>
      </pc:sldChg>
      <pc:sldChg chg="del">
        <pc:chgData name="Arild Torvund Olsen" userId="3423d729-1e8d-4c10-9ef2-90385d563038" providerId="ADAL" clId="{D6327E4C-6A42-4DC4-B986-FA85AF57380A}" dt="2025-11-24T12:00:28.710" v="0" actId="47"/>
        <pc:sldMkLst>
          <pc:docMk/>
          <pc:sldMk cId="0" sldId="339"/>
        </pc:sldMkLst>
      </pc:sldChg>
      <pc:sldChg chg="del">
        <pc:chgData name="Arild Torvund Olsen" userId="3423d729-1e8d-4c10-9ef2-90385d563038" providerId="ADAL" clId="{D6327E4C-6A42-4DC4-B986-FA85AF57380A}" dt="2025-11-24T12:00:28.710" v="0" actId="47"/>
        <pc:sldMkLst>
          <pc:docMk/>
          <pc:sldMk cId="0" sldId="340"/>
        </pc:sldMkLst>
      </pc:sldChg>
      <pc:sldChg chg="del">
        <pc:chgData name="Arild Torvund Olsen" userId="3423d729-1e8d-4c10-9ef2-90385d563038" providerId="ADAL" clId="{D6327E4C-6A42-4DC4-B986-FA85AF57380A}" dt="2025-11-24T12:00:28.710" v="0" actId="47"/>
        <pc:sldMkLst>
          <pc:docMk/>
          <pc:sldMk cId="0" sldId="342"/>
        </pc:sldMkLst>
      </pc:sldChg>
      <pc:sldChg chg="del">
        <pc:chgData name="Arild Torvund Olsen" userId="3423d729-1e8d-4c10-9ef2-90385d563038" providerId="ADAL" clId="{D6327E4C-6A42-4DC4-B986-FA85AF57380A}" dt="2025-11-24T12:00:28.710" v="0" actId="47"/>
        <pc:sldMkLst>
          <pc:docMk/>
          <pc:sldMk cId="0" sldId="343"/>
        </pc:sldMkLst>
      </pc:sldChg>
      <pc:sldChg chg="del">
        <pc:chgData name="Arild Torvund Olsen" userId="3423d729-1e8d-4c10-9ef2-90385d563038" providerId="ADAL" clId="{D6327E4C-6A42-4DC4-B986-FA85AF57380A}" dt="2025-11-24T12:00:28.710" v="0" actId="47"/>
        <pc:sldMkLst>
          <pc:docMk/>
          <pc:sldMk cId="0" sldId="344"/>
        </pc:sldMkLst>
      </pc:sldChg>
      <pc:sldChg chg="del">
        <pc:chgData name="Arild Torvund Olsen" userId="3423d729-1e8d-4c10-9ef2-90385d563038" providerId="ADAL" clId="{D6327E4C-6A42-4DC4-B986-FA85AF57380A}" dt="2025-11-24T12:00:28.710" v="0" actId="47"/>
        <pc:sldMkLst>
          <pc:docMk/>
          <pc:sldMk cId="0" sldId="345"/>
        </pc:sldMkLst>
      </pc:sldChg>
      <pc:sldChg chg="del">
        <pc:chgData name="Arild Torvund Olsen" userId="3423d729-1e8d-4c10-9ef2-90385d563038" providerId="ADAL" clId="{D6327E4C-6A42-4DC4-B986-FA85AF57380A}" dt="2025-11-24T12:00:28.710" v="0" actId="47"/>
        <pc:sldMkLst>
          <pc:docMk/>
          <pc:sldMk cId="0" sldId="346"/>
        </pc:sldMkLst>
      </pc:sldChg>
      <pc:sldChg chg="del">
        <pc:chgData name="Arild Torvund Olsen" userId="3423d729-1e8d-4c10-9ef2-90385d563038" providerId="ADAL" clId="{D6327E4C-6A42-4DC4-B986-FA85AF57380A}" dt="2025-11-24T12:00:28.710" v="0" actId="47"/>
        <pc:sldMkLst>
          <pc:docMk/>
          <pc:sldMk cId="0" sldId="347"/>
        </pc:sldMkLst>
      </pc:sldChg>
      <pc:sldChg chg="del">
        <pc:chgData name="Arild Torvund Olsen" userId="3423d729-1e8d-4c10-9ef2-90385d563038" providerId="ADAL" clId="{D6327E4C-6A42-4DC4-B986-FA85AF57380A}" dt="2025-11-24T12:00:28.710" v="0" actId="47"/>
        <pc:sldMkLst>
          <pc:docMk/>
          <pc:sldMk cId="0" sldId="349"/>
        </pc:sldMkLst>
      </pc:sldChg>
      <pc:sldChg chg="del">
        <pc:chgData name="Arild Torvund Olsen" userId="3423d729-1e8d-4c10-9ef2-90385d563038" providerId="ADAL" clId="{D6327E4C-6A42-4DC4-B986-FA85AF57380A}" dt="2025-11-24T12:00:28.710" v="0" actId="47"/>
        <pc:sldMkLst>
          <pc:docMk/>
          <pc:sldMk cId="0" sldId="350"/>
        </pc:sldMkLst>
      </pc:sldChg>
      <pc:sldChg chg="del">
        <pc:chgData name="Arild Torvund Olsen" userId="3423d729-1e8d-4c10-9ef2-90385d563038" providerId="ADAL" clId="{D6327E4C-6A42-4DC4-B986-FA85AF57380A}" dt="2025-11-24T12:00:28.710" v="0" actId="47"/>
        <pc:sldMkLst>
          <pc:docMk/>
          <pc:sldMk cId="0" sldId="351"/>
        </pc:sldMkLst>
      </pc:sldChg>
      <pc:sldChg chg="del">
        <pc:chgData name="Arild Torvund Olsen" userId="3423d729-1e8d-4c10-9ef2-90385d563038" providerId="ADAL" clId="{D6327E4C-6A42-4DC4-B986-FA85AF57380A}" dt="2025-11-24T12:00:28.710" v="0" actId="47"/>
        <pc:sldMkLst>
          <pc:docMk/>
          <pc:sldMk cId="0" sldId="353"/>
        </pc:sldMkLst>
      </pc:sldChg>
      <pc:sldChg chg="del">
        <pc:chgData name="Arild Torvund Olsen" userId="3423d729-1e8d-4c10-9ef2-90385d563038" providerId="ADAL" clId="{D6327E4C-6A42-4DC4-B986-FA85AF57380A}" dt="2025-11-24T12:00:28.710" v="0" actId="47"/>
        <pc:sldMkLst>
          <pc:docMk/>
          <pc:sldMk cId="0" sldId="354"/>
        </pc:sldMkLst>
      </pc:sldChg>
      <pc:sldChg chg="del">
        <pc:chgData name="Arild Torvund Olsen" userId="3423d729-1e8d-4c10-9ef2-90385d563038" providerId="ADAL" clId="{D6327E4C-6A42-4DC4-B986-FA85AF57380A}" dt="2025-11-24T12:00:28.710" v="0" actId="47"/>
        <pc:sldMkLst>
          <pc:docMk/>
          <pc:sldMk cId="0" sldId="355"/>
        </pc:sldMkLst>
      </pc:sldChg>
      <pc:sldChg chg="del">
        <pc:chgData name="Arild Torvund Olsen" userId="3423d729-1e8d-4c10-9ef2-90385d563038" providerId="ADAL" clId="{D6327E4C-6A42-4DC4-B986-FA85AF57380A}" dt="2025-11-24T12:00:28.710" v="0" actId="47"/>
        <pc:sldMkLst>
          <pc:docMk/>
          <pc:sldMk cId="0" sldId="356"/>
        </pc:sldMkLst>
      </pc:sldChg>
      <pc:sldChg chg="del">
        <pc:chgData name="Arild Torvund Olsen" userId="3423d729-1e8d-4c10-9ef2-90385d563038" providerId="ADAL" clId="{D6327E4C-6A42-4DC4-B986-FA85AF57380A}" dt="2025-11-24T12:00:28.710" v="0" actId="47"/>
        <pc:sldMkLst>
          <pc:docMk/>
          <pc:sldMk cId="0" sldId="357"/>
        </pc:sldMkLst>
      </pc:sldChg>
      <pc:sldChg chg="del">
        <pc:chgData name="Arild Torvund Olsen" userId="3423d729-1e8d-4c10-9ef2-90385d563038" providerId="ADAL" clId="{D6327E4C-6A42-4DC4-B986-FA85AF57380A}" dt="2025-11-24T12:00:28.710" v="0" actId="47"/>
        <pc:sldMkLst>
          <pc:docMk/>
          <pc:sldMk cId="0" sldId="358"/>
        </pc:sldMkLst>
      </pc:sldChg>
      <pc:sldChg chg="del">
        <pc:chgData name="Arild Torvund Olsen" userId="3423d729-1e8d-4c10-9ef2-90385d563038" providerId="ADAL" clId="{D6327E4C-6A42-4DC4-B986-FA85AF57380A}" dt="2025-11-24T12:00:28.710" v="0" actId="47"/>
        <pc:sldMkLst>
          <pc:docMk/>
          <pc:sldMk cId="0" sldId="360"/>
        </pc:sldMkLst>
      </pc:sldChg>
      <pc:sldChg chg="del">
        <pc:chgData name="Arild Torvund Olsen" userId="3423d729-1e8d-4c10-9ef2-90385d563038" providerId="ADAL" clId="{D6327E4C-6A42-4DC4-B986-FA85AF57380A}" dt="2025-11-24T12:00:28.710" v="0" actId="47"/>
        <pc:sldMkLst>
          <pc:docMk/>
          <pc:sldMk cId="0" sldId="361"/>
        </pc:sldMkLst>
      </pc:sldChg>
      <pc:sldChg chg="del">
        <pc:chgData name="Arild Torvund Olsen" userId="3423d729-1e8d-4c10-9ef2-90385d563038" providerId="ADAL" clId="{D6327E4C-6A42-4DC4-B986-FA85AF57380A}" dt="2025-11-24T12:00:28.710" v="0" actId="47"/>
        <pc:sldMkLst>
          <pc:docMk/>
          <pc:sldMk cId="0" sldId="363"/>
        </pc:sldMkLst>
      </pc:sldChg>
      <pc:sldChg chg="del">
        <pc:chgData name="Arild Torvund Olsen" userId="3423d729-1e8d-4c10-9ef2-90385d563038" providerId="ADAL" clId="{D6327E4C-6A42-4DC4-B986-FA85AF57380A}" dt="2025-11-24T12:00:28.710" v="0" actId="47"/>
        <pc:sldMkLst>
          <pc:docMk/>
          <pc:sldMk cId="0" sldId="367"/>
        </pc:sldMkLst>
      </pc:sldChg>
      <pc:sldChg chg="del">
        <pc:chgData name="Arild Torvund Olsen" userId="3423d729-1e8d-4c10-9ef2-90385d563038" providerId="ADAL" clId="{D6327E4C-6A42-4DC4-B986-FA85AF57380A}" dt="2025-11-24T12:00:28.710" v="0" actId="47"/>
        <pc:sldMkLst>
          <pc:docMk/>
          <pc:sldMk cId="0" sldId="368"/>
        </pc:sldMkLst>
      </pc:sldChg>
      <pc:sldChg chg="del">
        <pc:chgData name="Arild Torvund Olsen" userId="3423d729-1e8d-4c10-9ef2-90385d563038" providerId="ADAL" clId="{D6327E4C-6A42-4DC4-B986-FA85AF57380A}" dt="2025-11-24T12:00:28.710" v="0" actId="47"/>
        <pc:sldMkLst>
          <pc:docMk/>
          <pc:sldMk cId="0" sldId="369"/>
        </pc:sldMkLst>
      </pc:sldChg>
      <pc:sldChg chg="del">
        <pc:chgData name="Arild Torvund Olsen" userId="3423d729-1e8d-4c10-9ef2-90385d563038" providerId="ADAL" clId="{D6327E4C-6A42-4DC4-B986-FA85AF57380A}" dt="2025-11-24T12:00:28.710" v="0" actId="47"/>
        <pc:sldMkLst>
          <pc:docMk/>
          <pc:sldMk cId="0" sldId="370"/>
        </pc:sldMkLst>
      </pc:sldChg>
      <pc:sldChg chg="del">
        <pc:chgData name="Arild Torvund Olsen" userId="3423d729-1e8d-4c10-9ef2-90385d563038" providerId="ADAL" clId="{D6327E4C-6A42-4DC4-B986-FA85AF57380A}" dt="2025-11-24T12:00:28.710" v="0" actId="47"/>
        <pc:sldMkLst>
          <pc:docMk/>
          <pc:sldMk cId="0" sldId="372"/>
        </pc:sldMkLst>
      </pc:sldChg>
      <pc:sldChg chg="del">
        <pc:chgData name="Arild Torvund Olsen" userId="3423d729-1e8d-4c10-9ef2-90385d563038" providerId="ADAL" clId="{D6327E4C-6A42-4DC4-B986-FA85AF57380A}" dt="2025-11-24T12:00:28.710" v="0" actId="47"/>
        <pc:sldMkLst>
          <pc:docMk/>
          <pc:sldMk cId="0" sldId="373"/>
        </pc:sldMkLst>
      </pc:sldChg>
      <pc:sldChg chg="del">
        <pc:chgData name="Arild Torvund Olsen" userId="3423d729-1e8d-4c10-9ef2-90385d563038" providerId="ADAL" clId="{D6327E4C-6A42-4DC4-B986-FA85AF57380A}" dt="2025-11-24T12:00:28.710" v="0" actId="47"/>
        <pc:sldMkLst>
          <pc:docMk/>
          <pc:sldMk cId="0" sldId="374"/>
        </pc:sldMkLst>
      </pc:sldChg>
      <pc:sldChg chg="del">
        <pc:chgData name="Arild Torvund Olsen" userId="3423d729-1e8d-4c10-9ef2-90385d563038" providerId="ADAL" clId="{D6327E4C-6A42-4DC4-B986-FA85AF57380A}" dt="2025-11-24T12:00:28.710" v="0" actId="47"/>
        <pc:sldMkLst>
          <pc:docMk/>
          <pc:sldMk cId="0" sldId="375"/>
        </pc:sldMkLst>
      </pc:sldChg>
      <pc:sldChg chg="del">
        <pc:chgData name="Arild Torvund Olsen" userId="3423d729-1e8d-4c10-9ef2-90385d563038" providerId="ADAL" clId="{D6327E4C-6A42-4DC4-B986-FA85AF57380A}" dt="2025-11-24T12:00:28.710" v="0" actId="47"/>
        <pc:sldMkLst>
          <pc:docMk/>
          <pc:sldMk cId="0" sldId="376"/>
        </pc:sldMkLst>
      </pc:sldChg>
      <pc:sldChg chg="del">
        <pc:chgData name="Arild Torvund Olsen" userId="3423d729-1e8d-4c10-9ef2-90385d563038" providerId="ADAL" clId="{D6327E4C-6A42-4DC4-B986-FA85AF57380A}" dt="2025-11-24T12:00:28.710" v="0" actId="47"/>
        <pc:sldMkLst>
          <pc:docMk/>
          <pc:sldMk cId="0" sldId="377"/>
        </pc:sldMkLst>
      </pc:sldChg>
      <pc:sldChg chg="del">
        <pc:chgData name="Arild Torvund Olsen" userId="3423d729-1e8d-4c10-9ef2-90385d563038" providerId="ADAL" clId="{D6327E4C-6A42-4DC4-B986-FA85AF57380A}" dt="2025-11-24T12:00:28.710" v="0" actId="47"/>
        <pc:sldMkLst>
          <pc:docMk/>
          <pc:sldMk cId="0" sldId="385"/>
        </pc:sldMkLst>
      </pc:sldChg>
      <pc:sldChg chg="del">
        <pc:chgData name="Arild Torvund Olsen" userId="3423d729-1e8d-4c10-9ef2-90385d563038" providerId="ADAL" clId="{D6327E4C-6A42-4DC4-B986-FA85AF57380A}" dt="2025-11-24T12:00:28.710" v="0" actId="47"/>
        <pc:sldMkLst>
          <pc:docMk/>
          <pc:sldMk cId="0" sldId="386"/>
        </pc:sldMkLst>
      </pc:sldChg>
      <pc:sldChg chg="del">
        <pc:chgData name="Arild Torvund Olsen" userId="3423d729-1e8d-4c10-9ef2-90385d563038" providerId="ADAL" clId="{D6327E4C-6A42-4DC4-B986-FA85AF57380A}" dt="2025-11-24T12:00:28.710" v="0" actId="47"/>
        <pc:sldMkLst>
          <pc:docMk/>
          <pc:sldMk cId="0" sldId="387"/>
        </pc:sldMkLst>
      </pc:sldChg>
      <pc:sldChg chg="del">
        <pc:chgData name="Arild Torvund Olsen" userId="3423d729-1e8d-4c10-9ef2-90385d563038" providerId="ADAL" clId="{D6327E4C-6A42-4DC4-B986-FA85AF57380A}" dt="2025-11-24T12:00:28.710" v="0" actId="47"/>
        <pc:sldMkLst>
          <pc:docMk/>
          <pc:sldMk cId="0" sldId="389"/>
        </pc:sldMkLst>
      </pc:sldChg>
      <pc:sldChg chg="del">
        <pc:chgData name="Arild Torvund Olsen" userId="3423d729-1e8d-4c10-9ef2-90385d563038" providerId="ADAL" clId="{D6327E4C-6A42-4DC4-B986-FA85AF57380A}" dt="2025-11-24T12:00:28.710" v="0" actId="47"/>
        <pc:sldMkLst>
          <pc:docMk/>
          <pc:sldMk cId="0" sldId="390"/>
        </pc:sldMkLst>
      </pc:sldChg>
      <pc:sldChg chg="del">
        <pc:chgData name="Arild Torvund Olsen" userId="3423d729-1e8d-4c10-9ef2-90385d563038" providerId="ADAL" clId="{D6327E4C-6A42-4DC4-B986-FA85AF57380A}" dt="2025-11-24T12:00:28.710" v="0" actId="47"/>
        <pc:sldMkLst>
          <pc:docMk/>
          <pc:sldMk cId="0" sldId="391"/>
        </pc:sldMkLst>
      </pc:sldChg>
      <pc:sldChg chg="del">
        <pc:chgData name="Arild Torvund Olsen" userId="3423d729-1e8d-4c10-9ef2-90385d563038" providerId="ADAL" clId="{D6327E4C-6A42-4DC4-B986-FA85AF57380A}" dt="2025-11-24T12:00:28.710" v="0" actId="47"/>
        <pc:sldMkLst>
          <pc:docMk/>
          <pc:sldMk cId="0" sldId="392"/>
        </pc:sldMkLst>
      </pc:sldChg>
      <pc:sldChg chg="del">
        <pc:chgData name="Arild Torvund Olsen" userId="3423d729-1e8d-4c10-9ef2-90385d563038" providerId="ADAL" clId="{D6327E4C-6A42-4DC4-B986-FA85AF57380A}" dt="2025-11-24T12:00:28.710" v="0" actId="47"/>
        <pc:sldMkLst>
          <pc:docMk/>
          <pc:sldMk cId="0" sldId="394"/>
        </pc:sldMkLst>
      </pc:sldChg>
      <pc:sldChg chg="del">
        <pc:chgData name="Arild Torvund Olsen" userId="3423d729-1e8d-4c10-9ef2-90385d563038" providerId="ADAL" clId="{D6327E4C-6A42-4DC4-B986-FA85AF57380A}" dt="2025-11-24T12:00:28.710" v="0" actId="47"/>
        <pc:sldMkLst>
          <pc:docMk/>
          <pc:sldMk cId="0" sldId="395"/>
        </pc:sldMkLst>
      </pc:sldChg>
      <pc:sldChg chg="del">
        <pc:chgData name="Arild Torvund Olsen" userId="3423d729-1e8d-4c10-9ef2-90385d563038" providerId="ADAL" clId="{D6327E4C-6A42-4DC4-B986-FA85AF57380A}" dt="2025-11-24T12:00:28.710" v="0" actId="47"/>
        <pc:sldMkLst>
          <pc:docMk/>
          <pc:sldMk cId="0" sldId="396"/>
        </pc:sldMkLst>
      </pc:sldChg>
      <pc:sldChg chg="del">
        <pc:chgData name="Arild Torvund Olsen" userId="3423d729-1e8d-4c10-9ef2-90385d563038" providerId="ADAL" clId="{D6327E4C-6A42-4DC4-B986-FA85AF57380A}" dt="2025-11-24T12:00:28.710" v="0" actId="47"/>
        <pc:sldMkLst>
          <pc:docMk/>
          <pc:sldMk cId="0" sldId="398"/>
        </pc:sldMkLst>
      </pc:sldChg>
      <pc:sldChg chg="del">
        <pc:chgData name="Arild Torvund Olsen" userId="3423d729-1e8d-4c10-9ef2-90385d563038" providerId="ADAL" clId="{D6327E4C-6A42-4DC4-B986-FA85AF57380A}" dt="2025-11-24T12:00:28.710" v="0" actId="47"/>
        <pc:sldMkLst>
          <pc:docMk/>
          <pc:sldMk cId="0" sldId="399"/>
        </pc:sldMkLst>
      </pc:sldChg>
      <pc:sldChg chg="del">
        <pc:chgData name="Arild Torvund Olsen" userId="3423d729-1e8d-4c10-9ef2-90385d563038" providerId="ADAL" clId="{D6327E4C-6A42-4DC4-B986-FA85AF57380A}" dt="2025-11-24T12:00:28.710" v="0" actId="47"/>
        <pc:sldMkLst>
          <pc:docMk/>
          <pc:sldMk cId="0" sldId="401"/>
        </pc:sldMkLst>
      </pc:sldChg>
      <pc:sldChg chg="del">
        <pc:chgData name="Arild Torvund Olsen" userId="3423d729-1e8d-4c10-9ef2-90385d563038" providerId="ADAL" clId="{D6327E4C-6A42-4DC4-B986-FA85AF57380A}" dt="2025-11-24T12:00:28.710" v="0" actId="47"/>
        <pc:sldMkLst>
          <pc:docMk/>
          <pc:sldMk cId="0" sldId="403"/>
        </pc:sldMkLst>
      </pc:sldChg>
      <pc:sldChg chg="del">
        <pc:chgData name="Arild Torvund Olsen" userId="3423d729-1e8d-4c10-9ef2-90385d563038" providerId="ADAL" clId="{D6327E4C-6A42-4DC4-B986-FA85AF57380A}" dt="2025-11-24T12:00:28.710" v="0" actId="47"/>
        <pc:sldMkLst>
          <pc:docMk/>
          <pc:sldMk cId="0" sldId="404"/>
        </pc:sldMkLst>
      </pc:sldChg>
      <pc:sldChg chg="del">
        <pc:chgData name="Arild Torvund Olsen" userId="3423d729-1e8d-4c10-9ef2-90385d563038" providerId="ADAL" clId="{D6327E4C-6A42-4DC4-B986-FA85AF57380A}" dt="2025-11-24T12:00:28.710" v="0" actId="47"/>
        <pc:sldMkLst>
          <pc:docMk/>
          <pc:sldMk cId="0" sldId="407"/>
        </pc:sldMkLst>
      </pc:sldChg>
      <pc:sldChg chg="del">
        <pc:chgData name="Arild Torvund Olsen" userId="3423d729-1e8d-4c10-9ef2-90385d563038" providerId="ADAL" clId="{D6327E4C-6A42-4DC4-B986-FA85AF57380A}" dt="2025-11-24T12:00:28.710" v="0" actId="47"/>
        <pc:sldMkLst>
          <pc:docMk/>
          <pc:sldMk cId="0" sldId="413"/>
        </pc:sldMkLst>
      </pc:sldChg>
      <pc:sldChg chg="del">
        <pc:chgData name="Arild Torvund Olsen" userId="3423d729-1e8d-4c10-9ef2-90385d563038" providerId="ADAL" clId="{D6327E4C-6A42-4DC4-B986-FA85AF57380A}" dt="2025-11-24T12:00:28.710" v="0" actId="47"/>
        <pc:sldMkLst>
          <pc:docMk/>
          <pc:sldMk cId="4148090813" sldId="426"/>
        </pc:sldMkLst>
      </pc:sldChg>
      <pc:sldChg chg="del">
        <pc:chgData name="Arild Torvund Olsen" userId="3423d729-1e8d-4c10-9ef2-90385d563038" providerId="ADAL" clId="{D6327E4C-6A42-4DC4-B986-FA85AF57380A}" dt="2025-11-24T12:00:28.710" v="0" actId="47"/>
        <pc:sldMkLst>
          <pc:docMk/>
          <pc:sldMk cId="2751122719" sldId="427"/>
        </pc:sldMkLst>
      </pc:sldChg>
      <pc:sldChg chg="del">
        <pc:chgData name="Arild Torvund Olsen" userId="3423d729-1e8d-4c10-9ef2-90385d563038" providerId="ADAL" clId="{D6327E4C-6A42-4DC4-B986-FA85AF57380A}" dt="2025-11-24T12:00:28.710" v="0" actId="47"/>
        <pc:sldMkLst>
          <pc:docMk/>
          <pc:sldMk cId="1165370734" sldId="428"/>
        </pc:sldMkLst>
      </pc:sldChg>
      <pc:sldChg chg="del">
        <pc:chgData name="Arild Torvund Olsen" userId="3423d729-1e8d-4c10-9ef2-90385d563038" providerId="ADAL" clId="{D6327E4C-6A42-4DC4-B986-FA85AF57380A}" dt="2025-11-24T12:00:28.710" v="0" actId="47"/>
        <pc:sldMkLst>
          <pc:docMk/>
          <pc:sldMk cId="1780315127" sldId="429"/>
        </pc:sldMkLst>
      </pc:sldChg>
      <pc:sldChg chg="del">
        <pc:chgData name="Arild Torvund Olsen" userId="3423d729-1e8d-4c10-9ef2-90385d563038" providerId="ADAL" clId="{D6327E4C-6A42-4DC4-B986-FA85AF57380A}" dt="2025-11-24T12:00:28.710" v="0" actId="47"/>
        <pc:sldMkLst>
          <pc:docMk/>
          <pc:sldMk cId="617260703" sldId="430"/>
        </pc:sldMkLst>
      </pc:sldChg>
      <pc:sldChg chg="del">
        <pc:chgData name="Arild Torvund Olsen" userId="3423d729-1e8d-4c10-9ef2-90385d563038" providerId="ADAL" clId="{D6327E4C-6A42-4DC4-B986-FA85AF57380A}" dt="2025-11-24T12:00:28.710" v="0" actId="47"/>
        <pc:sldMkLst>
          <pc:docMk/>
          <pc:sldMk cId="2739188106" sldId="431"/>
        </pc:sldMkLst>
      </pc:sldChg>
      <pc:sldChg chg="del">
        <pc:chgData name="Arild Torvund Olsen" userId="3423d729-1e8d-4c10-9ef2-90385d563038" providerId="ADAL" clId="{D6327E4C-6A42-4DC4-B986-FA85AF57380A}" dt="2025-11-24T12:00:28.710" v="0" actId="47"/>
        <pc:sldMkLst>
          <pc:docMk/>
          <pc:sldMk cId="2079816012" sldId="432"/>
        </pc:sldMkLst>
      </pc:sldChg>
      <pc:sldChg chg="del">
        <pc:chgData name="Arild Torvund Olsen" userId="3423d729-1e8d-4c10-9ef2-90385d563038" providerId="ADAL" clId="{D6327E4C-6A42-4DC4-B986-FA85AF57380A}" dt="2025-11-24T12:00:28.710" v="0" actId="47"/>
        <pc:sldMkLst>
          <pc:docMk/>
          <pc:sldMk cId="3149766621" sldId="433"/>
        </pc:sldMkLst>
      </pc:sldChg>
      <pc:sldChg chg="del">
        <pc:chgData name="Arild Torvund Olsen" userId="3423d729-1e8d-4c10-9ef2-90385d563038" providerId="ADAL" clId="{D6327E4C-6A42-4DC4-B986-FA85AF57380A}" dt="2025-11-24T12:00:28.710" v="0" actId="47"/>
        <pc:sldMkLst>
          <pc:docMk/>
          <pc:sldMk cId="2826891303" sldId="434"/>
        </pc:sldMkLst>
      </pc:sldChg>
      <pc:sldChg chg="del">
        <pc:chgData name="Arild Torvund Olsen" userId="3423d729-1e8d-4c10-9ef2-90385d563038" providerId="ADAL" clId="{D6327E4C-6A42-4DC4-B986-FA85AF57380A}" dt="2025-11-24T12:00:28.710" v="0" actId="47"/>
        <pc:sldMkLst>
          <pc:docMk/>
          <pc:sldMk cId="301317516" sldId="435"/>
        </pc:sldMkLst>
      </pc:sldChg>
      <pc:sldChg chg="del">
        <pc:chgData name="Arild Torvund Olsen" userId="3423d729-1e8d-4c10-9ef2-90385d563038" providerId="ADAL" clId="{D6327E4C-6A42-4DC4-B986-FA85AF57380A}" dt="2025-11-24T12:00:28.710" v="0" actId="47"/>
        <pc:sldMkLst>
          <pc:docMk/>
          <pc:sldMk cId="979683491" sldId="436"/>
        </pc:sldMkLst>
      </pc:sldChg>
      <pc:sldChg chg="del">
        <pc:chgData name="Arild Torvund Olsen" userId="3423d729-1e8d-4c10-9ef2-90385d563038" providerId="ADAL" clId="{D6327E4C-6A42-4DC4-B986-FA85AF57380A}" dt="2025-11-24T12:00:28.710" v="0" actId="47"/>
        <pc:sldMkLst>
          <pc:docMk/>
          <pc:sldMk cId="1328546426" sldId="437"/>
        </pc:sldMkLst>
      </pc:sldChg>
      <pc:sldChg chg="del">
        <pc:chgData name="Arild Torvund Olsen" userId="3423d729-1e8d-4c10-9ef2-90385d563038" providerId="ADAL" clId="{D6327E4C-6A42-4DC4-B986-FA85AF57380A}" dt="2025-11-24T12:00:28.710" v="0" actId="47"/>
        <pc:sldMkLst>
          <pc:docMk/>
          <pc:sldMk cId="4169432470" sldId="438"/>
        </pc:sldMkLst>
      </pc:sldChg>
      <pc:sldChg chg="del">
        <pc:chgData name="Arild Torvund Olsen" userId="3423d729-1e8d-4c10-9ef2-90385d563038" providerId="ADAL" clId="{D6327E4C-6A42-4DC4-B986-FA85AF57380A}" dt="2025-11-24T12:00:28.710" v="0" actId="47"/>
        <pc:sldMkLst>
          <pc:docMk/>
          <pc:sldMk cId="2358350443" sldId="439"/>
        </pc:sldMkLst>
      </pc:sldChg>
      <pc:sldChg chg="del">
        <pc:chgData name="Arild Torvund Olsen" userId="3423d729-1e8d-4c10-9ef2-90385d563038" providerId="ADAL" clId="{D6327E4C-6A42-4DC4-B986-FA85AF57380A}" dt="2025-11-24T12:00:28.710" v="0" actId="47"/>
        <pc:sldMkLst>
          <pc:docMk/>
          <pc:sldMk cId="3628973285" sldId="440"/>
        </pc:sldMkLst>
      </pc:sldChg>
      <pc:sldChg chg="del">
        <pc:chgData name="Arild Torvund Olsen" userId="3423d729-1e8d-4c10-9ef2-90385d563038" providerId="ADAL" clId="{D6327E4C-6A42-4DC4-B986-FA85AF57380A}" dt="2025-11-24T12:00:28.710" v="0" actId="47"/>
        <pc:sldMkLst>
          <pc:docMk/>
          <pc:sldMk cId="4005423174" sldId="441"/>
        </pc:sldMkLst>
      </pc:sldChg>
      <pc:sldChg chg="del">
        <pc:chgData name="Arild Torvund Olsen" userId="3423d729-1e8d-4c10-9ef2-90385d563038" providerId="ADAL" clId="{D6327E4C-6A42-4DC4-B986-FA85AF57380A}" dt="2025-11-24T12:00:28.710" v="0" actId="47"/>
        <pc:sldMkLst>
          <pc:docMk/>
          <pc:sldMk cId="90006141" sldId="442"/>
        </pc:sldMkLst>
      </pc:sldChg>
      <pc:sldChg chg="del">
        <pc:chgData name="Arild Torvund Olsen" userId="3423d729-1e8d-4c10-9ef2-90385d563038" providerId="ADAL" clId="{D6327E4C-6A42-4DC4-B986-FA85AF57380A}" dt="2025-11-24T12:00:28.710" v="0" actId="47"/>
        <pc:sldMkLst>
          <pc:docMk/>
          <pc:sldMk cId="3811894944" sldId="443"/>
        </pc:sldMkLst>
      </pc:sldChg>
      <pc:sldChg chg="del">
        <pc:chgData name="Arild Torvund Olsen" userId="3423d729-1e8d-4c10-9ef2-90385d563038" providerId="ADAL" clId="{D6327E4C-6A42-4DC4-B986-FA85AF57380A}" dt="2025-11-24T12:00:28.710" v="0" actId="47"/>
        <pc:sldMkLst>
          <pc:docMk/>
          <pc:sldMk cId="2321025484" sldId="444"/>
        </pc:sldMkLst>
      </pc:sldChg>
      <pc:sldChg chg="del">
        <pc:chgData name="Arild Torvund Olsen" userId="3423d729-1e8d-4c10-9ef2-90385d563038" providerId="ADAL" clId="{D6327E4C-6A42-4DC4-B986-FA85AF57380A}" dt="2025-11-24T12:00:28.710" v="0" actId="47"/>
        <pc:sldMkLst>
          <pc:docMk/>
          <pc:sldMk cId="2209524558" sldId="445"/>
        </pc:sldMkLst>
      </pc:sldChg>
      <pc:sldChg chg="del">
        <pc:chgData name="Arild Torvund Olsen" userId="3423d729-1e8d-4c10-9ef2-90385d563038" providerId="ADAL" clId="{D6327E4C-6A42-4DC4-B986-FA85AF57380A}" dt="2025-11-24T12:00:28.710" v="0" actId="47"/>
        <pc:sldMkLst>
          <pc:docMk/>
          <pc:sldMk cId="69781921" sldId="446"/>
        </pc:sldMkLst>
      </pc:sldChg>
      <pc:sldChg chg="del">
        <pc:chgData name="Arild Torvund Olsen" userId="3423d729-1e8d-4c10-9ef2-90385d563038" providerId="ADAL" clId="{D6327E4C-6A42-4DC4-B986-FA85AF57380A}" dt="2025-11-24T12:00:28.710" v="0" actId="47"/>
        <pc:sldMkLst>
          <pc:docMk/>
          <pc:sldMk cId="2389939452" sldId="447"/>
        </pc:sldMkLst>
      </pc:sldChg>
      <pc:sldChg chg="del">
        <pc:chgData name="Arild Torvund Olsen" userId="3423d729-1e8d-4c10-9ef2-90385d563038" providerId="ADAL" clId="{D6327E4C-6A42-4DC4-B986-FA85AF57380A}" dt="2025-11-24T12:00:28.710" v="0" actId="47"/>
        <pc:sldMkLst>
          <pc:docMk/>
          <pc:sldMk cId="2791222801" sldId="448"/>
        </pc:sldMkLst>
      </pc:sldChg>
      <pc:sldChg chg="del">
        <pc:chgData name="Arild Torvund Olsen" userId="3423d729-1e8d-4c10-9ef2-90385d563038" providerId="ADAL" clId="{D6327E4C-6A42-4DC4-B986-FA85AF57380A}" dt="2025-11-24T12:00:28.710" v="0" actId="47"/>
        <pc:sldMkLst>
          <pc:docMk/>
          <pc:sldMk cId="268236173" sldId="449"/>
        </pc:sldMkLst>
      </pc:sldChg>
      <pc:sldChg chg="del">
        <pc:chgData name="Arild Torvund Olsen" userId="3423d729-1e8d-4c10-9ef2-90385d563038" providerId="ADAL" clId="{D6327E4C-6A42-4DC4-B986-FA85AF57380A}" dt="2025-11-24T12:00:28.710" v="0" actId="47"/>
        <pc:sldMkLst>
          <pc:docMk/>
          <pc:sldMk cId="662025667" sldId="450"/>
        </pc:sldMkLst>
      </pc:sldChg>
      <pc:sldChg chg="del">
        <pc:chgData name="Arild Torvund Olsen" userId="3423d729-1e8d-4c10-9ef2-90385d563038" providerId="ADAL" clId="{D6327E4C-6A42-4DC4-B986-FA85AF57380A}" dt="2025-11-24T12:00:28.710" v="0" actId="47"/>
        <pc:sldMkLst>
          <pc:docMk/>
          <pc:sldMk cId="3468843426" sldId="451"/>
        </pc:sldMkLst>
      </pc:sldChg>
      <pc:sldChg chg="del">
        <pc:chgData name="Arild Torvund Olsen" userId="3423d729-1e8d-4c10-9ef2-90385d563038" providerId="ADAL" clId="{D6327E4C-6A42-4DC4-B986-FA85AF57380A}" dt="2025-11-24T12:00:28.710" v="0" actId="47"/>
        <pc:sldMkLst>
          <pc:docMk/>
          <pc:sldMk cId="3322807884" sldId="452"/>
        </pc:sldMkLst>
      </pc:sldChg>
      <pc:sldChg chg="del">
        <pc:chgData name="Arild Torvund Olsen" userId="3423d729-1e8d-4c10-9ef2-90385d563038" providerId="ADAL" clId="{D6327E4C-6A42-4DC4-B986-FA85AF57380A}" dt="2025-11-24T12:00:28.710" v="0" actId="47"/>
        <pc:sldMkLst>
          <pc:docMk/>
          <pc:sldMk cId="1802420607" sldId="453"/>
        </pc:sldMkLst>
      </pc:sldChg>
      <pc:sldChg chg="del">
        <pc:chgData name="Arild Torvund Olsen" userId="3423d729-1e8d-4c10-9ef2-90385d563038" providerId="ADAL" clId="{D6327E4C-6A42-4DC4-B986-FA85AF57380A}" dt="2025-11-24T12:00:28.710" v="0" actId="47"/>
        <pc:sldMkLst>
          <pc:docMk/>
          <pc:sldMk cId="1310858261" sldId="454"/>
        </pc:sldMkLst>
      </pc:sldChg>
      <pc:sldChg chg="del">
        <pc:chgData name="Arild Torvund Olsen" userId="3423d729-1e8d-4c10-9ef2-90385d563038" providerId="ADAL" clId="{D6327E4C-6A42-4DC4-B986-FA85AF57380A}" dt="2025-11-24T12:00:28.710" v="0" actId="47"/>
        <pc:sldMkLst>
          <pc:docMk/>
          <pc:sldMk cId="3413217486" sldId="455"/>
        </pc:sldMkLst>
      </pc:sldChg>
      <pc:sldChg chg="del">
        <pc:chgData name="Arild Torvund Olsen" userId="3423d729-1e8d-4c10-9ef2-90385d563038" providerId="ADAL" clId="{D6327E4C-6A42-4DC4-B986-FA85AF57380A}" dt="2025-11-24T12:00:28.710" v="0" actId="47"/>
        <pc:sldMkLst>
          <pc:docMk/>
          <pc:sldMk cId="963808737" sldId="456"/>
        </pc:sldMkLst>
      </pc:sldChg>
      <pc:sldChg chg="del">
        <pc:chgData name="Arild Torvund Olsen" userId="3423d729-1e8d-4c10-9ef2-90385d563038" providerId="ADAL" clId="{D6327E4C-6A42-4DC4-B986-FA85AF57380A}" dt="2025-11-24T12:00:28.710" v="0" actId="47"/>
        <pc:sldMkLst>
          <pc:docMk/>
          <pc:sldMk cId="1271896401" sldId="457"/>
        </pc:sldMkLst>
      </pc:sldChg>
      <pc:sldChg chg="del">
        <pc:chgData name="Arild Torvund Olsen" userId="3423d729-1e8d-4c10-9ef2-90385d563038" providerId="ADAL" clId="{D6327E4C-6A42-4DC4-B986-FA85AF57380A}" dt="2025-11-24T12:00:28.710" v="0" actId="47"/>
        <pc:sldMkLst>
          <pc:docMk/>
          <pc:sldMk cId="1648204593" sldId="458"/>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jUvbE12gOCc" TargetMode="Externa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framtidajunior.no/2024/01/26/lag-ein-meisebolle-til-fuglane-i-hagen/" TargetMode="External"/><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hyperlink" Target="https://framtidajunior.no/2020/04/14/ekspert-seier-vi-skal-slutte-mate-fuglane-etter-pasken/"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QuVfGA-5ZNI"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nynorsksenteret.no/julekalender/julekalender-2/onske-og-lofte-for-adventstida"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nynorsksenteret.no/julekalender/julekalender-2020/julespa"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nynorsksenteret.no/julekalender/julekalender-2/julekort-og-juleverb"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nynorsksenteret.no/julekalender/julekalender-2020/snoballkamp-i-klasserommet"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nynorsksenteret.no/julekalender/julekalender-2/juletredikt"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773092" y="598953"/>
            <a:ext cx="9089094" cy="9089094"/>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6" name="Freeform 6"/>
          <p:cNvSpPr/>
          <p:nvPr/>
        </p:nvSpPr>
        <p:spPr>
          <a:xfrm>
            <a:off x="6062831" y="1966791"/>
            <a:ext cx="6162337" cy="6353418"/>
          </a:xfrm>
          <a:custGeom>
            <a:avLst/>
            <a:gdLst/>
            <a:ahLst/>
            <a:cxnLst/>
            <a:rect l="l" t="t" r="r" b="b"/>
            <a:pathLst>
              <a:path w="6162337" h="6353418">
                <a:moveTo>
                  <a:pt x="0" y="0"/>
                </a:moveTo>
                <a:lnTo>
                  <a:pt x="6162338" y="0"/>
                </a:lnTo>
                <a:lnTo>
                  <a:pt x="6162338" y="6353418"/>
                </a:lnTo>
                <a:lnTo>
                  <a:pt x="0" y="6353418"/>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163653" y="2887899"/>
            <a:ext cx="9095647" cy="6718757"/>
            <a:chOff x="0" y="0"/>
            <a:chExt cx="2395561" cy="1769549"/>
          </a:xfrm>
        </p:grpSpPr>
        <p:sp>
          <p:nvSpPr>
            <p:cNvPr id="6" name="Freeform 6"/>
            <p:cNvSpPr/>
            <p:nvPr/>
          </p:nvSpPr>
          <p:spPr>
            <a:xfrm>
              <a:off x="0" y="0"/>
              <a:ext cx="2395561" cy="1769549"/>
            </a:xfrm>
            <a:custGeom>
              <a:avLst/>
              <a:gdLst/>
              <a:ahLst/>
              <a:cxnLst/>
              <a:rect l="l" t="t" r="r" b="b"/>
              <a:pathLst>
                <a:path w="2395561" h="1769549">
                  <a:moveTo>
                    <a:pt x="43410" y="0"/>
                  </a:moveTo>
                  <a:lnTo>
                    <a:pt x="2352152" y="0"/>
                  </a:lnTo>
                  <a:cubicBezTo>
                    <a:pt x="2376126" y="0"/>
                    <a:pt x="2395561" y="19435"/>
                    <a:pt x="2395561" y="43410"/>
                  </a:cubicBezTo>
                  <a:lnTo>
                    <a:pt x="2395561" y="1726140"/>
                  </a:lnTo>
                  <a:cubicBezTo>
                    <a:pt x="2395561" y="1737652"/>
                    <a:pt x="2390988" y="1748694"/>
                    <a:pt x="2382847" y="1756835"/>
                  </a:cubicBezTo>
                  <a:cubicBezTo>
                    <a:pt x="2374706" y="1764976"/>
                    <a:pt x="2363665" y="1769549"/>
                    <a:pt x="2352152" y="1769549"/>
                  </a:cubicBezTo>
                  <a:lnTo>
                    <a:pt x="43410" y="1769549"/>
                  </a:lnTo>
                  <a:cubicBezTo>
                    <a:pt x="19435" y="1769549"/>
                    <a:pt x="0" y="1750114"/>
                    <a:pt x="0" y="1726140"/>
                  </a:cubicBezTo>
                  <a:lnTo>
                    <a:pt x="0" y="43410"/>
                  </a:lnTo>
                  <a:cubicBezTo>
                    <a:pt x="0" y="19435"/>
                    <a:pt x="19435" y="0"/>
                    <a:pt x="4341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7" name="TextBox 7"/>
            <p:cNvSpPr txBox="1"/>
            <p:nvPr/>
          </p:nvSpPr>
          <p:spPr>
            <a:xfrm>
              <a:off x="0" y="-38100"/>
              <a:ext cx="2395561" cy="1807649"/>
            </a:xfrm>
            <a:prstGeom prst="rect">
              <a:avLst/>
            </a:prstGeom>
          </p:spPr>
          <p:txBody>
            <a:bodyPr lIns="50800" tIns="50800" rIns="50800" bIns="50800" rtlCol="0" anchor="ctr"/>
            <a:lstStyle/>
            <a:p>
              <a:pPr algn="ctr">
                <a:lnSpc>
                  <a:spcPts val="2659"/>
                </a:lnSpc>
              </a:pPr>
              <a:endParaRPr lang="nn-NO" noProof="0" dirty="0"/>
            </a:p>
          </p:txBody>
        </p:sp>
      </p:grpSp>
      <p:sp>
        <p:nvSpPr>
          <p:cNvPr id="8" name="TextBox 8"/>
          <p:cNvSpPr txBox="1"/>
          <p:nvPr/>
        </p:nvSpPr>
        <p:spPr>
          <a:xfrm>
            <a:off x="8545366" y="3246902"/>
            <a:ext cx="8332221" cy="6092630"/>
          </a:xfrm>
          <a:prstGeom prst="rect">
            <a:avLst/>
          </a:prstGeom>
        </p:spPr>
        <p:txBody>
          <a:bodyPr lIns="0" tIns="0" rIns="0" bIns="0" rtlCol="0" anchor="t">
            <a:spAutoFit/>
          </a:bodyPr>
          <a:lstStyle/>
          <a:p>
            <a:pPr algn="ctr">
              <a:lnSpc>
                <a:spcPts val="4199"/>
              </a:lnSpc>
            </a:pPr>
            <a:r>
              <a:rPr lang="nn-NO" sz="2999" noProof="0" dirty="0">
                <a:solidFill>
                  <a:srgbClr val="3B3E6E"/>
                </a:solidFill>
                <a:latin typeface="Kermit" panose="020F0503040000060003" pitchFamily="34" charset="0"/>
                <a:ea typeface="Arial"/>
                <a:cs typeface="Arial"/>
                <a:sym typeface="Arial"/>
              </a:rPr>
              <a:t>Veit vi no kva dei bitte små sjokoladane var? </a:t>
            </a:r>
          </a:p>
          <a:p>
            <a:pPr algn="ctr">
              <a:lnSpc>
                <a:spcPts val="4199"/>
              </a:lnSpc>
            </a:pPr>
            <a:r>
              <a:rPr lang="nn-NO" sz="2999" noProof="0" dirty="0">
                <a:solidFill>
                  <a:srgbClr val="3B3E6E"/>
                </a:solidFill>
                <a:latin typeface="Kermit" panose="020F0503040000060003" pitchFamily="34" charset="0"/>
                <a:ea typeface="Arial"/>
                <a:cs typeface="Arial"/>
                <a:sym typeface="Arial"/>
              </a:rPr>
              <a:t>Har sjokoladane vore større tidlegare, trur de? Kvifor? Kva er nytt denne jula?</a:t>
            </a:r>
          </a:p>
          <a:p>
            <a:pPr algn="ctr">
              <a:lnSpc>
                <a:spcPts val="1499"/>
              </a:lnSpc>
            </a:pPr>
            <a:endParaRPr lang="nn-NO" sz="2999" noProof="0" dirty="0">
              <a:solidFill>
                <a:srgbClr val="3B3E6E"/>
              </a:solidFill>
              <a:latin typeface="Kermit" panose="020F0503040000060003" pitchFamily="34" charset="0"/>
              <a:ea typeface="Arial"/>
              <a:cs typeface="Arial"/>
              <a:sym typeface="Arial"/>
            </a:endParaRPr>
          </a:p>
          <a:p>
            <a:pPr algn="ctr">
              <a:lnSpc>
                <a:spcPts val="4199"/>
              </a:lnSpc>
            </a:pPr>
            <a:r>
              <a:rPr lang="nn-NO" sz="2999" noProof="0" dirty="0">
                <a:solidFill>
                  <a:srgbClr val="3B3E6E"/>
                </a:solidFill>
                <a:latin typeface="Kermit" panose="020F0503040000060003" pitchFamily="34" charset="0"/>
                <a:ea typeface="Arial"/>
                <a:cs typeface="Arial"/>
                <a:sym typeface="Arial"/>
              </a:rPr>
              <a:t>Her viser forfattaren at noko har forandra seg, utan å seie det med reine ord. Også andre stader viser forfattaren noko utan å seie det med reine ord. Vi må </a:t>
            </a:r>
            <a:r>
              <a:rPr lang="nn-NO" sz="2999" i="1" noProof="0" dirty="0">
                <a:solidFill>
                  <a:srgbClr val="3B3E6E"/>
                </a:solidFill>
                <a:latin typeface="Kermit" panose="020F0503040000060003" pitchFamily="34" charset="0"/>
                <a:ea typeface="Arial Italics"/>
                <a:cs typeface="Arial Italics"/>
                <a:sym typeface="Arial Italics"/>
              </a:rPr>
              <a:t>lese mellom linjene</a:t>
            </a:r>
            <a:r>
              <a:rPr lang="nn-NO" sz="2999" noProof="0" dirty="0">
                <a:solidFill>
                  <a:srgbClr val="3B3E6E"/>
                </a:solidFill>
                <a:latin typeface="Kermit" panose="020F0503040000060003" pitchFamily="34" charset="0"/>
                <a:ea typeface="Arial"/>
                <a:cs typeface="Arial"/>
                <a:sym typeface="Arial"/>
              </a:rPr>
              <a:t> for å forstå kva det betyr: «Stjerna hang litt skeivt, og smilet til mamma stod også litt på skrå».</a:t>
            </a:r>
          </a:p>
          <a:p>
            <a:pPr algn="ctr">
              <a:lnSpc>
                <a:spcPts val="4199"/>
              </a:lnSpc>
            </a:pPr>
            <a:endParaRPr lang="nn-NO" sz="2999" noProof="0" dirty="0">
              <a:solidFill>
                <a:srgbClr val="3B3E6E"/>
              </a:solidFill>
              <a:latin typeface="Kermit" panose="020F0503040000060003" pitchFamily="34" charset="0"/>
              <a:ea typeface="Arial"/>
              <a:cs typeface="Arial"/>
              <a:sym typeface="Arial"/>
            </a:endParaRPr>
          </a:p>
          <a:p>
            <a:pPr algn="ctr">
              <a:lnSpc>
                <a:spcPts val="4199"/>
              </a:lnSpc>
            </a:pPr>
            <a:r>
              <a:rPr lang="nn-NO" sz="2999" noProof="0" dirty="0">
                <a:solidFill>
                  <a:srgbClr val="3B3E6E"/>
                </a:solidFill>
                <a:latin typeface="Kermit" panose="020F0503040000060003" pitchFamily="34" charset="0"/>
                <a:ea typeface="Arial"/>
                <a:cs typeface="Arial"/>
                <a:sym typeface="Arial"/>
              </a:rPr>
              <a:t>Korleis er humøret til mamma her, trur de?</a:t>
            </a:r>
          </a:p>
        </p:txBody>
      </p:sp>
      <p:grpSp>
        <p:nvGrpSpPr>
          <p:cNvPr id="9" name="Group 9"/>
          <p:cNvGrpSpPr/>
          <p:nvPr/>
        </p:nvGrpSpPr>
        <p:grpSpPr>
          <a:xfrm>
            <a:off x="1028700" y="680344"/>
            <a:ext cx="16230600" cy="1795770"/>
            <a:chOff x="0" y="0"/>
            <a:chExt cx="4274726" cy="486023"/>
          </a:xfrm>
        </p:grpSpPr>
        <p:sp>
          <p:nvSpPr>
            <p:cNvPr id="10" name="Freeform 10"/>
            <p:cNvSpPr/>
            <p:nvPr/>
          </p:nvSpPr>
          <p:spPr>
            <a:xfrm>
              <a:off x="0" y="0"/>
              <a:ext cx="4274726" cy="486023"/>
            </a:xfrm>
            <a:custGeom>
              <a:avLst/>
              <a:gdLst/>
              <a:ahLst/>
              <a:cxnLst/>
              <a:rect l="l" t="t" r="r" b="b"/>
              <a:pathLst>
                <a:path w="4274726" h="486023">
                  <a:moveTo>
                    <a:pt x="24327" y="0"/>
                  </a:moveTo>
                  <a:lnTo>
                    <a:pt x="4250399" y="0"/>
                  </a:lnTo>
                  <a:cubicBezTo>
                    <a:pt x="4263834" y="0"/>
                    <a:pt x="4274726" y="10891"/>
                    <a:pt x="4274726" y="24327"/>
                  </a:cubicBezTo>
                  <a:lnTo>
                    <a:pt x="4274726" y="461696"/>
                  </a:lnTo>
                  <a:cubicBezTo>
                    <a:pt x="4274726" y="468148"/>
                    <a:pt x="4272163" y="474335"/>
                    <a:pt x="4267601" y="478898"/>
                  </a:cubicBezTo>
                  <a:cubicBezTo>
                    <a:pt x="4263039" y="483460"/>
                    <a:pt x="4256851" y="486023"/>
                    <a:pt x="4250399" y="486023"/>
                  </a:cubicBezTo>
                  <a:lnTo>
                    <a:pt x="24327" y="486023"/>
                  </a:lnTo>
                  <a:cubicBezTo>
                    <a:pt x="10891" y="486023"/>
                    <a:pt x="0" y="475131"/>
                    <a:pt x="0" y="46169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0" y="-38100"/>
              <a:ext cx="4274726" cy="524123"/>
            </a:xfrm>
            <a:prstGeom prst="rect">
              <a:avLst/>
            </a:prstGeom>
          </p:spPr>
          <p:txBody>
            <a:bodyPr lIns="50800" tIns="50800" rIns="50800" bIns="50800" rtlCol="0" anchor="ctr"/>
            <a:lstStyle/>
            <a:p>
              <a:pPr algn="ctr">
                <a:lnSpc>
                  <a:spcPts val="2659"/>
                </a:lnSpc>
              </a:pPr>
              <a:endParaRPr lang="nn-NO" noProof="0" dirty="0"/>
            </a:p>
          </p:txBody>
        </p:sp>
      </p:grpSp>
      <p:sp>
        <p:nvSpPr>
          <p:cNvPr id="12" name="TextBox 12"/>
          <p:cNvSpPr txBox="1"/>
          <p:nvPr/>
        </p:nvSpPr>
        <p:spPr>
          <a:xfrm>
            <a:off x="2520105" y="885825"/>
            <a:ext cx="12852897" cy="1163075"/>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gatelykter og bitte små sjokoladar</a:t>
            </a:r>
          </a:p>
        </p:txBody>
      </p:sp>
      <p:pic>
        <p:nvPicPr>
          <p:cNvPr id="14" name="Bilete 13">
            <a:extLst>
              <a:ext uri="{FF2B5EF4-FFF2-40B4-BE49-F238E27FC236}">
                <a16:creationId xmlns:a16="http://schemas.microsoft.com/office/drawing/2014/main" id="{040ABF0C-3B28-2832-9F62-15349687050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0" y="3235642"/>
            <a:ext cx="5895026" cy="705135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8163653" y="2867270"/>
            <a:ext cx="9095647" cy="6718470"/>
            <a:chOff x="0" y="0"/>
            <a:chExt cx="2395561" cy="1769474"/>
          </a:xfrm>
        </p:grpSpPr>
        <p:sp>
          <p:nvSpPr>
            <p:cNvPr id="6" name="Freeform 6"/>
            <p:cNvSpPr/>
            <p:nvPr/>
          </p:nvSpPr>
          <p:spPr>
            <a:xfrm>
              <a:off x="0" y="0"/>
              <a:ext cx="2395561" cy="1769474"/>
            </a:xfrm>
            <a:custGeom>
              <a:avLst/>
              <a:gdLst/>
              <a:ahLst/>
              <a:cxnLst/>
              <a:rect l="l" t="t" r="r" b="b"/>
              <a:pathLst>
                <a:path w="2395561" h="1769474">
                  <a:moveTo>
                    <a:pt x="43410" y="0"/>
                  </a:moveTo>
                  <a:lnTo>
                    <a:pt x="2352152" y="0"/>
                  </a:lnTo>
                  <a:cubicBezTo>
                    <a:pt x="2376126" y="0"/>
                    <a:pt x="2395561" y="19435"/>
                    <a:pt x="2395561" y="43410"/>
                  </a:cubicBezTo>
                  <a:lnTo>
                    <a:pt x="2395561" y="1726064"/>
                  </a:lnTo>
                  <a:cubicBezTo>
                    <a:pt x="2395561" y="1750039"/>
                    <a:pt x="2376126" y="1769474"/>
                    <a:pt x="2352152" y="1769474"/>
                  </a:cubicBezTo>
                  <a:lnTo>
                    <a:pt x="43410" y="1769474"/>
                  </a:lnTo>
                  <a:cubicBezTo>
                    <a:pt x="19435" y="1769474"/>
                    <a:pt x="0" y="1750039"/>
                    <a:pt x="0" y="1726064"/>
                  </a:cubicBezTo>
                  <a:lnTo>
                    <a:pt x="0" y="43410"/>
                  </a:lnTo>
                  <a:cubicBezTo>
                    <a:pt x="0" y="19435"/>
                    <a:pt x="19435" y="0"/>
                    <a:pt x="4341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7" name="TextBox 7"/>
            <p:cNvSpPr txBox="1"/>
            <p:nvPr/>
          </p:nvSpPr>
          <p:spPr>
            <a:xfrm>
              <a:off x="0" y="-38100"/>
              <a:ext cx="2395561" cy="1807574"/>
            </a:xfrm>
            <a:prstGeom prst="rect">
              <a:avLst/>
            </a:prstGeom>
          </p:spPr>
          <p:txBody>
            <a:bodyPr lIns="50800" tIns="50800" rIns="50800" bIns="50800" rtlCol="0" anchor="ctr"/>
            <a:lstStyle/>
            <a:p>
              <a:pPr algn="ctr">
                <a:lnSpc>
                  <a:spcPts val="2659"/>
                </a:lnSpc>
              </a:pPr>
              <a:endParaRPr lang="nn-NO" noProof="0" dirty="0"/>
            </a:p>
          </p:txBody>
        </p:sp>
      </p:grpSp>
      <p:sp>
        <p:nvSpPr>
          <p:cNvPr id="8" name="TextBox 8"/>
          <p:cNvSpPr txBox="1"/>
          <p:nvPr/>
        </p:nvSpPr>
        <p:spPr>
          <a:xfrm>
            <a:off x="8678309" y="3203587"/>
            <a:ext cx="8066334" cy="6041782"/>
          </a:xfrm>
          <a:prstGeom prst="rect">
            <a:avLst/>
          </a:prstGeom>
        </p:spPr>
        <p:txBody>
          <a:bodyPr lIns="0" tIns="0" rIns="0" bIns="0" rtlCol="0" anchor="t">
            <a:spAutoFit/>
          </a:bodyPr>
          <a:lstStyle/>
          <a:p>
            <a:pPr algn="ctr">
              <a:lnSpc>
                <a:spcPts val="4339"/>
              </a:lnSpc>
            </a:pPr>
            <a:r>
              <a:rPr lang="nn-NO" sz="3099" noProof="0" dirty="0">
                <a:solidFill>
                  <a:srgbClr val="3B3E6E"/>
                </a:solidFill>
                <a:latin typeface="Kermit" panose="020F0503040000060003" pitchFamily="34" charset="0"/>
                <a:ea typeface="Arial"/>
                <a:cs typeface="Arial"/>
                <a:sym typeface="Arial"/>
              </a:rPr>
              <a:t>Då jentene kom heim frå SFO, såg dei at noko i gata var forandra.</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Kva trur de har skjedd?</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Kva får dykk til å tru det?</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Les resten av kapittelet.</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Når de har lese ferdig kapittelet, kan de samtale om det var slik de trudde.</a:t>
            </a:r>
          </a:p>
        </p:txBody>
      </p:sp>
      <p:grpSp>
        <p:nvGrpSpPr>
          <p:cNvPr id="9" name="Group 9"/>
          <p:cNvGrpSpPr/>
          <p:nvPr/>
        </p:nvGrpSpPr>
        <p:grpSpPr>
          <a:xfrm>
            <a:off x="1028700" y="680343"/>
            <a:ext cx="16230600" cy="1796400"/>
            <a:chOff x="0" y="0"/>
            <a:chExt cx="4274726" cy="486023"/>
          </a:xfrm>
        </p:grpSpPr>
        <p:sp>
          <p:nvSpPr>
            <p:cNvPr id="10" name="Freeform 10"/>
            <p:cNvSpPr/>
            <p:nvPr/>
          </p:nvSpPr>
          <p:spPr>
            <a:xfrm>
              <a:off x="0" y="0"/>
              <a:ext cx="4274726" cy="486023"/>
            </a:xfrm>
            <a:custGeom>
              <a:avLst/>
              <a:gdLst/>
              <a:ahLst/>
              <a:cxnLst/>
              <a:rect l="l" t="t" r="r" b="b"/>
              <a:pathLst>
                <a:path w="4274726" h="486023">
                  <a:moveTo>
                    <a:pt x="24327" y="0"/>
                  </a:moveTo>
                  <a:lnTo>
                    <a:pt x="4250399" y="0"/>
                  </a:lnTo>
                  <a:cubicBezTo>
                    <a:pt x="4263834" y="0"/>
                    <a:pt x="4274726" y="10891"/>
                    <a:pt x="4274726" y="24327"/>
                  </a:cubicBezTo>
                  <a:lnTo>
                    <a:pt x="4274726" y="461696"/>
                  </a:lnTo>
                  <a:cubicBezTo>
                    <a:pt x="4274726" y="468148"/>
                    <a:pt x="4272163" y="474335"/>
                    <a:pt x="4267601" y="478898"/>
                  </a:cubicBezTo>
                  <a:cubicBezTo>
                    <a:pt x="4263039" y="483460"/>
                    <a:pt x="4256851" y="486023"/>
                    <a:pt x="4250399" y="486023"/>
                  </a:cubicBezTo>
                  <a:lnTo>
                    <a:pt x="24327" y="486023"/>
                  </a:lnTo>
                  <a:cubicBezTo>
                    <a:pt x="10891" y="486023"/>
                    <a:pt x="0" y="475131"/>
                    <a:pt x="0" y="46169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0" y="-38100"/>
              <a:ext cx="4274726" cy="524123"/>
            </a:xfrm>
            <a:prstGeom prst="rect">
              <a:avLst/>
            </a:prstGeom>
          </p:spPr>
          <p:txBody>
            <a:bodyPr lIns="50800" tIns="50800" rIns="50800" bIns="50800" rtlCol="0" anchor="ctr"/>
            <a:lstStyle/>
            <a:p>
              <a:pPr algn="ctr">
                <a:lnSpc>
                  <a:spcPts val="2659"/>
                </a:lnSpc>
              </a:pPr>
              <a:endParaRPr lang="nn-NO" noProof="0" dirty="0"/>
            </a:p>
          </p:txBody>
        </p:sp>
      </p:grpSp>
      <p:sp>
        <p:nvSpPr>
          <p:cNvPr id="12" name="TextBox 12"/>
          <p:cNvSpPr txBox="1"/>
          <p:nvPr/>
        </p:nvSpPr>
        <p:spPr>
          <a:xfrm>
            <a:off x="2520105" y="885825"/>
            <a:ext cx="12852897" cy="1163075"/>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gatelykter og bitte små sjokoladar</a:t>
            </a:r>
          </a:p>
        </p:txBody>
      </p:sp>
      <p:pic>
        <p:nvPicPr>
          <p:cNvPr id="13" name="Bilete 12">
            <a:extLst>
              <a:ext uri="{FF2B5EF4-FFF2-40B4-BE49-F238E27FC236}">
                <a16:creationId xmlns:a16="http://schemas.microsoft.com/office/drawing/2014/main" id="{F8921E65-68BC-1311-3457-C70671F27B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371600" y="3235642"/>
            <a:ext cx="5895026" cy="705135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8163653" y="2867270"/>
            <a:ext cx="9095647" cy="6718470"/>
            <a:chOff x="0" y="0"/>
            <a:chExt cx="2395561" cy="1769474"/>
          </a:xfrm>
        </p:grpSpPr>
        <p:sp>
          <p:nvSpPr>
            <p:cNvPr id="4" name="Freeform 4"/>
            <p:cNvSpPr/>
            <p:nvPr/>
          </p:nvSpPr>
          <p:spPr>
            <a:xfrm>
              <a:off x="0" y="0"/>
              <a:ext cx="2395561" cy="1769474"/>
            </a:xfrm>
            <a:custGeom>
              <a:avLst/>
              <a:gdLst/>
              <a:ahLst/>
              <a:cxnLst/>
              <a:rect l="l" t="t" r="r" b="b"/>
              <a:pathLst>
                <a:path w="2395561" h="1769474">
                  <a:moveTo>
                    <a:pt x="43410" y="0"/>
                  </a:moveTo>
                  <a:lnTo>
                    <a:pt x="2352152" y="0"/>
                  </a:lnTo>
                  <a:cubicBezTo>
                    <a:pt x="2376126" y="0"/>
                    <a:pt x="2395561" y="19435"/>
                    <a:pt x="2395561" y="43410"/>
                  </a:cubicBezTo>
                  <a:lnTo>
                    <a:pt x="2395561" y="1726064"/>
                  </a:lnTo>
                  <a:cubicBezTo>
                    <a:pt x="2395561" y="1750039"/>
                    <a:pt x="2376126" y="1769474"/>
                    <a:pt x="2352152" y="1769474"/>
                  </a:cubicBezTo>
                  <a:lnTo>
                    <a:pt x="43410" y="1769474"/>
                  </a:lnTo>
                  <a:cubicBezTo>
                    <a:pt x="19435" y="1769474"/>
                    <a:pt x="0" y="1750039"/>
                    <a:pt x="0" y="1726064"/>
                  </a:cubicBezTo>
                  <a:lnTo>
                    <a:pt x="0" y="43410"/>
                  </a:lnTo>
                  <a:cubicBezTo>
                    <a:pt x="0" y="19435"/>
                    <a:pt x="19435" y="0"/>
                    <a:pt x="4341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5" name="TextBox 5"/>
            <p:cNvSpPr txBox="1"/>
            <p:nvPr/>
          </p:nvSpPr>
          <p:spPr>
            <a:xfrm>
              <a:off x="0" y="-38100"/>
              <a:ext cx="2395561" cy="1807574"/>
            </a:xfrm>
            <a:prstGeom prst="rect">
              <a:avLst/>
            </a:prstGeom>
          </p:spPr>
          <p:txBody>
            <a:bodyPr lIns="50800" tIns="50800" rIns="50800" bIns="50800" rtlCol="0" anchor="ctr"/>
            <a:lstStyle/>
            <a:p>
              <a:pPr algn="ctr">
                <a:lnSpc>
                  <a:spcPts val="2659"/>
                </a:lnSpc>
              </a:pPr>
              <a:endParaRPr lang="nn-NO" noProof="0" dirty="0"/>
            </a:p>
          </p:txBody>
        </p:sp>
      </p:grpSp>
      <p:grpSp>
        <p:nvGrpSpPr>
          <p:cNvPr id="6" name="Group 6"/>
          <p:cNvGrpSpPr/>
          <p:nvPr/>
        </p:nvGrpSpPr>
        <p:grpSpPr>
          <a:xfrm>
            <a:off x="1028700" y="680344"/>
            <a:ext cx="16230600" cy="1796400"/>
            <a:chOff x="0" y="0"/>
            <a:chExt cx="4274726" cy="486023"/>
          </a:xfrm>
        </p:grpSpPr>
        <p:sp>
          <p:nvSpPr>
            <p:cNvPr id="7" name="Freeform 7"/>
            <p:cNvSpPr/>
            <p:nvPr/>
          </p:nvSpPr>
          <p:spPr>
            <a:xfrm>
              <a:off x="0" y="0"/>
              <a:ext cx="4274726" cy="486023"/>
            </a:xfrm>
            <a:custGeom>
              <a:avLst/>
              <a:gdLst/>
              <a:ahLst/>
              <a:cxnLst/>
              <a:rect l="l" t="t" r="r" b="b"/>
              <a:pathLst>
                <a:path w="4274726" h="486023">
                  <a:moveTo>
                    <a:pt x="24327" y="0"/>
                  </a:moveTo>
                  <a:lnTo>
                    <a:pt x="4250399" y="0"/>
                  </a:lnTo>
                  <a:cubicBezTo>
                    <a:pt x="4263834" y="0"/>
                    <a:pt x="4274726" y="10891"/>
                    <a:pt x="4274726" y="24327"/>
                  </a:cubicBezTo>
                  <a:lnTo>
                    <a:pt x="4274726" y="461696"/>
                  </a:lnTo>
                  <a:cubicBezTo>
                    <a:pt x="4274726" y="468148"/>
                    <a:pt x="4272163" y="474335"/>
                    <a:pt x="4267601" y="478898"/>
                  </a:cubicBezTo>
                  <a:cubicBezTo>
                    <a:pt x="4263039" y="483460"/>
                    <a:pt x="4256851" y="486023"/>
                    <a:pt x="4250399" y="486023"/>
                  </a:cubicBezTo>
                  <a:lnTo>
                    <a:pt x="24327" y="486023"/>
                  </a:lnTo>
                  <a:cubicBezTo>
                    <a:pt x="10891" y="486023"/>
                    <a:pt x="0" y="475131"/>
                    <a:pt x="0" y="46169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38100"/>
              <a:ext cx="4274726" cy="524123"/>
            </a:xfrm>
            <a:prstGeom prst="rect">
              <a:avLst/>
            </a:prstGeom>
          </p:spPr>
          <p:txBody>
            <a:bodyPr lIns="50800" tIns="50800" rIns="50800" bIns="50800" rtlCol="0" anchor="ctr"/>
            <a:lstStyle/>
            <a:p>
              <a:pPr algn="ctr">
                <a:lnSpc>
                  <a:spcPts val="2659"/>
                </a:lnSpc>
              </a:pPr>
              <a:endParaRPr lang="nn-NO" noProof="0" dirty="0"/>
            </a:p>
          </p:txBody>
        </p:sp>
      </p:grpSp>
      <p:sp>
        <p:nvSpPr>
          <p:cNvPr id="9" name="Freeform 9"/>
          <p:cNvSpPr/>
          <p:nvPr/>
        </p:nvSpPr>
        <p:spPr>
          <a:xfrm>
            <a:off x="863483" y="2543191"/>
            <a:ext cx="6842817" cy="7591575"/>
          </a:xfrm>
          <a:custGeom>
            <a:avLst/>
            <a:gdLst/>
            <a:ahLst/>
            <a:cxnLst/>
            <a:rect l="l" t="t" r="r" b="b"/>
            <a:pathLst>
              <a:path w="6842817" h="7591575">
                <a:moveTo>
                  <a:pt x="0" y="0"/>
                </a:moveTo>
                <a:lnTo>
                  <a:pt x="6842817" y="0"/>
                </a:lnTo>
                <a:lnTo>
                  <a:pt x="6842817" y="7591575"/>
                </a:lnTo>
                <a:lnTo>
                  <a:pt x="0" y="7591575"/>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nn-NO" noProof="0" dirty="0"/>
          </a:p>
        </p:txBody>
      </p:sp>
      <p:sp>
        <p:nvSpPr>
          <p:cNvPr id="10" name="TextBox 10"/>
          <p:cNvSpPr txBox="1"/>
          <p:nvPr/>
        </p:nvSpPr>
        <p:spPr>
          <a:xfrm>
            <a:off x="8622629" y="3163004"/>
            <a:ext cx="8177694" cy="7140994"/>
          </a:xfrm>
          <a:prstGeom prst="rect">
            <a:avLst/>
          </a:prstGeom>
        </p:spPr>
        <p:txBody>
          <a:bodyPr lIns="0" tIns="0" rIns="0" bIns="0" rtlCol="0" anchor="t">
            <a:spAutoFit/>
          </a:bodyPr>
          <a:lstStyle/>
          <a:p>
            <a:pPr algn="ctr">
              <a:lnSpc>
                <a:spcPts val="4339"/>
              </a:lnSpc>
            </a:pPr>
            <a:r>
              <a:rPr lang="nn-NO" sz="3000" b="1" noProof="0" dirty="0">
                <a:solidFill>
                  <a:srgbClr val="3B3E6E"/>
                </a:solidFill>
                <a:latin typeface="Kermit" panose="020F0503040000060003" pitchFamily="34" charset="0"/>
                <a:ea typeface="Arial Bold"/>
                <a:cs typeface="Arial Bold"/>
                <a:sym typeface="Arial Bold"/>
              </a:rPr>
              <a:t>Fleire stader i det første kapittelet blir det snakka om lys og mørke.</a:t>
            </a:r>
          </a:p>
          <a:p>
            <a:pPr algn="ctr">
              <a:lnSpc>
                <a:spcPts val="4339"/>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339"/>
              </a:lnSpc>
            </a:pPr>
            <a:r>
              <a:rPr lang="nn-NO" sz="3000" noProof="0" dirty="0">
                <a:solidFill>
                  <a:srgbClr val="3B3E6E"/>
                </a:solidFill>
                <a:latin typeface="Kermit" panose="020F0503040000060003" pitchFamily="34" charset="0"/>
                <a:ea typeface="Arial"/>
                <a:cs typeface="Arial"/>
                <a:sym typeface="Arial"/>
              </a:rPr>
              <a:t>Julestjerna lyser, det lyser koseleg i husa i gata, husa skin og ser glade ut, dei kjøper lys til adventsstaken.</a:t>
            </a:r>
          </a:p>
          <a:p>
            <a:pPr algn="ctr">
              <a:lnSpc>
                <a:spcPts val="4339"/>
              </a:lnSpc>
            </a:pPr>
            <a:endParaRPr lang="nn-NO" sz="3000" noProof="0" dirty="0">
              <a:solidFill>
                <a:srgbClr val="3B3E6E"/>
              </a:solidFill>
              <a:latin typeface="Kermit" panose="020F0503040000060003" pitchFamily="34" charset="0"/>
              <a:ea typeface="Arial"/>
              <a:cs typeface="Arial"/>
              <a:sym typeface="Arial"/>
            </a:endParaRPr>
          </a:p>
          <a:p>
            <a:pPr algn="ctr">
              <a:lnSpc>
                <a:spcPts val="4339"/>
              </a:lnSpc>
            </a:pPr>
            <a:r>
              <a:rPr lang="nn-NO" sz="3000" noProof="0" dirty="0">
                <a:solidFill>
                  <a:srgbClr val="3B3E6E"/>
                </a:solidFill>
                <a:latin typeface="Kermit" panose="020F0503040000060003" pitchFamily="34" charset="0"/>
                <a:ea typeface="Arial"/>
                <a:cs typeface="Arial"/>
                <a:sym typeface="Arial"/>
              </a:rPr>
              <a:t>Gatelyktene er sløkte, vindauga til Jørgen er mørke, huset ser trist ut, dagane blir mørkare. </a:t>
            </a:r>
          </a:p>
          <a:p>
            <a:pPr algn="ctr">
              <a:lnSpc>
                <a:spcPts val="4339"/>
              </a:lnSpc>
            </a:pPr>
            <a:endParaRPr lang="nn-NO" sz="3000" noProof="0" dirty="0">
              <a:solidFill>
                <a:srgbClr val="3B3E6E"/>
              </a:solidFill>
              <a:latin typeface="Kermit" panose="020F0503040000060003" pitchFamily="34" charset="0"/>
              <a:ea typeface="Arial"/>
              <a:cs typeface="Arial"/>
              <a:sym typeface="Arial"/>
            </a:endParaRPr>
          </a:p>
          <a:p>
            <a:pPr algn="ctr">
              <a:lnSpc>
                <a:spcPts val="4339"/>
              </a:lnSpc>
            </a:pPr>
            <a:r>
              <a:rPr lang="nn-NO" sz="3000" b="1" noProof="0" dirty="0">
                <a:solidFill>
                  <a:srgbClr val="3B3E6E"/>
                </a:solidFill>
                <a:latin typeface="Kermit" panose="020F0503040000060003" pitchFamily="34" charset="0"/>
                <a:ea typeface="Arial Bold"/>
                <a:cs typeface="Arial Bold"/>
                <a:sym typeface="Arial Bold"/>
              </a:rPr>
              <a:t>Kva gjer dette med stemninga i forteljinga?</a:t>
            </a:r>
          </a:p>
          <a:p>
            <a:pPr algn="ctr">
              <a:lnSpc>
                <a:spcPts val="4339"/>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339"/>
              </a:lnSpc>
            </a:pPr>
            <a:endParaRPr lang="nn-NO" sz="3000" b="1" noProof="0" dirty="0">
              <a:solidFill>
                <a:srgbClr val="3B3E6E"/>
              </a:solidFill>
              <a:latin typeface="Kermit" panose="020F0503040000060003" pitchFamily="34" charset="0"/>
              <a:ea typeface="Arial Bold"/>
              <a:cs typeface="Arial Bold"/>
              <a:sym typeface="Arial Bold"/>
            </a:endParaRPr>
          </a:p>
        </p:txBody>
      </p:sp>
      <p:sp>
        <p:nvSpPr>
          <p:cNvPr id="11" name="TextBox 11"/>
          <p:cNvSpPr txBox="1"/>
          <p:nvPr/>
        </p:nvSpPr>
        <p:spPr>
          <a:xfrm>
            <a:off x="2541485" y="883651"/>
            <a:ext cx="12852897" cy="1163075"/>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lys og mørke, glade og triste hus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37540" y="641570"/>
            <a:ext cx="17212921" cy="9005664"/>
            <a:chOff x="0" y="0"/>
            <a:chExt cx="4533444" cy="2371862"/>
          </a:xfrm>
        </p:grpSpPr>
        <p:sp>
          <p:nvSpPr>
            <p:cNvPr id="8" name="Freeform 8"/>
            <p:cNvSpPr/>
            <p:nvPr/>
          </p:nvSpPr>
          <p:spPr>
            <a:xfrm>
              <a:off x="0" y="0"/>
              <a:ext cx="4533444" cy="2371862"/>
            </a:xfrm>
            <a:custGeom>
              <a:avLst/>
              <a:gdLst/>
              <a:ahLst/>
              <a:cxnLst/>
              <a:rect l="l" t="t" r="r" b="b"/>
              <a:pathLst>
                <a:path w="4533444" h="2371862">
                  <a:moveTo>
                    <a:pt x="22938" y="0"/>
                  </a:moveTo>
                  <a:lnTo>
                    <a:pt x="4510506" y="0"/>
                  </a:lnTo>
                  <a:cubicBezTo>
                    <a:pt x="4523174" y="0"/>
                    <a:pt x="4533444" y="10270"/>
                    <a:pt x="4533444" y="22938"/>
                  </a:cubicBezTo>
                  <a:lnTo>
                    <a:pt x="4533444" y="2348924"/>
                  </a:lnTo>
                  <a:cubicBezTo>
                    <a:pt x="4533444" y="2361592"/>
                    <a:pt x="4523174" y="2371862"/>
                    <a:pt x="4510506" y="2371862"/>
                  </a:cubicBezTo>
                  <a:lnTo>
                    <a:pt x="22938" y="2371862"/>
                  </a:lnTo>
                  <a:cubicBezTo>
                    <a:pt x="16855" y="2371862"/>
                    <a:pt x="11020" y="2369445"/>
                    <a:pt x="6719" y="2365144"/>
                  </a:cubicBezTo>
                  <a:cubicBezTo>
                    <a:pt x="2417" y="2360842"/>
                    <a:pt x="0" y="2355007"/>
                    <a:pt x="0" y="2348924"/>
                  </a:cubicBezTo>
                  <a:lnTo>
                    <a:pt x="0" y="22938"/>
                  </a:lnTo>
                  <a:cubicBezTo>
                    <a:pt x="0" y="10270"/>
                    <a:pt x="10270" y="0"/>
                    <a:pt x="229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4533444" cy="2409962"/>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1028700" y="2331720"/>
            <a:ext cx="16336662" cy="7080080"/>
          </a:xfrm>
          <a:prstGeom prst="rect">
            <a:avLst/>
          </a:prstGeom>
        </p:spPr>
        <p:txBody>
          <a:bodyPr lIns="0" tIns="0" rIns="0" bIns="0" rtlCol="0" anchor="t">
            <a:spAutoFit/>
          </a:bodyPr>
          <a:lstStyle/>
          <a:p>
            <a:pPr algn="ctr">
              <a:lnSpc>
                <a:spcPts val="2879"/>
              </a:lnSpc>
            </a:pPr>
            <a:r>
              <a:rPr lang="nn-NO" sz="3000" b="1" noProof="0" dirty="0">
                <a:solidFill>
                  <a:srgbClr val="3B3E6E"/>
                </a:solidFill>
                <a:latin typeface="Kermit" panose="020F0503040000060003" pitchFamily="34" charset="0"/>
                <a:ea typeface="Arial Bold"/>
                <a:cs typeface="Arial Bold"/>
                <a:sym typeface="Arial Bold"/>
              </a:rPr>
              <a:t>I teksten vi har lese, blir huset til Jørgen beskrive på fleire måtar:</a:t>
            </a:r>
            <a:r>
              <a:rPr lang="nn-NO" sz="3000" noProof="0" dirty="0">
                <a:solidFill>
                  <a:srgbClr val="3B3E6E"/>
                </a:solidFill>
                <a:latin typeface="Kermit" panose="020F0503040000060003" pitchFamily="34" charset="0"/>
                <a:ea typeface="Arial"/>
                <a:cs typeface="Arial"/>
                <a:sym typeface="Arial"/>
              </a:rPr>
              <a:t> </a:t>
            </a:r>
          </a:p>
          <a:p>
            <a:pPr algn="ctr">
              <a:lnSpc>
                <a:spcPts val="2879"/>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Porten inn til nabohagen bles litt fram og tilbake, han knirka stygt. </a:t>
            </a:r>
          </a:p>
          <a:p>
            <a:pPr algn="ctr">
              <a:lnSpc>
                <a:spcPts val="3390"/>
              </a:lnSpc>
            </a:pPr>
            <a:r>
              <a:rPr lang="nn-NO" sz="3000" noProof="0" dirty="0">
                <a:solidFill>
                  <a:srgbClr val="3B3E6E"/>
                </a:solidFill>
                <a:latin typeface="Kermit" panose="020F0503040000060003" pitchFamily="34" charset="0"/>
                <a:ea typeface="Arial"/>
                <a:cs typeface="Arial"/>
                <a:sym typeface="Arial"/>
              </a:rPr>
              <a:t>På framsida var det merke etter store sko.</a:t>
            </a:r>
          </a:p>
          <a:p>
            <a:pPr algn="ctr">
              <a:lnSpc>
                <a:spcPts val="2070"/>
              </a:lnSpc>
            </a:pPr>
            <a:r>
              <a:rPr lang="nn-NO" sz="3000" noProof="0" dirty="0">
                <a:solidFill>
                  <a:srgbClr val="3B3E6E"/>
                </a:solidFill>
                <a:latin typeface="Kermit" panose="020F0503040000060003" pitchFamily="34" charset="0"/>
                <a:ea typeface="Arial"/>
                <a:cs typeface="Arial"/>
                <a:sym typeface="Arial"/>
              </a:rPr>
              <a:t> </a:t>
            </a:r>
          </a:p>
          <a:p>
            <a:pPr algn="ctr">
              <a:lnSpc>
                <a:spcPts val="3390"/>
              </a:lnSpc>
            </a:pPr>
            <a:r>
              <a:rPr lang="nn-NO" sz="3000" noProof="0" dirty="0">
                <a:solidFill>
                  <a:srgbClr val="3B3E6E"/>
                </a:solidFill>
                <a:latin typeface="Kermit" panose="020F0503040000060003" pitchFamily="34" charset="0"/>
                <a:ea typeface="Arial"/>
                <a:cs typeface="Arial"/>
                <a:sym typeface="Arial"/>
              </a:rPr>
              <a:t>Tobias i klassa sa eg budde rett ved </a:t>
            </a:r>
            <a:r>
              <a:rPr lang="nn-NO" sz="3000" noProof="0" dirty="0" err="1">
                <a:solidFill>
                  <a:srgbClr val="3B3E6E"/>
                </a:solidFill>
                <a:latin typeface="Kermit" panose="020F0503040000060003" pitchFamily="34" charset="0"/>
                <a:ea typeface="Arial"/>
                <a:cs typeface="Arial"/>
                <a:sym typeface="Arial"/>
              </a:rPr>
              <a:t>heksehuset</a:t>
            </a:r>
            <a:r>
              <a:rPr lang="nn-NO" sz="3000" noProof="0" dirty="0">
                <a:solidFill>
                  <a:srgbClr val="3B3E6E"/>
                </a:solidFill>
                <a:latin typeface="Kermit" panose="020F0503040000060003" pitchFamily="34" charset="0"/>
                <a:ea typeface="Arial"/>
                <a:cs typeface="Arial"/>
                <a:sym typeface="Arial"/>
              </a:rPr>
              <a:t>.</a:t>
            </a:r>
          </a:p>
          <a:p>
            <a:pPr algn="ctr">
              <a:lnSpc>
                <a:spcPts val="2310"/>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Men vindauga mot gata hadde eg aldri sett før. Dei var som mørke hòl.</a:t>
            </a:r>
          </a:p>
          <a:p>
            <a:pPr algn="ctr">
              <a:lnSpc>
                <a:spcPts val="2160"/>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Målinga flassa av her og der, porten svinga og klaga som om han hadde vondt.</a:t>
            </a:r>
          </a:p>
          <a:p>
            <a:pPr algn="ctr">
              <a:lnSpc>
                <a:spcPts val="2190"/>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Dess lenger eg såg på dei mørke stoveglasa, den klagande porten og det stusselege huset, dess meir usikker vart eg.</a:t>
            </a:r>
          </a:p>
          <a:p>
            <a:pPr algn="ctr">
              <a:lnSpc>
                <a:spcPts val="2580"/>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Medan alle dei andre husa liksom skein og såg glade ut, såg nabohuset trist ut.</a:t>
            </a:r>
          </a:p>
          <a:p>
            <a:pPr algn="ctr">
              <a:lnSpc>
                <a:spcPts val="2520"/>
              </a:lnSpc>
            </a:pPr>
            <a:endParaRPr lang="nn-NO" sz="3000" noProof="0" dirty="0">
              <a:solidFill>
                <a:srgbClr val="3B3E6E"/>
              </a:solidFill>
              <a:latin typeface="Kermit" panose="020F0503040000060003" pitchFamily="34" charset="0"/>
              <a:ea typeface="Arial"/>
              <a:cs typeface="Arial"/>
              <a:sym typeface="Arial"/>
            </a:endParaRPr>
          </a:p>
          <a:p>
            <a:pPr algn="ctr">
              <a:lnSpc>
                <a:spcPts val="1500"/>
              </a:lnSpc>
            </a:pP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b="1" noProof="0" dirty="0">
                <a:solidFill>
                  <a:srgbClr val="3B3E6E"/>
                </a:solidFill>
                <a:latin typeface="Kermit" panose="020F0503040000060003" pitchFamily="34" charset="0"/>
                <a:ea typeface="Arial Bold"/>
                <a:cs typeface="Arial Bold"/>
                <a:sym typeface="Arial Bold"/>
              </a:rPr>
              <a:t>Kva kan dette fortelje oss om Jørgen som bur i huset?</a:t>
            </a:r>
          </a:p>
          <a:p>
            <a:pPr algn="ctr">
              <a:lnSpc>
                <a:spcPts val="3390"/>
              </a:lnSpc>
            </a:pPr>
            <a:endParaRPr lang="nn-NO" sz="3000" b="1" noProof="0" dirty="0">
              <a:solidFill>
                <a:srgbClr val="3B3E6E"/>
              </a:solidFill>
              <a:latin typeface="Kermit" panose="020F0503040000060003" pitchFamily="34" charset="0"/>
              <a:ea typeface="Arial Bold"/>
              <a:cs typeface="Arial Bold"/>
              <a:sym typeface="Arial Bold"/>
            </a:endParaRPr>
          </a:p>
        </p:txBody>
      </p:sp>
      <p:sp>
        <p:nvSpPr>
          <p:cNvPr id="11" name="TextBox 11"/>
          <p:cNvSpPr txBox="1"/>
          <p:nvPr/>
        </p:nvSpPr>
        <p:spPr>
          <a:xfrm>
            <a:off x="14591879" y="2968388"/>
            <a:ext cx="201083" cy="999490"/>
          </a:xfrm>
          <a:prstGeom prst="rect">
            <a:avLst/>
          </a:prstGeom>
        </p:spPr>
        <p:txBody>
          <a:bodyPr lIns="0" tIns="0" rIns="0" bIns="0" rtlCol="0" anchor="t">
            <a:spAutoFit/>
          </a:bodyPr>
          <a:lstStyle/>
          <a:p>
            <a:pPr algn="ctr">
              <a:lnSpc>
                <a:spcPts val="2659"/>
              </a:lnSpc>
            </a:pPr>
            <a:r>
              <a:rPr lang="nn-NO" sz="1899" noProof="0" dirty="0">
                <a:solidFill>
                  <a:srgbClr val="3B3E6E"/>
                </a:solidFill>
                <a:latin typeface="Arial"/>
                <a:ea typeface="Arial"/>
                <a:cs typeface="Arial"/>
                <a:sym typeface="Arial"/>
              </a:rPr>
              <a:t>. .</a:t>
            </a:r>
          </a:p>
          <a:p>
            <a:pPr algn="ctr">
              <a:lnSpc>
                <a:spcPts val="2659"/>
              </a:lnSpc>
            </a:pPr>
            <a:endParaRPr lang="nn-NO" sz="1899" noProof="0" dirty="0">
              <a:solidFill>
                <a:srgbClr val="3B3E6E"/>
              </a:solidFill>
              <a:latin typeface="Arial"/>
              <a:ea typeface="Arial"/>
              <a:cs typeface="Arial"/>
              <a:sym typeface="Arial"/>
            </a:endParaRPr>
          </a:p>
          <a:p>
            <a:pPr algn="ctr">
              <a:lnSpc>
                <a:spcPts val="2659"/>
              </a:lnSpc>
              <a:spcBef>
                <a:spcPct val="0"/>
              </a:spcBef>
            </a:pPr>
            <a:endParaRPr lang="nn-NO" sz="1899" noProof="0" dirty="0">
              <a:solidFill>
                <a:srgbClr val="3B3E6E"/>
              </a:solidFill>
              <a:latin typeface="Arial"/>
              <a:ea typeface="Arial"/>
              <a:cs typeface="Arial"/>
              <a:sym typeface="Arial"/>
            </a:endParaRPr>
          </a:p>
        </p:txBody>
      </p:sp>
      <p:sp>
        <p:nvSpPr>
          <p:cNvPr id="12" name="TextBox 12"/>
          <p:cNvSpPr txBox="1"/>
          <p:nvPr/>
        </p:nvSpPr>
        <p:spPr>
          <a:xfrm>
            <a:off x="3147117" y="925956"/>
            <a:ext cx="12345898" cy="1203327"/>
          </a:xfrm>
          <a:prstGeom prst="rect">
            <a:avLst/>
          </a:prstGeom>
        </p:spPr>
        <p:txBody>
          <a:bodyPr lIns="0" tIns="0" rIns="0" bIns="0" rtlCol="0" anchor="t">
            <a:spAutoFit/>
          </a:bodyPr>
          <a:lstStyle/>
          <a:p>
            <a:pPr algn="ctr">
              <a:lnSpc>
                <a:spcPts val="9799"/>
              </a:lnSpc>
            </a:pPr>
            <a:r>
              <a:rPr lang="nn-NO" sz="6999" noProof="0" dirty="0">
                <a:solidFill>
                  <a:srgbClr val="3B3E6E"/>
                </a:solidFill>
                <a:latin typeface="Kermit Extrabold" panose="020F0503040000060003" pitchFamily="34" charset="0"/>
                <a:ea typeface="Marykate"/>
                <a:cs typeface="Marykate"/>
                <a:sym typeface="Marykate"/>
              </a:rPr>
              <a:t>Huset til Jørgen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028700" y="968349"/>
            <a:ext cx="7466570" cy="1603401"/>
            <a:chOff x="0" y="0"/>
            <a:chExt cx="1966504" cy="422295"/>
          </a:xfrm>
        </p:grpSpPr>
        <p:sp>
          <p:nvSpPr>
            <p:cNvPr id="9" name="Freeform 9"/>
            <p:cNvSpPr/>
            <p:nvPr/>
          </p:nvSpPr>
          <p:spPr>
            <a:xfrm>
              <a:off x="0" y="0"/>
              <a:ext cx="1966504" cy="422295"/>
            </a:xfrm>
            <a:custGeom>
              <a:avLst/>
              <a:gdLst/>
              <a:ahLst/>
              <a:cxnLst/>
              <a:rect l="l" t="t" r="r" b="b"/>
              <a:pathLst>
                <a:path w="1966504" h="422295">
                  <a:moveTo>
                    <a:pt x="52881" y="0"/>
                  </a:moveTo>
                  <a:lnTo>
                    <a:pt x="1913624" y="0"/>
                  </a:lnTo>
                  <a:cubicBezTo>
                    <a:pt x="1942829" y="0"/>
                    <a:pt x="1966504" y="23676"/>
                    <a:pt x="1966504" y="52881"/>
                  </a:cubicBezTo>
                  <a:lnTo>
                    <a:pt x="1966504" y="369414"/>
                  </a:lnTo>
                  <a:cubicBezTo>
                    <a:pt x="1966504" y="383439"/>
                    <a:pt x="1960933" y="396889"/>
                    <a:pt x="1951016" y="406806"/>
                  </a:cubicBezTo>
                  <a:cubicBezTo>
                    <a:pt x="1941099" y="416723"/>
                    <a:pt x="1927648" y="422295"/>
                    <a:pt x="1913624" y="422295"/>
                  </a:cubicBezTo>
                  <a:lnTo>
                    <a:pt x="52881" y="422295"/>
                  </a:lnTo>
                  <a:cubicBezTo>
                    <a:pt x="23676" y="422295"/>
                    <a:pt x="0" y="398619"/>
                    <a:pt x="0" y="369414"/>
                  </a:cubicBezTo>
                  <a:lnTo>
                    <a:pt x="0" y="52881"/>
                  </a:lnTo>
                  <a:cubicBezTo>
                    <a:pt x="0" y="38856"/>
                    <a:pt x="5571" y="25405"/>
                    <a:pt x="15488" y="15488"/>
                  </a:cubicBezTo>
                  <a:cubicBezTo>
                    <a:pt x="25405" y="5571"/>
                    <a:pt x="38856" y="0"/>
                    <a:pt x="52881"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0" y="-38100"/>
              <a:ext cx="1966504" cy="460395"/>
            </a:xfrm>
            <a:prstGeom prst="rect">
              <a:avLst/>
            </a:prstGeom>
          </p:spPr>
          <p:txBody>
            <a:bodyPr lIns="50800" tIns="50800" rIns="50800" bIns="50800" rtlCol="0" anchor="ctr"/>
            <a:lstStyle/>
            <a:p>
              <a:pPr algn="ctr">
                <a:lnSpc>
                  <a:spcPts val="2659"/>
                </a:lnSpc>
              </a:pPr>
              <a:endParaRPr lang="nn-NO" noProof="0" dirty="0"/>
            </a:p>
          </p:txBody>
        </p:sp>
      </p:grpSp>
      <p:sp>
        <p:nvSpPr>
          <p:cNvPr id="11" name="TextBox 11"/>
          <p:cNvSpPr txBox="1"/>
          <p:nvPr/>
        </p:nvSpPr>
        <p:spPr>
          <a:xfrm>
            <a:off x="-191132" y="1096949"/>
            <a:ext cx="9906234"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Huset til Jørgen</a:t>
            </a:r>
          </a:p>
        </p:txBody>
      </p:sp>
      <p:grpSp>
        <p:nvGrpSpPr>
          <p:cNvPr id="12" name="Group 12"/>
          <p:cNvGrpSpPr/>
          <p:nvPr/>
        </p:nvGrpSpPr>
        <p:grpSpPr>
          <a:xfrm>
            <a:off x="9320066" y="0"/>
            <a:ext cx="8967934" cy="10287000"/>
            <a:chOff x="0" y="0"/>
            <a:chExt cx="1252467" cy="1436689"/>
          </a:xfrm>
        </p:grpSpPr>
        <p:sp>
          <p:nvSpPr>
            <p:cNvPr id="13" name="Freeform 13"/>
            <p:cNvSpPr/>
            <p:nvPr/>
          </p:nvSpPr>
          <p:spPr>
            <a:xfrm>
              <a:off x="0" y="0"/>
              <a:ext cx="1252467" cy="1436688"/>
            </a:xfrm>
            <a:custGeom>
              <a:avLst/>
              <a:gdLst/>
              <a:ahLst/>
              <a:cxnLst/>
              <a:rect l="l" t="t" r="r" b="b"/>
              <a:pathLst>
                <a:path w="1252467" h="1436688">
                  <a:moveTo>
                    <a:pt x="0" y="0"/>
                  </a:moveTo>
                  <a:lnTo>
                    <a:pt x="1252467" y="0"/>
                  </a:lnTo>
                  <a:lnTo>
                    <a:pt x="1252467" y="1436688"/>
                  </a:lnTo>
                  <a:lnTo>
                    <a:pt x="0" y="1436688"/>
                  </a:lnTo>
                  <a:close/>
                </a:path>
              </a:pathLst>
            </a:custGeom>
            <a:blipFill>
              <a:blip r:embed="rId2" cstate="email">
                <a:extLst>
                  <a:ext uri="{28A0092B-C50C-407E-A947-70E740481C1C}">
                    <a14:useLocalDpi xmlns:a14="http://schemas.microsoft.com/office/drawing/2010/main" val="0"/>
                  </a:ext>
                </a:extLst>
              </a:blip>
              <a:stretch>
                <a:fillRect/>
              </a:stretch>
            </a:blipFill>
            <a:ln cap="sq">
              <a:noFill/>
              <a:prstDash val="solid"/>
              <a:miter/>
            </a:ln>
          </p:spPr>
          <p:txBody>
            <a:bodyPr/>
            <a:lstStyle/>
            <a:p>
              <a:endParaRPr lang="nn-NO" noProof="0" dirty="0"/>
            </a:p>
          </p:txBody>
        </p:sp>
      </p:grpSp>
      <p:grpSp>
        <p:nvGrpSpPr>
          <p:cNvPr id="14" name="Group 14"/>
          <p:cNvGrpSpPr/>
          <p:nvPr/>
        </p:nvGrpSpPr>
        <p:grpSpPr>
          <a:xfrm>
            <a:off x="1028700" y="3305014"/>
            <a:ext cx="7466570" cy="3834058"/>
            <a:chOff x="0" y="-33338"/>
            <a:chExt cx="1966504" cy="1009793"/>
          </a:xfrm>
        </p:grpSpPr>
        <p:sp>
          <p:nvSpPr>
            <p:cNvPr id="15" name="Freeform 15"/>
            <p:cNvSpPr/>
            <p:nvPr/>
          </p:nvSpPr>
          <p:spPr>
            <a:xfrm>
              <a:off x="0" y="0"/>
              <a:ext cx="1966504" cy="943118"/>
            </a:xfrm>
            <a:custGeom>
              <a:avLst/>
              <a:gdLst/>
              <a:ahLst/>
              <a:cxnLst/>
              <a:rect l="l" t="t" r="r" b="b"/>
              <a:pathLst>
                <a:path w="1966504" h="943118">
                  <a:moveTo>
                    <a:pt x="52881" y="0"/>
                  </a:moveTo>
                  <a:lnTo>
                    <a:pt x="1913624" y="0"/>
                  </a:lnTo>
                  <a:cubicBezTo>
                    <a:pt x="1942829" y="0"/>
                    <a:pt x="1966504" y="23676"/>
                    <a:pt x="1966504" y="52881"/>
                  </a:cubicBezTo>
                  <a:lnTo>
                    <a:pt x="1966504" y="890237"/>
                  </a:lnTo>
                  <a:cubicBezTo>
                    <a:pt x="1966504" y="904262"/>
                    <a:pt x="1960933" y="917712"/>
                    <a:pt x="1951016" y="927629"/>
                  </a:cubicBezTo>
                  <a:cubicBezTo>
                    <a:pt x="1941099" y="937546"/>
                    <a:pt x="1927648" y="943118"/>
                    <a:pt x="1913624" y="943118"/>
                  </a:cubicBezTo>
                  <a:lnTo>
                    <a:pt x="52881" y="943118"/>
                  </a:lnTo>
                  <a:cubicBezTo>
                    <a:pt x="23676" y="943118"/>
                    <a:pt x="0" y="919442"/>
                    <a:pt x="0" y="890237"/>
                  </a:cubicBezTo>
                  <a:lnTo>
                    <a:pt x="0" y="52881"/>
                  </a:lnTo>
                  <a:cubicBezTo>
                    <a:pt x="0" y="38856"/>
                    <a:pt x="5571" y="25405"/>
                    <a:pt x="15488" y="15488"/>
                  </a:cubicBezTo>
                  <a:cubicBezTo>
                    <a:pt x="25405" y="5571"/>
                    <a:pt x="38856" y="0"/>
                    <a:pt x="52881"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6" name="TextBox 16"/>
            <p:cNvSpPr txBox="1"/>
            <p:nvPr/>
          </p:nvSpPr>
          <p:spPr>
            <a:xfrm>
              <a:off x="85294" y="-33338"/>
              <a:ext cx="1795916" cy="1009793"/>
            </a:xfrm>
            <a:prstGeom prst="rect">
              <a:avLst/>
            </a:prstGeom>
          </p:spPr>
          <p:txBody>
            <a:bodyPr lIns="50800" tIns="50800" rIns="50800" bIns="50800" rtlCol="0" anchor="ctr"/>
            <a:lstStyle/>
            <a:p>
              <a:pPr algn="ctr">
                <a:lnSpc>
                  <a:spcPts val="4199"/>
                </a:lnSpc>
              </a:pPr>
              <a:r>
                <a:rPr lang="nn-NO" sz="2999" noProof="0" dirty="0">
                  <a:solidFill>
                    <a:srgbClr val="3B3E6E"/>
                  </a:solidFill>
                  <a:latin typeface="Kermit" panose="020F0503040000060003" pitchFamily="34" charset="0"/>
                  <a:ea typeface="Arial"/>
                  <a:cs typeface="Arial"/>
                  <a:sym typeface="Arial"/>
                </a:rPr>
                <a:t>Huset til Jørgen er i denne gata. </a:t>
              </a:r>
            </a:p>
            <a:p>
              <a:pPr algn="ctr">
                <a:lnSpc>
                  <a:spcPts val="4199"/>
                </a:lnSpc>
              </a:pPr>
              <a:endParaRPr lang="nn-NO" sz="2999" noProof="0" dirty="0">
                <a:solidFill>
                  <a:srgbClr val="3B3E6E"/>
                </a:solidFill>
                <a:latin typeface="Kermit" panose="020F0503040000060003" pitchFamily="34" charset="0"/>
                <a:ea typeface="Arial"/>
                <a:cs typeface="Arial"/>
                <a:sym typeface="Arial"/>
              </a:endParaRPr>
            </a:p>
            <a:p>
              <a:pPr algn="ctr">
                <a:lnSpc>
                  <a:spcPts val="4199"/>
                </a:lnSpc>
              </a:pPr>
              <a:r>
                <a:rPr lang="nn-NO" sz="2999" noProof="0" dirty="0">
                  <a:solidFill>
                    <a:srgbClr val="3B3E6E"/>
                  </a:solidFill>
                  <a:latin typeface="Kermit" panose="020F0503040000060003" pitchFamily="34" charset="0"/>
                  <a:ea typeface="Arial"/>
                  <a:cs typeface="Arial"/>
                  <a:sym typeface="Arial"/>
                </a:rPr>
                <a:t>Les setningane om huset hans ein gong til, og teikn huset slik de trur det ser ut.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7E4D0-46B5-AE4A-A6C3-9331BA4EC074}"/>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7DFCF3F9-BB52-2574-8FE6-CD83A8100BAE}"/>
              </a:ext>
            </a:extLst>
          </p:cNvPr>
          <p:cNvGrpSpPr/>
          <p:nvPr/>
        </p:nvGrpSpPr>
        <p:grpSpPr>
          <a:xfrm>
            <a:off x="537540" y="641570"/>
            <a:ext cx="17212921" cy="9005664"/>
            <a:chOff x="0" y="0"/>
            <a:chExt cx="4533444" cy="2371862"/>
          </a:xfrm>
        </p:grpSpPr>
        <p:sp>
          <p:nvSpPr>
            <p:cNvPr id="8" name="Freeform 8">
              <a:extLst>
                <a:ext uri="{FF2B5EF4-FFF2-40B4-BE49-F238E27FC236}">
                  <a16:creationId xmlns:a16="http://schemas.microsoft.com/office/drawing/2014/main" id="{56AACB20-7876-970B-CD72-9AC4450305D3}"/>
                </a:ext>
              </a:extLst>
            </p:cNvPr>
            <p:cNvSpPr/>
            <p:nvPr/>
          </p:nvSpPr>
          <p:spPr>
            <a:xfrm>
              <a:off x="0" y="0"/>
              <a:ext cx="4533444" cy="2371862"/>
            </a:xfrm>
            <a:custGeom>
              <a:avLst/>
              <a:gdLst/>
              <a:ahLst/>
              <a:cxnLst/>
              <a:rect l="l" t="t" r="r" b="b"/>
              <a:pathLst>
                <a:path w="4533444" h="2371862">
                  <a:moveTo>
                    <a:pt x="22938" y="0"/>
                  </a:moveTo>
                  <a:lnTo>
                    <a:pt x="4510506" y="0"/>
                  </a:lnTo>
                  <a:cubicBezTo>
                    <a:pt x="4523174" y="0"/>
                    <a:pt x="4533444" y="10270"/>
                    <a:pt x="4533444" y="22938"/>
                  </a:cubicBezTo>
                  <a:lnTo>
                    <a:pt x="4533444" y="2348924"/>
                  </a:lnTo>
                  <a:cubicBezTo>
                    <a:pt x="4533444" y="2361592"/>
                    <a:pt x="4523174" y="2371862"/>
                    <a:pt x="4510506" y="2371862"/>
                  </a:cubicBezTo>
                  <a:lnTo>
                    <a:pt x="22938" y="2371862"/>
                  </a:lnTo>
                  <a:cubicBezTo>
                    <a:pt x="16855" y="2371862"/>
                    <a:pt x="11020" y="2369445"/>
                    <a:pt x="6719" y="2365144"/>
                  </a:cubicBezTo>
                  <a:cubicBezTo>
                    <a:pt x="2417" y="2360842"/>
                    <a:pt x="0" y="2355007"/>
                    <a:pt x="0" y="2348924"/>
                  </a:cubicBezTo>
                  <a:lnTo>
                    <a:pt x="0" y="22938"/>
                  </a:lnTo>
                  <a:cubicBezTo>
                    <a:pt x="0" y="10270"/>
                    <a:pt x="10270" y="0"/>
                    <a:pt x="229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a:extLst>
                <a:ext uri="{FF2B5EF4-FFF2-40B4-BE49-F238E27FC236}">
                  <a16:creationId xmlns:a16="http://schemas.microsoft.com/office/drawing/2014/main" id="{49E40A60-5AAF-3F0B-29B1-0AA2BF102611}"/>
                </a:ext>
              </a:extLst>
            </p:cNvPr>
            <p:cNvSpPr txBox="1"/>
            <p:nvPr/>
          </p:nvSpPr>
          <p:spPr>
            <a:xfrm>
              <a:off x="0" y="-38100"/>
              <a:ext cx="4533444" cy="2409962"/>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a:extLst>
              <a:ext uri="{FF2B5EF4-FFF2-40B4-BE49-F238E27FC236}">
                <a16:creationId xmlns:a16="http://schemas.microsoft.com/office/drawing/2014/main" id="{7D8E6D32-C367-CAF9-DD6A-E9DF754F7B3F}"/>
              </a:ext>
            </a:extLst>
          </p:cNvPr>
          <p:cNvSpPr txBox="1"/>
          <p:nvPr/>
        </p:nvSpPr>
        <p:spPr>
          <a:xfrm>
            <a:off x="975668" y="2628900"/>
            <a:ext cx="16336662" cy="6762685"/>
          </a:xfrm>
          <a:prstGeom prst="rect">
            <a:avLst/>
          </a:prstGeom>
        </p:spPr>
        <p:txBody>
          <a:bodyPr lIns="0" tIns="0" rIns="0" bIns="0" rtlCol="0" anchor="t">
            <a:spAutoFit/>
          </a:bodyPr>
          <a:lstStyle/>
          <a:p>
            <a:pPr algn="ctr">
              <a:lnSpc>
                <a:spcPts val="3390"/>
              </a:lnSpc>
            </a:pPr>
            <a:r>
              <a:rPr lang="nn-NO" sz="3000" noProof="0" dirty="0">
                <a:solidFill>
                  <a:srgbClr val="3B3E6E"/>
                </a:solidFill>
                <a:latin typeface="Kermit" panose="020F0503040000060003" pitchFamily="34" charset="0"/>
                <a:ea typeface="Arial"/>
                <a:cs typeface="Arial"/>
                <a:sym typeface="Arial"/>
              </a:rPr>
              <a:t>Porten inn til nabohagen bles litt fram og tilbake, han knirka stygt. </a:t>
            </a:r>
          </a:p>
          <a:p>
            <a:pPr algn="ctr">
              <a:lnSpc>
                <a:spcPts val="3390"/>
              </a:lnSpc>
            </a:pPr>
            <a:r>
              <a:rPr lang="nn-NO" sz="3000" noProof="0" dirty="0">
                <a:solidFill>
                  <a:srgbClr val="3B3E6E"/>
                </a:solidFill>
                <a:latin typeface="Kermit" panose="020F0503040000060003" pitchFamily="34" charset="0"/>
                <a:ea typeface="Arial"/>
                <a:cs typeface="Arial"/>
                <a:sym typeface="Arial"/>
              </a:rPr>
              <a:t>På framsida var det merke etter store sko.</a:t>
            </a:r>
          </a:p>
          <a:p>
            <a:pPr algn="ctr">
              <a:lnSpc>
                <a:spcPts val="2070"/>
              </a:lnSpc>
            </a:pPr>
            <a:br>
              <a:rPr lang="nn-NO" sz="3000" noProof="0" dirty="0">
                <a:solidFill>
                  <a:srgbClr val="3B3E6E"/>
                </a:solidFill>
                <a:latin typeface="Kermit" panose="020F0503040000060003" pitchFamily="34" charset="0"/>
                <a:ea typeface="Arial"/>
                <a:cs typeface="Arial"/>
                <a:sym typeface="Arial"/>
              </a:rPr>
            </a:br>
            <a:r>
              <a:rPr lang="nn-NO" sz="3000" noProof="0" dirty="0">
                <a:solidFill>
                  <a:srgbClr val="3B3E6E"/>
                </a:solidFill>
                <a:latin typeface="Kermit" panose="020F0503040000060003" pitchFamily="34" charset="0"/>
                <a:ea typeface="Arial"/>
                <a:cs typeface="Arial"/>
                <a:sym typeface="Arial"/>
              </a:rPr>
              <a:t> </a:t>
            </a:r>
          </a:p>
          <a:p>
            <a:pPr algn="ctr">
              <a:lnSpc>
                <a:spcPts val="3390"/>
              </a:lnSpc>
            </a:pPr>
            <a:r>
              <a:rPr lang="nn-NO" sz="3000" noProof="0" dirty="0">
                <a:solidFill>
                  <a:srgbClr val="3B3E6E"/>
                </a:solidFill>
                <a:latin typeface="Kermit" panose="020F0503040000060003" pitchFamily="34" charset="0"/>
                <a:ea typeface="Arial"/>
                <a:cs typeface="Arial"/>
                <a:sym typeface="Arial"/>
              </a:rPr>
              <a:t>Tobias i klassa sa eg budde rett ved </a:t>
            </a:r>
            <a:r>
              <a:rPr lang="nn-NO" sz="3000" noProof="0" dirty="0" err="1">
                <a:solidFill>
                  <a:srgbClr val="3B3E6E"/>
                </a:solidFill>
                <a:latin typeface="Kermit" panose="020F0503040000060003" pitchFamily="34" charset="0"/>
                <a:ea typeface="Arial"/>
                <a:cs typeface="Arial"/>
                <a:sym typeface="Arial"/>
              </a:rPr>
              <a:t>heksehuset</a:t>
            </a:r>
            <a:r>
              <a:rPr lang="nn-NO" sz="3000" noProof="0" dirty="0">
                <a:solidFill>
                  <a:srgbClr val="3B3E6E"/>
                </a:solidFill>
                <a:latin typeface="Kermit" panose="020F0503040000060003" pitchFamily="34" charset="0"/>
                <a:ea typeface="Arial"/>
                <a:cs typeface="Arial"/>
                <a:sym typeface="Arial"/>
              </a:rPr>
              <a:t>.</a:t>
            </a:r>
          </a:p>
          <a:p>
            <a:pPr algn="ctr">
              <a:lnSpc>
                <a:spcPts val="2310"/>
              </a:lnSpc>
            </a:pPr>
            <a:br>
              <a:rPr lang="nn-NO" sz="3000" noProof="0" dirty="0">
                <a:solidFill>
                  <a:srgbClr val="3B3E6E"/>
                </a:solidFill>
                <a:latin typeface="Kermit" panose="020F0503040000060003" pitchFamily="34" charset="0"/>
                <a:ea typeface="Arial"/>
                <a:cs typeface="Arial"/>
                <a:sym typeface="Arial"/>
              </a:rPr>
            </a:b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Men vindauga mot gata hadde eg aldri sett før. Dei var som mørke hòl.</a:t>
            </a:r>
          </a:p>
          <a:p>
            <a:pPr algn="ctr">
              <a:lnSpc>
                <a:spcPts val="2160"/>
              </a:lnSpc>
            </a:pPr>
            <a:br>
              <a:rPr lang="nn-NO" sz="3000" noProof="0" dirty="0">
                <a:solidFill>
                  <a:srgbClr val="3B3E6E"/>
                </a:solidFill>
                <a:latin typeface="Kermit" panose="020F0503040000060003" pitchFamily="34" charset="0"/>
                <a:ea typeface="Arial"/>
                <a:cs typeface="Arial"/>
                <a:sym typeface="Arial"/>
              </a:rPr>
            </a:b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Målinga flassa av her og der, porten svinga og klaga som om han hadde vondt.</a:t>
            </a:r>
          </a:p>
          <a:p>
            <a:pPr algn="ctr">
              <a:lnSpc>
                <a:spcPts val="2190"/>
              </a:lnSpc>
            </a:pPr>
            <a:br>
              <a:rPr lang="nn-NO" sz="3000" noProof="0" dirty="0">
                <a:solidFill>
                  <a:srgbClr val="3B3E6E"/>
                </a:solidFill>
                <a:latin typeface="Kermit" panose="020F0503040000060003" pitchFamily="34" charset="0"/>
                <a:ea typeface="Arial"/>
                <a:cs typeface="Arial"/>
                <a:sym typeface="Arial"/>
              </a:rPr>
            </a:b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Dess lenger eg såg på dei mørke stoveglasa, den klagande porten og det stusselege huset, dess meir usikker vart eg.</a:t>
            </a:r>
          </a:p>
          <a:p>
            <a:pPr algn="ctr">
              <a:lnSpc>
                <a:spcPts val="2580"/>
              </a:lnSpc>
            </a:pPr>
            <a:br>
              <a:rPr lang="nn-NO" sz="3000" noProof="0" dirty="0">
                <a:solidFill>
                  <a:srgbClr val="3B3E6E"/>
                </a:solidFill>
                <a:latin typeface="Kermit" panose="020F0503040000060003" pitchFamily="34" charset="0"/>
                <a:ea typeface="Arial"/>
                <a:cs typeface="Arial"/>
                <a:sym typeface="Arial"/>
              </a:rPr>
            </a:br>
            <a:endParaRPr lang="nn-NO" sz="3000" noProof="0" dirty="0">
              <a:solidFill>
                <a:srgbClr val="3B3E6E"/>
              </a:solidFill>
              <a:latin typeface="Kermit" panose="020F0503040000060003" pitchFamily="34" charset="0"/>
              <a:ea typeface="Arial"/>
              <a:cs typeface="Arial"/>
              <a:sym typeface="Arial"/>
            </a:endParaRPr>
          </a:p>
          <a:p>
            <a:pPr algn="ctr">
              <a:lnSpc>
                <a:spcPts val="3390"/>
              </a:lnSpc>
            </a:pPr>
            <a:r>
              <a:rPr lang="nn-NO" sz="3000" noProof="0" dirty="0">
                <a:solidFill>
                  <a:srgbClr val="3B3E6E"/>
                </a:solidFill>
                <a:latin typeface="Kermit" panose="020F0503040000060003" pitchFamily="34" charset="0"/>
                <a:ea typeface="Arial"/>
                <a:cs typeface="Arial"/>
                <a:sym typeface="Arial"/>
              </a:rPr>
              <a:t>Medan alle dei andre husa liksom skein og såg glade ut, såg nabohuset trist ut.</a:t>
            </a:r>
          </a:p>
          <a:p>
            <a:pPr algn="ctr">
              <a:lnSpc>
                <a:spcPts val="2520"/>
              </a:lnSpc>
            </a:pPr>
            <a:endParaRPr lang="nn-NO" sz="3000" noProof="0" dirty="0">
              <a:solidFill>
                <a:srgbClr val="3B3E6E"/>
              </a:solidFill>
              <a:latin typeface="Kermit" panose="020F0503040000060003" pitchFamily="34" charset="0"/>
              <a:ea typeface="Arial"/>
              <a:cs typeface="Arial"/>
              <a:sym typeface="Arial"/>
            </a:endParaRPr>
          </a:p>
        </p:txBody>
      </p:sp>
      <p:sp>
        <p:nvSpPr>
          <p:cNvPr id="11" name="TextBox 11">
            <a:extLst>
              <a:ext uri="{FF2B5EF4-FFF2-40B4-BE49-F238E27FC236}">
                <a16:creationId xmlns:a16="http://schemas.microsoft.com/office/drawing/2014/main" id="{E676AF0E-B586-E772-217E-BA634E6E819E}"/>
              </a:ext>
            </a:extLst>
          </p:cNvPr>
          <p:cNvSpPr txBox="1"/>
          <p:nvPr/>
        </p:nvSpPr>
        <p:spPr>
          <a:xfrm>
            <a:off x="14591879" y="2968388"/>
            <a:ext cx="201083" cy="999490"/>
          </a:xfrm>
          <a:prstGeom prst="rect">
            <a:avLst/>
          </a:prstGeom>
        </p:spPr>
        <p:txBody>
          <a:bodyPr lIns="0" tIns="0" rIns="0" bIns="0" rtlCol="0" anchor="t">
            <a:spAutoFit/>
          </a:bodyPr>
          <a:lstStyle/>
          <a:p>
            <a:pPr algn="ctr">
              <a:lnSpc>
                <a:spcPts val="2659"/>
              </a:lnSpc>
            </a:pPr>
            <a:r>
              <a:rPr lang="nn-NO" sz="1899" noProof="0" dirty="0">
                <a:solidFill>
                  <a:srgbClr val="3B3E6E"/>
                </a:solidFill>
                <a:latin typeface="Arial"/>
                <a:ea typeface="Arial"/>
                <a:cs typeface="Arial"/>
                <a:sym typeface="Arial"/>
              </a:rPr>
              <a:t>. .</a:t>
            </a:r>
          </a:p>
          <a:p>
            <a:pPr algn="ctr">
              <a:lnSpc>
                <a:spcPts val="2659"/>
              </a:lnSpc>
            </a:pPr>
            <a:endParaRPr lang="nn-NO" sz="1899" noProof="0" dirty="0">
              <a:solidFill>
                <a:srgbClr val="3B3E6E"/>
              </a:solidFill>
              <a:latin typeface="Arial"/>
              <a:ea typeface="Arial"/>
              <a:cs typeface="Arial"/>
              <a:sym typeface="Arial"/>
            </a:endParaRPr>
          </a:p>
          <a:p>
            <a:pPr algn="ctr">
              <a:lnSpc>
                <a:spcPts val="2659"/>
              </a:lnSpc>
              <a:spcBef>
                <a:spcPct val="0"/>
              </a:spcBef>
            </a:pPr>
            <a:endParaRPr lang="nn-NO" sz="1899" noProof="0" dirty="0">
              <a:solidFill>
                <a:srgbClr val="3B3E6E"/>
              </a:solidFill>
              <a:latin typeface="Arial"/>
              <a:ea typeface="Arial"/>
              <a:cs typeface="Arial"/>
              <a:sym typeface="Arial"/>
            </a:endParaRPr>
          </a:p>
        </p:txBody>
      </p:sp>
      <p:sp>
        <p:nvSpPr>
          <p:cNvPr id="12" name="TextBox 12">
            <a:extLst>
              <a:ext uri="{FF2B5EF4-FFF2-40B4-BE49-F238E27FC236}">
                <a16:creationId xmlns:a16="http://schemas.microsoft.com/office/drawing/2014/main" id="{12D949BF-B974-3DA8-96CA-D62092DB2AD0}"/>
              </a:ext>
            </a:extLst>
          </p:cNvPr>
          <p:cNvSpPr txBox="1"/>
          <p:nvPr/>
        </p:nvSpPr>
        <p:spPr>
          <a:xfrm>
            <a:off x="2007092" y="925956"/>
            <a:ext cx="14273815" cy="1163075"/>
          </a:xfrm>
          <a:prstGeom prst="rect">
            <a:avLst/>
          </a:prstGeom>
        </p:spPr>
        <p:txBody>
          <a:bodyPr wrap="square" lIns="0" tIns="0" rIns="0" bIns="0" rtlCol="0" anchor="t">
            <a:spAutoFit/>
          </a:bodyPr>
          <a:lstStyle/>
          <a:p>
            <a:pPr algn="ctr">
              <a:lnSpc>
                <a:spcPts val="9799"/>
              </a:lnSpc>
            </a:pPr>
            <a:r>
              <a:rPr lang="nn-NO" sz="6000" i="1" dirty="0">
                <a:solidFill>
                  <a:srgbClr val="3B3E6E"/>
                </a:solidFill>
                <a:latin typeface="Kermit Semibold" panose="020F0503040000060003" pitchFamily="34" charset="0"/>
                <a:ea typeface="Marykate"/>
                <a:cs typeface="Marykate"/>
                <a:sym typeface="Marykate"/>
              </a:rPr>
              <a:t>Les setningane, og teikn huset til Jørgen</a:t>
            </a:r>
          </a:p>
        </p:txBody>
      </p:sp>
    </p:spTree>
    <p:extLst>
      <p:ext uri="{BB962C8B-B14F-4D97-AF65-F5344CB8AC3E}">
        <p14:creationId xmlns:p14="http://schemas.microsoft.com/office/powerpoint/2010/main" val="234466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02E99E3D-E41C-00D0-D29C-E55F3F0D529F}"/>
            </a:ext>
          </a:extLst>
        </p:cNvPr>
        <p:cNvGrpSpPr/>
        <p:nvPr/>
      </p:nvGrpSpPr>
      <p:grpSpPr>
        <a:xfrm>
          <a:off x="0" y="0"/>
          <a:ext cx="0" cy="0"/>
          <a:chOff x="0" y="0"/>
          <a:chExt cx="0" cy="0"/>
        </a:xfrm>
      </p:grpSpPr>
      <p:sp>
        <p:nvSpPr>
          <p:cNvPr id="17" name="TextBox 13">
            <a:extLst>
              <a:ext uri="{FF2B5EF4-FFF2-40B4-BE49-F238E27FC236}">
                <a16:creationId xmlns:a16="http://schemas.microsoft.com/office/drawing/2014/main" id="{1D05BD46-A81D-64B2-F393-DCD01DDC4B73}"/>
              </a:ext>
            </a:extLst>
          </p:cNvPr>
          <p:cNvSpPr txBox="1"/>
          <p:nvPr/>
        </p:nvSpPr>
        <p:spPr>
          <a:xfrm>
            <a:off x="10149386" y="3238500"/>
            <a:ext cx="6866528" cy="5978464"/>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I teksten leitar dei fram adventspynten. Mamma heng opp adventskalender, dei heng opp julestjerna, og mamma finn fram adventsstaken med lilla lys.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Pynt klasserommet til advent på dykkar måte.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Malin lagar også julepynt. De finn oppskrift til fine stjerner i papir </a:t>
            </a:r>
            <a:r>
              <a:rPr lang="nn-NO" sz="3000" u="sng" noProof="0" dirty="0">
                <a:solidFill>
                  <a:srgbClr val="3B3E6E"/>
                </a:solidFill>
                <a:latin typeface="Kermit" panose="020F0503040000060003" pitchFamily="34" charset="0"/>
                <a:ea typeface="Arial"/>
                <a:cs typeface="Arial"/>
                <a:sym typeface="Arial"/>
                <a:hlinkClick r:id="rId3" tooltip="https://www.youtube.com/watch?v=jUvbE12gOCc"/>
              </a:rPr>
              <a:t>her</a:t>
            </a:r>
            <a:r>
              <a:rPr lang="nn-NO" sz="3000" noProof="0" dirty="0">
                <a:solidFill>
                  <a:srgbClr val="3B3E6E"/>
                </a:solidFill>
                <a:latin typeface="Kermit" panose="020F0503040000060003" pitchFamily="34" charset="0"/>
                <a:ea typeface="Arial"/>
                <a:cs typeface="Arial"/>
                <a:sym typeface="Arial"/>
              </a:rPr>
              <a:t>.</a:t>
            </a:r>
          </a:p>
        </p:txBody>
      </p:sp>
      <p:sp>
        <p:nvSpPr>
          <p:cNvPr id="18" name="TextBox 15">
            <a:extLst>
              <a:ext uri="{FF2B5EF4-FFF2-40B4-BE49-F238E27FC236}">
                <a16:creationId xmlns:a16="http://schemas.microsoft.com/office/drawing/2014/main" id="{D6233910-7C4D-1934-1517-5FE68CE88508}"/>
              </a:ext>
            </a:extLst>
          </p:cNvPr>
          <p:cNvSpPr txBox="1"/>
          <p:nvPr/>
        </p:nvSpPr>
        <p:spPr>
          <a:xfrm>
            <a:off x="2636239" y="769313"/>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Pynt klasserommet til advent</a:t>
            </a:r>
          </a:p>
        </p:txBody>
      </p:sp>
    </p:spTree>
    <p:extLst>
      <p:ext uri="{BB962C8B-B14F-4D97-AF65-F5344CB8AC3E}">
        <p14:creationId xmlns:p14="http://schemas.microsoft.com/office/powerpoint/2010/main" val="748523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7A113-CF66-98EA-E08D-3B8E6776748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78F29792-2FF5-D104-3E56-03F4AD5B6FB8}"/>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01453DB0-57E4-B6C4-838C-00A75793880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EBA1F772-B648-430F-65E4-ACF71A00F6A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556C1F98-2484-1933-4206-ECE8C153CAB3}"/>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2. desember</a:t>
            </a:r>
          </a:p>
        </p:txBody>
      </p:sp>
    </p:spTree>
    <p:extLst>
      <p:ext uri="{BB962C8B-B14F-4D97-AF65-F5344CB8AC3E}">
        <p14:creationId xmlns:p14="http://schemas.microsoft.com/office/powerpoint/2010/main" val="453348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700" y="930480"/>
            <a:ext cx="16230600" cy="2270991"/>
            <a:chOff x="0" y="0"/>
            <a:chExt cx="4274726" cy="598121"/>
          </a:xfrm>
        </p:grpSpPr>
        <p:sp>
          <p:nvSpPr>
            <p:cNvPr id="5" name="Freeform 5"/>
            <p:cNvSpPr/>
            <p:nvPr/>
          </p:nvSpPr>
          <p:spPr>
            <a:xfrm>
              <a:off x="0" y="0"/>
              <a:ext cx="4274726" cy="598121"/>
            </a:xfrm>
            <a:custGeom>
              <a:avLst/>
              <a:gdLst/>
              <a:ahLst/>
              <a:cxnLst/>
              <a:rect l="l" t="t" r="r" b="b"/>
              <a:pathLst>
                <a:path w="4274726" h="598121">
                  <a:moveTo>
                    <a:pt x="24327" y="0"/>
                  </a:moveTo>
                  <a:lnTo>
                    <a:pt x="4250399" y="0"/>
                  </a:lnTo>
                  <a:cubicBezTo>
                    <a:pt x="4263834" y="0"/>
                    <a:pt x="4274726" y="10891"/>
                    <a:pt x="4274726" y="24327"/>
                  </a:cubicBezTo>
                  <a:lnTo>
                    <a:pt x="4274726" y="573794"/>
                  </a:lnTo>
                  <a:cubicBezTo>
                    <a:pt x="4274726" y="580246"/>
                    <a:pt x="4272163" y="586434"/>
                    <a:pt x="4267601" y="590996"/>
                  </a:cubicBezTo>
                  <a:cubicBezTo>
                    <a:pt x="4263039" y="595558"/>
                    <a:pt x="4256851" y="598121"/>
                    <a:pt x="4250399" y="598121"/>
                  </a:cubicBezTo>
                  <a:lnTo>
                    <a:pt x="24327" y="598121"/>
                  </a:lnTo>
                  <a:cubicBezTo>
                    <a:pt x="10891" y="598121"/>
                    <a:pt x="0" y="587230"/>
                    <a:pt x="0" y="57379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636221"/>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a:off x="2717551" y="1375416"/>
            <a:ext cx="12852897" cy="1562287"/>
          </a:xfrm>
          <a:prstGeom prst="rect">
            <a:avLst/>
          </a:prstGeom>
        </p:spPr>
        <p:txBody>
          <a:bodyPr lIns="0" tIns="0" rIns="0" bIns="0" rtlCol="0" anchor="t">
            <a:spAutoFit/>
          </a:bodyPr>
          <a:lstStyle/>
          <a:p>
            <a:pPr algn="ctr">
              <a:lnSpc>
                <a:spcPts val="6999"/>
              </a:lnSpc>
            </a:pPr>
            <a:r>
              <a:rPr lang="nn-NO" sz="6999" noProof="0" dirty="0">
                <a:solidFill>
                  <a:srgbClr val="3B3E6E"/>
                </a:solidFill>
                <a:latin typeface="Kermit Extrabold" panose="020F0503040000060003" pitchFamily="34" charset="0"/>
                <a:ea typeface="Marykate"/>
                <a:cs typeface="Marykate"/>
                <a:sym typeface="Marykate"/>
              </a:rPr>
              <a:t>Andre kapittel</a:t>
            </a:r>
          </a:p>
          <a:p>
            <a:pPr algn="ctr">
              <a:lnSpc>
                <a:spcPts val="4999"/>
              </a:lnSpc>
            </a:pPr>
            <a:r>
              <a:rPr lang="nn-NO" sz="4999" i="1" noProof="0" dirty="0">
                <a:solidFill>
                  <a:srgbClr val="3B3E6E"/>
                </a:solidFill>
                <a:latin typeface="Kermit Semibold" panose="020F0503040000060003" pitchFamily="34" charset="0"/>
                <a:ea typeface="Marykate"/>
                <a:cs typeface="Marykate"/>
                <a:sym typeface="Marykate"/>
              </a:rPr>
              <a:t>Om onkel Thor som elskar jula</a:t>
            </a:r>
          </a:p>
        </p:txBody>
      </p:sp>
      <p:grpSp>
        <p:nvGrpSpPr>
          <p:cNvPr id="8" name="Group 8"/>
          <p:cNvGrpSpPr/>
          <p:nvPr/>
        </p:nvGrpSpPr>
        <p:grpSpPr>
          <a:xfrm>
            <a:off x="9503225" y="3958698"/>
            <a:ext cx="7756075" cy="5299602"/>
            <a:chOff x="0" y="0"/>
            <a:chExt cx="2042752" cy="1395780"/>
          </a:xfrm>
        </p:grpSpPr>
        <p:sp>
          <p:nvSpPr>
            <p:cNvPr id="9" name="Freeform 9"/>
            <p:cNvSpPr/>
            <p:nvPr/>
          </p:nvSpPr>
          <p:spPr>
            <a:xfrm>
              <a:off x="0" y="0"/>
              <a:ext cx="2042752" cy="1395780"/>
            </a:xfrm>
            <a:custGeom>
              <a:avLst/>
              <a:gdLst/>
              <a:ahLst/>
              <a:cxnLst/>
              <a:rect l="l" t="t" r="r" b="b"/>
              <a:pathLst>
                <a:path w="2042752" h="1395780">
                  <a:moveTo>
                    <a:pt x="50907" y="0"/>
                  </a:moveTo>
                  <a:lnTo>
                    <a:pt x="1991845" y="0"/>
                  </a:lnTo>
                  <a:cubicBezTo>
                    <a:pt x="2005347" y="0"/>
                    <a:pt x="2018295" y="5363"/>
                    <a:pt x="2027842" y="14910"/>
                  </a:cubicBezTo>
                  <a:cubicBezTo>
                    <a:pt x="2037389" y="24457"/>
                    <a:pt x="2042752" y="37406"/>
                    <a:pt x="2042752" y="50907"/>
                  </a:cubicBezTo>
                  <a:lnTo>
                    <a:pt x="2042752" y="1344873"/>
                  </a:lnTo>
                  <a:cubicBezTo>
                    <a:pt x="2042752" y="1358375"/>
                    <a:pt x="2037389" y="1371323"/>
                    <a:pt x="2027842" y="1380870"/>
                  </a:cubicBezTo>
                  <a:cubicBezTo>
                    <a:pt x="2018295" y="1390417"/>
                    <a:pt x="2005347" y="1395780"/>
                    <a:pt x="1991845" y="1395780"/>
                  </a:cubicBezTo>
                  <a:lnTo>
                    <a:pt x="50907" y="1395780"/>
                  </a:lnTo>
                  <a:cubicBezTo>
                    <a:pt x="37406" y="1395780"/>
                    <a:pt x="24457" y="1390417"/>
                    <a:pt x="14910" y="1380870"/>
                  </a:cubicBezTo>
                  <a:cubicBezTo>
                    <a:pt x="5363" y="1371323"/>
                    <a:pt x="0" y="1358375"/>
                    <a:pt x="0" y="1344873"/>
                  </a:cubicBezTo>
                  <a:lnTo>
                    <a:pt x="0" y="50907"/>
                  </a:lnTo>
                  <a:cubicBezTo>
                    <a:pt x="0" y="37406"/>
                    <a:pt x="5363" y="24457"/>
                    <a:pt x="14910" y="14910"/>
                  </a:cubicBezTo>
                  <a:cubicBezTo>
                    <a:pt x="24457" y="5363"/>
                    <a:pt x="37406" y="0"/>
                    <a:pt x="5090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53040" y="25869"/>
              <a:ext cx="1936671" cy="1309704"/>
            </a:xfrm>
            <a:prstGeom prst="rect">
              <a:avLst/>
            </a:prstGeom>
          </p:spPr>
          <p:txBody>
            <a:bodyPr lIns="50800" tIns="50800" rIns="50800" bIns="50800" rtlCol="0" anchor="t"/>
            <a:lstStyle/>
            <a:p>
              <a:pPr algn="ctr">
                <a:lnSpc>
                  <a:spcPts val="2659"/>
                </a:lnSpc>
              </a:pPr>
              <a:endParaRPr lang="nn-NO"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Det andre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onkel Thor som elskar jula.</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Kven er Thor onkelen til, trur de?</a:t>
              </a:r>
            </a:p>
            <a:p>
              <a:pPr algn="ctr">
                <a:lnSpc>
                  <a:spcPts val="4200"/>
                </a:lnSpc>
              </a:pPr>
              <a:r>
                <a:rPr lang="nn-NO" sz="3000" noProof="0" dirty="0">
                  <a:solidFill>
                    <a:srgbClr val="3B3E6E"/>
                  </a:solidFill>
                  <a:latin typeface="Kermit" panose="020F0503040000060003" pitchFamily="34" charset="0"/>
                  <a:ea typeface="Arial"/>
                  <a:cs typeface="Arial"/>
                  <a:sym typeface="Arial"/>
                </a:rPr>
                <a:t>Korleis trur de han er?</a:t>
              </a:r>
            </a:p>
          </p:txBody>
        </p:sp>
      </p:grpSp>
      <p:sp>
        <p:nvSpPr>
          <p:cNvPr id="15" name="Freeform 12">
            <a:extLst>
              <a:ext uri="{FF2B5EF4-FFF2-40B4-BE49-F238E27FC236}">
                <a16:creationId xmlns:a16="http://schemas.microsoft.com/office/drawing/2014/main" id="{09639525-9241-488C-232E-9CDEA780993E}"/>
              </a:ext>
            </a:extLst>
          </p:cNvPr>
          <p:cNvSpPr/>
          <p:nvPr/>
        </p:nvSpPr>
        <p:spPr>
          <a:xfrm>
            <a:off x="567986" y="930480"/>
            <a:ext cx="8090814" cy="9211247"/>
          </a:xfrm>
          <a:custGeom>
            <a:avLst/>
            <a:gdLst/>
            <a:ahLst/>
            <a:cxnLst/>
            <a:rect l="l" t="t" r="r" b="b"/>
            <a:pathLst>
              <a:path w="6303279" h="7242065">
                <a:moveTo>
                  <a:pt x="0" y="0"/>
                </a:moveTo>
                <a:lnTo>
                  <a:pt x="6303279" y="0"/>
                </a:lnTo>
                <a:lnTo>
                  <a:pt x="6303279" y="7242065"/>
                </a:lnTo>
                <a:lnTo>
                  <a:pt x="0" y="7242065"/>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700" y="984343"/>
            <a:ext cx="16230600" cy="1783795"/>
            <a:chOff x="0" y="0"/>
            <a:chExt cx="4274726" cy="469806"/>
          </a:xfrm>
        </p:grpSpPr>
        <p:sp>
          <p:nvSpPr>
            <p:cNvPr id="5" name="Freeform 5"/>
            <p:cNvSpPr/>
            <p:nvPr/>
          </p:nvSpPr>
          <p:spPr>
            <a:xfrm>
              <a:off x="0" y="0"/>
              <a:ext cx="4274726" cy="469806"/>
            </a:xfrm>
            <a:custGeom>
              <a:avLst/>
              <a:gdLst/>
              <a:ahLst/>
              <a:cxnLst/>
              <a:rect l="l" t="t" r="r" b="b"/>
              <a:pathLst>
                <a:path w="4274726" h="469806">
                  <a:moveTo>
                    <a:pt x="24327" y="0"/>
                  </a:moveTo>
                  <a:lnTo>
                    <a:pt x="4250399" y="0"/>
                  </a:lnTo>
                  <a:cubicBezTo>
                    <a:pt x="4263834" y="0"/>
                    <a:pt x="4274726" y="10891"/>
                    <a:pt x="4274726" y="24327"/>
                  </a:cubicBezTo>
                  <a:lnTo>
                    <a:pt x="4274726" y="445479"/>
                  </a:lnTo>
                  <a:cubicBezTo>
                    <a:pt x="4274726" y="451931"/>
                    <a:pt x="4272163" y="458119"/>
                    <a:pt x="4267601" y="462681"/>
                  </a:cubicBezTo>
                  <a:cubicBezTo>
                    <a:pt x="4263039" y="467243"/>
                    <a:pt x="4256851" y="469806"/>
                    <a:pt x="4250399" y="469806"/>
                  </a:cubicBezTo>
                  <a:lnTo>
                    <a:pt x="24327" y="469806"/>
                  </a:lnTo>
                  <a:cubicBezTo>
                    <a:pt x="10891" y="469806"/>
                    <a:pt x="0" y="458915"/>
                    <a:pt x="0" y="445479"/>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507906"/>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a:off x="2717551" y="1236550"/>
            <a:ext cx="12852897" cy="1203328"/>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onkel Thor som elskar jula</a:t>
            </a:r>
          </a:p>
        </p:txBody>
      </p:sp>
      <p:grpSp>
        <p:nvGrpSpPr>
          <p:cNvPr id="8" name="Group 8"/>
          <p:cNvGrpSpPr/>
          <p:nvPr/>
        </p:nvGrpSpPr>
        <p:grpSpPr>
          <a:xfrm>
            <a:off x="7688026" y="3155480"/>
            <a:ext cx="9571274" cy="6102820"/>
            <a:chOff x="0" y="0"/>
            <a:chExt cx="2520829" cy="1607327"/>
          </a:xfrm>
        </p:grpSpPr>
        <p:sp>
          <p:nvSpPr>
            <p:cNvPr id="9" name="Freeform 9"/>
            <p:cNvSpPr/>
            <p:nvPr/>
          </p:nvSpPr>
          <p:spPr>
            <a:xfrm>
              <a:off x="0" y="0"/>
              <a:ext cx="2520829" cy="1607327"/>
            </a:xfrm>
            <a:custGeom>
              <a:avLst/>
              <a:gdLst/>
              <a:ahLst/>
              <a:cxnLst/>
              <a:rect l="l" t="t" r="r" b="b"/>
              <a:pathLst>
                <a:path w="2520829" h="1607327">
                  <a:moveTo>
                    <a:pt x="41252" y="0"/>
                  </a:moveTo>
                  <a:lnTo>
                    <a:pt x="2479577" y="0"/>
                  </a:lnTo>
                  <a:cubicBezTo>
                    <a:pt x="2502360" y="0"/>
                    <a:pt x="2520829" y="18469"/>
                    <a:pt x="2520829" y="41252"/>
                  </a:cubicBezTo>
                  <a:lnTo>
                    <a:pt x="2520829" y="1566075"/>
                  </a:lnTo>
                  <a:cubicBezTo>
                    <a:pt x="2520829" y="1588858"/>
                    <a:pt x="2502360" y="1607327"/>
                    <a:pt x="2479577" y="1607327"/>
                  </a:cubicBezTo>
                  <a:lnTo>
                    <a:pt x="41252" y="1607327"/>
                  </a:lnTo>
                  <a:cubicBezTo>
                    <a:pt x="30312" y="1607327"/>
                    <a:pt x="19819" y="1602981"/>
                    <a:pt x="12083" y="1595245"/>
                  </a:cubicBezTo>
                  <a:cubicBezTo>
                    <a:pt x="4346" y="1587508"/>
                    <a:pt x="0" y="1577016"/>
                    <a:pt x="0" y="1566075"/>
                  </a:cubicBezTo>
                  <a:lnTo>
                    <a:pt x="0" y="41252"/>
                  </a:lnTo>
                  <a:cubicBezTo>
                    <a:pt x="0" y="18469"/>
                    <a:pt x="18469" y="0"/>
                    <a:pt x="41252"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0" y="-38100"/>
              <a:ext cx="2520829" cy="1645427"/>
            </a:xfrm>
            <a:prstGeom prst="rect">
              <a:avLst/>
            </a:prstGeom>
          </p:spPr>
          <p:txBody>
            <a:bodyPr lIns="50800" tIns="50800" rIns="50800" bIns="50800" rtlCol="0" anchor="t"/>
            <a:lstStyle/>
            <a:p>
              <a:pPr algn="ctr">
                <a:lnSpc>
                  <a:spcPts val="2659"/>
                </a:lnSpc>
              </a:pPr>
              <a:endParaRPr lang="nn-NO" noProof="0" dirty="0"/>
            </a:p>
          </p:txBody>
        </p:sp>
      </p:grpSp>
      <p:sp>
        <p:nvSpPr>
          <p:cNvPr id="11" name="TextBox 11"/>
          <p:cNvSpPr txBox="1"/>
          <p:nvPr/>
        </p:nvSpPr>
        <p:spPr>
          <a:xfrm>
            <a:off x="8340084" y="3502691"/>
            <a:ext cx="8267157" cy="5900270"/>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første delen av det andre kapittelet, til side 22 og setninga «Sjølv om onkel Thor er snill og ein som verkeleg bryr seg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Mens de les, prøver de å tenke over korleis teksten beskriv at huset er kaldt.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Sjå også om du finn eksempel på at ein eller fleire som bur der, har ein kjølig veremåte denne dagen.</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p:txBody>
      </p:sp>
      <p:sp>
        <p:nvSpPr>
          <p:cNvPr id="12" name="Freeform 12"/>
          <p:cNvSpPr/>
          <p:nvPr/>
        </p:nvSpPr>
        <p:spPr>
          <a:xfrm>
            <a:off x="1028700" y="2797584"/>
            <a:ext cx="6210300" cy="7070316"/>
          </a:xfrm>
          <a:custGeom>
            <a:avLst/>
            <a:gdLst/>
            <a:ahLst/>
            <a:cxnLst/>
            <a:rect l="l" t="t" r="r" b="b"/>
            <a:pathLst>
              <a:path w="6303279" h="7242065">
                <a:moveTo>
                  <a:pt x="0" y="0"/>
                </a:moveTo>
                <a:lnTo>
                  <a:pt x="6303279" y="0"/>
                </a:lnTo>
                <a:lnTo>
                  <a:pt x="6303279" y="7242065"/>
                </a:lnTo>
                <a:lnTo>
                  <a:pt x="0" y="7242065"/>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049292" y="2130661"/>
            <a:ext cx="9210008" cy="5823393"/>
            <a:chOff x="0" y="0"/>
            <a:chExt cx="2287646" cy="1446455"/>
          </a:xfrm>
        </p:grpSpPr>
        <p:sp>
          <p:nvSpPr>
            <p:cNvPr id="7" name="Freeform 7"/>
            <p:cNvSpPr/>
            <p:nvPr/>
          </p:nvSpPr>
          <p:spPr>
            <a:xfrm>
              <a:off x="0" y="0"/>
              <a:ext cx="2287646" cy="1446455"/>
            </a:xfrm>
            <a:custGeom>
              <a:avLst/>
              <a:gdLst/>
              <a:ahLst/>
              <a:cxnLst/>
              <a:rect l="l" t="t" r="r" b="b"/>
              <a:pathLst>
                <a:path w="2287646" h="1446455">
                  <a:moveTo>
                    <a:pt x="42871" y="0"/>
                  </a:moveTo>
                  <a:lnTo>
                    <a:pt x="2244775" y="0"/>
                  </a:lnTo>
                  <a:cubicBezTo>
                    <a:pt x="2256145" y="0"/>
                    <a:pt x="2267050" y="4517"/>
                    <a:pt x="2275089" y="12556"/>
                  </a:cubicBezTo>
                  <a:cubicBezTo>
                    <a:pt x="2283129" y="20596"/>
                    <a:pt x="2287646" y="31501"/>
                    <a:pt x="2287646" y="42871"/>
                  </a:cubicBezTo>
                  <a:lnTo>
                    <a:pt x="2287646" y="1403584"/>
                  </a:lnTo>
                  <a:cubicBezTo>
                    <a:pt x="2287646" y="1427261"/>
                    <a:pt x="2268452" y="1446455"/>
                    <a:pt x="2244775" y="1446455"/>
                  </a:cubicBezTo>
                  <a:lnTo>
                    <a:pt x="42871" y="1446455"/>
                  </a:lnTo>
                  <a:cubicBezTo>
                    <a:pt x="19194" y="1446455"/>
                    <a:pt x="0" y="1427261"/>
                    <a:pt x="0" y="1403584"/>
                  </a:cubicBezTo>
                  <a:lnTo>
                    <a:pt x="0" y="42871"/>
                  </a:lnTo>
                  <a:cubicBezTo>
                    <a:pt x="0" y="19194"/>
                    <a:pt x="19194" y="0"/>
                    <a:pt x="42871"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38100"/>
              <a:ext cx="2287646" cy="1484555"/>
            </a:xfrm>
            <a:prstGeom prst="rect">
              <a:avLst/>
            </a:prstGeom>
          </p:spPr>
          <p:txBody>
            <a:bodyPr lIns="53865" tIns="53865" rIns="53865" bIns="53865" rtlCol="0" anchor="ctr"/>
            <a:lstStyle/>
            <a:p>
              <a:pPr algn="ctr">
                <a:lnSpc>
                  <a:spcPts val="2659"/>
                </a:lnSpc>
              </a:pPr>
              <a:endParaRPr lang="nn-NO" noProof="0" dirty="0"/>
            </a:p>
          </p:txBody>
        </p:sp>
      </p:grpSp>
      <p:sp>
        <p:nvSpPr>
          <p:cNvPr id="10" name="TextBox 10"/>
          <p:cNvSpPr txBox="1"/>
          <p:nvPr/>
        </p:nvSpPr>
        <p:spPr>
          <a:xfrm>
            <a:off x="8713870" y="2827512"/>
            <a:ext cx="7880852" cy="4276299"/>
          </a:xfrm>
          <a:prstGeom prst="rect">
            <a:avLst/>
          </a:prstGeom>
        </p:spPr>
        <p:txBody>
          <a:bodyPr wrap="square" lIns="0" tIns="0" rIns="0" bIns="0" rtlCol="0" anchor="t">
            <a:spAutoFit/>
          </a:bodyPr>
          <a:lstStyle/>
          <a:p>
            <a:pPr algn="ctr">
              <a:lnSpc>
                <a:spcPts val="5599"/>
              </a:lnSpc>
            </a:pPr>
            <a:r>
              <a:rPr lang="nn-NO" sz="3999" noProof="0" dirty="0">
                <a:solidFill>
                  <a:srgbClr val="3B3E6E"/>
                </a:solidFill>
                <a:latin typeface="Kermit" panose="020F0503040000060003" pitchFamily="34" charset="0"/>
                <a:ea typeface="Arial"/>
                <a:cs typeface="Arial"/>
                <a:sym typeface="Arial"/>
              </a:rPr>
              <a:t>No i desember skal vi lese denne fine boka saman. </a:t>
            </a:r>
          </a:p>
          <a:p>
            <a:pPr algn="ctr">
              <a:lnSpc>
                <a:spcPts val="5599"/>
              </a:lnSpc>
            </a:pPr>
            <a:endParaRPr lang="nn-NO" sz="3999" noProof="0" dirty="0">
              <a:solidFill>
                <a:srgbClr val="3B3E6E"/>
              </a:solidFill>
              <a:latin typeface="Kermit" panose="020F0503040000060003" pitchFamily="34" charset="0"/>
              <a:ea typeface="Arial"/>
              <a:cs typeface="Arial"/>
              <a:sym typeface="Arial"/>
            </a:endParaRPr>
          </a:p>
          <a:p>
            <a:pPr algn="ctr">
              <a:lnSpc>
                <a:spcPts val="5599"/>
              </a:lnSpc>
            </a:pPr>
            <a:r>
              <a:rPr lang="nn-NO" sz="3999" noProof="0" dirty="0">
                <a:solidFill>
                  <a:srgbClr val="3B3E6E"/>
                </a:solidFill>
                <a:latin typeface="Kermit" panose="020F0503040000060003" pitchFamily="34" charset="0"/>
                <a:ea typeface="Arial"/>
                <a:cs typeface="Arial"/>
                <a:sym typeface="Arial"/>
              </a:rPr>
              <a:t>Boka har 24 kapittel, og vi skal lese eitt kapittel kvar dag, og litt fleire kapittel nokre av dagane.</a:t>
            </a:r>
          </a:p>
        </p:txBody>
      </p:sp>
      <p:graphicFrame>
        <p:nvGraphicFramePr>
          <p:cNvPr id="13" name="Objekt 12">
            <a:extLst>
              <a:ext uri="{FF2B5EF4-FFF2-40B4-BE49-F238E27FC236}">
                <a16:creationId xmlns:a16="http://schemas.microsoft.com/office/drawing/2014/main" id="{27B73FFB-C339-8DD1-83CC-1A23F4D9E001}"/>
              </a:ext>
            </a:extLst>
          </p:cNvPr>
          <p:cNvGraphicFramePr>
            <a:graphicFrameLocks noChangeAspect="1"/>
          </p:cNvGraphicFramePr>
          <p:nvPr>
            <p:extLst>
              <p:ext uri="{D42A27DB-BD31-4B8C-83A1-F6EECF244321}">
                <p14:modId xmlns:p14="http://schemas.microsoft.com/office/powerpoint/2010/main" val="816205804"/>
              </p:ext>
            </p:extLst>
          </p:nvPr>
        </p:nvGraphicFramePr>
        <p:xfrm>
          <a:off x="304800" y="327025"/>
          <a:ext cx="7027863" cy="9629775"/>
        </p:xfrm>
        <a:graphic>
          <a:graphicData uri="http://schemas.openxmlformats.org/presentationml/2006/ole">
            <mc:AlternateContent xmlns:mc="http://schemas.openxmlformats.org/markup-compatibility/2006">
              <mc:Choice xmlns:v="urn:schemas-microsoft-com:vml" Requires="v">
                <p:oleObj r:id="rId2" imgW="9645445" imgH="13214625" progId="">
                  <p:embed/>
                </p:oleObj>
              </mc:Choice>
              <mc:Fallback>
                <p:oleObj r:id="rId2" imgW="9645445" imgH="13214625" progId="">
                  <p:embed/>
                  <p:pic>
                    <p:nvPicPr>
                      <p:cNvPr id="13" name="Objekt 12">
                        <a:extLst>
                          <a:ext uri="{FF2B5EF4-FFF2-40B4-BE49-F238E27FC236}">
                            <a16:creationId xmlns:a16="http://schemas.microsoft.com/office/drawing/2014/main" id="{27B73FFB-C339-8DD1-83CC-1A23F4D9E001}"/>
                          </a:ext>
                        </a:extLst>
                      </p:cNvPr>
                      <p:cNvPicPr/>
                      <p:nvPr/>
                    </p:nvPicPr>
                    <p:blipFill>
                      <a:blip r:embed="rId3"/>
                      <a:stretch>
                        <a:fillRect/>
                      </a:stretch>
                    </p:blipFill>
                    <p:spPr>
                      <a:xfrm>
                        <a:off x="304800" y="327025"/>
                        <a:ext cx="7027863" cy="9629775"/>
                      </a:xfrm>
                      <a:prstGeom prst="rect">
                        <a:avLst/>
                      </a:prstGeom>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688026" y="3155480"/>
            <a:ext cx="9571274" cy="6147177"/>
            <a:chOff x="0" y="0"/>
            <a:chExt cx="2520829" cy="1643950"/>
          </a:xfrm>
        </p:grpSpPr>
        <p:sp>
          <p:nvSpPr>
            <p:cNvPr id="8" name="Freeform 8"/>
            <p:cNvSpPr/>
            <p:nvPr/>
          </p:nvSpPr>
          <p:spPr>
            <a:xfrm>
              <a:off x="0" y="0"/>
              <a:ext cx="2520829" cy="1643950"/>
            </a:xfrm>
            <a:custGeom>
              <a:avLst/>
              <a:gdLst/>
              <a:ahLst/>
              <a:cxnLst/>
              <a:rect l="l" t="t" r="r" b="b"/>
              <a:pathLst>
                <a:path w="2520829" h="1643950">
                  <a:moveTo>
                    <a:pt x="41252" y="0"/>
                  </a:moveTo>
                  <a:lnTo>
                    <a:pt x="2479577" y="0"/>
                  </a:lnTo>
                  <a:cubicBezTo>
                    <a:pt x="2502360" y="0"/>
                    <a:pt x="2520829" y="18469"/>
                    <a:pt x="2520829" y="41252"/>
                  </a:cubicBezTo>
                  <a:lnTo>
                    <a:pt x="2520829" y="1602698"/>
                  </a:lnTo>
                  <a:cubicBezTo>
                    <a:pt x="2520829" y="1613639"/>
                    <a:pt x="2516483" y="1624131"/>
                    <a:pt x="2508747" y="1631868"/>
                  </a:cubicBezTo>
                  <a:cubicBezTo>
                    <a:pt x="2501011" y="1639604"/>
                    <a:pt x="2490518" y="1643950"/>
                    <a:pt x="2479577" y="1643950"/>
                  </a:cubicBezTo>
                  <a:lnTo>
                    <a:pt x="41252" y="1643950"/>
                  </a:lnTo>
                  <a:cubicBezTo>
                    <a:pt x="30312" y="1643950"/>
                    <a:pt x="19819" y="1639604"/>
                    <a:pt x="12083" y="1631868"/>
                  </a:cubicBezTo>
                  <a:cubicBezTo>
                    <a:pt x="4346" y="1624131"/>
                    <a:pt x="0" y="1613639"/>
                    <a:pt x="0" y="1602698"/>
                  </a:cubicBezTo>
                  <a:lnTo>
                    <a:pt x="0" y="41252"/>
                  </a:lnTo>
                  <a:cubicBezTo>
                    <a:pt x="0" y="18469"/>
                    <a:pt x="18469" y="0"/>
                    <a:pt x="41252"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57150"/>
              <a:ext cx="2520829" cy="1701100"/>
            </a:xfrm>
            <a:prstGeom prst="rect">
              <a:avLst/>
            </a:prstGeom>
          </p:spPr>
          <p:txBody>
            <a:bodyPr lIns="50800" tIns="50800" rIns="50800" bIns="50800" rtlCol="0" anchor="t"/>
            <a:lstStyle/>
            <a:p>
              <a:pPr algn="ctr">
                <a:lnSpc>
                  <a:spcPts val="4200"/>
                </a:lnSpc>
              </a:pPr>
              <a:endParaRPr lang="nn-NO" noProof="0" dirty="0"/>
            </a:p>
          </p:txBody>
        </p:sp>
      </p:grpSp>
      <p:sp>
        <p:nvSpPr>
          <p:cNvPr id="12" name="TextBox 12"/>
          <p:cNvSpPr txBox="1"/>
          <p:nvPr/>
        </p:nvSpPr>
        <p:spPr>
          <a:xfrm>
            <a:off x="8454385" y="3487090"/>
            <a:ext cx="8038556" cy="5361661"/>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Fann de eksempel på at huset er kaldt?</a:t>
            </a:r>
          </a:p>
          <a:p>
            <a:pPr algn="ctr">
              <a:lnSpc>
                <a:spcPts val="4200"/>
              </a:lnSpc>
            </a:pPr>
            <a:r>
              <a:rPr lang="nn-NO" sz="3000" noProof="0" dirty="0">
                <a:solidFill>
                  <a:srgbClr val="3B3E6E"/>
                </a:solidFill>
                <a:latin typeface="Kermit" panose="020F0503040000060003" pitchFamily="34" charset="0"/>
                <a:ea typeface="Arial"/>
                <a:cs typeface="Arial"/>
                <a:sym typeface="Arial"/>
              </a:rPr>
              <a:t>Kva skjer med huset når onkel Thor kjem?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Fann de eksempel på at ein eller fleire som bur der, har ein kjølig veremåte denne dagen? Kva skjer med menneska i huset når onkel Thor kjem?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På kva måte kan ein seie at onkel Thor er ein person som spreier varme rundt seg?</a:t>
            </a:r>
          </a:p>
        </p:txBody>
      </p:sp>
      <p:grpSp>
        <p:nvGrpSpPr>
          <p:cNvPr id="14" name="Group 4">
            <a:extLst>
              <a:ext uri="{FF2B5EF4-FFF2-40B4-BE49-F238E27FC236}">
                <a16:creationId xmlns:a16="http://schemas.microsoft.com/office/drawing/2014/main" id="{66355DEF-FFAC-753E-5CC9-02E596941D3A}"/>
              </a:ext>
            </a:extLst>
          </p:cNvPr>
          <p:cNvGrpSpPr/>
          <p:nvPr/>
        </p:nvGrpSpPr>
        <p:grpSpPr>
          <a:xfrm>
            <a:off x="1028700" y="984343"/>
            <a:ext cx="16230600" cy="1783795"/>
            <a:chOff x="0" y="0"/>
            <a:chExt cx="4274726" cy="469806"/>
          </a:xfrm>
        </p:grpSpPr>
        <p:sp>
          <p:nvSpPr>
            <p:cNvPr id="15" name="Freeform 5">
              <a:extLst>
                <a:ext uri="{FF2B5EF4-FFF2-40B4-BE49-F238E27FC236}">
                  <a16:creationId xmlns:a16="http://schemas.microsoft.com/office/drawing/2014/main" id="{D247C48A-DEB5-4F3B-DE73-9035092A13CF}"/>
                </a:ext>
              </a:extLst>
            </p:cNvPr>
            <p:cNvSpPr/>
            <p:nvPr/>
          </p:nvSpPr>
          <p:spPr>
            <a:xfrm>
              <a:off x="0" y="0"/>
              <a:ext cx="4274726" cy="469806"/>
            </a:xfrm>
            <a:custGeom>
              <a:avLst/>
              <a:gdLst/>
              <a:ahLst/>
              <a:cxnLst/>
              <a:rect l="l" t="t" r="r" b="b"/>
              <a:pathLst>
                <a:path w="4274726" h="469806">
                  <a:moveTo>
                    <a:pt x="24327" y="0"/>
                  </a:moveTo>
                  <a:lnTo>
                    <a:pt x="4250399" y="0"/>
                  </a:lnTo>
                  <a:cubicBezTo>
                    <a:pt x="4263834" y="0"/>
                    <a:pt x="4274726" y="10891"/>
                    <a:pt x="4274726" y="24327"/>
                  </a:cubicBezTo>
                  <a:lnTo>
                    <a:pt x="4274726" y="445479"/>
                  </a:lnTo>
                  <a:cubicBezTo>
                    <a:pt x="4274726" y="451931"/>
                    <a:pt x="4272163" y="458119"/>
                    <a:pt x="4267601" y="462681"/>
                  </a:cubicBezTo>
                  <a:cubicBezTo>
                    <a:pt x="4263039" y="467243"/>
                    <a:pt x="4256851" y="469806"/>
                    <a:pt x="4250399" y="469806"/>
                  </a:cubicBezTo>
                  <a:lnTo>
                    <a:pt x="24327" y="469806"/>
                  </a:lnTo>
                  <a:cubicBezTo>
                    <a:pt x="10891" y="469806"/>
                    <a:pt x="0" y="458915"/>
                    <a:pt x="0" y="445479"/>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6" name="TextBox 6">
              <a:extLst>
                <a:ext uri="{FF2B5EF4-FFF2-40B4-BE49-F238E27FC236}">
                  <a16:creationId xmlns:a16="http://schemas.microsoft.com/office/drawing/2014/main" id="{AE6EC9CF-F0D4-1855-5D2F-82E98835562C}"/>
                </a:ext>
              </a:extLst>
            </p:cNvPr>
            <p:cNvSpPr txBox="1"/>
            <p:nvPr/>
          </p:nvSpPr>
          <p:spPr>
            <a:xfrm>
              <a:off x="0" y="-38100"/>
              <a:ext cx="4274726" cy="507906"/>
            </a:xfrm>
            <a:prstGeom prst="rect">
              <a:avLst/>
            </a:prstGeom>
          </p:spPr>
          <p:txBody>
            <a:bodyPr lIns="50800" tIns="50800" rIns="50800" bIns="50800" rtlCol="0" anchor="ctr"/>
            <a:lstStyle/>
            <a:p>
              <a:pPr algn="ctr">
                <a:lnSpc>
                  <a:spcPts val="2659"/>
                </a:lnSpc>
              </a:pPr>
              <a:endParaRPr lang="nn-NO" noProof="0" dirty="0"/>
            </a:p>
          </p:txBody>
        </p:sp>
      </p:grpSp>
      <p:sp>
        <p:nvSpPr>
          <p:cNvPr id="17" name="TextBox 7">
            <a:extLst>
              <a:ext uri="{FF2B5EF4-FFF2-40B4-BE49-F238E27FC236}">
                <a16:creationId xmlns:a16="http://schemas.microsoft.com/office/drawing/2014/main" id="{54DE2EBA-F28B-A90B-2ABF-C8B795ACFC3F}"/>
              </a:ext>
            </a:extLst>
          </p:cNvPr>
          <p:cNvSpPr txBox="1"/>
          <p:nvPr/>
        </p:nvSpPr>
        <p:spPr>
          <a:xfrm>
            <a:off x="2717551" y="1236550"/>
            <a:ext cx="12852897" cy="1203328"/>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onkel Thor som elskar jula</a:t>
            </a:r>
          </a:p>
        </p:txBody>
      </p:sp>
      <p:sp>
        <p:nvSpPr>
          <p:cNvPr id="26" name="Ellipse 25">
            <a:extLst>
              <a:ext uri="{FF2B5EF4-FFF2-40B4-BE49-F238E27FC236}">
                <a16:creationId xmlns:a16="http://schemas.microsoft.com/office/drawing/2014/main" id="{FDC8205E-20DE-31D5-820B-96EFAE373FEF}"/>
              </a:ext>
            </a:extLst>
          </p:cNvPr>
          <p:cNvSpPr/>
          <p:nvPr/>
        </p:nvSpPr>
        <p:spPr>
          <a:xfrm>
            <a:off x="1028700" y="3129103"/>
            <a:ext cx="6147177" cy="6147177"/>
          </a:xfrm>
          <a:prstGeom prst="ellipse">
            <a:avLst/>
          </a:prstGeom>
          <a:blipFill>
            <a:blip r:embed="rId2" cstate="email">
              <a:extLst>
                <a:ext uri="{28A0092B-C50C-407E-A947-70E740481C1C}">
                  <a14:useLocalDpi xmlns:a14="http://schemas.microsoft.com/office/drawing/2010/main" val="0"/>
                </a:ext>
              </a:extLst>
            </a:blip>
            <a:stretch>
              <a:fillRect t="1" r="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n-NO"/>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7688026" y="3155480"/>
            <a:ext cx="9571274" cy="6148800"/>
            <a:chOff x="0" y="0"/>
            <a:chExt cx="2520829" cy="1650351"/>
          </a:xfrm>
        </p:grpSpPr>
        <p:sp>
          <p:nvSpPr>
            <p:cNvPr id="8" name="Freeform 8"/>
            <p:cNvSpPr/>
            <p:nvPr/>
          </p:nvSpPr>
          <p:spPr>
            <a:xfrm>
              <a:off x="0" y="0"/>
              <a:ext cx="2520829" cy="1650351"/>
            </a:xfrm>
            <a:custGeom>
              <a:avLst/>
              <a:gdLst/>
              <a:ahLst/>
              <a:cxnLst/>
              <a:rect l="l" t="t" r="r" b="b"/>
              <a:pathLst>
                <a:path w="2520829" h="1650351">
                  <a:moveTo>
                    <a:pt x="41252" y="0"/>
                  </a:moveTo>
                  <a:lnTo>
                    <a:pt x="2479577" y="0"/>
                  </a:lnTo>
                  <a:cubicBezTo>
                    <a:pt x="2502360" y="0"/>
                    <a:pt x="2520829" y="18469"/>
                    <a:pt x="2520829" y="41252"/>
                  </a:cubicBezTo>
                  <a:lnTo>
                    <a:pt x="2520829" y="1609099"/>
                  </a:lnTo>
                  <a:cubicBezTo>
                    <a:pt x="2520829" y="1631882"/>
                    <a:pt x="2502360" y="1650351"/>
                    <a:pt x="2479577" y="1650351"/>
                  </a:cubicBezTo>
                  <a:lnTo>
                    <a:pt x="41252" y="1650351"/>
                  </a:lnTo>
                  <a:cubicBezTo>
                    <a:pt x="30312" y="1650351"/>
                    <a:pt x="19819" y="1646005"/>
                    <a:pt x="12083" y="1638269"/>
                  </a:cubicBezTo>
                  <a:cubicBezTo>
                    <a:pt x="4346" y="1630532"/>
                    <a:pt x="0" y="1620040"/>
                    <a:pt x="0" y="1609099"/>
                  </a:cubicBezTo>
                  <a:lnTo>
                    <a:pt x="0" y="41252"/>
                  </a:lnTo>
                  <a:cubicBezTo>
                    <a:pt x="0" y="18469"/>
                    <a:pt x="18469" y="0"/>
                    <a:pt x="41252"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2520829" cy="1688451"/>
            </a:xfrm>
            <a:prstGeom prst="rect">
              <a:avLst/>
            </a:prstGeom>
          </p:spPr>
          <p:txBody>
            <a:bodyPr lIns="50800" tIns="50800" rIns="50800" bIns="50800" rtlCol="0" anchor="t"/>
            <a:lstStyle/>
            <a:p>
              <a:pPr algn="ctr">
                <a:lnSpc>
                  <a:spcPts val="2659"/>
                </a:lnSpc>
              </a:pPr>
              <a:endParaRPr lang="nn-NO" noProof="0" dirty="0"/>
            </a:p>
          </p:txBody>
        </p:sp>
      </p:grpSp>
      <p:sp>
        <p:nvSpPr>
          <p:cNvPr id="11" name="TextBox 11"/>
          <p:cNvSpPr txBox="1"/>
          <p:nvPr/>
        </p:nvSpPr>
        <p:spPr>
          <a:xfrm>
            <a:off x="8149584" y="3491904"/>
            <a:ext cx="8648157" cy="5333999"/>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resten av kapittelet.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Mens de les, kan de legge merke til </a:t>
            </a:r>
            <a:r>
              <a:rPr lang="nn-NO" sz="3000" i="1" noProof="0" dirty="0">
                <a:solidFill>
                  <a:srgbClr val="3B3E6E"/>
                </a:solidFill>
                <a:latin typeface="Kermit" panose="020F0503040000060003" pitchFamily="34" charset="0"/>
                <a:ea typeface="Arial Italics"/>
                <a:cs typeface="Arial Italics"/>
                <a:sym typeface="Arial Italics"/>
              </a:rPr>
              <a:t>karaktertrekka</a:t>
            </a:r>
            <a:r>
              <a:rPr lang="nn-NO" sz="3000" noProof="0" dirty="0">
                <a:solidFill>
                  <a:srgbClr val="3B3E6E"/>
                </a:solidFill>
                <a:latin typeface="Kermit" panose="020F0503040000060003" pitchFamily="34" charset="0"/>
                <a:ea typeface="Arial"/>
                <a:cs typeface="Arial"/>
                <a:sym typeface="Arial"/>
              </a:rPr>
              <a:t> til onkel Thor, for eksempel:</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brukar han å gjere?</a:t>
            </a:r>
          </a:p>
          <a:p>
            <a:pPr algn="ctr">
              <a:lnSpc>
                <a:spcPts val="4200"/>
              </a:lnSpc>
            </a:pPr>
            <a:r>
              <a:rPr lang="nn-NO" sz="3000" noProof="0" dirty="0">
                <a:solidFill>
                  <a:srgbClr val="3B3E6E"/>
                </a:solidFill>
                <a:latin typeface="Kermit" panose="020F0503040000060003" pitchFamily="34" charset="0"/>
                <a:ea typeface="Arial"/>
                <a:cs typeface="Arial"/>
                <a:sym typeface="Arial"/>
              </a:rPr>
              <a:t>Kva likar han?</a:t>
            </a:r>
          </a:p>
          <a:p>
            <a:pPr algn="ctr">
              <a:lnSpc>
                <a:spcPts val="4200"/>
              </a:lnSpc>
            </a:pPr>
            <a:r>
              <a:rPr lang="nn-NO" sz="3000" noProof="0" dirty="0">
                <a:solidFill>
                  <a:srgbClr val="3B3E6E"/>
                </a:solidFill>
                <a:latin typeface="Kermit" panose="020F0503040000060003" pitchFamily="34" charset="0"/>
                <a:ea typeface="Arial"/>
                <a:cs typeface="Arial"/>
                <a:sym typeface="Arial"/>
              </a:rPr>
              <a:t>Kva likar han ikkje?</a:t>
            </a:r>
          </a:p>
          <a:p>
            <a:pPr algn="ctr">
              <a:lnSpc>
                <a:spcPts val="4200"/>
              </a:lnSpc>
            </a:pPr>
            <a:r>
              <a:rPr lang="nn-NO" sz="3000" noProof="0" dirty="0">
                <a:solidFill>
                  <a:srgbClr val="3B3E6E"/>
                </a:solidFill>
                <a:latin typeface="Kermit" panose="020F0503040000060003" pitchFamily="34" charset="0"/>
                <a:ea typeface="Arial"/>
                <a:cs typeface="Arial"/>
                <a:sym typeface="Arial"/>
              </a:rPr>
              <a:t>Kva likar han å snakke om?</a:t>
            </a:r>
          </a:p>
          <a:p>
            <a:pPr algn="ctr">
              <a:lnSpc>
                <a:spcPts val="4200"/>
              </a:lnSpc>
            </a:pPr>
            <a:r>
              <a:rPr lang="nn-NO" sz="3000" noProof="0" dirty="0">
                <a:solidFill>
                  <a:srgbClr val="3B3E6E"/>
                </a:solidFill>
                <a:latin typeface="Kermit" panose="020F0503040000060003" pitchFamily="34" charset="0"/>
                <a:ea typeface="Arial"/>
                <a:cs typeface="Arial"/>
                <a:sym typeface="Arial"/>
              </a:rPr>
              <a:t>Kva likar han ikkje å snakke om?</a:t>
            </a:r>
          </a:p>
        </p:txBody>
      </p:sp>
      <p:grpSp>
        <p:nvGrpSpPr>
          <p:cNvPr id="13" name="Group 4">
            <a:extLst>
              <a:ext uri="{FF2B5EF4-FFF2-40B4-BE49-F238E27FC236}">
                <a16:creationId xmlns:a16="http://schemas.microsoft.com/office/drawing/2014/main" id="{C67A5E6E-2CC0-FF4C-7A82-8C96E422F53E}"/>
              </a:ext>
            </a:extLst>
          </p:cNvPr>
          <p:cNvGrpSpPr/>
          <p:nvPr/>
        </p:nvGrpSpPr>
        <p:grpSpPr>
          <a:xfrm>
            <a:off x="1028700" y="984343"/>
            <a:ext cx="16230600" cy="1783795"/>
            <a:chOff x="0" y="0"/>
            <a:chExt cx="4274726" cy="469806"/>
          </a:xfrm>
        </p:grpSpPr>
        <p:sp>
          <p:nvSpPr>
            <p:cNvPr id="14" name="Freeform 5">
              <a:extLst>
                <a:ext uri="{FF2B5EF4-FFF2-40B4-BE49-F238E27FC236}">
                  <a16:creationId xmlns:a16="http://schemas.microsoft.com/office/drawing/2014/main" id="{2236C19D-0147-DE44-DA2E-FAD67CEC2DDA}"/>
                </a:ext>
              </a:extLst>
            </p:cNvPr>
            <p:cNvSpPr/>
            <p:nvPr/>
          </p:nvSpPr>
          <p:spPr>
            <a:xfrm>
              <a:off x="0" y="0"/>
              <a:ext cx="4274726" cy="469806"/>
            </a:xfrm>
            <a:custGeom>
              <a:avLst/>
              <a:gdLst/>
              <a:ahLst/>
              <a:cxnLst/>
              <a:rect l="l" t="t" r="r" b="b"/>
              <a:pathLst>
                <a:path w="4274726" h="469806">
                  <a:moveTo>
                    <a:pt x="24327" y="0"/>
                  </a:moveTo>
                  <a:lnTo>
                    <a:pt x="4250399" y="0"/>
                  </a:lnTo>
                  <a:cubicBezTo>
                    <a:pt x="4263834" y="0"/>
                    <a:pt x="4274726" y="10891"/>
                    <a:pt x="4274726" y="24327"/>
                  </a:cubicBezTo>
                  <a:lnTo>
                    <a:pt x="4274726" y="445479"/>
                  </a:lnTo>
                  <a:cubicBezTo>
                    <a:pt x="4274726" y="451931"/>
                    <a:pt x="4272163" y="458119"/>
                    <a:pt x="4267601" y="462681"/>
                  </a:cubicBezTo>
                  <a:cubicBezTo>
                    <a:pt x="4263039" y="467243"/>
                    <a:pt x="4256851" y="469806"/>
                    <a:pt x="4250399" y="469806"/>
                  </a:cubicBezTo>
                  <a:lnTo>
                    <a:pt x="24327" y="469806"/>
                  </a:lnTo>
                  <a:cubicBezTo>
                    <a:pt x="10891" y="469806"/>
                    <a:pt x="0" y="458915"/>
                    <a:pt x="0" y="445479"/>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6">
              <a:extLst>
                <a:ext uri="{FF2B5EF4-FFF2-40B4-BE49-F238E27FC236}">
                  <a16:creationId xmlns:a16="http://schemas.microsoft.com/office/drawing/2014/main" id="{93FC6E76-5ECE-4952-FDF3-5ED96D031ED0}"/>
                </a:ext>
              </a:extLst>
            </p:cNvPr>
            <p:cNvSpPr txBox="1"/>
            <p:nvPr/>
          </p:nvSpPr>
          <p:spPr>
            <a:xfrm>
              <a:off x="0" y="-38100"/>
              <a:ext cx="4274726" cy="507906"/>
            </a:xfrm>
            <a:prstGeom prst="rect">
              <a:avLst/>
            </a:prstGeom>
          </p:spPr>
          <p:txBody>
            <a:bodyPr lIns="50800" tIns="50800" rIns="50800" bIns="50800" rtlCol="0" anchor="ctr"/>
            <a:lstStyle/>
            <a:p>
              <a:pPr algn="ctr">
                <a:lnSpc>
                  <a:spcPts val="2659"/>
                </a:lnSpc>
              </a:pPr>
              <a:endParaRPr lang="nn-NO" noProof="0" dirty="0"/>
            </a:p>
          </p:txBody>
        </p:sp>
      </p:grpSp>
      <p:sp>
        <p:nvSpPr>
          <p:cNvPr id="16" name="TextBox 7">
            <a:extLst>
              <a:ext uri="{FF2B5EF4-FFF2-40B4-BE49-F238E27FC236}">
                <a16:creationId xmlns:a16="http://schemas.microsoft.com/office/drawing/2014/main" id="{F28C4D5D-DAED-679E-055B-393E2A91E7EA}"/>
              </a:ext>
            </a:extLst>
          </p:cNvPr>
          <p:cNvSpPr txBox="1"/>
          <p:nvPr/>
        </p:nvSpPr>
        <p:spPr>
          <a:xfrm>
            <a:off x="2717551" y="1236550"/>
            <a:ext cx="12852897" cy="1203328"/>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onkel Thor som elskar jula</a:t>
            </a:r>
          </a:p>
        </p:txBody>
      </p:sp>
      <p:sp>
        <p:nvSpPr>
          <p:cNvPr id="17" name="Freeform 12">
            <a:extLst>
              <a:ext uri="{FF2B5EF4-FFF2-40B4-BE49-F238E27FC236}">
                <a16:creationId xmlns:a16="http://schemas.microsoft.com/office/drawing/2014/main" id="{5348E5A7-3F6D-4F75-914F-65DBA48CB047}"/>
              </a:ext>
            </a:extLst>
          </p:cNvPr>
          <p:cNvSpPr/>
          <p:nvPr/>
        </p:nvSpPr>
        <p:spPr>
          <a:xfrm>
            <a:off x="1028700" y="2797584"/>
            <a:ext cx="6210300" cy="7070316"/>
          </a:xfrm>
          <a:custGeom>
            <a:avLst/>
            <a:gdLst/>
            <a:ahLst/>
            <a:cxnLst/>
            <a:rect l="l" t="t" r="r" b="b"/>
            <a:pathLst>
              <a:path w="6303279" h="7242065">
                <a:moveTo>
                  <a:pt x="0" y="0"/>
                </a:moveTo>
                <a:lnTo>
                  <a:pt x="6303279" y="0"/>
                </a:lnTo>
                <a:lnTo>
                  <a:pt x="6303279" y="7242065"/>
                </a:lnTo>
                <a:lnTo>
                  <a:pt x="0" y="7242065"/>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028700" y="282181"/>
            <a:ext cx="16230600" cy="1595202"/>
            <a:chOff x="0" y="0"/>
            <a:chExt cx="4274726" cy="420136"/>
          </a:xfrm>
        </p:grpSpPr>
        <p:sp>
          <p:nvSpPr>
            <p:cNvPr id="5" name="Freeform 5"/>
            <p:cNvSpPr/>
            <p:nvPr/>
          </p:nvSpPr>
          <p:spPr>
            <a:xfrm>
              <a:off x="0" y="0"/>
              <a:ext cx="4274726" cy="420136"/>
            </a:xfrm>
            <a:custGeom>
              <a:avLst/>
              <a:gdLst/>
              <a:ahLst/>
              <a:cxnLst/>
              <a:rect l="l" t="t" r="r" b="b"/>
              <a:pathLst>
                <a:path w="4274726" h="420136">
                  <a:moveTo>
                    <a:pt x="24327" y="0"/>
                  </a:moveTo>
                  <a:lnTo>
                    <a:pt x="4250399" y="0"/>
                  </a:lnTo>
                  <a:cubicBezTo>
                    <a:pt x="4263834" y="0"/>
                    <a:pt x="4274726" y="10891"/>
                    <a:pt x="4274726" y="24327"/>
                  </a:cubicBezTo>
                  <a:lnTo>
                    <a:pt x="4274726" y="395809"/>
                  </a:lnTo>
                  <a:cubicBezTo>
                    <a:pt x="4274726" y="402261"/>
                    <a:pt x="4272163" y="408448"/>
                    <a:pt x="4267601" y="413010"/>
                  </a:cubicBezTo>
                  <a:cubicBezTo>
                    <a:pt x="4263039" y="417573"/>
                    <a:pt x="4256851" y="420136"/>
                    <a:pt x="4250399" y="420136"/>
                  </a:cubicBezTo>
                  <a:lnTo>
                    <a:pt x="24327" y="420136"/>
                  </a:lnTo>
                  <a:cubicBezTo>
                    <a:pt x="10891" y="420136"/>
                    <a:pt x="0" y="409244"/>
                    <a:pt x="0" y="395809"/>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458236"/>
            </a:xfrm>
            <a:prstGeom prst="rect">
              <a:avLst/>
            </a:prstGeom>
          </p:spPr>
          <p:txBody>
            <a:bodyPr lIns="50800" tIns="50800" rIns="50800" bIns="50800" rtlCol="0" anchor="ctr"/>
            <a:lstStyle/>
            <a:p>
              <a:pPr algn="ctr">
                <a:lnSpc>
                  <a:spcPts val="2659"/>
                </a:lnSpc>
              </a:pPr>
              <a:endParaRPr lang="nn-NO" noProof="0" dirty="0"/>
            </a:p>
          </p:txBody>
        </p:sp>
      </p:grpSp>
      <p:grpSp>
        <p:nvGrpSpPr>
          <p:cNvPr id="7" name="Group 7"/>
          <p:cNvGrpSpPr/>
          <p:nvPr/>
        </p:nvGrpSpPr>
        <p:grpSpPr>
          <a:xfrm>
            <a:off x="7523219" y="2324100"/>
            <a:ext cx="9736081" cy="7680719"/>
            <a:chOff x="0" y="0"/>
            <a:chExt cx="2564235" cy="2035367"/>
          </a:xfrm>
        </p:grpSpPr>
        <p:sp>
          <p:nvSpPr>
            <p:cNvPr id="8" name="Freeform 8"/>
            <p:cNvSpPr/>
            <p:nvPr/>
          </p:nvSpPr>
          <p:spPr>
            <a:xfrm>
              <a:off x="0" y="0"/>
              <a:ext cx="2564235" cy="2035367"/>
            </a:xfrm>
            <a:custGeom>
              <a:avLst/>
              <a:gdLst/>
              <a:ahLst/>
              <a:cxnLst/>
              <a:rect l="l" t="t" r="r" b="b"/>
              <a:pathLst>
                <a:path w="2564235" h="2035367">
                  <a:moveTo>
                    <a:pt x="40554" y="0"/>
                  </a:moveTo>
                  <a:lnTo>
                    <a:pt x="2523681" y="0"/>
                  </a:lnTo>
                  <a:cubicBezTo>
                    <a:pt x="2546079" y="0"/>
                    <a:pt x="2564235" y="18157"/>
                    <a:pt x="2564235" y="40554"/>
                  </a:cubicBezTo>
                  <a:lnTo>
                    <a:pt x="2564235" y="1994813"/>
                  </a:lnTo>
                  <a:cubicBezTo>
                    <a:pt x="2564235" y="2017210"/>
                    <a:pt x="2546079" y="2035367"/>
                    <a:pt x="2523681" y="2035367"/>
                  </a:cubicBezTo>
                  <a:lnTo>
                    <a:pt x="40554" y="2035367"/>
                  </a:lnTo>
                  <a:cubicBezTo>
                    <a:pt x="18157" y="2035367"/>
                    <a:pt x="0" y="2017210"/>
                    <a:pt x="0" y="1994813"/>
                  </a:cubicBezTo>
                  <a:lnTo>
                    <a:pt x="0" y="40554"/>
                  </a:lnTo>
                  <a:cubicBezTo>
                    <a:pt x="0" y="18157"/>
                    <a:pt x="18157" y="0"/>
                    <a:pt x="40554"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85725"/>
              <a:ext cx="2564235" cy="2121092"/>
            </a:xfrm>
            <a:prstGeom prst="rect">
              <a:avLst/>
            </a:prstGeom>
          </p:spPr>
          <p:txBody>
            <a:bodyPr lIns="50800" tIns="50800" rIns="50800" bIns="50800" rtlCol="0" anchor="t"/>
            <a:lstStyle/>
            <a:p>
              <a:pPr algn="ctr">
                <a:lnSpc>
                  <a:spcPts val="4479"/>
                </a:lnSpc>
              </a:pPr>
              <a:endParaRPr lang="nn-NO" noProof="0" dirty="0"/>
            </a:p>
          </p:txBody>
        </p:sp>
      </p:grpSp>
      <p:sp>
        <p:nvSpPr>
          <p:cNvPr id="10" name="TextBox 10"/>
          <p:cNvSpPr txBox="1"/>
          <p:nvPr/>
        </p:nvSpPr>
        <p:spPr>
          <a:xfrm>
            <a:off x="1416447" y="406680"/>
            <a:ext cx="15455106" cy="1163075"/>
          </a:xfrm>
          <a:prstGeom prst="rect">
            <a:avLst/>
          </a:prstGeom>
        </p:spPr>
        <p:txBody>
          <a:bodyPr wrap="square"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Korleis trur de onkel Thor er? Skriv eit biodikt</a:t>
            </a:r>
          </a:p>
        </p:txBody>
      </p:sp>
      <p:sp>
        <p:nvSpPr>
          <p:cNvPr id="11" name="TextBox 11"/>
          <p:cNvSpPr txBox="1"/>
          <p:nvPr/>
        </p:nvSpPr>
        <p:spPr>
          <a:xfrm>
            <a:off x="8375082" y="2582048"/>
            <a:ext cx="8032353" cy="6934199"/>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Namn </a:t>
            </a:r>
          </a:p>
          <a:p>
            <a:pPr algn="ctr">
              <a:lnSpc>
                <a:spcPts val="4200"/>
              </a:lnSpc>
            </a:pPr>
            <a:r>
              <a:rPr lang="nn-NO" sz="3000" noProof="0" dirty="0">
                <a:solidFill>
                  <a:srgbClr val="3B3E6E"/>
                </a:solidFill>
                <a:latin typeface="Kermit" panose="020F0503040000060003" pitchFamily="34" charset="0"/>
                <a:ea typeface="Arial"/>
                <a:cs typeface="Arial"/>
                <a:sym typeface="Arial"/>
              </a:rPr>
              <a:t>Fire karaktertrekk </a:t>
            </a:r>
          </a:p>
          <a:p>
            <a:pPr algn="ctr">
              <a:lnSpc>
                <a:spcPts val="4200"/>
              </a:lnSpc>
            </a:pPr>
            <a:r>
              <a:rPr lang="nn-NO" sz="3000" noProof="0" dirty="0">
                <a:solidFill>
                  <a:srgbClr val="3B3E6E"/>
                </a:solidFill>
                <a:latin typeface="Kermit" panose="020F0503040000060003" pitchFamily="34" charset="0"/>
                <a:ea typeface="Arial"/>
                <a:cs typeface="Arial"/>
                <a:sym typeface="Arial"/>
              </a:rPr>
              <a:t>Er onkel til </a:t>
            </a:r>
          </a:p>
          <a:p>
            <a:pPr algn="ctr">
              <a:lnSpc>
                <a:spcPts val="4200"/>
              </a:lnSpc>
            </a:pPr>
            <a:r>
              <a:rPr lang="nn-NO" sz="3000" noProof="0" dirty="0">
                <a:solidFill>
                  <a:srgbClr val="3B3E6E"/>
                </a:solidFill>
                <a:latin typeface="Kermit" panose="020F0503040000060003" pitchFamily="34" charset="0"/>
                <a:ea typeface="Arial"/>
                <a:cs typeface="Arial"/>
                <a:sym typeface="Arial"/>
              </a:rPr>
              <a:t>Likar … (tre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Føler … (fire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Treng … (tre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Fryktar … (tre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Ønskjer … (tre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Drøymer om … (tre døme) </a:t>
            </a:r>
          </a:p>
          <a:p>
            <a:pPr algn="ctr">
              <a:lnSpc>
                <a:spcPts val="4200"/>
              </a:lnSpc>
            </a:pPr>
            <a:r>
              <a:rPr lang="nn-NO" sz="3000" noProof="0" dirty="0">
                <a:solidFill>
                  <a:srgbClr val="3B3E6E"/>
                </a:solidFill>
                <a:latin typeface="Kermit" panose="020F0503040000060003" pitchFamily="34" charset="0"/>
                <a:ea typeface="Arial"/>
                <a:cs typeface="Arial"/>
                <a:sym typeface="Arial"/>
              </a:rPr>
              <a:t>Namn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De kan også lage biodikt om andre personar i boka.</a:t>
            </a:r>
          </a:p>
        </p:txBody>
      </p:sp>
      <p:sp>
        <p:nvSpPr>
          <p:cNvPr id="21" name="Ellipse 20">
            <a:extLst>
              <a:ext uri="{FF2B5EF4-FFF2-40B4-BE49-F238E27FC236}">
                <a16:creationId xmlns:a16="http://schemas.microsoft.com/office/drawing/2014/main" id="{986AC758-B57B-E4F5-9399-95402305FF13}"/>
              </a:ext>
            </a:extLst>
          </p:cNvPr>
          <p:cNvSpPr/>
          <p:nvPr/>
        </p:nvSpPr>
        <p:spPr>
          <a:xfrm>
            <a:off x="1028700" y="2324100"/>
            <a:ext cx="6147177" cy="6147177"/>
          </a:xfrm>
          <a:prstGeom prst="ellipse">
            <a:avLst/>
          </a:prstGeom>
          <a:blipFill>
            <a:blip r:embed="rId2" cstate="email">
              <a:extLst>
                <a:ext uri="{28A0092B-C50C-407E-A947-70E740481C1C}">
                  <a14:useLocalDpi xmlns:a14="http://schemas.microsoft.com/office/drawing/2010/main" val="0"/>
                </a:ext>
              </a:extLst>
            </a:blip>
            <a:stretch>
              <a:fillRect t="1" r="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n-NO"/>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028700" y="1028701"/>
            <a:ext cx="16230600" cy="2590800"/>
            <a:chOff x="0" y="0"/>
            <a:chExt cx="4274726" cy="746380"/>
          </a:xfrm>
        </p:grpSpPr>
        <p:sp>
          <p:nvSpPr>
            <p:cNvPr id="4" name="Freeform 4"/>
            <p:cNvSpPr/>
            <p:nvPr/>
          </p:nvSpPr>
          <p:spPr>
            <a:xfrm>
              <a:off x="0" y="0"/>
              <a:ext cx="4274726" cy="746380"/>
            </a:xfrm>
            <a:custGeom>
              <a:avLst/>
              <a:gdLst/>
              <a:ahLst/>
              <a:cxnLst/>
              <a:rect l="l" t="t" r="r" b="b"/>
              <a:pathLst>
                <a:path w="4274726" h="746380">
                  <a:moveTo>
                    <a:pt x="24327" y="0"/>
                  </a:moveTo>
                  <a:lnTo>
                    <a:pt x="4250399" y="0"/>
                  </a:lnTo>
                  <a:cubicBezTo>
                    <a:pt x="4263834" y="0"/>
                    <a:pt x="4274726" y="10891"/>
                    <a:pt x="4274726" y="24327"/>
                  </a:cubicBezTo>
                  <a:lnTo>
                    <a:pt x="4274726" y="722053"/>
                  </a:lnTo>
                  <a:cubicBezTo>
                    <a:pt x="4274726" y="728505"/>
                    <a:pt x="4272163" y="734693"/>
                    <a:pt x="4267601" y="739255"/>
                  </a:cubicBezTo>
                  <a:cubicBezTo>
                    <a:pt x="4263039" y="743817"/>
                    <a:pt x="4256851" y="746380"/>
                    <a:pt x="4250399" y="746380"/>
                  </a:cubicBezTo>
                  <a:lnTo>
                    <a:pt x="24327" y="746380"/>
                  </a:lnTo>
                  <a:cubicBezTo>
                    <a:pt x="10891" y="746380"/>
                    <a:pt x="0" y="735488"/>
                    <a:pt x="0" y="722053"/>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5" name="TextBox 5"/>
            <p:cNvSpPr txBox="1"/>
            <p:nvPr/>
          </p:nvSpPr>
          <p:spPr>
            <a:xfrm>
              <a:off x="0" y="-38100"/>
              <a:ext cx="4274726" cy="784480"/>
            </a:xfrm>
            <a:prstGeom prst="rect">
              <a:avLst/>
            </a:prstGeom>
          </p:spPr>
          <p:txBody>
            <a:bodyPr lIns="50800" tIns="50800" rIns="50800" bIns="50800" rtlCol="0" anchor="ctr"/>
            <a:lstStyle/>
            <a:p>
              <a:pPr algn="ctr">
                <a:lnSpc>
                  <a:spcPts val="2659"/>
                </a:lnSpc>
              </a:pPr>
              <a:endParaRPr lang="nn-NO" noProof="0" dirty="0"/>
            </a:p>
          </p:txBody>
        </p:sp>
      </p:grpSp>
      <p:grpSp>
        <p:nvGrpSpPr>
          <p:cNvPr id="6" name="Group 6"/>
          <p:cNvGrpSpPr/>
          <p:nvPr/>
        </p:nvGrpSpPr>
        <p:grpSpPr>
          <a:xfrm>
            <a:off x="7528310" y="4117541"/>
            <a:ext cx="9730990" cy="5557446"/>
            <a:chOff x="0" y="0"/>
            <a:chExt cx="2562894" cy="1394693"/>
          </a:xfrm>
        </p:grpSpPr>
        <p:sp>
          <p:nvSpPr>
            <p:cNvPr id="7" name="Freeform 7"/>
            <p:cNvSpPr/>
            <p:nvPr/>
          </p:nvSpPr>
          <p:spPr>
            <a:xfrm>
              <a:off x="0" y="0"/>
              <a:ext cx="2562894" cy="1355269"/>
            </a:xfrm>
            <a:custGeom>
              <a:avLst/>
              <a:gdLst/>
              <a:ahLst/>
              <a:cxnLst/>
              <a:rect l="l" t="t" r="r" b="b"/>
              <a:pathLst>
                <a:path w="2562894" h="1355269">
                  <a:moveTo>
                    <a:pt x="40575" y="0"/>
                  </a:moveTo>
                  <a:lnTo>
                    <a:pt x="2522319" y="0"/>
                  </a:lnTo>
                  <a:cubicBezTo>
                    <a:pt x="2533080" y="0"/>
                    <a:pt x="2543401" y="4275"/>
                    <a:pt x="2551010" y="11884"/>
                  </a:cubicBezTo>
                  <a:cubicBezTo>
                    <a:pt x="2558619" y="19494"/>
                    <a:pt x="2562894" y="29814"/>
                    <a:pt x="2562894" y="40575"/>
                  </a:cubicBezTo>
                  <a:lnTo>
                    <a:pt x="2562894" y="1314693"/>
                  </a:lnTo>
                  <a:cubicBezTo>
                    <a:pt x="2562894" y="1337102"/>
                    <a:pt x="2544728" y="1355269"/>
                    <a:pt x="2522319" y="1355269"/>
                  </a:cubicBezTo>
                  <a:lnTo>
                    <a:pt x="40575" y="1355269"/>
                  </a:lnTo>
                  <a:cubicBezTo>
                    <a:pt x="29814" y="1355269"/>
                    <a:pt x="19494" y="1350994"/>
                    <a:pt x="11884" y="1343384"/>
                  </a:cubicBezTo>
                  <a:cubicBezTo>
                    <a:pt x="4275" y="1335775"/>
                    <a:pt x="0" y="1325454"/>
                    <a:pt x="0" y="1314693"/>
                  </a:cubicBezTo>
                  <a:lnTo>
                    <a:pt x="0" y="40575"/>
                  </a:lnTo>
                  <a:cubicBezTo>
                    <a:pt x="0" y="18166"/>
                    <a:pt x="18166" y="0"/>
                    <a:pt x="40575"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131469" y="1324"/>
              <a:ext cx="2299955" cy="1393369"/>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479"/>
                </a:lnSpc>
              </a:pPr>
              <a:r>
                <a:rPr lang="nn-NO" sz="3000" noProof="0" dirty="0">
                  <a:solidFill>
                    <a:srgbClr val="3B3E6E"/>
                  </a:solidFill>
                  <a:latin typeface="Kermit" panose="020F0503040000060003" pitchFamily="34" charset="0"/>
                  <a:ea typeface="Arial"/>
                  <a:cs typeface="Arial"/>
                  <a:sym typeface="Arial"/>
                </a:rPr>
                <a:t>No har vi blitt litt kjende med personane i boka.</a:t>
              </a:r>
            </a:p>
            <a:p>
              <a:pPr algn="ctr">
                <a:lnSpc>
                  <a:spcPts val="4479"/>
                </a:lnSpc>
              </a:pPr>
              <a:endParaRPr lang="nn-NO" sz="3000" noProof="0" dirty="0">
                <a:solidFill>
                  <a:srgbClr val="3B3E6E"/>
                </a:solidFill>
                <a:latin typeface="Kermit" panose="020F0503040000060003" pitchFamily="34" charset="0"/>
                <a:ea typeface="Arial"/>
                <a:cs typeface="Arial"/>
                <a:sym typeface="Arial"/>
              </a:endParaRPr>
            </a:p>
            <a:p>
              <a:pPr algn="ctr">
                <a:lnSpc>
                  <a:spcPts val="4479"/>
                </a:lnSpc>
              </a:pPr>
              <a:r>
                <a:rPr lang="nn-NO" sz="3000" noProof="0" dirty="0">
                  <a:solidFill>
                    <a:srgbClr val="3B3E6E"/>
                  </a:solidFill>
                  <a:latin typeface="Kermit" panose="020F0503040000060003" pitchFamily="34" charset="0"/>
                  <a:ea typeface="Arial"/>
                  <a:cs typeface="Arial"/>
                  <a:sym typeface="Arial"/>
                </a:rPr>
                <a:t>Malin (eg), Molla, mamma, Jørgen, Abrahamsen og onkel Thor.</a:t>
              </a:r>
            </a:p>
            <a:p>
              <a:pPr algn="ctr">
                <a:lnSpc>
                  <a:spcPts val="4479"/>
                </a:lnSpc>
              </a:pPr>
              <a:endParaRPr lang="nn-NO" sz="3000" noProof="0" dirty="0">
                <a:solidFill>
                  <a:srgbClr val="3B3E6E"/>
                </a:solidFill>
                <a:latin typeface="Kermit" panose="020F0503040000060003" pitchFamily="34" charset="0"/>
                <a:ea typeface="Arial"/>
                <a:cs typeface="Arial"/>
                <a:sym typeface="Arial"/>
              </a:endParaRPr>
            </a:p>
            <a:p>
              <a:pPr algn="ctr">
                <a:lnSpc>
                  <a:spcPts val="4479"/>
                </a:lnSpc>
              </a:pPr>
              <a:r>
                <a:rPr lang="nn-NO" sz="3000" noProof="0" dirty="0">
                  <a:solidFill>
                    <a:srgbClr val="3B3E6E"/>
                  </a:solidFill>
                  <a:latin typeface="Kermit" panose="020F0503040000060003" pitchFamily="34" charset="0"/>
                  <a:ea typeface="Arial"/>
                  <a:cs typeface="Arial"/>
                  <a:sym typeface="Arial"/>
                </a:rPr>
                <a:t>Kven trur de får viktige roller i forteljinga?</a:t>
              </a:r>
            </a:p>
            <a:p>
              <a:pPr algn="ctr">
                <a:lnSpc>
                  <a:spcPts val="4479"/>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roller trur de dei får? </a:t>
              </a:r>
            </a:p>
          </p:txBody>
        </p:sp>
      </p:grpSp>
      <p:sp>
        <p:nvSpPr>
          <p:cNvPr id="9" name="TextBox 9"/>
          <p:cNvSpPr txBox="1"/>
          <p:nvPr/>
        </p:nvSpPr>
        <p:spPr>
          <a:xfrm>
            <a:off x="1439920" y="1420129"/>
            <a:ext cx="15408160" cy="1795363"/>
          </a:xfrm>
          <a:prstGeom prst="rect">
            <a:avLst/>
          </a:prstGeom>
        </p:spPr>
        <p:txBody>
          <a:bodyPr lIns="0" tIns="0" rIns="0" bIns="0" rtlCol="0" anchor="t">
            <a:spAutoFit/>
          </a:bodyPr>
          <a:lstStyle/>
          <a:p>
            <a:pPr algn="ctr">
              <a:lnSpc>
                <a:spcPts val="6999"/>
              </a:lnSpc>
            </a:pPr>
            <a:r>
              <a:rPr lang="nn-NO" sz="6000" i="1" noProof="0" dirty="0">
                <a:solidFill>
                  <a:srgbClr val="3B3E6E"/>
                </a:solidFill>
                <a:latin typeface="Kermit Semibold" panose="020F0503040000060003" pitchFamily="34" charset="0"/>
                <a:ea typeface="Marykate"/>
                <a:cs typeface="Marykate"/>
                <a:sym typeface="Marykate"/>
              </a:rPr>
              <a:t>Gjetteleik. Skriv på lappar og putt i ein boks.</a:t>
            </a:r>
          </a:p>
          <a:p>
            <a:pPr algn="ctr">
              <a:lnSpc>
                <a:spcPts val="6999"/>
              </a:lnSpc>
            </a:pPr>
            <a:r>
              <a:rPr lang="nn-NO" sz="6000" i="1" noProof="0" dirty="0">
                <a:solidFill>
                  <a:srgbClr val="3B3E6E"/>
                </a:solidFill>
                <a:latin typeface="Kermit Semibold" panose="020F0503040000060003" pitchFamily="34" charset="0"/>
                <a:ea typeface="Marykate"/>
                <a:cs typeface="Marykate"/>
                <a:sym typeface="Marykate"/>
              </a:rPr>
              <a:t>Når vi har lese ferdig boka, ser vi på lappane. </a:t>
            </a:r>
          </a:p>
        </p:txBody>
      </p:sp>
      <p:sp>
        <p:nvSpPr>
          <p:cNvPr id="10" name="Freeform 10"/>
          <p:cNvSpPr/>
          <p:nvPr/>
        </p:nvSpPr>
        <p:spPr>
          <a:xfrm>
            <a:off x="762001" y="2364884"/>
            <a:ext cx="6654260" cy="7645320"/>
          </a:xfrm>
          <a:custGeom>
            <a:avLst/>
            <a:gdLst/>
            <a:ahLst/>
            <a:cxnLst/>
            <a:rect l="l" t="t" r="r" b="b"/>
            <a:pathLst>
              <a:path w="6303279" h="7242065">
                <a:moveTo>
                  <a:pt x="0" y="0"/>
                </a:moveTo>
                <a:lnTo>
                  <a:pt x="6303279" y="0"/>
                </a:lnTo>
                <a:lnTo>
                  <a:pt x="6303279" y="7242065"/>
                </a:lnTo>
                <a:lnTo>
                  <a:pt x="0" y="7242065"/>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3" name="Group 3"/>
          <p:cNvGrpSpPr/>
          <p:nvPr/>
        </p:nvGrpSpPr>
        <p:grpSpPr>
          <a:xfrm>
            <a:off x="1028700" y="494781"/>
            <a:ext cx="16230600" cy="1653151"/>
            <a:chOff x="0" y="0"/>
            <a:chExt cx="4274726" cy="435398"/>
          </a:xfrm>
        </p:grpSpPr>
        <p:sp>
          <p:nvSpPr>
            <p:cNvPr id="4" name="Freeform 4"/>
            <p:cNvSpPr/>
            <p:nvPr/>
          </p:nvSpPr>
          <p:spPr>
            <a:xfrm>
              <a:off x="0" y="0"/>
              <a:ext cx="4274726" cy="435398"/>
            </a:xfrm>
            <a:custGeom>
              <a:avLst/>
              <a:gdLst/>
              <a:ahLst/>
              <a:cxnLst/>
              <a:rect l="l" t="t" r="r" b="b"/>
              <a:pathLst>
                <a:path w="4274726" h="435398">
                  <a:moveTo>
                    <a:pt x="24327" y="0"/>
                  </a:moveTo>
                  <a:lnTo>
                    <a:pt x="4250399" y="0"/>
                  </a:lnTo>
                  <a:cubicBezTo>
                    <a:pt x="4263834" y="0"/>
                    <a:pt x="4274726" y="10891"/>
                    <a:pt x="4274726" y="24327"/>
                  </a:cubicBezTo>
                  <a:lnTo>
                    <a:pt x="4274726" y="411071"/>
                  </a:lnTo>
                  <a:cubicBezTo>
                    <a:pt x="4274726" y="417523"/>
                    <a:pt x="4272163" y="423711"/>
                    <a:pt x="4267601" y="428273"/>
                  </a:cubicBezTo>
                  <a:cubicBezTo>
                    <a:pt x="4263039" y="432835"/>
                    <a:pt x="4256851" y="435398"/>
                    <a:pt x="4250399" y="435398"/>
                  </a:cubicBezTo>
                  <a:lnTo>
                    <a:pt x="24327" y="435398"/>
                  </a:lnTo>
                  <a:cubicBezTo>
                    <a:pt x="10891" y="435398"/>
                    <a:pt x="0" y="424506"/>
                    <a:pt x="0" y="41107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5" name="TextBox 5"/>
            <p:cNvSpPr txBox="1"/>
            <p:nvPr/>
          </p:nvSpPr>
          <p:spPr>
            <a:xfrm>
              <a:off x="0" y="-38100"/>
              <a:ext cx="4274726" cy="473498"/>
            </a:xfrm>
            <a:prstGeom prst="rect">
              <a:avLst/>
            </a:prstGeom>
          </p:spPr>
          <p:txBody>
            <a:bodyPr lIns="50800" tIns="50800" rIns="50800" bIns="50800" rtlCol="0" anchor="ctr"/>
            <a:lstStyle/>
            <a:p>
              <a:pPr algn="ctr">
                <a:lnSpc>
                  <a:spcPts val="2659"/>
                </a:lnSpc>
              </a:pPr>
              <a:endParaRPr lang="nn-NO" noProof="0" dirty="0"/>
            </a:p>
          </p:txBody>
        </p:sp>
      </p:grpSp>
      <p:grpSp>
        <p:nvGrpSpPr>
          <p:cNvPr id="6" name="Group 6"/>
          <p:cNvGrpSpPr/>
          <p:nvPr/>
        </p:nvGrpSpPr>
        <p:grpSpPr>
          <a:xfrm>
            <a:off x="1028700" y="2439476"/>
            <a:ext cx="10599636" cy="7214931"/>
            <a:chOff x="0" y="0"/>
            <a:chExt cx="2791674" cy="1900229"/>
          </a:xfrm>
        </p:grpSpPr>
        <p:sp>
          <p:nvSpPr>
            <p:cNvPr id="7" name="Freeform 7"/>
            <p:cNvSpPr/>
            <p:nvPr/>
          </p:nvSpPr>
          <p:spPr>
            <a:xfrm>
              <a:off x="0" y="0"/>
              <a:ext cx="2791674" cy="1900229"/>
            </a:xfrm>
            <a:custGeom>
              <a:avLst/>
              <a:gdLst/>
              <a:ahLst/>
              <a:cxnLst/>
              <a:rect l="l" t="t" r="r" b="b"/>
              <a:pathLst>
                <a:path w="2791674" h="1900229">
                  <a:moveTo>
                    <a:pt x="37250" y="0"/>
                  </a:moveTo>
                  <a:lnTo>
                    <a:pt x="2754424" y="0"/>
                  </a:lnTo>
                  <a:cubicBezTo>
                    <a:pt x="2764303" y="0"/>
                    <a:pt x="2773778" y="3925"/>
                    <a:pt x="2780763" y="10910"/>
                  </a:cubicBezTo>
                  <a:cubicBezTo>
                    <a:pt x="2787749" y="17896"/>
                    <a:pt x="2791674" y="27371"/>
                    <a:pt x="2791674" y="37250"/>
                  </a:cubicBezTo>
                  <a:lnTo>
                    <a:pt x="2791674" y="1862979"/>
                  </a:lnTo>
                  <a:cubicBezTo>
                    <a:pt x="2791674" y="1883551"/>
                    <a:pt x="2774996" y="1900229"/>
                    <a:pt x="2754424" y="1900229"/>
                  </a:cubicBezTo>
                  <a:lnTo>
                    <a:pt x="37250" y="1900229"/>
                  </a:lnTo>
                  <a:cubicBezTo>
                    <a:pt x="27371" y="1900229"/>
                    <a:pt x="17896" y="1896304"/>
                    <a:pt x="10910" y="1889318"/>
                  </a:cubicBezTo>
                  <a:cubicBezTo>
                    <a:pt x="3925" y="1882333"/>
                    <a:pt x="0" y="1872858"/>
                    <a:pt x="0" y="1862979"/>
                  </a:cubicBezTo>
                  <a:lnTo>
                    <a:pt x="0" y="37250"/>
                  </a:lnTo>
                  <a:cubicBezTo>
                    <a:pt x="0" y="27371"/>
                    <a:pt x="3925" y="17896"/>
                    <a:pt x="10910" y="10910"/>
                  </a:cubicBezTo>
                  <a:cubicBezTo>
                    <a:pt x="17896" y="3925"/>
                    <a:pt x="27371" y="0"/>
                    <a:pt x="3725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57150"/>
              <a:ext cx="2791674" cy="1957379"/>
            </a:xfrm>
            <a:prstGeom prst="rect">
              <a:avLst/>
            </a:prstGeom>
          </p:spPr>
          <p:txBody>
            <a:bodyPr lIns="50800" tIns="50800" rIns="50800" bIns="50800" rtlCol="0" anchor="t"/>
            <a:lstStyle/>
            <a:p>
              <a:pPr algn="ctr">
                <a:lnSpc>
                  <a:spcPts val="4200"/>
                </a:lnSpc>
              </a:pPr>
              <a:endParaRPr lang="nn-NO" sz="2800" noProof="0" dirty="0">
                <a:latin typeface="Kermit" panose="020F0503040000060003" pitchFamily="34" charset="0"/>
              </a:endParaRPr>
            </a:p>
            <a:p>
              <a:pPr algn="ctr">
                <a:lnSpc>
                  <a:spcPts val="4200"/>
                </a:lnSpc>
              </a:pPr>
              <a:r>
                <a:rPr lang="nn-NO" sz="2800" noProof="0" dirty="0">
                  <a:solidFill>
                    <a:srgbClr val="3B3E6E"/>
                  </a:solidFill>
                  <a:latin typeface="Kermit" panose="020F0503040000060003" pitchFamily="34" charset="0"/>
                  <a:ea typeface="Arial"/>
                  <a:cs typeface="Arial"/>
                  <a:sym typeface="Arial"/>
                </a:rPr>
                <a:t>Malin, Molla og mamma gir fuglane mat. Dei fyller frø i </a:t>
              </a:r>
              <a:r>
                <a:rPr lang="nn-NO" sz="2800" noProof="0" dirty="0" err="1">
                  <a:solidFill>
                    <a:srgbClr val="3B3E6E"/>
                  </a:solidFill>
                  <a:latin typeface="Kermit" panose="020F0503040000060003" pitchFamily="34" charset="0"/>
                  <a:ea typeface="Arial"/>
                  <a:cs typeface="Arial"/>
                  <a:sym typeface="Arial"/>
                </a:rPr>
                <a:t>fuglemataren</a:t>
              </a:r>
              <a:r>
                <a:rPr lang="nn-NO" sz="2800" noProof="0" dirty="0">
                  <a:solidFill>
                    <a:srgbClr val="3B3E6E"/>
                  </a:solidFill>
                  <a:latin typeface="Kermit" panose="020F0503040000060003" pitchFamily="34" charset="0"/>
                  <a:ea typeface="Arial"/>
                  <a:cs typeface="Arial"/>
                  <a:sym typeface="Arial"/>
                </a:rPr>
                <a:t> på trappa. </a:t>
              </a:r>
            </a:p>
            <a:p>
              <a:pPr algn="ctr">
                <a:lnSpc>
                  <a:spcPts val="4200"/>
                </a:lnSpc>
              </a:pPr>
              <a:endParaRPr lang="nn-NO" sz="2800" noProof="0" dirty="0">
                <a:solidFill>
                  <a:srgbClr val="3B3E6E"/>
                </a:solidFill>
                <a:latin typeface="Kermit" panose="020F0503040000060003" pitchFamily="34" charset="0"/>
                <a:ea typeface="Arial"/>
                <a:cs typeface="Arial"/>
                <a:sym typeface="Arial"/>
              </a:endParaRPr>
            </a:p>
            <a:p>
              <a:pPr algn="ctr">
                <a:lnSpc>
                  <a:spcPts val="4200"/>
                </a:lnSpc>
              </a:pPr>
              <a:r>
                <a:rPr lang="nn-NO" sz="2800" noProof="0" dirty="0">
                  <a:solidFill>
                    <a:srgbClr val="3B3E6E"/>
                  </a:solidFill>
                  <a:latin typeface="Kermit" panose="020F0503040000060003" pitchFamily="34" charset="0"/>
                  <a:ea typeface="Arial"/>
                  <a:cs typeface="Arial"/>
                  <a:sym typeface="Arial"/>
                </a:rPr>
                <a:t>Eit fuglebrett, ein meisebolle eller eit fuglenek utanfor klasserommet er kjekt for både oss og fuglane. </a:t>
              </a:r>
            </a:p>
            <a:p>
              <a:pPr algn="ctr">
                <a:lnSpc>
                  <a:spcPts val="4200"/>
                </a:lnSpc>
              </a:pPr>
              <a:endParaRPr lang="nn-NO" sz="2800" noProof="0" dirty="0">
                <a:solidFill>
                  <a:srgbClr val="3B3E6E"/>
                </a:solidFill>
                <a:latin typeface="Kermit" panose="020F0503040000060003" pitchFamily="34" charset="0"/>
                <a:ea typeface="Arial"/>
                <a:cs typeface="Arial"/>
                <a:sym typeface="Arial"/>
              </a:endParaRPr>
            </a:p>
            <a:p>
              <a:pPr algn="ctr">
                <a:lnSpc>
                  <a:spcPts val="4200"/>
                </a:lnSpc>
              </a:pPr>
              <a:r>
                <a:rPr lang="nn-NO" sz="2800" noProof="0" dirty="0">
                  <a:solidFill>
                    <a:srgbClr val="3B3E6E"/>
                  </a:solidFill>
                  <a:latin typeface="Kermit" panose="020F0503040000060003" pitchFamily="34" charset="0"/>
                  <a:ea typeface="Arial"/>
                  <a:cs typeface="Arial"/>
                  <a:sym typeface="Arial"/>
                </a:rPr>
                <a:t>Oppskrift til meisebolle finn de </a:t>
              </a:r>
              <a:r>
                <a:rPr lang="nn-NO" sz="2800" u="sng" noProof="0" dirty="0">
                  <a:solidFill>
                    <a:srgbClr val="3B3E6E"/>
                  </a:solidFill>
                  <a:latin typeface="Kermit" panose="020F0503040000060003" pitchFamily="34" charset="0"/>
                  <a:ea typeface="Arial"/>
                  <a:cs typeface="Arial"/>
                  <a:sym typeface="Arial"/>
                  <a:hlinkClick r:id="rId3" tooltip="https://framtidajunior.no/2024/01/26/lag-ein-meisebolle-til-fuglane-i-hagen/"/>
                </a:rPr>
                <a:t>her</a:t>
              </a:r>
              <a:r>
                <a:rPr lang="nn-NO" sz="2800" noProof="0" dirty="0">
                  <a:solidFill>
                    <a:srgbClr val="3B3E6E"/>
                  </a:solidFill>
                  <a:latin typeface="Kermit" panose="020F0503040000060003" pitchFamily="34" charset="0"/>
                  <a:ea typeface="Arial"/>
                  <a:cs typeface="Arial"/>
                  <a:sym typeface="Arial"/>
                </a:rPr>
                <a:t>.</a:t>
              </a:r>
            </a:p>
            <a:p>
              <a:pPr algn="ctr">
                <a:lnSpc>
                  <a:spcPts val="4200"/>
                </a:lnSpc>
              </a:pPr>
              <a:r>
                <a:rPr lang="nn-NO" sz="2800" noProof="0" dirty="0">
                  <a:solidFill>
                    <a:srgbClr val="3B3E6E"/>
                  </a:solidFill>
                  <a:latin typeface="Kermit" panose="020F0503040000060003" pitchFamily="34" charset="0"/>
                  <a:ea typeface="Arial"/>
                  <a:cs typeface="Arial"/>
                  <a:sym typeface="Arial"/>
                </a:rPr>
                <a:t>Ein kan også lage fuglebrett av mjølkekartongar. </a:t>
              </a:r>
            </a:p>
            <a:p>
              <a:pPr algn="ctr">
                <a:lnSpc>
                  <a:spcPts val="4200"/>
                </a:lnSpc>
              </a:pPr>
              <a:r>
                <a:rPr lang="nn-NO" sz="2800" noProof="0" dirty="0">
                  <a:solidFill>
                    <a:srgbClr val="3B3E6E"/>
                  </a:solidFill>
                  <a:latin typeface="Kermit" panose="020F0503040000060003" pitchFamily="34" charset="0"/>
                  <a:ea typeface="Arial"/>
                  <a:cs typeface="Arial"/>
                  <a:sym typeface="Arial"/>
                </a:rPr>
                <a:t>Då treng du mjølkekartong, pinne, hyssing og frø. </a:t>
              </a:r>
            </a:p>
            <a:p>
              <a:pPr algn="ctr">
                <a:lnSpc>
                  <a:spcPts val="4200"/>
                </a:lnSpc>
              </a:pPr>
              <a:endParaRPr lang="nn-NO" sz="2800" noProof="0" dirty="0">
                <a:solidFill>
                  <a:srgbClr val="3B3E6E"/>
                </a:solidFill>
                <a:latin typeface="Kermit" panose="020F0503040000060003" pitchFamily="34" charset="0"/>
                <a:ea typeface="Arial"/>
                <a:cs typeface="Arial"/>
                <a:sym typeface="Arial"/>
              </a:endParaRPr>
            </a:p>
            <a:p>
              <a:pPr algn="ctr">
                <a:lnSpc>
                  <a:spcPts val="4200"/>
                </a:lnSpc>
              </a:pPr>
              <a:r>
                <a:rPr lang="nn-NO" sz="2800" u="sng" noProof="0" dirty="0">
                  <a:solidFill>
                    <a:srgbClr val="3B3E6E"/>
                  </a:solidFill>
                  <a:latin typeface="Kermit" panose="020F0503040000060003" pitchFamily="34" charset="0"/>
                  <a:ea typeface="Arial"/>
                  <a:cs typeface="Arial"/>
                  <a:sym typeface="Arial"/>
                  <a:hlinkClick r:id="rId4" tooltip="https://framtidajunior.no/2020/04/14/ekspert-seier-vi-skal-slutte-mate-fuglane-etter-pasken/"/>
                </a:rPr>
                <a:t>Her</a:t>
              </a:r>
              <a:r>
                <a:rPr lang="nn-NO" sz="2800" noProof="0" dirty="0">
                  <a:solidFill>
                    <a:srgbClr val="3B3E6E"/>
                  </a:solidFill>
                  <a:latin typeface="Kermit" panose="020F0503040000060003" pitchFamily="34" charset="0"/>
                  <a:ea typeface="Arial"/>
                  <a:cs typeface="Arial"/>
                  <a:sym typeface="Arial"/>
                </a:rPr>
                <a:t> finn de ein tekst om kor lenge ein bør mate fuglane. </a:t>
              </a:r>
            </a:p>
          </p:txBody>
        </p:sp>
      </p:grpSp>
      <p:sp>
        <p:nvSpPr>
          <p:cNvPr id="10" name="TextBox 10"/>
          <p:cNvSpPr txBox="1"/>
          <p:nvPr/>
        </p:nvSpPr>
        <p:spPr>
          <a:xfrm>
            <a:off x="2541486" y="648255"/>
            <a:ext cx="12852897" cy="1203328"/>
          </a:xfrm>
          <a:prstGeom prst="rect">
            <a:avLst/>
          </a:prstGeom>
        </p:spPr>
        <p:txBody>
          <a:bodyPr lIns="0" tIns="0" rIns="0" bIns="0" rtlCol="0" anchor="t">
            <a:spAutoFit/>
          </a:bodyPr>
          <a:lstStyle/>
          <a:p>
            <a:pPr algn="ctr">
              <a:lnSpc>
                <a:spcPts val="9799"/>
              </a:lnSpc>
            </a:pPr>
            <a:r>
              <a:rPr lang="nn-NO" sz="6999" i="1" noProof="0" dirty="0">
                <a:solidFill>
                  <a:srgbClr val="3B3E6E"/>
                </a:solidFill>
                <a:latin typeface="Kermit Semibold" panose="020F0503040000060003" pitchFamily="34" charset="0"/>
                <a:ea typeface="Marykate"/>
                <a:cs typeface="Marykate"/>
                <a:sym typeface="Marykate"/>
              </a:rPr>
              <a:t>Gi fuglane mat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E15B7-02D3-12DF-4F4E-76210C1B50D1}"/>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F270BF63-3BF4-84EE-3655-5F3AE55BC28F}"/>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059E5411-E7A1-D74B-70FD-A1229E49652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92980192-0389-DB55-BEC0-C50869BF9A4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2F6EF7E4-7511-D241-1565-9CC3A73E8578}"/>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3. desember</a:t>
            </a:r>
          </a:p>
        </p:txBody>
      </p:sp>
    </p:spTree>
    <p:extLst>
      <p:ext uri="{BB962C8B-B14F-4D97-AF65-F5344CB8AC3E}">
        <p14:creationId xmlns:p14="http://schemas.microsoft.com/office/powerpoint/2010/main" val="3382120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62872-127C-6481-4717-635AF254641E}"/>
            </a:ext>
          </a:extLst>
        </p:cNvPr>
        <p:cNvGrpSpPr/>
        <p:nvPr/>
      </p:nvGrpSpPr>
      <p:grpSpPr>
        <a:xfrm>
          <a:off x="0" y="0"/>
          <a:ext cx="0" cy="0"/>
          <a:chOff x="0" y="0"/>
          <a:chExt cx="0" cy="0"/>
        </a:xfrm>
      </p:grpSpPr>
      <p:grpSp>
        <p:nvGrpSpPr>
          <p:cNvPr id="8" name="Group 8">
            <a:extLst>
              <a:ext uri="{FF2B5EF4-FFF2-40B4-BE49-F238E27FC236}">
                <a16:creationId xmlns:a16="http://schemas.microsoft.com/office/drawing/2014/main" id="{7A6BAD34-DE05-B3FB-A53D-195AF860B1E3}"/>
              </a:ext>
            </a:extLst>
          </p:cNvPr>
          <p:cNvGrpSpPr/>
          <p:nvPr/>
        </p:nvGrpSpPr>
        <p:grpSpPr>
          <a:xfrm>
            <a:off x="1028700" y="680344"/>
            <a:ext cx="16230600" cy="2391102"/>
            <a:chOff x="0" y="0"/>
            <a:chExt cx="4274726" cy="629755"/>
          </a:xfrm>
        </p:grpSpPr>
        <p:sp>
          <p:nvSpPr>
            <p:cNvPr id="9" name="Freeform 9">
              <a:extLst>
                <a:ext uri="{FF2B5EF4-FFF2-40B4-BE49-F238E27FC236}">
                  <a16:creationId xmlns:a16="http://schemas.microsoft.com/office/drawing/2014/main" id="{C0A0647A-CEF9-3C61-2F62-0E550837519F}"/>
                </a:ext>
              </a:extLst>
            </p:cNvPr>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a:extLst>
                <a:ext uri="{FF2B5EF4-FFF2-40B4-BE49-F238E27FC236}">
                  <a16:creationId xmlns:a16="http://schemas.microsoft.com/office/drawing/2014/main" id="{E72DEB76-F3EE-C791-7A19-45F4F45A5E0A}"/>
                </a:ext>
              </a:extLst>
            </p:cNvPr>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11" name="TextBox 11">
            <a:extLst>
              <a:ext uri="{FF2B5EF4-FFF2-40B4-BE49-F238E27FC236}">
                <a16:creationId xmlns:a16="http://schemas.microsoft.com/office/drawing/2014/main" id="{B7ADB31C-1DF6-1BA9-E36D-781D86402AF0}"/>
              </a:ext>
            </a:extLst>
          </p:cNvPr>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Tredje kapittel</a:t>
            </a:r>
          </a:p>
          <a:p>
            <a:pPr algn="ctr"/>
            <a:r>
              <a:rPr lang="nn-NO" sz="4999" i="1" dirty="0">
                <a:solidFill>
                  <a:srgbClr val="3B3E6E"/>
                </a:solidFill>
                <a:latin typeface="Kermit Semibold" panose="020F0503040000060003" pitchFamily="34" charset="0"/>
                <a:ea typeface="Marykate"/>
                <a:cs typeface="Marykate"/>
                <a:sym typeface="Marykate"/>
              </a:rPr>
              <a:t>Om å spionere (eller å berre følgje litt med)</a:t>
            </a:r>
          </a:p>
        </p:txBody>
      </p:sp>
      <p:grpSp>
        <p:nvGrpSpPr>
          <p:cNvPr id="12" name="Group 12">
            <a:extLst>
              <a:ext uri="{FF2B5EF4-FFF2-40B4-BE49-F238E27FC236}">
                <a16:creationId xmlns:a16="http://schemas.microsoft.com/office/drawing/2014/main" id="{91D67DB5-29D0-9DC7-D4E1-6F6712134CA1}"/>
              </a:ext>
            </a:extLst>
          </p:cNvPr>
          <p:cNvGrpSpPr/>
          <p:nvPr/>
        </p:nvGrpSpPr>
        <p:grpSpPr>
          <a:xfrm>
            <a:off x="10292014" y="3163310"/>
            <a:ext cx="6967286" cy="6167320"/>
            <a:chOff x="0" y="-19050"/>
            <a:chExt cx="1835005" cy="1624315"/>
          </a:xfrm>
        </p:grpSpPr>
        <p:sp>
          <p:nvSpPr>
            <p:cNvPr id="13" name="Freeform 13">
              <a:extLst>
                <a:ext uri="{FF2B5EF4-FFF2-40B4-BE49-F238E27FC236}">
                  <a16:creationId xmlns:a16="http://schemas.microsoft.com/office/drawing/2014/main" id="{6CE96A64-5C60-72A2-2D53-F3F8AB03076D}"/>
                </a:ext>
              </a:extLst>
            </p:cNvPr>
            <p:cNvSpPr/>
            <p:nvPr/>
          </p:nvSpPr>
          <p:spPr>
            <a:xfrm>
              <a:off x="0" y="0"/>
              <a:ext cx="1835005" cy="1586215"/>
            </a:xfrm>
            <a:custGeom>
              <a:avLst/>
              <a:gdLst/>
              <a:ahLst/>
              <a:cxnLst/>
              <a:rect l="l" t="t" r="r" b="b"/>
              <a:pathLst>
                <a:path w="1835005" h="1586215">
                  <a:moveTo>
                    <a:pt x="56670" y="0"/>
                  </a:moveTo>
                  <a:lnTo>
                    <a:pt x="1778335" y="0"/>
                  </a:lnTo>
                  <a:cubicBezTo>
                    <a:pt x="1809633" y="0"/>
                    <a:pt x="1835005" y="25372"/>
                    <a:pt x="1835005" y="56670"/>
                  </a:cubicBezTo>
                  <a:lnTo>
                    <a:pt x="1835005" y="1529545"/>
                  </a:lnTo>
                  <a:cubicBezTo>
                    <a:pt x="1835005" y="1544574"/>
                    <a:pt x="1829035" y="1558989"/>
                    <a:pt x="1818407" y="1569616"/>
                  </a:cubicBezTo>
                  <a:cubicBezTo>
                    <a:pt x="1807779" y="1580244"/>
                    <a:pt x="1793365" y="1586215"/>
                    <a:pt x="1778335" y="1586215"/>
                  </a:cubicBezTo>
                  <a:lnTo>
                    <a:pt x="56670" y="1586215"/>
                  </a:lnTo>
                  <a:cubicBezTo>
                    <a:pt x="41640" y="1586215"/>
                    <a:pt x="27226" y="1580244"/>
                    <a:pt x="16598" y="1569616"/>
                  </a:cubicBezTo>
                  <a:cubicBezTo>
                    <a:pt x="5971" y="1558989"/>
                    <a:pt x="0" y="1544574"/>
                    <a:pt x="0" y="1529545"/>
                  </a:cubicBezTo>
                  <a:lnTo>
                    <a:pt x="0" y="56670"/>
                  </a:lnTo>
                  <a:cubicBezTo>
                    <a:pt x="0" y="41640"/>
                    <a:pt x="5971" y="27226"/>
                    <a:pt x="16598" y="16598"/>
                  </a:cubicBezTo>
                  <a:cubicBezTo>
                    <a:pt x="27226" y="5971"/>
                    <a:pt x="41640" y="0"/>
                    <a:pt x="5667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a:extLst>
                <a:ext uri="{FF2B5EF4-FFF2-40B4-BE49-F238E27FC236}">
                  <a16:creationId xmlns:a16="http://schemas.microsoft.com/office/drawing/2014/main" id="{EE2DAFF8-3910-807B-6383-89FA2CD7420A}"/>
                </a:ext>
              </a:extLst>
            </p:cNvPr>
            <p:cNvSpPr txBox="1"/>
            <p:nvPr/>
          </p:nvSpPr>
          <p:spPr>
            <a:xfrm>
              <a:off x="141203" y="-19050"/>
              <a:ext cx="1552599" cy="1624315"/>
            </a:xfrm>
            <a:prstGeom prst="rect">
              <a:avLst/>
            </a:prstGeom>
          </p:spPr>
          <p:txBody>
            <a:bodyPr lIns="50800" tIns="50800" rIns="50800" bIns="50800" rtlCol="0" anchor="t"/>
            <a:lstStyle/>
            <a:p>
              <a:pPr algn="ctr">
                <a:lnSpc>
                  <a:spcPts val="2659"/>
                </a:lnSpc>
              </a:pPr>
              <a:endParaRPr lang="nn-NO" sz="3000" dirty="0">
                <a:latin typeface="Kermit" panose="020F0503040000060003" pitchFamily="34" charset="0"/>
              </a:endParaRPr>
            </a:p>
            <a:p>
              <a:pPr algn="ctr">
                <a:lnSpc>
                  <a:spcPts val="2659"/>
                </a:lnSpc>
              </a:pPr>
              <a:endParaRPr lang="nn-NO" sz="3000" dirty="0">
                <a:latin typeface="Kermit" panose="020F0503040000060003" pitchFamily="34" charset="0"/>
              </a:endParaRPr>
            </a:p>
            <a:p>
              <a:pPr algn="ctr">
                <a:lnSpc>
                  <a:spcPts val="4200"/>
                </a:lnSpc>
              </a:pPr>
              <a:r>
                <a:rPr lang="nn-NO" sz="3000" dirty="0">
                  <a:solidFill>
                    <a:srgbClr val="3B3E6E"/>
                  </a:solidFill>
                  <a:latin typeface="Kermit" panose="020F0503040000060003" pitchFamily="34" charset="0"/>
                  <a:ea typeface="Arial"/>
                  <a:cs typeface="Arial"/>
                  <a:sym typeface="Arial"/>
                </a:rPr>
                <a:t>Det tredje kapittelet heiter</a:t>
              </a:r>
            </a:p>
            <a:p>
              <a:pPr algn="ctr">
                <a:lnSpc>
                  <a:spcPts val="4200"/>
                </a:lnSpc>
              </a:pPr>
              <a:r>
                <a:rPr lang="nn-NO" sz="3000" b="1" dirty="0">
                  <a:solidFill>
                    <a:srgbClr val="3B3E6E"/>
                  </a:solidFill>
                  <a:latin typeface="Kermit" panose="020F0503040000060003" pitchFamily="34" charset="0"/>
                  <a:ea typeface="Arial Bold"/>
                  <a:cs typeface="Arial Bold"/>
                  <a:sym typeface="Arial Bold"/>
                </a:rPr>
                <a:t>Om å spionere </a:t>
              </a:r>
            </a:p>
            <a:p>
              <a:pPr algn="ctr">
                <a:lnSpc>
                  <a:spcPts val="4200"/>
                </a:lnSpc>
              </a:pPr>
              <a:r>
                <a:rPr lang="nn-NO" sz="3000" b="1" dirty="0">
                  <a:solidFill>
                    <a:srgbClr val="3B3E6E"/>
                  </a:solidFill>
                  <a:latin typeface="Kermit" panose="020F0503040000060003" pitchFamily="34" charset="0"/>
                  <a:ea typeface="Arial Bold"/>
                  <a:cs typeface="Arial Bold"/>
                  <a:sym typeface="Arial Bold"/>
                </a:rPr>
                <a:t>(eller å berre følgje litt med).</a:t>
              </a:r>
            </a:p>
            <a:p>
              <a:pPr algn="ctr">
                <a:lnSpc>
                  <a:spcPts val="4200"/>
                </a:lnSpc>
              </a:pPr>
              <a:endParaRPr lang="nn-NO" sz="3000" b="1"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dirty="0">
                <a:solidFill>
                  <a:srgbClr val="3B3E6E"/>
                </a:solidFill>
                <a:latin typeface="Kermit" panose="020F0503040000060003" pitchFamily="34" charset="0"/>
                <a:ea typeface="Arial"/>
                <a:cs typeface="Arial"/>
                <a:sym typeface="Arial"/>
              </a:endParaRPr>
            </a:p>
            <a:p>
              <a:pPr algn="ctr">
                <a:lnSpc>
                  <a:spcPts val="4200"/>
                </a:lnSpc>
              </a:pPr>
              <a:r>
                <a:rPr lang="nn-NO" sz="3000" dirty="0">
                  <a:solidFill>
                    <a:srgbClr val="3B3E6E"/>
                  </a:solidFill>
                  <a:latin typeface="Kermit" panose="020F0503040000060003" pitchFamily="34" charset="0"/>
                  <a:ea typeface="Arial"/>
                  <a:cs typeface="Arial"/>
                  <a:sym typeface="Arial"/>
                </a:rPr>
                <a:t>Kven spionerer, trur de? </a:t>
              </a:r>
            </a:p>
            <a:p>
              <a:pPr algn="ctr">
                <a:lnSpc>
                  <a:spcPts val="4200"/>
                </a:lnSpc>
              </a:pPr>
              <a:r>
                <a:rPr lang="nn-NO" sz="3000" dirty="0">
                  <a:solidFill>
                    <a:srgbClr val="3B3E6E"/>
                  </a:solidFill>
                  <a:latin typeface="Kermit" panose="020F0503040000060003" pitchFamily="34" charset="0"/>
                  <a:ea typeface="Arial"/>
                  <a:cs typeface="Arial"/>
                  <a:sym typeface="Arial"/>
                </a:rPr>
                <a:t>Kvifor trur de det?</a:t>
              </a:r>
            </a:p>
          </p:txBody>
        </p:sp>
      </p:grpSp>
      <p:pic>
        <p:nvPicPr>
          <p:cNvPr id="19" name="Bilete 18">
            <a:extLst>
              <a:ext uri="{FF2B5EF4-FFF2-40B4-BE49-F238E27FC236}">
                <a16:creationId xmlns:a16="http://schemas.microsoft.com/office/drawing/2014/main" id="{E4B0DE53-2E48-D802-54AD-91A2C8DB77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48973" y="3235641"/>
            <a:ext cx="5895026" cy="7051359"/>
          </a:xfrm>
          <a:prstGeom prst="rect">
            <a:avLst/>
          </a:prstGeom>
        </p:spPr>
      </p:pic>
    </p:spTree>
    <p:extLst>
      <p:ext uri="{BB962C8B-B14F-4D97-AF65-F5344CB8AC3E}">
        <p14:creationId xmlns:p14="http://schemas.microsoft.com/office/powerpoint/2010/main" val="1967823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1028700" y="934270"/>
            <a:ext cx="16230600" cy="1776719"/>
            <a:chOff x="0" y="0"/>
            <a:chExt cx="4274726" cy="467942"/>
          </a:xfrm>
        </p:grpSpPr>
        <p:sp>
          <p:nvSpPr>
            <p:cNvPr id="5" name="Freeform 5"/>
            <p:cNvSpPr/>
            <p:nvPr/>
          </p:nvSpPr>
          <p:spPr>
            <a:xfrm>
              <a:off x="0" y="0"/>
              <a:ext cx="4274726" cy="467942"/>
            </a:xfrm>
            <a:custGeom>
              <a:avLst/>
              <a:gdLst/>
              <a:ahLst/>
              <a:cxnLst/>
              <a:rect l="l" t="t" r="r" b="b"/>
              <a:pathLst>
                <a:path w="4274726" h="467942">
                  <a:moveTo>
                    <a:pt x="24327" y="0"/>
                  </a:moveTo>
                  <a:lnTo>
                    <a:pt x="4250399" y="0"/>
                  </a:lnTo>
                  <a:cubicBezTo>
                    <a:pt x="4263834" y="0"/>
                    <a:pt x="4274726" y="10891"/>
                    <a:pt x="4274726" y="24327"/>
                  </a:cubicBezTo>
                  <a:lnTo>
                    <a:pt x="4274726" y="443616"/>
                  </a:lnTo>
                  <a:cubicBezTo>
                    <a:pt x="4274726" y="457051"/>
                    <a:pt x="4263834" y="467942"/>
                    <a:pt x="4250399" y="467942"/>
                  </a:cubicBezTo>
                  <a:lnTo>
                    <a:pt x="24327" y="467942"/>
                  </a:lnTo>
                  <a:cubicBezTo>
                    <a:pt x="17875" y="467942"/>
                    <a:pt x="11687" y="465379"/>
                    <a:pt x="7125" y="460817"/>
                  </a:cubicBezTo>
                  <a:cubicBezTo>
                    <a:pt x="2563" y="456255"/>
                    <a:pt x="0" y="450068"/>
                    <a:pt x="0" y="44361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506042"/>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a:off x="1409700" y="1168761"/>
            <a:ext cx="15468600" cy="1163075"/>
          </a:xfrm>
          <a:prstGeom prst="rect">
            <a:avLst/>
          </a:prstGeom>
        </p:spPr>
        <p:txBody>
          <a:bodyPr wrap="square"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spionere (eller å berre følgje litt med)</a:t>
            </a:r>
          </a:p>
        </p:txBody>
      </p:sp>
      <p:grpSp>
        <p:nvGrpSpPr>
          <p:cNvPr id="8" name="Group 8"/>
          <p:cNvGrpSpPr/>
          <p:nvPr/>
        </p:nvGrpSpPr>
        <p:grpSpPr>
          <a:xfrm>
            <a:off x="9242568" y="3262062"/>
            <a:ext cx="8016732" cy="4875438"/>
            <a:chOff x="0" y="-333290"/>
            <a:chExt cx="2111403" cy="1284066"/>
          </a:xfrm>
        </p:grpSpPr>
        <p:sp>
          <p:nvSpPr>
            <p:cNvPr id="9" name="Freeform 9"/>
            <p:cNvSpPr/>
            <p:nvPr/>
          </p:nvSpPr>
          <p:spPr>
            <a:xfrm>
              <a:off x="0" y="-299357"/>
              <a:ext cx="2111403" cy="1245966"/>
            </a:xfrm>
            <a:custGeom>
              <a:avLst/>
              <a:gdLst/>
              <a:ahLst/>
              <a:cxnLst/>
              <a:rect l="l" t="t" r="r" b="b"/>
              <a:pathLst>
                <a:path w="2111403" h="1245966">
                  <a:moveTo>
                    <a:pt x="49252" y="0"/>
                  </a:moveTo>
                  <a:lnTo>
                    <a:pt x="2062151" y="0"/>
                  </a:lnTo>
                  <a:cubicBezTo>
                    <a:pt x="2075213" y="0"/>
                    <a:pt x="2087741" y="5189"/>
                    <a:pt x="2096977" y="14425"/>
                  </a:cubicBezTo>
                  <a:cubicBezTo>
                    <a:pt x="2106214" y="23662"/>
                    <a:pt x="2111403" y="36189"/>
                    <a:pt x="2111403" y="49252"/>
                  </a:cubicBezTo>
                  <a:lnTo>
                    <a:pt x="2111403" y="1196714"/>
                  </a:lnTo>
                  <a:cubicBezTo>
                    <a:pt x="2111403" y="1209777"/>
                    <a:pt x="2106214" y="1222304"/>
                    <a:pt x="2096977" y="1231541"/>
                  </a:cubicBezTo>
                  <a:cubicBezTo>
                    <a:pt x="2087741" y="1240777"/>
                    <a:pt x="2075213" y="1245966"/>
                    <a:pt x="2062151" y="1245966"/>
                  </a:cubicBezTo>
                  <a:lnTo>
                    <a:pt x="49252" y="1245966"/>
                  </a:lnTo>
                  <a:cubicBezTo>
                    <a:pt x="36189" y="1245966"/>
                    <a:pt x="23662" y="1240777"/>
                    <a:pt x="14425" y="1231541"/>
                  </a:cubicBezTo>
                  <a:cubicBezTo>
                    <a:pt x="5189" y="1222304"/>
                    <a:pt x="0" y="1209777"/>
                    <a:pt x="0" y="1196714"/>
                  </a:cubicBezTo>
                  <a:lnTo>
                    <a:pt x="0" y="49252"/>
                  </a:lnTo>
                  <a:cubicBezTo>
                    <a:pt x="0" y="36189"/>
                    <a:pt x="5189" y="23662"/>
                    <a:pt x="14425" y="14425"/>
                  </a:cubicBezTo>
                  <a:cubicBezTo>
                    <a:pt x="23662" y="5189"/>
                    <a:pt x="36189" y="0"/>
                    <a:pt x="49252"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168877" y="-333290"/>
              <a:ext cx="1776119" cy="1284066"/>
            </a:xfrm>
            <a:prstGeom prst="rect">
              <a:avLst/>
            </a:prstGeom>
          </p:spPr>
          <p:txBody>
            <a:bodyPr lIns="50800" tIns="50800" rIns="50800" bIns="50800" rtlCol="0" anchor="t"/>
            <a:lstStyle/>
            <a:p>
              <a:pPr algn="ctr"/>
              <a:endParaRPr lang="nn-NO" sz="3200" noProof="0" dirty="0">
                <a:latin typeface="Kermit" panose="020F0503040000060003" pitchFamily="34" charset="0"/>
              </a:endParaRPr>
            </a:p>
            <a:p>
              <a:pPr algn="ctr"/>
              <a:endParaRPr lang="nn-NO" sz="3200" noProof="0" dirty="0">
                <a:latin typeface="Kermit" panose="020F0503040000060003" pitchFamily="34" charset="0"/>
              </a:endParaRPr>
            </a:p>
            <a:p>
              <a:pPr algn="ctr"/>
              <a:r>
                <a:rPr lang="nn-NO" sz="3200" noProof="0" dirty="0">
                  <a:solidFill>
                    <a:srgbClr val="3B3E6E"/>
                  </a:solidFill>
                  <a:latin typeface="Kermit" panose="020F0503040000060003" pitchFamily="34" charset="0"/>
                  <a:ea typeface="Arial"/>
                  <a:cs typeface="Arial"/>
                  <a:sym typeface="Arial"/>
                </a:rPr>
                <a:t>Les heile kapittelet.</a:t>
              </a:r>
            </a:p>
            <a:p>
              <a:pPr algn="ctr"/>
              <a:endParaRPr lang="nn-NO" sz="3200" noProof="0" dirty="0">
                <a:solidFill>
                  <a:srgbClr val="3B3E6E"/>
                </a:solidFill>
                <a:latin typeface="Kermit" panose="020F0503040000060003" pitchFamily="34" charset="0"/>
                <a:ea typeface="Arial"/>
                <a:cs typeface="Arial"/>
                <a:sym typeface="Arial"/>
              </a:endParaRPr>
            </a:p>
            <a:p>
              <a:pPr algn="ctr"/>
              <a:r>
                <a:rPr lang="nn-NO" sz="3200" noProof="0" dirty="0">
                  <a:solidFill>
                    <a:srgbClr val="3B3E6E"/>
                  </a:solidFill>
                  <a:latin typeface="Kermit" panose="020F0503040000060003" pitchFamily="34" charset="0"/>
                  <a:ea typeface="Arial"/>
                  <a:cs typeface="Arial"/>
                  <a:sym typeface="Arial"/>
                </a:rPr>
                <a:t>Mens de les, kan de skrive ned teikn på at personane vi les om, gler seg til jul eller prøver å kose seg i førjulstida.</a:t>
              </a:r>
            </a:p>
            <a:p>
              <a:pPr algn="ctr"/>
              <a:endParaRPr lang="nn-NO" sz="3200" noProof="0" dirty="0">
                <a:solidFill>
                  <a:srgbClr val="3B3E6E"/>
                </a:solidFill>
                <a:latin typeface="Kermit" panose="020F0503040000060003" pitchFamily="34" charset="0"/>
                <a:ea typeface="Arial"/>
                <a:cs typeface="Arial"/>
                <a:sym typeface="Aria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9601200" y="640314"/>
            <a:ext cx="7962900" cy="2369586"/>
            <a:chOff x="0" y="0"/>
            <a:chExt cx="4166906" cy="467942"/>
          </a:xfrm>
        </p:grpSpPr>
        <p:sp>
          <p:nvSpPr>
            <p:cNvPr id="5" name="Freeform 5"/>
            <p:cNvSpPr/>
            <p:nvPr/>
          </p:nvSpPr>
          <p:spPr>
            <a:xfrm>
              <a:off x="0" y="0"/>
              <a:ext cx="4166906" cy="467942"/>
            </a:xfrm>
            <a:custGeom>
              <a:avLst/>
              <a:gdLst/>
              <a:ahLst/>
              <a:cxnLst/>
              <a:rect l="l" t="t" r="r" b="b"/>
              <a:pathLst>
                <a:path w="4166906" h="467942">
                  <a:moveTo>
                    <a:pt x="24956" y="0"/>
                  </a:moveTo>
                  <a:lnTo>
                    <a:pt x="4141950" y="0"/>
                  </a:lnTo>
                  <a:cubicBezTo>
                    <a:pt x="4155732" y="0"/>
                    <a:pt x="4166906" y="11173"/>
                    <a:pt x="4166906" y="24956"/>
                  </a:cubicBezTo>
                  <a:lnTo>
                    <a:pt x="4166906" y="442986"/>
                  </a:lnTo>
                  <a:cubicBezTo>
                    <a:pt x="4166906" y="456769"/>
                    <a:pt x="4155732" y="467942"/>
                    <a:pt x="4141950" y="467942"/>
                  </a:cubicBezTo>
                  <a:lnTo>
                    <a:pt x="24956" y="467942"/>
                  </a:lnTo>
                  <a:cubicBezTo>
                    <a:pt x="18337" y="467942"/>
                    <a:pt x="11990" y="465313"/>
                    <a:pt x="7310" y="460633"/>
                  </a:cubicBezTo>
                  <a:cubicBezTo>
                    <a:pt x="2629" y="455953"/>
                    <a:pt x="0" y="449605"/>
                    <a:pt x="0" y="442986"/>
                  </a:cubicBezTo>
                  <a:lnTo>
                    <a:pt x="0" y="24956"/>
                  </a:lnTo>
                  <a:cubicBezTo>
                    <a:pt x="0" y="11173"/>
                    <a:pt x="11173" y="0"/>
                    <a:pt x="2495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166906" cy="506042"/>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a:off x="9848850" y="897919"/>
            <a:ext cx="7467600" cy="1846659"/>
          </a:xfrm>
          <a:prstGeom prst="rect">
            <a:avLst/>
          </a:prstGeom>
        </p:spPr>
        <p:txBody>
          <a:bodyPr wrap="square" lIns="0" tIns="0" rIns="0" bIns="0" rtlCol="0" anchor="t">
            <a:spAutoFit/>
          </a:bodyPr>
          <a:lstStyle/>
          <a:p>
            <a:pPr algn="ctr"/>
            <a:r>
              <a:rPr lang="nn-NO" sz="6000" i="1" noProof="0" dirty="0">
                <a:solidFill>
                  <a:srgbClr val="3B3E6E"/>
                </a:solidFill>
                <a:latin typeface="Kermit Semibold" panose="020F0503040000060003" pitchFamily="34" charset="0"/>
                <a:ea typeface="Marykate"/>
                <a:cs typeface="Marykate"/>
                <a:sym typeface="Marykate"/>
              </a:rPr>
              <a:t>Om å spionere (eller å berre følgje litt med)</a:t>
            </a:r>
          </a:p>
        </p:txBody>
      </p:sp>
      <p:grpSp>
        <p:nvGrpSpPr>
          <p:cNvPr id="8" name="Group 8"/>
          <p:cNvGrpSpPr/>
          <p:nvPr/>
        </p:nvGrpSpPr>
        <p:grpSpPr>
          <a:xfrm>
            <a:off x="9601200" y="3390898"/>
            <a:ext cx="7962900" cy="5486402"/>
            <a:chOff x="0" y="178715"/>
            <a:chExt cx="2426812" cy="1545324"/>
          </a:xfrm>
        </p:grpSpPr>
        <p:sp>
          <p:nvSpPr>
            <p:cNvPr id="9" name="Freeform 9"/>
            <p:cNvSpPr/>
            <p:nvPr/>
          </p:nvSpPr>
          <p:spPr>
            <a:xfrm>
              <a:off x="0" y="178715"/>
              <a:ext cx="2426812" cy="1545324"/>
            </a:xfrm>
            <a:custGeom>
              <a:avLst/>
              <a:gdLst/>
              <a:ahLst/>
              <a:cxnLst/>
              <a:rect l="l" t="t" r="r" b="b"/>
              <a:pathLst>
                <a:path w="2426812" h="1724039">
                  <a:moveTo>
                    <a:pt x="42851" y="0"/>
                  </a:moveTo>
                  <a:lnTo>
                    <a:pt x="2383961" y="0"/>
                  </a:lnTo>
                  <a:cubicBezTo>
                    <a:pt x="2407627" y="0"/>
                    <a:pt x="2426812" y="19185"/>
                    <a:pt x="2426812" y="42851"/>
                  </a:cubicBezTo>
                  <a:lnTo>
                    <a:pt x="2426812" y="1681188"/>
                  </a:lnTo>
                  <a:cubicBezTo>
                    <a:pt x="2426812" y="1692553"/>
                    <a:pt x="2422297" y="1703452"/>
                    <a:pt x="2414261" y="1711488"/>
                  </a:cubicBezTo>
                  <a:cubicBezTo>
                    <a:pt x="2406225" y="1719524"/>
                    <a:pt x="2395326" y="1724039"/>
                    <a:pt x="2383961" y="1724039"/>
                  </a:cubicBezTo>
                  <a:lnTo>
                    <a:pt x="42851" y="1724039"/>
                  </a:lnTo>
                  <a:cubicBezTo>
                    <a:pt x="31486" y="1724039"/>
                    <a:pt x="20587" y="1719524"/>
                    <a:pt x="12551" y="1711488"/>
                  </a:cubicBezTo>
                  <a:cubicBezTo>
                    <a:pt x="4515" y="1703452"/>
                    <a:pt x="0" y="1692553"/>
                    <a:pt x="0" y="1681188"/>
                  </a:cubicBezTo>
                  <a:lnTo>
                    <a:pt x="0" y="42851"/>
                  </a:lnTo>
                  <a:cubicBezTo>
                    <a:pt x="0" y="31486"/>
                    <a:pt x="4515" y="20587"/>
                    <a:pt x="12551" y="12551"/>
                  </a:cubicBezTo>
                  <a:cubicBezTo>
                    <a:pt x="20587" y="4515"/>
                    <a:pt x="31486" y="0"/>
                    <a:pt x="42851"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139339" y="299130"/>
              <a:ext cx="2136523" cy="1424909"/>
            </a:xfrm>
            <a:prstGeom prst="rect">
              <a:avLst/>
            </a:prstGeom>
          </p:spPr>
          <p:txBody>
            <a:bodyPr lIns="50800" tIns="50800" rIns="50800" bIns="50800" rtlCol="0" anchor="t"/>
            <a:lstStyle/>
            <a:p>
              <a:pPr algn="ctr"/>
              <a:r>
                <a:rPr lang="nn-NO" sz="3200" noProof="0" dirty="0">
                  <a:solidFill>
                    <a:srgbClr val="3B3E6E"/>
                  </a:solidFill>
                  <a:latin typeface="Kermit" panose="020F0503040000060003" pitchFamily="34" charset="0"/>
                  <a:ea typeface="Arial"/>
                  <a:cs typeface="Arial"/>
                  <a:sym typeface="Arial"/>
                </a:rPr>
                <a:t>Kva førjulskos eller juleførebuingar finn vi hos</a:t>
              </a:r>
            </a:p>
            <a:p>
              <a:pPr algn="ctr">
                <a:lnSpc>
                  <a:spcPct val="150000"/>
                </a:lnSpc>
              </a:pPr>
              <a:r>
                <a:rPr lang="nn-NO" sz="3200" noProof="0" dirty="0">
                  <a:solidFill>
                    <a:srgbClr val="3B3E6E"/>
                  </a:solidFill>
                  <a:latin typeface="Kermit" panose="020F0503040000060003" pitchFamily="34" charset="0"/>
                  <a:ea typeface="Arial"/>
                  <a:cs typeface="Arial"/>
                  <a:sym typeface="Arial"/>
                </a:rPr>
                <a:t>Abrahamsen og frue</a:t>
              </a:r>
            </a:p>
            <a:p>
              <a:pPr algn="ctr">
                <a:lnSpc>
                  <a:spcPct val="150000"/>
                </a:lnSpc>
              </a:pPr>
              <a:r>
                <a:rPr lang="nn-NO" sz="3200" noProof="0" dirty="0">
                  <a:solidFill>
                    <a:srgbClr val="3B3E6E"/>
                  </a:solidFill>
                  <a:latin typeface="Kermit" panose="020F0503040000060003" pitchFamily="34" charset="0"/>
                  <a:ea typeface="Arial"/>
                  <a:cs typeface="Arial"/>
                  <a:sym typeface="Arial"/>
                </a:rPr>
                <a:t>Henrik</a:t>
              </a:r>
            </a:p>
            <a:p>
              <a:pPr algn="ctr">
                <a:lnSpc>
                  <a:spcPct val="150000"/>
                </a:lnSpc>
              </a:pPr>
              <a:r>
                <a:rPr lang="nn-NO" sz="3200" noProof="0" dirty="0">
                  <a:solidFill>
                    <a:srgbClr val="3B3E6E"/>
                  </a:solidFill>
                  <a:latin typeface="Kermit" panose="020F0503040000060003" pitchFamily="34" charset="0"/>
                  <a:ea typeface="Arial"/>
                  <a:cs typeface="Arial"/>
                  <a:sym typeface="Arial"/>
                </a:rPr>
                <a:t>Jørgen</a:t>
              </a:r>
            </a:p>
            <a:p>
              <a:pPr algn="ctr">
                <a:lnSpc>
                  <a:spcPct val="150000"/>
                </a:lnSpc>
              </a:pPr>
              <a:r>
                <a:rPr lang="nn-NO" sz="3200" noProof="0" dirty="0">
                  <a:solidFill>
                    <a:srgbClr val="3B3E6E"/>
                  </a:solidFill>
                  <a:latin typeface="Kermit" panose="020F0503040000060003" pitchFamily="34" charset="0"/>
                  <a:ea typeface="Arial"/>
                  <a:cs typeface="Arial"/>
                  <a:sym typeface="Arial"/>
                </a:rPr>
                <a:t>Malin</a:t>
              </a:r>
            </a:p>
            <a:p>
              <a:pPr algn="ctr">
                <a:lnSpc>
                  <a:spcPct val="150000"/>
                </a:lnSpc>
              </a:pPr>
              <a:r>
                <a:rPr lang="nn-NO" sz="3200" noProof="0" dirty="0">
                  <a:solidFill>
                    <a:srgbClr val="3B3E6E"/>
                  </a:solidFill>
                  <a:latin typeface="Kermit" panose="020F0503040000060003" pitchFamily="34" charset="0"/>
                  <a:ea typeface="Arial"/>
                  <a:cs typeface="Arial"/>
                  <a:sym typeface="Arial"/>
                </a:rPr>
                <a:t>Mamma</a:t>
              </a:r>
            </a:p>
            <a:p>
              <a:pPr algn="ctr"/>
              <a:endParaRPr lang="nn-NO" sz="3200" noProof="0" dirty="0">
                <a:solidFill>
                  <a:srgbClr val="3B3E6E"/>
                </a:solidFill>
                <a:latin typeface="Kermit" panose="020F0503040000060003" pitchFamily="34" charset="0"/>
                <a:ea typeface="Arial"/>
                <a:cs typeface="Arial"/>
                <a:sym typeface="Arial"/>
              </a:endParaRPr>
            </a:p>
          </p:txBody>
        </p:sp>
      </p:grpSp>
      <p:pic>
        <p:nvPicPr>
          <p:cNvPr id="14" name="Bilete 13" descr="Eit bilete som inneheld teikning, måleri, hus, snø&#10;&#10;KI-generert innhald kan vere feil.">
            <a:extLst>
              <a:ext uri="{FF2B5EF4-FFF2-40B4-BE49-F238E27FC236}">
                <a16:creationId xmlns:a16="http://schemas.microsoft.com/office/drawing/2014/main" id="{25EC967C-DB61-17ED-4D0D-D31E093F6B0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 y="0"/>
            <a:ext cx="8850617" cy="10287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5" name="Group 5"/>
          <p:cNvGrpSpPr/>
          <p:nvPr/>
        </p:nvGrpSpPr>
        <p:grpSpPr>
          <a:xfrm>
            <a:off x="1028700" y="991419"/>
            <a:ext cx="16230600" cy="1776719"/>
            <a:chOff x="0" y="0"/>
            <a:chExt cx="4274726" cy="467942"/>
          </a:xfrm>
        </p:grpSpPr>
        <p:sp>
          <p:nvSpPr>
            <p:cNvPr id="6" name="Freeform 6"/>
            <p:cNvSpPr/>
            <p:nvPr/>
          </p:nvSpPr>
          <p:spPr>
            <a:xfrm>
              <a:off x="0" y="0"/>
              <a:ext cx="4274726" cy="467942"/>
            </a:xfrm>
            <a:custGeom>
              <a:avLst/>
              <a:gdLst/>
              <a:ahLst/>
              <a:cxnLst/>
              <a:rect l="l" t="t" r="r" b="b"/>
              <a:pathLst>
                <a:path w="4274726" h="467942">
                  <a:moveTo>
                    <a:pt x="24327" y="0"/>
                  </a:moveTo>
                  <a:lnTo>
                    <a:pt x="4250399" y="0"/>
                  </a:lnTo>
                  <a:cubicBezTo>
                    <a:pt x="4263834" y="0"/>
                    <a:pt x="4274726" y="10891"/>
                    <a:pt x="4274726" y="24327"/>
                  </a:cubicBezTo>
                  <a:lnTo>
                    <a:pt x="4274726" y="443616"/>
                  </a:lnTo>
                  <a:cubicBezTo>
                    <a:pt x="4274726" y="457051"/>
                    <a:pt x="4263834" y="467942"/>
                    <a:pt x="4250399" y="467942"/>
                  </a:cubicBezTo>
                  <a:lnTo>
                    <a:pt x="24327" y="467942"/>
                  </a:lnTo>
                  <a:cubicBezTo>
                    <a:pt x="17875" y="467942"/>
                    <a:pt x="11687" y="465379"/>
                    <a:pt x="7125" y="460817"/>
                  </a:cubicBezTo>
                  <a:cubicBezTo>
                    <a:pt x="2563" y="456255"/>
                    <a:pt x="0" y="450068"/>
                    <a:pt x="0" y="44361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7" name="TextBox 7"/>
            <p:cNvSpPr txBox="1"/>
            <p:nvPr/>
          </p:nvSpPr>
          <p:spPr>
            <a:xfrm>
              <a:off x="0" y="-38100"/>
              <a:ext cx="4274726" cy="506042"/>
            </a:xfrm>
            <a:prstGeom prst="rect">
              <a:avLst/>
            </a:prstGeom>
          </p:spPr>
          <p:txBody>
            <a:bodyPr lIns="50800" tIns="50800" rIns="50800" bIns="50800" rtlCol="0" anchor="ctr"/>
            <a:lstStyle/>
            <a:p>
              <a:pPr algn="ctr">
                <a:lnSpc>
                  <a:spcPts val="2659"/>
                </a:lnSpc>
              </a:pPr>
              <a:endParaRPr lang="nn-NO" noProof="0" dirty="0"/>
            </a:p>
          </p:txBody>
        </p:sp>
      </p:grpSp>
      <p:sp>
        <p:nvSpPr>
          <p:cNvPr id="8" name="TextBox 8"/>
          <p:cNvSpPr txBox="1"/>
          <p:nvPr/>
        </p:nvSpPr>
        <p:spPr>
          <a:xfrm>
            <a:off x="1910599" y="1163598"/>
            <a:ext cx="14466801" cy="1163075"/>
          </a:xfrm>
          <a:prstGeom prst="rect">
            <a:avLst/>
          </a:prstGeom>
        </p:spPr>
        <p:txBody>
          <a:bodyPr wrap="square"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spionere (eller å berre følgje litt med)</a:t>
            </a:r>
          </a:p>
        </p:txBody>
      </p:sp>
      <p:grpSp>
        <p:nvGrpSpPr>
          <p:cNvPr id="9" name="Group 9"/>
          <p:cNvGrpSpPr/>
          <p:nvPr/>
        </p:nvGrpSpPr>
        <p:grpSpPr>
          <a:xfrm>
            <a:off x="9144000" y="3322151"/>
            <a:ext cx="8115300" cy="5945883"/>
            <a:chOff x="0" y="0"/>
            <a:chExt cx="2137363" cy="1565994"/>
          </a:xfrm>
        </p:grpSpPr>
        <p:sp>
          <p:nvSpPr>
            <p:cNvPr id="10" name="Freeform 10"/>
            <p:cNvSpPr/>
            <p:nvPr/>
          </p:nvSpPr>
          <p:spPr>
            <a:xfrm>
              <a:off x="0" y="0"/>
              <a:ext cx="2137363" cy="1395333"/>
            </a:xfrm>
            <a:custGeom>
              <a:avLst/>
              <a:gdLst/>
              <a:ahLst/>
              <a:cxnLst/>
              <a:rect l="l" t="t" r="r" b="b"/>
              <a:pathLst>
                <a:path w="2137363" h="1395333">
                  <a:moveTo>
                    <a:pt x="48654" y="0"/>
                  </a:moveTo>
                  <a:lnTo>
                    <a:pt x="2088710" y="0"/>
                  </a:lnTo>
                  <a:cubicBezTo>
                    <a:pt x="2115580" y="0"/>
                    <a:pt x="2137363" y="21783"/>
                    <a:pt x="2137363" y="48654"/>
                  </a:cubicBezTo>
                  <a:lnTo>
                    <a:pt x="2137363" y="1346679"/>
                  </a:lnTo>
                  <a:cubicBezTo>
                    <a:pt x="2137363" y="1373550"/>
                    <a:pt x="2115580" y="1395333"/>
                    <a:pt x="2088710" y="1395333"/>
                  </a:cubicBezTo>
                  <a:lnTo>
                    <a:pt x="48654" y="1395333"/>
                  </a:lnTo>
                  <a:cubicBezTo>
                    <a:pt x="21783" y="1395333"/>
                    <a:pt x="0" y="1373550"/>
                    <a:pt x="0" y="1346679"/>
                  </a:cubicBezTo>
                  <a:lnTo>
                    <a:pt x="0" y="48654"/>
                  </a:lnTo>
                  <a:cubicBezTo>
                    <a:pt x="0" y="21783"/>
                    <a:pt x="21783" y="0"/>
                    <a:pt x="48654"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80277" y="132561"/>
              <a:ext cx="1976810" cy="1433433"/>
            </a:xfrm>
            <a:prstGeom prst="rect">
              <a:avLst/>
            </a:prstGeom>
          </p:spPr>
          <p:txBody>
            <a:bodyPr lIns="50800" tIns="50800" rIns="50800" bIns="50800" rtlCol="0" anchor="t"/>
            <a:lstStyle/>
            <a:p>
              <a:pPr algn="ctr">
                <a:lnSpc>
                  <a:spcPts val="2659"/>
                </a:lnSpc>
              </a:pPr>
              <a:endParaRPr lang="nn-NO"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Korleis trur de Jørgen har det?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får dykk til å tru det?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Kvar trur de juletreet utanfor inngangsdøra kjem frå?</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049292" y="2130661"/>
            <a:ext cx="9210008" cy="4689239"/>
            <a:chOff x="0" y="0"/>
            <a:chExt cx="2287646" cy="1446455"/>
          </a:xfrm>
        </p:grpSpPr>
        <p:sp>
          <p:nvSpPr>
            <p:cNvPr id="7" name="Freeform 7"/>
            <p:cNvSpPr/>
            <p:nvPr/>
          </p:nvSpPr>
          <p:spPr>
            <a:xfrm>
              <a:off x="0" y="0"/>
              <a:ext cx="2287646" cy="1446455"/>
            </a:xfrm>
            <a:custGeom>
              <a:avLst/>
              <a:gdLst/>
              <a:ahLst/>
              <a:cxnLst/>
              <a:rect l="l" t="t" r="r" b="b"/>
              <a:pathLst>
                <a:path w="2287646" h="1446455">
                  <a:moveTo>
                    <a:pt x="42871" y="0"/>
                  </a:moveTo>
                  <a:lnTo>
                    <a:pt x="2244775" y="0"/>
                  </a:lnTo>
                  <a:cubicBezTo>
                    <a:pt x="2256145" y="0"/>
                    <a:pt x="2267050" y="4517"/>
                    <a:pt x="2275089" y="12556"/>
                  </a:cubicBezTo>
                  <a:cubicBezTo>
                    <a:pt x="2283129" y="20596"/>
                    <a:pt x="2287646" y="31501"/>
                    <a:pt x="2287646" y="42871"/>
                  </a:cubicBezTo>
                  <a:lnTo>
                    <a:pt x="2287646" y="1403584"/>
                  </a:lnTo>
                  <a:cubicBezTo>
                    <a:pt x="2287646" y="1427261"/>
                    <a:pt x="2268452" y="1446455"/>
                    <a:pt x="2244775" y="1446455"/>
                  </a:cubicBezTo>
                  <a:lnTo>
                    <a:pt x="42871" y="1446455"/>
                  </a:lnTo>
                  <a:cubicBezTo>
                    <a:pt x="19194" y="1446455"/>
                    <a:pt x="0" y="1427261"/>
                    <a:pt x="0" y="1403584"/>
                  </a:cubicBezTo>
                  <a:lnTo>
                    <a:pt x="0" y="42871"/>
                  </a:lnTo>
                  <a:cubicBezTo>
                    <a:pt x="0" y="19194"/>
                    <a:pt x="19194" y="0"/>
                    <a:pt x="42871"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38100"/>
              <a:ext cx="2287646" cy="1484555"/>
            </a:xfrm>
            <a:prstGeom prst="rect">
              <a:avLst/>
            </a:prstGeom>
          </p:spPr>
          <p:txBody>
            <a:bodyPr lIns="53865" tIns="53865" rIns="53865" bIns="53865" rtlCol="0" anchor="ctr"/>
            <a:lstStyle/>
            <a:p>
              <a:pPr algn="ctr">
                <a:lnSpc>
                  <a:spcPts val="2659"/>
                </a:lnSpc>
              </a:pPr>
              <a:endParaRPr lang="nn-NO" noProof="0" dirty="0"/>
            </a:p>
          </p:txBody>
        </p:sp>
      </p:grpSp>
      <p:sp>
        <p:nvSpPr>
          <p:cNvPr id="10" name="TextBox 10"/>
          <p:cNvSpPr txBox="1"/>
          <p:nvPr/>
        </p:nvSpPr>
        <p:spPr>
          <a:xfrm>
            <a:off x="8969540" y="2837694"/>
            <a:ext cx="7369512" cy="3223831"/>
          </a:xfrm>
          <a:prstGeom prst="rect">
            <a:avLst/>
          </a:prstGeom>
        </p:spPr>
        <p:txBody>
          <a:bodyPr lIns="0" tIns="0" rIns="0" bIns="0" rtlCol="0" anchor="t">
            <a:spAutoFit/>
          </a:bodyPr>
          <a:lstStyle/>
          <a:p>
            <a:pPr algn="ctr"/>
            <a:r>
              <a:rPr lang="nn-NO" sz="3999" b="1" i="1" noProof="0" dirty="0">
                <a:solidFill>
                  <a:srgbClr val="3B3E6E"/>
                </a:solidFill>
                <a:latin typeface="Kermit" panose="020F0503040000060003" pitchFamily="34" charset="0"/>
                <a:ea typeface="Arial Italics"/>
                <a:cs typeface="Arial Italics"/>
                <a:sym typeface="Arial Italics"/>
              </a:rPr>
              <a:t>God dag, herr Jul </a:t>
            </a:r>
          </a:p>
          <a:p>
            <a:pPr algn="ctr"/>
            <a:r>
              <a:rPr lang="nn-NO" sz="3200" noProof="0" dirty="0">
                <a:solidFill>
                  <a:srgbClr val="3B3E6E"/>
                </a:solidFill>
                <a:latin typeface="Kermit" panose="020F0503040000060003" pitchFamily="34" charset="0"/>
                <a:ea typeface="Arial"/>
                <a:cs typeface="Arial"/>
                <a:sym typeface="Arial"/>
              </a:rPr>
              <a:t>er skriven av Laura Djupvik </a:t>
            </a:r>
          </a:p>
          <a:p>
            <a:pPr algn="ctr"/>
            <a:r>
              <a:rPr lang="nn-NO" sz="3200" noProof="0" dirty="0">
                <a:solidFill>
                  <a:srgbClr val="3B3E6E"/>
                </a:solidFill>
                <a:latin typeface="Kermit" panose="020F0503040000060003" pitchFamily="34" charset="0"/>
                <a:ea typeface="Arial"/>
                <a:cs typeface="Arial"/>
                <a:sym typeface="Arial"/>
              </a:rPr>
              <a:t>og illustrert av Åshild Irgens.</a:t>
            </a:r>
          </a:p>
          <a:p>
            <a:pPr algn="ctr">
              <a:lnSpc>
                <a:spcPts val="5599"/>
              </a:lnSpc>
            </a:pPr>
            <a:endParaRPr lang="nn-NO" sz="3999" noProof="0" dirty="0">
              <a:solidFill>
                <a:srgbClr val="3B3E6E"/>
              </a:solidFill>
              <a:latin typeface="Kermit" panose="020F0503040000060003" pitchFamily="34" charset="0"/>
              <a:ea typeface="Arial"/>
              <a:cs typeface="Arial"/>
              <a:sym typeface="Arial"/>
            </a:endParaRPr>
          </a:p>
          <a:p>
            <a:pPr algn="ctr">
              <a:lnSpc>
                <a:spcPts val="3220"/>
              </a:lnSpc>
            </a:pPr>
            <a:r>
              <a:rPr lang="nn-NO" sz="2300" noProof="0" dirty="0">
                <a:solidFill>
                  <a:srgbClr val="3B3E6E"/>
                </a:solidFill>
                <a:latin typeface="Kermit" panose="020F0503040000060003" pitchFamily="34" charset="0"/>
                <a:ea typeface="Arial"/>
                <a:cs typeface="Arial"/>
                <a:sym typeface="Arial"/>
              </a:rPr>
              <a:t>Dei illustrasjonane i kalenderopplegget som er henta frå boka, er nytta med løyve frå Åshild Irgens.</a:t>
            </a:r>
          </a:p>
        </p:txBody>
      </p:sp>
      <p:graphicFrame>
        <p:nvGraphicFramePr>
          <p:cNvPr id="14" name="Objekt 13">
            <a:extLst>
              <a:ext uri="{FF2B5EF4-FFF2-40B4-BE49-F238E27FC236}">
                <a16:creationId xmlns:a16="http://schemas.microsoft.com/office/drawing/2014/main" id="{5910127A-C8F9-6C73-C57F-92CF3FD49BD3}"/>
              </a:ext>
            </a:extLst>
          </p:cNvPr>
          <p:cNvGraphicFramePr>
            <a:graphicFrameLocks noChangeAspect="1"/>
          </p:cNvGraphicFramePr>
          <p:nvPr>
            <p:extLst>
              <p:ext uri="{D42A27DB-BD31-4B8C-83A1-F6EECF244321}">
                <p14:modId xmlns:p14="http://schemas.microsoft.com/office/powerpoint/2010/main" val="2728847559"/>
              </p:ext>
            </p:extLst>
          </p:nvPr>
        </p:nvGraphicFramePr>
        <p:xfrm>
          <a:off x="304800" y="327045"/>
          <a:ext cx="7028253" cy="9629290"/>
        </p:xfrm>
        <a:graphic>
          <a:graphicData uri="http://schemas.openxmlformats.org/presentationml/2006/ole">
            <mc:AlternateContent xmlns:mc="http://schemas.openxmlformats.org/markup-compatibility/2006">
              <mc:Choice xmlns:v="urn:schemas-microsoft-com:vml" Requires="v">
                <p:oleObj r:id="rId2" imgW="9645445" imgH="13214625" progId="">
                  <p:embed/>
                </p:oleObj>
              </mc:Choice>
              <mc:Fallback>
                <p:oleObj r:id="rId2" imgW="9645445" imgH="13214625" progId="">
                  <p:embed/>
                  <p:pic>
                    <p:nvPicPr>
                      <p:cNvPr id="14" name="Objekt 13">
                        <a:extLst>
                          <a:ext uri="{FF2B5EF4-FFF2-40B4-BE49-F238E27FC236}">
                            <a16:creationId xmlns:a16="http://schemas.microsoft.com/office/drawing/2014/main" id="{5910127A-C8F9-6C73-C57F-92CF3FD49BD3}"/>
                          </a:ext>
                        </a:extLst>
                      </p:cNvPr>
                      <p:cNvPicPr/>
                      <p:nvPr/>
                    </p:nvPicPr>
                    <p:blipFill>
                      <a:blip r:embed="rId3"/>
                      <a:stretch>
                        <a:fillRect/>
                      </a:stretch>
                    </p:blipFill>
                    <p:spPr>
                      <a:xfrm>
                        <a:off x="304800" y="327045"/>
                        <a:ext cx="7028253" cy="9629290"/>
                      </a:xfrm>
                      <a:prstGeom prst="rect">
                        <a:avLst/>
                      </a:prstGeom>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1028700" y="587993"/>
            <a:ext cx="16230600" cy="1776719"/>
            <a:chOff x="0" y="0"/>
            <a:chExt cx="4274726" cy="467942"/>
          </a:xfrm>
        </p:grpSpPr>
        <p:sp>
          <p:nvSpPr>
            <p:cNvPr id="5" name="Freeform 5"/>
            <p:cNvSpPr/>
            <p:nvPr/>
          </p:nvSpPr>
          <p:spPr>
            <a:xfrm>
              <a:off x="0" y="0"/>
              <a:ext cx="4274726" cy="467942"/>
            </a:xfrm>
            <a:custGeom>
              <a:avLst/>
              <a:gdLst/>
              <a:ahLst/>
              <a:cxnLst/>
              <a:rect l="l" t="t" r="r" b="b"/>
              <a:pathLst>
                <a:path w="4274726" h="467942">
                  <a:moveTo>
                    <a:pt x="24327" y="0"/>
                  </a:moveTo>
                  <a:lnTo>
                    <a:pt x="4250399" y="0"/>
                  </a:lnTo>
                  <a:cubicBezTo>
                    <a:pt x="4263834" y="0"/>
                    <a:pt x="4274726" y="10891"/>
                    <a:pt x="4274726" y="24327"/>
                  </a:cubicBezTo>
                  <a:lnTo>
                    <a:pt x="4274726" y="443616"/>
                  </a:lnTo>
                  <a:cubicBezTo>
                    <a:pt x="4274726" y="457051"/>
                    <a:pt x="4263834" y="467942"/>
                    <a:pt x="4250399" y="467942"/>
                  </a:cubicBezTo>
                  <a:lnTo>
                    <a:pt x="24327" y="467942"/>
                  </a:lnTo>
                  <a:cubicBezTo>
                    <a:pt x="17875" y="467942"/>
                    <a:pt x="11687" y="465379"/>
                    <a:pt x="7125" y="460817"/>
                  </a:cubicBezTo>
                  <a:cubicBezTo>
                    <a:pt x="2563" y="456255"/>
                    <a:pt x="0" y="450068"/>
                    <a:pt x="0" y="44361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506042"/>
            </a:xfrm>
            <a:prstGeom prst="rect">
              <a:avLst/>
            </a:prstGeom>
          </p:spPr>
          <p:txBody>
            <a:bodyPr lIns="50800" tIns="50800" rIns="50800" bIns="50800" rtlCol="0" anchor="ctr"/>
            <a:lstStyle/>
            <a:p>
              <a:pPr algn="ctr">
                <a:lnSpc>
                  <a:spcPts val="2659"/>
                </a:lnSpc>
              </a:pPr>
              <a:endParaRPr lang="nn-NO" noProof="0" dirty="0"/>
            </a:p>
          </p:txBody>
        </p:sp>
      </p:grpSp>
      <p:grpSp>
        <p:nvGrpSpPr>
          <p:cNvPr id="8" name="Group 8"/>
          <p:cNvGrpSpPr/>
          <p:nvPr/>
        </p:nvGrpSpPr>
        <p:grpSpPr>
          <a:xfrm>
            <a:off x="7453826" y="2896885"/>
            <a:ext cx="9805474" cy="6943851"/>
            <a:chOff x="0" y="0"/>
            <a:chExt cx="2582512" cy="1828834"/>
          </a:xfrm>
        </p:grpSpPr>
        <p:sp>
          <p:nvSpPr>
            <p:cNvPr id="9" name="Freeform 9"/>
            <p:cNvSpPr/>
            <p:nvPr/>
          </p:nvSpPr>
          <p:spPr>
            <a:xfrm>
              <a:off x="0" y="0"/>
              <a:ext cx="2582512" cy="1751635"/>
            </a:xfrm>
            <a:custGeom>
              <a:avLst/>
              <a:gdLst/>
              <a:ahLst/>
              <a:cxnLst/>
              <a:rect l="l" t="t" r="r" b="b"/>
              <a:pathLst>
                <a:path w="2582512" h="1675435">
                  <a:moveTo>
                    <a:pt x="40267" y="0"/>
                  </a:moveTo>
                  <a:lnTo>
                    <a:pt x="2542245" y="0"/>
                  </a:lnTo>
                  <a:cubicBezTo>
                    <a:pt x="2552924" y="0"/>
                    <a:pt x="2563166" y="4242"/>
                    <a:pt x="2570718" y="11794"/>
                  </a:cubicBezTo>
                  <a:cubicBezTo>
                    <a:pt x="2578269" y="19346"/>
                    <a:pt x="2582512" y="29588"/>
                    <a:pt x="2582512" y="40267"/>
                  </a:cubicBezTo>
                  <a:lnTo>
                    <a:pt x="2582512" y="1635167"/>
                  </a:lnTo>
                  <a:cubicBezTo>
                    <a:pt x="2582512" y="1645847"/>
                    <a:pt x="2578269" y="1656089"/>
                    <a:pt x="2570718" y="1663641"/>
                  </a:cubicBezTo>
                  <a:cubicBezTo>
                    <a:pt x="2563166" y="1671192"/>
                    <a:pt x="2552924" y="1675435"/>
                    <a:pt x="2542245" y="1675435"/>
                  </a:cubicBezTo>
                  <a:lnTo>
                    <a:pt x="40267" y="1675435"/>
                  </a:lnTo>
                  <a:cubicBezTo>
                    <a:pt x="29588" y="1675435"/>
                    <a:pt x="19346" y="1671192"/>
                    <a:pt x="11794" y="1663641"/>
                  </a:cubicBezTo>
                  <a:cubicBezTo>
                    <a:pt x="4242" y="1656089"/>
                    <a:pt x="0" y="1645847"/>
                    <a:pt x="0" y="1635167"/>
                  </a:cubicBezTo>
                  <a:lnTo>
                    <a:pt x="0" y="40267"/>
                  </a:lnTo>
                  <a:cubicBezTo>
                    <a:pt x="0" y="29588"/>
                    <a:pt x="4242" y="19346"/>
                    <a:pt x="11794" y="11794"/>
                  </a:cubicBezTo>
                  <a:cubicBezTo>
                    <a:pt x="19346" y="4242"/>
                    <a:pt x="29588" y="0"/>
                    <a:pt x="4026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110120" y="77199"/>
              <a:ext cx="2362272" cy="1751635"/>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Det er mange i gata som har pynta til jul i hagane sine og i vindauga sine. På rommet til Malin heng julelenkene på kryss og tvers.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Pynt til jul i klasserommet. Ein kan lage mykje fin julepynt med papir i fine fargar, saks og lim.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Lag julepynt av papir, som julelenker, julekorger og kremmarhus, og heng opp i klasserommet.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u="sng" noProof="0" dirty="0">
                  <a:solidFill>
                    <a:srgbClr val="3B3E6E"/>
                  </a:solidFill>
                  <a:latin typeface="Kermit" panose="020F0503040000060003" pitchFamily="34" charset="0"/>
                  <a:ea typeface="Arial"/>
                  <a:cs typeface="Arial"/>
                  <a:sym typeface="Arial"/>
                  <a:hlinkClick r:id="rId3" tooltip="https://www.youtube.com/watch?v=QuVfGA-5ZNI"/>
                </a:rPr>
                <a:t>Her</a:t>
              </a:r>
              <a:r>
                <a:rPr lang="nn-NO" sz="3000" noProof="0" dirty="0">
                  <a:solidFill>
                    <a:srgbClr val="3B3E6E"/>
                  </a:solidFill>
                  <a:latin typeface="Kermit" panose="020F0503040000060003" pitchFamily="34" charset="0"/>
                  <a:ea typeface="Arial"/>
                  <a:cs typeface="Arial"/>
                  <a:sym typeface="Arial"/>
                </a:rPr>
                <a:t> finn de ein video med tips til ting de kan lage.</a:t>
              </a:r>
            </a:p>
          </p:txBody>
        </p:sp>
      </p:grpSp>
      <p:sp>
        <p:nvSpPr>
          <p:cNvPr id="14" name="TextBox 14"/>
          <p:cNvSpPr txBox="1"/>
          <p:nvPr/>
        </p:nvSpPr>
        <p:spPr>
          <a:xfrm>
            <a:off x="2541486" y="803251"/>
            <a:ext cx="12852897" cy="1203328"/>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Pynt til jul i klasserommet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0C6B0-76BD-4909-84F7-DDDDEE97BFC3}"/>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A5777E08-8DE8-4FAF-7842-7D979B4F6E90}"/>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22D89D89-0154-03FA-1430-0477E2E66D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8F240354-998D-740E-2586-1B71A5B44F7A}"/>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76987568-ED54-5047-1F0B-73C784A1C695}"/>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4. desember</a:t>
            </a:r>
          </a:p>
        </p:txBody>
      </p:sp>
    </p:spTree>
    <p:extLst>
      <p:ext uri="{BB962C8B-B14F-4D97-AF65-F5344CB8AC3E}">
        <p14:creationId xmlns:p14="http://schemas.microsoft.com/office/powerpoint/2010/main" val="30653395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5C240355-10B7-09EE-26D3-FBF46E335455}"/>
              </a:ext>
            </a:extLst>
          </p:cNvPr>
          <p:cNvGrpSpPr/>
          <p:nvPr/>
        </p:nvGrpSpPr>
        <p:grpSpPr>
          <a:xfrm>
            <a:off x="1028700" y="535683"/>
            <a:ext cx="16230600" cy="2535763"/>
            <a:chOff x="0" y="-38100"/>
            <a:chExt cx="4274726" cy="667855"/>
          </a:xfrm>
        </p:grpSpPr>
        <p:sp>
          <p:nvSpPr>
            <p:cNvPr id="15" name="Freeform 9">
              <a:extLst>
                <a:ext uri="{FF2B5EF4-FFF2-40B4-BE49-F238E27FC236}">
                  <a16:creationId xmlns:a16="http://schemas.microsoft.com/office/drawing/2014/main" id="{262B6936-5B25-6761-528E-303C38B41512}"/>
                </a:ext>
              </a:extLst>
            </p:cNvPr>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6" name="TextBox 10">
              <a:extLst>
                <a:ext uri="{FF2B5EF4-FFF2-40B4-BE49-F238E27FC236}">
                  <a16:creationId xmlns:a16="http://schemas.microsoft.com/office/drawing/2014/main" id="{BF5A9FD2-1766-9D82-0E69-F7820AB9FA58}"/>
                </a:ext>
              </a:extLst>
            </p:cNvPr>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17" name="TextBox 11">
            <a:extLst>
              <a:ext uri="{FF2B5EF4-FFF2-40B4-BE49-F238E27FC236}">
                <a16:creationId xmlns:a16="http://schemas.microsoft.com/office/drawing/2014/main" id="{E373A3C7-59D5-39CD-DD15-51483C9B1F0D}"/>
              </a:ext>
            </a:extLst>
          </p:cNvPr>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Fjerde kapittel</a:t>
            </a:r>
          </a:p>
          <a:p>
            <a:pPr algn="ctr"/>
            <a:r>
              <a:rPr lang="nn-NO" sz="4999" i="1" dirty="0">
                <a:solidFill>
                  <a:srgbClr val="3B3E6E"/>
                </a:solidFill>
                <a:latin typeface="Kermit Semibold" panose="020F0503040000060003" pitchFamily="34" charset="0"/>
                <a:ea typeface="Marykate"/>
                <a:cs typeface="Marykate"/>
                <a:sym typeface="Marykate"/>
              </a:rPr>
              <a:t>Om tusen Jesusbarn</a:t>
            </a:r>
          </a:p>
        </p:txBody>
      </p:sp>
      <p:grpSp>
        <p:nvGrpSpPr>
          <p:cNvPr id="8" name="Group 8"/>
          <p:cNvGrpSpPr/>
          <p:nvPr/>
        </p:nvGrpSpPr>
        <p:grpSpPr>
          <a:xfrm>
            <a:off x="8967934" y="3560672"/>
            <a:ext cx="8291366" cy="5755963"/>
            <a:chOff x="0" y="0"/>
            <a:chExt cx="2183734" cy="1515974"/>
          </a:xfrm>
        </p:grpSpPr>
        <p:sp>
          <p:nvSpPr>
            <p:cNvPr id="9" name="Freeform 9"/>
            <p:cNvSpPr/>
            <p:nvPr/>
          </p:nvSpPr>
          <p:spPr>
            <a:xfrm>
              <a:off x="0" y="0"/>
              <a:ext cx="2183734" cy="1387124"/>
            </a:xfrm>
            <a:custGeom>
              <a:avLst/>
              <a:gdLst/>
              <a:ahLst/>
              <a:cxnLst/>
              <a:rect l="l" t="t" r="r" b="b"/>
              <a:pathLst>
                <a:path w="2183734" h="1387124">
                  <a:moveTo>
                    <a:pt x="47620" y="0"/>
                  </a:moveTo>
                  <a:lnTo>
                    <a:pt x="2136114" y="0"/>
                  </a:lnTo>
                  <a:cubicBezTo>
                    <a:pt x="2148743" y="0"/>
                    <a:pt x="2160856" y="5017"/>
                    <a:pt x="2169787" y="13948"/>
                  </a:cubicBezTo>
                  <a:cubicBezTo>
                    <a:pt x="2178717" y="22878"/>
                    <a:pt x="2183734" y="34991"/>
                    <a:pt x="2183734" y="47620"/>
                  </a:cubicBezTo>
                  <a:lnTo>
                    <a:pt x="2183734" y="1339504"/>
                  </a:lnTo>
                  <a:cubicBezTo>
                    <a:pt x="2183734" y="1365804"/>
                    <a:pt x="2162414" y="1387124"/>
                    <a:pt x="2136114" y="1387124"/>
                  </a:cubicBezTo>
                  <a:lnTo>
                    <a:pt x="47620" y="1387124"/>
                  </a:lnTo>
                  <a:cubicBezTo>
                    <a:pt x="34991" y="1387124"/>
                    <a:pt x="22878" y="1382107"/>
                    <a:pt x="13948" y="1373176"/>
                  </a:cubicBezTo>
                  <a:cubicBezTo>
                    <a:pt x="5017" y="1364246"/>
                    <a:pt x="0" y="1352133"/>
                    <a:pt x="0" y="1339504"/>
                  </a:cubicBezTo>
                  <a:lnTo>
                    <a:pt x="0" y="47620"/>
                  </a:lnTo>
                  <a:cubicBezTo>
                    <a:pt x="0" y="34991"/>
                    <a:pt x="5017" y="22878"/>
                    <a:pt x="13948" y="13948"/>
                  </a:cubicBezTo>
                  <a:cubicBezTo>
                    <a:pt x="22878" y="5017"/>
                    <a:pt x="34991" y="0"/>
                    <a:pt x="4762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95328" y="90750"/>
              <a:ext cx="1993077" cy="1425224"/>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Det fjerde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tusen Jesusbarn.</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Korleis i alle dagar kan ein snakke om tusen </a:t>
              </a:r>
              <a:r>
                <a:rPr lang="nn-NO" sz="3000" noProof="0" dirty="0" err="1">
                  <a:solidFill>
                    <a:srgbClr val="3B3E6E"/>
                  </a:solidFill>
                  <a:latin typeface="Kermit" panose="020F0503040000060003" pitchFamily="34" charset="0"/>
                  <a:ea typeface="Arial"/>
                  <a:cs typeface="Arial"/>
                  <a:sym typeface="Arial"/>
                </a:rPr>
                <a:t>Jeusbarn</a:t>
              </a:r>
              <a:r>
                <a:rPr lang="nn-NO" sz="3000" noProof="0" dirty="0">
                  <a:solidFill>
                    <a:srgbClr val="3B3E6E"/>
                  </a:solidFill>
                  <a:latin typeface="Kermit" panose="020F0503040000060003" pitchFamily="34" charset="0"/>
                  <a:ea typeface="Arial"/>
                  <a:cs typeface="Arial"/>
                  <a:sym typeface="Arial"/>
                </a:rPr>
                <a:t>, trur de?</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8442075" y="3001946"/>
            <a:ext cx="8817225" cy="6732339"/>
            <a:chOff x="0" y="0"/>
            <a:chExt cx="2322232" cy="1773126"/>
          </a:xfrm>
        </p:grpSpPr>
        <p:sp>
          <p:nvSpPr>
            <p:cNvPr id="10" name="Freeform 10"/>
            <p:cNvSpPr/>
            <p:nvPr/>
          </p:nvSpPr>
          <p:spPr>
            <a:xfrm>
              <a:off x="0" y="0"/>
              <a:ext cx="2322232" cy="1534278"/>
            </a:xfrm>
            <a:custGeom>
              <a:avLst/>
              <a:gdLst/>
              <a:ahLst/>
              <a:cxnLst/>
              <a:rect l="l" t="t" r="r" b="b"/>
              <a:pathLst>
                <a:path w="2322232" h="1534278">
                  <a:moveTo>
                    <a:pt x="44780" y="0"/>
                  </a:moveTo>
                  <a:lnTo>
                    <a:pt x="2277452" y="0"/>
                  </a:lnTo>
                  <a:cubicBezTo>
                    <a:pt x="2302184" y="0"/>
                    <a:pt x="2322232" y="20049"/>
                    <a:pt x="2322232" y="44780"/>
                  </a:cubicBezTo>
                  <a:lnTo>
                    <a:pt x="2322232" y="1489498"/>
                  </a:lnTo>
                  <a:cubicBezTo>
                    <a:pt x="2322232" y="1514229"/>
                    <a:pt x="2302184" y="1534278"/>
                    <a:pt x="2277452" y="1534278"/>
                  </a:cubicBezTo>
                  <a:lnTo>
                    <a:pt x="44780" y="1534278"/>
                  </a:lnTo>
                  <a:cubicBezTo>
                    <a:pt x="20049" y="1534278"/>
                    <a:pt x="0" y="1514229"/>
                    <a:pt x="0" y="1489498"/>
                  </a:cubicBezTo>
                  <a:lnTo>
                    <a:pt x="0" y="44780"/>
                  </a:lnTo>
                  <a:cubicBezTo>
                    <a:pt x="0" y="20049"/>
                    <a:pt x="20049" y="0"/>
                    <a:pt x="4478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162676" y="162648"/>
              <a:ext cx="1996879" cy="1610478"/>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til side 34 i det fjerde kapittelet, fram til «Du må også legge deg no, Malin».</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prøve å tenke over kva onkel Thor meiner om at mange tusen Jesusbarn blir fødde kvar julenatt.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Og kven trur de alle englane er?</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p:txBody>
        </p:sp>
      </p:grpSp>
      <p:grpSp>
        <p:nvGrpSpPr>
          <p:cNvPr id="13" name="Group 4">
            <a:extLst>
              <a:ext uri="{FF2B5EF4-FFF2-40B4-BE49-F238E27FC236}">
                <a16:creationId xmlns:a16="http://schemas.microsoft.com/office/drawing/2014/main" id="{5DA00450-92C0-3986-E57A-0889AEC8A066}"/>
              </a:ext>
            </a:extLst>
          </p:cNvPr>
          <p:cNvGrpSpPr/>
          <p:nvPr/>
        </p:nvGrpSpPr>
        <p:grpSpPr>
          <a:xfrm>
            <a:off x="1028700" y="887450"/>
            <a:ext cx="16230600" cy="1665721"/>
            <a:chOff x="0" y="0"/>
            <a:chExt cx="4274726" cy="438709"/>
          </a:xfrm>
        </p:grpSpPr>
        <p:sp>
          <p:nvSpPr>
            <p:cNvPr id="14" name="Freeform 5">
              <a:extLst>
                <a:ext uri="{FF2B5EF4-FFF2-40B4-BE49-F238E27FC236}">
                  <a16:creationId xmlns:a16="http://schemas.microsoft.com/office/drawing/2014/main" id="{939FE681-41C5-84E7-D084-387F226EAFC0}"/>
                </a:ext>
              </a:extLst>
            </p:cNvPr>
            <p:cNvSpPr/>
            <p:nvPr/>
          </p:nvSpPr>
          <p:spPr>
            <a:xfrm>
              <a:off x="0" y="0"/>
              <a:ext cx="4274726" cy="438709"/>
            </a:xfrm>
            <a:custGeom>
              <a:avLst/>
              <a:gdLst/>
              <a:ahLst/>
              <a:cxnLst/>
              <a:rect l="l" t="t" r="r" b="b"/>
              <a:pathLst>
                <a:path w="4274726" h="438709">
                  <a:moveTo>
                    <a:pt x="24327" y="0"/>
                  </a:moveTo>
                  <a:lnTo>
                    <a:pt x="4250399" y="0"/>
                  </a:lnTo>
                  <a:cubicBezTo>
                    <a:pt x="4263834" y="0"/>
                    <a:pt x="4274726" y="10891"/>
                    <a:pt x="4274726" y="24327"/>
                  </a:cubicBezTo>
                  <a:lnTo>
                    <a:pt x="4274726" y="414382"/>
                  </a:lnTo>
                  <a:cubicBezTo>
                    <a:pt x="4274726" y="427817"/>
                    <a:pt x="4263834" y="438709"/>
                    <a:pt x="4250399" y="438709"/>
                  </a:cubicBezTo>
                  <a:lnTo>
                    <a:pt x="24327" y="438709"/>
                  </a:lnTo>
                  <a:cubicBezTo>
                    <a:pt x="10891" y="438709"/>
                    <a:pt x="0" y="427817"/>
                    <a:pt x="0" y="414382"/>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6">
              <a:extLst>
                <a:ext uri="{FF2B5EF4-FFF2-40B4-BE49-F238E27FC236}">
                  <a16:creationId xmlns:a16="http://schemas.microsoft.com/office/drawing/2014/main" id="{5D325E7B-8FEA-3158-0FB6-656B062D6D57}"/>
                </a:ext>
              </a:extLst>
            </p:cNvPr>
            <p:cNvSpPr txBox="1"/>
            <p:nvPr/>
          </p:nvSpPr>
          <p:spPr>
            <a:xfrm>
              <a:off x="0" y="-38100"/>
              <a:ext cx="4274726" cy="476809"/>
            </a:xfrm>
            <a:prstGeom prst="rect">
              <a:avLst/>
            </a:prstGeom>
          </p:spPr>
          <p:txBody>
            <a:bodyPr lIns="50800" tIns="50800" rIns="50800" bIns="50800" rtlCol="0" anchor="ctr"/>
            <a:lstStyle/>
            <a:p>
              <a:pPr algn="ctr">
                <a:lnSpc>
                  <a:spcPts val="2659"/>
                </a:lnSpc>
              </a:pPr>
              <a:endParaRPr lang="nn-NO" noProof="0" dirty="0"/>
            </a:p>
          </p:txBody>
        </p:sp>
      </p:grpSp>
      <p:sp>
        <p:nvSpPr>
          <p:cNvPr id="16" name="TextBox 7">
            <a:extLst>
              <a:ext uri="{FF2B5EF4-FFF2-40B4-BE49-F238E27FC236}">
                <a16:creationId xmlns:a16="http://schemas.microsoft.com/office/drawing/2014/main" id="{BF66C6FF-984D-436D-031C-E731585FDF7C}"/>
              </a:ext>
            </a:extLst>
          </p:cNvPr>
          <p:cNvSpPr txBox="1"/>
          <p:nvPr/>
        </p:nvSpPr>
        <p:spPr>
          <a:xfrm>
            <a:off x="2462826" y="1046316"/>
            <a:ext cx="12852897"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tusen Jesusbarn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8339737" y="3155480"/>
            <a:ext cx="8919563" cy="5816589"/>
            <a:chOff x="0" y="0"/>
            <a:chExt cx="2349185" cy="1531941"/>
          </a:xfrm>
        </p:grpSpPr>
        <p:sp>
          <p:nvSpPr>
            <p:cNvPr id="10" name="Freeform 10"/>
            <p:cNvSpPr/>
            <p:nvPr/>
          </p:nvSpPr>
          <p:spPr>
            <a:xfrm>
              <a:off x="0" y="0"/>
              <a:ext cx="2349185" cy="1493841"/>
            </a:xfrm>
            <a:custGeom>
              <a:avLst/>
              <a:gdLst/>
              <a:ahLst/>
              <a:cxnLst/>
              <a:rect l="l" t="t" r="r" b="b"/>
              <a:pathLst>
                <a:path w="2349185" h="1493841">
                  <a:moveTo>
                    <a:pt x="44267" y="0"/>
                  </a:moveTo>
                  <a:lnTo>
                    <a:pt x="2304919" y="0"/>
                  </a:lnTo>
                  <a:cubicBezTo>
                    <a:pt x="2316659" y="0"/>
                    <a:pt x="2327919" y="4664"/>
                    <a:pt x="2336220" y="12965"/>
                  </a:cubicBezTo>
                  <a:cubicBezTo>
                    <a:pt x="2344522" y="21267"/>
                    <a:pt x="2349185" y="32526"/>
                    <a:pt x="2349185" y="44267"/>
                  </a:cubicBezTo>
                  <a:lnTo>
                    <a:pt x="2349185" y="1449575"/>
                  </a:lnTo>
                  <a:cubicBezTo>
                    <a:pt x="2349185" y="1474022"/>
                    <a:pt x="2329367" y="1493841"/>
                    <a:pt x="2304919" y="1493841"/>
                  </a:cubicBezTo>
                  <a:lnTo>
                    <a:pt x="44267" y="1493841"/>
                  </a:lnTo>
                  <a:cubicBezTo>
                    <a:pt x="19819" y="1493841"/>
                    <a:pt x="0" y="1474022"/>
                    <a:pt x="0" y="1449575"/>
                  </a:cubicBezTo>
                  <a:lnTo>
                    <a:pt x="0" y="44267"/>
                  </a:lnTo>
                  <a:cubicBezTo>
                    <a:pt x="0" y="19819"/>
                    <a:pt x="19819" y="0"/>
                    <a:pt x="4426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136015" y="0"/>
              <a:ext cx="2077155" cy="1531941"/>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onkel Thor meinte med at det blir fødde tusenvis av Jesusbarn over heile verda kvar einaste julenatt?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han meinte at englane skal gjere for at det skal bli jul?</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Er det noko de kan gjere som kan vere med på å skape ei god jul for andre?</a:t>
              </a:r>
            </a:p>
          </p:txBody>
        </p:sp>
      </p:grpSp>
      <p:grpSp>
        <p:nvGrpSpPr>
          <p:cNvPr id="13" name="Group 4">
            <a:extLst>
              <a:ext uri="{FF2B5EF4-FFF2-40B4-BE49-F238E27FC236}">
                <a16:creationId xmlns:a16="http://schemas.microsoft.com/office/drawing/2014/main" id="{D08F5AA0-2157-7CBC-C98F-7F2BD161A181}"/>
              </a:ext>
            </a:extLst>
          </p:cNvPr>
          <p:cNvGrpSpPr/>
          <p:nvPr/>
        </p:nvGrpSpPr>
        <p:grpSpPr>
          <a:xfrm>
            <a:off x="1028700" y="887450"/>
            <a:ext cx="16230600" cy="1665721"/>
            <a:chOff x="0" y="0"/>
            <a:chExt cx="4274726" cy="438709"/>
          </a:xfrm>
        </p:grpSpPr>
        <p:sp>
          <p:nvSpPr>
            <p:cNvPr id="14" name="Freeform 5">
              <a:extLst>
                <a:ext uri="{FF2B5EF4-FFF2-40B4-BE49-F238E27FC236}">
                  <a16:creationId xmlns:a16="http://schemas.microsoft.com/office/drawing/2014/main" id="{A6107C3D-6C49-7CAA-D39D-80262F1E29BC}"/>
                </a:ext>
              </a:extLst>
            </p:cNvPr>
            <p:cNvSpPr/>
            <p:nvPr/>
          </p:nvSpPr>
          <p:spPr>
            <a:xfrm>
              <a:off x="0" y="0"/>
              <a:ext cx="4274726" cy="438709"/>
            </a:xfrm>
            <a:custGeom>
              <a:avLst/>
              <a:gdLst/>
              <a:ahLst/>
              <a:cxnLst/>
              <a:rect l="l" t="t" r="r" b="b"/>
              <a:pathLst>
                <a:path w="4274726" h="438709">
                  <a:moveTo>
                    <a:pt x="24327" y="0"/>
                  </a:moveTo>
                  <a:lnTo>
                    <a:pt x="4250399" y="0"/>
                  </a:lnTo>
                  <a:cubicBezTo>
                    <a:pt x="4263834" y="0"/>
                    <a:pt x="4274726" y="10891"/>
                    <a:pt x="4274726" y="24327"/>
                  </a:cubicBezTo>
                  <a:lnTo>
                    <a:pt x="4274726" y="414382"/>
                  </a:lnTo>
                  <a:cubicBezTo>
                    <a:pt x="4274726" y="427817"/>
                    <a:pt x="4263834" y="438709"/>
                    <a:pt x="4250399" y="438709"/>
                  </a:cubicBezTo>
                  <a:lnTo>
                    <a:pt x="24327" y="438709"/>
                  </a:lnTo>
                  <a:cubicBezTo>
                    <a:pt x="10891" y="438709"/>
                    <a:pt x="0" y="427817"/>
                    <a:pt x="0" y="414382"/>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6">
              <a:extLst>
                <a:ext uri="{FF2B5EF4-FFF2-40B4-BE49-F238E27FC236}">
                  <a16:creationId xmlns:a16="http://schemas.microsoft.com/office/drawing/2014/main" id="{216748D9-4EB8-0403-9E3D-E3501CAD2070}"/>
                </a:ext>
              </a:extLst>
            </p:cNvPr>
            <p:cNvSpPr txBox="1"/>
            <p:nvPr/>
          </p:nvSpPr>
          <p:spPr>
            <a:xfrm>
              <a:off x="0" y="-38100"/>
              <a:ext cx="4274726" cy="476809"/>
            </a:xfrm>
            <a:prstGeom prst="rect">
              <a:avLst/>
            </a:prstGeom>
          </p:spPr>
          <p:txBody>
            <a:bodyPr lIns="50800" tIns="50800" rIns="50800" bIns="50800" rtlCol="0" anchor="ctr"/>
            <a:lstStyle/>
            <a:p>
              <a:pPr algn="ctr">
                <a:lnSpc>
                  <a:spcPts val="2659"/>
                </a:lnSpc>
              </a:pPr>
              <a:endParaRPr lang="nn-NO" noProof="0" dirty="0"/>
            </a:p>
          </p:txBody>
        </p:sp>
      </p:grpSp>
      <p:sp>
        <p:nvSpPr>
          <p:cNvPr id="16" name="TextBox 7">
            <a:extLst>
              <a:ext uri="{FF2B5EF4-FFF2-40B4-BE49-F238E27FC236}">
                <a16:creationId xmlns:a16="http://schemas.microsoft.com/office/drawing/2014/main" id="{6A03F800-AC5C-43F3-88C6-5D43E36707DE}"/>
              </a:ext>
            </a:extLst>
          </p:cNvPr>
          <p:cNvSpPr txBox="1"/>
          <p:nvPr/>
        </p:nvSpPr>
        <p:spPr>
          <a:xfrm>
            <a:off x="2462826" y="1046316"/>
            <a:ext cx="12852897"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tusen Jesusbarn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8326190" y="4076699"/>
            <a:ext cx="8933110" cy="4263997"/>
            <a:chOff x="0" y="-177521"/>
            <a:chExt cx="2352753" cy="1123028"/>
          </a:xfrm>
        </p:grpSpPr>
        <p:sp>
          <p:nvSpPr>
            <p:cNvPr id="10" name="Freeform 10"/>
            <p:cNvSpPr/>
            <p:nvPr/>
          </p:nvSpPr>
          <p:spPr>
            <a:xfrm>
              <a:off x="0" y="-177521"/>
              <a:ext cx="2352753" cy="1021619"/>
            </a:xfrm>
            <a:custGeom>
              <a:avLst/>
              <a:gdLst/>
              <a:ahLst/>
              <a:cxnLst/>
              <a:rect l="l" t="t" r="r" b="b"/>
              <a:pathLst>
                <a:path w="2352753" h="1021619">
                  <a:moveTo>
                    <a:pt x="44199" y="0"/>
                  </a:moveTo>
                  <a:lnTo>
                    <a:pt x="2308554" y="0"/>
                  </a:lnTo>
                  <a:cubicBezTo>
                    <a:pt x="2320276" y="0"/>
                    <a:pt x="2331519" y="4657"/>
                    <a:pt x="2339808" y="12946"/>
                  </a:cubicBezTo>
                  <a:cubicBezTo>
                    <a:pt x="2348097" y="21235"/>
                    <a:pt x="2352753" y="32477"/>
                    <a:pt x="2352753" y="44199"/>
                  </a:cubicBezTo>
                  <a:lnTo>
                    <a:pt x="2352753" y="977420"/>
                  </a:lnTo>
                  <a:cubicBezTo>
                    <a:pt x="2352753" y="989142"/>
                    <a:pt x="2348097" y="1000384"/>
                    <a:pt x="2339808" y="1008673"/>
                  </a:cubicBezTo>
                  <a:cubicBezTo>
                    <a:pt x="2331519" y="1016962"/>
                    <a:pt x="2320276" y="1021619"/>
                    <a:pt x="2308554" y="1021619"/>
                  </a:cubicBezTo>
                  <a:lnTo>
                    <a:pt x="44199" y="1021619"/>
                  </a:lnTo>
                  <a:cubicBezTo>
                    <a:pt x="32477" y="1021619"/>
                    <a:pt x="21235" y="1016962"/>
                    <a:pt x="12946" y="1008673"/>
                  </a:cubicBezTo>
                  <a:cubicBezTo>
                    <a:pt x="4657" y="1000384"/>
                    <a:pt x="0" y="989142"/>
                    <a:pt x="0" y="977420"/>
                  </a:cubicBezTo>
                  <a:lnTo>
                    <a:pt x="0" y="44199"/>
                  </a:lnTo>
                  <a:cubicBezTo>
                    <a:pt x="0" y="32477"/>
                    <a:pt x="4657" y="21235"/>
                    <a:pt x="12946" y="12946"/>
                  </a:cubicBezTo>
                  <a:cubicBezTo>
                    <a:pt x="21235" y="4657"/>
                    <a:pt x="32477" y="0"/>
                    <a:pt x="44199"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160335" y="-114212"/>
              <a:ext cx="2057086" cy="1059719"/>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Les resten av kapittelet</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prøve å tenke over kva vi trur på som vi ikkje kan sjå at finst.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p:txBody>
        </p:sp>
      </p:grpSp>
      <p:grpSp>
        <p:nvGrpSpPr>
          <p:cNvPr id="13" name="Group 4">
            <a:extLst>
              <a:ext uri="{FF2B5EF4-FFF2-40B4-BE49-F238E27FC236}">
                <a16:creationId xmlns:a16="http://schemas.microsoft.com/office/drawing/2014/main" id="{A094BB97-2B6A-0616-7C14-F9019FF915E0}"/>
              </a:ext>
            </a:extLst>
          </p:cNvPr>
          <p:cNvGrpSpPr/>
          <p:nvPr/>
        </p:nvGrpSpPr>
        <p:grpSpPr>
          <a:xfrm>
            <a:off x="1028700" y="887450"/>
            <a:ext cx="16230600" cy="1665721"/>
            <a:chOff x="0" y="0"/>
            <a:chExt cx="4274726" cy="438709"/>
          </a:xfrm>
        </p:grpSpPr>
        <p:sp>
          <p:nvSpPr>
            <p:cNvPr id="14" name="Freeform 5">
              <a:extLst>
                <a:ext uri="{FF2B5EF4-FFF2-40B4-BE49-F238E27FC236}">
                  <a16:creationId xmlns:a16="http://schemas.microsoft.com/office/drawing/2014/main" id="{BDE88DBC-F5FE-E248-2693-174ED8BF5105}"/>
                </a:ext>
              </a:extLst>
            </p:cNvPr>
            <p:cNvSpPr/>
            <p:nvPr/>
          </p:nvSpPr>
          <p:spPr>
            <a:xfrm>
              <a:off x="0" y="0"/>
              <a:ext cx="4274726" cy="438709"/>
            </a:xfrm>
            <a:custGeom>
              <a:avLst/>
              <a:gdLst/>
              <a:ahLst/>
              <a:cxnLst/>
              <a:rect l="l" t="t" r="r" b="b"/>
              <a:pathLst>
                <a:path w="4274726" h="438709">
                  <a:moveTo>
                    <a:pt x="24327" y="0"/>
                  </a:moveTo>
                  <a:lnTo>
                    <a:pt x="4250399" y="0"/>
                  </a:lnTo>
                  <a:cubicBezTo>
                    <a:pt x="4263834" y="0"/>
                    <a:pt x="4274726" y="10891"/>
                    <a:pt x="4274726" y="24327"/>
                  </a:cubicBezTo>
                  <a:lnTo>
                    <a:pt x="4274726" y="414382"/>
                  </a:lnTo>
                  <a:cubicBezTo>
                    <a:pt x="4274726" y="427817"/>
                    <a:pt x="4263834" y="438709"/>
                    <a:pt x="4250399" y="438709"/>
                  </a:cubicBezTo>
                  <a:lnTo>
                    <a:pt x="24327" y="438709"/>
                  </a:lnTo>
                  <a:cubicBezTo>
                    <a:pt x="10891" y="438709"/>
                    <a:pt x="0" y="427817"/>
                    <a:pt x="0" y="414382"/>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6">
              <a:extLst>
                <a:ext uri="{FF2B5EF4-FFF2-40B4-BE49-F238E27FC236}">
                  <a16:creationId xmlns:a16="http://schemas.microsoft.com/office/drawing/2014/main" id="{6DCF7C01-F02B-9E4D-384C-B94A4C93CA2B}"/>
                </a:ext>
              </a:extLst>
            </p:cNvPr>
            <p:cNvSpPr txBox="1"/>
            <p:nvPr/>
          </p:nvSpPr>
          <p:spPr>
            <a:xfrm>
              <a:off x="0" y="-38100"/>
              <a:ext cx="4274726" cy="476809"/>
            </a:xfrm>
            <a:prstGeom prst="rect">
              <a:avLst/>
            </a:prstGeom>
          </p:spPr>
          <p:txBody>
            <a:bodyPr lIns="50800" tIns="50800" rIns="50800" bIns="50800" rtlCol="0" anchor="ctr"/>
            <a:lstStyle/>
            <a:p>
              <a:pPr algn="ctr">
                <a:lnSpc>
                  <a:spcPts val="2659"/>
                </a:lnSpc>
              </a:pPr>
              <a:endParaRPr lang="nn-NO" noProof="0" dirty="0"/>
            </a:p>
          </p:txBody>
        </p:sp>
      </p:grpSp>
      <p:sp>
        <p:nvSpPr>
          <p:cNvPr id="16" name="TextBox 7">
            <a:extLst>
              <a:ext uri="{FF2B5EF4-FFF2-40B4-BE49-F238E27FC236}">
                <a16:creationId xmlns:a16="http://schemas.microsoft.com/office/drawing/2014/main" id="{40471BBB-C237-0A90-B901-8B1DCF8339C0}"/>
              </a:ext>
            </a:extLst>
          </p:cNvPr>
          <p:cNvSpPr txBox="1"/>
          <p:nvPr/>
        </p:nvSpPr>
        <p:spPr>
          <a:xfrm>
            <a:off x="2462826" y="1046316"/>
            <a:ext cx="12852897"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tusen Jesusbarn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4" name="Group 4"/>
          <p:cNvGrpSpPr/>
          <p:nvPr/>
        </p:nvGrpSpPr>
        <p:grpSpPr>
          <a:xfrm>
            <a:off x="1028700" y="887450"/>
            <a:ext cx="16230600" cy="1665721"/>
            <a:chOff x="0" y="0"/>
            <a:chExt cx="4274726" cy="438709"/>
          </a:xfrm>
        </p:grpSpPr>
        <p:sp>
          <p:nvSpPr>
            <p:cNvPr id="5" name="Freeform 5"/>
            <p:cNvSpPr/>
            <p:nvPr/>
          </p:nvSpPr>
          <p:spPr>
            <a:xfrm>
              <a:off x="0" y="0"/>
              <a:ext cx="4274726" cy="438709"/>
            </a:xfrm>
            <a:custGeom>
              <a:avLst/>
              <a:gdLst/>
              <a:ahLst/>
              <a:cxnLst/>
              <a:rect l="l" t="t" r="r" b="b"/>
              <a:pathLst>
                <a:path w="4274726" h="438709">
                  <a:moveTo>
                    <a:pt x="24327" y="0"/>
                  </a:moveTo>
                  <a:lnTo>
                    <a:pt x="4250399" y="0"/>
                  </a:lnTo>
                  <a:cubicBezTo>
                    <a:pt x="4263834" y="0"/>
                    <a:pt x="4274726" y="10891"/>
                    <a:pt x="4274726" y="24327"/>
                  </a:cubicBezTo>
                  <a:lnTo>
                    <a:pt x="4274726" y="414382"/>
                  </a:lnTo>
                  <a:cubicBezTo>
                    <a:pt x="4274726" y="427817"/>
                    <a:pt x="4263834" y="438709"/>
                    <a:pt x="4250399" y="438709"/>
                  </a:cubicBezTo>
                  <a:lnTo>
                    <a:pt x="24327" y="438709"/>
                  </a:lnTo>
                  <a:cubicBezTo>
                    <a:pt x="10891" y="438709"/>
                    <a:pt x="0" y="427817"/>
                    <a:pt x="0" y="414382"/>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6" name="TextBox 6"/>
            <p:cNvSpPr txBox="1"/>
            <p:nvPr/>
          </p:nvSpPr>
          <p:spPr>
            <a:xfrm>
              <a:off x="0" y="-38100"/>
              <a:ext cx="4274726" cy="476809"/>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a:off x="2462826" y="1046316"/>
            <a:ext cx="12852897"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tusen Jesusbarn</a:t>
            </a:r>
          </a:p>
        </p:txBody>
      </p:sp>
      <p:grpSp>
        <p:nvGrpSpPr>
          <p:cNvPr id="9" name="Group 9"/>
          <p:cNvGrpSpPr/>
          <p:nvPr/>
        </p:nvGrpSpPr>
        <p:grpSpPr>
          <a:xfrm>
            <a:off x="8382000" y="4229100"/>
            <a:ext cx="8877300" cy="4218882"/>
            <a:chOff x="0" y="0"/>
            <a:chExt cx="2183734" cy="1111146"/>
          </a:xfrm>
        </p:grpSpPr>
        <p:sp>
          <p:nvSpPr>
            <p:cNvPr id="10" name="Freeform 10"/>
            <p:cNvSpPr/>
            <p:nvPr/>
          </p:nvSpPr>
          <p:spPr>
            <a:xfrm>
              <a:off x="0" y="0"/>
              <a:ext cx="2183734" cy="932562"/>
            </a:xfrm>
            <a:custGeom>
              <a:avLst/>
              <a:gdLst/>
              <a:ahLst/>
              <a:cxnLst/>
              <a:rect l="l" t="t" r="r" b="b"/>
              <a:pathLst>
                <a:path w="2183734" h="932562">
                  <a:moveTo>
                    <a:pt x="47620" y="0"/>
                  </a:moveTo>
                  <a:lnTo>
                    <a:pt x="2136114" y="0"/>
                  </a:lnTo>
                  <a:cubicBezTo>
                    <a:pt x="2148743" y="0"/>
                    <a:pt x="2160856" y="5017"/>
                    <a:pt x="2169787" y="13948"/>
                  </a:cubicBezTo>
                  <a:cubicBezTo>
                    <a:pt x="2178717" y="22878"/>
                    <a:pt x="2183734" y="34991"/>
                    <a:pt x="2183734" y="47620"/>
                  </a:cubicBezTo>
                  <a:lnTo>
                    <a:pt x="2183734" y="884941"/>
                  </a:lnTo>
                  <a:cubicBezTo>
                    <a:pt x="2183734" y="897571"/>
                    <a:pt x="2178717" y="909684"/>
                    <a:pt x="2169787" y="918614"/>
                  </a:cubicBezTo>
                  <a:cubicBezTo>
                    <a:pt x="2160856" y="927545"/>
                    <a:pt x="2148743" y="932562"/>
                    <a:pt x="2136114" y="932562"/>
                  </a:cubicBezTo>
                  <a:lnTo>
                    <a:pt x="47620" y="932562"/>
                  </a:lnTo>
                  <a:cubicBezTo>
                    <a:pt x="34991" y="932562"/>
                    <a:pt x="22878" y="927545"/>
                    <a:pt x="13948" y="918614"/>
                  </a:cubicBezTo>
                  <a:cubicBezTo>
                    <a:pt x="5017" y="909684"/>
                    <a:pt x="0" y="897571"/>
                    <a:pt x="0" y="884941"/>
                  </a:cubicBezTo>
                  <a:lnTo>
                    <a:pt x="0" y="47620"/>
                  </a:lnTo>
                  <a:cubicBezTo>
                    <a:pt x="0" y="34991"/>
                    <a:pt x="5017" y="22878"/>
                    <a:pt x="13948" y="13948"/>
                  </a:cubicBezTo>
                  <a:cubicBezTo>
                    <a:pt x="22878" y="5017"/>
                    <a:pt x="34991" y="0"/>
                    <a:pt x="4762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124785" y="140484"/>
              <a:ext cx="1934164" cy="970662"/>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Kvifor er Malin så sikker på at Jørgen ikkje har plassert juletreet sjølv framfor døra?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Kven trur de har sett juletreet der?</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9" name="Group 9"/>
          <p:cNvGrpSpPr/>
          <p:nvPr/>
        </p:nvGrpSpPr>
        <p:grpSpPr>
          <a:xfrm>
            <a:off x="8679564" y="3009901"/>
            <a:ext cx="8579736" cy="6389649"/>
            <a:chOff x="0" y="-199477"/>
            <a:chExt cx="2259684" cy="1682871"/>
          </a:xfrm>
        </p:grpSpPr>
        <p:sp>
          <p:nvSpPr>
            <p:cNvPr id="10" name="Freeform 10"/>
            <p:cNvSpPr/>
            <p:nvPr/>
          </p:nvSpPr>
          <p:spPr>
            <a:xfrm>
              <a:off x="0" y="-199477"/>
              <a:ext cx="2259684" cy="1682871"/>
            </a:xfrm>
            <a:custGeom>
              <a:avLst/>
              <a:gdLst/>
              <a:ahLst/>
              <a:cxnLst/>
              <a:rect l="l" t="t" r="r" b="b"/>
              <a:pathLst>
                <a:path w="2259684" h="1357891">
                  <a:moveTo>
                    <a:pt x="46020" y="0"/>
                  </a:moveTo>
                  <a:lnTo>
                    <a:pt x="2213664" y="0"/>
                  </a:lnTo>
                  <a:cubicBezTo>
                    <a:pt x="2225869" y="0"/>
                    <a:pt x="2237574" y="4849"/>
                    <a:pt x="2246205" y="13479"/>
                  </a:cubicBezTo>
                  <a:cubicBezTo>
                    <a:pt x="2254835" y="22109"/>
                    <a:pt x="2259684" y="33815"/>
                    <a:pt x="2259684" y="46020"/>
                  </a:cubicBezTo>
                  <a:lnTo>
                    <a:pt x="2259684" y="1311871"/>
                  </a:lnTo>
                  <a:cubicBezTo>
                    <a:pt x="2259684" y="1324076"/>
                    <a:pt x="2254835" y="1335781"/>
                    <a:pt x="2246205" y="1344412"/>
                  </a:cubicBezTo>
                  <a:cubicBezTo>
                    <a:pt x="2237574" y="1353042"/>
                    <a:pt x="2225869" y="1357891"/>
                    <a:pt x="2213664" y="1357891"/>
                  </a:cubicBezTo>
                  <a:lnTo>
                    <a:pt x="46020" y="1357891"/>
                  </a:lnTo>
                  <a:cubicBezTo>
                    <a:pt x="20604" y="1357891"/>
                    <a:pt x="0" y="1337287"/>
                    <a:pt x="0" y="1311871"/>
                  </a:cubicBezTo>
                  <a:lnTo>
                    <a:pt x="0" y="46020"/>
                  </a:lnTo>
                  <a:cubicBezTo>
                    <a:pt x="0" y="33815"/>
                    <a:pt x="4849" y="22109"/>
                    <a:pt x="13479" y="13479"/>
                  </a:cubicBezTo>
                  <a:cubicBezTo>
                    <a:pt x="22109" y="4849"/>
                    <a:pt x="33815" y="0"/>
                    <a:pt x="4602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255944" y="-99132"/>
              <a:ext cx="1747795" cy="1434091"/>
            </a:xfrm>
            <a:prstGeom prst="rect">
              <a:avLst/>
            </a:prstGeom>
          </p:spPr>
          <p:txBody>
            <a:bodyPr lIns="50800" tIns="50800" rIns="50800" bIns="50800" rtlCol="0" anchor="t"/>
            <a:lstStyle/>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Tenk over</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Er det noko du trur at finst som vi ikkje kan sjå?</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Er det noko du håpar på og drøymer om at skal skje?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Er det noko du kan gjere for at  </a:t>
              </a:r>
            </a:p>
            <a:p>
              <a:pPr algn="ctr">
                <a:lnSpc>
                  <a:spcPts val="4200"/>
                </a:lnSpc>
              </a:pPr>
              <a:r>
                <a:rPr lang="nn-NO" sz="3000" noProof="0" dirty="0">
                  <a:solidFill>
                    <a:srgbClr val="3B3E6E"/>
                  </a:solidFill>
                  <a:latin typeface="Kermit" panose="020F0503040000060003" pitchFamily="34" charset="0"/>
                  <a:ea typeface="Arial"/>
                  <a:cs typeface="Arial"/>
                  <a:sym typeface="Arial"/>
                </a:rPr>
                <a:t>fine ting kan skje for andre?</a:t>
              </a:r>
            </a:p>
          </p:txBody>
        </p:sp>
      </p:grpSp>
      <p:grpSp>
        <p:nvGrpSpPr>
          <p:cNvPr id="13" name="Group 4">
            <a:extLst>
              <a:ext uri="{FF2B5EF4-FFF2-40B4-BE49-F238E27FC236}">
                <a16:creationId xmlns:a16="http://schemas.microsoft.com/office/drawing/2014/main" id="{50193309-658E-E812-B9E4-82EFA1D8F9D4}"/>
              </a:ext>
            </a:extLst>
          </p:cNvPr>
          <p:cNvGrpSpPr/>
          <p:nvPr/>
        </p:nvGrpSpPr>
        <p:grpSpPr>
          <a:xfrm>
            <a:off x="1028700" y="887450"/>
            <a:ext cx="16230600" cy="1665721"/>
            <a:chOff x="0" y="0"/>
            <a:chExt cx="4274726" cy="438709"/>
          </a:xfrm>
        </p:grpSpPr>
        <p:sp>
          <p:nvSpPr>
            <p:cNvPr id="14" name="Freeform 5">
              <a:extLst>
                <a:ext uri="{FF2B5EF4-FFF2-40B4-BE49-F238E27FC236}">
                  <a16:creationId xmlns:a16="http://schemas.microsoft.com/office/drawing/2014/main" id="{45CCC3F0-E54E-E977-A4DB-D9D63014922F}"/>
                </a:ext>
              </a:extLst>
            </p:cNvPr>
            <p:cNvSpPr/>
            <p:nvPr/>
          </p:nvSpPr>
          <p:spPr>
            <a:xfrm>
              <a:off x="0" y="0"/>
              <a:ext cx="4274726" cy="438709"/>
            </a:xfrm>
            <a:custGeom>
              <a:avLst/>
              <a:gdLst/>
              <a:ahLst/>
              <a:cxnLst/>
              <a:rect l="l" t="t" r="r" b="b"/>
              <a:pathLst>
                <a:path w="4274726" h="438709">
                  <a:moveTo>
                    <a:pt x="24327" y="0"/>
                  </a:moveTo>
                  <a:lnTo>
                    <a:pt x="4250399" y="0"/>
                  </a:lnTo>
                  <a:cubicBezTo>
                    <a:pt x="4263834" y="0"/>
                    <a:pt x="4274726" y="10891"/>
                    <a:pt x="4274726" y="24327"/>
                  </a:cubicBezTo>
                  <a:lnTo>
                    <a:pt x="4274726" y="414382"/>
                  </a:lnTo>
                  <a:cubicBezTo>
                    <a:pt x="4274726" y="427817"/>
                    <a:pt x="4263834" y="438709"/>
                    <a:pt x="4250399" y="438709"/>
                  </a:cubicBezTo>
                  <a:lnTo>
                    <a:pt x="24327" y="438709"/>
                  </a:lnTo>
                  <a:cubicBezTo>
                    <a:pt x="10891" y="438709"/>
                    <a:pt x="0" y="427817"/>
                    <a:pt x="0" y="414382"/>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6">
              <a:extLst>
                <a:ext uri="{FF2B5EF4-FFF2-40B4-BE49-F238E27FC236}">
                  <a16:creationId xmlns:a16="http://schemas.microsoft.com/office/drawing/2014/main" id="{A562A6CE-2D57-8B9D-D6C1-9C77C922AD4B}"/>
                </a:ext>
              </a:extLst>
            </p:cNvPr>
            <p:cNvSpPr txBox="1"/>
            <p:nvPr/>
          </p:nvSpPr>
          <p:spPr>
            <a:xfrm>
              <a:off x="0" y="-38100"/>
              <a:ext cx="4274726" cy="476809"/>
            </a:xfrm>
            <a:prstGeom prst="rect">
              <a:avLst/>
            </a:prstGeom>
          </p:spPr>
          <p:txBody>
            <a:bodyPr lIns="50800" tIns="50800" rIns="50800" bIns="50800" rtlCol="0" anchor="ctr"/>
            <a:lstStyle/>
            <a:p>
              <a:pPr algn="ctr">
                <a:lnSpc>
                  <a:spcPts val="2659"/>
                </a:lnSpc>
              </a:pPr>
              <a:endParaRPr lang="nn-NO" noProof="0" dirty="0"/>
            </a:p>
          </p:txBody>
        </p:sp>
      </p:grpSp>
      <p:sp>
        <p:nvSpPr>
          <p:cNvPr id="16" name="TextBox 7">
            <a:extLst>
              <a:ext uri="{FF2B5EF4-FFF2-40B4-BE49-F238E27FC236}">
                <a16:creationId xmlns:a16="http://schemas.microsoft.com/office/drawing/2014/main" id="{3ADF6179-698E-49D7-E740-066D3B4158F0}"/>
              </a:ext>
            </a:extLst>
          </p:cNvPr>
          <p:cNvSpPr txBox="1"/>
          <p:nvPr/>
        </p:nvSpPr>
        <p:spPr>
          <a:xfrm>
            <a:off x="2462826" y="1046316"/>
            <a:ext cx="12852897"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tusen Jesusbarn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1"/>
          <p:cNvGrpSpPr/>
          <p:nvPr/>
        </p:nvGrpSpPr>
        <p:grpSpPr>
          <a:xfrm>
            <a:off x="7707805" y="1028700"/>
            <a:ext cx="9551495" cy="8229600"/>
            <a:chOff x="0" y="0"/>
            <a:chExt cx="2372467" cy="2044125"/>
          </a:xfrm>
        </p:grpSpPr>
        <p:sp>
          <p:nvSpPr>
            <p:cNvPr id="12" name="Freeform 12"/>
            <p:cNvSpPr/>
            <p:nvPr/>
          </p:nvSpPr>
          <p:spPr>
            <a:xfrm>
              <a:off x="0" y="0"/>
              <a:ext cx="2372467" cy="2044125"/>
            </a:xfrm>
            <a:custGeom>
              <a:avLst/>
              <a:gdLst/>
              <a:ahLst/>
              <a:cxnLst/>
              <a:rect l="l" t="t" r="r" b="b"/>
              <a:pathLst>
                <a:path w="2372467" h="2044125">
                  <a:moveTo>
                    <a:pt x="41338" y="0"/>
                  </a:moveTo>
                  <a:lnTo>
                    <a:pt x="2331129" y="0"/>
                  </a:lnTo>
                  <a:cubicBezTo>
                    <a:pt x="2353959" y="0"/>
                    <a:pt x="2372467" y="18508"/>
                    <a:pt x="2372467" y="41338"/>
                  </a:cubicBezTo>
                  <a:lnTo>
                    <a:pt x="2372467" y="2002788"/>
                  </a:lnTo>
                  <a:cubicBezTo>
                    <a:pt x="2372467" y="2025618"/>
                    <a:pt x="2353959" y="2044125"/>
                    <a:pt x="2331129" y="2044125"/>
                  </a:cubicBezTo>
                  <a:lnTo>
                    <a:pt x="41338" y="2044125"/>
                  </a:lnTo>
                  <a:cubicBezTo>
                    <a:pt x="18508" y="2044125"/>
                    <a:pt x="0" y="2025618"/>
                    <a:pt x="0" y="2002788"/>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2372467" cy="2082225"/>
            </a:xfrm>
            <a:prstGeom prst="rect">
              <a:avLst/>
            </a:prstGeom>
          </p:spPr>
          <p:txBody>
            <a:bodyPr lIns="53865" tIns="53865" rIns="53865" bIns="53865" rtlCol="0" anchor="ctr"/>
            <a:lstStyle/>
            <a:p>
              <a:pPr algn="ctr">
                <a:lnSpc>
                  <a:spcPts val="2659"/>
                </a:lnSpc>
              </a:pPr>
              <a:endParaRPr lang="nn-NO" noProof="0" dirty="0"/>
            </a:p>
          </p:txBody>
        </p:sp>
      </p:grpSp>
      <p:grpSp>
        <p:nvGrpSpPr>
          <p:cNvPr id="14" name="Group 14"/>
          <p:cNvGrpSpPr/>
          <p:nvPr/>
        </p:nvGrpSpPr>
        <p:grpSpPr>
          <a:xfrm>
            <a:off x="1381526" y="1028700"/>
            <a:ext cx="5732218" cy="5343628"/>
            <a:chOff x="0" y="0"/>
            <a:chExt cx="966938" cy="901388"/>
          </a:xfrm>
        </p:grpSpPr>
        <p:sp>
          <p:nvSpPr>
            <p:cNvPr id="15" name="Freeform 15"/>
            <p:cNvSpPr/>
            <p:nvPr/>
          </p:nvSpPr>
          <p:spPr>
            <a:xfrm>
              <a:off x="0" y="0"/>
              <a:ext cx="966938" cy="901388"/>
            </a:xfrm>
            <a:custGeom>
              <a:avLst/>
              <a:gdLst/>
              <a:ahLst/>
              <a:cxnLst/>
              <a:rect l="l" t="t" r="r" b="b"/>
              <a:pathLst>
                <a:path w="966938" h="901388">
                  <a:moveTo>
                    <a:pt x="68880" y="0"/>
                  </a:moveTo>
                  <a:lnTo>
                    <a:pt x="898057" y="0"/>
                  </a:lnTo>
                  <a:cubicBezTo>
                    <a:pt x="936099" y="0"/>
                    <a:pt x="966938" y="30839"/>
                    <a:pt x="966938" y="68880"/>
                  </a:cubicBezTo>
                  <a:lnTo>
                    <a:pt x="966938" y="832508"/>
                  </a:lnTo>
                  <a:cubicBezTo>
                    <a:pt x="966938" y="870550"/>
                    <a:pt x="936099" y="901388"/>
                    <a:pt x="898057" y="901388"/>
                  </a:cubicBezTo>
                  <a:lnTo>
                    <a:pt x="68880" y="901388"/>
                  </a:lnTo>
                  <a:cubicBezTo>
                    <a:pt x="30839" y="901388"/>
                    <a:pt x="0" y="870550"/>
                    <a:pt x="0" y="832508"/>
                  </a:cubicBezTo>
                  <a:lnTo>
                    <a:pt x="0" y="68880"/>
                  </a:lnTo>
                  <a:cubicBezTo>
                    <a:pt x="0" y="30839"/>
                    <a:pt x="30839" y="0"/>
                    <a:pt x="68880" y="0"/>
                  </a:cubicBezTo>
                  <a:close/>
                </a:path>
              </a:pathLst>
            </a:custGeom>
            <a:blipFill>
              <a:blip r:embed="rId2" cstate="email">
                <a:extLst>
                  <a:ext uri="{28A0092B-C50C-407E-A947-70E740481C1C}">
                    <a14:useLocalDpi xmlns:a14="http://schemas.microsoft.com/office/drawing/2010/main" val="0"/>
                  </a:ext>
                </a:extLst>
              </a:blip>
              <a:stretch>
                <a:fillRect/>
              </a:stretch>
            </a:blipFill>
            <a:ln w="95250" cap="rnd">
              <a:solidFill>
                <a:srgbClr val="9596AC"/>
              </a:solidFill>
              <a:prstDash val="solid"/>
              <a:round/>
            </a:ln>
          </p:spPr>
          <p:txBody>
            <a:bodyPr/>
            <a:lstStyle/>
            <a:p>
              <a:endParaRPr lang="nn-NO" noProof="0" dirty="0"/>
            </a:p>
          </p:txBody>
        </p:sp>
      </p:grpSp>
      <p:sp>
        <p:nvSpPr>
          <p:cNvPr id="16" name="TextBox 16"/>
          <p:cNvSpPr txBox="1"/>
          <p:nvPr/>
        </p:nvSpPr>
        <p:spPr>
          <a:xfrm>
            <a:off x="2246265" y="6987103"/>
            <a:ext cx="4002739" cy="1864934"/>
          </a:xfrm>
          <a:prstGeom prst="rect">
            <a:avLst/>
          </a:prstGeom>
        </p:spPr>
        <p:txBody>
          <a:bodyPr wrap="square" lIns="0" tIns="0" rIns="0" bIns="0" rtlCol="0" anchor="t">
            <a:spAutoFit/>
          </a:bodyPr>
          <a:lstStyle/>
          <a:p>
            <a:pPr algn="ctr">
              <a:lnSpc>
                <a:spcPts val="6999"/>
              </a:lnSpc>
            </a:pPr>
            <a:r>
              <a:rPr lang="nn-NO" sz="8000" i="1" noProof="0" dirty="0">
                <a:solidFill>
                  <a:schemeClr val="bg1"/>
                </a:solidFill>
                <a:latin typeface="Kermit Extrabold" panose="020F0503040000060003" pitchFamily="34" charset="0"/>
                <a:ea typeface="Marykate"/>
                <a:cs typeface="Marykate"/>
                <a:sym typeface="Marykate"/>
              </a:rPr>
              <a:t>Ønske og løfte</a:t>
            </a:r>
          </a:p>
        </p:txBody>
      </p:sp>
      <p:sp>
        <p:nvSpPr>
          <p:cNvPr id="17" name="TextBox 17"/>
          <p:cNvSpPr txBox="1"/>
          <p:nvPr/>
        </p:nvSpPr>
        <p:spPr>
          <a:xfrm>
            <a:off x="8343975" y="2019300"/>
            <a:ext cx="8279156" cy="5900270"/>
          </a:xfrm>
          <a:prstGeom prst="rect">
            <a:avLst/>
          </a:prstGeom>
        </p:spPr>
        <p:txBody>
          <a:bodyPr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Kva kan du gjere for at adventstida skal bli så fin som råd for både deg og andre?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Kanskje har du nokre koselege aktivitetar du ønsker å gjere i lag med nokon? Kanskje ønsker du å skrive julekort, lage julegåver, gå på besøk til nokon eller hjelpe til med noko heime?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Skriv inn </a:t>
            </a:r>
            <a:r>
              <a:rPr lang="nn-NO" sz="3000" u="sng" noProof="0" dirty="0">
                <a:solidFill>
                  <a:srgbClr val="3B3E6E"/>
                </a:solidFill>
                <a:latin typeface="Kermit" panose="020F0503040000060003" pitchFamily="34" charset="0"/>
                <a:ea typeface="Arial"/>
                <a:cs typeface="Arial"/>
                <a:sym typeface="Arial"/>
                <a:hlinkClick r:id="rId3" tooltip="https://nynorsksenteret.no/julekalender/julekalender-2/onske-og-lofte-for-adventstida"/>
              </a:rPr>
              <a:t>ønske og løfte</a:t>
            </a:r>
            <a:r>
              <a:rPr lang="nn-NO" sz="3000" noProof="0" dirty="0">
                <a:solidFill>
                  <a:srgbClr val="3B3E6E"/>
                </a:solidFill>
                <a:latin typeface="Kermit" panose="020F0503040000060003" pitchFamily="34" charset="0"/>
                <a:ea typeface="Arial"/>
                <a:cs typeface="Arial"/>
                <a:sym typeface="Arial"/>
              </a:rPr>
              <a:t> for adventstida i eit stort hjarte. Klipp det ut og heng det opp.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B3A41-E8CF-2A69-57F7-261A26B63622}"/>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EAAA912B-18AF-1239-9D93-AE989EE870F1}"/>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FE0D60DB-ED58-E293-FDB6-9FB4FD7B61E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17C8DC91-050B-5FC2-ECEB-F3C2DD77748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537D1CD8-9880-190B-10E2-C9CE293728B3}"/>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5. desember</a:t>
            </a:r>
          </a:p>
        </p:txBody>
      </p:sp>
    </p:spTree>
    <p:extLst>
      <p:ext uri="{BB962C8B-B14F-4D97-AF65-F5344CB8AC3E}">
        <p14:creationId xmlns:p14="http://schemas.microsoft.com/office/powerpoint/2010/main" val="2522140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8049292" y="327045"/>
            <a:ext cx="9551495" cy="9629289"/>
            <a:chOff x="0" y="0"/>
            <a:chExt cx="2372467" cy="2303386"/>
          </a:xfrm>
        </p:grpSpPr>
        <p:sp>
          <p:nvSpPr>
            <p:cNvPr id="7" name="Freeform 7"/>
            <p:cNvSpPr/>
            <p:nvPr/>
          </p:nvSpPr>
          <p:spPr>
            <a:xfrm>
              <a:off x="0" y="0"/>
              <a:ext cx="2372467" cy="2303386"/>
            </a:xfrm>
            <a:custGeom>
              <a:avLst/>
              <a:gdLst/>
              <a:ahLst/>
              <a:cxnLst/>
              <a:rect l="l" t="t" r="r" b="b"/>
              <a:pathLst>
                <a:path w="2372467" h="2303386">
                  <a:moveTo>
                    <a:pt x="41338" y="0"/>
                  </a:moveTo>
                  <a:lnTo>
                    <a:pt x="2331129" y="0"/>
                  </a:lnTo>
                  <a:cubicBezTo>
                    <a:pt x="2353959" y="0"/>
                    <a:pt x="2372467" y="18508"/>
                    <a:pt x="2372467" y="41338"/>
                  </a:cubicBezTo>
                  <a:lnTo>
                    <a:pt x="2372467" y="2262048"/>
                  </a:lnTo>
                  <a:cubicBezTo>
                    <a:pt x="2372467" y="2284878"/>
                    <a:pt x="2353959" y="2303386"/>
                    <a:pt x="2331129" y="2303386"/>
                  </a:cubicBezTo>
                  <a:lnTo>
                    <a:pt x="41338" y="2303386"/>
                  </a:lnTo>
                  <a:cubicBezTo>
                    <a:pt x="18508" y="2303386"/>
                    <a:pt x="0" y="2284878"/>
                    <a:pt x="0" y="2262048"/>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38100"/>
              <a:ext cx="2372467" cy="2341486"/>
            </a:xfrm>
            <a:prstGeom prst="rect">
              <a:avLst/>
            </a:prstGeom>
          </p:spPr>
          <p:txBody>
            <a:bodyPr lIns="53865" tIns="53865" rIns="53865" bIns="53865" rtlCol="0" anchor="ctr"/>
            <a:lstStyle/>
            <a:p>
              <a:pPr algn="ctr">
                <a:lnSpc>
                  <a:spcPts val="2659"/>
                </a:lnSpc>
              </a:pPr>
              <a:endParaRPr lang="nn-NO" noProof="0" dirty="0"/>
            </a:p>
          </p:txBody>
        </p:sp>
      </p:grpSp>
      <p:sp>
        <p:nvSpPr>
          <p:cNvPr id="9" name="TextBox 9"/>
          <p:cNvSpPr txBox="1"/>
          <p:nvPr/>
        </p:nvSpPr>
        <p:spPr>
          <a:xfrm>
            <a:off x="8765531" y="1076312"/>
            <a:ext cx="8119016" cy="7971478"/>
          </a:xfrm>
          <a:prstGeom prst="rect">
            <a:avLst/>
          </a:prstGeom>
        </p:spPr>
        <p:txBody>
          <a:bodyPr lIns="0" tIns="0" rIns="0" bIns="0" rtlCol="0" anchor="t">
            <a:spAutoFit/>
          </a:bodyPr>
          <a:lstStyle/>
          <a:p>
            <a:pPr algn="ctr">
              <a:lnSpc>
                <a:spcPts val="5180"/>
              </a:lnSpc>
            </a:pPr>
            <a:r>
              <a:rPr lang="nn-NO" sz="3700" noProof="0" dirty="0">
                <a:solidFill>
                  <a:srgbClr val="3B3E6E"/>
                </a:solidFill>
                <a:latin typeface="Kermit" panose="020F0503040000060003" pitchFamily="34" charset="0"/>
                <a:ea typeface="Arial"/>
                <a:cs typeface="Arial"/>
                <a:sym typeface="Arial"/>
              </a:rPr>
              <a:t>Snakk saman om tittelen: </a:t>
            </a:r>
            <a:r>
              <a:rPr lang="nn-NO" sz="3700" i="1" noProof="0" dirty="0">
                <a:solidFill>
                  <a:srgbClr val="3B3E6E"/>
                </a:solidFill>
                <a:latin typeface="Kermit" panose="020F0503040000060003" pitchFamily="34" charset="0"/>
                <a:ea typeface="Arial Italics"/>
                <a:cs typeface="Arial Italics"/>
                <a:sym typeface="Arial Italics"/>
              </a:rPr>
              <a:t>God dag, herr Jul</a:t>
            </a:r>
            <a:r>
              <a:rPr lang="nn-NO" sz="3700" noProof="0" dirty="0">
                <a:solidFill>
                  <a:srgbClr val="3B3E6E"/>
                </a:solidFill>
                <a:latin typeface="Kermit" panose="020F0503040000060003" pitchFamily="34" charset="0"/>
                <a:ea typeface="Arial"/>
                <a:cs typeface="Arial"/>
                <a:sym typeface="Arial"/>
              </a:rPr>
              <a:t>. Kva trur de denne boka kan handle om? Kven er herr Jul, trur de?</a:t>
            </a:r>
          </a:p>
          <a:p>
            <a:pPr algn="ctr">
              <a:lnSpc>
                <a:spcPts val="5180"/>
              </a:lnSpc>
            </a:pPr>
            <a:endParaRPr lang="nn-NO" sz="3700" noProof="0" dirty="0">
              <a:solidFill>
                <a:srgbClr val="3B3E6E"/>
              </a:solidFill>
              <a:latin typeface="Kermit" panose="020F0503040000060003" pitchFamily="34" charset="0"/>
              <a:ea typeface="Arial"/>
              <a:cs typeface="Arial"/>
              <a:sym typeface="Arial"/>
            </a:endParaRPr>
          </a:p>
          <a:p>
            <a:pPr algn="ctr">
              <a:lnSpc>
                <a:spcPts val="5180"/>
              </a:lnSpc>
            </a:pPr>
            <a:r>
              <a:rPr lang="nn-NO" sz="3700" noProof="0" dirty="0">
                <a:solidFill>
                  <a:srgbClr val="3B3E6E"/>
                </a:solidFill>
                <a:latin typeface="Kermit" panose="020F0503040000060003" pitchFamily="34" charset="0"/>
                <a:ea typeface="Arial"/>
                <a:cs typeface="Arial"/>
                <a:sym typeface="Arial"/>
              </a:rPr>
              <a:t>Kven trur de personane på framsida er? På kva måte trur de dei høyrer saman?</a:t>
            </a:r>
          </a:p>
          <a:p>
            <a:pPr algn="ctr">
              <a:lnSpc>
                <a:spcPts val="5180"/>
              </a:lnSpc>
            </a:pPr>
            <a:endParaRPr lang="nn-NO" sz="3700" noProof="0" dirty="0">
              <a:solidFill>
                <a:srgbClr val="3B3E6E"/>
              </a:solidFill>
              <a:latin typeface="Kermit" panose="020F0503040000060003" pitchFamily="34" charset="0"/>
              <a:ea typeface="Arial"/>
              <a:cs typeface="Arial"/>
              <a:sym typeface="Arial"/>
            </a:endParaRPr>
          </a:p>
          <a:p>
            <a:pPr algn="ctr">
              <a:lnSpc>
                <a:spcPts val="5180"/>
              </a:lnSpc>
            </a:pPr>
            <a:r>
              <a:rPr lang="nn-NO" sz="3700" noProof="0" dirty="0">
                <a:solidFill>
                  <a:srgbClr val="3B3E6E"/>
                </a:solidFill>
                <a:latin typeface="Kermit" panose="020F0503040000060003" pitchFamily="34" charset="0"/>
                <a:ea typeface="Arial"/>
                <a:cs typeface="Arial"/>
                <a:sym typeface="Arial"/>
              </a:rPr>
              <a:t>Kven kan vere hovudpersonen i boka? Kvifor trur de det?</a:t>
            </a:r>
          </a:p>
          <a:p>
            <a:pPr algn="ctr">
              <a:lnSpc>
                <a:spcPts val="5180"/>
              </a:lnSpc>
            </a:pPr>
            <a:endParaRPr lang="nn-NO" sz="3700" noProof="0" dirty="0">
              <a:solidFill>
                <a:srgbClr val="3B3E6E"/>
              </a:solidFill>
              <a:latin typeface="Kermit" panose="020F0503040000060003" pitchFamily="34" charset="0"/>
              <a:ea typeface="Arial"/>
              <a:cs typeface="Arial"/>
              <a:sym typeface="Arial"/>
            </a:endParaRPr>
          </a:p>
          <a:p>
            <a:pPr algn="ctr">
              <a:lnSpc>
                <a:spcPts val="5180"/>
              </a:lnSpc>
            </a:pPr>
            <a:r>
              <a:rPr lang="nn-NO" sz="3700" noProof="0" dirty="0">
                <a:solidFill>
                  <a:srgbClr val="3B3E6E"/>
                </a:solidFill>
                <a:latin typeface="Kermit" panose="020F0503040000060003" pitchFamily="34" charset="0"/>
                <a:ea typeface="Arial"/>
                <a:cs typeface="Arial"/>
                <a:sym typeface="Arial"/>
              </a:rPr>
              <a:t>Kva får boka til å minne om jul?</a:t>
            </a:r>
          </a:p>
        </p:txBody>
      </p:sp>
      <p:graphicFrame>
        <p:nvGraphicFramePr>
          <p:cNvPr id="11" name="Objekt 10">
            <a:extLst>
              <a:ext uri="{FF2B5EF4-FFF2-40B4-BE49-F238E27FC236}">
                <a16:creationId xmlns:a16="http://schemas.microsoft.com/office/drawing/2014/main" id="{C571AAC8-AF24-DA79-6924-974AF4D35D4A}"/>
              </a:ext>
            </a:extLst>
          </p:cNvPr>
          <p:cNvGraphicFramePr>
            <a:graphicFrameLocks noChangeAspect="1"/>
          </p:cNvGraphicFramePr>
          <p:nvPr>
            <p:extLst>
              <p:ext uri="{D42A27DB-BD31-4B8C-83A1-F6EECF244321}">
                <p14:modId xmlns:p14="http://schemas.microsoft.com/office/powerpoint/2010/main" val="3793759014"/>
              </p:ext>
            </p:extLst>
          </p:nvPr>
        </p:nvGraphicFramePr>
        <p:xfrm>
          <a:off x="304800" y="327045"/>
          <a:ext cx="7028253" cy="9629290"/>
        </p:xfrm>
        <a:graphic>
          <a:graphicData uri="http://schemas.openxmlformats.org/presentationml/2006/ole">
            <mc:AlternateContent xmlns:mc="http://schemas.openxmlformats.org/markup-compatibility/2006">
              <mc:Choice xmlns:v="urn:schemas-microsoft-com:vml" Requires="v">
                <p:oleObj r:id="rId2" imgW="9645445" imgH="13214625" progId="">
                  <p:embed/>
                </p:oleObj>
              </mc:Choice>
              <mc:Fallback>
                <p:oleObj r:id="rId2" imgW="9645445" imgH="13214625" progId="">
                  <p:embed/>
                  <p:pic>
                    <p:nvPicPr>
                      <p:cNvPr id="11" name="Objekt 10">
                        <a:extLst>
                          <a:ext uri="{FF2B5EF4-FFF2-40B4-BE49-F238E27FC236}">
                            <a16:creationId xmlns:a16="http://schemas.microsoft.com/office/drawing/2014/main" id="{C571AAC8-AF24-DA79-6924-974AF4D35D4A}"/>
                          </a:ext>
                        </a:extLst>
                      </p:cNvPr>
                      <p:cNvPicPr/>
                      <p:nvPr/>
                    </p:nvPicPr>
                    <p:blipFill>
                      <a:blip r:embed="rId3"/>
                      <a:stretch>
                        <a:fillRect/>
                      </a:stretch>
                    </p:blipFill>
                    <p:spPr>
                      <a:xfrm>
                        <a:off x="304800" y="327045"/>
                        <a:ext cx="7028253" cy="9629290"/>
                      </a:xfrm>
                      <a:prstGeom prst="rect">
                        <a:avLst/>
                      </a:prstGeom>
                    </p:spPr>
                  </p:pic>
                </p:oleObj>
              </mc:Fallback>
            </mc:AlternateContent>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TextBox 12"/>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3" name="Group 13"/>
          <p:cNvGrpSpPr/>
          <p:nvPr/>
        </p:nvGrpSpPr>
        <p:grpSpPr>
          <a:xfrm>
            <a:off x="10292014" y="3543300"/>
            <a:ext cx="6967286" cy="5479160"/>
            <a:chOff x="0" y="0"/>
            <a:chExt cx="1835005" cy="1443071"/>
          </a:xfrm>
        </p:grpSpPr>
        <p:sp>
          <p:nvSpPr>
            <p:cNvPr id="14" name="Freeform 14"/>
            <p:cNvSpPr/>
            <p:nvPr/>
          </p:nvSpPr>
          <p:spPr>
            <a:xfrm>
              <a:off x="0" y="0"/>
              <a:ext cx="1835005" cy="1443071"/>
            </a:xfrm>
            <a:custGeom>
              <a:avLst/>
              <a:gdLst/>
              <a:ahLst/>
              <a:cxnLst/>
              <a:rect l="l" t="t" r="r" b="b"/>
              <a:pathLst>
                <a:path w="1835005" h="1443071">
                  <a:moveTo>
                    <a:pt x="56670" y="0"/>
                  </a:moveTo>
                  <a:lnTo>
                    <a:pt x="1778335" y="0"/>
                  </a:lnTo>
                  <a:cubicBezTo>
                    <a:pt x="1809633" y="0"/>
                    <a:pt x="1835005" y="25372"/>
                    <a:pt x="1835005" y="56670"/>
                  </a:cubicBezTo>
                  <a:lnTo>
                    <a:pt x="1835005" y="1386401"/>
                  </a:lnTo>
                  <a:cubicBezTo>
                    <a:pt x="1835005" y="1401431"/>
                    <a:pt x="1829035" y="1415845"/>
                    <a:pt x="1818407" y="1426473"/>
                  </a:cubicBezTo>
                  <a:cubicBezTo>
                    <a:pt x="1807779" y="1437100"/>
                    <a:pt x="1793365" y="1443071"/>
                    <a:pt x="1778335" y="1443071"/>
                  </a:cubicBezTo>
                  <a:lnTo>
                    <a:pt x="56670" y="1443071"/>
                  </a:lnTo>
                  <a:cubicBezTo>
                    <a:pt x="41640" y="1443071"/>
                    <a:pt x="27226" y="1437100"/>
                    <a:pt x="16598" y="1426473"/>
                  </a:cubicBezTo>
                  <a:cubicBezTo>
                    <a:pt x="5971" y="1415845"/>
                    <a:pt x="0" y="1401431"/>
                    <a:pt x="0" y="1386401"/>
                  </a:cubicBezTo>
                  <a:lnTo>
                    <a:pt x="0" y="56670"/>
                  </a:lnTo>
                  <a:cubicBezTo>
                    <a:pt x="0" y="41640"/>
                    <a:pt x="5971" y="27226"/>
                    <a:pt x="16598" y="16598"/>
                  </a:cubicBezTo>
                  <a:cubicBezTo>
                    <a:pt x="27226" y="5971"/>
                    <a:pt x="41640" y="0"/>
                    <a:pt x="5667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5" name="TextBox 15"/>
            <p:cNvSpPr txBox="1"/>
            <p:nvPr/>
          </p:nvSpPr>
          <p:spPr>
            <a:xfrm>
              <a:off x="0" y="-38100"/>
              <a:ext cx="1835005" cy="1481171"/>
            </a:xfrm>
            <a:prstGeom prst="rect">
              <a:avLst/>
            </a:prstGeom>
          </p:spPr>
          <p:txBody>
            <a:bodyPr lIns="50800" tIns="50800" rIns="50800" bIns="50800" rtlCol="0" anchor="t"/>
            <a:lstStyle/>
            <a:p>
              <a:pPr algn="ctr">
                <a:lnSpc>
                  <a:spcPts val="2659"/>
                </a:lnSpc>
              </a:pPr>
              <a:endParaRPr lang="nn-NO"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Det femte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å ta feil.</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Korleis er det i klasserommet vårt?</a:t>
              </a:r>
            </a:p>
            <a:p>
              <a:pPr algn="ctr">
                <a:lnSpc>
                  <a:spcPts val="4200"/>
                </a:lnSpc>
              </a:pPr>
              <a:r>
                <a:rPr lang="nn-NO" sz="3000" noProof="0" dirty="0">
                  <a:solidFill>
                    <a:srgbClr val="3B3E6E"/>
                  </a:solidFill>
                  <a:latin typeface="Kermit" panose="020F0503040000060003" pitchFamily="34" charset="0"/>
                  <a:ea typeface="Arial"/>
                  <a:cs typeface="Arial"/>
                  <a:sym typeface="Arial"/>
                </a:rPr>
                <a:t>Er det skummelt å stille spørsmål</a:t>
              </a:r>
            </a:p>
            <a:p>
              <a:pPr algn="ctr">
                <a:lnSpc>
                  <a:spcPts val="4200"/>
                </a:lnSpc>
              </a:pPr>
              <a:r>
                <a:rPr lang="nn-NO" sz="3000" noProof="0" dirty="0">
                  <a:solidFill>
                    <a:srgbClr val="3B3E6E"/>
                  </a:solidFill>
                  <a:latin typeface="Kermit" panose="020F0503040000060003" pitchFamily="34" charset="0"/>
                  <a:ea typeface="Arial"/>
                  <a:cs typeface="Arial"/>
                  <a:sym typeface="Arial"/>
                </a:rPr>
                <a:t>eller svare feil?</a:t>
              </a:r>
            </a:p>
          </p:txBody>
        </p:sp>
      </p:grpSp>
      <p:grpSp>
        <p:nvGrpSpPr>
          <p:cNvPr id="17" name="Group 8">
            <a:extLst>
              <a:ext uri="{FF2B5EF4-FFF2-40B4-BE49-F238E27FC236}">
                <a16:creationId xmlns:a16="http://schemas.microsoft.com/office/drawing/2014/main" id="{A9B05143-2E1C-D5F5-9C5C-D7A66451289E}"/>
              </a:ext>
            </a:extLst>
          </p:cNvPr>
          <p:cNvGrpSpPr/>
          <p:nvPr/>
        </p:nvGrpSpPr>
        <p:grpSpPr>
          <a:xfrm>
            <a:off x="1028700" y="535683"/>
            <a:ext cx="16230600" cy="2535763"/>
            <a:chOff x="0" y="-38100"/>
            <a:chExt cx="4274726" cy="667855"/>
          </a:xfrm>
        </p:grpSpPr>
        <p:sp>
          <p:nvSpPr>
            <p:cNvPr id="18" name="Freeform 9">
              <a:extLst>
                <a:ext uri="{FF2B5EF4-FFF2-40B4-BE49-F238E27FC236}">
                  <a16:creationId xmlns:a16="http://schemas.microsoft.com/office/drawing/2014/main" id="{CE9C57C0-C755-8049-4EBE-F6AADB83BFBA}"/>
                </a:ext>
              </a:extLst>
            </p:cNvPr>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9" name="TextBox 10">
              <a:extLst>
                <a:ext uri="{FF2B5EF4-FFF2-40B4-BE49-F238E27FC236}">
                  <a16:creationId xmlns:a16="http://schemas.microsoft.com/office/drawing/2014/main" id="{88FBDE65-A3B5-AA7D-6CEB-132C8B6D963E}"/>
                </a:ext>
              </a:extLst>
            </p:cNvPr>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20" name="TextBox 11">
            <a:extLst>
              <a:ext uri="{FF2B5EF4-FFF2-40B4-BE49-F238E27FC236}">
                <a16:creationId xmlns:a16="http://schemas.microsoft.com/office/drawing/2014/main" id="{10E37370-3291-306F-35F9-780D738217E7}"/>
              </a:ext>
            </a:extLst>
          </p:cNvPr>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Femte kapittel</a:t>
            </a:r>
          </a:p>
          <a:p>
            <a:pPr algn="ctr"/>
            <a:r>
              <a:rPr lang="nn-NO" sz="4999" i="1" dirty="0">
                <a:solidFill>
                  <a:srgbClr val="3B3E6E"/>
                </a:solidFill>
                <a:latin typeface="Kermit Semibold" panose="020F0503040000060003" pitchFamily="34" charset="0"/>
                <a:ea typeface="Marykate"/>
                <a:cs typeface="Marykate"/>
                <a:sym typeface="Marykate"/>
              </a:rPr>
              <a:t>Om å ta feil</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028700" y="1028700"/>
            <a:ext cx="16230600" cy="1284587"/>
            <a:chOff x="0" y="0"/>
            <a:chExt cx="4274726" cy="338327"/>
          </a:xfrm>
        </p:grpSpPr>
        <p:sp>
          <p:nvSpPr>
            <p:cNvPr id="8" name="Freeform 8"/>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2636239" y="997892"/>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ta feil</a:t>
            </a:r>
          </a:p>
        </p:txBody>
      </p:sp>
      <p:grpSp>
        <p:nvGrpSpPr>
          <p:cNvPr id="11" name="Group 11"/>
          <p:cNvGrpSpPr/>
          <p:nvPr/>
        </p:nvGrpSpPr>
        <p:grpSpPr>
          <a:xfrm>
            <a:off x="7571422" y="3645440"/>
            <a:ext cx="9687878" cy="4822498"/>
            <a:chOff x="0" y="0"/>
            <a:chExt cx="2551540" cy="1270123"/>
          </a:xfrm>
        </p:grpSpPr>
        <p:sp>
          <p:nvSpPr>
            <p:cNvPr id="12" name="Freeform 12"/>
            <p:cNvSpPr/>
            <p:nvPr/>
          </p:nvSpPr>
          <p:spPr>
            <a:xfrm>
              <a:off x="0" y="0"/>
              <a:ext cx="2551540" cy="1196678"/>
            </a:xfrm>
            <a:custGeom>
              <a:avLst/>
              <a:gdLst/>
              <a:ahLst/>
              <a:cxnLst/>
              <a:rect l="l" t="t" r="r" b="b"/>
              <a:pathLst>
                <a:path w="2551540" h="1120478">
                  <a:moveTo>
                    <a:pt x="40756" y="0"/>
                  </a:moveTo>
                  <a:lnTo>
                    <a:pt x="2510784" y="0"/>
                  </a:lnTo>
                  <a:cubicBezTo>
                    <a:pt x="2521593" y="0"/>
                    <a:pt x="2531959" y="4294"/>
                    <a:pt x="2539603" y="11937"/>
                  </a:cubicBezTo>
                  <a:cubicBezTo>
                    <a:pt x="2547246" y="19580"/>
                    <a:pt x="2551540" y="29947"/>
                    <a:pt x="2551540" y="40756"/>
                  </a:cubicBezTo>
                  <a:lnTo>
                    <a:pt x="2551540" y="1079722"/>
                  </a:lnTo>
                  <a:cubicBezTo>
                    <a:pt x="2551540" y="1090531"/>
                    <a:pt x="2547246" y="1100898"/>
                    <a:pt x="2539603" y="1108541"/>
                  </a:cubicBezTo>
                  <a:cubicBezTo>
                    <a:pt x="2531959" y="1116184"/>
                    <a:pt x="2521593" y="1120478"/>
                    <a:pt x="2510784" y="1120478"/>
                  </a:cubicBezTo>
                  <a:lnTo>
                    <a:pt x="40756" y="1120478"/>
                  </a:lnTo>
                  <a:cubicBezTo>
                    <a:pt x="29947" y="1120478"/>
                    <a:pt x="19580" y="1116184"/>
                    <a:pt x="11937" y="1108541"/>
                  </a:cubicBezTo>
                  <a:cubicBezTo>
                    <a:pt x="4294" y="1100898"/>
                    <a:pt x="0" y="1090531"/>
                    <a:pt x="0" y="1079722"/>
                  </a:cubicBezTo>
                  <a:lnTo>
                    <a:pt x="0" y="40756"/>
                  </a:lnTo>
                  <a:cubicBezTo>
                    <a:pt x="0" y="29947"/>
                    <a:pt x="4294" y="19580"/>
                    <a:pt x="11937" y="11937"/>
                  </a:cubicBezTo>
                  <a:cubicBezTo>
                    <a:pt x="19580" y="4294"/>
                    <a:pt x="29947" y="0"/>
                    <a:pt x="4075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146881" y="73445"/>
              <a:ext cx="2257778" cy="1196678"/>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første delen av det femte kapittelet, fram til nedst på side 40: «Og akkurat då toget med </a:t>
              </a:r>
              <a:r>
                <a:rPr lang="nn-NO" sz="3000" noProof="0" dirty="0" err="1">
                  <a:solidFill>
                    <a:srgbClr val="3B3E6E"/>
                  </a:solidFill>
                  <a:latin typeface="Kermit" panose="020F0503040000060003" pitchFamily="34" charset="0"/>
                  <a:ea typeface="Arial"/>
                  <a:cs typeface="Arial"/>
                  <a:sym typeface="Arial"/>
                </a:rPr>
                <a:t>luciaer</a:t>
              </a:r>
              <a:r>
                <a:rPr lang="nn-NO" sz="3000" noProof="0" dirty="0">
                  <a:solidFill>
                    <a:srgbClr val="3B3E6E"/>
                  </a:solidFill>
                  <a:latin typeface="Kermit" panose="020F0503040000060003" pitchFamily="34" charset="0"/>
                  <a:ea typeface="Arial"/>
                  <a:cs typeface="Arial"/>
                  <a:sym typeface="Arial"/>
                </a:rPr>
                <a:t> var på veg ut av klasserommet».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tenke over kva som gjer at Malin kjenner seg trygg og glad både heime og på skulen denne dagen.  </a:t>
              </a:r>
            </a:p>
          </p:txBody>
        </p:sp>
      </p:grpSp>
      <p:sp>
        <p:nvSpPr>
          <p:cNvPr id="14" name="Freeform 14"/>
          <p:cNvSpPr/>
          <p:nvPr/>
        </p:nvSpPr>
        <p:spPr>
          <a:xfrm>
            <a:off x="813761" y="1370730"/>
            <a:ext cx="5953891" cy="8032231"/>
          </a:xfrm>
          <a:custGeom>
            <a:avLst/>
            <a:gdLst/>
            <a:ahLst/>
            <a:cxnLst/>
            <a:rect l="l" t="t" r="r" b="b"/>
            <a:pathLst>
              <a:path w="5953891" h="8032231">
                <a:moveTo>
                  <a:pt x="0" y="0"/>
                </a:moveTo>
                <a:lnTo>
                  <a:pt x="5953892" y="0"/>
                </a:lnTo>
                <a:lnTo>
                  <a:pt x="5953892" y="8032232"/>
                </a:lnTo>
                <a:lnTo>
                  <a:pt x="0" y="8032232"/>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F4F78-A7BD-9775-4FB9-EB4B28A994B2}"/>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4F884656-5F1C-3402-9D84-C3D3346293D5}"/>
              </a:ext>
            </a:extLst>
          </p:cNvPr>
          <p:cNvGrpSpPr/>
          <p:nvPr/>
        </p:nvGrpSpPr>
        <p:grpSpPr>
          <a:xfrm>
            <a:off x="1028700" y="1028700"/>
            <a:ext cx="16230600" cy="1284587"/>
            <a:chOff x="0" y="0"/>
            <a:chExt cx="4274726" cy="338327"/>
          </a:xfrm>
        </p:grpSpPr>
        <p:sp>
          <p:nvSpPr>
            <p:cNvPr id="8" name="Freeform 8">
              <a:extLst>
                <a:ext uri="{FF2B5EF4-FFF2-40B4-BE49-F238E27FC236}">
                  <a16:creationId xmlns:a16="http://schemas.microsoft.com/office/drawing/2014/main" id="{15A3252D-5823-4DA8-7A63-6DC2CD93FE75}"/>
                </a:ext>
              </a:extLst>
            </p:cNvPr>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a:extLst>
                <a:ext uri="{FF2B5EF4-FFF2-40B4-BE49-F238E27FC236}">
                  <a16:creationId xmlns:a16="http://schemas.microsoft.com/office/drawing/2014/main" id="{F9C57BAF-6CB3-D783-174F-976A7612F9A4}"/>
                </a:ext>
              </a:extLst>
            </p:cNvPr>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a:extLst>
              <a:ext uri="{FF2B5EF4-FFF2-40B4-BE49-F238E27FC236}">
                <a16:creationId xmlns:a16="http://schemas.microsoft.com/office/drawing/2014/main" id="{E4742F34-D507-63DD-09DC-35A0C2F3E657}"/>
              </a:ext>
            </a:extLst>
          </p:cNvPr>
          <p:cNvSpPr txBox="1"/>
          <p:nvPr/>
        </p:nvSpPr>
        <p:spPr>
          <a:xfrm>
            <a:off x="2636239" y="997892"/>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ta feil</a:t>
            </a:r>
          </a:p>
        </p:txBody>
      </p:sp>
      <p:grpSp>
        <p:nvGrpSpPr>
          <p:cNvPr id="11" name="Group 11">
            <a:extLst>
              <a:ext uri="{FF2B5EF4-FFF2-40B4-BE49-F238E27FC236}">
                <a16:creationId xmlns:a16="http://schemas.microsoft.com/office/drawing/2014/main" id="{AF852D94-52E4-7AB7-EFCE-0E43D59FE244}"/>
              </a:ext>
            </a:extLst>
          </p:cNvPr>
          <p:cNvGrpSpPr/>
          <p:nvPr/>
        </p:nvGrpSpPr>
        <p:grpSpPr>
          <a:xfrm>
            <a:off x="7571422" y="3254893"/>
            <a:ext cx="9687878" cy="5231862"/>
            <a:chOff x="0" y="-102860"/>
            <a:chExt cx="2551540" cy="1377939"/>
          </a:xfrm>
        </p:grpSpPr>
        <p:sp>
          <p:nvSpPr>
            <p:cNvPr id="12" name="Freeform 12">
              <a:extLst>
                <a:ext uri="{FF2B5EF4-FFF2-40B4-BE49-F238E27FC236}">
                  <a16:creationId xmlns:a16="http://schemas.microsoft.com/office/drawing/2014/main" id="{E3E0DA89-1A5D-6B80-DAE9-2C831F47B9B7}"/>
                </a:ext>
              </a:extLst>
            </p:cNvPr>
            <p:cNvSpPr/>
            <p:nvPr/>
          </p:nvSpPr>
          <p:spPr>
            <a:xfrm>
              <a:off x="0" y="-102860"/>
              <a:ext cx="2551540" cy="1377939"/>
            </a:xfrm>
            <a:custGeom>
              <a:avLst/>
              <a:gdLst/>
              <a:ahLst/>
              <a:cxnLst/>
              <a:rect l="l" t="t" r="r" b="b"/>
              <a:pathLst>
                <a:path w="2551540" h="1120478">
                  <a:moveTo>
                    <a:pt x="40756" y="0"/>
                  </a:moveTo>
                  <a:lnTo>
                    <a:pt x="2510784" y="0"/>
                  </a:lnTo>
                  <a:cubicBezTo>
                    <a:pt x="2521593" y="0"/>
                    <a:pt x="2531959" y="4294"/>
                    <a:pt x="2539603" y="11937"/>
                  </a:cubicBezTo>
                  <a:cubicBezTo>
                    <a:pt x="2547246" y="19580"/>
                    <a:pt x="2551540" y="29947"/>
                    <a:pt x="2551540" y="40756"/>
                  </a:cubicBezTo>
                  <a:lnTo>
                    <a:pt x="2551540" y="1079722"/>
                  </a:lnTo>
                  <a:cubicBezTo>
                    <a:pt x="2551540" y="1090531"/>
                    <a:pt x="2547246" y="1100898"/>
                    <a:pt x="2539603" y="1108541"/>
                  </a:cubicBezTo>
                  <a:cubicBezTo>
                    <a:pt x="2531959" y="1116184"/>
                    <a:pt x="2521593" y="1120478"/>
                    <a:pt x="2510784" y="1120478"/>
                  </a:cubicBezTo>
                  <a:lnTo>
                    <a:pt x="40756" y="1120478"/>
                  </a:lnTo>
                  <a:cubicBezTo>
                    <a:pt x="29947" y="1120478"/>
                    <a:pt x="19580" y="1116184"/>
                    <a:pt x="11937" y="1108541"/>
                  </a:cubicBezTo>
                  <a:cubicBezTo>
                    <a:pt x="4294" y="1100898"/>
                    <a:pt x="0" y="1090531"/>
                    <a:pt x="0" y="1079722"/>
                  </a:cubicBezTo>
                  <a:lnTo>
                    <a:pt x="0" y="40756"/>
                  </a:lnTo>
                  <a:cubicBezTo>
                    <a:pt x="0" y="29947"/>
                    <a:pt x="4294" y="19580"/>
                    <a:pt x="11937" y="11937"/>
                  </a:cubicBezTo>
                  <a:cubicBezTo>
                    <a:pt x="19580" y="4294"/>
                    <a:pt x="29947" y="0"/>
                    <a:pt x="4075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a:extLst>
                <a:ext uri="{FF2B5EF4-FFF2-40B4-BE49-F238E27FC236}">
                  <a16:creationId xmlns:a16="http://schemas.microsoft.com/office/drawing/2014/main" id="{26DDBF9F-2F8B-D4C5-2027-9EC29152F9CA}"/>
                </a:ext>
              </a:extLst>
            </p:cNvPr>
            <p:cNvSpPr txBox="1"/>
            <p:nvPr/>
          </p:nvSpPr>
          <p:spPr>
            <a:xfrm>
              <a:off x="146881" y="-29415"/>
              <a:ext cx="2257778" cy="1196678"/>
            </a:xfrm>
            <a:prstGeom prst="rect">
              <a:avLst/>
            </a:prstGeom>
          </p:spPr>
          <p:txBody>
            <a:bodyPr lIns="50800" tIns="50800" rIns="50800" bIns="50800" rtlCol="0" anchor="t"/>
            <a:lstStyle/>
            <a:p>
              <a:pPr algn="ctr">
                <a:lnSpc>
                  <a:spcPts val="4200"/>
                </a:lnSpc>
              </a:pPr>
              <a:r>
                <a:rPr lang="nn-NO" sz="3000" dirty="0">
                  <a:solidFill>
                    <a:srgbClr val="3B3E6E"/>
                  </a:solidFill>
                  <a:latin typeface="Kermit" panose="020F0503040000060003" pitchFamily="34" charset="0"/>
                  <a:ea typeface="Arial"/>
                  <a:cs typeface="Arial"/>
                  <a:sym typeface="Arial"/>
                </a:rPr>
                <a:t>Kva var det som gjorde at Malin kjende at ho kosa seg heime denne morgonen?</a:t>
              </a:r>
            </a:p>
            <a:p>
              <a:pPr algn="ctr">
                <a:lnSpc>
                  <a:spcPts val="4200"/>
                </a:lnSpc>
              </a:pPr>
              <a:endParaRPr lang="nn-NO" sz="3000" dirty="0">
                <a:solidFill>
                  <a:srgbClr val="3B3E6E"/>
                </a:solidFill>
                <a:latin typeface="Kermit" panose="020F0503040000060003" pitchFamily="34" charset="0"/>
                <a:ea typeface="Arial"/>
                <a:cs typeface="Arial"/>
                <a:sym typeface="Arial"/>
              </a:endParaRPr>
            </a:p>
            <a:p>
              <a:pPr algn="ctr">
                <a:lnSpc>
                  <a:spcPts val="4200"/>
                </a:lnSpc>
              </a:pPr>
              <a:r>
                <a:rPr lang="nn-NO" sz="3000" dirty="0">
                  <a:solidFill>
                    <a:srgbClr val="3B3E6E"/>
                  </a:solidFill>
                  <a:latin typeface="Kermit" panose="020F0503040000060003" pitchFamily="34" charset="0"/>
                  <a:ea typeface="Arial"/>
                  <a:cs typeface="Arial"/>
                  <a:sym typeface="Arial"/>
                </a:rPr>
                <a:t>Kva var det som gjorde at ho kjende seg trygg i klasserommet?</a:t>
              </a:r>
            </a:p>
            <a:p>
              <a:pPr algn="ctr">
                <a:lnSpc>
                  <a:spcPts val="4200"/>
                </a:lnSpc>
              </a:pPr>
              <a:endParaRPr lang="nn-NO" sz="3000" dirty="0">
                <a:solidFill>
                  <a:srgbClr val="3B3E6E"/>
                </a:solidFill>
                <a:latin typeface="Kermit" panose="020F0503040000060003" pitchFamily="34" charset="0"/>
                <a:ea typeface="Arial"/>
                <a:cs typeface="Arial"/>
                <a:sym typeface="Arial"/>
              </a:endParaRPr>
            </a:p>
            <a:p>
              <a:pPr algn="ctr">
                <a:lnSpc>
                  <a:spcPts val="4200"/>
                </a:lnSpc>
              </a:pPr>
              <a:r>
                <a:rPr lang="nn-NO" sz="3000" dirty="0">
                  <a:solidFill>
                    <a:srgbClr val="3B3E6E"/>
                  </a:solidFill>
                  <a:latin typeface="Kermit" panose="020F0503040000060003" pitchFamily="34" charset="0"/>
                  <a:ea typeface="Arial"/>
                  <a:cs typeface="Arial"/>
                  <a:sym typeface="Arial"/>
                </a:rPr>
                <a:t>Kva var det som gjorde at ho kjende seg glad då Luciatoget til Molla kom?</a:t>
              </a:r>
              <a:r>
                <a:rPr lang="nn-NO" sz="3000" dirty="0">
                  <a:solidFill>
                    <a:srgbClr val="000000"/>
                  </a:solidFill>
                  <a:latin typeface="Kermit" panose="020F0503040000060003" pitchFamily="34" charset="0"/>
                  <a:ea typeface="Arial"/>
                  <a:cs typeface="Arial"/>
                  <a:sym typeface="Arial"/>
                </a:rPr>
                <a:t> </a:t>
              </a:r>
            </a:p>
          </p:txBody>
        </p:sp>
      </p:grpSp>
      <p:sp>
        <p:nvSpPr>
          <p:cNvPr id="14" name="Freeform 14">
            <a:extLst>
              <a:ext uri="{FF2B5EF4-FFF2-40B4-BE49-F238E27FC236}">
                <a16:creationId xmlns:a16="http://schemas.microsoft.com/office/drawing/2014/main" id="{7BDA8E11-AFF7-B096-CC15-AD8417F84FC9}"/>
              </a:ext>
            </a:extLst>
          </p:cNvPr>
          <p:cNvSpPr/>
          <p:nvPr/>
        </p:nvSpPr>
        <p:spPr>
          <a:xfrm>
            <a:off x="813761" y="1370730"/>
            <a:ext cx="5953891" cy="8032231"/>
          </a:xfrm>
          <a:custGeom>
            <a:avLst/>
            <a:gdLst/>
            <a:ahLst/>
            <a:cxnLst/>
            <a:rect l="l" t="t" r="r" b="b"/>
            <a:pathLst>
              <a:path w="5953891" h="8032231">
                <a:moveTo>
                  <a:pt x="0" y="0"/>
                </a:moveTo>
                <a:lnTo>
                  <a:pt x="5953892" y="0"/>
                </a:lnTo>
                <a:lnTo>
                  <a:pt x="5953892" y="8032232"/>
                </a:lnTo>
                <a:lnTo>
                  <a:pt x="0" y="8032232"/>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Tree>
    <p:extLst>
      <p:ext uri="{BB962C8B-B14F-4D97-AF65-F5344CB8AC3E}">
        <p14:creationId xmlns:p14="http://schemas.microsoft.com/office/powerpoint/2010/main" val="2030491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7707805" y="3128703"/>
            <a:ext cx="9551495" cy="6129597"/>
            <a:chOff x="0" y="0"/>
            <a:chExt cx="2372467" cy="1255263"/>
          </a:xfrm>
        </p:grpSpPr>
        <p:sp>
          <p:nvSpPr>
            <p:cNvPr id="8" name="Freeform 8"/>
            <p:cNvSpPr/>
            <p:nvPr/>
          </p:nvSpPr>
          <p:spPr>
            <a:xfrm>
              <a:off x="0" y="0"/>
              <a:ext cx="2372467" cy="1255263"/>
            </a:xfrm>
            <a:custGeom>
              <a:avLst/>
              <a:gdLst/>
              <a:ahLst/>
              <a:cxnLst/>
              <a:rect l="l" t="t" r="r" b="b"/>
              <a:pathLst>
                <a:path w="2372467" h="1255263">
                  <a:moveTo>
                    <a:pt x="41338" y="0"/>
                  </a:moveTo>
                  <a:lnTo>
                    <a:pt x="2331129" y="0"/>
                  </a:lnTo>
                  <a:cubicBezTo>
                    <a:pt x="2353959" y="0"/>
                    <a:pt x="2372467" y="18508"/>
                    <a:pt x="2372467" y="41338"/>
                  </a:cubicBezTo>
                  <a:lnTo>
                    <a:pt x="2372467" y="1213926"/>
                  </a:lnTo>
                  <a:cubicBezTo>
                    <a:pt x="2372467" y="1236756"/>
                    <a:pt x="2353959" y="1255263"/>
                    <a:pt x="2331129" y="1255263"/>
                  </a:cubicBezTo>
                  <a:lnTo>
                    <a:pt x="41338" y="1255263"/>
                  </a:lnTo>
                  <a:cubicBezTo>
                    <a:pt x="18508" y="1255263"/>
                    <a:pt x="0" y="1236756"/>
                    <a:pt x="0" y="1213926"/>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2372467" cy="1293363"/>
            </a:xfrm>
            <a:prstGeom prst="rect">
              <a:avLst/>
            </a:prstGeom>
          </p:spPr>
          <p:txBody>
            <a:bodyPr lIns="53865" tIns="53865" rIns="53865" bIns="53865" rtlCol="0" anchor="ctr"/>
            <a:lstStyle/>
            <a:p>
              <a:pPr algn="ctr">
                <a:lnSpc>
                  <a:spcPts val="2659"/>
                </a:lnSpc>
              </a:pPr>
              <a:endParaRPr lang="nn-NO" noProof="0" dirty="0"/>
            </a:p>
          </p:txBody>
        </p:sp>
      </p:grpSp>
      <p:sp>
        <p:nvSpPr>
          <p:cNvPr id="11" name="TextBox 11"/>
          <p:cNvSpPr txBox="1"/>
          <p:nvPr/>
        </p:nvSpPr>
        <p:spPr>
          <a:xfrm>
            <a:off x="8451217" y="3724043"/>
            <a:ext cx="8064669" cy="4938916"/>
          </a:xfrm>
          <a:prstGeom prst="rect">
            <a:avLst/>
          </a:prstGeom>
        </p:spPr>
        <p:txBody>
          <a:bodyPr wrap="square" lIns="0" tIns="0" rIns="0" bIns="0" rtlCol="0" anchor="t">
            <a:spAutoFit/>
          </a:bodyPr>
          <a:lstStyle/>
          <a:p>
            <a:pPr algn="ctr">
              <a:lnSpc>
                <a:spcPts val="4339"/>
              </a:lnSpc>
            </a:pPr>
            <a:r>
              <a:rPr lang="nn-NO" sz="3099" noProof="0" dirty="0">
                <a:solidFill>
                  <a:srgbClr val="3B3E6E"/>
                </a:solidFill>
                <a:latin typeface="Kermit" panose="020F0503040000060003" pitchFamily="34" charset="0"/>
                <a:ea typeface="Arial"/>
                <a:cs typeface="Arial"/>
                <a:sym typeface="Arial"/>
              </a:rPr>
              <a:t>I klasserommet samtalar dei om juleforteljinga frå Bibelen om då Jesusbarnet vart fødd i Betlehem.</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Kvifor trur de Malin stilte spørsmålet:</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«Eg lurer litt på det med Betlehem og stallen. Kva ... var det eigentleg som skjedde i Betlehem?»</a:t>
            </a:r>
          </a:p>
        </p:txBody>
      </p:sp>
      <p:grpSp>
        <p:nvGrpSpPr>
          <p:cNvPr id="12" name="Group 12"/>
          <p:cNvGrpSpPr/>
          <p:nvPr/>
        </p:nvGrpSpPr>
        <p:grpSpPr>
          <a:xfrm>
            <a:off x="1028700" y="1028700"/>
            <a:ext cx="16230600" cy="1284587"/>
            <a:chOff x="0" y="0"/>
            <a:chExt cx="4274726" cy="338327"/>
          </a:xfrm>
        </p:grpSpPr>
        <p:sp>
          <p:nvSpPr>
            <p:cNvPr id="13" name="Freeform 13"/>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sp>
        <p:nvSpPr>
          <p:cNvPr id="15" name="TextBox 15"/>
          <p:cNvSpPr txBox="1"/>
          <p:nvPr/>
        </p:nvSpPr>
        <p:spPr>
          <a:xfrm>
            <a:off x="6325718" y="866775"/>
            <a:ext cx="5636563" cy="1297728"/>
          </a:xfrm>
          <a:prstGeom prst="rect">
            <a:avLst/>
          </a:prstGeom>
        </p:spPr>
        <p:txBody>
          <a:bodyPr lIns="0" tIns="0" rIns="0" bIns="0" rtlCol="0" anchor="t">
            <a:spAutoFit/>
          </a:bodyPr>
          <a:lstStyle/>
          <a:p>
            <a:pPr algn="ctr">
              <a:lnSpc>
                <a:spcPts val="11199"/>
              </a:lnSpc>
            </a:pPr>
            <a:r>
              <a:rPr lang="nn-NO" sz="6000" i="1" noProof="0" dirty="0">
                <a:solidFill>
                  <a:srgbClr val="3B3E6E"/>
                </a:solidFill>
                <a:latin typeface="Kermit Semibold" panose="020F0503040000060003" pitchFamily="34" charset="0"/>
                <a:ea typeface="Marykate"/>
                <a:cs typeface="Marykate"/>
                <a:sym typeface="Marykate"/>
              </a:rPr>
              <a:t>Betlehem</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F20FB3EA-2DFF-9CD4-FECC-55DB5F012637}"/>
            </a:ext>
          </a:extLst>
        </p:cNvPr>
        <p:cNvGrpSpPr/>
        <p:nvPr/>
      </p:nvGrpSpPr>
      <p:grpSpPr>
        <a:xfrm>
          <a:off x="0" y="0"/>
          <a:ext cx="0" cy="0"/>
          <a:chOff x="0" y="0"/>
          <a:chExt cx="0" cy="0"/>
        </a:xfrm>
      </p:grpSpPr>
      <p:grpSp>
        <p:nvGrpSpPr>
          <p:cNvPr id="2" name="Group 7">
            <a:extLst>
              <a:ext uri="{FF2B5EF4-FFF2-40B4-BE49-F238E27FC236}">
                <a16:creationId xmlns:a16="http://schemas.microsoft.com/office/drawing/2014/main" id="{B6702A6E-3567-E860-CFCF-D7065DBC3BB7}"/>
              </a:ext>
            </a:extLst>
          </p:cNvPr>
          <p:cNvGrpSpPr/>
          <p:nvPr/>
        </p:nvGrpSpPr>
        <p:grpSpPr>
          <a:xfrm>
            <a:off x="1028700" y="1028700"/>
            <a:ext cx="16230600" cy="1284587"/>
            <a:chOff x="0" y="0"/>
            <a:chExt cx="4274726" cy="338327"/>
          </a:xfrm>
        </p:grpSpPr>
        <p:sp>
          <p:nvSpPr>
            <p:cNvPr id="3" name="Freeform 8">
              <a:extLst>
                <a:ext uri="{FF2B5EF4-FFF2-40B4-BE49-F238E27FC236}">
                  <a16:creationId xmlns:a16="http://schemas.microsoft.com/office/drawing/2014/main" id="{4BE5438F-B25E-AFFC-C94E-A23A38512DB7}"/>
                </a:ext>
              </a:extLst>
            </p:cNvPr>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4" name="TextBox 9">
              <a:extLst>
                <a:ext uri="{FF2B5EF4-FFF2-40B4-BE49-F238E27FC236}">
                  <a16:creationId xmlns:a16="http://schemas.microsoft.com/office/drawing/2014/main" id="{A2FD9A41-0099-1C70-2301-0386725C0189}"/>
                </a:ext>
              </a:extLst>
            </p:cNvPr>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sp>
        <p:nvSpPr>
          <p:cNvPr id="5" name="TextBox 10">
            <a:extLst>
              <a:ext uri="{FF2B5EF4-FFF2-40B4-BE49-F238E27FC236}">
                <a16:creationId xmlns:a16="http://schemas.microsoft.com/office/drawing/2014/main" id="{18025354-4175-1F32-7CBB-445831848C4B}"/>
              </a:ext>
            </a:extLst>
          </p:cNvPr>
          <p:cNvSpPr txBox="1"/>
          <p:nvPr/>
        </p:nvSpPr>
        <p:spPr>
          <a:xfrm>
            <a:off x="2636239" y="997892"/>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ta feil</a:t>
            </a:r>
          </a:p>
        </p:txBody>
      </p:sp>
      <p:sp>
        <p:nvSpPr>
          <p:cNvPr id="10" name="Freeform 14">
            <a:extLst>
              <a:ext uri="{FF2B5EF4-FFF2-40B4-BE49-F238E27FC236}">
                <a16:creationId xmlns:a16="http://schemas.microsoft.com/office/drawing/2014/main" id="{F3E9F1EF-0880-2582-078C-4D246EB2E0A1}"/>
              </a:ext>
            </a:extLst>
          </p:cNvPr>
          <p:cNvSpPr/>
          <p:nvPr/>
        </p:nvSpPr>
        <p:spPr>
          <a:xfrm>
            <a:off x="7559699" y="3009900"/>
            <a:ext cx="9687878" cy="5854588"/>
          </a:xfrm>
          <a:custGeom>
            <a:avLst/>
            <a:gdLst/>
            <a:ahLst/>
            <a:cxnLst/>
            <a:rect l="l" t="t" r="r" b="b"/>
            <a:pathLst>
              <a:path w="2551540" h="1283385">
                <a:moveTo>
                  <a:pt x="40756" y="0"/>
                </a:moveTo>
                <a:lnTo>
                  <a:pt x="2510784" y="0"/>
                </a:lnTo>
                <a:cubicBezTo>
                  <a:pt x="2521593" y="0"/>
                  <a:pt x="2531959" y="4294"/>
                  <a:pt x="2539603" y="11937"/>
                </a:cubicBezTo>
                <a:cubicBezTo>
                  <a:pt x="2547246" y="19580"/>
                  <a:pt x="2551540" y="29947"/>
                  <a:pt x="2551540" y="40756"/>
                </a:cubicBezTo>
                <a:lnTo>
                  <a:pt x="2551540" y="1242629"/>
                </a:lnTo>
                <a:cubicBezTo>
                  <a:pt x="2551540" y="1253438"/>
                  <a:pt x="2547246" y="1263805"/>
                  <a:pt x="2539603" y="1271448"/>
                </a:cubicBezTo>
                <a:cubicBezTo>
                  <a:pt x="2531959" y="1279091"/>
                  <a:pt x="2521593" y="1283385"/>
                  <a:pt x="2510784" y="1283385"/>
                </a:cubicBezTo>
                <a:lnTo>
                  <a:pt x="40756" y="1283385"/>
                </a:lnTo>
                <a:cubicBezTo>
                  <a:pt x="29947" y="1283385"/>
                  <a:pt x="19580" y="1279091"/>
                  <a:pt x="11937" y="1271448"/>
                </a:cubicBezTo>
                <a:cubicBezTo>
                  <a:pt x="4294" y="1263805"/>
                  <a:pt x="0" y="1253438"/>
                  <a:pt x="0" y="1242629"/>
                </a:cubicBezTo>
                <a:lnTo>
                  <a:pt x="0" y="40756"/>
                </a:lnTo>
                <a:cubicBezTo>
                  <a:pt x="0" y="29947"/>
                  <a:pt x="4294" y="19580"/>
                  <a:pt x="11937" y="11937"/>
                </a:cubicBezTo>
                <a:cubicBezTo>
                  <a:pt x="19580" y="4294"/>
                  <a:pt x="29947" y="0"/>
                  <a:pt x="4075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5">
            <a:extLst>
              <a:ext uri="{FF2B5EF4-FFF2-40B4-BE49-F238E27FC236}">
                <a16:creationId xmlns:a16="http://schemas.microsoft.com/office/drawing/2014/main" id="{042533EF-728B-0866-9FAA-372C7C0BD5E2}"/>
              </a:ext>
            </a:extLst>
          </p:cNvPr>
          <p:cNvSpPr txBox="1"/>
          <p:nvPr/>
        </p:nvSpPr>
        <p:spPr>
          <a:xfrm>
            <a:off x="8550299" y="3390313"/>
            <a:ext cx="7706678" cy="5162175"/>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resten av kapittelet.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tenke over kva som er forskjellar og likskapar mellom desse to setningane: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«Slapp av!»</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«Ver ikkje redde!»</a:t>
            </a:r>
          </a:p>
        </p:txBody>
      </p:sp>
    </p:spTree>
    <p:extLst>
      <p:ext uri="{BB962C8B-B14F-4D97-AF65-F5344CB8AC3E}">
        <p14:creationId xmlns:p14="http://schemas.microsoft.com/office/powerpoint/2010/main" val="1174840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1" name="Group 11"/>
          <p:cNvGrpSpPr/>
          <p:nvPr/>
        </p:nvGrpSpPr>
        <p:grpSpPr>
          <a:xfrm>
            <a:off x="7242760" y="2781300"/>
            <a:ext cx="10016540" cy="6019800"/>
            <a:chOff x="0" y="0"/>
            <a:chExt cx="2638101" cy="1466595"/>
          </a:xfrm>
        </p:grpSpPr>
        <p:sp>
          <p:nvSpPr>
            <p:cNvPr id="12" name="Freeform 12"/>
            <p:cNvSpPr/>
            <p:nvPr/>
          </p:nvSpPr>
          <p:spPr>
            <a:xfrm>
              <a:off x="0" y="0"/>
              <a:ext cx="2638101" cy="1466595"/>
            </a:xfrm>
            <a:custGeom>
              <a:avLst/>
              <a:gdLst/>
              <a:ahLst/>
              <a:cxnLst/>
              <a:rect l="l" t="t" r="r" b="b"/>
              <a:pathLst>
                <a:path w="2638101" h="1466595">
                  <a:moveTo>
                    <a:pt x="39419" y="0"/>
                  </a:moveTo>
                  <a:lnTo>
                    <a:pt x="2598682" y="0"/>
                  </a:lnTo>
                  <a:cubicBezTo>
                    <a:pt x="2620453" y="0"/>
                    <a:pt x="2638101" y="17648"/>
                    <a:pt x="2638101" y="39419"/>
                  </a:cubicBezTo>
                  <a:lnTo>
                    <a:pt x="2638101" y="1427176"/>
                  </a:lnTo>
                  <a:cubicBezTo>
                    <a:pt x="2638101" y="1448947"/>
                    <a:pt x="2620453" y="1466595"/>
                    <a:pt x="2598682" y="1466595"/>
                  </a:cubicBezTo>
                  <a:lnTo>
                    <a:pt x="39419" y="1466595"/>
                  </a:lnTo>
                  <a:cubicBezTo>
                    <a:pt x="28964" y="1466595"/>
                    <a:pt x="18938" y="1462442"/>
                    <a:pt x="11545" y="1455050"/>
                  </a:cubicBezTo>
                  <a:cubicBezTo>
                    <a:pt x="4153" y="1447657"/>
                    <a:pt x="0" y="1437631"/>
                    <a:pt x="0" y="1427176"/>
                  </a:cubicBezTo>
                  <a:lnTo>
                    <a:pt x="0" y="39419"/>
                  </a:lnTo>
                  <a:cubicBezTo>
                    <a:pt x="0" y="17648"/>
                    <a:pt x="17648" y="0"/>
                    <a:pt x="39419"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66675"/>
              <a:ext cx="2638101" cy="1533270"/>
            </a:xfrm>
            <a:prstGeom prst="rect">
              <a:avLst/>
            </a:prstGeom>
          </p:spPr>
          <p:txBody>
            <a:bodyPr lIns="50800" tIns="50800" rIns="50800" bIns="50800" rtlCol="0" anchor="t"/>
            <a:lstStyle/>
            <a:p>
              <a:pPr algn="just">
                <a:lnSpc>
                  <a:spcPts val="4199"/>
                </a:lnSpc>
              </a:pPr>
              <a:endParaRPr lang="nn-NO" noProof="0" dirty="0"/>
            </a:p>
            <a:p>
              <a:pPr algn="just">
                <a:lnSpc>
                  <a:spcPts val="4199"/>
                </a:lnSpc>
              </a:pPr>
              <a:endParaRPr lang="nn-NO" noProof="0" dirty="0"/>
            </a:p>
          </p:txBody>
        </p:sp>
      </p:grpSp>
      <p:sp>
        <p:nvSpPr>
          <p:cNvPr id="25" name="TextBox 25"/>
          <p:cNvSpPr txBox="1"/>
          <p:nvPr/>
        </p:nvSpPr>
        <p:spPr>
          <a:xfrm>
            <a:off x="8441030" y="3385457"/>
            <a:ext cx="7620000" cy="4823052"/>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Malin kom på at det ikkje var «Slapp av!» englane i juleforteljinga sa til gjetarane på Betlehemsmarka. Dei sa «Ver ikkje redde!»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På kva måtar kan desse to setningane bety det same?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På kva måtar kan desse to setningane vere forskjellige?</a:t>
            </a:r>
          </a:p>
        </p:txBody>
      </p:sp>
      <p:grpSp>
        <p:nvGrpSpPr>
          <p:cNvPr id="26" name="Group 7">
            <a:extLst>
              <a:ext uri="{FF2B5EF4-FFF2-40B4-BE49-F238E27FC236}">
                <a16:creationId xmlns:a16="http://schemas.microsoft.com/office/drawing/2014/main" id="{EBE13849-A91F-76EA-7906-1A2B9518EA5E}"/>
              </a:ext>
            </a:extLst>
          </p:cNvPr>
          <p:cNvGrpSpPr/>
          <p:nvPr/>
        </p:nvGrpSpPr>
        <p:grpSpPr>
          <a:xfrm>
            <a:off x="1028700" y="1028700"/>
            <a:ext cx="16230600" cy="1284587"/>
            <a:chOff x="0" y="0"/>
            <a:chExt cx="4274726" cy="338327"/>
          </a:xfrm>
        </p:grpSpPr>
        <p:sp>
          <p:nvSpPr>
            <p:cNvPr id="27" name="Freeform 8">
              <a:extLst>
                <a:ext uri="{FF2B5EF4-FFF2-40B4-BE49-F238E27FC236}">
                  <a16:creationId xmlns:a16="http://schemas.microsoft.com/office/drawing/2014/main" id="{64C3E33C-9281-8756-60F7-39D3DBD2358E}"/>
                </a:ext>
              </a:extLst>
            </p:cNvPr>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28" name="TextBox 9">
              <a:extLst>
                <a:ext uri="{FF2B5EF4-FFF2-40B4-BE49-F238E27FC236}">
                  <a16:creationId xmlns:a16="http://schemas.microsoft.com/office/drawing/2014/main" id="{B8673538-41B7-1D37-67B9-BD3D407126DE}"/>
                </a:ext>
              </a:extLst>
            </p:cNvPr>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sp>
        <p:nvSpPr>
          <p:cNvPr id="29" name="TextBox 10">
            <a:extLst>
              <a:ext uri="{FF2B5EF4-FFF2-40B4-BE49-F238E27FC236}">
                <a16:creationId xmlns:a16="http://schemas.microsoft.com/office/drawing/2014/main" id="{67AD5430-2D44-C4B1-F8A7-277721B5E618}"/>
              </a:ext>
            </a:extLst>
          </p:cNvPr>
          <p:cNvSpPr txBox="1"/>
          <p:nvPr/>
        </p:nvSpPr>
        <p:spPr>
          <a:xfrm>
            <a:off x="2636239" y="997892"/>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ta feil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028700"/>
            <a:ext cx="16230600" cy="1284587"/>
            <a:chOff x="0" y="0"/>
            <a:chExt cx="4274726" cy="338327"/>
          </a:xfrm>
        </p:grpSpPr>
        <p:sp>
          <p:nvSpPr>
            <p:cNvPr id="8" name="Freeform 8"/>
            <p:cNvSpPr/>
            <p:nvPr/>
          </p:nvSpPr>
          <p:spPr>
            <a:xfrm>
              <a:off x="0" y="0"/>
              <a:ext cx="4274726" cy="338327"/>
            </a:xfrm>
            <a:custGeom>
              <a:avLst/>
              <a:gdLst/>
              <a:ahLst/>
              <a:cxnLst/>
              <a:rect l="l" t="t" r="r" b="b"/>
              <a:pathLst>
                <a:path w="4274726" h="338327">
                  <a:moveTo>
                    <a:pt x="24327" y="0"/>
                  </a:moveTo>
                  <a:lnTo>
                    <a:pt x="4250399" y="0"/>
                  </a:lnTo>
                  <a:cubicBezTo>
                    <a:pt x="4263834" y="0"/>
                    <a:pt x="4274726" y="10891"/>
                    <a:pt x="4274726" y="24327"/>
                  </a:cubicBezTo>
                  <a:lnTo>
                    <a:pt x="4274726" y="314001"/>
                  </a:lnTo>
                  <a:cubicBezTo>
                    <a:pt x="4274726" y="327436"/>
                    <a:pt x="4263834" y="338327"/>
                    <a:pt x="4250399" y="338327"/>
                  </a:cubicBezTo>
                  <a:lnTo>
                    <a:pt x="24327" y="338327"/>
                  </a:lnTo>
                  <a:cubicBezTo>
                    <a:pt x="10891" y="338327"/>
                    <a:pt x="0" y="327436"/>
                    <a:pt x="0" y="314001"/>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4274726" cy="376427"/>
            </a:xfrm>
            <a:prstGeom prst="rect">
              <a:avLst/>
            </a:prstGeom>
          </p:spPr>
          <p:txBody>
            <a:bodyPr lIns="50800" tIns="50800" rIns="50800" bIns="50800" rtlCol="0" anchor="ctr"/>
            <a:lstStyle/>
            <a:p>
              <a:pPr algn="ctr">
                <a:lnSpc>
                  <a:spcPts val="2659"/>
                </a:lnSpc>
              </a:pPr>
              <a:endParaRPr lang="nn-NO" noProof="0" dirty="0"/>
            </a:p>
          </p:txBody>
        </p:sp>
      </p:grpSp>
      <p:grpSp>
        <p:nvGrpSpPr>
          <p:cNvPr id="11" name="Group 11"/>
          <p:cNvGrpSpPr/>
          <p:nvPr/>
        </p:nvGrpSpPr>
        <p:grpSpPr>
          <a:xfrm>
            <a:off x="7239000" y="2828465"/>
            <a:ext cx="10016671" cy="6963235"/>
            <a:chOff x="0" y="0"/>
            <a:chExt cx="2551540" cy="1701569"/>
          </a:xfrm>
        </p:grpSpPr>
        <p:sp>
          <p:nvSpPr>
            <p:cNvPr id="12" name="Freeform 12"/>
            <p:cNvSpPr/>
            <p:nvPr/>
          </p:nvSpPr>
          <p:spPr>
            <a:xfrm>
              <a:off x="0" y="0"/>
              <a:ext cx="2551540" cy="1701568"/>
            </a:xfrm>
            <a:custGeom>
              <a:avLst/>
              <a:gdLst/>
              <a:ahLst/>
              <a:cxnLst/>
              <a:rect l="l" t="t" r="r" b="b"/>
              <a:pathLst>
                <a:path w="2551540" h="1701568">
                  <a:moveTo>
                    <a:pt x="40756" y="0"/>
                  </a:moveTo>
                  <a:lnTo>
                    <a:pt x="2510784" y="0"/>
                  </a:lnTo>
                  <a:cubicBezTo>
                    <a:pt x="2521593" y="0"/>
                    <a:pt x="2531959" y="4294"/>
                    <a:pt x="2539603" y="11937"/>
                  </a:cubicBezTo>
                  <a:cubicBezTo>
                    <a:pt x="2547246" y="19580"/>
                    <a:pt x="2551540" y="29947"/>
                    <a:pt x="2551540" y="40756"/>
                  </a:cubicBezTo>
                  <a:lnTo>
                    <a:pt x="2551540" y="1660813"/>
                  </a:lnTo>
                  <a:cubicBezTo>
                    <a:pt x="2551540" y="1671622"/>
                    <a:pt x="2547246" y="1681988"/>
                    <a:pt x="2539603" y="1689631"/>
                  </a:cubicBezTo>
                  <a:cubicBezTo>
                    <a:pt x="2531959" y="1697275"/>
                    <a:pt x="2521593" y="1701568"/>
                    <a:pt x="2510784" y="1701568"/>
                  </a:cubicBezTo>
                  <a:lnTo>
                    <a:pt x="40756" y="1701568"/>
                  </a:lnTo>
                  <a:cubicBezTo>
                    <a:pt x="29947" y="1701568"/>
                    <a:pt x="19580" y="1697275"/>
                    <a:pt x="11937" y="1689631"/>
                  </a:cubicBezTo>
                  <a:cubicBezTo>
                    <a:pt x="4294" y="1681988"/>
                    <a:pt x="0" y="1671622"/>
                    <a:pt x="0" y="1660813"/>
                  </a:cubicBezTo>
                  <a:lnTo>
                    <a:pt x="0" y="40756"/>
                  </a:lnTo>
                  <a:cubicBezTo>
                    <a:pt x="0" y="29947"/>
                    <a:pt x="4294" y="19580"/>
                    <a:pt x="11937" y="11937"/>
                  </a:cubicBezTo>
                  <a:cubicBezTo>
                    <a:pt x="19580" y="4294"/>
                    <a:pt x="29947" y="0"/>
                    <a:pt x="4075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66675"/>
              <a:ext cx="2551540" cy="1768244"/>
            </a:xfrm>
            <a:prstGeom prst="rect">
              <a:avLst/>
            </a:prstGeom>
          </p:spPr>
          <p:txBody>
            <a:bodyPr lIns="50800" tIns="50800" rIns="50800" bIns="50800" rtlCol="0" anchor="t"/>
            <a:lstStyle/>
            <a:p>
              <a:pPr algn="just">
                <a:lnSpc>
                  <a:spcPts val="4199"/>
                </a:lnSpc>
              </a:pPr>
              <a:endParaRPr lang="nn-NO" noProof="0" dirty="0"/>
            </a:p>
            <a:p>
              <a:pPr algn="just">
                <a:lnSpc>
                  <a:spcPts val="4199"/>
                </a:lnSpc>
              </a:pPr>
              <a:r>
                <a:rPr lang="nn-NO" sz="2999" noProof="0" dirty="0">
                  <a:solidFill>
                    <a:srgbClr val="3B3E6E"/>
                  </a:solidFill>
                  <a:latin typeface="Arial"/>
                  <a:ea typeface="Arial"/>
                  <a:cs typeface="Arial"/>
                  <a:sym typeface="Arial"/>
                </a:rPr>
                <a:t> </a:t>
              </a:r>
            </a:p>
          </p:txBody>
        </p:sp>
      </p:grpSp>
      <p:sp>
        <p:nvSpPr>
          <p:cNvPr id="14" name="TextBox 14"/>
          <p:cNvSpPr txBox="1"/>
          <p:nvPr/>
        </p:nvSpPr>
        <p:spPr>
          <a:xfrm>
            <a:off x="2636239" y="997892"/>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ta feil</a:t>
            </a:r>
          </a:p>
        </p:txBody>
      </p:sp>
      <p:sp>
        <p:nvSpPr>
          <p:cNvPr id="25" name="TextBox 25"/>
          <p:cNvSpPr txBox="1"/>
          <p:nvPr/>
        </p:nvSpPr>
        <p:spPr>
          <a:xfrm>
            <a:off x="7966218" y="3358030"/>
            <a:ext cx="8562233" cy="5900270"/>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Kvifor trur de onkel Thor sa at englane roar oss og seier at vi kan slappe av når jula endeleg er her? Kvifor trur de han ikkje bryr seg med at han hadde sagt feil?</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Tenker de onkel Thor tok feil? Grunngi.</a:t>
            </a:r>
          </a:p>
          <a:p>
            <a:pPr algn="ctr">
              <a:lnSpc>
                <a:spcPts val="4200"/>
              </a:lnSpc>
            </a:pPr>
            <a:r>
              <a:rPr lang="nn-NO" sz="3000" noProof="0" dirty="0">
                <a:solidFill>
                  <a:srgbClr val="3B3E6E"/>
                </a:solidFill>
                <a:latin typeface="Kermit" panose="020F0503040000060003" pitchFamily="34" charset="0"/>
                <a:ea typeface="Arial"/>
                <a:cs typeface="Arial"/>
                <a:sym typeface="Arial"/>
              </a:rPr>
              <a:t>Og tok han feil når han seier at jula skjer kvart år? Grunngi.</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Heilt til slutt seier han at jula står på spel kvart år. Kva i alle dagar trur de han meiner med det?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028700"/>
            <a:ext cx="6362700" cy="2362200"/>
            <a:chOff x="0" y="0"/>
            <a:chExt cx="1723613" cy="728641"/>
          </a:xfrm>
        </p:grpSpPr>
        <p:sp>
          <p:nvSpPr>
            <p:cNvPr id="8" name="Freeform 8"/>
            <p:cNvSpPr/>
            <p:nvPr/>
          </p:nvSpPr>
          <p:spPr>
            <a:xfrm>
              <a:off x="0" y="0"/>
              <a:ext cx="1723613" cy="728641"/>
            </a:xfrm>
            <a:custGeom>
              <a:avLst/>
              <a:gdLst/>
              <a:ahLst/>
              <a:cxnLst/>
              <a:rect l="l" t="t" r="r" b="b"/>
              <a:pathLst>
                <a:path w="1723613" h="728641">
                  <a:moveTo>
                    <a:pt x="60333" y="0"/>
                  </a:moveTo>
                  <a:lnTo>
                    <a:pt x="1663280" y="0"/>
                  </a:lnTo>
                  <a:cubicBezTo>
                    <a:pt x="1679281" y="0"/>
                    <a:pt x="1694627" y="6356"/>
                    <a:pt x="1705942" y="17671"/>
                  </a:cubicBezTo>
                  <a:cubicBezTo>
                    <a:pt x="1717256" y="28986"/>
                    <a:pt x="1723613" y="44331"/>
                    <a:pt x="1723613" y="60333"/>
                  </a:cubicBezTo>
                  <a:lnTo>
                    <a:pt x="1723613" y="668308"/>
                  </a:lnTo>
                  <a:cubicBezTo>
                    <a:pt x="1723613" y="684309"/>
                    <a:pt x="1717256" y="699655"/>
                    <a:pt x="1705942" y="710970"/>
                  </a:cubicBezTo>
                  <a:cubicBezTo>
                    <a:pt x="1694627" y="722284"/>
                    <a:pt x="1679281" y="728641"/>
                    <a:pt x="1663280" y="728641"/>
                  </a:cubicBezTo>
                  <a:lnTo>
                    <a:pt x="60333" y="728641"/>
                  </a:lnTo>
                  <a:cubicBezTo>
                    <a:pt x="44331" y="728641"/>
                    <a:pt x="28986" y="722284"/>
                    <a:pt x="17671" y="710970"/>
                  </a:cubicBezTo>
                  <a:cubicBezTo>
                    <a:pt x="6356" y="699655"/>
                    <a:pt x="0" y="684309"/>
                    <a:pt x="0" y="668308"/>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766741"/>
            </a:xfrm>
            <a:prstGeom prst="rect">
              <a:avLst/>
            </a:prstGeom>
          </p:spPr>
          <p:txBody>
            <a:bodyPr lIns="50800" tIns="50800" rIns="50800" bIns="50800" rtlCol="0" anchor="ctr"/>
            <a:lstStyle/>
            <a:p>
              <a:pPr algn="ctr">
                <a:lnSpc>
                  <a:spcPts val="2659"/>
                </a:lnSpc>
              </a:pPr>
              <a:endParaRPr lang="nn-NO" noProof="0" dirty="0"/>
            </a:p>
          </p:txBody>
        </p:sp>
      </p:grpSp>
      <p:grpSp>
        <p:nvGrpSpPr>
          <p:cNvPr id="10" name="Group 10"/>
          <p:cNvGrpSpPr/>
          <p:nvPr/>
        </p:nvGrpSpPr>
        <p:grpSpPr>
          <a:xfrm>
            <a:off x="7707805" y="1028700"/>
            <a:ext cx="9551495" cy="8229600"/>
            <a:chOff x="0" y="0"/>
            <a:chExt cx="2372467" cy="2044125"/>
          </a:xfrm>
        </p:grpSpPr>
        <p:sp>
          <p:nvSpPr>
            <p:cNvPr id="11" name="Freeform 11"/>
            <p:cNvSpPr/>
            <p:nvPr/>
          </p:nvSpPr>
          <p:spPr>
            <a:xfrm>
              <a:off x="0" y="0"/>
              <a:ext cx="2372467" cy="2044125"/>
            </a:xfrm>
            <a:custGeom>
              <a:avLst/>
              <a:gdLst/>
              <a:ahLst/>
              <a:cxnLst/>
              <a:rect l="l" t="t" r="r" b="b"/>
              <a:pathLst>
                <a:path w="2372467" h="2044125">
                  <a:moveTo>
                    <a:pt x="41338" y="0"/>
                  </a:moveTo>
                  <a:lnTo>
                    <a:pt x="2331129" y="0"/>
                  </a:lnTo>
                  <a:cubicBezTo>
                    <a:pt x="2353959" y="0"/>
                    <a:pt x="2372467" y="18508"/>
                    <a:pt x="2372467" y="41338"/>
                  </a:cubicBezTo>
                  <a:lnTo>
                    <a:pt x="2372467" y="2002788"/>
                  </a:lnTo>
                  <a:cubicBezTo>
                    <a:pt x="2372467" y="2025618"/>
                    <a:pt x="2353959" y="2044125"/>
                    <a:pt x="2331129" y="2044125"/>
                  </a:cubicBezTo>
                  <a:lnTo>
                    <a:pt x="41338" y="2044125"/>
                  </a:lnTo>
                  <a:cubicBezTo>
                    <a:pt x="18508" y="2044125"/>
                    <a:pt x="0" y="2025618"/>
                    <a:pt x="0" y="2002788"/>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p:cNvSpPr txBox="1"/>
            <p:nvPr/>
          </p:nvSpPr>
          <p:spPr>
            <a:xfrm>
              <a:off x="0" y="-38100"/>
              <a:ext cx="2372467" cy="2082225"/>
            </a:xfrm>
            <a:prstGeom prst="rect">
              <a:avLst/>
            </a:prstGeom>
          </p:spPr>
          <p:txBody>
            <a:bodyPr lIns="53865" tIns="53865" rIns="53865" bIns="53865" rtlCol="0" anchor="ctr"/>
            <a:lstStyle/>
            <a:p>
              <a:pPr algn="ctr">
                <a:lnSpc>
                  <a:spcPts val="2659"/>
                </a:lnSpc>
              </a:pPr>
              <a:endParaRPr lang="nn-NO" noProof="0" dirty="0"/>
            </a:p>
          </p:txBody>
        </p:sp>
      </p:grpSp>
      <p:sp>
        <p:nvSpPr>
          <p:cNvPr id="14" name="TextBox 14"/>
          <p:cNvSpPr txBox="1"/>
          <p:nvPr/>
        </p:nvSpPr>
        <p:spPr>
          <a:xfrm>
            <a:off x="1391768" y="1548165"/>
            <a:ext cx="5636563" cy="1199752"/>
          </a:xfrm>
          <a:prstGeom prst="rect">
            <a:avLst/>
          </a:prstGeom>
        </p:spPr>
        <p:txBody>
          <a:bodyPr lIns="0" tIns="0" rIns="0" bIns="0" rtlCol="0" anchor="t">
            <a:spAutoFit/>
          </a:bodyPr>
          <a:lstStyle/>
          <a:p>
            <a:pPr algn="ctr">
              <a:lnSpc>
                <a:spcPts val="9799"/>
              </a:lnSpc>
            </a:pPr>
            <a:r>
              <a:rPr lang="nn-NO" sz="6999" i="1" noProof="0" dirty="0">
                <a:solidFill>
                  <a:srgbClr val="3B3E6E"/>
                </a:solidFill>
                <a:latin typeface="Kermit Extrabold" panose="020F0503040000060003" pitchFamily="34" charset="0"/>
                <a:ea typeface="Marykate"/>
                <a:cs typeface="Marykate"/>
                <a:sym typeface="Marykate"/>
              </a:rPr>
              <a:t>Å vere trygg</a:t>
            </a:r>
          </a:p>
        </p:txBody>
      </p:sp>
      <p:sp>
        <p:nvSpPr>
          <p:cNvPr id="15" name="TextBox 15"/>
          <p:cNvSpPr txBox="1"/>
          <p:nvPr/>
        </p:nvSpPr>
        <p:spPr>
          <a:xfrm>
            <a:off x="8175339" y="1571176"/>
            <a:ext cx="8616425" cy="7144648"/>
          </a:xfrm>
          <a:prstGeom prst="rect">
            <a:avLst/>
          </a:prstGeom>
        </p:spPr>
        <p:txBody>
          <a:bodyPr lIns="0" tIns="0" rIns="0" bIns="0" rtlCol="0" anchor="t">
            <a:spAutoFit/>
          </a:bodyPr>
          <a:lstStyle/>
          <a:p>
            <a:pPr algn="ctr">
              <a:lnSpc>
                <a:spcPts val="4339"/>
              </a:lnSpc>
            </a:pPr>
            <a:r>
              <a:rPr lang="nn-NO" sz="3099" noProof="0" dirty="0">
                <a:solidFill>
                  <a:srgbClr val="3B3E6E"/>
                </a:solidFill>
                <a:latin typeface="Kermit" panose="020F0503040000060003" pitchFamily="34" charset="0"/>
                <a:ea typeface="Arial"/>
                <a:cs typeface="Arial"/>
                <a:sym typeface="Arial"/>
              </a:rPr>
              <a:t>Korleis har vi det i klasserommet vårt?</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Skriv på lappar to ting som er trygt.</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Skriv ein ting som kan gjere det tryggare.</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Samtal om det de har skrive på lappane.</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Kva skal til for at du skal kjenne deg trygg og glad på skulen og saman med venner?</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Lim lappane inn i eit stort hjarte, </a:t>
            </a:r>
          </a:p>
          <a:p>
            <a:pPr algn="ctr">
              <a:lnSpc>
                <a:spcPts val="4339"/>
              </a:lnSpc>
            </a:pPr>
            <a:r>
              <a:rPr lang="nn-NO" sz="3099" noProof="0" dirty="0">
                <a:solidFill>
                  <a:srgbClr val="3B3E6E"/>
                </a:solidFill>
                <a:latin typeface="Kermit" panose="020F0503040000060003" pitchFamily="34" charset="0"/>
                <a:ea typeface="Arial"/>
                <a:cs typeface="Arial"/>
                <a:sym typeface="Arial"/>
              </a:rPr>
              <a:t>og heng dei opp.</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198412" y="1028701"/>
            <a:ext cx="5920740" cy="1676400"/>
            <a:chOff x="0" y="0"/>
            <a:chExt cx="1723613" cy="503968"/>
          </a:xfrm>
        </p:grpSpPr>
        <p:sp>
          <p:nvSpPr>
            <p:cNvPr id="8" name="Freeform 8"/>
            <p:cNvSpPr/>
            <p:nvPr/>
          </p:nvSpPr>
          <p:spPr>
            <a:xfrm>
              <a:off x="0" y="0"/>
              <a:ext cx="1723613" cy="503968"/>
            </a:xfrm>
            <a:custGeom>
              <a:avLst/>
              <a:gdLst/>
              <a:ahLst/>
              <a:cxnLst/>
              <a:rect l="l" t="t" r="r" b="b"/>
              <a:pathLst>
                <a:path w="1723613" h="503968">
                  <a:moveTo>
                    <a:pt x="60333" y="0"/>
                  </a:moveTo>
                  <a:lnTo>
                    <a:pt x="1663280" y="0"/>
                  </a:lnTo>
                  <a:cubicBezTo>
                    <a:pt x="1679281" y="0"/>
                    <a:pt x="1694627" y="6356"/>
                    <a:pt x="1705942" y="17671"/>
                  </a:cubicBezTo>
                  <a:cubicBezTo>
                    <a:pt x="1717256" y="28986"/>
                    <a:pt x="1723613" y="44331"/>
                    <a:pt x="1723613" y="60333"/>
                  </a:cubicBezTo>
                  <a:lnTo>
                    <a:pt x="1723613" y="443636"/>
                  </a:lnTo>
                  <a:cubicBezTo>
                    <a:pt x="1723613" y="459637"/>
                    <a:pt x="1717256" y="474983"/>
                    <a:pt x="1705942" y="486297"/>
                  </a:cubicBezTo>
                  <a:cubicBezTo>
                    <a:pt x="1694627" y="497612"/>
                    <a:pt x="1679281" y="503968"/>
                    <a:pt x="1663280" y="503968"/>
                  </a:cubicBezTo>
                  <a:lnTo>
                    <a:pt x="60333" y="503968"/>
                  </a:lnTo>
                  <a:cubicBezTo>
                    <a:pt x="44331" y="503968"/>
                    <a:pt x="28986" y="497612"/>
                    <a:pt x="17671" y="486297"/>
                  </a:cubicBezTo>
                  <a:cubicBezTo>
                    <a:pt x="6356" y="474983"/>
                    <a:pt x="0" y="459637"/>
                    <a:pt x="0" y="443636"/>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542068"/>
            </a:xfrm>
            <a:prstGeom prst="rect">
              <a:avLst/>
            </a:prstGeom>
          </p:spPr>
          <p:txBody>
            <a:bodyPr lIns="50800" tIns="50800" rIns="50800" bIns="50800" rtlCol="0" anchor="ctr"/>
            <a:lstStyle/>
            <a:p>
              <a:pPr algn="ctr">
                <a:lnSpc>
                  <a:spcPts val="2659"/>
                </a:lnSpc>
              </a:pPr>
              <a:endParaRPr lang="nn-NO" noProof="0" dirty="0"/>
            </a:p>
          </p:txBody>
        </p:sp>
      </p:grpSp>
      <p:grpSp>
        <p:nvGrpSpPr>
          <p:cNvPr id="10" name="Group 10"/>
          <p:cNvGrpSpPr/>
          <p:nvPr/>
        </p:nvGrpSpPr>
        <p:grpSpPr>
          <a:xfrm>
            <a:off x="7707805" y="1028700"/>
            <a:ext cx="9551495" cy="7850042"/>
            <a:chOff x="0" y="0"/>
            <a:chExt cx="2372467" cy="1949848"/>
          </a:xfrm>
        </p:grpSpPr>
        <p:sp>
          <p:nvSpPr>
            <p:cNvPr id="11" name="Freeform 11"/>
            <p:cNvSpPr/>
            <p:nvPr/>
          </p:nvSpPr>
          <p:spPr>
            <a:xfrm>
              <a:off x="0" y="0"/>
              <a:ext cx="2372467" cy="1949848"/>
            </a:xfrm>
            <a:custGeom>
              <a:avLst/>
              <a:gdLst/>
              <a:ahLst/>
              <a:cxnLst/>
              <a:rect l="l" t="t" r="r" b="b"/>
              <a:pathLst>
                <a:path w="2372467" h="1949848">
                  <a:moveTo>
                    <a:pt x="41338" y="0"/>
                  </a:moveTo>
                  <a:lnTo>
                    <a:pt x="2331129" y="0"/>
                  </a:lnTo>
                  <a:cubicBezTo>
                    <a:pt x="2353959" y="0"/>
                    <a:pt x="2372467" y="18508"/>
                    <a:pt x="2372467" y="41338"/>
                  </a:cubicBezTo>
                  <a:lnTo>
                    <a:pt x="2372467" y="1908510"/>
                  </a:lnTo>
                  <a:cubicBezTo>
                    <a:pt x="2372467" y="1931340"/>
                    <a:pt x="2353959" y="1949848"/>
                    <a:pt x="2331129" y="1949848"/>
                  </a:cubicBezTo>
                  <a:lnTo>
                    <a:pt x="41338" y="1949848"/>
                  </a:lnTo>
                  <a:cubicBezTo>
                    <a:pt x="18508" y="1949848"/>
                    <a:pt x="0" y="1931340"/>
                    <a:pt x="0" y="1908510"/>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p:cNvSpPr txBox="1"/>
            <p:nvPr/>
          </p:nvSpPr>
          <p:spPr>
            <a:xfrm>
              <a:off x="0" y="-38100"/>
              <a:ext cx="2372467" cy="1987948"/>
            </a:xfrm>
            <a:prstGeom prst="rect">
              <a:avLst/>
            </a:prstGeom>
          </p:spPr>
          <p:txBody>
            <a:bodyPr lIns="53865" tIns="53865" rIns="53865" bIns="53865" rtlCol="0" anchor="ctr"/>
            <a:lstStyle/>
            <a:p>
              <a:pPr algn="ctr">
                <a:lnSpc>
                  <a:spcPts val="2659"/>
                </a:lnSpc>
              </a:pPr>
              <a:endParaRPr lang="nn-NO" noProof="0" dirty="0"/>
            </a:p>
          </p:txBody>
        </p:sp>
      </p:grpSp>
      <p:sp>
        <p:nvSpPr>
          <p:cNvPr id="13" name="TextBox 13"/>
          <p:cNvSpPr txBox="1"/>
          <p:nvPr/>
        </p:nvSpPr>
        <p:spPr>
          <a:xfrm>
            <a:off x="1332880" y="1254471"/>
            <a:ext cx="5636563" cy="1203327"/>
          </a:xfrm>
          <a:prstGeom prst="rect">
            <a:avLst/>
          </a:prstGeom>
        </p:spPr>
        <p:txBody>
          <a:bodyPr lIns="0" tIns="0" rIns="0" bIns="0" rtlCol="0" anchor="t">
            <a:spAutoFit/>
          </a:bodyPr>
          <a:lstStyle/>
          <a:p>
            <a:pPr algn="ctr">
              <a:lnSpc>
                <a:spcPts val="9799"/>
              </a:lnSpc>
            </a:pPr>
            <a:r>
              <a:rPr lang="nn-NO" sz="6999" i="1" noProof="0" dirty="0">
                <a:solidFill>
                  <a:srgbClr val="3B3E6E"/>
                </a:solidFill>
                <a:latin typeface="Kermit Extrabold" panose="020F0503040000060003" pitchFamily="34" charset="0"/>
                <a:ea typeface="Marykate"/>
                <a:cs typeface="Marykate"/>
                <a:sym typeface="Marykate"/>
              </a:rPr>
              <a:t>Julespå</a:t>
            </a:r>
          </a:p>
        </p:txBody>
      </p:sp>
      <p:sp>
        <p:nvSpPr>
          <p:cNvPr id="14" name="TextBox 14"/>
          <p:cNvSpPr txBox="1"/>
          <p:nvPr/>
        </p:nvSpPr>
        <p:spPr>
          <a:xfrm>
            <a:off x="8732849" y="1856135"/>
            <a:ext cx="7501406" cy="6041782"/>
          </a:xfrm>
          <a:prstGeom prst="rect">
            <a:avLst/>
          </a:prstGeom>
        </p:spPr>
        <p:txBody>
          <a:bodyPr wrap="square" lIns="0" tIns="0" rIns="0" bIns="0" rtlCol="0" anchor="t">
            <a:spAutoFit/>
          </a:bodyPr>
          <a:lstStyle/>
          <a:p>
            <a:pPr algn="ctr">
              <a:lnSpc>
                <a:spcPts val="4339"/>
              </a:lnSpc>
            </a:pPr>
            <a:r>
              <a:rPr lang="nn-NO" sz="3099" noProof="0" dirty="0">
                <a:solidFill>
                  <a:srgbClr val="3B3E6E"/>
                </a:solidFill>
                <a:latin typeface="Kermit" panose="020F0503040000060003" pitchFamily="34" charset="0"/>
                <a:ea typeface="Arial"/>
                <a:cs typeface="Arial"/>
                <a:sym typeface="Arial"/>
              </a:rPr>
              <a:t>Når vi spår kvarandre, kan vi gi koselege oppgåver, som at ein skal smile til alle ein møter den dagen. </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hlinkClick r:id="rId2"/>
              </a:rPr>
              <a:t>Her</a:t>
            </a:r>
            <a:r>
              <a:rPr lang="nn-NO" sz="3099" noProof="0" dirty="0">
                <a:solidFill>
                  <a:srgbClr val="3B3E6E"/>
                </a:solidFill>
                <a:latin typeface="Kermit" panose="020F0503040000060003" pitchFamily="34" charset="0"/>
                <a:ea typeface="Arial"/>
                <a:cs typeface="Arial"/>
                <a:sym typeface="Arial"/>
              </a:rPr>
              <a:t> finn de eit ark med ein julespå med fire tomme ruter. I dei tomme rutene kan de skrive utfordringar med gode ting vi kan gjere mot kvarandre i klasserommet. </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Lag </a:t>
            </a:r>
            <a:r>
              <a:rPr lang="nn-NO" sz="3099" noProof="0" dirty="0" err="1">
                <a:solidFill>
                  <a:srgbClr val="3B3E6E"/>
                </a:solidFill>
                <a:latin typeface="Kermit" panose="020F0503040000060003" pitchFamily="34" charset="0"/>
                <a:ea typeface="Arial"/>
                <a:cs typeface="Arial"/>
                <a:sym typeface="Arial"/>
              </a:rPr>
              <a:t>spåen</a:t>
            </a:r>
            <a:r>
              <a:rPr lang="nn-NO" sz="3099" noProof="0" dirty="0">
                <a:solidFill>
                  <a:srgbClr val="3B3E6E"/>
                </a:solidFill>
                <a:latin typeface="Kermit" panose="020F0503040000060003" pitchFamily="34" charset="0"/>
                <a:ea typeface="Arial"/>
                <a:cs typeface="Arial"/>
                <a:sym typeface="Arial"/>
              </a:rPr>
              <a:t> og spå kvarandre. </a:t>
            </a:r>
          </a:p>
        </p:txBody>
      </p:sp>
      <p:pic>
        <p:nvPicPr>
          <p:cNvPr id="18" name="Bilete 17">
            <a:extLst>
              <a:ext uri="{FF2B5EF4-FFF2-40B4-BE49-F238E27FC236}">
                <a16:creationId xmlns:a16="http://schemas.microsoft.com/office/drawing/2014/main" id="{BCAA0F5E-9613-F6D0-A7D2-836164C2723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8412" y="3035649"/>
            <a:ext cx="5905500" cy="59055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E5621-4F8E-E6F4-EE80-A466DB47210B}"/>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D78D339-B2EC-7F56-849D-E809A311BE60}"/>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7329D854-FB9A-493C-E93E-690A5534C72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7F85D3B5-5BE0-0162-E3C4-B777295F71E9}"/>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D17A3AC7-40A0-2331-1267-F153F9437550}"/>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6. desember</a:t>
            </a:r>
          </a:p>
        </p:txBody>
      </p:sp>
    </p:spTree>
    <p:extLst>
      <p:ext uri="{BB962C8B-B14F-4D97-AF65-F5344CB8AC3E}">
        <p14:creationId xmlns:p14="http://schemas.microsoft.com/office/powerpoint/2010/main" val="196868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6" name="Group 6"/>
          <p:cNvGrpSpPr/>
          <p:nvPr/>
        </p:nvGrpSpPr>
        <p:grpSpPr>
          <a:xfrm>
            <a:off x="1028700" y="1028700"/>
            <a:ext cx="6544342" cy="3694305"/>
            <a:chOff x="0" y="0"/>
            <a:chExt cx="1723613" cy="972986"/>
          </a:xfrm>
        </p:grpSpPr>
        <p:sp>
          <p:nvSpPr>
            <p:cNvPr id="7" name="Freeform 7"/>
            <p:cNvSpPr/>
            <p:nvPr/>
          </p:nvSpPr>
          <p:spPr>
            <a:xfrm>
              <a:off x="0" y="0"/>
              <a:ext cx="1723613" cy="972986"/>
            </a:xfrm>
            <a:custGeom>
              <a:avLst/>
              <a:gdLst/>
              <a:ahLst/>
              <a:cxnLst/>
              <a:rect l="l" t="t" r="r" b="b"/>
              <a:pathLst>
                <a:path w="1723613" h="972986">
                  <a:moveTo>
                    <a:pt x="60333" y="0"/>
                  </a:moveTo>
                  <a:lnTo>
                    <a:pt x="1663280" y="0"/>
                  </a:lnTo>
                  <a:cubicBezTo>
                    <a:pt x="1679281" y="0"/>
                    <a:pt x="1694627" y="6356"/>
                    <a:pt x="1705942" y="17671"/>
                  </a:cubicBezTo>
                  <a:cubicBezTo>
                    <a:pt x="1717256" y="28986"/>
                    <a:pt x="1723613" y="44331"/>
                    <a:pt x="1723613" y="60333"/>
                  </a:cubicBezTo>
                  <a:lnTo>
                    <a:pt x="1723613" y="912653"/>
                  </a:lnTo>
                  <a:cubicBezTo>
                    <a:pt x="1723613" y="928654"/>
                    <a:pt x="1717256" y="944000"/>
                    <a:pt x="1705942" y="955315"/>
                  </a:cubicBezTo>
                  <a:cubicBezTo>
                    <a:pt x="1694627" y="966629"/>
                    <a:pt x="1679281" y="972986"/>
                    <a:pt x="1663280" y="972986"/>
                  </a:cubicBezTo>
                  <a:lnTo>
                    <a:pt x="60333" y="972986"/>
                  </a:lnTo>
                  <a:cubicBezTo>
                    <a:pt x="44331" y="972986"/>
                    <a:pt x="28986" y="966629"/>
                    <a:pt x="17671" y="955315"/>
                  </a:cubicBezTo>
                  <a:cubicBezTo>
                    <a:pt x="6356" y="944000"/>
                    <a:pt x="0" y="928654"/>
                    <a:pt x="0" y="912653"/>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8" name="TextBox 8"/>
            <p:cNvSpPr txBox="1"/>
            <p:nvPr/>
          </p:nvSpPr>
          <p:spPr>
            <a:xfrm>
              <a:off x="0" y="-38100"/>
              <a:ext cx="1723613" cy="1011086"/>
            </a:xfrm>
            <a:prstGeom prst="rect">
              <a:avLst/>
            </a:prstGeom>
          </p:spPr>
          <p:txBody>
            <a:bodyPr lIns="50800" tIns="50800" rIns="50800" bIns="50800" rtlCol="0" anchor="ctr"/>
            <a:lstStyle/>
            <a:p>
              <a:pPr algn="ctr">
                <a:lnSpc>
                  <a:spcPts val="2659"/>
                </a:lnSpc>
              </a:pPr>
              <a:endParaRPr lang="nn-NO" noProof="0" dirty="0"/>
            </a:p>
          </p:txBody>
        </p:sp>
      </p:grpSp>
      <p:grpSp>
        <p:nvGrpSpPr>
          <p:cNvPr id="9" name="Group 9"/>
          <p:cNvGrpSpPr/>
          <p:nvPr/>
        </p:nvGrpSpPr>
        <p:grpSpPr>
          <a:xfrm>
            <a:off x="8049292" y="1028700"/>
            <a:ext cx="9551495" cy="7541370"/>
            <a:chOff x="0" y="0"/>
            <a:chExt cx="2372467" cy="1873178"/>
          </a:xfrm>
        </p:grpSpPr>
        <p:sp>
          <p:nvSpPr>
            <p:cNvPr id="10" name="Freeform 10"/>
            <p:cNvSpPr/>
            <p:nvPr/>
          </p:nvSpPr>
          <p:spPr>
            <a:xfrm>
              <a:off x="0" y="0"/>
              <a:ext cx="2372467" cy="1873178"/>
            </a:xfrm>
            <a:custGeom>
              <a:avLst/>
              <a:gdLst/>
              <a:ahLst/>
              <a:cxnLst/>
              <a:rect l="l" t="t" r="r" b="b"/>
              <a:pathLst>
                <a:path w="2372467" h="1873178">
                  <a:moveTo>
                    <a:pt x="41338" y="0"/>
                  </a:moveTo>
                  <a:lnTo>
                    <a:pt x="2331129" y="0"/>
                  </a:lnTo>
                  <a:cubicBezTo>
                    <a:pt x="2353959" y="0"/>
                    <a:pt x="2372467" y="18508"/>
                    <a:pt x="2372467" y="41338"/>
                  </a:cubicBezTo>
                  <a:lnTo>
                    <a:pt x="2372467" y="1831840"/>
                  </a:lnTo>
                  <a:cubicBezTo>
                    <a:pt x="2372467" y="1854671"/>
                    <a:pt x="2353959" y="1873178"/>
                    <a:pt x="2331129" y="1873178"/>
                  </a:cubicBezTo>
                  <a:lnTo>
                    <a:pt x="41338" y="1873178"/>
                  </a:lnTo>
                  <a:cubicBezTo>
                    <a:pt x="18508" y="1873178"/>
                    <a:pt x="0" y="1854671"/>
                    <a:pt x="0" y="1831840"/>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0" y="-38100"/>
              <a:ext cx="2372467" cy="1911278"/>
            </a:xfrm>
            <a:prstGeom prst="rect">
              <a:avLst/>
            </a:prstGeom>
          </p:spPr>
          <p:txBody>
            <a:bodyPr lIns="53865" tIns="53865" rIns="53865" bIns="53865" rtlCol="0" anchor="ctr"/>
            <a:lstStyle/>
            <a:p>
              <a:pPr algn="ctr">
                <a:lnSpc>
                  <a:spcPts val="2659"/>
                </a:lnSpc>
              </a:pPr>
              <a:endParaRPr lang="nn-NO" noProof="0" dirty="0"/>
            </a:p>
          </p:txBody>
        </p:sp>
      </p:grpSp>
      <p:sp>
        <p:nvSpPr>
          <p:cNvPr id="12" name="TextBox 12"/>
          <p:cNvSpPr txBox="1"/>
          <p:nvPr/>
        </p:nvSpPr>
        <p:spPr>
          <a:xfrm>
            <a:off x="1818304" y="1961787"/>
            <a:ext cx="4622596" cy="1828129"/>
          </a:xfrm>
          <a:prstGeom prst="rect">
            <a:avLst/>
          </a:prstGeom>
        </p:spPr>
        <p:txBody>
          <a:bodyPr wrap="square" lIns="0" tIns="0" rIns="0" bIns="0" rtlCol="0" anchor="t">
            <a:spAutoFit/>
          </a:bodyPr>
          <a:lstStyle/>
          <a:p>
            <a:pPr algn="ctr">
              <a:lnSpc>
                <a:spcPts val="6999"/>
              </a:lnSpc>
            </a:pPr>
            <a:r>
              <a:rPr lang="nn-NO" sz="6999" i="1" noProof="0" dirty="0">
                <a:solidFill>
                  <a:srgbClr val="3B3E6E"/>
                </a:solidFill>
                <a:latin typeface="Kermit Extrabold" panose="020F0503040000060003" pitchFamily="34" charset="0"/>
                <a:ea typeface="Marykate"/>
                <a:cs typeface="Marykate"/>
                <a:sym typeface="Marykate"/>
              </a:rPr>
              <a:t>God dag, </a:t>
            </a:r>
          </a:p>
          <a:p>
            <a:pPr algn="ctr">
              <a:lnSpc>
                <a:spcPts val="6999"/>
              </a:lnSpc>
            </a:pPr>
            <a:r>
              <a:rPr lang="nn-NO" sz="6999" i="1" noProof="0" dirty="0">
                <a:solidFill>
                  <a:srgbClr val="3B3E6E"/>
                </a:solidFill>
                <a:latin typeface="Kermit Extrabold" panose="020F0503040000060003" pitchFamily="34" charset="0"/>
                <a:ea typeface="Marykate"/>
                <a:cs typeface="Marykate"/>
                <a:sym typeface="Marykate"/>
              </a:rPr>
              <a:t>herr Jul </a:t>
            </a:r>
          </a:p>
        </p:txBody>
      </p:sp>
      <p:sp>
        <p:nvSpPr>
          <p:cNvPr id="13" name="TextBox 13"/>
          <p:cNvSpPr txBox="1"/>
          <p:nvPr/>
        </p:nvSpPr>
        <p:spPr>
          <a:xfrm>
            <a:off x="9140284" y="2486025"/>
            <a:ext cx="7369512" cy="4984826"/>
          </a:xfrm>
          <a:prstGeom prst="rect">
            <a:avLst/>
          </a:prstGeom>
        </p:spPr>
        <p:txBody>
          <a:bodyPr lIns="0" tIns="0" rIns="0" bIns="0" rtlCol="0" anchor="t">
            <a:spAutoFit/>
          </a:bodyPr>
          <a:lstStyle/>
          <a:p>
            <a:pPr algn="ctr">
              <a:lnSpc>
                <a:spcPts val="5599"/>
              </a:lnSpc>
            </a:pPr>
            <a:r>
              <a:rPr lang="nn-NO" sz="3999" noProof="0" dirty="0">
                <a:solidFill>
                  <a:srgbClr val="3B3E6E"/>
                </a:solidFill>
                <a:latin typeface="Kermit" panose="020F0503040000060003" pitchFamily="34" charset="0"/>
                <a:ea typeface="Arial"/>
                <a:cs typeface="Arial"/>
                <a:sym typeface="Arial"/>
              </a:rPr>
              <a:t>Boka er delt i tre delar, </a:t>
            </a:r>
          </a:p>
          <a:p>
            <a:pPr algn="ctr">
              <a:lnSpc>
                <a:spcPts val="5599"/>
              </a:lnSpc>
            </a:pPr>
            <a:r>
              <a:rPr lang="nn-NO" sz="3999" noProof="0" dirty="0">
                <a:solidFill>
                  <a:srgbClr val="3B3E6E"/>
                </a:solidFill>
                <a:latin typeface="Kermit" panose="020F0503040000060003" pitchFamily="34" charset="0"/>
                <a:ea typeface="Arial"/>
                <a:cs typeface="Arial"/>
                <a:sym typeface="Arial"/>
              </a:rPr>
              <a:t>eller akter om de vil:</a:t>
            </a:r>
          </a:p>
          <a:p>
            <a:pPr algn="ctr">
              <a:lnSpc>
                <a:spcPts val="5599"/>
              </a:lnSpc>
            </a:pPr>
            <a:r>
              <a:rPr lang="nn-NO" sz="3999" noProof="0" dirty="0">
                <a:solidFill>
                  <a:srgbClr val="3B3E6E"/>
                </a:solidFill>
                <a:latin typeface="Kermit" panose="020F0503040000060003" pitchFamily="34" charset="0"/>
                <a:ea typeface="Arial"/>
                <a:cs typeface="Arial"/>
                <a:sym typeface="Arial"/>
              </a:rPr>
              <a:t>«Englane», «Heksa» og «Mysteriet».</a:t>
            </a:r>
          </a:p>
          <a:p>
            <a:pPr algn="ctr">
              <a:lnSpc>
                <a:spcPts val="5599"/>
              </a:lnSpc>
            </a:pPr>
            <a:endParaRPr lang="nn-NO" sz="3999" noProof="0" dirty="0">
              <a:solidFill>
                <a:srgbClr val="3B3E6E"/>
              </a:solidFill>
              <a:latin typeface="Kermit" panose="020F0503040000060003" pitchFamily="34" charset="0"/>
              <a:ea typeface="Arial"/>
              <a:cs typeface="Arial"/>
              <a:sym typeface="Arial"/>
            </a:endParaRPr>
          </a:p>
          <a:p>
            <a:pPr algn="ctr">
              <a:lnSpc>
                <a:spcPts val="5599"/>
              </a:lnSpc>
            </a:pPr>
            <a:endParaRPr lang="nn-NO" sz="3999" noProof="0" dirty="0">
              <a:solidFill>
                <a:srgbClr val="3B3E6E"/>
              </a:solidFill>
              <a:latin typeface="Kermit" panose="020F0503040000060003" pitchFamily="34" charset="0"/>
              <a:ea typeface="Arial"/>
              <a:cs typeface="Arial"/>
              <a:sym typeface="Arial"/>
            </a:endParaRPr>
          </a:p>
          <a:p>
            <a:pPr algn="ctr">
              <a:lnSpc>
                <a:spcPts val="5517"/>
              </a:lnSpc>
            </a:pPr>
            <a:endParaRPr lang="nn-NO" sz="3999" noProof="0" dirty="0">
              <a:solidFill>
                <a:srgbClr val="3B3E6E"/>
              </a:solidFill>
              <a:latin typeface="Kermit" panose="020F0503040000060003" pitchFamily="34" charset="0"/>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2" name="Group 12"/>
          <p:cNvGrpSpPr/>
          <p:nvPr/>
        </p:nvGrpSpPr>
        <p:grpSpPr>
          <a:xfrm>
            <a:off x="9144000" y="3400866"/>
            <a:ext cx="8115300" cy="6499744"/>
            <a:chOff x="0" y="-4753"/>
            <a:chExt cx="2137363" cy="1711867"/>
          </a:xfrm>
        </p:grpSpPr>
        <p:sp>
          <p:nvSpPr>
            <p:cNvPr id="13" name="Freeform 13"/>
            <p:cNvSpPr/>
            <p:nvPr/>
          </p:nvSpPr>
          <p:spPr>
            <a:xfrm>
              <a:off x="0" y="-4753"/>
              <a:ext cx="2137363" cy="1672547"/>
            </a:xfrm>
            <a:custGeom>
              <a:avLst/>
              <a:gdLst/>
              <a:ahLst/>
              <a:cxnLst/>
              <a:rect l="l" t="t" r="r" b="b"/>
              <a:pathLst>
                <a:path w="2137363" h="1537946">
                  <a:moveTo>
                    <a:pt x="48654" y="0"/>
                  </a:moveTo>
                  <a:lnTo>
                    <a:pt x="2088710" y="0"/>
                  </a:lnTo>
                  <a:cubicBezTo>
                    <a:pt x="2115580" y="0"/>
                    <a:pt x="2137363" y="21783"/>
                    <a:pt x="2137363" y="48654"/>
                  </a:cubicBezTo>
                  <a:lnTo>
                    <a:pt x="2137363" y="1489292"/>
                  </a:lnTo>
                  <a:cubicBezTo>
                    <a:pt x="2137363" y="1516163"/>
                    <a:pt x="2115580" y="1537946"/>
                    <a:pt x="2088710" y="1537946"/>
                  </a:cubicBezTo>
                  <a:lnTo>
                    <a:pt x="48654" y="1537946"/>
                  </a:lnTo>
                  <a:cubicBezTo>
                    <a:pt x="21783" y="1537946"/>
                    <a:pt x="0" y="1516163"/>
                    <a:pt x="0" y="1489292"/>
                  </a:cubicBezTo>
                  <a:lnTo>
                    <a:pt x="0" y="48654"/>
                  </a:lnTo>
                  <a:cubicBezTo>
                    <a:pt x="0" y="21783"/>
                    <a:pt x="21783" y="0"/>
                    <a:pt x="48654"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90311" y="92968"/>
              <a:ext cx="1956741" cy="1614146"/>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Det sjette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englar.</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I slutten av førre kapittel sa onkel Thor at jula står på spel kvart år.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betyr det at noko står på spel?</a:t>
              </a:r>
            </a:p>
          </p:txBody>
        </p:sp>
      </p:grpSp>
      <p:grpSp>
        <p:nvGrpSpPr>
          <p:cNvPr id="17" name="Group 8">
            <a:extLst>
              <a:ext uri="{FF2B5EF4-FFF2-40B4-BE49-F238E27FC236}">
                <a16:creationId xmlns:a16="http://schemas.microsoft.com/office/drawing/2014/main" id="{0AD3E730-8A45-ADC7-1ED4-7FB0A3612252}"/>
              </a:ext>
            </a:extLst>
          </p:cNvPr>
          <p:cNvGrpSpPr/>
          <p:nvPr/>
        </p:nvGrpSpPr>
        <p:grpSpPr>
          <a:xfrm>
            <a:off x="1028700" y="680344"/>
            <a:ext cx="16230600" cy="2391102"/>
            <a:chOff x="0" y="0"/>
            <a:chExt cx="4274726" cy="629755"/>
          </a:xfrm>
        </p:grpSpPr>
        <p:sp>
          <p:nvSpPr>
            <p:cNvPr id="18" name="Freeform 9">
              <a:extLst>
                <a:ext uri="{FF2B5EF4-FFF2-40B4-BE49-F238E27FC236}">
                  <a16:creationId xmlns:a16="http://schemas.microsoft.com/office/drawing/2014/main" id="{34F2F4E3-3E95-A9FF-5639-8B373F344F53}"/>
                </a:ext>
              </a:extLst>
            </p:cNvPr>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9" name="TextBox 10">
              <a:extLst>
                <a:ext uri="{FF2B5EF4-FFF2-40B4-BE49-F238E27FC236}">
                  <a16:creationId xmlns:a16="http://schemas.microsoft.com/office/drawing/2014/main" id="{018A106F-323C-91FA-447C-BB4E0D69EF51}"/>
                </a:ext>
              </a:extLst>
            </p:cNvPr>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20" name="TextBox 11">
            <a:extLst>
              <a:ext uri="{FF2B5EF4-FFF2-40B4-BE49-F238E27FC236}">
                <a16:creationId xmlns:a16="http://schemas.microsoft.com/office/drawing/2014/main" id="{20CD8DCB-A18B-0EBB-FE5F-0A38B244C78A}"/>
              </a:ext>
            </a:extLst>
          </p:cNvPr>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Sjette kapittel</a:t>
            </a:r>
          </a:p>
          <a:p>
            <a:pPr algn="ctr"/>
            <a:r>
              <a:rPr lang="nn-NO" sz="4999" i="1" dirty="0">
                <a:solidFill>
                  <a:srgbClr val="3B3E6E"/>
                </a:solidFill>
                <a:latin typeface="Kermit Semibold" panose="020F0503040000060003" pitchFamily="34" charset="0"/>
                <a:ea typeface="Marykate"/>
                <a:cs typeface="Marykate"/>
                <a:sym typeface="Marykate"/>
              </a:rPr>
              <a:t>Om englar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128060"/>
            <a:ext cx="16230600" cy="1443690"/>
            <a:chOff x="0" y="0"/>
            <a:chExt cx="4274726" cy="380231"/>
          </a:xfrm>
        </p:grpSpPr>
        <p:sp>
          <p:nvSpPr>
            <p:cNvPr id="8" name="Freeform 8"/>
            <p:cNvSpPr/>
            <p:nvPr/>
          </p:nvSpPr>
          <p:spPr>
            <a:xfrm>
              <a:off x="0" y="0"/>
              <a:ext cx="4274726" cy="380231"/>
            </a:xfrm>
            <a:custGeom>
              <a:avLst/>
              <a:gdLst/>
              <a:ahLst/>
              <a:cxnLst/>
              <a:rect l="l" t="t" r="r" b="b"/>
              <a:pathLst>
                <a:path w="4274726" h="380231">
                  <a:moveTo>
                    <a:pt x="24327" y="0"/>
                  </a:moveTo>
                  <a:lnTo>
                    <a:pt x="4250399" y="0"/>
                  </a:lnTo>
                  <a:cubicBezTo>
                    <a:pt x="4263834" y="0"/>
                    <a:pt x="4274726" y="10891"/>
                    <a:pt x="4274726" y="24327"/>
                  </a:cubicBezTo>
                  <a:lnTo>
                    <a:pt x="4274726" y="355904"/>
                  </a:lnTo>
                  <a:cubicBezTo>
                    <a:pt x="4274726" y="362356"/>
                    <a:pt x="4272163" y="368544"/>
                    <a:pt x="4267601" y="373106"/>
                  </a:cubicBezTo>
                  <a:cubicBezTo>
                    <a:pt x="4263039" y="377668"/>
                    <a:pt x="4256851" y="380231"/>
                    <a:pt x="4250399" y="380231"/>
                  </a:cubicBezTo>
                  <a:lnTo>
                    <a:pt x="24327" y="380231"/>
                  </a:lnTo>
                  <a:cubicBezTo>
                    <a:pt x="10891" y="380231"/>
                    <a:pt x="0" y="369340"/>
                    <a:pt x="0" y="35590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4274726" cy="418331"/>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2636239" y="1175910"/>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englar</a:t>
            </a:r>
          </a:p>
        </p:txBody>
      </p:sp>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9144000" y="3705771"/>
            <a:ext cx="8115300" cy="5481891"/>
            <a:chOff x="0" y="-102682"/>
            <a:chExt cx="2137363" cy="1443790"/>
          </a:xfrm>
        </p:grpSpPr>
        <p:sp>
          <p:nvSpPr>
            <p:cNvPr id="13" name="Freeform 13"/>
            <p:cNvSpPr/>
            <p:nvPr/>
          </p:nvSpPr>
          <p:spPr>
            <a:xfrm>
              <a:off x="0" y="-102682"/>
              <a:ext cx="2137363" cy="1290264"/>
            </a:xfrm>
            <a:custGeom>
              <a:avLst/>
              <a:gdLst/>
              <a:ahLst/>
              <a:cxnLst/>
              <a:rect l="l" t="t" r="r" b="b"/>
              <a:pathLst>
                <a:path w="2137363" h="1290264">
                  <a:moveTo>
                    <a:pt x="48654" y="0"/>
                  </a:moveTo>
                  <a:lnTo>
                    <a:pt x="2088710" y="0"/>
                  </a:lnTo>
                  <a:cubicBezTo>
                    <a:pt x="2115580" y="0"/>
                    <a:pt x="2137363" y="21783"/>
                    <a:pt x="2137363" y="48654"/>
                  </a:cubicBezTo>
                  <a:lnTo>
                    <a:pt x="2137363" y="1241611"/>
                  </a:lnTo>
                  <a:cubicBezTo>
                    <a:pt x="2137363" y="1268481"/>
                    <a:pt x="2115580" y="1290264"/>
                    <a:pt x="2088710" y="1290264"/>
                  </a:cubicBezTo>
                  <a:lnTo>
                    <a:pt x="48654" y="1290264"/>
                  </a:lnTo>
                  <a:cubicBezTo>
                    <a:pt x="21783" y="1290264"/>
                    <a:pt x="0" y="1268481"/>
                    <a:pt x="0" y="1241611"/>
                  </a:cubicBezTo>
                  <a:lnTo>
                    <a:pt x="0" y="48654"/>
                  </a:lnTo>
                  <a:cubicBezTo>
                    <a:pt x="0" y="21783"/>
                    <a:pt x="21783" y="0"/>
                    <a:pt x="48654"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167571" y="12744"/>
              <a:ext cx="1836326" cy="1328364"/>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første del av kapittelet fram til side 47 og «Under middagen snakka vi ikkje om jula i det heile».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tenke over kva onkel Thor meiner vi må gjere for at det skal bli jul. </a:t>
              </a: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9033962" y="3066328"/>
            <a:ext cx="8225338" cy="6344253"/>
            <a:chOff x="0" y="0"/>
            <a:chExt cx="2166344" cy="1670914"/>
          </a:xfrm>
        </p:grpSpPr>
        <p:sp>
          <p:nvSpPr>
            <p:cNvPr id="13" name="Freeform 13"/>
            <p:cNvSpPr/>
            <p:nvPr/>
          </p:nvSpPr>
          <p:spPr>
            <a:xfrm>
              <a:off x="0" y="0"/>
              <a:ext cx="2166344" cy="1630807"/>
            </a:xfrm>
            <a:custGeom>
              <a:avLst/>
              <a:gdLst/>
              <a:ahLst/>
              <a:cxnLst/>
              <a:rect l="l" t="t" r="r" b="b"/>
              <a:pathLst>
                <a:path w="2166344" h="1630807">
                  <a:moveTo>
                    <a:pt x="48003" y="0"/>
                  </a:moveTo>
                  <a:lnTo>
                    <a:pt x="2118341" y="0"/>
                  </a:lnTo>
                  <a:cubicBezTo>
                    <a:pt x="2144853" y="0"/>
                    <a:pt x="2166344" y="21492"/>
                    <a:pt x="2166344" y="48003"/>
                  </a:cubicBezTo>
                  <a:lnTo>
                    <a:pt x="2166344" y="1582805"/>
                  </a:lnTo>
                  <a:cubicBezTo>
                    <a:pt x="2166344" y="1609316"/>
                    <a:pt x="2144853" y="1630807"/>
                    <a:pt x="2118341" y="1630807"/>
                  </a:cubicBezTo>
                  <a:lnTo>
                    <a:pt x="48003" y="1630807"/>
                  </a:lnTo>
                  <a:cubicBezTo>
                    <a:pt x="21492" y="1630807"/>
                    <a:pt x="0" y="1609316"/>
                    <a:pt x="0" y="1582805"/>
                  </a:cubicBezTo>
                  <a:lnTo>
                    <a:pt x="0" y="48003"/>
                  </a:lnTo>
                  <a:cubicBezTo>
                    <a:pt x="0" y="21492"/>
                    <a:pt x="21492" y="0"/>
                    <a:pt x="4800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146380" y="2007"/>
              <a:ext cx="1936671" cy="1668907"/>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Onkel Thor tenker på litt andre ting enn julebakst, pynting, gåver og julevask for at det skal bli jul.</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Han seier ting som at engelen Gabriel forventar at alt skal vere klart når jula kjem. Alt er klart til jul når hjartedørene kan opne seg og kan ta imot den uendelege godheita. Han seier også at menneska må «</a:t>
              </a:r>
              <a:r>
                <a:rPr lang="nn-NO" sz="3000" i="1" noProof="0" dirty="0" err="1">
                  <a:solidFill>
                    <a:srgbClr val="3B3E6E"/>
                  </a:solidFill>
                  <a:latin typeface="Kermit" panose="020F0503040000060003" pitchFamily="34" charset="0"/>
                  <a:ea typeface="Arial Italics"/>
                  <a:cs typeface="Arial Italics"/>
                  <a:sym typeface="Arial Italics"/>
                </a:rPr>
                <a:t>berede</a:t>
              </a:r>
              <a:r>
                <a:rPr lang="nn-NO" sz="3000" i="1" noProof="0" dirty="0">
                  <a:solidFill>
                    <a:srgbClr val="3B3E6E"/>
                  </a:solidFill>
                  <a:latin typeface="Kermit" panose="020F0503040000060003" pitchFamily="34" charset="0"/>
                  <a:ea typeface="Arial Italics"/>
                  <a:cs typeface="Arial Italics"/>
                  <a:sym typeface="Arial Italics"/>
                </a:rPr>
                <a:t> grunnen</a:t>
              </a:r>
              <a:r>
                <a:rPr lang="nn-NO" sz="3000" noProof="0" dirty="0">
                  <a:solidFill>
                    <a:srgbClr val="3B3E6E"/>
                  </a:solidFill>
                  <a:latin typeface="Kermit" panose="020F0503040000060003" pitchFamily="34" charset="0"/>
                  <a:ea typeface="Arial"/>
                  <a:cs typeface="Arial"/>
                  <a:sym typeface="Arial"/>
                </a:rPr>
                <a:t>».</a:t>
              </a:r>
            </a:p>
          </p:txBody>
        </p:sp>
      </p:grpSp>
      <p:grpSp>
        <p:nvGrpSpPr>
          <p:cNvPr id="16" name="Group 7">
            <a:extLst>
              <a:ext uri="{FF2B5EF4-FFF2-40B4-BE49-F238E27FC236}">
                <a16:creationId xmlns:a16="http://schemas.microsoft.com/office/drawing/2014/main" id="{CE5E9F7A-1ADE-8350-3DCB-A296A2F9D2A9}"/>
              </a:ext>
            </a:extLst>
          </p:cNvPr>
          <p:cNvGrpSpPr/>
          <p:nvPr/>
        </p:nvGrpSpPr>
        <p:grpSpPr>
          <a:xfrm>
            <a:off x="1028700" y="1128060"/>
            <a:ext cx="16230600" cy="1443690"/>
            <a:chOff x="0" y="0"/>
            <a:chExt cx="4274726" cy="380231"/>
          </a:xfrm>
        </p:grpSpPr>
        <p:sp>
          <p:nvSpPr>
            <p:cNvPr id="17" name="Freeform 8">
              <a:extLst>
                <a:ext uri="{FF2B5EF4-FFF2-40B4-BE49-F238E27FC236}">
                  <a16:creationId xmlns:a16="http://schemas.microsoft.com/office/drawing/2014/main" id="{1F653465-7E2E-7514-6D3B-D884E9FCD309}"/>
                </a:ext>
              </a:extLst>
            </p:cNvPr>
            <p:cNvSpPr/>
            <p:nvPr/>
          </p:nvSpPr>
          <p:spPr>
            <a:xfrm>
              <a:off x="0" y="0"/>
              <a:ext cx="4274726" cy="380231"/>
            </a:xfrm>
            <a:custGeom>
              <a:avLst/>
              <a:gdLst/>
              <a:ahLst/>
              <a:cxnLst/>
              <a:rect l="l" t="t" r="r" b="b"/>
              <a:pathLst>
                <a:path w="4274726" h="380231">
                  <a:moveTo>
                    <a:pt x="24327" y="0"/>
                  </a:moveTo>
                  <a:lnTo>
                    <a:pt x="4250399" y="0"/>
                  </a:lnTo>
                  <a:cubicBezTo>
                    <a:pt x="4263834" y="0"/>
                    <a:pt x="4274726" y="10891"/>
                    <a:pt x="4274726" y="24327"/>
                  </a:cubicBezTo>
                  <a:lnTo>
                    <a:pt x="4274726" y="355904"/>
                  </a:lnTo>
                  <a:cubicBezTo>
                    <a:pt x="4274726" y="362356"/>
                    <a:pt x="4272163" y="368544"/>
                    <a:pt x="4267601" y="373106"/>
                  </a:cubicBezTo>
                  <a:cubicBezTo>
                    <a:pt x="4263039" y="377668"/>
                    <a:pt x="4256851" y="380231"/>
                    <a:pt x="4250399" y="380231"/>
                  </a:cubicBezTo>
                  <a:lnTo>
                    <a:pt x="24327" y="380231"/>
                  </a:lnTo>
                  <a:cubicBezTo>
                    <a:pt x="10891" y="380231"/>
                    <a:pt x="0" y="369340"/>
                    <a:pt x="0" y="35590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8" name="TextBox 9">
              <a:extLst>
                <a:ext uri="{FF2B5EF4-FFF2-40B4-BE49-F238E27FC236}">
                  <a16:creationId xmlns:a16="http://schemas.microsoft.com/office/drawing/2014/main" id="{921C08A1-722D-D5F0-0EA0-EE63067F1DDA}"/>
                </a:ext>
              </a:extLst>
            </p:cNvPr>
            <p:cNvSpPr txBox="1"/>
            <p:nvPr/>
          </p:nvSpPr>
          <p:spPr>
            <a:xfrm>
              <a:off x="0" y="-38100"/>
              <a:ext cx="4274726" cy="418331"/>
            </a:xfrm>
            <a:prstGeom prst="rect">
              <a:avLst/>
            </a:prstGeom>
          </p:spPr>
          <p:txBody>
            <a:bodyPr lIns="50800" tIns="50800" rIns="50800" bIns="50800" rtlCol="0" anchor="ctr"/>
            <a:lstStyle/>
            <a:p>
              <a:pPr algn="ctr">
                <a:lnSpc>
                  <a:spcPts val="2659"/>
                </a:lnSpc>
              </a:pPr>
              <a:endParaRPr lang="nn-NO" noProof="0" dirty="0"/>
            </a:p>
          </p:txBody>
        </p:sp>
      </p:grpSp>
      <p:sp>
        <p:nvSpPr>
          <p:cNvPr id="19" name="TextBox 10">
            <a:extLst>
              <a:ext uri="{FF2B5EF4-FFF2-40B4-BE49-F238E27FC236}">
                <a16:creationId xmlns:a16="http://schemas.microsoft.com/office/drawing/2014/main" id="{B453B63A-8F72-7148-9488-F785E2B10D1D}"/>
              </a:ext>
            </a:extLst>
          </p:cNvPr>
          <p:cNvSpPr txBox="1"/>
          <p:nvPr/>
        </p:nvSpPr>
        <p:spPr>
          <a:xfrm>
            <a:off x="2636239" y="1175910"/>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englar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9033962" y="3031877"/>
            <a:ext cx="8225338" cy="6226423"/>
            <a:chOff x="0" y="0"/>
            <a:chExt cx="2166344" cy="1639881"/>
          </a:xfrm>
        </p:grpSpPr>
        <p:sp>
          <p:nvSpPr>
            <p:cNvPr id="13" name="Freeform 13"/>
            <p:cNvSpPr/>
            <p:nvPr/>
          </p:nvSpPr>
          <p:spPr>
            <a:xfrm>
              <a:off x="0" y="0"/>
              <a:ext cx="2166344" cy="1639881"/>
            </a:xfrm>
            <a:custGeom>
              <a:avLst/>
              <a:gdLst/>
              <a:ahLst/>
              <a:cxnLst/>
              <a:rect l="l" t="t" r="r" b="b"/>
              <a:pathLst>
                <a:path w="2166344" h="1639881">
                  <a:moveTo>
                    <a:pt x="48003" y="0"/>
                  </a:moveTo>
                  <a:lnTo>
                    <a:pt x="2118341" y="0"/>
                  </a:lnTo>
                  <a:cubicBezTo>
                    <a:pt x="2144853" y="0"/>
                    <a:pt x="2166344" y="21492"/>
                    <a:pt x="2166344" y="48003"/>
                  </a:cubicBezTo>
                  <a:lnTo>
                    <a:pt x="2166344" y="1591878"/>
                  </a:lnTo>
                  <a:cubicBezTo>
                    <a:pt x="2166344" y="1618389"/>
                    <a:pt x="2144853" y="1639881"/>
                    <a:pt x="2118341" y="1639881"/>
                  </a:cubicBezTo>
                  <a:lnTo>
                    <a:pt x="48003" y="1639881"/>
                  </a:lnTo>
                  <a:cubicBezTo>
                    <a:pt x="21492" y="1639881"/>
                    <a:pt x="0" y="1618389"/>
                    <a:pt x="0" y="1591878"/>
                  </a:cubicBezTo>
                  <a:lnTo>
                    <a:pt x="0" y="48003"/>
                  </a:lnTo>
                  <a:cubicBezTo>
                    <a:pt x="0" y="21492"/>
                    <a:pt x="21492" y="0"/>
                    <a:pt x="4800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0" y="-38100"/>
              <a:ext cx="2166344" cy="1677981"/>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onkel Thor meiner når han seier desse tinga?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Hjartedørene må vere klare for å ta imot godheita som kjem med jula?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Menneska må «</a:t>
              </a:r>
              <a:r>
                <a:rPr lang="nn-NO" sz="3000" i="1" noProof="0" dirty="0" err="1">
                  <a:solidFill>
                    <a:srgbClr val="3B3E6E"/>
                  </a:solidFill>
                  <a:latin typeface="Kermit" panose="020F0503040000060003" pitchFamily="34" charset="0"/>
                  <a:ea typeface="Arial Italics"/>
                  <a:cs typeface="Arial Italics"/>
                  <a:sym typeface="Arial Italics"/>
                </a:rPr>
                <a:t>berede</a:t>
              </a:r>
              <a:r>
                <a:rPr lang="nn-NO" sz="3000" i="1" noProof="0" dirty="0">
                  <a:solidFill>
                    <a:srgbClr val="3B3E6E"/>
                  </a:solidFill>
                  <a:latin typeface="Kermit" panose="020F0503040000060003" pitchFamily="34" charset="0"/>
                  <a:ea typeface="Arial Italics"/>
                  <a:cs typeface="Arial Italics"/>
                  <a:sym typeface="Arial Italics"/>
                </a:rPr>
                <a:t> grunnen»?</a:t>
              </a:r>
            </a:p>
            <a:p>
              <a:pPr algn="ctr">
                <a:lnSpc>
                  <a:spcPts val="4200"/>
                </a:lnSpc>
              </a:pPr>
              <a:endParaRPr lang="nn-NO" sz="3000" i="1" noProof="0" dirty="0">
                <a:solidFill>
                  <a:srgbClr val="3B3E6E"/>
                </a:solidFill>
                <a:latin typeface="Kermit" panose="020F0503040000060003" pitchFamily="34" charset="0"/>
                <a:ea typeface="Arial Italics"/>
                <a:cs typeface="Arial Italics"/>
                <a:sym typeface="Arial Italics"/>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ville de ha tenkt om ein onkel eller ei tante sa slike ting til dykk?</a:t>
              </a:r>
            </a:p>
          </p:txBody>
        </p:sp>
      </p:grpSp>
      <p:grpSp>
        <p:nvGrpSpPr>
          <p:cNvPr id="16" name="Group 7">
            <a:extLst>
              <a:ext uri="{FF2B5EF4-FFF2-40B4-BE49-F238E27FC236}">
                <a16:creationId xmlns:a16="http://schemas.microsoft.com/office/drawing/2014/main" id="{879547A4-59D9-358D-57A8-3620A4726FF9}"/>
              </a:ext>
            </a:extLst>
          </p:cNvPr>
          <p:cNvGrpSpPr/>
          <p:nvPr/>
        </p:nvGrpSpPr>
        <p:grpSpPr>
          <a:xfrm>
            <a:off x="1028700" y="1128060"/>
            <a:ext cx="16230600" cy="1443690"/>
            <a:chOff x="0" y="0"/>
            <a:chExt cx="4274726" cy="380231"/>
          </a:xfrm>
        </p:grpSpPr>
        <p:sp>
          <p:nvSpPr>
            <p:cNvPr id="17" name="Freeform 8">
              <a:extLst>
                <a:ext uri="{FF2B5EF4-FFF2-40B4-BE49-F238E27FC236}">
                  <a16:creationId xmlns:a16="http://schemas.microsoft.com/office/drawing/2014/main" id="{D589C24E-EA79-BF68-379C-30177FD9CA64}"/>
                </a:ext>
              </a:extLst>
            </p:cNvPr>
            <p:cNvSpPr/>
            <p:nvPr/>
          </p:nvSpPr>
          <p:spPr>
            <a:xfrm>
              <a:off x="0" y="0"/>
              <a:ext cx="4274726" cy="380231"/>
            </a:xfrm>
            <a:custGeom>
              <a:avLst/>
              <a:gdLst/>
              <a:ahLst/>
              <a:cxnLst/>
              <a:rect l="l" t="t" r="r" b="b"/>
              <a:pathLst>
                <a:path w="4274726" h="380231">
                  <a:moveTo>
                    <a:pt x="24327" y="0"/>
                  </a:moveTo>
                  <a:lnTo>
                    <a:pt x="4250399" y="0"/>
                  </a:lnTo>
                  <a:cubicBezTo>
                    <a:pt x="4263834" y="0"/>
                    <a:pt x="4274726" y="10891"/>
                    <a:pt x="4274726" y="24327"/>
                  </a:cubicBezTo>
                  <a:lnTo>
                    <a:pt x="4274726" y="355904"/>
                  </a:lnTo>
                  <a:cubicBezTo>
                    <a:pt x="4274726" y="362356"/>
                    <a:pt x="4272163" y="368544"/>
                    <a:pt x="4267601" y="373106"/>
                  </a:cubicBezTo>
                  <a:cubicBezTo>
                    <a:pt x="4263039" y="377668"/>
                    <a:pt x="4256851" y="380231"/>
                    <a:pt x="4250399" y="380231"/>
                  </a:cubicBezTo>
                  <a:lnTo>
                    <a:pt x="24327" y="380231"/>
                  </a:lnTo>
                  <a:cubicBezTo>
                    <a:pt x="10891" y="380231"/>
                    <a:pt x="0" y="369340"/>
                    <a:pt x="0" y="35590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8" name="TextBox 9">
              <a:extLst>
                <a:ext uri="{FF2B5EF4-FFF2-40B4-BE49-F238E27FC236}">
                  <a16:creationId xmlns:a16="http://schemas.microsoft.com/office/drawing/2014/main" id="{0DC5F9FC-7763-906F-5E0F-27E4D9C976AD}"/>
                </a:ext>
              </a:extLst>
            </p:cNvPr>
            <p:cNvSpPr txBox="1"/>
            <p:nvPr/>
          </p:nvSpPr>
          <p:spPr>
            <a:xfrm>
              <a:off x="0" y="-38100"/>
              <a:ext cx="4274726" cy="418331"/>
            </a:xfrm>
            <a:prstGeom prst="rect">
              <a:avLst/>
            </a:prstGeom>
          </p:spPr>
          <p:txBody>
            <a:bodyPr lIns="50800" tIns="50800" rIns="50800" bIns="50800" rtlCol="0" anchor="ctr"/>
            <a:lstStyle/>
            <a:p>
              <a:pPr algn="ctr">
                <a:lnSpc>
                  <a:spcPts val="2659"/>
                </a:lnSpc>
              </a:pPr>
              <a:endParaRPr lang="nn-NO" noProof="0" dirty="0"/>
            </a:p>
          </p:txBody>
        </p:sp>
      </p:grpSp>
      <p:sp>
        <p:nvSpPr>
          <p:cNvPr id="19" name="TextBox 10">
            <a:extLst>
              <a:ext uri="{FF2B5EF4-FFF2-40B4-BE49-F238E27FC236}">
                <a16:creationId xmlns:a16="http://schemas.microsoft.com/office/drawing/2014/main" id="{F51BFB9E-8FE3-4752-5657-059B7BDF6B28}"/>
              </a:ext>
            </a:extLst>
          </p:cNvPr>
          <p:cNvSpPr txBox="1"/>
          <p:nvPr/>
        </p:nvSpPr>
        <p:spPr>
          <a:xfrm>
            <a:off x="2636239" y="1175910"/>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englar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028700"/>
            <a:ext cx="6544342" cy="2766558"/>
            <a:chOff x="0" y="0"/>
            <a:chExt cx="1723613" cy="728641"/>
          </a:xfrm>
        </p:grpSpPr>
        <p:sp>
          <p:nvSpPr>
            <p:cNvPr id="8" name="Freeform 8"/>
            <p:cNvSpPr/>
            <p:nvPr/>
          </p:nvSpPr>
          <p:spPr>
            <a:xfrm>
              <a:off x="0" y="0"/>
              <a:ext cx="1723613" cy="728641"/>
            </a:xfrm>
            <a:custGeom>
              <a:avLst/>
              <a:gdLst/>
              <a:ahLst/>
              <a:cxnLst/>
              <a:rect l="l" t="t" r="r" b="b"/>
              <a:pathLst>
                <a:path w="1723613" h="728641">
                  <a:moveTo>
                    <a:pt x="60333" y="0"/>
                  </a:moveTo>
                  <a:lnTo>
                    <a:pt x="1663280" y="0"/>
                  </a:lnTo>
                  <a:cubicBezTo>
                    <a:pt x="1679281" y="0"/>
                    <a:pt x="1694627" y="6356"/>
                    <a:pt x="1705942" y="17671"/>
                  </a:cubicBezTo>
                  <a:cubicBezTo>
                    <a:pt x="1717256" y="28986"/>
                    <a:pt x="1723613" y="44331"/>
                    <a:pt x="1723613" y="60333"/>
                  </a:cubicBezTo>
                  <a:lnTo>
                    <a:pt x="1723613" y="668308"/>
                  </a:lnTo>
                  <a:cubicBezTo>
                    <a:pt x="1723613" y="684309"/>
                    <a:pt x="1717256" y="699655"/>
                    <a:pt x="1705942" y="710970"/>
                  </a:cubicBezTo>
                  <a:cubicBezTo>
                    <a:pt x="1694627" y="722284"/>
                    <a:pt x="1679281" y="728641"/>
                    <a:pt x="1663280" y="728641"/>
                  </a:cubicBezTo>
                  <a:lnTo>
                    <a:pt x="60333" y="728641"/>
                  </a:lnTo>
                  <a:cubicBezTo>
                    <a:pt x="44331" y="728641"/>
                    <a:pt x="28986" y="722284"/>
                    <a:pt x="17671" y="710970"/>
                  </a:cubicBezTo>
                  <a:cubicBezTo>
                    <a:pt x="6356" y="699655"/>
                    <a:pt x="0" y="684309"/>
                    <a:pt x="0" y="668308"/>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766741"/>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1482589" y="1739772"/>
            <a:ext cx="5636563" cy="1199752"/>
          </a:xfrm>
          <a:prstGeom prst="rect">
            <a:avLst/>
          </a:prstGeom>
        </p:spPr>
        <p:txBody>
          <a:bodyPr lIns="0" tIns="0" rIns="0" bIns="0" rtlCol="0" anchor="t">
            <a:spAutoFit/>
          </a:bodyPr>
          <a:lstStyle/>
          <a:p>
            <a:pPr algn="ctr">
              <a:lnSpc>
                <a:spcPts val="9799"/>
              </a:lnSpc>
            </a:pPr>
            <a:r>
              <a:rPr lang="nn-NO" sz="6999" i="1" noProof="0" dirty="0">
                <a:solidFill>
                  <a:srgbClr val="3B3E6E"/>
                </a:solidFill>
                <a:latin typeface="Kermit Semibold" panose="020F0503040000060003" pitchFamily="34" charset="0"/>
                <a:ea typeface="Marykate"/>
                <a:cs typeface="Marykate"/>
                <a:sym typeface="Marykate"/>
              </a:rPr>
              <a:t>Forventningar</a:t>
            </a:r>
          </a:p>
        </p:txBody>
      </p:sp>
      <p:grpSp>
        <p:nvGrpSpPr>
          <p:cNvPr id="11" name="Group 11"/>
          <p:cNvGrpSpPr/>
          <p:nvPr/>
        </p:nvGrpSpPr>
        <p:grpSpPr>
          <a:xfrm>
            <a:off x="8102200" y="1028700"/>
            <a:ext cx="9157100" cy="8229600"/>
            <a:chOff x="0" y="0"/>
            <a:chExt cx="2274504" cy="2044125"/>
          </a:xfrm>
        </p:grpSpPr>
        <p:sp>
          <p:nvSpPr>
            <p:cNvPr id="12" name="Freeform 12"/>
            <p:cNvSpPr/>
            <p:nvPr/>
          </p:nvSpPr>
          <p:spPr>
            <a:xfrm>
              <a:off x="0" y="0"/>
              <a:ext cx="2274504" cy="2044125"/>
            </a:xfrm>
            <a:custGeom>
              <a:avLst/>
              <a:gdLst/>
              <a:ahLst/>
              <a:cxnLst/>
              <a:rect l="l" t="t" r="r" b="b"/>
              <a:pathLst>
                <a:path w="2274504" h="2044125">
                  <a:moveTo>
                    <a:pt x="43118" y="0"/>
                  </a:moveTo>
                  <a:lnTo>
                    <a:pt x="2231386" y="0"/>
                  </a:lnTo>
                  <a:cubicBezTo>
                    <a:pt x="2242822" y="0"/>
                    <a:pt x="2253789" y="4543"/>
                    <a:pt x="2261875" y="12629"/>
                  </a:cubicBezTo>
                  <a:cubicBezTo>
                    <a:pt x="2269961" y="20715"/>
                    <a:pt x="2274504" y="31683"/>
                    <a:pt x="2274504" y="43118"/>
                  </a:cubicBezTo>
                  <a:lnTo>
                    <a:pt x="2274504" y="2001007"/>
                  </a:lnTo>
                  <a:cubicBezTo>
                    <a:pt x="2274504" y="2024821"/>
                    <a:pt x="2255200" y="2044125"/>
                    <a:pt x="2231386" y="2044125"/>
                  </a:cubicBezTo>
                  <a:lnTo>
                    <a:pt x="43118" y="2044125"/>
                  </a:lnTo>
                  <a:cubicBezTo>
                    <a:pt x="19305" y="2044125"/>
                    <a:pt x="0" y="2024821"/>
                    <a:pt x="0" y="2001007"/>
                  </a:cubicBezTo>
                  <a:lnTo>
                    <a:pt x="0" y="43118"/>
                  </a:lnTo>
                  <a:cubicBezTo>
                    <a:pt x="0" y="19305"/>
                    <a:pt x="19305" y="0"/>
                    <a:pt x="4311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2274504" cy="2082225"/>
            </a:xfrm>
            <a:prstGeom prst="rect">
              <a:avLst/>
            </a:prstGeom>
          </p:spPr>
          <p:txBody>
            <a:bodyPr lIns="53865" tIns="53865" rIns="53865" bIns="53865" rtlCol="0" anchor="ctr"/>
            <a:lstStyle/>
            <a:p>
              <a:pPr algn="ctr">
                <a:lnSpc>
                  <a:spcPts val="2659"/>
                </a:lnSpc>
              </a:pPr>
              <a:endParaRPr lang="nn-NO" noProof="0" dirty="0"/>
            </a:p>
          </p:txBody>
        </p:sp>
      </p:grpSp>
      <p:sp>
        <p:nvSpPr>
          <p:cNvPr id="14" name="TextBox 14"/>
          <p:cNvSpPr txBox="1"/>
          <p:nvPr/>
        </p:nvSpPr>
        <p:spPr>
          <a:xfrm>
            <a:off x="8504794" y="1739772"/>
            <a:ext cx="8351911" cy="6400800"/>
          </a:xfrm>
          <a:prstGeom prst="rect">
            <a:avLst/>
          </a:prstGeom>
        </p:spPr>
        <p:txBody>
          <a:bodyPr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resten av kapittelet.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tenke over kva forventningar personane har til det som skal skje i desember: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Molla</a:t>
            </a:r>
          </a:p>
          <a:p>
            <a:pPr algn="ctr">
              <a:lnSpc>
                <a:spcPts val="4200"/>
              </a:lnSpc>
            </a:pPr>
            <a:r>
              <a:rPr lang="nn-NO" sz="3000" noProof="0" dirty="0">
                <a:solidFill>
                  <a:srgbClr val="3B3E6E"/>
                </a:solidFill>
                <a:latin typeface="Kermit" panose="020F0503040000060003" pitchFamily="34" charset="0"/>
                <a:ea typeface="Arial"/>
                <a:cs typeface="Arial"/>
                <a:sym typeface="Arial"/>
              </a:rPr>
              <a:t>Malin</a:t>
            </a:r>
          </a:p>
          <a:p>
            <a:pPr algn="ctr">
              <a:lnSpc>
                <a:spcPts val="4200"/>
              </a:lnSpc>
            </a:pPr>
            <a:r>
              <a:rPr lang="nn-NO" sz="3000" noProof="0" dirty="0">
                <a:solidFill>
                  <a:srgbClr val="3B3E6E"/>
                </a:solidFill>
                <a:latin typeface="Kermit" panose="020F0503040000060003" pitchFamily="34" charset="0"/>
                <a:ea typeface="Arial"/>
                <a:cs typeface="Arial"/>
                <a:sym typeface="Arial"/>
              </a:rPr>
              <a:t>Mamma</a:t>
            </a:r>
          </a:p>
          <a:p>
            <a:pPr algn="ctr">
              <a:lnSpc>
                <a:spcPts val="4200"/>
              </a:lnSpc>
            </a:pPr>
            <a:r>
              <a:rPr lang="nn-NO" sz="3000" noProof="0" dirty="0">
                <a:solidFill>
                  <a:srgbClr val="3B3E6E"/>
                </a:solidFill>
                <a:latin typeface="Kermit" panose="020F0503040000060003" pitchFamily="34" charset="0"/>
                <a:ea typeface="Arial"/>
                <a:cs typeface="Arial"/>
                <a:sym typeface="Arial"/>
              </a:rPr>
              <a:t>onkel Thor</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 og kva forventningar trur de Jørgen har?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1" name="Group 11"/>
          <p:cNvGrpSpPr/>
          <p:nvPr/>
        </p:nvGrpSpPr>
        <p:grpSpPr>
          <a:xfrm>
            <a:off x="8233665" y="1028700"/>
            <a:ext cx="9025635" cy="8229600"/>
            <a:chOff x="0" y="0"/>
            <a:chExt cx="2241850" cy="2044125"/>
          </a:xfrm>
        </p:grpSpPr>
        <p:sp>
          <p:nvSpPr>
            <p:cNvPr id="12" name="Freeform 12"/>
            <p:cNvSpPr/>
            <p:nvPr/>
          </p:nvSpPr>
          <p:spPr>
            <a:xfrm>
              <a:off x="0" y="0"/>
              <a:ext cx="2241850" cy="2044125"/>
            </a:xfrm>
            <a:custGeom>
              <a:avLst/>
              <a:gdLst/>
              <a:ahLst/>
              <a:cxnLst/>
              <a:rect l="l" t="t" r="r" b="b"/>
              <a:pathLst>
                <a:path w="2241850" h="2044125">
                  <a:moveTo>
                    <a:pt x="43746" y="0"/>
                  </a:moveTo>
                  <a:lnTo>
                    <a:pt x="2198104" y="0"/>
                  </a:lnTo>
                  <a:cubicBezTo>
                    <a:pt x="2209706" y="0"/>
                    <a:pt x="2220833" y="4609"/>
                    <a:pt x="2229037" y="12813"/>
                  </a:cubicBezTo>
                  <a:cubicBezTo>
                    <a:pt x="2237241" y="21017"/>
                    <a:pt x="2241850" y="32144"/>
                    <a:pt x="2241850" y="43746"/>
                  </a:cubicBezTo>
                  <a:lnTo>
                    <a:pt x="2241850" y="2000379"/>
                  </a:lnTo>
                  <a:cubicBezTo>
                    <a:pt x="2241850" y="2024540"/>
                    <a:pt x="2222264" y="2044125"/>
                    <a:pt x="2198104" y="2044125"/>
                  </a:cubicBezTo>
                  <a:lnTo>
                    <a:pt x="43746" y="2044125"/>
                  </a:lnTo>
                  <a:cubicBezTo>
                    <a:pt x="19586" y="2044125"/>
                    <a:pt x="0" y="2024540"/>
                    <a:pt x="0" y="2000379"/>
                  </a:cubicBezTo>
                  <a:lnTo>
                    <a:pt x="0" y="43746"/>
                  </a:lnTo>
                  <a:cubicBezTo>
                    <a:pt x="0" y="19586"/>
                    <a:pt x="19586" y="0"/>
                    <a:pt x="43746"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2241850" cy="2082225"/>
            </a:xfrm>
            <a:prstGeom prst="rect">
              <a:avLst/>
            </a:prstGeom>
          </p:spPr>
          <p:txBody>
            <a:bodyPr lIns="53865" tIns="53865" rIns="53865" bIns="53865" rtlCol="0" anchor="ctr"/>
            <a:lstStyle/>
            <a:p>
              <a:pPr algn="ctr">
                <a:lnSpc>
                  <a:spcPts val="2659"/>
                </a:lnSpc>
              </a:pPr>
              <a:endParaRPr lang="nn-NO" noProof="0" dirty="0"/>
            </a:p>
          </p:txBody>
        </p:sp>
      </p:grpSp>
      <p:sp>
        <p:nvSpPr>
          <p:cNvPr id="14" name="TextBox 14"/>
          <p:cNvSpPr txBox="1"/>
          <p:nvPr/>
        </p:nvSpPr>
        <p:spPr>
          <a:xfrm>
            <a:off x="9241282" y="1739772"/>
            <a:ext cx="7010400" cy="5900270"/>
          </a:xfrm>
          <a:prstGeom prst="rect">
            <a:avLst/>
          </a:prstGeom>
        </p:spPr>
        <p:txBody>
          <a:bodyPr wrap="square"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Samtal om det de har lese. </a:t>
            </a:r>
          </a:p>
          <a:p>
            <a:pPr algn="ctr">
              <a:lnSpc>
                <a:spcPts val="4200"/>
              </a:lnSpc>
            </a:pPr>
            <a:r>
              <a:rPr lang="nn-NO" sz="3000" noProof="0" dirty="0">
                <a:solidFill>
                  <a:srgbClr val="3B3E6E"/>
                </a:solidFill>
                <a:latin typeface="Kermit" panose="020F0503040000060003" pitchFamily="34" charset="0"/>
                <a:ea typeface="Arial"/>
                <a:cs typeface="Arial"/>
                <a:sym typeface="Arial"/>
              </a:rPr>
              <a:t>Kva forventningar trur de personane har til det som skal skje i desember.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Molla</a:t>
            </a:r>
          </a:p>
          <a:p>
            <a:pPr algn="ctr">
              <a:lnSpc>
                <a:spcPts val="4200"/>
              </a:lnSpc>
            </a:pPr>
            <a:r>
              <a:rPr lang="nn-NO" sz="3000" noProof="0" dirty="0">
                <a:solidFill>
                  <a:srgbClr val="3B3E6E"/>
                </a:solidFill>
                <a:latin typeface="Kermit" panose="020F0503040000060003" pitchFamily="34" charset="0"/>
                <a:ea typeface="Arial"/>
                <a:cs typeface="Arial"/>
                <a:sym typeface="Arial"/>
              </a:rPr>
              <a:t>Malin</a:t>
            </a:r>
          </a:p>
          <a:p>
            <a:pPr algn="ctr">
              <a:lnSpc>
                <a:spcPts val="4200"/>
              </a:lnSpc>
            </a:pPr>
            <a:r>
              <a:rPr lang="nn-NO" sz="3000" noProof="0" dirty="0">
                <a:solidFill>
                  <a:srgbClr val="3B3E6E"/>
                </a:solidFill>
                <a:latin typeface="Kermit" panose="020F0503040000060003" pitchFamily="34" charset="0"/>
                <a:ea typeface="Arial"/>
                <a:cs typeface="Arial"/>
                <a:sym typeface="Arial"/>
              </a:rPr>
              <a:t>Mamma</a:t>
            </a:r>
          </a:p>
          <a:p>
            <a:pPr algn="ctr">
              <a:lnSpc>
                <a:spcPts val="4200"/>
              </a:lnSpc>
            </a:pPr>
            <a:r>
              <a:rPr lang="nn-NO" sz="3000" noProof="0" dirty="0">
                <a:solidFill>
                  <a:srgbClr val="3B3E6E"/>
                </a:solidFill>
                <a:latin typeface="Kermit" panose="020F0503040000060003" pitchFamily="34" charset="0"/>
                <a:ea typeface="Arial"/>
                <a:cs typeface="Arial"/>
                <a:sym typeface="Arial"/>
              </a:rPr>
              <a:t>onkel Thor</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Og kva trur de skjer på kjøkkenet hos Jørgen?</a:t>
            </a:r>
          </a:p>
        </p:txBody>
      </p:sp>
      <p:grpSp>
        <p:nvGrpSpPr>
          <p:cNvPr id="16" name="Group 7">
            <a:extLst>
              <a:ext uri="{FF2B5EF4-FFF2-40B4-BE49-F238E27FC236}">
                <a16:creationId xmlns:a16="http://schemas.microsoft.com/office/drawing/2014/main" id="{291D1F26-9004-C3EF-65A2-768D52A9F7DF}"/>
              </a:ext>
            </a:extLst>
          </p:cNvPr>
          <p:cNvGrpSpPr/>
          <p:nvPr/>
        </p:nvGrpSpPr>
        <p:grpSpPr>
          <a:xfrm>
            <a:off x="1028700" y="1028700"/>
            <a:ext cx="6544342" cy="2766558"/>
            <a:chOff x="0" y="0"/>
            <a:chExt cx="1723613" cy="728641"/>
          </a:xfrm>
        </p:grpSpPr>
        <p:sp>
          <p:nvSpPr>
            <p:cNvPr id="17" name="Freeform 8">
              <a:extLst>
                <a:ext uri="{FF2B5EF4-FFF2-40B4-BE49-F238E27FC236}">
                  <a16:creationId xmlns:a16="http://schemas.microsoft.com/office/drawing/2014/main" id="{8F7C68FC-4143-817A-331B-92D65B02C6A0}"/>
                </a:ext>
              </a:extLst>
            </p:cNvPr>
            <p:cNvSpPr/>
            <p:nvPr/>
          </p:nvSpPr>
          <p:spPr>
            <a:xfrm>
              <a:off x="0" y="0"/>
              <a:ext cx="1723613" cy="728641"/>
            </a:xfrm>
            <a:custGeom>
              <a:avLst/>
              <a:gdLst/>
              <a:ahLst/>
              <a:cxnLst/>
              <a:rect l="l" t="t" r="r" b="b"/>
              <a:pathLst>
                <a:path w="1723613" h="728641">
                  <a:moveTo>
                    <a:pt x="60333" y="0"/>
                  </a:moveTo>
                  <a:lnTo>
                    <a:pt x="1663280" y="0"/>
                  </a:lnTo>
                  <a:cubicBezTo>
                    <a:pt x="1679281" y="0"/>
                    <a:pt x="1694627" y="6356"/>
                    <a:pt x="1705942" y="17671"/>
                  </a:cubicBezTo>
                  <a:cubicBezTo>
                    <a:pt x="1717256" y="28986"/>
                    <a:pt x="1723613" y="44331"/>
                    <a:pt x="1723613" y="60333"/>
                  </a:cubicBezTo>
                  <a:lnTo>
                    <a:pt x="1723613" y="668308"/>
                  </a:lnTo>
                  <a:cubicBezTo>
                    <a:pt x="1723613" y="684309"/>
                    <a:pt x="1717256" y="699655"/>
                    <a:pt x="1705942" y="710970"/>
                  </a:cubicBezTo>
                  <a:cubicBezTo>
                    <a:pt x="1694627" y="722284"/>
                    <a:pt x="1679281" y="728641"/>
                    <a:pt x="1663280" y="728641"/>
                  </a:cubicBezTo>
                  <a:lnTo>
                    <a:pt x="60333" y="728641"/>
                  </a:lnTo>
                  <a:cubicBezTo>
                    <a:pt x="44331" y="728641"/>
                    <a:pt x="28986" y="722284"/>
                    <a:pt x="17671" y="710970"/>
                  </a:cubicBezTo>
                  <a:cubicBezTo>
                    <a:pt x="6356" y="699655"/>
                    <a:pt x="0" y="684309"/>
                    <a:pt x="0" y="668308"/>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8" name="TextBox 9">
              <a:extLst>
                <a:ext uri="{FF2B5EF4-FFF2-40B4-BE49-F238E27FC236}">
                  <a16:creationId xmlns:a16="http://schemas.microsoft.com/office/drawing/2014/main" id="{B3253946-AE53-A2E4-5639-284142C3439D}"/>
                </a:ext>
              </a:extLst>
            </p:cNvPr>
            <p:cNvSpPr txBox="1"/>
            <p:nvPr/>
          </p:nvSpPr>
          <p:spPr>
            <a:xfrm>
              <a:off x="0" y="-38100"/>
              <a:ext cx="1723613" cy="766741"/>
            </a:xfrm>
            <a:prstGeom prst="rect">
              <a:avLst/>
            </a:prstGeom>
          </p:spPr>
          <p:txBody>
            <a:bodyPr lIns="50800" tIns="50800" rIns="50800" bIns="50800" rtlCol="0" anchor="ctr"/>
            <a:lstStyle/>
            <a:p>
              <a:pPr algn="ctr">
                <a:lnSpc>
                  <a:spcPts val="2659"/>
                </a:lnSpc>
              </a:pPr>
              <a:endParaRPr lang="nn-NO" noProof="0" dirty="0"/>
            </a:p>
          </p:txBody>
        </p:sp>
      </p:grpSp>
      <p:sp>
        <p:nvSpPr>
          <p:cNvPr id="19" name="TextBox 10">
            <a:extLst>
              <a:ext uri="{FF2B5EF4-FFF2-40B4-BE49-F238E27FC236}">
                <a16:creationId xmlns:a16="http://schemas.microsoft.com/office/drawing/2014/main" id="{AE31AD53-0CF3-7685-8E6D-D00D69694DAC}"/>
              </a:ext>
            </a:extLst>
          </p:cNvPr>
          <p:cNvSpPr txBox="1"/>
          <p:nvPr/>
        </p:nvSpPr>
        <p:spPr>
          <a:xfrm>
            <a:off x="1482589" y="1739772"/>
            <a:ext cx="5636563" cy="1199752"/>
          </a:xfrm>
          <a:prstGeom prst="rect">
            <a:avLst/>
          </a:prstGeom>
        </p:spPr>
        <p:txBody>
          <a:bodyPr lIns="0" tIns="0" rIns="0" bIns="0" rtlCol="0" anchor="t">
            <a:spAutoFit/>
          </a:bodyPr>
          <a:lstStyle/>
          <a:p>
            <a:pPr algn="ctr">
              <a:lnSpc>
                <a:spcPts val="9799"/>
              </a:lnSpc>
            </a:pPr>
            <a:r>
              <a:rPr lang="nn-NO" sz="6999" i="1" noProof="0" dirty="0">
                <a:solidFill>
                  <a:srgbClr val="3B3E6E"/>
                </a:solidFill>
                <a:latin typeface="Kermit Semibold" panose="020F0503040000060003" pitchFamily="34" charset="0"/>
                <a:ea typeface="Marykate"/>
                <a:cs typeface="Marykate"/>
                <a:sym typeface="Marykate"/>
              </a:rPr>
              <a:t>Forventningar</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8" name="Group 8"/>
          <p:cNvGrpSpPr/>
          <p:nvPr/>
        </p:nvGrpSpPr>
        <p:grpSpPr>
          <a:xfrm>
            <a:off x="7398701" y="2571750"/>
            <a:ext cx="9860599" cy="7219533"/>
            <a:chOff x="0" y="0"/>
            <a:chExt cx="2597030" cy="1901441"/>
          </a:xfrm>
        </p:grpSpPr>
        <p:sp>
          <p:nvSpPr>
            <p:cNvPr id="9" name="Freeform 9"/>
            <p:cNvSpPr/>
            <p:nvPr/>
          </p:nvSpPr>
          <p:spPr>
            <a:xfrm>
              <a:off x="0" y="0"/>
              <a:ext cx="2597030" cy="1739502"/>
            </a:xfrm>
            <a:custGeom>
              <a:avLst/>
              <a:gdLst/>
              <a:ahLst/>
              <a:cxnLst/>
              <a:rect l="l" t="t" r="r" b="b"/>
              <a:pathLst>
                <a:path w="2597030" h="1739502">
                  <a:moveTo>
                    <a:pt x="40042" y="0"/>
                  </a:moveTo>
                  <a:lnTo>
                    <a:pt x="2556988" y="0"/>
                  </a:lnTo>
                  <a:cubicBezTo>
                    <a:pt x="2567608" y="0"/>
                    <a:pt x="2577793" y="4219"/>
                    <a:pt x="2585302" y="11728"/>
                  </a:cubicBezTo>
                  <a:cubicBezTo>
                    <a:pt x="2592812" y="19237"/>
                    <a:pt x="2597030" y="29422"/>
                    <a:pt x="2597030" y="40042"/>
                  </a:cubicBezTo>
                  <a:lnTo>
                    <a:pt x="2597030" y="1699460"/>
                  </a:lnTo>
                  <a:cubicBezTo>
                    <a:pt x="2597030" y="1710080"/>
                    <a:pt x="2592812" y="1720264"/>
                    <a:pt x="2585302" y="1727774"/>
                  </a:cubicBezTo>
                  <a:cubicBezTo>
                    <a:pt x="2577793" y="1735283"/>
                    <a:pt x="2567608" y="1739502"/>
                    <a:pt x="2556988" y="1739502"/>
                  </a:cubicBezTo>
                  <a:lnTo>
                    <a:pt x="40042" y="1739502"/>
                  </a:lnTo>
                  <a:cubicBezTo>
                    <a:pt x="29422" y="1739502"/>
                    <a:pt x="19237" y="1735283"/>
                    <a:pt x="11728" y="1727774"/>
                  </a:cubicBezTo>
                  <a:cubicBezTo>
                    <a:pt x="4219" y="1720264"/>
                    <a:pt x="0" y="1710080"/>
                    <a:pt x="0" y="1699460"/>
                  </a:cubicBezTo>
                  <a:lnTo>
                    <a:pt x="0" y="40042"/>
                  </a:lnTo>
                  <a:cubicBezTo>
                    <a:pt x="0" y="29422"/>
                    <a:pt x="4219" y="19237"/>
                    <a:pt x="11728" y="11728"/>
                  </a:cubicBezTo>
                  <a:cubicBezTo>
                    <a:pt x="19237" y="4219"/>
                    <a:pt x="29422" y="0"/>
                    <a:pt x="40042"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199730" y="123839"/>
              <a:ext cx="2197570" cy="1777602"/>
            </a:xfrm>
            <a:prstGeom prst="rect">
              <a:avLst/>
            </a:prstGeom>
          </p:spPr>
          <p:txBody>
            <a:bodyPr lIns="177800" tIns="177800" rIns="177800" bIns="177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For at det skal bli jul, er det mange som meiner at mykje må vere på plass. Vi har juleførebuingar både heime og på skulen.</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Samtal om kva de meiner det er viktig at vi gjer for at det skal bli jul.  </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Lag </a:t>
              </a:r>
              <a:r>
                <a:rPr lang="nn-NO" sz="3000" u="sng" noProof="0" dirty="0">
                  <a:solidFill>
                    <a:srgbClr val="3B3E6E"/>
                  </a:solidFill>
                  <a:latin typeface="Kermit" panose="020F0503040000060003" pitchFamily="34" charset="0"/>
                  <a:ea typeface="Arial"/>
                  <a:cs typeface="Arial"/>
                  <a:sym typeface="Arial"/>
                  <a:hlinkClick r:id="rId2" tooltip="https://nynorsksenteret.no/julekalender/julekalender-2/julekort-og-juleverb"/>
                </a:rPr>
                <a:t>koselege gåvelappar</a:t>
              </a:r>
              <a:r>
                <a:rPr lang="nn-NO" sz="3000" noProof="0" dirty="0">
                  <a:solidFill>
                    <a:srgbClr val="3B3E6E"/>
                  </a:solidFill>
                  <a:latin typeface="Kermit" panose="020F0503040000060003" pitchFamily="34" charset="0"/>
                  <a:ea typeface="Arial"/>
                  <a:cs typeface="Arial"/>
                  <a:sym typeface="Arial"/>
                </a:rPr>
                <a:t> </a:t>
              </a:r>
            </a:p>
            <a:p>
              <a:pPr algn="ctr">
                <a:lnSpc>
                  <a:spcPts val="4200"/>
                </a:lnSpc>
              </a:pPr>
              <a:r>
                <a:rPr lang="nn-NO" sz="3000" noProof="0" dirty="0">
                  <a:solidFill>
                    <a:srgbClr val="3B3E6E"/>
                  </a:solidFill>
                  <a:latin typeface="Kermit" panose="020F0503040000060003" pitchFamily="34" charset="0"/>
                  <a:ea typeface="Arial"/>
                  <a:cs typeface="Arial"/>
                  <a:sym typeface="Arial"/>
                </a:rPr>
                <a:t>med </a:t>
              </a:r>
              <a:r>
                <a:rPr lang="nn-NO" sz="3000" noProof="0" dirty="0" err="1">
                  <a:solidFill>
                    <a:srgbClr val="3B3E6E"/>
                  </a:solidFill>
                  <a:latin typeface="Kermit" panose="020F0503040000060003" pitchFamily="34" charset="0"/>
                  <a:ea typeface="Arial"/>
                  <a:cs typeface="Arial"/>
                  <a:sym typeface="Arial"/>
                </a:rPr>
                <a:t>julete</a:t>
              </a:r>
              <a:r>
                <a:rPr lang="nn-NO" sz="3000" noProof="0" dirty="0">
                  <a:solidFill>
                    <a:srgbClr val="3B3E6E"/>
                  </a:solidFill>
                  <a:latin typeface="Kermit" panose="020F0503040000060003" pitchFamily="34" charset="0"/>
                  <a:ea typeface="Arial"/>
                  <a:cs typeface="Arial"/>
                  <a:sym typeface="Arial"/>
                </a:rPr>
                <a:t> verb.</a:t>
              </a:r>
            </a:p>
          </p:txBody>
        </p:sp>
      </p:grpSp>
      <p:grpSp>
        <p:nvGrpSpPr>
          <p:cNvPr id="11" name="Group 11"/>
          <p:cNvGrpSpPr/>
          <p:nvPr/>
        </p:nvGrpSpPr>
        <p:grpSpPr>
          <a:xfrm>
            <a:off x="1028700" y="837081"/>
            <a:ext cx="16230600" cy="1443690"/>
            <a:chOff x="0" y="0"/>
            <a:chExt cx="4274726" cy="380231"/>
          </a:xfrm>
        </p:grpSpPr>
        <p:sp>
          <p:nvSpPr>
            <p:cNvPr id="12" name="Freeform 12"/>
            <p:cNvSpPr/>
            <p:nvPr/>
          </p:nvSpPr>
          <p:spPr>
            <a:xfrm>
              <a:off x="0" y="0"/>
              <a:ext cx="4274726" cy="380231"/>
            </a:xfrm>
            <a:custGeom>
              <a:avLst/>
              <a:gdLst/>
              <a:ahLst/>
              <a:cxnLst/>
              <a:rect l="l" t="t" r="r" b="b"/>
              <a:pathLst>
                <a:path w="4274726" h="380231">
                  <a:moveTo>
                    <a:pt x="24327" y="0"/>
                  </a:moveTo>
                  <a:lnTo>
                    <a:pt x="4250399" y="0"/>
                  </a:lnTo>
                  <a:cubicBezTo>
                    <a:pt x="4263834" y="0"/>
                    <a:pt x="4274726" y="10891"/>
                    <a:pt x="4274726" y="24327"/>
                  </a:cubicBezTo>
                  <a:lnTo>
                    <a:pt x="4274726" y="355904"/>
                  </a:lnTo>
                  <a:cubicBezTo>
                    <a:pt x="4274726" y="362356"/>
                    <a:pt x="4272163" y="368544"/>
                    <a:pt x="4267601" y="373106"/>
                  </a:cubicBezTo>
                  <a:cubicBezTo>
                    <a:pt x="4263039" y="377668"/>
                    <a:pt x="4256851" y="380231"/>
                    <a:pt x="4250399" y="380231"/>
                  </a:cubicBezTo>
                  <a:lnTo>
                    <a:pt x="24327" y="380231"/>
                  </a:lnTo>
                  <a:cubicBezTo>
                    <a:pt x="10891" y="380231"/>
                    <a:pt x="0" y="369340"/>
                    <a:pt x="0" y="35590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4274726" cy="418331"/>
            </a:xfrm>
            <a:prstGeom prst="rect">
              <a:avLst/>
            </a:prstGeom>
          </p:spPr>
          <p:txBody>
            <a:bodyPr lIns="50800" tIns="50800" rIns="50800" bIns="50800" rtlCol="0" anchor="ctr"/>
            <a:lstStyle/>
            <a:p>
              <a:pPr algn="ctr">
                <a:lnSpc>
                  <a:spcPts val="2659"/>
                </a:lnSpc>
              </a:pPr>
              <a:endParaRPr lang="nn-NO" noProof="0" dirty="0"/>
            </a:p>
          </p:txBody>
        </p:sp>
      </p:grpSp>
      <p:grpSp>
        <p:nvGrpSpPr>
          <p:cNvPr id="14" name="Group 14"/>
          <p:cNvGrpSpPr/>
          <p:nvPr/>
        </p:nvGrpSpPr>
        <p:grpSpPr>
          <a:xfrm>
            <a:off x="1028700" y="2460755"/>
            <a:ext cx="4672989" cy="6826660"/>
            <a:chOff x="0" y="0"/>
            <a:chExt cx="787275" cy="1150111"/>
          </a:xfrm>
        </p:grpSpPr>
        <p:sp>
          <p:nvSpPr>
            <p:cNvPr id="15" name="Freeform 15"/>
            <p:cNvSpPr/>
            <p:nvPr/>
          </p:nvSpPr>
          <p:spPr>
            <a:xfrm>
              <a:off x="0" y="0"/>
              <a:ext cx="787275" cy="1150111"/>
            </a:xfrm>
            <a:custGeom>
              <a:avLst/>
              <a:gdLst/>
              <a:ahLst/>
              <a:cxnLst/>
              <a:rect l="l" t="t" r="r" b="b"/>
              <a:pathLst>
                <a:path w="787275" h="1150111">
                  <a:moveTo>
                    <a:pt x="84494" y="0"/>
                  </a:moveTo>
                  <a:lnTo>
                    <a:pt x="702781" y="0"/>
                  </a:lnTo>
                  <a:cubicBezTo>
                    <a:pt x="749446" y="0"/>
                    <a:pt x="787275" y="37829"/>
                    <a:pt x="787275" y="84494"/>
                  </a:cubicBezTo>
                  <a:lnTo>
                    <a:pt x="787275" y="1065618"/>
                  </a:lnTo>
                  <a:cubicBezTo>
                    <a:pt x="787275" y="1112282"/>
                    <a:pt x="749446" y="1150111"/>
                    <a:pt x="702781" y="1150111"/>
                  </a:cubicBezTo>
                  <a:lnTo>
                    <a:pt x="84494" y="1150111"/>
                  </a:lnTo>
                  <a:cubicBezTo>
                    <a:pt x="37829" y="1150111"/>
                    <a:pt x="0" y="1112282"/>
                    <a:pt x="0" y="1065618"/>
                  </a:cubicBezTo>
                  <a:lnTo>
                    <a:pt x="0" y="84494"/>
                  </a:lnTo>
                  <a:cubicBezTo>
                    <a:pt x="0" y="37829"/>
                    <a:pt x="37829" y="0"/>
                    <a:pt x="84494" y="0"/>
                  </a:cubicBezTo>
                  <a:close/>
                </a:path>
              </a:pathLst>
            </a:custGeom>
            <a:blipFill>
              <a:blip r:embed="rId3" cstate="email">
                <a:extLst>
                  <a:ext uri="{28A0092B-C50C-407E-A947-70E740481C1C}">
                    <a14:useLocalDpi xmlns:a14="http://schemas.microsoft.com/office/drawing/2010/main" val="0"/>
                  </a:ext>
                </a:extLst>
              </a:blip>
              <a:stretch>
                <a:fillRect/>
              </a:stretch>
            </a:blipFill>
            <a:ln w="95250" cap="rnd">
              <a:solidFill>
                <a:srgbClr val="9596AC"/>
              </a:solidFill>
              <a:prstDash val="solid"/>
              <a:round/>
            </a:ln>
          </p:spPr>
          <p:txBody>
            <a:bodyPr/>
            <a:lstStyle/>
            <a:p>
              <a:endParaRPr lang="nn-NO" noProof="0" dirty="0"/>
            </a:p>
          </p:txBody>
        </p:sp>
      </p:grpSp>
      <p:sp>
        <p:nvSpPr>
          <p:cNvPr id="16" name="TextBox 16"/>
          <p:cNvSpPr txBox="1"/>
          <p:nvPr/>
        </p:nvSpPr>
        <p:spPr>
          <a:xfrm>
            <a:off x="2636239" y="885825"/>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Gjereord (verb) om jula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0" name="Group 10"/>
          <p:cNvGrpSpPr/>
          <p:nvPr/>
        </p:nvGrpSpPr>
        <p:grpSpPr>
          <a:xfrm>
            <a:off x="7707805" y="2628900"/>
            <a:ext cx="9551495" cy="6965680"/>
            <a:chOff x="0" y="-131528"/>
            <a:chExt cx="2372467" cy="1685893"/>
          </a:xfrm>
        </p:grpSpPr>
        <p:sp>
          <p:nvSpPr>
            <p:cNvPr id="11" name="Freeform 11"/>
            <p:cNvSpPr/>
            <p:nvPr/>
          </p:nvSpPr>
          <p:spPr>
            <a:xfrm>
              <a:off x="0" y="-131528"/>
              <a:ext cx="2372467" cy="1685893"/>
            </a:xfrm>
            <a:custGeom>
              <a:avLst/>
              <a:gdLst/>
              <a:ahLst/>
              <a:cxnLst/>
              <a:rect l="l" t="t" r="r" b="b"/>
              <a:pathLst>
                <a:path w="2372467" h="1472976">
                  <a:moveTo>
                    <a:pt x="41338" y="0"/>
                  </a:moveTo>
                  <a:lnTo>
                    <a:pt x="2331129" y="0"/>
                  </a:lnTo>
                  <a:cubicBezTo>
                    <a:pt x="2353959" y="0"/>
                    <a:pt x="2372467" y="18508"/>
                    <a:pt x="2372467" y="41338"/>
                  </a:cubicBezTo>
                  <a:lnTo>
                    <a:pt x="2372467" y="1431639"/>
                  </a:lnTo>
                  <a:cubicBezTo>
                    <a:pt x="2372467" y="1454469"/>
                    <a:pt x="2353959" y="1472976"/>
                    <a:pt x="2331129" y="1472976"/>
                  </a:cubicBezTo>
                  <a:lnTo>
                    <a:pt x="41338" y="1472976"/>
                  </a:lnTo>
                  <a:cubicBezTo>
                    <a:pt x="18508" y="1472976"/>
                    <a:pt x="0" y="1454469"/>
                    <a:pt x="0" y="1431639"/>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p:cNvSpPr txBox="1"/>
            <p:nvPr/>
          </p:nvSpPr>
          <p:spPr>
            <a:xfrm>
              <a:off x="140512" y="-48004"/>
              <a:ext cx="2091443" cy="1549176"/>
            </a:xfrm>
            <a:prstGeom prst="rect">
              <a:avLst/>
            </a:prstGeom>
          </p:spPr>
          <p:txBody>
            <a:bodyPr lIns="53865" tIns="53865" rIns="53865" bIns="53865" rtlCol="0" anchor="t"/>
            <a:lstStyle/>
            <a:p>
              <a:pPr algn="ctr">
                <a:lnSpc>
                  <a:spcPts val="4339"/>
                </a:lnSpc>
              </a:pPr>
              <a:r>
                <a:rPr lang="nn-NO" sz="3099" noProof="0" dirty="0">
                  <a:solidFill>
                    <a:srgbClr val="3B3E6E"/>
                  </a:solidFill>
                  <a:latin typeface="Kermit" panose="020F0503040000060003" pitchFamily="34" charset="0"/>
                  <a:ea typeface="Arial"/>
                  <a:cs typeface="Arial"/>
                  <a:sym typeface="Arial"/>
                </a:rPr>
                <a:t>Under middagen sit dei og snakkar om snøen, og så kjem han. </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u="sng" noProof="0" dirty="0">
                  <a:solidFill>
                    <a:srgbClr val="3B3E6E"/>
                  </a:solidFill>
                  <a:latin typeface="Kermit" panose="020F0503040000060003" pitchFamily="34" charset="0"/>
                  <a:ea typeface="Arial"/>
                  <a:cs typeface="Arial"/>
                  <a:sym typeface="Arial"/>
                  <a:hlinkClick r:id="rId3" tooltip="https://nynorsksenteret.no/julekalender/julekalender-2020/snoballkamp-i-klasserommet"/>
                </a:rPr>
                <a:t>Her</a:t>
              </a:r>
              <a:r>
                <a:rPr lang="nn-NO" sz="3099" noProof="0" dirty="0">
                  <a:solidFill>
                    <a:srgbClr val="3B3E6E"/>
                  </a:solidFill>
                  <a:latin typeface="Kermit" panose="020F0503040000060003" pitchFamily="34" charset="0"/>
                  <a:ea typeface="Arial"/>
                  <a:cs typeface="Arial"/>
                  <a:sym typeface="Arial"/>
                </a:rPr>
                <a:t> finn de ei skriveoppgåve:</a:t>
              </a:r>
            </a:p>
            <a:p>
              <a:pPr algn="ctr">
                <a:lnSpc>
                  <a:spcPts val="4339"/>
                </a:lnSpc>
              </a:pPr>
              <a:endParaRPr lang="nn-NO" sz="3099" noProof="0" dirty="0">
                <a:solidFill>
                  <a:srgbClr val="3B3E6E"/>
                </a:solidFill>
                <a:latin typeface="Kermit" panose="020F0503040000060003" pitchFamily="34" charset="0"/>
                <a:ea typeface="Arial"/>
                <a:cs typeface="Arial"/>
                <a:sym typeface="Arial"/>
              </a:endParaRPr>
            </a:p>
            <a:p>
              <a:pPr algn="ctr">
                <a:lnSpc>
                  <a:spcPts val="4339"/>
                </a:lnSpc>
              </a:pPr>
              <a:r>
                <a:rPr lang="nn-NO" sz="3099" noProof="0" dirty="0">
                  <a:solidFill>
                    <a:srgbClr val="3B3E6E"/>
                  </a:solidFill>
                  <a:latin typeface="Kermit" panose="020F0503040000060003" pitchFamily="34" charset="0"/>
                  <a:ea typeface="Arial"/>
                  <a:cs typeface="Arial"/>
                  <a:sym typeface="Arial"/>
                </a:rPr>
                <a:t>Elevane skriv om seg sjølve på eit ark som dei deretter krøllar saman til ein snøball. Når læraren roper «snøballkrig», kastar alle elevane snøballane mot kvarandre. Deretter vert oppgåva å finne ut kven som har skrive kva snøball.</a:t>
              </a:r>
            </a:p>
          </p:txBody>
        </p:sp>
      </p:grpSp>
      <p:grpSp>
        <p:nvGrpSpPr>
          <p:cNvPr id="15" name="Group 11">
            <a:extLst>
              <a:ext uri="{FF2B5EF4-FFF2-40B4-BE49-F238E27FC236}">
                <a16:creationId xmlns:a16="http://schemas.microsoft.com/office/drawing/2014/main" id="{FCEAE434-DB35-E30A-DCBD-7999E8C6B56F}"/>
              </a:ext>
            </a:extLst>
          </p:cNvPr>
          <p:cNvGrpSpPr/>
          <p:nvPr/>
        </p:nvGrpSpPr>
        <p:grpSpPr>
          <a:xfrm>
            <a:off x="1028700" y="837081"/>
            <a:ext cx="16230600" cy="1443690"/>
            <a:chOff x="0" y="0"/>
            <a:chExt cx="4274726" cy="380231"/>
          </a:xfrm>
        </p:grpSpPr>
        <p:sp>
          <p:nvSpPr>
            <p:cNvPr id="16" name="Freeform 12">
              <a:extLst>
                <a:ext uri="{FF2B5EF4-FFF2-40B4-BE49-F238E27FC236}">
                  <a16:creationId xmlns:a16="http://schemas.microsoft.com/office/drawing/2014/main" id="{48E4BD8F-F525-0F0A-2675-823658B8973E}"/>
                </a:ext>
              </a:extLst>
            </p:cNvPr>
            <p:cNvSpPr/>
            <p:nvPr/>
          </p:nvSpPr>
          <p:spPr>
            <a:xfrm>
              <a:off x="0" y="0"/>
              <a:ext cx="4274726" cy="380231"/>
            </a:xfrm>
            <a:custGeom>
              <a:avLst/>
              <a:gdLst/>
              <a:ahLst/>
              <a:cxnLst/>
              <a:rect l="l" t="t" r="r" b="b"/>
              <a:pathLst>
                <a:path w="4274726" h="380231">
                  <a:moveTo>
                    <a:pt x="24327" y="0"/>
                  </a:moveTo>
                  <a:lnTo>
                    <a:pt x="4250399" y="0"/>
                  </a:lnTo>
                  <a:cubicBezTo>
                    <a:pt x="4263834" y="0"/>
                    <a:pt x="4274726" y="10891"/>
                    <a:pt x="4274726" y="24327"/>
                  </a:cubicBezTo>
                  <a:lnTo>
                    <a:pt x="4274726" y="355904"/>
                  </a:lnTo>
                  <a:cubicBezTo>
                    <a:pt x="4274726" y="362356"/>
                    <a:pt x="4272163" y="368544"/>
                    <a:pt x="4267601" y="373106"/>
                  </a:cubicBezTo>
                  <a:cubicBezTo>
                    <a:pt x="4263039" y="377668"/>
                    <a:pt x="4256851" y="380231"/>
                    <a:pt x="4250399" y="380231"/>
                  </a:cubicBezTo>
                  <a:lnTo>
                    <a:pt x="24327" y="380231"/>
                  </a:lnTo>
                  <a:cubicBezTo>
                    <a:pt x="10891" y="380231"/>
                    <a:pt x="0" y="369340"/>
                    <a:pt x="0" y="355904"/>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7" name="TextBox 13">
              <a:extLst>
                <a:ext uri="{FF2B5EF4-FFF2-40B4-BE49-F238E27FC236}">
                  <a16:creationId xmlns:a16="http://schemas.microsoft.com/office/drawing/2014/main" id="{15B4D17E-DEF8-A3B8-E6E6-B3CE33C1E132}"/>
                </a:ext>
              </a:extLst>
            </p:cNvPr>
            <p:cNvSpPr txBox="1"/>
            <p:nvPr/>
          </p:nvSpPr>
          <p:spPr>
            <a:xfrm>
              <a:off x="0" y="-38100"/>
              <a:ext cx="4274726" cy="418331"/>
            </a:xfrm>
            <a:prstGeom prst="rect">
              <a:avLst/>
            </a:prstGeom>
          </p:spPr>
          <p:txBody>
            <a:bodyPr lIns="50800" tIns="50800" rIns="50800" bIns="50800" rtlCol="0" anchor="ctr"/>
            <a:lstStyle/>
            <a:p>
              <a:pPr algn="ctr">
                <a:lnSpc>
                  <a:spcPts val="2659"/>
                </a:lnSpc>
              </a:pPr>
              <a:endParaRPr lang="nn-NO" noProof="0" dirty="0"/>
            </a:p>
          </p:txBody>
        </p:sp>
      </p:grpSp>
      <p:sp>
        <p:nvSpPr>
          <p:cNvPr id="18" name="TextBox 16">
            <a:extLst>
              <a:ext uri="{FF2B5EF4-FFF2-40B4-BE49-F238E27FC236}">
                <a16:creationId xmlns:a16="http://schemas.microsoft.com/office/drawing/2014/main" id="{E7BC5257-1531-402A-2237-4669DD0C861F}"/>
              </a:ext>
            </a:extLst>
          </p:cNvPr>
          <p:cNvSpPr txBox="1"/>
          <p:nvPr/>
        </p:nvSpPr>
        <p:spPr>
          <a:xfrm>
            <a:off x="2636239" y="885825"/>
            <a:ext cx="13015522" cy="1203327"/>
          </a:xfrm>
          <a:prstGeom prst="rect">
            <a:avLst/>
          </a:prstGeom>
        </p:spPr>
        <p:txBody>
          <a:bodyPr lIns="0" tIns="0" rIns="0" bIns="0" rtlCol="0" anchor="t">
            <a:spAutoFit/>
          </a:bodyPr>
          <a:lstStyle/>
          <a:p>
            <a:pPr algn="ctr">
              <a:lnSpc>
                <a:spcPts val="9799"/>
              </a:lnSpc>
            </a:pPr>
            <a:r>
              <a:rPr lang="nn-NO" sz="6000" i="1" dirty="0">
                <a:solidFill>
                  <a:srgbClr val="3B3E6E"/>
                </a:solidFill>
                <a:latin typeface="Kermit Semibold" panose="020F0503040000060003" pitchFamily="34" charset="0"/>
                <a:ea typeface="Marykate"/>
                <a:cs typeface="Marykate"/>
                <a:sym typeface="Marykate"/>
              </a:rPr>
              <a:t>Snøballkrig i klasserommet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8BC9A-AB47-B07A-C1F9-8DAD0C9CD019}"/>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46E782BC-3673-B554-E4F8-5602F66621C1}"/>
              </a:ext>
            </a:extLst>
          </p:cNvPr>
          <p:cNvGrpSpPr/>
          <p:nvPr/>
        </p:nvGrpSpPr>
        <p:grpSpPr>
          <a:xfrm>
            <a:off x="5529579" y="1529079"/>
            <a:ext cx="7228843" cy="7228843"/>
            <a:chOff x="0" y="0"/>
            <a:chExt cx="812800" cy="812800"/>
          </a:xfrm>
        </p:grpSpPr>
        <p:sp>
          <p:nvSpPr>
            <p:cNvPr id="4" name="Freeform 4">
              <a:extLst>
                <a:ext uri="{FF2B5EF4-FFF2-40B4-BE49-F238E27FC236}">
                  <a16:creationId xmlns:a16="http://schemas.microsoft.com/office/drawing/2014/main" id="{ED7A1694-5DDE-4298-2761-6F4C84AC41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a:extLst>
                <a:ext uri="{FF2B5EF4-FFF2-40B4-BE49-F238E27FC236}">
                  <a16:creationId xmlns:a16="http://schemas.microsoft.com/office/drawing/2014/main" id="{78DC455B-04D4-6244-C886-6C05F392453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a:extLst>
              <a:ext uri="{FF2B5EF4-FFF2-40B4-BE49-F238E27FC236}">
                <a16:creationId xmlns:a16="http://schemas.microsoft.com/office/drawing/2014/main" id="{2A87544D-72CF-9AC9-78F1-6AF6CD39380F}"/>
              </a:ext>
            </a:extLst>
          </p:cNvPr>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7. desember</a:t>
            </a:r>
          </a:p>
        </p:txBody>
      </p:sp>
    </p:spTree>
    <p:extLst>
      <p:ext uri="{BB962C8B-B14F-4D97-AF65-F5344CB8AC3E}">
        <p14:creationId xmlns:p14="http://schemas.microsoft.com/office/powerpoint/2010/main" val="23579876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9906000" y="3771900"/>
            <a:ext cx="7351279" cy="5562407"/>
            <a:chOff x="0" y="0"/>
            <a:chExt cx="1835005" cy="1486936"/>
          </a:xfrm>
        </p:grpSpPr>
        <p:sp>
          <p:nvSpPr>
            <p:cNvPr id="13" name="Freeform 13"/>
            <p:cNvSpPr/>
            <p:nvPr/>
          </p:nvSpPr>
          <p:spPr>
            <a:xfrm>
              <a:off x="0" y="0"/>
              <a:ext cx="1835005" cy="1360131"/>
            </a:xfrm>
            <a:custGeom>
              <a:avLst/>
              <a:gdLst/>
              <a:ahLst/>
              <a:cxnLst/>
              <a:rect l="l" t="t" r="r" b="b"/>
              <a:pathLst>
                <a:path w="1835005" h="1360131">
                  <a:moveTo>
                    <a:pt x="56670" y="0"/>
                  </a:moveTo>
                  <a:lnTo>
                    <a:pt x="1778335" y="0"/>
                  </a:lnTo>
                  <a:cubicBezTo>
                    <a:pt x="1809633" y="0"/>
                    <a:pt x="1835005" y="25372"/>
                    <a:pt x="1835005" y="56670"/>
                  </a:cubicBezTo>
                  <a:lnTo>
                    <a:pt x="1835005" y="1303461"/>
                  </a:lnTo>
                  <a:cubicBezTo>
                    <a:pt x="1835005" y="1318491"/>
                    <a:pt x="1829035" y="1332905"/>
                    <a:pt x="1818407" y="1343533"/>
                  </a:cubicBezTo>
                  <a:cubicBezTo>
                    <a:pt x="1807779" y="1354161"/>
                    <a:pt x="1793365" y="1360131"/>
                    <a:pt x="1778335" y="1360131"/>
                  </a:cubicBezTo>
                  <a:lnTo>
                    <a:pt x="56670" y="1360131"/>
                  </a:lnTo>
                  <a:cubicBezTo>
                    <a:pt x="41640" y="1360131"/>
                    <a:pt x="27226" y="1354161"/>
                    <a:pt x="16598" y="1343533"/>
                  </a:cubicBezTo>
                  <a:cubicBezTo>
                    <a:pt x="5971" y="1332905"/>
                    <a:pt x="0" y="1318491"/>
                    <a:pt x="0" y="1303461"/>
                  </a:cubicBezTo>
                  <a:lnTo>
                    <a:pt x="0" y="56670"/>
                  </a:lnTo>
                  <a:cubicBezTo>
                    <a:pt x="0" y="41640"/>
                    <a:pt x="5971" y="27226"/>
                    <a:pt x="16598" y="16598"/>
                  </a:cubicBezTo>
                  <a:cubicBezTo>
                    <a:pt x="27226" y="5971"/>
                    <a:pt x="41640" y="0"/>
                    <a:pt x="5667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194890" y="88705"/>
              <a:ext cx="1445225" cy="1398231"/>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Det sjuande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å oppdage eit mysterium.</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for nokre mysterium er der i boka så langt, tenker de?</a:t>
              </a:r>
            </a:p>
          </p:txBody>
        </p:sp>
      </p:grpSp>
      <p:grpSp>
        <p:nvGrpSpPr>
          <p:cNvPr id="17" name="Group 8">
            <a:extLst>
              <a:ext uri="{FF2B5EF4-FFF2-40B4-BE49-F238E27FC236}">
                <a16:creationId xmlns:a16="http://schemas.microsoft.com/office/drawing/2014/main" id="{36E25CE8-9702-A3FC-132D-8CC908F9FCC3}"/>
              </a:ext>
            </a:extLst>
          </p:cNvPr>
          <p:cNvGrpSpPr/>
          <p:nvPr/>
        </p:nvGrpSpPr>
        <p:grpSpPr>
          <a:xfrm>
            <a:off x="1028700" y="680344"/>
            <a:ext cx="16230600" cy="2391102"/>
            <a:chOff x="0" y="0"/>
            <a:chExt cx="4274726" cy="629755"/>
          </a:xfrm>
        </p:grpSpPr>
        <p:sp>
          <p:nvSpPr>
            <p:cNvPr id="18" name="Freeform 9">
              <a:extLst>
                <a:ext uri="{FF2B5EF4-FFF2-40B4-BE49-F238E27FC236}">
                  <a16:creationId xmlns:a16="http://schemas.microsoft.com/office/drawing/2014/main" id="{54DFCF90-9B1F-0E73-A236-C7D2701DD63F}"/>
                </a:ext>
              </a:extLst>
            </p:cNvPr>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9" name="TextBox 10">
              <a:extLst>
                <a:ext uri="{FF2B5EF4-FFF2-40B4-BE49-F238E27FC236}">
                  <a16:creationId xmlns:a16="http://schemas.microsoft.com/office/drawing/2014/main" id="{C4047D03-03A5-12F3-DB02-F8869A614DE3}"/>
                </a:ext>
              </a:extLst>
            </p:cNvPr>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20" name="TextBox 11">
            <a:extLst>
              <a:ext uri="{FF2B5EF4-FFF2-40B4-BE49-F238E27FC236}">
                <a16:creationId xmlns:a16="http://schemas.microsoft.com/office/drawing/2014/main" id="{7F51184F-2AC6-46B8-A5A7-CFEE8FEE16D1}"/>
              </a:ext>
            </a:extLst>
          </p:cNvPr>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Sjuande kapittel</a:t>
            </a:r>
          </a:p>
          <a:p>
            <a:pPr algn="ctr"/>
            <a:r>
              <a:rPr lang="nn-NO" sz="4999" i="1" dirty="0">
                <a:solidFill>
                  <a:srgbClr val="3B3E6E"/>
                </a:solidFill>
                <a:latin typeface="Kermit Semibold" panose="020F0503040000060003" pitchFamily="34" charset="0"/>
                <a:ea typeface="Marykate"/>
                <a:cs typeface="Marykate"/>
                <a:sym typeface="Marykate"/>
              </a:rPr>
              <a:t>Om å oppdage eit mysterium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5529579" y="1529079"/>
            <a:ext cx="7228843" cy="722884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3E6E"/>
            </a:solidFill>
          </p:spPr>
          <p:txBody>
            <a:bodyPr/>
            <a:lstStyle/>
            <a:p>
              <a:endParaRPr lang="nn-NO" noProof="0" dirty="0"/>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lang="nn-NO" noProof="0" dirty="0"/>
            </a:p>
          </p:txBody>
        </p:sp>
      </p:grpSp>
      <p:sp>
        <p:nvSpPr>
          <p:cNvPr id="7" name="TextBox 7"/>
          <p:cNvSpPr txBox="1"/>
          <p:nvPr/>
        </p:nvSpPr>
        <p:spPr>
          <a:xfrm rot="203391">
            <a:off x="6251495" y="4018675"/>
            <a:ext cx="5820048" cy="1707327"/>
          </a:xfrm>
          <a:prstGeom prst="rect">
            <a:avLst/>
          </a:prstGeom>
        </p:spPr>
        <p:txBody>
          <a:bodyPr wrap="square" lIns="0" tIns="0" rIns="0" bIns="0" rtlCol="0" anchor="t">
            <a:spAutoFit/>
          </a:bodyPr>
          <a:lstStyle/>
          <a:p>
            <a:pPr algn="ctr">
              <a:lnSpc>
                <a:spcPts val="14964"/>
              </a:lnSpc>
            </a:pPr>
            <a:r>
              <a:rPr lang="nn-NO" sz="7200" i="1" noProof="0" dirty="0">
                <a:solidFill>
                  <a:srgbClr val="F0F2F6"/>
                </a:solidFill>
                <a:latin typeface="Kermit Extrabold" panose="020F0503040000060003" pitchFamily="34" charset="0"/>
                <a:ea typeface="Marykate"/>
                <a:cs typeface="Marykate"/>
                <a:sym typeface="Marykate"/>
              </a:rPr>
              <a:t>1. desember</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127298" y="1028701"/>
            <a:ext cx="16033403" cy="1410824"/>
            <a:chOff x="0" y="0"/>
            <a:chExt cx="4274726" cy="371575"/>
          </a:xfrm>
        </p:grpSpPr>
        <p:sp>
          <p:nvSpPr>
            <p:cNvPr id="8" name="Freeform 8"/>
            <p:cNvSpPr/>
            <p:nvPr/>
          </p:nvSpPr>
          <p:spPr>
            <a:xfrm>
              <a:off x="0" y="0"/>
              <a:ext cx="4274726" cy="371575"/>
            </a:xfrm>
            <a:custGeom>
              <a:avLst/>
              <a:gdLst/>
              <a:ahLst/>
              <a:cxnLst/>
              <a:rect l="l" t="t" r="r" b="b"/>
              <a:pathLst>
                <a:path w="4274726" h="371575">
                  <a:moveTo>
                    <a:pt x="24327" y="0"/>
                  </a:moveTo>
                  <a:lnTo>
                    <a:pt x="4250399" y="0"/>
                  </a:lnTo>
                  <a:cubicBezTo>
                    <a:pt x="4263834" y="0"/>
                    <a:pt x="4274726" y="10891"/>
                    <a:pt x="4274726" y="24327"/>
                  </a:cubicBezTo>
                  <a:lnTo>
                    <a:pt x="4274726" y="347248"/>
                  </a:lnTo>
                  <a:cubicBezTo>
                    <a:pt x="4274726" y="353700"/>
                    <a:pt x="4272163" y="359888"/>
                    <a:pt x="4267601" y="364450"/>
                  </a:cubicBezTo>
                  <a:cubicBezTo>
                    <a:pt x="4263039" y="369012"/>
                    <a:pt x="4256851" y="371575"/>
                    <a:pt x="4250399" y="371575"/>
                  </a:cubicBezTo>
                  <a:lnTo>
                    <a:pt x="24327" y="371575"/>
                  </a:lnTo>
                  <a:cubicBezTo>
                    <a:pt x="10891" y="371575"/>
                    <a:pt x="0" y="360684"/>
                    <a:pt x="0" y="34724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4274726" cy="409675"/>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2636238" y="1099513"/>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oppdage eit mysterium</a:t>
            </a:r>
          </a:p>
        </p:txBody>
      </p:sp>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10193417" y="3081875"/>
            <a:ext cx="6967286" cy="6630109"/>
            <a:chOff x="-25968" y="0"/>
            <a:chExt cx="1835005" cy="1746202"/>
          </a:xfrm>
        </p:grpSpPr>
        <p:sp>
          <p:nvSpPr>
            <p:cNvPr id="13" name="Freeform 13"/>
            <p:cNvSpPr/>
            <p:nvPr/>
          </p:nvSpPr>
          <p:spPr>
            <a:xfrm>
              <a:off x="-25968" y="0"/>
              <a:ext cx="1835005" cy="1626713"/>
            </a:xfrm>
            <a:custGeom>
              <a:avLst/>
              <a:gdLst/>
              <a:ahLst/>
              <a:cxnLst/>
              <a:rect l="l" t="t" r="r" b="b"/>
              <a:pathLst>
                <a:path w="1835005" h="1626713">
                  <a:moveTo>
                    <a:pt x="56670" y="0"/>
                  </a:moveTo>
                  <a:lnTo>
                    <a:pt x="1778335" y="0"/>
                  </a:lnTo>
                  <a:cubicBezTo>
                    <a:pt x="1809633" y="0"/>
                    <a:pt x="1835005" y="25372"/>
                    <a:pt x="1835005" y="56670"/>
                  </a:cubicBezTo>
                  <a:lnTo>
                    <a:pt x="1835005" y="1570043"/>
                  </a:lnTo>
                  <a:cubicBezTo>
                    <a:pt x="1835005" y="1585073"/>
                    <a:pt x="1829035" y="1599487"/>
                    <a:pt x="1818407" y="1610115"/>
                  </a:cubicBezTo>
                  <a:cubicBezTo>
                    <a:pt x="1807779" y="1620742"/>
                    <a:pt x="1793365" y="1626713"/>
                    <a:pt x="1778335" y="1626713"/>
                  </a:cubicBezTo>
                  <a:lnTo>
                    <a:pt x="56670" y="1626713"/>
                  </a:lnTo>
                  <a:cubicBezTo>
                    <a:pt x="41640" y="1626713"/>
                    <a:pt x="27226" y="1620742"/>
                    <a:pt x="16598" y="1610115"/>
                  </a:cubicBezTo>
                  <a:cubicBezTo>
                    <a:pt x="5971" y="1599487"/>
                    <a:pt x="0" y="1585073"/>
                    <a:pt x="0" y="1570043"/>
                  </a:cubicBezTo>
                  <a:lnTo>
                    <a:pt x="0" y="56670"/>
                  </a:lnTo>
                  <a:cubicBezTo>
                    <a:pt x="0" y="41640"/>
                    <a:pt x="5971" y="27226"/>
                    <a:pt x="16598" y="16598"/>
                  </a:cubicBezTo>
                  <a:cubicBezTo>
                    <a:pt x="27226" y="5971"/>
                    <a:pt x="41640" y="0"/>
                    <a:pt x="5667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119755" y="81389"/>
              <a:ext cx="1595496" cy="1664813"/>
            </a:xfrm>
            <a:prstGeom prst="rect">
              <a:avLst/>
            </a:prstGeom>
          </p:spPr>
          <p:txBody>
            <a:bodyPr lIns="50800" tIns="50800" rIns="50800" bIns="50800" rtlCol="0" anchor="t"/>
            <a:lstStyle/>
            <a:p>
              <a:pPr algn="ctr">
                <a:lnSpc>
                  <a:spcPts val="4200"/>
                </a:lnSpc>
              </a:pPr>
              <a:r>
                <a:rPr lang="nn-NO" sz="3000" noProof="0" dirty="0">
                  <a:solidFill>
                    <a:srgbClr val="3B3E6E"/>
                  </a:solidFill>
                  <a:latin typeface="Kermit" panose="020F0503040000060003" pitchFamily="34" charset="0"/>
                  <a:ea typeface="Arial"/>
                  <a:cs typeface="Arial"/>
                  <a:sym typeface="Arial"/>
                </a:rPr>
                <a:t>Les første delen av det sjuande kapittelet fram til side 53 og «Grantre. Som ein stikk handa borti».</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Lesebestilling</a:t>
              </a:r>
            </a:p>
            <a:p>
              <a:pPr algn="ctr">
                <a:lnSpc>
                  <a:spcPts val="4200"/>
                </a:lnSpc>
              </a:pPr>
              <a:r>
                <a:rPr lang="nn-NO" sz="3000" noProof="0" dirty="0">
                  <a:solidFill>
                    <a:srgbClr val="3B3E6E"/>
                  </a:solidFill>
                  <a:latin typeface="Kermit" panose="020F0503040000060003" pitchFamily="34" charset="0"/>
                  <a:ea typeface="Arial"/>
                  <a:cs typeface="Arial"/>
                  <a:sym typeface="Arial"/>
                </a:rPr>
                <a:t>Medan de les, kan de prøve å legge merke til om noko har forandra seg med personane i forteljinga.</a:t>
              </a:r>
              <a:r>
                <a:rPr lang="nn-NO" sz="3000" noProof="0" dirty="0">
                  <a:solidFill>
                    <a:srgbClr val="000000"/>
                  </a:solidFill>
                  <a:latin typeface="Kermit" panose="020F0503040000060003" pitchFamily="34" charset="0"/>
                  <a:ea typeface="Arial"/>
                  <a:cs typeface="Arial"/>
                  <a:sym typeface="Arial"/>
                </a:rPr>
                <a:t> </a:t>
              </a:r>
            </a:p>
            <a:p>
              <a:pPr algn="ctr">
                <a:lnSpc>
                  <a:spcPts val="4200"/>
                </a:lnSpc>
              </a:pPr>
              <a:endParaRPr lang="nn-NO" sz="3000" noProof="0" dirty="0">
                <a:solidFill>
                  <a:srgbClr val="000000"/>
                </a:solidFill>
                <a:latin typeface="Kermit" panose="020F0503040000060003" pitchFamily="34" charset="0"/>
                <a:ea typeface="Arial"/>
                <a:cs typeface="Arial"/>
                <a:sym typeface="Arial"/>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TextBox 11"/>
          <p:cNvSpPr txBox="1"/>
          <p:nvPr/>
        </p:nvSpPr>
        <p:spPr>
          <a:xfrm>
            <a:off x="11700709" y="6428062"/>
            <a:ext cx="1565688" cy="749455"/>
          </a:xfrm>
          <a:prstGeom prst="rect">
            <a:avLst/>
          </a:prstGeom>
        </p:spPr>
        <p:txBody>
          <a:bodyPr lIns="0" tIns="0" rIns="0" bIns="0" rtlCol="0" anchor="t">
            <a:spAutoFit/>
          </a:bodyPr>
          <a:lstStyle/>
          <a:p>
            <a:pPr algn="ctr">
              <a:lnSpc>
                <a:spcPts val="5937"/>
              </a:lnSpc>
            </a:pPr>
            <a:r>
              <a:rPr lang="nn-NO" sz="4241" noProof="0" dirty="0">
                <a:solidFill>
                  <a:srgbClr val="3B3E6E"/>
                </a:solidFill>
                <a:latin typeface="Arial"/>
                <a:ea typeface="Arial"/>
                <a:cs typeface="Arial"/>
                <a:sym typeface="Arial"/>
              </a:rPr>
              <a:t>tekst</a:t>
            </a:r>
          </a:p>
        </p:txBody>
      </p:sp>
      <p:grpSp>
        <p:nvGrpSpPr>
          <p:cNvPr id="12" name="Group 12"/>
          <p:cNvGrpSpPr/>
          <p:nvPr/>
        </p:nvGrpSpPr>
        <p:grpSpPr>
          <a:xfrm>
            <a:off x="8001000" y="3023486"/>
            <a:ext cx="9159702" cy="6463416"/>
            <a:chOff x="143562" y="-4301"/>
            <a:chExt cx="2436956" cy="1702299"/>
          </a:xfrm>
        </p:grpSpPr>
        <p:sp>
          <p:nvSpPr>
            <p:cNvPr id="13" name="Freeform 13"/>
            <p:cNvSpPr/>
            <p:nvPr/>
          </p:nvSpPr>
          <p:spPr>
            <a:xfrm>
              <a:off x="143562" y="0"/>
              <a:ext cx="2436956" cy="1697998"/>
            </a:xfrm>
            <a:custGeom>
              <a:avLst/>
              <a:gdLst/>
              <a:ahLst/>
              <a:cxnLst/>
              <a:rect l="l" t="t" r="r" b="b"/>
              <a:pathLst>
                <a:path w="2580518" h="1637790">
                  <a:moveTo>
                    <a:pt x="40298" y="0"/>
                  </a:moveTo>
                  <a:lnTo>
                    <a:pt x="2540220" y="0"/>
                  </a:lnTo>
                  <a:cubicBezTo>
                    <a:pt x="2550907" y="0"/>
                    <a:pt x="2561157" y="4246"/>
                    <a:pt x="2568715" y="11803"/>
                  </a:cubicBezTo>
                  <a:cubicBezTo>
                    <a:pt x="2576272" y="19360"/>
                    <a:pt x="2580518" y="29610"/>
                    <a:pt x="2580518" y="40298"/>
                  </a:cubicBezTo>
                  <a:lnTo>
                    <a:pt x="2580518" y="1597492"/>
                  </a:lnTo>
                  <a:cubicBezTo>
                    <a:pt x="2580518" y="1608179"/>
                    <a:pt x="2576272" y="1618429"/>
                    <a:pt x="2568715" y="1625987"/>
                  </a:cubicBezTo>
                  <a:cubicBezTo>
                    <a:pt x="2561157" y="1633544"/>
                    <a:pt x="2550907" y="1637790"/>
                    <a:pt x="2540220" y="1637790"/>
                  </a:cubicBezTo>
                  <a:lnTo>
                    <a:pt x="40298" y="1637790"/>
                  </a:lnTo>
                  <a:cubicBezTo>
                    <a:pt x="29610" y="1637790"/>
                    <a:pt x="19360" y="1633544"/>
                    <a:pt x="11803" y="1625987"/>
                  </a:cubicBezTo>
                  <a:cubicBezTo>
                    <a:pt x="4246" y="1618429"/>
                    <a:pt x="0" y="1608179"/>
                    <a:pt x="0" y="1597492"/>
                  </a:cubicBezTo>
                  <a:lnTo>
                    <a:pt x="0" y="40298"/>
                  </a:lnTo>
                  <a:cubicBezTo>
                    <a:pt x="0" y="29610"/>
                    <a:pt x="4246" y="19360"/>
                    <a:pt x="11803" y="11803"/>
                  </a:cubicBezTo>
                  <a:cubicBezTo>
                    <a:pt x="19360" y="4246"/>
                    <a:pt x="29610" y="0"/>
                    <a:pt x="4029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269096" y="-4301"/>
              <a:ext cx="2185888" cy="1675890"/>
            </a:xfrm>
            <a:prstGeom prst="rect">
              <a:avLst/>
            </a:prstGeom>
          </p:spPr>
          <p:txBody>
            <a:bodyPr lIns="50800" tIns="50800" rIns="50800" bIns="50800" rtlCol="0" anchor="t"/>
            <a:lstStyle/>
            <a:p>
              <a:pPr algn="ctr">
                <a:lnSpc>
                  <a:spcPts val="2659"/>
                </a:lnSpc>
              </a:pPr>
              <a:endParaRPr lang="nn-NO" sz="3000"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Fann de noko som var annleis med mamma </a:t>
              </a:r>
            </a:p>
            <a:p>
              <a:pPr algn="ctr">
                <a:lnSpc>
                  <a:spcPts val="4200"/>
                </a:lnSpc>
              </a:pPr>
              <a:r>
                <a:rPr lang="nn-NO" sz="3000" noProof="0" dirty="0">
                  <a:solidFill>
                    <a:srgbClr val="3B3E6E"/>
                  </a:solidFill>
                  <a:latin typeface="Kermit" panose="020F0503040000060003" pitchFamily="34" charset="0"/>
                  <a:ea typeface="Arial"/>
                  <a:cs typeface="Arial"/>
                  <a:sym typeface="Arial"/>
                </a:rPr>
                <a:t>denne dagen? I så fall kva?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Fann de noko som var annleis med Jørgen? </a:t>
              </a:r>
            </a:p>
            <a:p>
              <a:pPr algn="ctr">
                <a:lnSpc>
                  <a:spcPts val="4200"/>
                </a:lnSpc>
              </a:pPr>
              <a:r>
                <a:rPr lang="nn-NO" sz="3000" noProof="0" dirty="0">
                  <a:solidFill>
                    <a:srgbClr val="3B3E6E"/>
                  </a:solidFill>
                  <a:latin typeface="Kermit" panose="020F0503040000060003" pitchFamily="34" charset="0"/>
                  <a:ea typeface="Arial"/>
                  <a:cs typeface="Arial"/>
                  <a:sym typeface="Arial"/>
                </a:rPr>
                <a:t>I så fall, kva?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Fann de noko som var annleis med Malin og Molla? I så fall, kva?</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er mysteriet Malin oppdagar?</a:t>
              </a:r>
            </a:p>
          </p:txBody>
        </p:sp>
      </p:grpSp>
      <p:grpSp>
        <p:nvGrpSpPr>
          <p:cNvPr id="16" name="Group 7">
            <a:extLst>
              <a:ext uri="{FF2B5EF4-FFF2-40B4-BE49-F238E27FC236}">
                <a16:creationId xmlns:a16="http://schemas.microsoft.com/office/drawing/2014/main" id="{5F6AADE0-5772-D2B4-C261-267F2FD72586}"/>
              </a:ext>
            </a:extLst>
          </p:cNvPr>
          <p:cNvGrpSpPr/>
          <p:nvPr/>
        </p:nvGrpSpPr>
        <p:grpSpPr>
          <a:xfrm>
            <a:off x="1127298" y="1028701"/>
            <a:ext cx="16033403" cy="1410824"/>
            <a:chOff x="0" y="0"/>
            <a:chExt cx="4274726" cy="371575"/>
          </a:xfrm>
        </p:grpSpPr>
        <p:sp>
          <p:nvSpPr>
            <p:cNvPr id="17" name="Freeform 8">
              <a:extLst>
                <a:ext uri="{FF2B5EF4-FFF2-40B4-BE49-F238E27FC236}">
                  <a16:creationId xmlns:a16="http://schemas.microsoft.com/office/drawing/2014/main" id="{CAF09DC5-BE40-B1D0-2FAD-D8FA54B0D9F6}"/>
                </a:ext>
              </a:extLst>
            </p:cNvPr>
            <p:cNvSpPr/>
            <p:nvPr/>
          </p:nvSpPr>
          <p:spPr>
            <a:xfrm>
              <a:off x="0" y="0"/>
              <a:ext cx="4274726" cy="371575"/>
            </a:xfrm>
            <a:custGeom>
              <a:avLst/>
              <a:gdLst/>
              <a:ahLst/>
              <a:cxnLst/>
              <a:rect l="l" t="t" r="r" b="b"/>
              <a:pathLst>
                <a:path w="4274726" h="371575">
                  <a:moveTo>
                    <a:pt x="24327" y="0"/>
                  </a:moveTo>
                  <a:lnTo>
                    <a:pt x="4250399" y="0"/>
                  </a:lnTo>
                  <a:cubicBezTo>
                    <a:pt x="4263834" y="0"/>
                    <a:pt x="4274726" y="10891"/>
                    <a:pt x="4274726" y="24327"/>
                  </a:cubicBezTo>
                  <a:lnTo>
                    <a:pt x="4274726" y="347248"/>
                  </a:lnTo>
                  <a:cubicBezTo>
                    <a:pt x="4274726" y="353700"/>
                    <a:pt x="4272163" y="359888"/>
                    <a:pt x="4267601" y="364450"/>
                  </a:cubicBezTo>
                  <a:cubicBezTo>
                    <a:pt x="4263039" y="369012"/>
                    <a:pt x="4256851" y="371575"/>
                    <a:pt x="4250399" y="371575"/>
                  </a:cubicBezTo>
                  <a:lnTo>
                    <a:pt x="24327" y="371575"/>
                  </a:lnTo>
                  <a:cubicBezTo>
                    <a:pt x="10891" y="371575"/>
                    <a:pt x="0" y="360684"/>
                    <a:pt x="0" y="34724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8" name="TextBox 9">
              <a:extLst>
                <a:ext uri="{FF2B5EF4-FFF2-40B4-BE49-F238E27FC236}">
                  <a16:creationId xmlns:a16="http://schemas.microsoft.com/office/drawing/2014/main" id="{22DACEC4-4653-DF18-5A1C-1D4AC230FF01}"/>
                </a:ext>
              </a:extLst>
            </p:cNvPr>
            <p:cNvSpPr txBox="1"/>
            <p:nvPr/>
          </p:nvSpPr>
          <p:spPr>
            <a:xfrm>
              <a:off x="0" y="-38100"/>
              <a:ext cx="4274726" cy="409675"/>
            </a:xfrm>
            <a:prstGeom prst="rect">
              <a:avLst/>
            </a:prstGeom>
          </p:spPr>
          <p:txBody>
            <a:bodyPr lIns="50800" tIns="50800" rIns="50800" bIns="50800" rtlCol="0" anchor="ctr"/>
            <a:lstStyle/>
            <a:p>
              <a:pPr algn="ctr">
                <a:lnSpc>
                  <a:spcPts val="2659"/>
                </a:lnSpc>
              </a:pPr>
              <a:endParaRPr lang="nn-NO" noProof="0" dirty="0"/>
            </a:p>
          </p:txBody>
        </p:sp>
      </p:grpSp>
      <p:sp>
        <p:nvSpPr>
          <p:cNvPr id="19" name="TextBox 10">
            <a:extLst>
              <a:ext uri="{FF2B5EF4-FFF2-40B4-BE49-F238E27FC236}">
                <a16:creationId xmlns:a16="http://schemas.microsoft.com/office/drawing/2014/main" id="{10FBF923-72E9-A69C-AA7F-A1BEF566E128}"/>
              </a:ext>
            </a:extLst>
          </p:cNvPr>
          <p:cNvSpPr txBox="1"/>
          <p:nvPr/>
        </p:nvSpPr>
        <p:spPr>
          <a:xfrm>
            <a:off x="2636238" y="1099513"/>
            <a:ext cx="13015522"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å oppdage eit mysterium</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028700"/>
            <a:ext cx="6134100" cy="2766558"/>
            <a:chOff x="0" y="0"/>
            <a:chExt cx="1723613" cy="728641"/>
          </a:xfrm>
        </p:grpSpPr>
        <p:sp>
          <p:nvSpPr>
            <p:cNvPr id="8" name="Freeform 8"/>
            <p:cNvSpPr/>
            <p:nvPr/>
          </p:nvSpPr>
          <p:spPr>
            <a:xfrm>
              <a:off x="0" y="0"/>
              <a:ext cx="1723613" cy="728641"/>
            </a:xfrm>
            <a:custGeom>
              <a:avLst/>
              <a:gdLst/>
              <a:ahLst/>
              <a:cxnLst/>
              <a:rect l="l" t="t" r="r" b="b"/>
              <a:pathLst>
                <a:path w="1723613" h="728641">
                  <a:moveTo>
                    <a:pt x="60333" y="0"/>
                  </a:moveTo>
                  <a:lnTo>
                    <a:pt x="1663280" y="0"/>
                  </a:lnTo>
                  <a:cubicBezTo>
                    <a:pt x="1679281" y="0"/>
                    <a:pt x="1694627" y="6356"/>
                    <a:pt x="1705942" y="17671"/>
                  </a:cubicBezTo>
                  <a:cubicBezTo>
                    <a:pt x="1717256" y="28986"/>
                    <a:pt x="1723613" y="44331"/>
                    <a:pt x="1723613" y="60333"/>
                  </a:cubicBezTo>
                  <a:lnTo>
                    <a:pt x="1723613" y="668308"/>
                  </a:lnTo>
                  <a:cubicBezTo>
                    <a:pt x="1723613" y="684309"/>
                    <a:pt x="1717256" y="699655"/>
                    <a:pt x="1705942" y="710970"/>
                  </a:cubicBezTo>
                  <a:cubicBezTo>
                    <a:pt x="1694627" y="722284"/>
                    <a:pt x="1679281" y="728641"/>
                    <a:pt x="1663280" y="728641"/>
                  </a:cubicBezTo>
                  <a:lnTo>
                    <a:pt x="60333" y="728641"/>
                  </a:lnTo>
                  <a:cubicBezTo>
                    <a:pt x="44331" y="728641"/>
                    <a:pt x="28986" y="722284"/>
                    <a:pt x="17671" y="710970"/>
                  </a:cubicBezTo>
                  <a:cubicBezTo>
                    <a:pt x="6356" y="699655"/>
                    <a:pt x="0" y="684309"/>
                    <a:pt x="0" y="668308"/>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766741"/>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2438747" y="1737984"/>
            <a:ext cx="3314006" cy="1203327"/>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Juletrea</a:t>
            </a:r>
          </a:p>
        </p:txBody>
      </p:sp>
      <p:grpSp>
        <p:nvGrpSpPr>
          <p:cNvPr id="11" name="Group 11"/>
          <p:cNvGrpSpPr/>
          <p:nvPr/>
        </p:nvGrpSpPr>
        <p:grpSpPr>
          <a:xfrm>
            <a:off x="7707805" y="1028700"/>
            <a:ext cx="9551495" cy="7099347"/>
            <a:chOff x="0" y="0"/>
            <a:chExt cx="2372467" cy="1763385"/>
          </a:xfrm>
        </p:grpSpPr>
        <p:sp>
          <p:nvSpPr>
            <p:cNvPr id="12" name="Freeform 12"/>
            <p:cNvSpPr/>
            <p:nvPr/>
          </p:nvSpPr>
          <p:spPr>
            <a:xfrm>
              <a:off x="0" y="0"/>
              <a:ext cx="2372467" cy="1763385"/>
            </a:xfrm>
            <a:custGeom>
              <a:avLst/>
              <a:gdLst/>
              <a:ahLst/>
              <a:cxnLst/>
              <a:rect l="l" t="t" r="r" b="b"/>
              <a:pathLst>
                <a:path w="2372467" h="1763385">
                  <a:moveTo>
                    <a:pt x="41338" y="0"/>
                  </a:moveTo>
                  <a:lnTo>
                    <a:pt x="2331129" y="0"/>
                  </a:lnTo>
                  <a:cubicBezTo>
                    <a:pt x="2353959" y="0"/>
                    <a:pt x="2372467" y="18508"/>
                    <a:pt x="2372467" y="41338"/>
                  </a:cubicBezTo>
                  <a:lnTo>
                    <a:pt x="2372467" y="1722047"/>
                  </a:lnTo>
                  <a:cubicBezTo>
                    <a:pt x="2372467" y="1744878"/>
                    <a:pt x="2353959" y="1763385"/>
                    <a:pt x="2331129" y="1763385"/>
                  </a:cubicBezTo>
                  <a:lnTo>
                    <a:pt x="41338" y="1763385"/>
                  </a:lnTo>
                  <a:cubicBezTo>
                    <a:pt x="18508" y="1763385"/>
                    <a:pt x="0" y="1744878"/>
                    <a:pt x="0" y="1722047"/>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2372467" cy="1801485"/>
            </a:xfrm>
            <a:prstGeom prst="rect">
              <a:avLst/>
            </a:prstGeom>
          </p:spPr>
          <p:txBody>
            <a:bodyPr lIns="53865" tIns="53865" rIns="53865" bIns="53865" rtlCol="0" anchor="ctr"/>
            <a:lstStyle/>
            <a:p>
              <a:pPr algn="ctr">
                <a:lnSpc>
                  <a:spcPts val="2659"/>
                </a:lnSpc>
              </a:pPr>
              <a:endParaRPr lang="nn-NO" noProof="0" dirty="0"/>
            </a:p>
          </p:txBody>
        </p:sp>
      </p:grpSp>
      <p:sp>
        <p:nvSpPr>
          <p:cNvPr id="14" name="TextBox 14"/>
          <p:cNvSpPr txBox="1"/>
          <p:nvPr/>
        </p:nvSpPr>
        <p:spPr>
          <a:xfrm>
            <a:off x="8616061" y="1737984"/>
            <a:ext cx="7734981" cy="5334000"/>
          </a:xfrm>
          <a:prstGeom prst="rect">
            <a:avLst/>
          </a:prstGeom>
        </p:spPr>
        <p:txBody>
          <a:bodyPr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Kvifor trur de Jørgen har så mange juletre framfor huset sitt og inne på kjøkkenet?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Kvifor trur de han ser irritert ut?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Kven trur de han snakkar med?</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skjer vidare?</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Les resten av kapittelet.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19" name="Group 7">
            <a:extLst>
              <a:ext uri="{FF2B5EF4-FFF2-40B4-BE49-F238E27FC236}">
                <a16:creationId xmlns:a16="http://schemas.microsoft.com/office/drawing/2014/main" id="{175E369A-531E-2646-666C-ACF892F9FB0E}"/>
              </a:ext>
            </a:extLst>
          </p:cNvPr>
          <p:cNvGrpSpPr/>
          <p:nvPr/>
        </p:nvGrpSpPr>
        <p:grpSpPr>
          <a:xfrm>
            <a:off x="1028700" y="1028700"/>
            <a:ext cx="6134400" cy="2766558"/>
            <a:chOff x="0" y="0"/>
            <a:chExt cx="1723613" cy="728641"/>
          </a:xfrm>
        </p:grpSpPr>
        <p:sp>
          <p:nvSpPr>
            <p:cNvPr id="20" name="Freeform 8">
              <a:extLst>
                <a:ext uri="{FF2B5EF4-FFF2-40B4-BE49-F238E27FC236}">
                  <a16:creationId xmlns:a16="http://schemas.microsoft.com/office/drawing/2014/main" id="{5E5D76E6-7990-DEDA-7931-C2EF7B46AAD1}"/>
                </a:ext>
              </a:extLst>
            </p:cNvPr>
            <p:cNvSpPr/>
            <p:nvPr/>
          </p:nvSpPr>
          <p:spPr>
            <a:xfrm>
              <a:off x="0" y="0"/>
              <a:ext cx="1723613" cy="728641"/>
            </a:xfrm>
            <a:custGeom>
              <a:avLst/>
              <a:gdLst/>
              <a:ahLst/>
              <a:cxnLst/>
              <a:rect l="l" t="t" r="r" b="b"/>
              <a:pathLst>
                <a:path w="1723613" h="728641">
                  <a:moveTo>
                    <a:pt x="60333" y="0"/>
                  </a:moveTo>
                  <a:lnTo>
                    <a:pt x="1663280" y="0"/>
                  </a:lnTo>
                  <a:cubicBezTo>
                    <a:pt x="1679281" y="0"/>
                    <a:pt x="1694627" y="6356"/>
                    <a:pt x="1705942" y="17671"/>
                  </a:cubicBezTo>
                  <a:cubicBezTo>
                    <a:pt x="1717256" y="28986"/>
                    <a:pt x="1723613" y="44331"/>
                    <a:pt x="1723613" y="60333"/>
                  </a:cubicBezTo>
                  <a:lnTo>
                    <a:pt x="1723613" y="668308"/>
                  </a:lnTo>
                  <a:cubicBezTo>
                    <a:pt x="1723613" y="684309"/>
                    <a:pt x="1717256" y="699655"/>
                    <a:pt x="1705942" y="710970"/>
                  </a:cubicBezTo>
                  <a:cubicBezTo>
                    <a:pt x="1694627" y="722284"/>
                    <a:pt x="1679281" y="728641"/>
                    <a:pt x="1663280" y="728641"/>
                  </a:cubicBezTo>
                  <a:lnTo>
                    <a:pt x="60333" y="728641"/>
                  </a:lnTo>
                  <a:cubicBezTo>
                    <a:pt x="44331" y="728641"/>
                    <a:pt x="28986" y="722284"/>
                    <a:pt x="17671" y="710970"/>
                  </a:cubicBezTo>
                  <a:cubicBezTo>
                    <a:pt x="6356" y="699655"/>
                    <a:pt x="0" y="684309"/>
                    <a:pt x="0" y="668308"/>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21" name="TextBox 9">
              <a:extLst>
                <a:ext uri="{FF2B5EF4-FFF2-40B4-BE49-F238E27FC236}">
                  <a16:creationId xmlns:a16="http://schemas.microsoft.com/office/drawing/2014/main" id="{8E10DEF2-3C51-2539-0BCC-CA97FCD19770}"/>
                </a:ext>
              </a:extLst>
            </p:cNvPr>
            <p:cNvSpPr txBox="1"/>
            <p:nvPr/>
          </p:nvSpPr>
          <p:spPr>
            <a:xfrm>
              <a:off x="0" y="-38100"/>
              <a:ext cx="1723613" cy="766741"/>
            </a:xfrm>
            <a:prstGeom prst="rect">
              <a:avLst/>
            </a:prstGeom>
          </p:spPr>
          <p:txBody>
            <a:bodyPr lIns="50800" tIns="50800" rIns="50800" bIns="50800" rtlCol="0" anchor="ctr"/>
            <a:lstStyle/>
            <a:p>
              <a:pPr algn="ctr">
                <a:lnSpc>
                  <a:spcPts val="2659"/>
                </a:lnSpc>
              </a:pPr>
              <a:endParaRPr lang="nn-NO" noProof="0" dirty="0"/>
            </a:p>
          </p:txBody>
        </p:sp>
      </p:grpSp>
      <p:sp>
        <p:nvSpPr>
          <p:cNvPr id="10" name="TextBox 10"/>
          <p:cNvSpPr txBox="1"/>
          <p:nvPr/>
        </p:nvSpPr>
        <p:spPr>
          <a:xfrm>
            <a:off x="1216985" y="1758110"/>
            <a:ext cx="5791199" cy="1163075"/>
          </a:xfrm>
          <a:prstGeom prst="rect">
            <a:avLst/>
          </a:prstGeom>
        </p:spPr>
        <p:txBody>
          <a:bodyPr wrap="square"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Malin og Molla</a:t>
            </a:r>
          </a:p>
        </p:txBody>
      </p:sp>
      <p:grpSp>
        <p:nvGrpSpPr>
          <p:cNvPr id="11" name="Group 11"/>
          <p:cNvGrpSpPr/>
          <p:nvPr/>
        </p:nvGrpSpPr>
        <p:grpSpPr>
          <a:xfrm>
            <a:off x="7707805" y="1028700"/>
            <a:ext cx="9551495" cy="8077200"/>
            <a:chOff x="0" y="0"/>
            <a:chExt cx="2372467" cy="1873782"/>
          </a:xfrm>
        </p:grpSpPr>
        <p:sp>
          <p:nvSpPr>
            <p:cNvPr id="12" name="Freeform 12"/>
            <p:cNvSpPr/>
            <p:nvPr/>
          </p:nvSpPr>
          <p:spPr>
            <a:xfrm>
              <a:off x="0" y="0"/>
              <a:ext cx="2372467" cy="1873782"/>
            </a:xfrm>
            <a:custGeom>
              <a:avLst/>
              <a:gdLst/>
              <a:ahLst/>
              <a:cxnLst/>
              <a:rect l="l" t="t" r="r" b="b"/>
              <a:pathLst>
                <a:path w="2372467" h="1873782">
                  <a:moveTo>
                    <a:pt x="41338" y="0"/>
                  </a:moveTo>
                  <a:lnTo>
                    <a:pt x="2331129" y="0"/>
                  </a:lnTo>
                  <a:cubicBezTo>
                    <a:pt x="2353959" y="0"/>
                    <a:pt x="2372467" y="18508"/>
                    <a:pt x="2372467" y="41338"/>
                  </a:cubicBezTo>
                  <a:lnTo>
                    <a:pt x="2372467" y="1832444"/>
                  </a:lnTo>
                  <a:cubicBezTo>
                    <a:pt x="2372467" y="1855274"/>
                    <a:pt x="2353959" y="1873782"/>
                    <a:pt x="2331129" y="1873782"/>
                  </a:cubicBezTo>
                  <a:lnTo>
                    <a:pt x="41338" y="1873782"/>
                  </a:lnTo>
                  <a:cubicBezTo>
                    <a:pt x="18508" y="1873782"/>
                    <a:pt x="0" y="1855274"/>
                    <a:pt x="0" y="1832444"/>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3" name="TextBox 13"/>
            <p:cNvSpPr txBox="1"/>
            <p:nvPr/>
          </p:nvSpPr>
          <p:spPr>
            <a:xfrm>
              <a:off x="0" y="-38100"/>
              <a:ext cx="2372467" cy="1911882"/>
            </a:xfrm>
            <a:prstGeom prst="rect">
              <a:avLst/>
            </a:prstGeom>
          </p:spPr>
          <p:txBody>
            <a:bodyPr lIns="53865" tIns="53865" rIns="53865" bIns="53865" rtlCol="0" anchor="ctr"/>
            <a:lstStyle/>
            <a:p>
              <a:pPr algn="ctr">
                <a:lnSpc>
                  <a:spcPts val="2659"/>
                </a:lnSpc>
              </a:pPr>
              <a:endParaRPr lang="nn-NO" noProof="0" dirty="0"/>
            </a:p>
          </p:txBody>
        </p:sp>
      </p:grpSp>
      <p:sp>
        <p:nvSpPr>
          <p:cNvPr id="14" name="TextBox 14"/>
          <p:cNvSpPr txBox="1"/>
          <p:nvPr/>
        </p:nvSpPr>
        <p:spPr>
          <a:xfrm>
            <a:off x="8616061" y="1496438"/>
            <a:ext cx="7734981" cy="6977488"/>
          </a:xfrm>
          <a:prstGeom prst="rect">
            <a:avLst/>
          </a:prstGeom>
        </p:spPr>
        <p:txBody>
          <a:bodyPr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Kven synest de verkar mest engsteleg </a:t>
            </a:r>
          </a:p>
          <a:p>
            <a:pPr algn="ctr">
              <a:lnSpc>
                <a:spcPts val="4200"/>
              </a:lnSpc>
            </a:pPr>
            <a:r>
              <a:rPr lang="nn-NO" sz="3000" noProof="0" dirty="0">
                <a:solidFill>
                  <a:srgbClr val="3B3E6E"/>
                </a:solidFill>
                <a:latin typeface="Kermit" panose="020F0503040000060003" pitchFamily="34" charset="0"/>
                <a:ea typeface="Arial"/>
                <a:cs typeface="Arial"/>
                <a:sym typeface="Arial"/>
              </a:rPr>
              <a:t>av Malin og Molla? Kan de finne eksempel i teksten vi las?</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Ville du ha tort å undersøke huset til Jørgen? Grunngi.</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dei gjer?</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Kvifor kan vi seie at alle juletrea på trappa </a:t>
            </a:r>
          </a:p>
          <a:p>
            <a:pPr algn="ctr">
              <a:lnSpc>
                <a:spcPts val="4200"/>
              </a:lnSpc>
            </a:pPr>
            <a:r>
              <a:rPr lang="nn-NO" sz="3000" noProof="0" dirty="0">
                <a:solidFill>
                  <a:srgbClr val="3B3E6E"/>
                </a:solidFill>
                <a:latin typeface="Kermit" panose="020F0503040000060003" pitchFamily="34" charset="0"/>
                <a:ea typeface="Arial"/>
                <a:cs typeface="Arial"/>
                <a:sym typeface="Arial"/>
              </a:rPr>
              <a:t>er eit mysterium?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skjer vidare no?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028700" y="1028700"/>
            <a:ext cx="6254707" cy="1543050"/>
            <a:chOff x="0" y="0"/>
            <a:chExt cx="1723613" cy="406400"/>
          </a:xfrm>
        </p:grpSpPr>
        <p:sp>
          <p:nvSpPr>
            <p:cNvPr id="8" name="Freeform 8"/>
            <p:cNvSpPr/>
            <p:nvPr/>
          </p:nvSpPr>
          <p:spPr>
            <a:xfrm>
              <a:off x="0" y="0"/>
              <a:ext cx="1723613" cy="406400"/>
            </a:xfrm>
            <a:custGeom>
              <a:avLst/>
              <a:gdLst/>
              <a:ahLst/>
              <a:cxnLst/>
              <a:rect l="l" t="t" r="r" b="b"/>
              <a:pathLst>
                <a:path w="1723613" h="406400">
                  <a:moveTo>
                    <a:pt x="60333" y="0"/>
                  </a:moveTo>
                  <a:lnTo>
                    <a:pt x="1663280" y="0"/>
                  </a:lnTo>
                  <a:cubicBezTo>
                    <a:pt x="1679281" y="0"/>
                    <a:pt x="1694627" y="6356"/>
                    <a:pt x="1705942" y="17671"/>
                  </a:cubicBezTo>
                  <a:cubicBezTo>
                    <a:pt x="1717256" y="28986"/>
                    <a:pt x="1723613" y="44331"/>
                    <a:pt x="1723613" y="60333"/>
                  </a:cubicBezTo>
                  <a:lnTo>
                    <a:pt x="1723613" y="346067"/>
                  </a:lnTo>
                  <a:cubicBezTo>
                    <a:pt x="1723613" y="362069"/>
                    <a:pt x="1717256" y="377414"/>
                    <a:pt x="1705942" y="388729"/>
                  </a:cubicBezTo>
                  <a:cubicBezTo>
                    <a:pt x="1694627" y="400044"/>
                    <a:pt x="1679281" y="406400"/>
                    <a:pt x="1663280" y="406400"/>
                  </a:cubicBezTo>
                  <a:lnTo>
                    <a:pt x="60333" y="406400"/>
                  </a:lnTo>
                  <a:cubicBezTo>
                    <a:pt x="44331" y="406400"/>
                    <a:pt x="28986" y="400044"/>
                    <a:pt x="17671" y="388729"/>
                  </a:cubicBezTo>
                  <a:cubicBezTo>
                    <a:pt x="6356" y="377414"/>
                    <a:pt x="0" y="362069"/>
                    <a:pt x="0" y="346067"/>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444500"/>
            </a:xfrm>
            <a:prstGeom prst="rect">
              <a:avLst/>
            </a:prstGeom>
          </p:spPr>
          <p:txBody>
            <a:bodyPr lIns="50800" tIns="50800" rIns="50800" bIns="50800" rtlCol="0" anchor="ctr"/>
            <a:lstStyle/>
            <a:p>
              <a:pPr algn="ctr">
                <a:lnSpc>
                  <a:spcPts val="2659"/>
                </a:lnSpc>
              </a:pPr>
              <a:endParaRPr lang="nn-NO" noProof="0" dirty="0"/>
            </a:p>
          </p:txBody>
        </p:sp>
      </p:grpSp>
      <p:grpSp>
        <p:nvGrpSpPr>
          <p:cNvPr id="10" name="Group 10"/>
          <p:cNvGrpSpPr/>
          <p:nvPr/>
        </p:nvGrpSpPr>
        <p:grpSpPr>
          <a:xfrm>
            <a:off x="7707805" y="1028700"/>
            <a:ext cx="9551495" cy="8229600"/>
            <a:chOff x="0" y="0"/>
            <a:chExt cx="2372467" cy="2044125"/>
          </a:xfrm>
        </p:grpSpPr>
        <p:sp>
          <p:nvSpPr>
            <p:cNvPr id="11" name="Freeform 11"/>
            <p:cNvSpPr/>
            <p:nvPr/>
          </p:nvSpPr>
          <p:spPr>
            <a:xfrm>
              <a:off x="0" y="0"/>
              <a:ext cx="2372467" cy="2044125"/>
            </a:xfrm>
            <a:custGeom>
              <a:avLst/>
              <a:gdLst/>
              <a:ahLst/>
              <a:cxnLst/>
              <a:rect l="l" t="t" r="r" b="b"/>
              <a:pathLst>
                <a:path w="2372467" h="2044125">
                  <a:moveTo>
                    <a:pt x="41338" y="0"/>
                  </a:moveTo>
                  <a:lnTo>
                    <a:pt x="2331129" y="0"/>
                  </a:lnTo>
                  <a:cubicBezTo>
                    <a:pt x="2353959" y="0"/>
                    <a:pt x="2372467" y="18508"/>
                    <a:pt x="2372467" y="41338"/>
                  </a:cubicBezTo>
                  <a:lnTo>
                    <a:pt x="2372467" y="2002788"/>
                  </a:lnTo>
                  <a:cubicBezTo>
                    <a:pt x="2372467" y="2025618"/>
                    <a:pt x="2353959" y="2044125"/>
                    <a:pt x="2331129" y="2044125"/>
                  </a:cubicBezTo>
                  <a:lnTo>
                    <a:pt x="41338" y="2044125"/>
                  </a:lnTo>
                  <a:cubicBezTo>
                    <a:pt x="18508" y="2044125"/>
                    <a:pt x="0" y="2025618"/>
                    <a:pt x="0" y="2002788"/>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p:cNvSpPr txBox="1"/>
            <p:nvPr/>
          </p:nvSpPr>
          <p:spPr>
            <a:xfrm>
              <a:off x="0" y="-38100"/>
              <a:ext cx="2372467" cy="2082225"/>
            </a:xfrm>
            <a:prstGeom prst="rect">
              <a:avLst/>
            </a:prstGeom>
          </p:spPr>
          <p:txBody>
            <a:bodyPr lIns="53865" tIns="53865" rIns="53865" bIns="53865" rtlCol="0" anchor="ctr"/>
            <a:lstStyle/>
            <a:p>
              <a:pPr algn="ctr">
                <a:lnSpc>
                  <a:spcPts val="2659"/>
                </a:lnSpc>
              </a:pPr>
              <a:endParaRPr lang="nn-NO" noProof="0" dirty="0"/>
            </a:p>
          </p:txBody>
        </p:sp>
      </p:grpSp>
      <p:grpSp>
        <p:nvGrpSpPr>
          <p:cNvPr id="13" name="Group 13"/>
          <p:cNvGrpSpPr/>
          <p:nvPr/>
        </p:nvGrpSpPr>
        <p:grpSpPr>
          <a:xfrm>
            <a:off x="1074321" y="2964430"/>
            <a:ext cx="6209086" cy="6293870"/>
            <a:chOff x="0" y="0"/>
            <a:chExt cx="1635315" cy="1657645"/>
          </a:xfrm>
        </p:grpSpPr>
        <p:sp>
          <p:nvSpPr>
            <p:cNvPr id="14" name="Freeform 14"/>
            <p:cNvSpPr/>
            <p:nvPr/>
          </p:nvSpPr>
          <p:spPr>
            <a:xfrm>
              <a:off x="0" y="0"/>
              <a:ext cx="1635315" cy="1657645"/>
            </a:xfrm>
            <a:custGeom>
              <a:avLst/>
              <a:gdLst/>
              <a:ahLst/>
              <a:cxnLst/>
              <a:rect l="l" t="t" r="r" b="b"/>
              <a:pathLst>
                <a:path w="1635315" h="1657645">
                  <a:moveTo>
                    <a:pt x="63590" y="0"/>
                  </a:moveTo>
                  <a:lnTo>
                    <a:pt x="1571724" y="0"/>
                  </a:lnTo>
                  <a:cubicBezTo>
                    <a:pt x="1606844" y="0"/>
                    <a:pt x="1635315" y="28470"/>
                    <a:pt x="1635315" y="63590"/>
                  </a:cubicBezTo>
                  <a:lnTo>
                    <a:pt x="1635315" y="1594054"/>
                  </a:lnTo>
                  <a:cubicBezTo>
                    <a:pt x="1635315" y="1610920"/>
                    <a:pt x="1628615" y="1627094"/>
                    <a:pt x="1616689" y="1639020"/>
                  </a:cubicBezTo>
                  <a:cubicBezTo>
                    <a:pt x="1604764" y="1650945"/>
                    <a:pt x="1588590" y="1657645"/>
                    <a:pt x="1571724" y="1657645"/>
                  </a:cubicBezTo>
                  <a:lnTo>
                    <a:pt x="63590" y="1657645"/>
                  </a:lnTo>
                  <a:cubicBezTo>
                    <a:pt x="46725" y="1657645"/>
                    <a:pt x="30551" y="1650945"/>
                    <a:pt x="18625" y="1639020"/>
                  </a:cubicBezTo>
                  <a:cubicBezTo>
                    <a:pt x="6700" y="1627094"/>
                    <a:pt x="0" y="1610920"/>
                    <a:pt x="0" y="1594054"/>
                  </a:cubicBezTo>
                  <a:lnTo>
                    <a:pt x="0" y="63590"/>
                  </a:lnTo>
                  <a:cubicBezTo>
                    <a:pt x="0" y="46725"/>
                    <a:pt x="6700" y="30551"/>
                    <a:pt x="18625" y="18625"/>
                  </a:cubicBezTo>
                  <a:cubicBezTo>
                    <a:pt x="30551" y="6700"/>
                    <a:pt x="46725" y="0"/>
                    <a:pt x="63590" y="0"/>
                  </a:cubicBezTo>
                  <a:close/>
                </a:path>
              </a:pathLst>
            </a:custGeom>
            <a:solidFill>
              <a:srgbClr val="FFF2E9"/>
            </a:solidFill>
            <a:ln w="95250" cap="rnd">
              <a:solidFill>
                <a:srgbClr val="9596AC"/>
              </a:solidFill>
              <a:prstDash val="solid"/>
              <a:round/>
            </a:ln>
          </p:spPr>
          <p:txBody>
            <a:bodyPr/>
            <a:lstStyle/>
            <a:p>
              <a:endParaRPr lang="nn-NO" noProof="0" dirty="0"/>
            </a:p>
          </p:txBody>
        </p:sp>
        <p:sp>
          <p:nvSpPr>
            <p:cNvPr id="15" name="TextBox 15"/>
            <p:cNvSpPr txBox="1"/>
            <p:nvPr/>
          </p:nvSpPr>
          <p:spPr>
            <a:xfrm>
              <a:off x="0" y="-38100"/>
              <a:ext cx="1635315" cy="1695745"/>
            </a:xfrm>
            <a:prstGeom prst="rect">
              <a:avLst/>
            </a:prstGeom>
          </p:spPr>
          <p:txBody>
            <a:bodyPr lIns="50800" tIns="50800" rIns="50800" bIns="50800" rtlCol="0" anchor="ctr"/>
            <a:lstStyle/>
            <a:p>
              <a:pPr algn="ctr">
                <a:lnSpc>
                  <a:spcPts val="2659"/>
                </a:lnSpc>
              </a:pPr>
              <a:endParaRPr lang="nn-NO" noProof="0" dirty="0"/>
            </a:p>
          </p:txBody>
        </p:sp>
      </p:grpSp>
      <p:sp>
        <p:nvSpPr>
          <p:cNvPr id="16" name="Freeform 16"/>
          <p:cNvSpPr/>
          <p:nvPr/>
        </p:nvSpPr>
        <p:spPr>
          <a:xfrm>
            <a:off x="1326655" y="2964430"/>
            <a:ext cx="5551774" cy="6068582"/>
          </a:xfrm>
          <a:custGeom>
            <a:avLst/>
            <a:gdLst/>
            <a:ahLst/>
            <a:cxnLst/>
            <a:rect l="l" t="t" r="r" b="b"/>
            <a:pathLst>
              <a:path w="5551774" h="6068582">
                <a:moveTo>
                  <a:pt x="0" y="0"/>
                </a:moveTo>
                <a:lnTo>
                  <a:pt x="5551774" y="0"/>
                </a:lnTo>
                <a:lnTo>
                  <a:pt x="5551774" y="6068583"/>
                </a:lnTo>
                <a:lnTo>
                  <a:pt x="0" y="6068583"/>
                </a:lnTo>
                <a:lnTo>
                  <a:pt x="0" y="0"/>
                </a:lnTo>
                <a:close/>
              </a:path>
            </a:pathLst>
          </a:custGeom>
          <a:blipFill>
            <a:blip r:embed="rId2" cstate="email">
              <a:extLst>
                <a:ext uri="{28A0092B-C50C-407E-A947-70E740481C1C}">
                  <a14:useLocalDpi xmlns:a14="http://schemas.microsoft.com/office/drawing/2010/main" val="0"/>
                </a:ext>
              </a:extLst>
            </a:blip>
            <a:stretch>
              <a:fillRect/>
            </a:stretch>
          </a:blipFill>
        </p:spPr>
        <p:txBody>
          <a:bodyPr/>
          <a:lstStyle/>
          <a:p>
            <a:endParaRPr lang="nn-NO" noProof="0" dirty="0"/>
          </a:p>
        </p:txBody>
      </p:sp>
      <p:sp>
        <p:nvSpPr>
          <p:cNvPr id="17" name="TextBox 17"/>
          <p:cNvSpPr txBox="1"/>
          <p:nvPr/>
        </p:nvSpPr>
        <p:spPr>
          <a:xfrm>
            <a:off x="2381072" y="1147487"/>
            <a:ext cx="3595584" cy="1163075"/>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Juletredikt</a:t>
            </a:r>
          </a:p>
        </p:txBody>
      </p:sp>
      <p:sp>
        <p:nvSpPr>
          <p:cNvPr id="18" name="TextBox 18"/>
          <p:cNvSpPr txBox="1"/>
          <p:nvPr/>
        </p:nvSpPr>
        <p:spPr>
          <a:xfrm>
            <a:off x="8616061" y="1866405"/>
            <a:ext cx="7734981" cy="5900270"/>
          </a:xfrm>
          <a:prstGeom prst="rect">
            <a:avLst/>
          </a:prstGeom>
        </p:spPr>
        <p:txBody>
          <a:bodyPr lIns="0" tIns="0" rIns="0" bIns="0" rtlCol="0" anchor="t">
            <a:spAutoFit/>
          </a:bodyPr>
          <a:lstStyle/>
          <a:p>
            <a:pPr algn="ctr">
              <a:lnSpc>
                <a:spcPts val="4200"/>
              </a:lnSpc>
            </a:pPr>
            <a:r>
              <a:rPr lang="nn-NO" sz="3000" noProof="0" dirty="0">
                <a:solidFill>
                  <a:srgbClr val="3B3E6E"/>
                </a:solidFill>
                <a:latin typeface="Kermit" panose="020F0503040000060003" pitchFamily="34" charset="0"/>
                <a:ea typeface="Arial"/>
                <a:cs typeface="Arial"/>
                <a:sym typeface="Arial"/>
              </a:rPr>
              <a:t>Eit figurdikt er eit dikt som er forma som det diktet handlar om. Forma eller figuren er med på å leggje meining til diktet.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Når ein skal skrive eit figurdikt med temaet juletre, kan det hjelpe å starte med å skrive ned alle orda ein kjem på som handlar om juletre. Lag gjerne ein ordbank på tavla. Desse orda kan elevane bruke i diktet sitt.</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De finn ein mal for juletredikt </a:t>
            </a:r>
            <a:r>
              <a:rPr lang="nn-NO" sz="3000" u="sng" noProof="0" dirty="0">
                <a:solidFill>
                  <a:srgbClr val="3B3E6E"/>
                </a:solidFill>
                <a:latin typeface="Kermit" panose="020F0503040000060003" pitchFamily="34" charset="0"/>
                <a:ea typeface="Arial"/>
                <a:cs typeface="Arial"/>
                <a:sym typeface="Arial"/>
                <a:hlinkClick r:id="rId3" tooltip="https://nynorsksenteret.no/julekalender/julekalender-2/juletredikt"/>
              </a:rPr>
              <a:t>her</a:t>
            </a:r>
            <a:r>
              <a:rPr lang="nn-NO" sz="3000" noProof="0" dirty="0">
                <a:solidFill>
                  <a:srgbClr val="3B3E6E"/>
                </a:solidFill>
                <a:latin typeface="Kermit" panose="020F0503040000060003" pitchFamily="34" charset="0"/>
                <a:ea typeface="Arial"/>
                <a:cs typeface="Arial"/>
                <a:sym typeface="Arial"/>
              </a:rPr>
              <a:t>.</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a:extLst>
            <a:ext uri="{FF2B5EF4-FFF2-40B4-BE49-F238E27FC236}">
              <a16:creationId xmlns:a16="http://schemas.microsoft.com/office/drawing/2014/main" id="{8F974BDE-E53C-C6F9-7127-AC7632D5C8D3}"/>
            </a:ext>
          </a:extLst>
        </p:cNvPr>
        <p:cNvGrpSpPr/>
        <p:nvPr/>
      </p:nvGrpSpPr>
      <p:grpSpPr>
        <a:xfrm>
          <a:off x="0" y="0"/>
          <a:ext cx="0" cy="0"/>
          <a:chOff x="0" y="0"/>
          <a:chExt cx="0" cy="0"/>
        </a:xfrm>
      </p:grpSpPr>
      <p:grpSp>
        <p:nvGrpSpPr>
          <p:cNvPr id="7" name="Group 7">
            <a:extLst>
              <a:ext uri="{FF2B5EF4-FFF2-40B4-BE49-F238E27FC236}">
                <a16:creationId xmlns:a16="http://schemas.microsoft.com/office/drawing/2014/main" id="{792BE08B-537D-CA1D-39EC-EDA626F23961}"/>
              </a:ext>
            </a:extLst>
          </p:cNvPr>
          <p:cNvGrpSpPr/>
          <p:nvPr/>
        </p:nvGrpSpPr>
        <p:grpSpPr>
          <a:xfrm>
            <a:off x="1028700" y="1028700"/>
            <a:ext cx="6544342" cy="3694305"/>
            <a:chOff x="0" y="0"/>
            <a:chExt cx="1723613" cy="972986"/>
          </a:xfrm>
        </p:grpSpPr>
        <p:sp>
          <p:nvSpPr>
            <p:cNvPr id="8" name="Freeform 8">
              <a:extLst>
                <a:ext uri="{FF2B5EF4-FFF2-40B4-BE49-F238E27FC236}">
                  <a16:creationId xmlns:a16="http://schemas.microsoft.com/office/drawing/2014/main" id="{CD91B581-838D-D914-6CF2-57C9552EC4DF}"/>
                </a:ext>
              </a:extLst>
            </p:cNvPr>
            <p:cNvSpPr/>
            <p:nvPr/>
          </p:nvSpPr>
          <p:spPr>
            <a:xfrm>
              <a:off x="0" y="0"/>
              <a:ext cx="1723613" cy="972986"/>
            </a:xfrm>
            <a:custGeom>
              <a:avLst/>
              <a:gdLst/>
              <a:ahLst/>
              <a:cxnLst/>
              <a:rect l="l" t="t" r="r" b="b"/>
              <a:pathLst>
                <a:path w="1723613" h="972986">
                  <a:moveTo>
                    <a:pt x="60333" y="0"/>
                  </a:moveTo>
                  <a:lnTo>
                    <a:pt x="1663280" y="0"/>
                  </a:lnTo>
                  <a:cubicBezTo>
                    <a:pt x="1679281" y="0"/>
                    <a:pt x="1694627" y="6356"/>
                    <a:pt x="1705942" y="17671"/>
                  </a:cubicBezTo>
                  <a:cubicBezTo>
                    <a:pt x="1717256" y="28986"/>
                    <a:pt x="1723613" y="44331"/>
                    <a:pt x="1723613" y="60333"/>
                  </a:cubicBezTo>
                  <a:lnTo>
                    <a:pt x="1723613" y="912653"/>
                  </a:lnTo>
                  <a:cubicBezTo>
                    <a:pt x="1723613" y="928654"/>
                    <a:pt x="1717256" y="944000"/>
                    <a:pt x="1705942" y="955315"/>
                  </a:cubicBezTo>
                  <a:cubicBezTo>
                    <a:pt x="1694627" y="966629"/>
                    <a:pt x="1679281" y="972986"/>
                    <a:pt x="1663280" y="972986"/>
                  </a:cubicBezTo>
                  <a:lnTo>
                    <a:pt x="60333" y="972986"/>
                  </a:lnTo>
                  <a:cubicBezTo>
                    <a:pt x="44331" y="972986"/>
                    <a:pt x="28986" y="966629"/>
                    <a:pt x="17671" y="955315"/>
                  </a:cubicBezTo>
                  <a:cubicBezTo>
                    <a:pt x="6356" y="944000"/>
                    <a:pt x="0" y="928654"/>
                    <a:pt x="0" y="912653"/>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a:extLst>
                <a:ext uri="{FF2B5EF4-FFF2-40B4-BE49-F238E27FC236}">
                  <a16:creationId xmlns:a16="http://schemas.microsoft.com/office/drawing/2014/main" id="{6DF95B12-2792-8E26-4A22-925F528BE449}"/>
                </a:ext>
              </a:extLst>
            </p:cNvPr>
            <p:cNvSpPr txBox="1"/>
            <p:nvPr/>
          </p:nvSpPr>
          <p:spPr>
            <a:xfrm>
              <a:off x="0" y="-38100"/>
              <a:ext cx="1723613" cy="1011086"/>
            </a:xfrm>
            <a:prstGeom prst="rect">
              <a:avLst/>
            </a:prstGeom>
          </p:spPr>
          <p:txBody>
            <a:bodyPr lIns="50800" tIns="50800" rIns="50800" bIns="50800" rtlCol="0" anchor="ctr"/>
            <a:lstStyle/>
            <a:p>
              <a:pPr algn="ctr">
                <a:lnSpc>
                  <a:spcPts val="2659"/>
                </a:lnSpc>
              </a:pPr>
              <a:endParaRPr lang="nn-NO" noProof="0" dirty="0"/>
            </a:p>
          </p:txBody>
        </p:sp>
      </p:grpSp>
      <p:grpSp>
        <p:nvGrpSpPr>
          <p:cNvPr id="10" name="Group 10">
            <a:extLst>
              <a:ext uri="{FF2B5EF4-FFF2-40B4-BE49-F238E27FC236}">
                <a16:creationId xmlns:a16="http://schemas.microsoft.com/office/drawing/2014/main" id="{0AD4A412-8BA7-2CFD-4137-9E4276F94B22}"/>
              </a:ext>
            </a:extLst>
          </p:cNvPr>
          <p:cNvGrpSpPr/>
          <p:nvPr/>
        </p:nvGrpSpPr>
        <p:grpSpPr>
          <a:xfrm>
            <a:off x="8049292" y="1028700"/>
            <a:ext cx="9551495" cy="7230005"/>
            <a:chOff x="0" y="0"/>
            <a:chExt cx="2372467" cy="1795839"/>
          </a:xfrm>
        </p:grpSpPr>
        <p:sp>
          <p:nvSpPr>
            <p:cNvPr id="11" name="Freeform 11">
              <a:extLst>
                <a:ext uri="{FF2B5EF4-FFF2-40B4-BE49-F238E27FC236}">
                  <a16:creationId xmlns:a16="http://schemas.microsoft.com/office/drawing/2014/main" id="{446EC496-6FA5-93B9-DEE3-D75863557211}"/>
                </a:ext>
              </a:extLst>
            </p:cNvPr>
            <p:cNvSpPr/>
            <p:nvPr/>
          </p:nvSpPr>
          <p:spPr>
            <a:xfrm>
              <a:off x="0" y="0"/>
              <a:ext cx="2372467" cy="1795839"/>
            </a:xfrm>
            <a:custGeom>
              <a:avLst/>
              <a:gdLst/>
              <a:ahLst/>
              <a:cxnLst/>
              <a:rect l="l" t="t" r="r" b="b"/>
              <a:pathLst>
                <a:path w="2372467" h="1795839">
                  <a:moveTo>
                    <a:pt x="41338" y="0"/>
                  </a:moveTo>
                  <a:lnTo>
                    <a:pt x="2331129" y="0"/>
                  </a:lnTo>
                  <a:cubicBezTo>
                    <a:pt x="2353959" y="0"/>
                    <a:pt x="2372467" y="18508"/>
                    <a:pt x="2372467" y="41338"/>
                  </a:cubicBezTo>
                  <a:lnTo>
                    <a:pt x="2372467" y="1754501"/>
                  </a:lnTo>
                  <a:cubicBezTo>
                    <a:pt x="2372467" y="1777331"/>
                    <a:pt x="2353959" y="1795839"/>
                    <a:pt x="2331129" y="1795839"/>
                  </a:cubicBezTo>
                  <a:lnTo>
                    <a:pt x="41338" y="1795839"/>
                  </a:lnTo>
                  <a:cubicBezTo>
                    <a:pt x="18508" y="1795839"/>
                    <a:pt x="0" y="1777331"/>
                    <a:pt x="0" y="1754501"/>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a:extLst>
                <a:ext uri="{FF2B5EF4-FFF2-40B4-BE49-F238E27FC236}">
                  <a16:creationId xmlns:a16="http://schemas.microsoft.com/office/drawing/2014/main" id="{6C57C9DA-D71B-A990-038B-BB3FAABF07F5}"/>
                </a:ext>
              </a:extLst>
            </p:cNvPr>
            <p:cNvSpPr txBox="1"/>
            <p:nvPr/>
          </p:nvSpPr>
          <p:spPr>
            <a:xfrm>
              <a:off x="0" y="-38100"/>
              <a:ext cx="2372467" cy="1833939"/>
            </a:xfrm>
            <a:prstGeom prst="rect">
              <a:avLst/>
            </a:prstGeom>
          </p:spPr>
          <p:txBody>
            <a:bodyPr lIns="53865" tIns="53865" rIns="53865" bIns="53865" rtlCol="0" anchor="ctr"/>
            <a:lstStyle/>
            <a:p>
              <a:pPr algn="ctr">
                <a:lnSpc>
                  <a:spcPts val="2659"/>
                </a:lnSpc>
              </a:pPr>
              <a:endParaRPr lang="nn-NO" noProof="0" dirty="0"/>
            </a:p>
          </p:txBody>
        </p:sp>
      </p:grpSp>
      <p:sp>
        <p:nvSpPr>
          <p:cNvPr id="13" name="TextBox 13">
            <a:extLst>
              <a:ext uri="{FF2B5EF4-FFF2-40B4-BE49-F238E27FC236}">
                <a16:creationId xmlns:a16="http://schemas.microsoft.com/office/drawing/2014/main" id="{23FEB74B-2C40-61DD-85B3-6918DEAE9847}"/>
              </a:ext>
            </a:extLst>
          </p:cNvPr>
          <p:cNvSpPr txBox="1"/>
          <p:nvPr/>
        </p:nvSpPr>
        <p:spPr>
          <a:xfrm>
            <a:off x="2532787" y="1961787"/>
            <a:ext cx="3314006" cy="1828129"/>
          </a:xfrm>
          <a:prstGeom prst="rect">
            <a:avLst/>
          </a:prstGeom>
        </p:spPr>
        <p:txBody>
          <a:bodyPr lIns="0" tIns="0" rIns="0" bIns="0" rtlCol="0" anchor="t">
            <a:spAutoFit/>
          </a:bodyPr>
          <a:lstStyle/>
          <a:p>
            <a:pPr algn="ctr">
              <a:lnSpc>
                <a:spcPts val="6999"/>
              </a:lnSpc>
            </a:pPr>
            <a:r>
              <a:rPr lang="nn-NO" sz="6999" i="1" noProof="0" dirty="0">
                <a:solidFill>
                  <a:srgbClr val="3B3E6E"/>
                </a:solidFill>
                <a:latin typeface="Kermit Extrabold" panose="020F0503040000060003" pitchFamily="34" charset="0"/>
                <a:ea typeface="Marykate"/>
                <a:cs typeface="Marykate"/>
                <a:sym typeface="Marykate"/>
              </a:rPr>
              <a:t>Del 1 Englane</a:t>
            </a:r>
          </a:p>
        </p:txBody>
      </p:sp>
      <p:sp>
        <p:nvSpPr>
          <p:cNvPr id="14" name="TextBox 14">
            <a:extLst>
              <a:ext uri="{FF2B5EF4-FFF2-40B4-BE49-F238E27FC236}">
                <a16:creationId xmlns:a16="http://schemas.microsoft.com/office/drawing/2014/main" id="{FDE60556-F8FE-DE18-C519-F03C070F67CF}"/>
              </a:ext>
            </a:extLst>
          </p:cNvPr>
          <p:cNvSpPr txBox="1"/>
          <p:nvPr/>
        </p:nvSpPr>
        <p:spPr>
          <a:xfrm>
            <a:off x="9144000" y="1961787"/>
            <a:ext cx="7369512" cy="5078313"/>
          </a:xfrm>
          <a:prstGeom prst="rect">
            <a:avLst/>
          </a:prstGeom>
        </p:spPr>
        <p:txBody>
          <a:bodyPr lIns="0" tIns="0" rIns="0" bIns="0" rtlCol="0" anchor="t">
            <a:spAutoFit/>
          </a:bodyPr>
          <a:lstStyle/>
          <a:p>
            <a:pPr algn="ctr"/>
            <a:r>
              <a:rPr lang="nn-NO" sz="3000" dirty="0">
                <a:solidFill>
                  <a:srgbClr val="3B3E6E"/>
                </a:solidFill>
                <a:latin typeface="Kermit" panose="020F0503040000060003" pitchFamily="34" charset="0"/>
                <a:ea typeface="Arial"/>
                <a:cs typeface="Arial"/>
                <a:sym typeface="Arial"/>
              </a:rPr>
              <a:t>Vi har no lese ferdig den første delen av boka, «Englane».</a:t>
            </a:r>
          </a:p>
          <a:p>
            <a:pPr algn="ctr"/>
            <a:endParaRPr lang="nn-NO" sz="3000" dirty="0">
              <a:solidFill>
                <a:srgbClr val="3B3E6E"/>
              </a:solidFill>
              <a:latin typeface="Kermit" panose="020F0503040000060003" pitchFamily="34" charset="0"/>
              <a:ea typeface="Arial"/>
              <a:cs typeface="Arial"/>
              <a:sym typeface="Arial"/>
            </a:endParaRPr>
          </a:p>
          <a:p>
            <a:pPr algn="ctr"/>
            <a:r>
              <a:rPr lang="nn-NO" sz="3000" dirty="0">
                <a:solidFill>
                  <a:srgbClr val="3B3E6E"/>
                </a:solidFill>
                <a:latin typeface="Kermit" panose="020F0503040000060003" pitchFamily="34" charset="0"/>
                <a:ea typeface="Arial"/>
                <a:cs typeface="Arial"/>
                <a:sym typeface="Arial"/>
              </a:rPr>
              <a:t>Kvifor trur de denne delen heiter «Englane»? </a:t>
            </a:r>
          </a:p>
          <a:p>
            <a:pPr algn="ctr"/>
            <a:endParaRPr lang="nn-NO" sz="3000" dirty="0">
              <a:solidFill>
                <a:srgbClr val="3B3E6E"/>
              </a:solidFill>
              <a:latin typeface="Kermit" panose="020F0503040000060003" pitchFamily="34" charset="0"/>
              <a:ea typeface="Arial"/>
              <a:cs typeface="Arial"/>
              <a:sym typeface="Arial"/>
            </a:endParaRPr>
          </a:p>
          <a:p>
            <a:pPr algn="ctr"/>
            <a:r>
              <a:rPr lang="nn-NO" sz="3000" dirty="0">
                <a:solidFill>
                  <a:srgbClr val="3B3E6E"/>
                </a:solidFill>
                <a:latin typeface="Kermit" panose="020F0503040000060003" pitchFamily="34" charset="0"/>
                <a:ea typeface="Arial"/>
                <a:cs typeface="Arial"/>
                <a:sym typeface="Arial"/>
              </a:rPr>
              <a:t>Kven kan englane i forteljinga vere, tenker de?</a:t>
            </a:r>
          </a:p>
          <a:p>
            <a:pPr algn="ctr"/>
            <a:endParaRPr lang="nn-NO" sz="3000" dirty="0">
              <a:solidFill>
                <a:srgbClr val="3B3E6E"/>
              </a:solidFill>
              <a:latin typeface="Kermit" panose="020F0503040000060003" pitchFamily="34" charset="0"/>
              <a:ea typeface="Arial"/>
              <a:cs typeface="Arial"/>
              <a:sym typeface="Arial"/>
            </a:endParaRPr>
          </a:p>
          <a:p>
            <a:pPr algn="ctr"/>
            <a:r>
              <a:rPr lang="nn-NO" sz="3000" dirty="0">
                <a:solidFill>
                  <a:srgbClr val="3B3E6E"/>
                </a:solidFill>
                <a:latin typeface="Kermit" panose="020F0503040000060003" pitchFamily="34" charset="0"/>
                <a:ea typeface="Arial"/>
                <a:cs typeface="Arial"/>
                <a:sym typeface="Arial"/>
              </a:rPr>
              <a:t>Neste del heiter «Heksa». </a:t>
            </a:r>
          </a:p>
          <a:p>
            <a:pPr algn="ctr"/>
            <a:r>
              <a:rPr lang="nn-NO" sz="3000" dirty="0">
                <a:solidFill>
                  <a:srgbClr val="3B3E6E"/>
                </a:solidFill>
                <a:latin typeface="Kermit" panose="020F0503040000060003" pitchFamily="34" charset="0"/>
                <a:ea typeface="Arial"/>
                <a:cs typeface="Arial"/>
                <a:sym typeface="Arial"/>
              </a:rPr>
              <a:t>Kva trur de skjer i den delen?</a:t>
            </a:r>
          </a:p>
        </p:txBody>
      </p:sp>
    </p:spTree>
    <p:extLst>
      <p:ext uri="{BB962C8B-B14F-4D97-AF65-F5344CB8AC3E}">
        <p14:creationId xmlns:p14="http://schemas.microsoft.com/office/powerpoint/2010/main" val="14243121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grpSp>
        <p:nvGrpSpPr>
          <p:cNvPr id="7" name="Group 7"/>
          <p:cNvGrpSpPr/>
          <p:nvPr/>
        </p:nvGrpSpPr>
        <p:grpSpPr>
          <a:xfrm>
            <a:off x="1028700" y="1028700"/>
            <a:ext cx="6544342" cy="3694305"/>
            <a:chOff x="0" y="0"/>
            <a:chExt cx="1723613" cy="972986"/>
          </a:xfrm>
        </p:grpSpPr>
        <p:sp>
          <p:nvSpPr>
            <p:cNvPr id="8" name="Freeform 8"/>
            <p:cNvSpPr/>
            <p:nvPr/>
          </p:nvSpPr>
          <p:spPr>
            <a:xfrm>
              <a:off x="0" y="0"/>
              <a:ext cx="1723613" cy="972986"/>
            </a:xfrm>
            <a:custGeom>
              <a:avLst/>
              <a:gdLst/>
              <a:ahLst/>
              <a:cxnLst/>
              <a:rect l="l" t="t" r="r" b="b"/>
              <a:pathLst>
                <a:path w="1723613" h="972986">
                  <a:moveTo>
                    <a:pt x="60333" y="0"/>
                  </a:moveTo>
                  <a:lnTo>
                    <a:pt x="1663280" y="0"/>
                  </a:lnTo>
                  <a:cubicBezTo>
                    <a:pt x="1679281" y="0"/>
                    <a:pt x="1694627" y="6356"/>
                    <a:pt x="1705942" y="17671"/>
                  </a:cubicBezTo>
                  <a:cubicBezTo>
                    <a:pt x="1717256" y="28986"/>
                    <a:pt x="1723613" y="44331"/>
                    <a:pt x="1723613" y="60333"/>
                  </a:cubicBezTo>
                  <a:lnTo>
                    <a:pt x="1723613" y="912653"/>
                  </a:lnTo>
                  <a:cubicBezTo>
                    <a:pt x="1723613" y="928654"/>
                    <a:pt x="1717256" y="944000"/>
                    <a:pt x="1705942" y="955315"/>
                  </a:cubicBezTo>
                  <a:cubicBezTo>
                    <a:pt x="1694627" y="966629"/>
                    <a:pt x="1679281" y="972986"/>
                    <a:pt x="1663280" y="972986"/>
                  </a:cubicBezTo>
                  <a:lnTo>
                    <a:pt x="60333" y="972986"/>
                  </a:lnTo>
                  <a:cubicBezTo>
                    <a:pt x="44331" y="972986"/>
                    <a:pt x="28986" y="966629"/>
                    <a:pt x="17671" y="955315"/>
                  </a:cubicBezTo>
                  <a:cubicBezTo>
                    <a:pt x="6356" y="944000"/>
                    <a:pt x="0" y="928654"/>
                    <a:pt x="0" y="912653"/>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9" name="TextBox 9"/>
            <p:cNvSpPr txBox="1"/>
            <p:nvPr/>
          </p:nvSpPr>
          <p:spPr>
            <a:xfrm>
              <a:off x="0" y="-38100"/>
              <a:ext cx="1723613" cy="1011086"/>
            </a:xfrm>
            <a:prstGeom prst="rect">
              <a:avLst/>
            </a:prstGeom>
          </p:spPr>
          <p:txBody>
            <a:bodyPr lIns="50800" tIns="50800" rIns="50800" bIns="50800" rtlCol="0" anchor="ctr"/>
            <a:lstStyle/>
            <a:p>
              <a:pPr algn="ctr">
                <a:lnSpc>
                  <a:spcPts val="2659"/>
                </a:lnSpc>
              </a:pPr>
              <a:endParaRPr lang="nn-NO" noProof="0" dirty="0"/>
            </a:p>
          </p:txBody>
        </p:sp>
      </p:grpSp>
      <p:grpSp>
        <p:nvGrpSpPr>
          <p:cNvPr id="10" name="Group 10"/>
          <p:cNvGrpSpPr/>
          <p:nvPr/>
        </p:nvGrpSpPr>
        <p:grpSpPr>
          <a:xfrm>
            <a:off x="8049292" y="1028700"/>
            <a:ext cx="9551495" cy="7230005"/>
            <a:chOff x="0" y="0"/>
            <a:chExt cx="2372467" cy="1795839"/>
          </a:xfrm>
        </p:grpSpPr>
        <p:sp>
          <p:nvSpPr>
            <p:cNvPr id="11" name="Freeform 11"/>
            <p:cNvSpPr/>
            <p:nvPr/>
          </p:nvSpPr>
          <p:spPr>
            <a:xfrm>
              <a:off x="0" y="0"/>
              <a:ext cx="2372467" cy="1795839"/>
            </a:xfrm>
            <a:custGeom>
              <a:avLst/>
              <a:gdLst/>
              <a:ahLst/>
              <a:cxnLst/>
              <a:rect l="l" t="t" r="r" b="b"/>
              <a:pathLst>
                <a:path w="2372467" h="1795839">
                  <a:moveTo>
                    <a:pt x="41338" y="0"/>
                  </a:moveTo>
                  <a:lnTo>
                    <a:pt x="2331129" y="0"/>
                  </a:lnTo>
                  <a:cubicBezTo>
                    <a:pt x="2353959" y="0"/>
                    <a:pt x="2372467" y="18508"/>
                    <a:pt x="2372467" y="41338"/>
                  </a:cubicBezTo>
                  <a:lnTo>
                    <a:pt x="2372467" y="1754501"/>
                  </a:lnTo>
                  <a:cubicBezTo>
                    <a:pt x="2372467" y="1777331"/>
                    <a:pt x="2353959" y="1795839"/>
                    <a:pt x="2331129" y="1795839"/>
                  </a:cubicBezTo>
                  <a:lnTo>
                    <a:pt x="41338" y="1795839"/>
                  </a:lnTo>
                  <a:cubicBezTo>
                    <a:pt x="18508" y="1795839"/>
                    <a:pt x="0" y="1777331"/>
                    <a:pt x="0" y="1754501"/>
                  </a:cubicBezTo>
                  <a:lnTo>
                    <a:pt x="0" y="41338"/>
                  </a:lnTo>
                  <a:cubicBezTo>
                    <a:pt x="0" y="18508"/>
                    <a:pt x="18508" y="0"/>
                    <a:pt x="41338"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2" name="TextBox 12"/>
            <p:cNvSpPr txBox="1"/>
            <p:nvPr/>
          </p:nvSpPr>
          <p:spPr>
            <a:xfrm>
              <a:off x="0" y="-38100"/>
              <a:ext cx="2372467" cy="1833939"/>
            </a:xfrm>
            <a:prstGeom prst="rect">
              <a:avLst/>
            </a:prstGeom>
          </p:spPr>
          <p:txBody>
            <a:bodyPr lIns="53865" tIns="53865" rIns="53865" bIns="53865" rtlCol="0" anchor="ctr"/>
            <a:lstStyle/>
            <a:p>
              <a:pPr algn="ctr">
                <a:lnSpc>
                  <a:spcPts val="2659"/>
                </a:lnSpc>
              </a:pPr>
              <a:endParaRPr lang="nn-NO" noProof="0" dirty="0"/>
            </a:p>
          </p:txBody>
        </p:sp>
      </p:grpSp>
      <p:sp>
        <p:nvSpPr>
          <p:cNvPr id="13" name="TextBox 13"/>
          <p:cNvSpPr txBox="1"/>
          <p:nvPr/>
        </p:nvSpPr>
        <p:spPr>
          <a:xfrm>
            <a:off x="2532787" y="1961787"/>
            <a:ext cx="3314006" cy="1828129"/>
          </a:xfrm>
          <a:prstGeom prst="rect">
            <a:avLst/>
          </a:prstGeom>
        </p:spPr>
        <p:txBody>
          <a:bodyPr lIns="0" tIns="0" rIns="0" bIns="0" rtlCol="0" anchor="t">
            <a:spAutoFit/>
          </a:bodyPr>
          <a:lstStyle/>
          <a:p>
            <a:pPr algn="ctr">
              <a:lnSpc>
                <a:spcPts val="6999"/>
              </a:lnSpc>
            </a:pPr>
            <a:r>
              <a:rPr lang="nn-NO" sz="6999" i="1" noProof="0" dirty="0">
                <a:solidFill>
                  <a:srgbClr val="3B3E6E"/>
                </a:solidFill>
                <a:latin typeface="Kermit Extrabold" panose="020F0503040000060003" pitchFamily="34" charset="0"/>
                <a:ea typeface="Marykate"/>
                <a:cs typeface="Marykate"/>
                <a:sym typeface="Marykate"/>
              </a:rPr>
              <a:t>Del 1 Englane</a:t>
            </a:r>
          </a:p>
        </p:txBody>
      </p:sp>
      <p:sp>
        <p:nvSpPr>
          <p:cNvPr id="14" name="TextBox 14"/>
          <p:cNvSpPr txBox="1"/>
          <p:nvPr/>
        </p:nvSpPr>
        <p:spPr>
          <a:xfrm>
            <a:off x="9140284" y="1978402"/>
            <a:ext cx="7369512" cy="4276299"/>
          </a:xfrm>
          <a:prstGeom prst="rect">
            <a:avLst/>
          </a:prstGeom>
        </p:spPr>
        <p:txBody>
          <a:bodyPr lIns="0" tIns="0" rIns="0" bIns="0" rtlCol="0" anchor="t">
            <a:spAutoFit/>
          </a:bodyPr>
          <a:lstStyle/>
          <a:p>
            <a:pPr algn="ctr">
              <a:lnSpc>
                <a:spcPts val="5599"/>
              </a:lnSpc>
            </a:pPr>
            <a:r>
              <a:rPr lang="nn-NO" sz="3999" noProof="0" dirty="0">
                <a:solidFill>
                  <a:srgbClr val="3B3E6E"/>
                </a:solidFill>
                <a:latin typeface="Kermit" panose="020F0503040000060003" pitchFamily="34" charset="0"/>
                <a:ea typeface="Arial"/>
                <a:cs typeface="Arial"/>
                <a:sym typeface="Arial"/>
              </a:rPr>
              <a:t>Dei sju første kapitla høyrer til den første delen, «Englane».</a:t>
            </a:r>
          </a:p>
          <a:p>
            <a:pPr algn="ctr">
              <a:lnSpc>
                <a:spcPts val="5599"/>
              </a:lnSpc>
            </a:pPr>
            <a:endParaRPr lang="nn-NO" sz="3999" noProof="0" dirty="0">
              <a:solidFill>
                <a:srgbClr val="3B3E6E"/>
              </a:solidFill>
              <a:latin typeface="Kermit" panose="020F0503040000060003" pitchFamily="34" charset="0"/>
              <a:ea typeface="Arial"/>
              <a:cs typeface="Arial"/>
              <a:sym typeface="Arial"/>
            </a:endParaRPr>
          </a:p>
          <a:p>
            <a:pPr algn="ctr">
              <a:lnSpc>
                <a:spcPts val="5599"/>
              </a:lnSpc>
            </a:pPr>
            <a:r>
              <a:rPr lang="nn-NO" sz="3999" noProof="0" dirty="0">
                <a:solidFill>
                  <a:srgbClr val="3B3E6E"/>
                </a:solidFill>
                <a:latin typeface="Kermit" panose="020F0503040000060003" pitchFamily="34" charset="0"/>
                <a:ea typeface="Arial"/>
                <a:cs typeface="Arial"/>
                <a:sym typeface="Arial"/>
              </a:rPr>
              <a:t>Mens vi les, kan de prøve å tenke på kvifor denne delen heiter akkurat det.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8"/>
          <p:cNvGrpSpPr/>
          <p:nvPr/>
        </p:nvGrpSpPr>
        <p:grpSpPr>
          <a:xfrm>
            <a:off x="1028700" y="680344"/>
            <a:ext cx="16230600" cy="2391102"/>
            <a:chOff x="0" y="0"/>
            <a:chExt cx="4274726" cy="629755"/>
          </a:xfrm>
        </p:grpSpPr>
        <p:sp>
          <p:nvSpPr>
            <p:cNvPr id="9" name="Freeform 9"/>
            <p:cNvSpPr/>
            <p:nvPr/>
          </p:nvSpPr>
          <p:spPr>
            <a:xfrm>
              <a:off x="0" y="0"/>
              <a:ext cx="4274726" cy="629755"/>
            </a:xfrm>
            <a:custGeom>
              <a:avLst/>
              <a:gdLst/>
              <a:ahLst/>
              <a:cxnLst/>
              <a:rect l="l" t="t" r="r" b="b"/>
              <a:pathLst>
                <a:path w="4274726" h="629755">
                  <a:moveTo>
                    <a:pt x="24327" y="0"/>
                  </a:moveTo>
                  <a:lnTo>
                    <a:pt x="4250399" y="0"/>
                  </a:lnTo>
                  <a:cubicBezTo>
                    <a:pt x="4263834" y="0"/>
                    <a:pt x="4274726" y="10891"/>
                    <a:pt x="4274726" y="24327"/>
                  </a:cubicBezTo>
                  <a:lnTo>
                    <a:pt x="4274726" y="605428"/>
                  </a:lnTo>
                  <a:cubicBezTo>
                    <a:pt x="4274726" y="618864"/>
                    <a:pt x="4263834" y="629755"/>
                    <a:pt x="4250399" y="629755"/>
                  </a:cubicBezTo>
                  <a:lnTo>
                    <a:pt x="24327" y="629755"/>
                  </a:lnTo>
                  <a:cubicBezTo>
                    <a:pt x="10891" y="629755"/>
                    <a:pt x="0" y="618864"/>
                    <a:pt x="0" y="605428"/>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0" name="TextBox 10"/>
            <p:cNvSpPr txBox="1"/>
            <p:nvPr/>
          </p:nvSpPr>
          <p:spPr>
            <a:xfrm>
              <a:off x="0" y="-38100"/>
              <a:ext cx="4274726" cy="667855"/>
            </a:xfrm>
            <a:prstGeom prst="rect">
              <a:avLst/>
            </a:prstGeom>
          </p:spPr>
          <p:txBody>
            <a:bodyPr lIns="50800" tIns="50800" rIns="50800" bIns="50800" rtlCol="0" anchor="ctr"/>
            <a:lstStyle/>
            <a:p>
              <a:pPr algn="ctr">
                <a:lnSpc>
                  <a:spcPts val="2659"/>
                </a:lnSpc>
              </a:pPr>
              <a:endParaRPr lang="nn-NO" noProof="0" dirty="0"/>
            </a:p>
          </p:txBody>
        </p:sp>
      </p:grpSp>
      <p:sp>
        <p:nvSpPr>
          <p:cNvPr id="11" name="TextBox 11"/>
          <p:cNvSpPr txBox="1"/>
          <p:nvPr/>
        </p:nvSpPr>
        <p:spPr>
          <a:xfrm>
            <a:off x="2717551" y="952693"/>
            <a:ext cx="12852897" cy="1846403"/>
          </a:xfrm>
          <a:prstGeom prst="rect">
            <a:avLst/>
          </a:prstGeom>
        </p:spPr>
        <p:txBody>
          <a:bodyPr lIns="0" tIns="0" rIns="0" bIns="0" rtlCol="0" anchor="t">
            <a:spAutoFit/>
          </a:bodyPr>
          <a:lstStyle/>
          <a:p>
            <a:pPr algn="ctr"/>
            <a:r>
              <a:rPr lang="nn-NO" sz="6999" noProof="0" dirty="0">
                <a:solidFill>
                  <a:srgbClr val="3B3E6E"/>
                </a:solidFill>
                <a:latin typeface="Kermit Extrabold" panose="020F0503040000060003" pitchFamily="34" charset="0"/>
                <a:ea typeface="Marykate"/>
                <a:cs typeface="Marykate"/>
                <a:sym typeface="Marykate"/>
              </a:rPr>
              <a:t>Første kapittel</a:t>
            </a:r>
          </a:p>
          <a:p>
            <a:pPr algn="ctr"/>
            <a:r>
              <a:rPr lang="nn-NO" sz="4999" i="1" noProof="0" dirty="0">
                <a:solidFill>
                  <a:srgbClr val="3B3E6E"/>
                </a:solidFill>
                <a:latin typeface="Kermit Semibold" panose="020F0503040000060003" pitchFamily="34" charset="0"/>
                <a:ea typeface="Marykate"/>
                <a:cs typeface="Marykate"/>
                <a:sym typeface="Marykate"/>
              </a:rPr>
              <a:t>Om gatelykter og bitte små sjokoladar</a:t>
            </a:r>
          </a:p>
        </p:txBody>
      </p:sp>
      <p:grpSp>
        <p:nvGrpSpPr>
          <p:cNvPr id="12" name="Group 12"/>
          <p:cNvGrpSpPr/>
          <p:nvPr/>
        </p:nvGrpSpPr>
        <p:grpSpPr>
          <a:xfrm>
            <a:off x="10292014" y="3163310"/>
            <a:ext cx="6967286" cy="6167320"/>
            <a:chOff x="0" y="-19050"/>
            <a:chExt cx="1835005" cy="1624315"/>
          </a:xfrm>
        </p:grpSpPr>
        <p:sp>
          <p:nvSpPr>
            <p:cNvPr id="13" name="Freeform 13"/>
            <p:cNvSpPr/>
            <p:nvPr/>
          </p:nvSpPr>
          <p:spPr>
            <a:xfrm>
              <a:off x="0" y="0"/>
              <a:ext cx="1835005" cy="1586215"/>
            </a:xfrm>
            <a:custGeom>
              <a:avLst/>
              <a:gdLst/>
              <a:ahLst/>
              <a:cxnLst/>
              <a:rect l="l" t="t" r="r" b="b"/>
              <a:pathLst>
                <a:path w="1835005" h="1586215">
                  <a:moveTo>
                    <a:pt x="56670" y="0"/>
                  </a:moveTo>
                  <a:lnTo>
                    <a:pt x="1778335" y="0"/>
                  </a:lnTo>
                  <a:cubicBezTo>
                    <a:pt x="1809633" y="0"/>
                    <a:pt x="1835005" y="25372"/>
                    <a:pt x="1835005" y="56670"/>
                  </a:cubicBezTo>
                  <a:lnTo>
                    <a:pt x="1835005" y="1529545"/>
                  </a:lnTo>
                  <a:cubicBezTo>
                    <a:pt x="1835005" y="1544574"/>
                    <a:pt x="1829035" y="1558989"/>
                    <a:pt x="1818407" y="1569616"/>
                  </a:cubicBezTo>
                  <a:cubicBezTo>
                    <a:pt x="1807779" y="1580244"/>
                    <a:pt x="1793365" y="1586215"/>
                    <a:pt x="1778335" y="1586215"/>
                  </a:cubicBezTo>
                  <a:lnTo>
                    <a:pt x="56670" y="1586215"/>
                  </a:lnTo>
                  <a:cubicBezTo>
                    <a:pt x="41640" y="1586215"/>
                    <a:pt x="27226" y="1580244"/>
                    <a:pt x="16598" y="1569616"/>
                  </a:cubicBezTo>
                  <a:cubicBezTo>
                    <a:pt x="5971" y="1558989"/>
                    <a:pt x="0" y="1544574"/>
                    <a:pt x="0" y="1529545"/>
                  </a:cubicBezTo>
                  <a:lnTo>
                    <a:pt x="0" y="56670"/>
                  </a:lnTo>
                  <a:cubicBezTo>
                    <a:pt x="0" y="41640"/>
                    <a:pt x="5971" y="27226"/>
                    <a:pt x="16598" y="16598"/>
                  </a:cubicBezTo>
                  <a:cubicBezTo>
                    <a:pt x="27226" y="5971"/>
                    <a:pt x="41640" y="0"/>
                    <a:pt x="56670"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4" name="TextBox 14"/>
            <p:cNvSpPr txBox="1"/>
            <p:nvPr/>
          </p:nvSpPr>
          <p:spPr>
            <a:xfrm>
              <a:off x="141203" y="-19050"/>
              <a:ext cx="1552599" cy="1624315"/>
            </a:xfrm>
            <a:prstGeom prst="rect">
              <a:avLst/>
            </a:prstGeom>
          </p:spPr>
          <p:txBody>
            <a:bodyPr lIns="50800" tIns="50800" rIns="50800" bIns="50800" rtlCol="0" anchor="t"/>
            <a:lstStyle/>
            <a:p>
              <a:pPr algn="ctr">
                <a:lnSpc>
                  <a:spcPts val="2659"/>
                </a:lnSpc>
              </a:pPr>
              <a:endParaRPr lang="nn-NO" noProof="0" dirty="0">
                <a:latin typeface="Kermit" panose="020F0503040000060003" pitchFamily="34" charset="0"/>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Det første kapittelet heiter</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Om gatelykter og </a:t>
              </a:r>
            </a:p>
            <a:p>
              <a:pPr algn="ctr">
                <a:lnSpc>
                  <a:spcPts val="4200"/>
                </a:lnSpc>
              </a:pPr>
              <a:r>
                <a:rPr lang="nn-NO" sz="3000" b="1" noProof="0" dirty="0">
                  <a:solidFill>
                    <a:srgbClr val="3B3E6E"/>
                  </a:solidFill>
                  <a:latin typeface="Kermit" panose="020F0503040000060003" pitchFamily="34" charset="0"/>
                  <a:ea typeface="Arial Bold"/>
                  <a:cs typeface="Arial Bold"/>
                  <a:sym typeface="Arial Bold"/>
                </a:rPr>
                <a:t>bitte små sjokoladar.</a:t>
              </a:r>
            </a:p>
            <a:p>
              <a:pPr algn="ctr">
                <a:lnSpc>
                  <a:spcPts val="4200"/>
                </a:lnSpc>
              </a:pPr>
              <a:endParaRPr lang="nn-NO" sz="3000" b="1" noProof="0" dirty="0">
                <a:solidFill>
                  <a:srgbClr val="3B3E6E"/>
                </a:solidFill>
                <a:latin typeface="Kermit" panose="020F0503040000060003" pitchFamily="34" charset="0"/>
                <a:ea typeface="Arial Bold"/>
                <a:cs typeface="Arial Bold"/>
                <a:sym typeface="Arial Bold"/>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dette kapittelet </a:t>
              </a:r>
            </a:p>
            <a:p>
              <a:pPr algn="ctr">
                <a:lnSpc>
                  <a:spcPts val="4200"/>
                </a:lnSpc>
              </a:pPr>
              <a:r>
                <a:rPr lang="nn-NO" sz="3000" noProof="0" dirty="0">
                  <a:solidFill>
                    <a:srgbClr val="3B3E6E"/>
                  </a:solidFill>
                  <a:latin typeface="Kermit" panose="020F0503040000060003" pitchFamily="34" charset="0"/>
                  <a:ea typeface="Arial"/>
                  <a:cs typeface="Arial"/>
                  <a:sym typeface="Arial"/>
                </a:rPr>
                <a:t>kjem til å handle om?</a:t>
              </a:r>
            </a:p>
            <a:p>
              <a:pPr algn="ctr">
                <a:lnSpc>
                  <a:spcPts val="4200"/>
                </a:lnSpc>
              </a:pPr>
              <a:endParaRPr lang="nn-NO" sz="3000" noProof="0" dirty="0">
                <a:solidFill>
                  <a:srgbClr val="3B3E6E"/>
                </a:solidFill>
                <a:latin typeface="Kermit" panose="020F0503040000060003" pitchFamily="34" charset="0"/>
                <a:ea typeface="Arial"/>
                <a:cs typeface="Arial"/>
                <a:sym typeface="Arial"/>
              </a:endParaRPr>
            </a:p>
            <a:p>
              <a:pPr algn="ctr">
                <a:lnSpc>
                  <a:spcPts val="4200"/>
                </a:lnSpc>
              </a:pPr>
              <a:r>
                <a:rPr lang="nn-NO" sz="3000" noProof="0" dirty="0">
                  <a:solidFill>
                    <a:srgbClr val="3B3E6E"/>
                  </a:solidFill>
                  <a:latin typeface="Kermit" panose="020F0503040000060003" pitchFamily="34" charset="0"/>
                  <a:ea typeface="Arial"/>
                  <a:cs typeface="Arial"/>
                  <a:sym typeface="Arial"/>
                </a:rPr>
                <a:t>Kva trur de dei bitte små sjokoladane har i ei adventsbok å gjere?</a:t>
              </a:r>
            </a:p>
          </p:txBody>
        </p:sp>
      </p:grpSp>
      <p:pic>
        <p:nvPicPr>
          <p:cNvPr id="19" name="Bilete 18">
            <a:extLst>
              <a:ext uri="{FF2B5EF4-FFF2-40B4-BE49-F238E27FC236}">
                <a16:creationId xmlns:a16="http://schemas.microsoft.com/office/drawing/2014/main" id="{8576FB67-D16D-B06C-E648-6B68322C48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48973" y="3235641"/>
            <a:ext cx="5895026" cy="705135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5"/>
          <p:cNvGrpSpPr/>
          <p:nvPr/>
        </p:nvGrpSpPr>
        <p:grpSpPr>
          <a:xfrm>
            <a:off x="10714958" y="3155480"/>
            <a:ext cx="6544342" cy="3225914"/>
            <a:chOff x="0" y="0"/>
            <a:chExt cx="1723613" cy="849624"/>
          </a:xfrm>
        </p:grpSpPr>
        <p:sp>
          <p:nvSpPr>
            <p:cNvPr id="6" name="Freeform 6"/>
            <p:cNvSpPr/>
            <p:nvPr/>
          </p:nvSpPr>
          <p:spPr>
            <a:xfrm>
              <a:off x="0" y="0"/>
              <a:ext cx="1723613" cy="849624"/>
            </a:xfrm>
            <a:custGeom>
              <a:avLst/>
              <a:gdLst/>
              <a:ahLst/>
              <a:cxnLst/>
              <a:rect l="l" t="t" r="r" b="b"/>
              <a:pathLst>
                <a:path w="1723613" h="849624">
                  <a:moveTo>
                    <a:pt x="60333" y="0"/>
                  </a:moveTo>
                  <a:lnTo>
                    <a:pt x="1663280" y="0"/>
                  </a:lnTo>
                  <a:cubicBezTo>
                    <a:pt x="1679281" y="0"/>
                    <a:pt x="1694627" y="6356"/>
                    <a:pt x="1705942" y="17671"/>
                  </a:cubicBezTo>
                  <a:cubicBezTo>
                    <a:pt x="1717256" y="28986"/>
                    <a:pt x="1723613" y="44331"/>
                    <a:pt x="1723613" y="60333"/>
                  </a:cubicBezTo>
                  <a:lnTo>
                    <a:pt x="1723613" y="789291"/>
                  </a:lnTo>
                  <a:cubicBezTo>
                    <a:pt x="1723613" y="805292"/>
                    <a:pt x="1717256" y="820638"/>
                    <a:pt x="1705942" y="831953"/>
                  </a:cubicBezTo>
                  <a:cubicBezTo>
                    <a:pt x="1694627" y="843267"/>
                    <a:pt x="1679281" y="849624"/>
                    <a:pt x="1663280" y="849624"/>
                  </a:cubicBezTo>
                  <a:lnTo>
                    <a:pt x="60333" y="849624"/>
                  </a:lnTo>
                  <a:cubicBezTo>
                    <a:pt x="44331" y="849624"/>
                    <a:pt x="28986" y="843267"/>
                    <a:pt x="17671" y="831953"/>
                  </a:cubicBezTo>
                  <a:cubicBezTo>
                    <a:pt x="6356" y="820638"/>
                    <a:pt x="0" y="805292"/>
                    <a:pt x="0" y="789291"/>
                  </a:cubicBezTo>
                  <a:lnTo>
                    <a:pt x="0" y="60333"/>
                  </a:lnTo>
                  <a:cubicBezTo>
                    <a:pt x="0" y="44331"/>
                    <a:pt x="6356" y="28986"/>
                    <a:pt x="17671" y="17671"/>
                  </a:cubicBezTo>
                  <a:cubicBezTo>
                    <a:pt x="28986" y="6356"/>
                    <a:pt x="44331" y="0"/>
                    <a:pt x="60333"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7" name="TextBox 7"/>
            <p:cNvSpPr txBox="1"/>
            <p:nvPr/>
          </p:nvSpPr>
          <p:spPr>
            <a:xfrm>
              <a:off x="0" y="-38100"/>
              <a:ext cx="1723613" cy="887724"/>
            </a:xfrm>
            <a:prstGeom prst="rect">
              <a:avLst/>
            </a:prstGeom>
          </p:spPr>
          <p:txBody>
            <a:bodyPr lIns="50800" tIns="50800" rIns="50800" bIns="50800" rtlCol="0" anchor="ctr"/>
            <a:lstStyle/>
            <a:p>
              <a:pPr algn="ctr">
                <a:lnSpc>
                  <a:spcPts val="2659"/>
                </a:lnSpc>
              </a:pPr>
              <a:endParaRPr lang="nn-NO" noProof="0" dirty="0"/>
            </a:p>
          </p:txBody>
        </p:sp>
      </p:grpSp>
      <p:sp>
        <p:nvSpPr>
          <p:cNvPr id="8" name="TextBox 8"/>
          <p:cNvSpPr txBox="1"/>
          <p:nvPr/>
        </p:nvSpPr>
        <p:spPr>
          <a:xfrm>
            <a:off x="11208213" y="3930237"/>
            <a:ext cx="5557831" cy="1600200"/>
          </a:xfrm>
          <a:prstGeom prst="rect">
            <a:avLst/>
          </a:prstGeom>
        </p:spPr>
        <p:txBody>
          <a:bodyPr lIns="0" tIns="0" rIns="0" bIns="0" rtlCol="0" anchor="t">
            <a:spAutoFit/>
          </a:bodyPr>
          <a:lstStyle/>
          <a:p>
            <a:pPr algn="ctr">
              <a:lnSpc>
                <a:spcPts val="4200"/>
              </a:lnSpc>
            </a:pPr>
            <a:r>
              <a:rPr lang="nn-NO" sz="3200" noProof="0" dirty="0">
                <a:solidFill>
                  <a:srgbClr val="3B3E6E"/>
                </a:solidFill>
                <a:latin typeface="Kermit" panose="020F0503040000060003" pitchFamily="34" charset="0"/>
                <a:ea typeface="Arial"/>
                <a:cs typeface="Arial"/>
                <a:sym typeface="Arial"/>
              </a:rPr>
              <a:t>Les første del av kapittelet fram til side 15.</a:t>
            </a:r>
          </a:p>
          <a:p>
            <a:pPr algn="ctr">
              <a:lnSpc>
                <a:spcPts val="4200"/>
              </a:lnSpc>
            </a:pPr>
            <a:endParaRPr lang="nn-NO" sz="3200" noProof="0" dirty="0">
              <a:solidFill>
                <a:srgbClr val="3B3E6E"/>
              </a:solidFill>
              <a:latin typeface="Kermit" panose="020F0503040000060003" pitchFamily="34" charset="0"/>
              <a:ea typeface="Arial"/>
              <a:cs typeface="Arial"/>
              <a:sym typeface="Arial"/>
            </a:endParaRPr>
          </a:p>
        </p:txBody>
      </p:sp>
      <p:grpSp>
        <p:nvGrpSpPr>
          <p:cNvPr id="9" name="Group 9"/>
          <p:cNvGrpSpPr/>
          <p:nvPr/>
        </p:nvGrpSpPr>
        <p:grpSpPr>
          <a:xfrm>
            <a:off x="1028700" y="680344"/>
            <a:ext cx="16230600" cy="1796156"/>
            <a:chOff x="0" y="0"/>
            <a:chExt cx="4274726" cy="486023"/>
          </a:xfrm>
        </p:grpSpPr>
        <p:sp>
          <p:nvSpPr>
            <p:cNvPr id="10" name="Freeform 10"/>
            <p:cNvSpPr/>
            <p:nvPr/>
          </p:nvSpPr>
          <p:spPr>
            <a:xfrm>
              <a:off x="0" y="0"/>
              <a:ext cx="4274726" cy="486023"/>
            </a:xfrm>
            <a:custGeom>
              <a:avLst/>
              <a:gdLst/>
              <a:ahLst/>
              <a:cxnLst/>
              <a:rect l="l" t="t" r="r" b="b"/>
              <a:pathLst>
                <a:path w="4274726" h="486023">
                  <a:moveTo>
                    <a:pt x="24327" y="0"/>
                  </a:moveTo>
                  <a:lnTo>
                    <a:pt x="4250399" y="0"/>
                  </a:lnTo>
                  <a:cubicBezTo>
                    <a:pt x="4263834" y="0"/>
                    <a:pt x="4274726" y="10891"/>
                    <a:pt x="4274726" y="24327"/>
                  </a:cubicBezTo>
                  <a:lnTo>
                    <a:pt x="4274726" y="461696"/>
                  </a:lnTo>
                  <a:cubicBezTo>
                    <a:pt x="4274726" y="468148"/>
                    <a:pt x="4272163" y="474335"/>
                    <a:pt x="4267601" y="478898"/>
                  </a:cubicBezTo>
                  <a:cubicBezTo>
                    <a:pt x="4263039" y="483460"/>
                    <a:pt x="4256851" y="486023"/>
                    <a:pt x="4250399" y="486023"/>
                  </a:cubicBezTo>
                  <a:lnTo>
                    <a:pt x="24327" y="486023"/>
                  </a:lnTo>
                  <a:cubicBezTo>
                    <a:pt x="10891" y="486023"/>
                    <a:pt x="0" y="475131"/>
                    <a:pt x="0" y="461696"/>
                  </a:cubicBezTo>
                  <a:lnTo>
                    <a:pt x="0" y="24327"/>
                  </a:lnTo>
                  <a:cubicBezTo>
                    <a:pt x="0" y="10891"/>
                    <a:pt x="10891" y="0"/>
                    <a:pt x="24327" y="0"/>
                  </a:cubicBezTo>
                  <a:close/>
                </a:path>
              </a:pathLst>
            </a:custGeom>
            <a:solidFill>
              <a:srgbClr val="E9DEE3"/>
            </a:solidFill>
            <a:ln w="95250" cap="rnd">
              <a:solidFill>
                <a:srgbClr val="9596AC"/>
              </a:solidFill>
              <a:prstDash val="solid"/>
              <a:round/>
            </a:ln>
          </p:spPr>
          <p:txBody>
            <a:bodyPr/>
            <a:lstStyle/>
            <a:p>
              <a:endParaRPr lang="nn-NO" noProof="0" dirty="0"/>
            </a:p>
          </p:txBody>
        </p:sp>
        <p:sp>
          <p:nvSpPr>
            <p:cNvPr id="11" name="TextBox 11"/>
            <p:cNvSpPr txBox="1"/>
            <p:nvPr/>
          </p:nvSpPr>
          <p:spPr>
            <a:xfrm>
              <a:off x="0" y="-38100"/>
              <a:ext cx="4274726" cy="524123"/>
            </a:xfrm>
            <a:prstGeom prst="rect">
              <a:avLst/>
            </a:prstGeom>
          </p:spPr>
          <p:txBody>
            <a:bodyPr lIns="50800" tIns="50800" rIns="50800" bIns="50800" rtlCol="0" anchor="ctr"/>
            <a:lstStyle/>
            <a:p>
              <a:pPr algn="ctr">
                <a:lnSpc>
                  <a:spcPts val="2659"/>
                </a:lnSpc>
              </a:pPr>
              <a:endParaRPr lang="nn-NO" noProof="0" dirty="0"/>
            </a:p>
          </p:txBody>
        </p:sp>
      </p:grpSp>
      <p:sp>
        <p:nvSpPr>
          <p:cNvPr id="12" name="TextBox 12"/>
          <p:cNvSpPr txBox="1"/>
          <p:nvPr/>
        </p:nvSpPr>
        <p:spPr>
          <a:xfrm>
            <a:off x="2520105" y="885825"/>
            <a:ext cx="12852897" cy="1163075"/>
          </a:xfrm>
          <a:prstGeom prst="rect">
            <a:avLst/>
          </a:prstGeom>
        </p:spPr>
        <p:txBody>
          <a:bodyPr lIns="0" tIns="0" rIns="0" bIns="0" rtlCol="0" anchor="t">
            <a:spAutoFit/>
          </a:bodyPr>
          <a:lstStyle/>
          <a:p>
            <a:pPr algn="ctr">
              <a:lnSpc>
                <a:spcPts val="9799"/>
              </a:lnSpc>
            </a:pPr>
            <a:r>
              <a:rPr lang="nn-NO" sz="6000" i="1" noProof="0" dirty="0">
                <a:solidFill>
                  <a:srgbClr val="3B3E6E"/>
                </a:solidFill>
                <a:latin typeface="Kermit Semibold" panose="020F0503040000060003" pitchFamily="34" charset="0"/>
                <a:ea typeface="Marykate"/>
                <a:cs typeface="Marykate"/>
                <a:sym typeface="Marykate"/>
              </a:rPr>
              <a:t>Om gatelykter og bitte små sjokoladar</a:t>
            </a:r>
          </a:p>
        </p:txBody>
      </p:sp>
      <p:pic>
        <p:nvPicPr>
          <p:cNvPr id="13" name="Bilete 12">
            <a:extLst>
              <a:ext uri="{FF2B5EF4-FFF2-40B4-BE49-F238E27FC236}">
                <a16:creationId xmlns:a16="http://schemas.microsoft.com/office/drawing/2014/main" id="{8E1B695A-D82A-0994-0C3B-C2A865D477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48974" y="3235641"/>
            <a:ext cx="5895026" cy="705135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a2b04c98-3e8b-47a3-97e1-376b9a0197ee}" enabled="0" method="" siteId="{a2b04c98-3e8b-47a3-97e1-376b9a0197ee}" removed="1"/>
</clbl:labelList>
</file>

<file path=docProps/app.xml><?xml version="1.0" encoding="utf-8"?>
<Properties xmlns="http://schemas.openxmlformats.org/officeDocument/2006/extended-properties" xmlns:vt="http://schemas.openxmlformats.org/officeDocument/2006/docPropsVTypes">
  <TotalTime>984</TotalTime>
  <Words>3196</Words>
  <Application>Microsoft Office PowerPoint</Application>
  <PresentationFormat>Eigendefinert</PresentationFormat>
  <Paragraphs>471</Paragraphs>
  <Slides>65</Slides>
  <Notes>0</Notes>
  <HiddenSlides>0</HiddenSlides>
  <MMClips>0</MMClips>
  <ScaleCrop>false</ScaleCrop>
  <HeadingPairs>
    <vt:vector size="8" baseType="variant">
      <vt:variant>
        <vt:lpstr>Brukte skrifter</vt:lpstr>
      </vt:variant>
      <vt:variant>
        <vt:i4>5</vt:i4>
      </vt:variant>
      <vt:variant>
        <vt:lpstr>Tema</vt:lpstr>
      </vt:variant>
      <vt:variant>
        <vt:i4>1</vt:i4>
      </vt:variant>
      <vt:variant>
        <vt:lpstr>Innebygde OLE-tenarar</vt:lpstr>
      </vt:variant>
      <vt:variant>
        <vt:i4>0</vt:i4>
      </vt:variant>
      <vt:variant>
        <vt:lpstr>Lysbilettitlar</vt:lpstr>
      </vt:variant>
      <vt:variant>
        <vt:i4>65</vt:i4>
      </vt:variant>
    </vt:vector>
  </HeadingPairs>
  <TitlesOfParts>
    <vt:vector size="71" baseType="lpstr">
      <vt:lpstr>Arial</vt:lpstr>
      <vt:lpstr>Calibri</vt:lpstr>
      <vt:lpstr>Kermit Extrabold</vt:lpstr>
      <vt:lpstr>Kermit</vt:lpstr>
      <vt:lpstr>Kermit Semibold</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dag, Herr Jul</dc:title>
  <dc:creator>Arild Torvund Olsen</dc:creator>
  <cp:lastModifiedBy>Arild Torvund Olsen</cp:lastModifiedBy>
  <cp:revision>2</cp:revision>
  <dcterms:created xsi:type="dcterms:W3CDTF">2006-08-16T00:00:00Z</dcterms:created>
  <dcterms:modified xsi:type="dcterms:W3CDTF">2025-11-24T12:00:38Z</dcterms:modified>
  <dc:identifier>DAG3Kmo2xis</dc:identifier>
</cp:coreProperties>
</file>