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8" r:id="rId6"/>
    <p:sldId id="266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51D5E6B-6E65-AE3D-62C8-3F3F156F85E5}" name="Liv Astrid Skåre Langnes" initials="LL" userId="S::langnesl@hivolda.no::2e763b5f-1e47-432a-a3db-297d2abf056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E73770-9801-4EA3-B63B-3DE397D40A91}" v="1" dt="2023-12-12T11:48:48.5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ild Torvund Olsen" userId="3423d729-1e8d-4c10-9ef2-90385d563038" providerId="ADAL" clId="{C2E73770-9801-4EA3-B63B-3DE397D40A91}"/>
    <pc:docChg chg="modSld">
      <pc:chgData name="Arild Torvund Olsen" userId="3423d729-1e8d-4c10-9ef2-90385d563038" providerId="ADAL" clId="{C2E73770-9801-4EA3-B63B-3DE397D40A91}" dt="2023-12-12T11:48:48.532" v="16" actId="14826"/>
      <pc:docMkLst>
        <pc:docMk/>
      </pc:docMkLst>
      <pc:sldChg chg="modSp mod">
        <pc:chgData name="Arild Torvund Olsen" userId="3423d729-1e8d-4c10-9ef2-90385d563038" providerId="ADAL" clId="{C2E73770-9801-4EA3-B63B-3DE397D40A91}" dt="2023-12-12T11:44:02.055" v="13" actId="20577"/>
        <pc:sldMkLst>
          <pc:docMk/>
          <pc:sldMk cId="700636281" sldId="258"/>
        </pc:sldMkLst>
        <pc:spChg chg="mod">
          <ac:chgData name="Arild Torvund Olsen" userId="3423d729-1e8d-4c10-9ef2-90385d563038" providerId="ADAL" clId="{C2E73770-9801-4EA3-B63B-3DE397D40A91}" dt="2023-12-12T11:44:02.055" v="13" actId="20577"/>
          <ac:spMkLst>
            <pc:docMk/>
            <pc:sldMk cId="700636281" sldId="258"/>
            <ac:spMk id="4" creationId="{E710686A-F7AB-F145-8972-C8DE6AA25133}"/>
          </ac:spMkLst>
        </pc:spChg>
      </pc:sldChg>
      <pc:sldChg chg="modSp mod">
        <pc:chgData name="Arild Torvund Olsen" userId="3423d729-1e8d-4c10-9ef2-90385d563038" providerId="ADAL" clId="{C2E73770-9801-4EA3-B63B-3DE397D40A91}" dt="2023-12-12T11:48:48.532" v="16" actId="14826"/>
        <pc:sldMkLst>
          <pc:docMk/>
          <pc:sldMk cId="4066878894" sldId="266"/>
        </pc:sldMkLst>
        <pc:spChg chg="mod">
          <ac:chgData name="Arild Torvund Olsen" userId="3423d729-1e8d-4c10-9ef2-90385d563038" providerId="ADAL" clId="{C2E73770-9801-4EA3-B63B-3DE397D40A91}" dt="2023-12-12T11:45:18.728" v="14" actId="20577"/>
          <ac:spMkLst>
            <pc:docMk/>
            <pc:sldMk cId="4066878894" sldId="266"/>
            <ac:spMk id="2" creationId="{23976989-5602-7541-AE4E-13F31ED42054}"/>
          </ac:spMkLst>
        </pc:spChg>
        <pc:spChg chg="mod">
          <ac:chgData name="Arild Torvund Olsen" userId="3423d729-1e8d-4c10-9ef2-90385d563038" providerId="ADAL" clId="{C2E73770-9801-4EA3-B63B-3DE397D40A91}" dt="2023-12-12T11:45:20.519" v="15" actId="20577"/>
          <ac:spMkLst>
            <pc:docMk/>
            <pc:sldMk cId="4066878894" sldId="266"/>
            <ac:spMk id="5" creationId="{4F13B3EC-8D16-1640-8A56-6D7216C0FCB4}"/>
          </ac:spMkLst>
        </pc:spChg>
        <pc:picChg chg="mod">
          <ac:chgData name="Arild Torvund Olsen" userId="3423d729-1e8d-4c10-9ef2-90385d563038" providerId="ADAL" clId="{C2E73770-9801-4EA3-B63B-3DE397D40A91}" dt="2023-12-12T11:48:48.532" v="16" actId="14826"/>
          <ac:picMkLst>
            <pc:docMk/>
            <pc:sldMk cId="4066878894" sldId="266"/>
            <ac:picMk id="4" creationId="{99D3B4A5-8D6B-42ED-2302-A8DD5E01E448}"/>
          </ac:picMkLst>
        </pc:picChg>
      </pc:sldChg>
    </pc:docChg>
  </pc:docChgLst>
  <pc:docChgLst>
    <pc:chgData name="Jorid Oddveig Saure" userId="S::saurejo@hivolda.no::8a1a61ff-effd-4bb0-9008-67d4fa399d31" providerId="AD" clId="Web-{EA15BBF3-027E-121C-1113-256259276ED7}"/>
    <pc:docChg chg="modSld">
      <pc:chgData name="Jorid Oddveig Saure" userId="S::saurejo@hivolda.no::8a1a61ff-effd-4bb0-9008-67d4fa399d31" providerId="AD" clId="Web-{EA15BBF3-027E-121C-1113-256259276ED7}" dt="2022-12-15T13:08:07.770" v="1"/>
      <pc:docMkLst>
        <pc:docMk/>
      </pc:docMkLst>
      <pc:sldChg chg="modSp">
        <pc:chgData name="Jorid Oddveig Saure" userId="S::saurejo@hivolda.no::8a1a61ff-effd-4bb0-9008-67d4fa399d31" providerId="AD" clId="Web-{EA15BBF3-027E-121C-1113-256259276ED7}" dt="2022-12-15T13:08:07.770" v="1"/>
        <pc:sldMkLst>
          <pc:docMk/>
          <pc:sldMk cId="4015017979" sldId="256"/>
        </pc:sldMkLst>
        <pc:spChg chg="ord">
          <ac:chgData name="Jorid Oddveig Saure" userId="S::saurejo@hivolda.no::8a1a61ff-effd-4bb0-9008-67d4fa399d31" providerId="AD" clId="Web-{EA15BBF3-027E-121C-1113-256259276ED7}" dt="2022-12-15T13:08:07.770" v="1"/>
          <ac:spMkLst>
            <pc:docMk/>
            <pc:sldMk cId="4015017979" sldId="256"/>
            <ac:spMk id="6" creationId="{278B712D-C6FD-DA44-8AE7-1A5C1B9E5FF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9C47D7-F8D6-5447-BC7D-7F595509A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BD5D584-D904-BB4A-AF6A-16F135DEDD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D468D3C-BAF1-7B40-93CB-38ED2CDDC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DAF5-E98C-0C43-8E89-903C83C89C55}" type="datetimeFigureOut">
              <a:rPr lang="nb-NO" smtClean="0"/>
              <a:t>12.12.2023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5566F64-015C-6D4A-91BC-76D8A321D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2C99023-63EA-2347-8B4F-381621512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3540-8E53-334B-8D93-98EB8FE376DA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5724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E5A39C-8962-4F4F-8A58-90967FD7B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17513A5-4112-0643-A0F7-A0064B6A2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98E64FF-B814-3648-A283-DD45E65AC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DAF5-E98C-0C43-8E89-903C83C89C55}" type="datetimeFigureOut">
              <a:rPr lang="nb-NO" smtClean="0"/>
              <a:t>12.12.2023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6F12CAC-8BBD-D94B-A4DD-A095E42DB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DD9B23E-99CB-2B42-A162-07DF2D8F4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3540-8E53-334B-8D93-98EB8FE376DA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869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792F1EDD-D0BE-134E-ABA3-68EE353C24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73095AA-6780-D44C-9995-730E4CC978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014289D-30E9-D545-B144-7B04C9C2A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DAF5-E98C-0C43-8E89-903C83C89C55}" type="datetimeFigureOut">
              <a:rPr lang="nb-NO" smtClean="0"/>
              <a:t>12.12.2023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759CF0-D969-8B40-960E-82C7FDD35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AAA95AB-F051-6949-876D-10C85FF38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3540-8E53-334B-8D93-98EB8FE376DA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996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1D9EC0-0D0C-BF45-8F97-7A738E5F2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4990DFA-49DB-1645-B735-A107E36CD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A57F6A3-D3A6-B443-BFBC-DB0EF173E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DAF5-E98C-0C43-8E89-903C83C89C55}" type="datetimeFigureOut">
              <a:rPr lang="nb-NO" smtClean="0"/>
              <a:t>12.12.2023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30C245B-EEF2-4945-8A3A-39C7CBA49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53044DE-BDC9-4C40-8BFE-A8FD4DDAD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3540-8E53-334B-8D93-98EB8FE376DA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2104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9D0A40-4E61-1743-AEA0-14F15A01B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8E9862F-9E7C-3E45-B6D5-9B1D52240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0ADCC13-6249-4E49-B6ED-A1CAD2908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DAF5-E98C-0C43-8E89-903C83C89C55}" type="datetimeFigureOut">
              <a:rPr lang="nb-NO" smtClean="0"/>
              <a:t>12.12.2023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C1ABD36-4CDF-0049-B1D6-2064FEBA9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ADAD4B-6A18-914B-A437-26852E97F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3540-8E53-334B-8D93-98EB8FE376DA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889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021F49-0401-0541-894E-AEAE62E99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2A6E559-940C-B84E-A3F4-0D97839AC8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FF68C0E-B5EF-424D-8A4A-ADD6409CB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941D309-7332-CC40-A518-609460A6C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DAF5-E98C-0C43-8E89-903C83C89C55}" type="datetimeFigureOut">
              <a:rPr lang="nb-NO" smtClean="0"/>
              <a:t>12.12.2023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DEC8E10-096B-024E-B81A-754243AA9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555D50E-3B64-E442-A77F-928A91C41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3540-8E53-334B-8D93-98EB8FE376DA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2293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9284D2-4D42-2849-A4EC-8BCD78736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EFEE64C-7C90-F949-A255-2D5551D1E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1B1B993-EE36-2649-8573-4B44FCDF6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CDCCA58-F69E-0543-B3DC-6AB2CEA4D7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0EEE1E7-3647-4B44-9846-CB220D657A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C923B84-8010-6F43-93D7-4687D3E3D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DAF5-E98C-0C43-8E89-903C83C89C55}" type="datetimeFigureOut">
              <a:rPr lang="nb-NO" smtClean="0"/>
              <a:t>12.12.2023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A83A8B3-9C09-D64E-899A-E2CF949CF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D570803-127B-6C4A-BB16-650F4A2EB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3540-8E53-334B-8D93-98EB8FE376DA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140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F5A7C0-B59F-5943-BB0B-2D49CED5A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DD3F58A-50E7-9E4D-B2D8-308F22197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DAF5-E98C-0C43-8E89-903C83C89C55}" type="datetimeFigureOut">
              <a:rPr lang="nb-NO" smtClean="0"/>
              <a:t>12.12.2023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25A38A2-C284-4649-A788-315D50ED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9EC78CC-7CBD-5B46-B979-72F6B87EA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3540-8E53-334B-8D93-98EB8FE376DA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232A5DB-53F3-2C43-A710-76F4C1779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DAF5-E98C-0C43-8E89-903C83C89C55}" type="datetimeFigureOut">
              <a:rPr lang="nb-NO" smtClean="0"/>
              <a:t>12.12.2023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554AB17B-0C37-E947-A359-C72089240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BA95D1D-38B8-B248-9D11-B418F1498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3540-8E53-334B-8D93-98EB8FE376DA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2982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ECA183-2DFD-A14C-811C-A31963540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340D390-14A2-B44F-98B0-D84170110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3EDA3B0-B0D9-714C-A47F-F0B14FA1A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4AE4413-C445-9040-A87B-DCA165CD5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DAF5-E98C-0C43-8E89-903C83C89C55}" type="datetimeFigureOut">
              <a:rPr lang="nb-NO" smtClean="0"/>
              <a:t>12.12.2023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372947A-5B5D-B349-B257-E051380D8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1DD00BD-FEC6-9E48-B71D-E45D3DF3E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3540-8E53-334B-8D93-98EB8FE376DA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4698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005AB72-B34B-6547-8332-60B069C59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C59D71E-368D-8440-A8A3-95AB181CB1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62E4DBF-8473-CE40-9B40-680D1821F4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67E9CFF-B8FE-E04B-86E2-8239E75F3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DAF5-E98C-0C43-8E89-903C83C89C55}" type="datetimeFigureOut">
              <a:rPr lang="nb-NO" smtClean="0"/>
              <a:t>12.12.2023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A019E0B-EFA3-E84D-9753-535940072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FAEA0E5-BC39-EA4C-B956-08E7E2D63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3540-8E53-334B-8D93-98EB8FE376DA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524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802079C-1F3F-5648-9AFA-B548CE45B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6702E8A-8045-E44D-AAD6-EE0E58A36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8C3F098-CA3B-2441-9E5E-0E23693257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9DAF5-E98C-0C43-8E89-903C83C89C55}" type="datetimeFigureOut">
              <a:rPr lang="nb-NO" smtClean="0"/>
              <a:t>12.12.2023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589F4B6-2181-DE46-8CCF-CFDC9A77D1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5E95F0F-D9E4-6E4E-8934-D187ECF43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A3540-8E53-334B-8D93-98EB8FE376DA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533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D4DB4E-F64E-4340-B172-DC6A93D45C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3918F24-965A-344E-9ADA-7FF184421E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Bilde 4" descr="Et bilde som inneholder person, utendørs, mørk&#10;&#10;Automatisk generert beskrivelse">
            <a:extLst>
              <a:ext uri="{FF2B5EF4-FFF2-40B4-BE49-F238E27FC236}">
                <a16:creationId xmlns:a16="http://schemas.microsoft.com/office/drawing/2014/main" id="{385F24D7-01BA-C34A-BC4E-2D77AEA3510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006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278B712D-C6FD-DA44-8AE7-1A5C1B9E5FF9}"/>
              </a:ext>
            </a:extLst>
          </p:cNvPr>
          <p:cNvSpPr txBox="1"/>
          <p:nvPr/>
        </p:nvSpPr>
        <p:spPr>
          <a:xfrm>
            <a:off x="3329651" y="4918879"/>
            <a:ext cx="86772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>
                <a:solidFill>
                  <a:schemeClr val="bg1"/>
                </a:solidFill>
                <a:latin typeface="Avenir Next" panose="020B0503020202020204" pitchFamily="34" charset="0"/>
              </a:rPr>
              <a:t>Godt nytt år!</a:t>
            </a:r>
          </a:p>
        </p:txBody>
      </p:sp>
    </p:spTree>
    <p:extLst>
      <p:ext uri="{BB962C8B-B14F-4D97-AF65-F5344CB8AC3E}">
        <p14:creationId xmlns:p14="http://schemas.microsoft.com/office/powerpoint/2010/main" val="4015017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4" descr="Et bilde som inneholder person, utendørs, mørk&#10;&#10;Automatisk generert beskrivelse">
            <a:extLst>
              <a:ext uri="{FF2B5EF4-FFF2-40B4-BE49-F238E27FC236}">
                <a16:creationId xmlns:a16="http://schemas.microsoft.com/office/drawing/2014/main" id="{45A101E6-73E1-4ED1-BECA-03DCF71F76E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006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E710686A-F7AB-F145-8972-C8DE6AA25133}"/>
              </a:ext>
            </a:extLst>
          </p:cNvPr>
          <p:cNvSpPr txBox="1"/>
          <p:nvPr/>
        </p:nvSpPr>
        <p:spPr>
          <a:xfrm>
            <a:off x="462986" y="832049"/>
            <a:ext cx="4178461" cy="59708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n-NO" sz="2800" b="1" dirty="0">
                <a:solidFill>
                  <a:schemeClr val="bg1"/>
                </a:solidFill>
                <a:latin typeface="Avenir Next"/>
              </a:rPr>
              <a:t>Samtaleoppgåve</a:t>
            </a:r>
          </a:p>
          <a:p>
            <a:endParaRPr lang="nn-NO" sz="2800" dirty="0">
              <a:solidFill>
                <a:schemeClr val="bg1"/>
              </a:solidFill>
              <a:latin typeface="Avenir Next" panose="020B0503020202020204" pitchFamily="34" charset="0"/>
            </a:endParaRPr>
          </a:p>
          <a:p>
            <a:r>
              <a:rPr lang="nn-NO" sz="2800" dirty="0">
                <a:solidFill>
                  <a:schemeClr val="bg1"/>
                </a:solidFill>
                <a:latin typeface="Avenir Next"/>
              </a:rPr>
              <a:t>Nemn to opplevingar eller hendingar frå året som gjekk, som du tykte var veldig kjekke. </a:t>
            </a:r>
            <a:endParaRPr lang="nn-NO" sz="2800" dirty="0">
              <a:solidFill>
                <a:schemeClr val="bg1"/>
              </a:solidFill>
              <a:latin typeface="Avenir Next" panose="020B0503020202020204" pitchFamily="34" charset="0"/>
            </a:endParaRPr>
          </a:p>
          <a:p>
            <a:endParaRPr lang="nn-NO" sz="2800" dirty="0">
              <a:solidFill>
                <a:schemeClr val="bg1"/>
              </a:solidFill>
              <a:latin typeface="Avenir Next" panose="020B0503020202020204" pitchFamily="34" charset="0"/>
            </a:endParaRPr>
          </a:p>
          <a:p>
            <a:r>
              <a:rPr lang="nn-NO" sz="2800" dirty="0">
                <a:solidFill>
                  <a:schemeClr val="bg1"/>
                </a:solidFill>
                <a:latin typeface="Avenir Next"/>
              </a:rPr>
              <a:t>Kva var det som gjorde desse opplevingane og hendingane så gode for deg?</a:t>
            </a:r>
          </a:p>
          <a:p>
            <a:endParaRPr lang="nn-NO" sz="2800" b="1" dirty="0">
              <a:solidFill>
                <a:schemeClr val="bg1"/>
              </a:solidFill>
              <a:cs typeface="Calibri"/>
            </a:endParaRPr>
          </a:p>
          <a:p>
            <a:endParaRPr lang="nn-NO" sz="2800" b="1" dirty="0">
              <a:solidFill>
                <a:schemeClr val="bg1"/>
              </a:solidFill>
              <a:cs typeface="Calibri"/>
            </a:endParaRPr>
          </a:p>
          <a:p>
            <a:endParaRPr lang="nn-NO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0636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3976989-5602-7541-AE4E-13F31ED4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13" y="311893"/>
            <a:ext cx="5768308" cy="2092608"/>
          </a:xfrm>
        </p:spPr>
        <p:txBody>
          <a:bodyPr>
            <a:normAutofit fontScale="90000"/>
          </a:bodyPr>
          <a:lstStyle/>
          <a:p>
            <a:r>
              <a:rPr lang="nn-NO" sz="4800" b="1" dirty="0">
                <a:latin typeface="Avenir Next"/>
              </a:rPr>
              <a:t>Skriveoppgåve</a:t>
            </a:r>
            <a:br>
              <a:rPr lang="nn-NO" sz="4800" b="1" dirty="0">
                <a:latin typeface="Avenir Next" panose="020B0503020202020204" pitchFamily="34" charset="0"/>
              </a:rPr>
            </a:br>
            <a:br>
              <a:rPr lang="nn-NO" sz="4800" b="1" dirty="0">
                <a:latin typeface="Avenir Next" panose="020B0503020202020204" pitchFamily="34" charset="0"/>
              </a:rPr>
            </a:br>
            <a:r>
              <a:rPr lang="nn-NO" dirty="0">
                <a:latin typeface="Avenir Next"/>
              </a:rPr>
              <a:t>Kjære 2023, vi må snakke saman …</a:t>
            </a:r>
            <a:endParaRPr lang="nn-NO" sz="4800" dirty="0">
              <a:latin typeface="Avenir Next"/>
            </a:endParaRP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4F13B3EC-8D16-1640-8A56-6D7216C0F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4" y="2612456"/>
            <a:ext cx="5768308" cy="41591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nn-NO" sz="2200" dirty="0">
                <a:latin typeface="Marion"/>
              </a:rPr>
              <a:t>I denne oppgåva skal du skrive eit brev. Mottakaren av brevet du skal skrive, er 2023, vi gjer nemleg heile året om til ein person. Målet med brevet er å reflektere over året som gjekk, og å få fram kva som var utfordrande, kjekt, vanskeleg, koseleg, annleis, gøy, kjedeleg, inspirerande og så bortetter.</a:t>
            </a:r>
          </a:p>
          <a:p>
            <a:pPr marL="0" indent="0">
              <a:lnSpc>
                <a:spcPct val="100000"/>
              </a:lnSpc>
              <a:buNone/>
            </a:pPr>
            <a:endParaRPr lang="nn-NO" sz="2200" dirty="0">
              <a:latin typeface="Marion" panose="02020502060400020003" pitchFamily="18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nn-NO" sz="2200" dirty="0">
                <a:latin typeface="Marion"/>
              </a:rPr>
              <a:t>Skriv brevet ved å fylle ut skriveramma læraren din leverer ut.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99D3B4A5-8D6B-42ED-2302-A8DD5E01E44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9819" r="19819"/>
          <a:stretch/>
        </p:blipFill>
        <p:spPr>
          <a:xfrm>
            <a:off x="5982620" y="0"/>
            <a:ext cx="62093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87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4">
            <a:extLst>
              <a:ext uri="{FF2B5EF4-FFF2-40B4-BE49-F238E27FC236}">
                <a16:creationId xmlns:a16="http://schemas.microsoft.com/office/drawing/2014/main" id="{DE248549-F4B6-4022-9A8F-35DA71163E6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3" t="-2110"/>
          <a:stretch/>
        </p:blipFill>
        <p:spPr>
          <a:xfrm>
            <a:off x="20" y="-144684"/>
            <a:ext cx="12191980" cy="700268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26551E36-28E4-4541-8DFF-0BAB614F5B0A}"/>
              </a:ext>
            </a:extLst>
          </p:cNvPr>
          <p:cNvSpPr txBox="1"/>
          <p:nvPr/>
        </p:nvSpPr>
        <p:spPr>
          <a:xfrm>
            <a:off x="3450261" y="4067327"/>
            <a:ext cx="5743575" cy="329320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n-NO" sz="3600" b="1">
                <a:solidFill>
                  <a:schemeClr val="bg1"/>
                </a:solidFill>
                <a:latin typeface="Avenir Next"/>
              </a:rPr>
              <a:t>Samtaleoppgåve:</a:t>
            </a:r>
          </a:p>
          <a:p>
            <a:r>
              <a:rPr lang="nn-NO" sz="2800">
                <a:solidFill>
                  <a:schemeClr val="bg1"/>
                </a:solidFill>
                <a:latin typeface="Avenir Next"/>
              </a:rPr>
              <a:t>Kva gler du deg til i tida/året som ventar?</a:t>
            </a:r>
          </a:p>
          <a:p>
            <a:br>
              <a:rPr lang="nn-NO" sz="2800">
                <a:latin typeface="Avenir Next" panose="020B0503020202020204" pitchFamily="34" charset="0"/>
              </a:rPr>
            </a:br>
            <a:r>
              <a:rPr lang="nn-NO" sz="2800">
                <a:solidFill>
                  <a:schemeClr val="bg1"/>
                </a:solidFill>
                <a:latin typeface="Avenir Next"/>
              </a:rPr>
              <a:t>Nemn minst to ting.</a:t>
            </a:r>
          </a:p>
          <a:p>
            <a:br>
              <a:rPr lang="nb-NO" sz="2400"/>
            </a:br>
            <a:br>
              <a:rPr lang="nb-NO"/>
            </a:br>
            <a:endParaRPr lang="nn-NO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8540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F497B1DE-DD92-2147-8BC5-10BFA726B7D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3" t="-2110"/>
          <a:stretch/>
        </p:blipFill>
        <p:spPr>
          <a:xfrm>
            <a:off x="-1504" y="-144683"/>
            <a:ext cx="12191980" cy="7002684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26551E36-28E4-4541-8DFF-0BAB614F5B0A}"/>
              </a:ext>
            </a:extLst>
          </p:cNvPr>
          <p:cNvSpPr txBox="1"/>
          <p:nvPr/>
        </p:nvSpPr>
        <p:spPr>
          <a:xfrm>
            <a:off x="3471576" y="4068650"/>
            <a:ext cx="6124708" cy="24830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n-NO" sz="3600" b="1">
                <a:solidFill>
                  <a:schemeClr val="bg1"/>
                </a:solidFill>
                <a:latin typeface="Avenir Next"/>
              </a:rPr>
              <a:t>Les artikkelen </a:t>
            </a:r>
            <a:endParaRPr lang="nn-NO">
              <a:solidFill>
                <a:schemeClr val="bg1"/>
              </a:solidFill>
              <a:latin typeface="Avenir Next"/>
              <a:cs typeface="Calibri" panose="020F0502020204030204"/>
            </a:endParaRPr>
          </a:p>
          <a:p>
            <a:r>
              <a:rPr lang="nn-NO" sz="2800">
                <a:solidFill>
                  <a:schemeClr val="bg1"/>
                </a:solidFill>
                <a:latin typeface="Avenir Next"/>
              </a:rPr>
              <a:t>«Har du nyttårsforsett?», </a:t>
            </a:r>
            <a:br>
              <a:rPr lang="nn-NO" sz="2800">
                <a:solidFill>
                  <a:schemeClr val="bg1"/>
                </a:solidFill>
                <a:latin typeface="Avenir Next"/>
              </a:rPr>
            </a:br>
            <a:r>
              <a:rPr lang="nn-NO" sz="2800">
                <a:solidFill>
                  <a:schemeClr val="bg1"/>
                </a:solidFill>
                <a:latin typeface="Avenir Next"/>
              </a:rPr>
              <a:t>som du finn her: </a:t>
            </a:r>
            <a:r>
              <a:rPr lang="nn-NO">
                <a:solidFill>
                  <a:schemeClr val="bg1"/>
                </a:solidFill>
                <a:latin typeface="Avenir Next"/>
              </a:rPr>
              <a:t>https://framtidajunior.no/2021/01/01/har-du-nyttarsforsett/</a:t>
            </a:r>
            <a:br>
              <a:rPr lang="nn-NO" sz="2400"/>
            </a:br>
            <a:br>
              <a:rPr lang="nn-NO"/>
            </a:br>
            <a:endParaRPr lang="nn-NO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4971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lassholder for innhold 4" descr="Et bilde som inneholder kjede, tilbehør, emalje&#10;&#10;Automatisk generert beskrivelse">
            <a:extLst>
              <a:ext uri="{FF2B5EF4-FFF2-40B4-BE49-F238E27FC236}">
                <a16:creationId xmlns:a16="http://schemas.microsoft.com/office/drawing/2014/main" id="{7A2F1526-9930-ED49-AE24-A534AB7E39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 b="-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41EF4C69-98A4-F047-A3AB-2602DF2A7FA1}"/>
              </a:ext>
            </a:extLst>
          </p:cNvPr>
          <p:cNvSpPr txBox="1"/>
          <p:nvPr/>
        </p:nvSpPr>
        <p:spPr>
          <a:xfrm>
            <a:off x="600075" y="1085850"/>
            <a:ext cx="4700588" cy="46474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n-NO" sz="2800"/>
              <a:t>«I dag lovar me ikkje lenger gudane at me skal gjera gode gjerningar i nyttårsforsett, men for det meste er det snakk om gode som ein kan gjera for seg sjølv og dei ein er glad i.», står det skrive i artikkelen frå Framtida Junior.</a:t>
            </a:r>
            <a:endParaRPr lang="nn-NO" sz="2800">
              <a:cs typeface="Calibri"/>
            </a:endParaRPr>
          </a:p>
          <a:p>
            <a:endParaRPr lang="nn-NO">
              <a:cs typeface="Calibri"/>
            </a:endParaRPr>
          </a:p>
          <a:p>
            <a:endParaRPr lang="nn-NO">
              <a:cs typeface="Calibri"/>
            </a:endParaRPr>
          </a:p>
          <a:p>
            <a:endParaRPr lang="nn-NO">
              <a:cs typeface="Calibri"/>
            </a:endParaRPr>
          </a:p>
          <a:p>
            <a:endParaRPr lang="nn-NO">
              <a:cs typeface="Calibri"/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E5E4D782-224F-2044-82EF-80E65DFEC940}"/>
              </a:ext>
            </a:extLst>
          </p:cNvPr>
          <p:cNvSpPr txBox="1"/>
          <p:nvPr/>
        </p:nvSpPr>
        <p:spPr>
          <a:xfrm>
            <a:off x="600075" y="5110430"/>
            <a:ext cx="8750461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n-NO" sz="3200" b="1"/>
              <a:t>Tenkjeskrivingsoppgåve:</a:t>
            </a:r>
            <a:endParaRPr lang="nn-NO" sz="3200" b="1">
              <a:cs typeface="Calibri"/>
            </a:endParaRPr>
          </a:p>
          <a:p>
            <a:r>
              <a:rPr lang="nn-NO" sz="2400"/>
              <a:t>Kva kan du gjere for at det komande året skal bli ekstra godt for deg sjølv og dei du er glad i? </a:t>
            </a:r>
            <a:endParaRPr lang="nn-NO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5916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lassholder for innhold 4">
            <a:extLst>
              <a:ext uri="{FF2B5EF4-FFF2-40B4-BE49-F238E27FC236}">
                <a16:creationId xmlns:a16="http://schemas.microsoft.com/office/drawing/2014/main" id="{06EDEE41-30EC-4368-88C8-56329AFAE9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 b="-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41EF4C69-98A4-F047-A3AB-2602DF2A7FA1}"/>
              </a:ext>
            </a:extLst>
          </p:cNvPr>
          <p:cNvSpPr txBox="1"/>
          <p:nvPr/>
        </p:nvSpPr>
        <p:spPr>
          <a:xfrm>
            <a:off x="600075" y="1085850"/>
            <a:ext cx="4700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/>
          </a:p>
          <a:p>
            <a:endParaRPr lang="nb-NO"/>
          </a:p>
          <a:p>
            <a:endParaRPr lang="nb-NO"/>
          </a:p>
          <a:p>
            <a:endParaRPr lang="nb-NO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E5E4D782-224F-2044-82EF-80E65DFEC940}"/>
              </a:ext>
            </a:extLst>
          </p:cNvPr>
          <p:cNvSpPr txBox="1"/>
          <p:nvPr/>
        </p:nvSpPr>
        <p:spPr>
          <a:xfrm>
            <a:off x="750966" y="1198934"/>
            <a:ext cx="3404765" cy="58169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n-NO" sz="3200" b="1"/>
              <a:t>Skriv eit dikt!</a:t>
            </a:r>
            <a:endParaRPr lang="nn-NO" sz="3200" b="1">
              <a:cs typeface="Calibri"/>
            </a:endParaRPr>
          </a:p>
          <a:p>
            <a:r>
              <a:rPr lang="nn-NO" sz="2400"/>
              <a:t>Bruk refleksjonane frå samtale- og skriveoppgåva, og skriv eit dikt om året som ventar. </a:t>
            </a:r>
            <a:endParaRPr lang="nn-NO" sz="2400">
              <a:cs typeface="Calibri"/>
            </a:endParaRPr>
          </a:p>
          <a:p>
            <a:endParaRPr lang="nn-NO" sz="2400">
              <a:cs typeface="Calibri"/>
            </a:endParaRPr>
          </a:p>
          <a:p>
            <a:r>
              <a:rPr lang="nn-NO" sz="2000"/>
              <a:t>Få skriveinspirasjon ved å nærlese diktet </a:t>
            </a:r>
            <a:r>
              <a:rPr lang="nn-NO" sz="2000">
                <a:ea typeface="+mn-lt"/>
                <a:cs typeface="+mn-lt"/>
              </a:rPr>
              <a:t>«</a:t>
            </a:r>
            <a:r>
              <a:rPr lang="nn-NO" sz="2000"/>
              <a:t>Kjære 2020</a:t>
            </a:r>
            <a:r>
              <a:rPr lang="nn-NO" sz="2000">
                <a:ea typeface="+mn-lt"/>
                <a:cs typeface="+mn-lt"/>
              </a:rPr>
              <a:t>»</a:t>
            </a:r>
            <a:r>
              <a:rPr lang="nn-NO" sz="2000"/>
              <a:t> av Øystein Hauge, som du finn på Instagramkontoen </a:t>
            </a:r>
            <a:r>
              <a:rPr lang="nn-NO" sz="2000" err="1"/>
              <a:t>Tidogtanke</a:t>
            </a:r>
            <a:r>
              <a:rPr lang="nn-NO" sz="2000"/>
              <a:t>. Les også dikta som du finn på kontoen til Lyrikksalongen, Haugedikt eller Ren poesi. </a:t>
            </a:r>
            <a:endParaRPr lang="nn-NO" sz="2000">
              <a:cs typeface="Calibri"/>
            </a:endParaRPr>
          </a:p>
          <a:p>
            <a:endParaRPr lang="nn-NO">
              <a:cs typeface="Calibri"/>
            </a:endParaRPr>
          </a:p>
          <a:p>
            <a:endParaRPr lang="nn-NO"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EC58BB-70C2-4B1E-9AE4-5267AE2F65DF}"/>
              </a:ext>
            </a:extLst>
          </p:cNvPr>
          <p:cNvSpPr txBox="1"/>
          <p:nvPr/>
        </p:nvSpPr>
        <p:spPr>
          <a:xfrm>
            <a:off x="4565965" y="3894500"/>
            <a:ext cx="3213495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n-NO" sz="2000">
                <a:ea typeface="+mn-lt"/>
                <a:cs typeface="+mn-lt"/>
              </a:rPr>
              <a:t>Slå opp i norskboka di og finn ut kva slags språklege og litterære verkemiddel du kan bruke når du skriv diktet.</a:t>
            </a:r>
            <a:endParaRPr lang="nn-NO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0402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4b454b6-9e0d-47d6-a0fd-eade54d93da9">
      <Terms xmlns="http://schemas.microsoft.com/office/infopath/2007/PartnerControls"/>
    </lcf76f155ced4ddcb4097134ff3c332f>
    <TaxCatchAll xmlns="f43e69bd-7608-4935-a81f-029f86b977d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7AA8417D0D75443AFC19C327AD5BDCE" ma:contentTypeVersion="16" ma:contentTypeDescription="Opprett et nytt dokument." ma:contentTypeScope="" ma:versionID="49cfc2ab6d04c46cfad7fff509e8a495">
  <xsd:schema xmlns:xsd="http://www.w3.org/2001/XMLSchema" xmlns:xs="http://www.w3.org/2001/XMLSchema" xmlns:p="http://schemas.microsoft.com/office/2006/metadata/properties" xmlns:ns2="24b454b6-9e0d-47d6-a0fd-eade54d93da9" xmlns:ns3="f43e69bd-7608-4935-a81f-029f86b977d7" targetNamespace="http://schemas.microsoft.com/office/2006/metadata/properties" ma:root="true" ma:fieldsID="711e54b3f537bb92d0586e277b3868df" ns2:_="" ns3:_="">
    <xsd:import namespace="24b454b6-9e0d-47d6-a0fd-eade54d93da9"/>
    <xsd:import namespace="f43e69bd-7608-4935-a81f-029f86b977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b454b6-9e0d-47d6-a0fd-eade54d93d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7c6b0969-f04a-4485-b47a-264c9c638d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3e69bd-7608-4935-a81f-029f86b977d7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7ab1839-cc0e-48a8-a059-278cea0b71b9}" ma:internalName="TaxCatchAll" ma:showField="CatchAllData" ma:web="f43e69bd-7608-4935-a81f-029f86b977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0CC5A4-A496-4311-93E4-7FE291CD2086}">
  <ds:schemaRefs>
    <ds:schemaRef ds:uri="24b454b6-9e0d-47d6-a0fd-eade54d93da9"/>
    <ds:schemaRef ds:uri="f43e69bd-7608-4935-a81f-029f86b977d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BE104EB-DF55-47F4-A190-F3C1FA4A81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b454b6-9e0d-47d6-a0fd-eade54d93da9"/>
    <ds:schemaRef ds:uri="f43e69bd-7608-4935-a81f-029f86b977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B3CFEC7-0DFA-44E9-A1D6-34A3D3812090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a2b04c98-3e8b-47a3-97e1-376b9a0197ee}" enabled="0" method="" siteId="{a2b04c98-3e8b-47a3-97e1-376b9a0197ee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</Words>
  <Application>Microsoft Office PowerPoint</Application>
  <PresentationFormat>Breiskjerm</PresentationFormat>
  <Paragraphs>29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Lysbilettitlar</vt:lpstr>
      </vt:variant>
      <vt:variant>
        <vt:i4>7</vt:i4>
      </vt:variant>
    </vt:vector>
  </HeadingPairs>
  <TitlesOfParts>
    <vt:vector size="13" baseType="lpstr">
      <vt:lpstr>Arial</vt:lpstr>
      <vt:lpstr>Avenir Next</vt:lpstr>
      <vt:lpstr>Calibri</vt:lpstr>
      <vt:lpstr>Calibri Light</vt:lpstr>
      <vt:lpstr>Marion</vt:lpstr>
      <vt:lpstr>Office-tema</vt:lpstr>
      <vt:lpstr>PowerPoint-presentasjon</vt:lpstr>
      <vt:lpstr>PowerPoint-presentasjon</vt:lpstr>
      <vt:lpstr>Skriveoppgåve  Kjære 2023, vi må snakke saman …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Jorid Oddveig Saure</dc:creator>
  <cp:lastModifiedBy>Arild Torvund Olsen</cp:lastModifiedBy>
  <cp:revision>1</cp:revision>
  <dcterms:created xsi:type="dcterms:W3CDTF">2021-12-02T09:39:11Z</dcterms:created>
  <dcterms:modified xsi:type="dcterms:W3CDTF">2023-12-12T11:48:59Z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0x01010067AA8417D0D75443AFC19C327AD5BDCE</vt:lpwstr>
  </property>
  <property fmtid="{D5CDD505-2E9C-101B-9397-08002B2CF9AE}" pid="3" name="MediaServiceImageTags">
    <vt:lpwstr/>
  </property>
</Properties>
</file>