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6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1D5E6B-6E65-AE3D-62C8-3F3F156F85E5}" name="Liv Astrid Skåre Langnes" initials="LL" userId="S::langnesl@hivolda.no::2e763b5f-1e47-432a-a3db-297d2abf05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1ABB5-F916-4170-A7AF-F449C814C956}" v="1" dt="2021-12-23T09:58:42.786"/>
    <p1510:client id="{7AC8432D-DEFA-4A09-973F-FAC3A043D3B5}" v="54" dt="2021-12-23T09:56:36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ld Torvund Olsen" userId="S::ato@hivolda.no::3423d729-1e8d-4c10-9ef2-90385d563038" providerId="AD" clId="Web-{7AC8432D-DEFA-4A09-973F-FAC3A043D3B5}"/>
    <pc:docChg chg="modSld">
      <pc:chgData name="Arild Torvund Olsen" userId="S::ato@hivolda.no::3423d729-1e8d-4c10-9ef2-90385d563038" providerId="AD" clId="Web-{7AC8432D-DEFA-4A09-973F-FAC3A043D3B5}" dt="2021-12-23T09:56:36.734" v="27" actId="1076"/>
      <pc:docMkLst>
        <pc:docMk/>
      </pc:docMkLst>
      <pc:sldChg chg="modSp">
        <pc:chgData name="Arild Torvund Olsen" userId="S::ato@hivolda.no::3423d729-1e8d-4c10-9ef2-90385d563038" providerId="AD" clId="Web-{7AC8432D-DEFA-4A09-973F-FAC3A043D3B5}" dt="2021-12-23T09:52:35.337" v="1" actId="20577"/>
        <pc:sldMkLst>
          <pc:docMk/>
          <pc:sldMk cId="700636281" sldId="258"/>
        </pc:sldMkLst>
        <pc:spChg chg="mod">
          <ac:chgData name="Arild Torvund Olsen" userId="S::ato@hivolda.no::3423d729-1e8d-4c10-9ef2-90385d563038" providerId="AD" clId="Web-{7AC8432D-DEFA-4A09-973F-FAC3A043D3B5}" dt="2021-12-23T09:52:35.337" v="1" actId="20577"/>
          <ac:spMkLst>
            <pc:docMk/>
            <pc:sldMk cId="700636281" sldId="258"/>
            <ac:spMk id="4" creationId="{E710686A-F7AB-F145-8972-C8DE6AA25133}"/>
          </ac:spMkLst>
        </pc:spChg>
      </pc:sldChg>
      <pc:sldChg chg="modSp">
        <pc:chgData name="Arild Torvund Olsen" userId="S::ato@hivolda.no::3423d729-1e8d-4c10-9ef2-90385d563038" providerId="AD" clId="Web-{7AC8432D-DEFA-4A09-973F-FAC3A043D3B5}" dt="2021-12-23T09:53:31.401" v="8" actId="20577"/>
        <pc:sldMkLst>
          <pc:docMk/>
          <pc:sldMk cId="1548540626" sldId="259"/>
        </pc:sldMkLst>
        <pc:spChg chg="mod">
          <ac:chgData name="Arild Torvund Olsen" userId="S::ato@hivolda.no::3423d729-1e8d-4c10-9ef2-90385d563038" providerId="AD" clId="Web-{7AC8432D-DEFA-4A09-973F-FAC3A043D3B5}" dt="2021-12-23T09:53:31.401" v="8" actId="20577"/>
          <ac:spMkLst>
            <pc:docMk/>
            <pc:sldMk cId="1548540626" sldId="259"/>
            <ac:spMk id="6" creationId="{26551E36-28E4-4541-8DFF-0BAB614F5B0A}"/>
          </ac:spMkLst>
        </pc:spChg>
      </pc:sldChg>
      <pc:sldChg chg="modSp">
        <pc:chgData name="Arild Torvund Olsen" userId="S::ato@hivolda.no::3423d729-1e8d-4c10-9ef2-90385d563038" providerId="AD" clId="Web-{7AC8432D-DEFA-4A09-973F-FAC3A043D3B5}" dt="2021-12-23T09:56:36.734" v="27" actId="1076"/>
        <pc:sldMkLst>
          <pc:docMk/>
          <pc:sldMk cId="3904971042" sldId="260"/>
        </pc:sldMkLst>
        <pc:spChg chg="mod">
          <ac:chgData name="Arild Torvund Olsen" userId="S::ato@hivolda.no::3423d729-1e8d-4c10-9ef2-90385d563038" providerId="AD" clId="Web-{7AC8432D-DEFA-4A09-973F-FAC3A043D3B5}" dt="2021-12-23T09:56:36.734" v="27" actId="1076"/>
          <ac:spMkLst>
            <pc:docMk/>
            <pc:sldMk cId="3904971042" sldId="260"/>
            <ac:spMk id="6" creationId="{26551E36-28E4-4541-8DFF-0BAB614F5B0A}"/>
          </ac:spMkLst>
        </pc:spChg>
      </pc:sldChg>
      <pc:sldChg chg="modSp">
        <pc:chgData name="Arild Torvund Olsen" userId="S::ato@hivolda.no::3423d729-1e8d-4c10-9ef2-90385d563038" providerId="AD" clId="Web-{7AC8432D-DEFA-4A09-973F-FAC3A043D3B5}" dt="2021-12-23T09:54:58.012" v="15" actId="20577"/>
        <pc:sldMkLst>
          <pc:docMk/>
          <pc:sldMk cId="2225916475" sldId="261"/>
        </pc:sldMkLst>
        <pc:spChg chg="mod">
          <ac:chgData name="Arild Torvund Olsen" userId="S::ato@hivolda.no::3423d729-1e8d-4c10-9ef2-90385d563038" providerId="AD" clId="Web-{7AC8432D-DEFA-4A09-973F-FAC3A043D3B5}" dt="2021-12-23T09:54:44.668" v="13" actId="20577"/>
          <ac:spMkLst>
            <pc:docMk/>
            <pc:sldMk cId="2225916475" sldId="261"/>
            <ac:spMk id="6" creationId="{41EF4C69-98A4-F047-A3AB-2602DF2A7FA1}"/>
          </ac:spMkLst>
        </pc:spChg>
        <pc:spChg chg="mod">
          <ac:chgData name="Arild Torvund Olsen" userId="S::ato@hivolda.no::3423d729-1e8d-4c10-9ef2-90385d563038" providerId="AD" clId="Web-{7AC8432D-DEFA-4A09-973F-FAC3A043D3B5}" dt="2021-12-23T09:54:58.012" v="15" actId="20577"/>
          <ac:spMkLst>
            <pc:docMk/>
            <pc:sldMk cId="2225916475" sldId="261"/>
            <ac:spMk id="7" creationId="{E5E4D782-224F-2044-82EF-80E65DFEC940}"/>
          </ac:spMkLst>
        </pc:spChg>
      </pc:sldChg>
      <pc:sldChg chg="modSp">
        <pc:chgData name="Arild Torvund Olsen" userId="S::ato@hivolda.no::3423d729-1e8d-4c10-9ef2-90385d563038" providerId="AD" clId="Web-{7AC8432D-DEFA-4A09-973F-FAC3A043D3B5}" dt="2021-12-23T09:55:56.217" v="25" actId="20577"/>
        <pc:sldMkLst>
          <pc:docMk/>
          <pc:sldMk cId="2670402799" sldId="262"/>
        </pc:sldMkLst>
        <pc:spChg chg="mod">
          <ac:chgData name="Arild Torvund Olsen" userId="S::ato@hivolda.no::3423d729-1e8d-4c10-9ef2-90385d563038" providerId="AD" clId="Web-{7AC8432D-DEFA-4A09-973F-FAC3A043D3B5}" dt="2021-12-23T09:55:56.217" v="25" actId="20577"/>
          <ac:spMkLst>
            <pc:docMk/>
            <pc:sldMk cId="2670402799" sldId="262"/>
            <ac:spMk id="2" creationId="{AEEC58BB-70C2-4B1E-9AE4-5267AE2F65DF}"/>
          </ac:spMkLst>
        </pc:spChg>
        <pc:spChg chg="mod">
          <ac:chgData name="Arild Torvund Olsen" userId="S::ato@hivolda.no::3423d729-1e8d-4c10-9ef2-90385d563038" providerId="AD" clId="Web-{7AC8432D-DEFA-4A09-973F-FAC3A043D3B5}" dt="2021-12-23T09:55:48.357" v="23" actId="20577"/>
          <ac:spMkLst>
            <pc:docMk/>
            <pc:sldMk cId="2670402799" sldId="262"/>
            <ac:spMk id="7" creationId="{E5E4D782-224F-2044-82EF-80E65DFEC940}"/>
          </ac:spMkLst>
        </pc:spChg>
      </pc:sldChg>
      <pc:sldChg chg="modSp">
        <pc:chgData name="Arild Torvund Olsen" userId="S::ato@hivolda.no::3423d729-1e8d-4c10-9ef2-90385d563038" providerId="AD" clId="Web-{7AC8432D-DEFA-4A09-973F-FAC3A043D3B5}" dt="2021-12-23T09:53:19.666" v="6" actId="20577"/>
        <pc:sldMkLst>
          <pc:docMk/>
          <pc:sldMk cId="4066878894" sldId="266"/>
        </pc:sldMkLst>
        <pc:spChg chg="mod">
          <ac:chgData name="Arild Torvund Olsen" userId="S::ato@hivolda.no::3423d729-1e8d-4c10-9ef2-90385d563038" providerId="AD" clId="Web-{7AC8432D-DEFA-4A09-973F-FAC3A043D3B5}" dt="2021-12-23T09:53:19.666" v="6" actId="20577"/>
          <ac:spMkLst>
            <pc:docMk/>
            <pc:sldMk cId="4066878894" sldId="266"/>
            <ac:spMk id="2" creationId="{23976989-5602-7541-AE4E-13F31ED42054}"/>
          </ac:spMkLst>
        </pc:spChg>
        <pc:spChg chg="mod">
          <ac:chgData name="Arild Torvund Olsen" userId="S::ato@hivolda.no::3423d729-1e8d-4c10-9ef2-90385d563038" providerId="AD" clId="Web-{7AC8432D-DEFA-4A09-973F-FAC3A043D3B5}" dt="2021-12-23T09:53:11.025" v="4" actId="20577"/>
          <ac:spMkLst>
            <pc:docMk/>
            <pc:sldMk cId="4066878894" sldId="266"/>
            <ac:spMk id="5" creationId="{4F13B3EC-8D16-1640-8A56-6D7216C0FCB4}"/>
          </ac:spMkLst>
        </pc:spChg>
      </pc:sldChg>
    </pc:docChg>
  </pc:docChgLst>
  <pc:docChgLst>
    <pc:chgData name="Arild Torvund Olsen" userId="3423d729-1e8d-4c10-9ef2-90385d563038" providerId="ADAL" clId="{2431ABB5-F916-4170-A7AF-F449C814C956}"/>
    <pc:docChg chg="custSel modSld">
      <pc:chgData name="Arild Torvund Olsen" userId="3423d729-1e8d-4c10-9ef2-90385d563038" providerId="ADAL" clId="{2431ABB5-F916-4170-A7AF-F449C814C956}" dt="2021-12-23T10:01:56.768" v="30" actId="14100"/>
      <pc:docMkLst>
        <pc:docMk/>
      </pc:docMkLst>
      <pc:sldChg chg="addSp delSp modSp mod">
        <pc:chgData name="Arild Torvund Olsen" userId="3423d729-1e8d-4c10-9ef2-90385d563038" providerId="ADAL" clId="{2431ABB5-F916-4170-A7AF-F449C814C956}" dt="2021-12-23T10:01:14.040" v="18" actId="1076"/>
        <pc:sldMkLst>
          <pc:docMk/>
          <pc:sldMk cId="1548540626" sldId="259"/>
        </pc:sldMkLst>
        <pc:spChg chg="mod">
          <ac:chgData name="Arild Torvund Olsen" userId="3423d729-1e8d-4c10-9ef2-90385d563038" providerId="ADAL" clId="{2431ABB5-F916-4170-A7AF-F449C814C956}" dt="2021-12-23T10:01:14.040" v="18" actId="1076"/>
          <ac:spMkLst>
            <pc:docMk/>
            <pc:sldMk cId="1548540626" sldId="259"/>
            <ac:spMk id="6" creationId="{26551E36-28E4-4541-8DFF-0BAB614F5B0A}"/>
          </ac:spMkLst>
        </pc:spChg>
        <pc:picChg chg="del">
          <ac:chgData name="Arild Torvund Olsen" userId="3423d729-1e8d-4c10-9ef2-90385d563038" providerId="ADAL" clId="{2431ABB5-F916-4170-A7AF-F449C814C956}" dt="2021-12-23T09:58:35.844" v="7" actId="478"/>
          <ac:picMkLst>
            <pc:docMk/>
            <pc:sldMk cId="1548540626" sldId="259"/>
            <ac:picMk id="5" creationId="{F497B1DE-DD92-2147-8BC5-10BFA726B7D8}"/>
          </ac:picMkLst>
        </pc:picChg>
        <pc:picChg chg="add mod ord">
          <ac:chgData name="Arild Torvund Olsen" userId="3423d729-1e8d-4c10-9ef2-90385d563038" providerId="ADAL" clId="{2431ABB5-F916-4170-A7AF-F449C814C956}" dt="2021-12-23T09:58:55.384" v="10" actId="167"/>
          <ac:picMkLst>
            <pc:docMk/>
            <pc:sldMk cId="1548540626" sldId="259"/>
            <ac:picMk id="7" creationId="{DE248549-F4B6-4022-9A8F-35DA71163E6C}"/>
          </ac:picMkLst>
        </pc:picChg>
      </pc:sldChg>
      <pc:sldChg chg="modSp mod">
        <pc:chgData name="Arild Torvund Olsen" userId="3423d729-1e8d-4c10-9ef2-90385d563038" providerId="ADAL" clId="{2431ABB5-F916-4170-A7AF-F449C814C956}" dt="2021-12-23T10:01:56.768" v="30" actId="14100"/>
        <pc:sldMkLst>
          <pc:docMk/>
          <pc:sldMk cId="3904971042" sldId="260"/>
        </pc:sldMkLst>
        <pc:spChg chg="mod">
          <ac:chgData name="Arild Torvund Olsen" userId="3423d729-1e8d-4c10-9ef2-90385d563038" providerId="ADAL" clId="{2431ABB5-F916-4170-A7AF-F449C814C956}" dt="2021-12-23T10:01:56.768" v="30" actId="14100"/>
          <ac:spMkLst>
            <pc:docMk/>
            <pc:sldMk cId="3904971042" sldId="260"/>
            <ac:spMk id="6" creationId="{26551E36-28E4-4541-8DFF-0BAB614F5B0A}"/>
          </ac:spMkLst>
        </pc:spChg>
        <pc:picChg chg="mod modCrop">
          <ac:chgData name="Arild Torvund Olsen" userId="3423d729-1e8d-4c10-9ef2-90385d563038" providerId="ADAL" clId="{2431ABB5-F916-4170-A7AF-F449C814C956}" dt="2021-12-23T09:58:21.049" v="6" actId="732"/>
          <ac:picMkLst>
            <pc:docMk/>
            <pc:sldMk cId="3904971042" sldId="260"/>
            <ac:picMk id="5" creationId="{F497B1DE-DD92-2147-8BC5-10BFA726B7D8}"/>
          </ac:picMkLst>
        </pc:picChg>
      </pc:sldChg>
      <pc:sldChg chg="modSp mod">
        <pc:chgData name="Arild Torvund Olsen" userId="3423d729-1e8d-4c10-9ef2-90385d563038" providerId="ADAL" clId="{2431ABB5-F916-4170-A7AF-F449C814C956}" dt="2021-12-23T09:57:47.463" v="4" actId="14100"/>
        <pc:sldMkLst>
          <pc:docMk/>
          <pc:sldMk cId="4066878894" sldId="266"/>
        </pc:sldMkLst>
        <pc:spChg chg="mod">
          <ac:chgData name="Arild Torvund Olsen" userId="3423d729-1e8d-4c10-9ef2-90385d563038" providerId="ADAL" clId="{2431ABB5-F916-4170-A7AF-F449C814C956}" dt="2021-12-23T09:57:47.463" v="4" actId="14100"/>
          <ac:spMkLst>
            <pc:docMk/>
            <pc:sldMk cId="4066878894" sldId="266"/>
            <ac:spMk id="5" creationId="{4F13B3EC-8D16-1640-8A56-6D7216C0FCB4}"/>
          </ac:spMkLst>
        </pc:spChg>
      </pc:sldChg>
    </pc:docChg>
  </pc:docChgLst>
  <pc:docChgLst>
    <pc:chgData name="Liv Astrid Skåre Langnes" userId="S::langnesl@hivolda.no::2e763b5f-1e47-432a-a3db-297d2abf056e" providerId="AD" clId="Web-{5CD4111B-607D-9CE9-CA44-6A4A466393D6}"/>
    <pc:docChg chg="modSld">
      <pc:chgData name="Liv Astrid Skåre Langnes" userId="S::langnesl@hivolda.no::2e763b5f-1e47-432a-a3db-297d2abf056e" providerId="AD" clId="Web-{5CD4111B-607D-9CE9-CA44-6A4A466393D6}" dt="2021-12-07T08:56:16.740" v="30" actId="20577"/>
      <pc:docMkLst>
        <pc:docMk/>
      </pc:docMkLst>
      <pc:sldChg chg="modSp">
        <pc:chgData name="Liv Astrid Skåre Langnes" userId="S::langnesl@hivolda.no::2e763b5f-1e47-432a-a3db-297d2abf056e" providerId="AD" clId="Web-{5CD4111B-607D-9CE9-CA44-6A4A466393D6}" dt="2021-12-07T08:56:16.740" v="30" actId="20577"/>
        <pc:sldMkLst>
          <pc:docMk/>
          <pc:sldMk cId="3904971042" sldId="260"/>
        </pc:sldMkLst>
        <pc:spChg chg="mod">
          <ac:chgData name="Liv Astrid Skåre Langnes" userId="S::langnesl@hivolda.no::2e763b5f-1e47-432a-a3db-297d2abf056e" providerId="AD" clId="Web-{5CD4111B-607D-9CE9-CA44-6A4A466393D6}" dt="2021-12-07T08:56:16.740" v="30" actId="20577"/>
          <ac:spMkLst>
            <pc:docMk/>
            <pc:sldMk cId="3904971042" sldId="260"/>
            <ac:spMk id="6" creationId="{26551E36-28E4-4541-8DFF-0BAB614F5B0A}"/>
          </ac:spMkLst>
        </pc:spChg>
      </pc:sldChg>
      <pc:sldChg chg="modSp">
        <pc:chgData name="Liv Astrid Skåre Langnes" userId="S::langnesl@hivolda.no::2e763b5f-1e47-432a-a3db-297d2abf056e" providerId="AD" clId="Web-{5CD4111B-607D-9CE9-CA44-6A4A466393D6}" dt="2021-12-07T08:55:57.130" v="28" actId="20577"/>
        <pc:sldMkLst>
          <pc:docMk/>
          <pc:sldMk cId="4066878894" sldId="266"/>
        </pc:sldMkLst>
        <pc:spChg chg="mod">
          <ac:chgData name="Liv Astrid Skåre Langnes" userId="S::langnesl@hivolda.no::2e763b5f-1e47-432a-a3db-297d2abf056e" providerId="AD" clId="Web-{5CD4111B-607D-9CE9-CA44-6A4A466393D6}" dt="2021-12-07T08:55:57.130" v="28" actId="20577"/>
          <ac:spMkLst>
            <pc:docMk/>
            <pc:sldMk cId="4066878894" sldId="266"/>
            <ac:spMk id="5" creationId="{4F13B3EC-8D16-1640-8A56-6D7216C0FCB4}"/>
          </ac:spMkLst>
        </pc:spChg>
      </pc:sldChg>
    </pc:docChg>
  </pc:docChgLst>
  <pc:docChgLst>
    <pc:chgData name="Liv Astrid Skåre Langnes" userId="S::langnesl@hivolda.no::2e763b5f-1e47-432a-a3db-297d2abf056e" providerId="AD" clId="Web-{7F360812-9551-D5D4-F2B2-14488CB503E6}"/>
    <pc:docChg chg="mod">
      <pc:chgData name="Liv Astrid Skåre Langnes" userId="S::langnesl@hivolda.no::2e763b5f-1e47-432a-a3db-297d2abf056e" providerId="AD" clId="Web-{7F360812-9551-D5D4-F2B2-14488CB503E6}" dt="2021-12-07T09:06:51.474" v="1"/>
      <pc:docMkLst>
        <pc:docMk/>
      </pc:docMkLst>
      <pc:sldChg chg="addCm">
        <pc:chgData name="Liv Astrid Skåre Langnes" userId="S::langnesl@hivolda.no::2e763b5f-1e47-432a-a3db-297d2abf056e" providerId="AD" clId="Web-{7F360812-9551-D5D4-F2B2-14488CB503E6}" dt="2021-12-07T09:06:51.474" v="1"/>
        <pc:sldMkLst>
          <pc:docMk/>
          <pc:sldMk cId="2670402799" sldId="262"/>
        </pc:sldMkLst>
      </pc:sldChg>
    </pc:docChg>
  </pc:docChgLst>
  <pc:docChgLst>
    <pc:chgData name="Jorid Oddveig Saure" userId="S::saurejo@hivolda.no::8a1a61ff-effd-4bb0-9008-67d4fa399d31" providerId="AD" clId="Web-{37DFB672-EE11-4B8C-BE4F-60FEC5720AE8}"/>
    <pc:docChg chg="modSld">
      <pc:chgData name="Jorid Oddveig Saure" userId="S::saurejo@hivolda.no::8a1a61ff-effd-4bb0-9008-67d4fa399d31" providerId="AD" clId="Web-{37DFB672-EE11-4B8C-BE4F-60FEC5720AE8}" dt="2021-12-09T08:58:41.638" v="72" actId="14100"/>
      <pc:docMkLst>
        <pc:docMk/>
      </pc:docMkLst>
      <pc:sldChg chg="addSp delSp">
        <pc:chgData name="Jorid Oddveig Saure" userId="S::saurejo@hivolda.no::8a1a61ff-effd-4bb0-9008-67d4fa399d31" providerId="AD" clId="Web-{37DFB672-EE11-4B8C-BE4F-60FEC5720AE8}" dt="2021-12-09T08:47:27.674" v="1"/>
        <pc:sldMkLst>
          <pc:docMk/>
          <pc:sldMk cId="700636281" sldId="258"/>
        </pc:sldMkLst>
        <pc:spChg chg="add del">
          <ac:chgData name="Jorid Oddveig Saure" userId="S::saurejo@hivolda.no::8a1a61ff-effd-4bb0-9008-67d4fa399d31" providerId="AD" clId="Web-{37DFB672-EE11-4B8C-BE4F-60FEC5720AE8}" dt="2021-12-09T08:47:27.674" v="1"/>
          <ac:spMkLst>
            <pc:docMk/>
            <pc:sldMk cId="700636281" sldId="258"/>
            <ac:spMk id="4" creationId="{E710686A-F7AB-F145-8972-C8DE6AA25133}"/>
          </ac:spMkLst>
        </pc:spChg>
      </pc:sldChg>
      <pc:sldChg chg="addSp modSp delCm">
        <pc:chgData name="Jorid Oddveig Saure" userId="S::saurejo@hivolda.no::8a1a61ff-effd-4bb0-9008-67d4fa399d31" providerId="AD" clId="Web-{37DFB672-EE11-4B8C-BE4F-60FEC5720AE8}" dt="2021-12-09T08:58:41.638" v="72" actId="14100"/>
        <pc:sldMkLst>
          <pc:docMk/>
          <pc:sldMk cId="2670402799" sldId="262"/>
        </pc:sldMkLst>
        <pc:spChg chg="add mod">
          <ac:chgData name="Jorid Oddveig Saure" userId="S::saurejo@hivolda.no::8a1a61ff-effd-4bb0-9008-67d4fa399d31" providerId="AD" clId="Web-{37DFB672-EE11-4B8C-BE4F-60FEC5720AE8}" dt="2021-12-09T08:58:41.638" v="72" actId="14100"/>
          <ac:spMkLst>
            <pc:docMk/>
            <pc:sldMk cId="2670402799" sldId="262"/>
            <ac:spMk id="2" creationId="{AEEC58BB-70C2-4B1E-9AE4-5267AE2F65DF}"/>
          </ac:spMkLst>
        </pc:spChg>
        <pc:spChg chg="mod">
          <ac:chgData name="Jorid Oddveig Saure" userId="S::saurejo@hivolda.no::8a1a61ff-effd-4bb0-9008-67d4fa399d31" providerId="AD" clId="Web-{37DFB672-EE11-4B8C-BE4F-60FEC5720AE8}" dt="2021-12-09T08:56:41.886" v="57" actId="1076"/>
          <ac:spMkLst>
            <pc:docMk/>
            <pc:sldMk cId="2670402799" sldId="262"/>
            <ac:spMk id="7" creationId="{E5E4D782-224F-2044-82EF-80E65DFEC9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9C47D7-F8D6-5447-BC7D-7F595509A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D5D584-D904-BB4A-AF6A-16F135DED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468D3C-BAF1-7B40-93CB-38ED2CDD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566F64-015C-6D4A-91BC-76D8A321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99023-63EA-2347-8B4F-38162151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72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E5A39C-8962-4F4F-8A58-90967FD7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17513A5-4112-0643-A0F7-A0064B6A2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8E64FF-B814-3648-A283-DD45E65A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F12CAC-8BBD-D94B-A4DD-A095E42DB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D9B23E-99CB-2B42-A162-07DF2D8F4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6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92F1EDD-D0BE-134E-ABA3-68EE353C2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73095AA-6780-D44C-9995-730E4CC97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14289D-30E9-D545-B144-7B04C9C2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759CF0-D969-8B40-960E-82C7FDD3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AA95AB-F051-6949-876D-10C85FF3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96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1D9EC0-0D0C-BF45-8F97-7A738E5F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990DFA-49DB-1645-B735-A107E36C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57F6A3-D3A6-B443-BFBC-DB0EF173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C245B-EEF2-4945-8A3A-39C7CBA4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3044DE-BDC9-4C40-8BFE-A8FD4DDA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10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9D0A40-4E61-1743-AEA0-14F15A01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8E9862F-9E7C-3E45-B6D5-9B1D52240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ADCC13-6249-4E49-B6ED-A1CAD290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1ABD36-4CDF-0049-B1D6-2064FEBA9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ADAD4B-6A18-914B-A437-26852E97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8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021F49-0401-0541-894E-AEAE62E9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A6E559-940C-B84E-A3F4-0D97839AC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FF68C0E-B5EF-424D-8A4A-ADD6409CB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941D309-7332-CC40-A518-609460A6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EC8E10-096B-024E-B81A-754243AA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55D50E-3B64-E442-A77F-928A91C4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29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9284D2-4D42-2849-A4EC-8BCD7873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FEE64C-7C90-F949-A255-2D5551D1E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B1B993-EE36-2649-8573-4B44FCDF6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CDCCA58-F69E-0543-B3DC-6AB2CEA4D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0EEE1E7-3647-4B44-9846-CB220D657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C923B84-8010-6F43-93D7-4687D3E3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A83A8B3-9C09-D64E-899A-E2CF949C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D570803-127B-6C4A-BB16-650F4A2E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40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F5A7C0-B59F-5943-BB0B-2D49CED5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DD3F58A-50E7-9E4D-B2D8-308F22197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25A38A2-C284-4649-A788-315D50ED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EC78CC-7CBD-5B46-B979-72F6B87E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232A5DB-53F3-2C43-A710-76F4C177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54AB17B-0C37-E947-A359-C72089240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BA95D1D-38B8-B248-9D11-B418F1498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98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ECA183-2DFD-A14C-811C-A31963540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40D390-14A2-B44F-98B0-D8417011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3EDA3B0-B0D9-714C-A47F-F0B14FA1A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AE4413-C445-9040-A87B-DCA165CD5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72947A-5B5D-B349-B257-E051380D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DD00BD-FEC6-9E48-B71D-E45D3DF3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469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5AB72-B34B-6547-8332-60B069C5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C59D71E-368D-8440-A8A3-95AB181CB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62E4DBF-8473-CE40-9B40-680D1821F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67E9CFF-B8FE-E04B-86E2-8239E75F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019E0B-EFA3-E84D-9753-53594007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AEA0E5-BC39-EA4C-B956-08E7E2D6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02079C-1F3F-5648-9AFA-B548CE45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702E8A-8045-E44D-AAD6-EE0E58A36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C3F098-CA3B-2441-9E5E-0E2369325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DAF5-E98C-0C43-8E89-903C83C89C55}" type="datetimeFigureOut">
              <a:rPr lang="nb-NO" smtClean="0"/>
              <a:t>27.12.2021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89F4B6-2181-DE46-8CCF-CFDC9A77D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E95F0F-D9E4-6E4E-8934-D187ECF4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3540-8E53-334B-8D93-98EB8FE376D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3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D4DB4E-F64E-4340-B172-DC6A93D45C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918F24-965A-344E-9ADA-7FF184421E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person, utendørs, mørk&#10;&#10;Automatisk generert beskrivelse">
            <a:extLst>
              <a:ext uri="{FF2B5EF4-FFF2-40B4-BE49-F238E27FC236}">
                <a16:creationId xmlns:a16="http://schemas.microsoft.com/office/drawing/2014/main" id="{385F24D7-01BA-C34A-BC4E-2D77AEA351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0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78B712D-C6FD-DA44-8AE7-1A5C1B9E5FF9}"/>
              </a:ext>
            </a:extLst>
          </p:cNvPr>
          <p:cNvSpPr txBox="1"/>
          <p:nvPr/>
        </p:nvSpPr>
        <p:spPr>
          <a:xfrm>
            <a:off x="3329651" y="4918879"/>
            <a:ext cx="8677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0" b="1">
                <a:solidFill>
                  <a:schemeClr val="bg1"/>
                </a:solidFill>
                <a:latin typeface="Avenir Next" panose="020B0503020202020204" pitchFamily="34" charset="0"/>
              </a:rPr>
              <a:t>Godt nytt år!</a:t>
            </a:r>
          </a:p>
        </p:txBody>
      </p:sp>
    </p:spTree>
    <p:extLst>
      <p:ext uri="{BB962C8B-B14F-4D97-AF65-F5344CB8AC3E}">
        <p14:creationId xmlns:p14="http://schemas.microsoft.com/office/powerpoint/2010/main" val="401501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4" descr="Et bilde som inneholder person, utendørs, mørk&#10;&#10;Automatisk generert beskrivelse">
            <a:extLst>
              <a:ext uri="{FF2B5EF4-FFF2-40B4-BE49-F238E27FC236}">
                <a16:creationId xmlns:a16="http://schemas.microsoft.com/office/drawing/2014/main" id="{45A101E6-73E1-4ED1-BECA-03DCF71F76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00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E710686A-F7AB-F145-8972-C8DE6AA25133}"/>
              </a:ext>
            </a:extLst>
          </p:cNvPr>
          <p:cNvSpPr txBox="1"/>
          <p:nvPr/>
        </p:nvSpPr>
        <p:spPr>
          <a:xfrm>
            <a:off x="462986" y="832049"/>
            <a:ext cx="4178461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2800" b="1" dirty="0">
                <a:solidFill>
                  <a:schemeClr val="bg1"/>
                </a:solidFill>
                <a:latin typeface="Avenir Next"/>
              </a:rPr>
              <a:t>Samtaleoppgåve</a:t>
            </a:r>
          </a:p>
          <a:p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Nemn to opplevingar eller hendingar frå 2021, som du tykte var veldig kjekke. </a:t>
            </a:r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endParaRPr lang="nn-NO" sz="28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Kva var det som gjorde desse opplevingane og hendingane så gode for deg?</a:t>
            </a:r>
          </a:p>
          <a:p>
            <a:endParaRPr lang="nn-NO" sz="2800" b="1" dirty="0">
              <a:solidFill>
                <a:schemeClr val="bg1"/>
              </a:solidFill>
              <a:cs typeface="Calibri"/>
            </a:endParaRPr>
          </a:p>
          <a:p>
            <a:endParaRPr lang="nn-NO" sz="2800" b="1" dirty="0">
              <a:solidFill>
                <a:schemeClr val="bg1"/>
              </a:solidFill>
              <a:cs typeface="Calibri"/>
            </a:endParaRPr>
          </a:p>
          <a:p>
            <a:endParaRPr lang="nn-NO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063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76989-5602-7541-AE4E-13F31ED4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311893"/>
            <a:ext cx="5768308" cy="2092608"/>
          </a:xfrm>
        </p:spPr>
        <p:txBody>
          <a:bodyPr>
            <a:normAutofit fontScale="90000"/>
          </a:bodyPr>
          <a:lstStyle/>
          <a:p>
            <a:r>
              <a:rPr lang="nn-NO" sz="4800" b="1" dirty="0">
                <a:latin typeface="Avenir Next"/>
              </a:rPr>
              <a:t>Skriveoppgåve</a:t>
            </a:r>
            <a:br>
              <a:rPr lang="nn-NO" sz="4800" b="1" dirty="0">
                <a:latin typeface="Avenir Next" panose="020B0503020202020204" pitchFamily="34" charset="0"/>
              </a:rPr>
            </a:br>
            <a:br>
              <a:rPr lang="nn-NO" sz="4800" b="1" dirty="0">
                <a:latin typeface="Avenir Next" panose="020B0503020202020204" pitchFamily="34" charset="0"/>
              </a:rPr>
            </a:br>
            <a:r>
              <a:rPr lang="nn-NO" dirty="0">
                <a:latin typeface="Avenir Next"/>
              </a:rPr>
              <a:t>Kjære 2021, vi må snakke saman …</a:t>
            </a:r>
            <a:endParaRPr lang="nn-NO" sz="4800" dirty="0">
              <a:latin typeface="Avenir Nex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4F13B3EC-8D16-1640-8A56-6D7216C0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4" y="2612456"/>
            <a:ext cx="5768308" cy="41591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n-NO" sz="2200" dirty="0">
                <a:latin typeface="Marion"/>
              </a:rPr>
              <a:t>I denne oppgåva skal du skrive eit brev. Mottakaren av brevet du skal skrive, er 2021, vi gjer nemleg heile året om til ein person. Målet med brevet er å reflektere over året som gjekk, og å få fram kva som var utfordrande, kjekt, vanskeleg, koseleg, annleis, gøy, kjedeleg, inspirerande og så bortetter.</a:t>
            </a:r>
          </a:p>
          <a:p>
            <a:pPr marL="0" indent="0">
              <a:lnSpc>
                <a:spcPct val="100000"/>
              </a:lnSpc>
              <a:buNone/>
            </a:pPr>
            <a:endParaRPr lang="nn-NO" sz="2200" dirty="0">
              <a:latin typeface="Marion" panose="02020502060400020003" pitchFamily="18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nn-NO" sz="2200" dirty="0">
                <a:latin typeface="Marion"/>
              </a:rPr>
              <a:t>Skriv brevet ved å fylle ut skriveramma læraren din leverer ut.</a:t>
            </a:r>
          </a:p>
        </p:txBody>
      </p:sp>
      <p:pic>
        <p:nvPicPr>
          <p:cNvPr id="7" name="Bilde 6" descr="Et bilde som inneholder utendørs&#10;&#10;Automatisk generert beskrivelse">
            <a:extLst>
              <a:ext uri="{FF2B5EF4-FFF2-40B4-BE49-F238E27FC236}">
                <a16:creationId xmlns:a16="http://schemas.microsoft.com/office/drawing/2014/main" id="{96DD839F-DC8F-3644-9EB7-1E129E0511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2621" y="1"/>
            <a:ext cx="6209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7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4">
            <a:extLst>
              <a:ext uri="{FF2B5EF4-FFF2-40B4-BE49-F238E27FC236}">
                <a16:creationId xmlns:a16="http://schemas.microsoft.com/office/drawing/2014/main" id="{DE248549-F4B6-4022-9A8F-35DA71163E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" t="-2110"/>
          <a:stretch/>
        </p:blipFill>
        <p:spPr>
          <a:xfrm>
            <a:off x="20" y="-144684"/>
            <a:ext cx="12191980" cy="700268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6551E36-28E4-4541-8DFF-0BAB614F5B0A}"/>
              </a:ext>
            </a:extLst>
          </p:cNvPr>
          <p:cNvSpPr txBox="1"/>
          <p:nvPr/>
        </p:nvSpPr>
        <p:spPr>
          <a:xfrm>
            <a:off x="3450261" y="4067327"/>
            <a:ext cx="5743575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600" b="1" dirty="0">
                <a:solidFill>
                  <a:schemeClr val="bg1"/>
                </a:solidFill>
                <a:latin typeface="Avenir Next"/>
              </a:rPr>
              <a:t>Samtaleoppgåve:</a:t>
            </a: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Kva gler du deg til i tida/året som ventar?</a:t>
            </a:r>
          </a:p>
          <a:p>
            <a:br>
              <a:rPr lang="nn-NO" sz="2800" dirty="0">
                <a:latin typeface="Avenir Next" panose="020B0503020202020204" pitchFamily="34" charset="0"/>
              </a:rPr>
            </a:br>
            <a:r>
              <a:rPr lang="nn-NO" sz="2800" dirty="0">
                <a:solidFill>
                  <a:schemeClr val="bg1"/>
                </a:solidFill>
                <a:latin typeface="Avenir Next"/>
              </a:rPr>
              <a:t>Nemn minst to ting.</a:t>
            </a:r>
          </a:p>
          <a:p>
            <a:br>
              <a:rPr lang="nb-NO" sz="2400" dirty="0"/>
            </a:br>
            <a:br>
              <a:rPr lang="nb-NO" dirty="0"/>
            </a:br>
            <a:endParaRPr lang="nn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54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497B1DE-DD92-2147-8BC5-10BFA726B7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3" t="-2110"/>
          <a:stretch/>
        </p:blipFill>
        <p:spPr>
          <a:xfrm>
            <a:off x="-1504" y="-144683"/>
            <a:ext cx="12191980" cy="7002684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6551E36-28E4-4541-8DFF-0BAB614F5B0A}"/>
              </a:ext>
            </a:extLst>
          </p:cNvPr>
          <p:cNvSpPr txBox="1"/>
          <p:nvPr/>
        </p:nvSpPr>
        <p:spPr>
          <a:xfrm>
            <a:off x="3471576" y="4068650"/>
            <a:ext cx="6124708" cy="24830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600" b="1" dirty="0">
                <a:solidFill>
                  <a:schemeClr val="bg1"/>
                </a:solidFill>
                <a:latin typeface="Avenir Next"/>
              </a:rPr>
              <a:t>Les artikkelen </a:t>
            </a:r>
            <a:endParaRPr lang="nn-NO" dirty="0">
              <a:solidFill>
                <a:schemeClr val="bg1"/>
              </a:solidFill>
              <a:latin typeface="Avenir Next"/>
              <a:cs typeface="Calibri" panose="020F0502020204030204"/>
            </a:endParaRPr>
          </a:p>
          <a:p>
            <a:r>
              <a:rPr lang="nn-NO" sz="2800" dirty="0">
                <a:solidFill>
                  <a:schemeClr val="bg1"/>
                </a:solidFill>
                <a:latin typeface="Avenir Next"/>
              </a:rPr>
              <a:t>«Har du nyttårsforsett?», </a:t>
            </a:r>
            <a:br>
              <a:rPr lang="nn-NO" sz="2800" dirty="0">
                <a:solidFill>
                  <a:schemeClr val="bg1"/>
                </a:solidFill>
                <a:latin typeface="Avenir Next"/>
              </a:rPr>
            </a:br>
            <a:r>
              <a:rPr lang="nn-NO" sz="2800" dirty="0">
                <a:solidFill>
                  <a:schemeClr val="bg1"/>
                </a:solidFill>
                <a:latin typeface="Avenir Next"/>
              </a:rPr>
              <a:t>som du finn her: </a:t>
            </a:r>
            <a:r>
              <a:rPr lang="nn-NO" dirty="0">
                <a:solidFill>
                  <a:schemeClr val="bg1"/>
                </a:solidFill>
                <a:latin typeface="Avenir Next"/>
              </a:rPr>
              <a:t>https://framtidajunior.no/2021/01/01/har-du-nyttarsforsett/</a:t>
            </a:r>
            <a:br>
              <a:rPr lang="nn-NO" sz="2400" dirty="0"/>
            </a:br>
            <a:br>
              <a:rPr lang="nn-NO" dirty="0"/>
            </a:br>
            <a:endParaRPr lang="nn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97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 descr="Et bilde som inneholder kjede, tilbehør, emalje&#10;&#10;Automatisk generert beskrivelse">
            <a:extLst>
              <a:ext uri="{FF2B5EF4-FFF2-40B4-BE49-F238E27FC236}">
                <a16:creationId xmlns:a16="http://schemas.microsoft.com/office/drawing/2014/main" id="{7A2F1526-9930-ED49-AE24-A534AB7E3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41EF4C69-98A4-F047-A3AB-2602DF2A7FA1}"/>
              </a:ext>
            </a:extLst>
          </p:cNvPr>
          <p:cNvSpPr txBox="1"/>
          <p:nvPr/>
        </p:nvSpPr>
        <p:spPr>
          <a:xfrm>
            <a:off x="600075" y="1085850"/>
            <a:ext cx="4700588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2800" dirty="0"/>
              <a:t>«I dag lovar me ikkje lenger gudane at me skal gjera gode gjerningar i nyttårsforsett, men for det meste er det snakk om gode som ein kan gjera for seg sjølv og dei ein er glad i.», står det skrive i artikkelen frå Framtida Junior.</a:t>
            </a:r>
            <a:endParaRPr lang="nn-NO" sz="2800" dirty="0">
              <a:cs typeface="Calibri"/>
            </a:endParaRPr>
          </a:p>
          <a:p>
            <a:endParaRPr lang="nn-NO" dirty="0">
              <a:cs typeface="Calibri"/>
            </a:endParaRPr>
          </a:p>
          <a:p>
            <a:endParaRPr lang="nn-NO" dirty="0">
              <a:cs typeface="Calibri"/>
            </a:endParaRPr>
          </a:p>
          <a:p>
            <a:endParaRPr lang="nn-NO" dirty="0">
              <a:cs typeface="Calibri"/>
            </a:endParaRPr>
          </a:p>
          <a:p>
            <a:endParaRPr lang="nn-NO" dirty="0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5E4D782-224F-2044-82EF-80E65DFEC940}"/>
              </a:ext>
            </a:extLst>
          </p:cNvPr>
          <p:cNvSpPr txBox="1"/>
          <p:nvPr/>
        </p:nvSpPr>
        <p:spPr>
          <a:xfrm>
            <a:off x="600075" y="5110430"/>
            <a:ext cx="875046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200" b="1" dirty="0"/>
              <a:t>Tenkjeskrivingsoppgåve:</a:t>
            </a:r>
            <a:endParaRPr lang="nn-NO" sz="3200" b="1" dirty="0">
              <a:cs typeface="Calibri"/>
            </a:endParaRPr>
          </a:p>
          <a:p>
            <a:r>
              <a:rPr lang="nn-NO" sz="2400" dirty="0"/>
              <a:t>Kva kan du gjere for at det komande året skal bli ekstra godt for deg sjølv og dei du er glad i? </a:t>
            </a:r>
            <a:endParaRPr lang="nn-NO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91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4">
            <a:extLst>
              <a:ext uri="{FF2B5EF4-FFF2-40B4-BE49-F238E27FC236}">
                <a16:creationId xmlns:a16="http://schemas.microsoft.com/office/drawing/2014/main" id="{06EDEE41-30EC-4368-88C8-56329AFAE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41EF4C69-98A4-F047-A3AB-2602DF2A7FA1}"/>
              </a:ext>
            </a:extLst>
          </p:cNvPr>
          <p:cNvSpPr txBox="1"/>
          <p:nvPr/>
        </p:nvSpPr>
        <p:spPr>
          <a:xfrm>
            <a:off x="600075" y="1085850"/>
            <a:ext cx="470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5E4D782-224F-2044-82EF-80E65DFEC940}"/>
              </a:ext>
            </a:extLst>
          </p:cNvPr>
          <p:cNvSpPr txBox="1"/>
          <p:nvPr/>
        </p:nvSpPr>
        <p:spPr>
          <a:xfrm>
            <a:off x="750966" y="1198934"/>
            <a:ext cx="3404765" cy="58169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n-NO" sz="3200" b="1" dirty="0"/>
              <a:t>Skriv eit dikt!</a:t>
            </a:r>
            <a:endParaRPr lang="nn-NO" sz="3200" b="1" dirty="0">
              <a:cs typeface="Calibri"/>
            </a:endParaRPr>
          </a:p>
          <a:p>
            <a:r>
              <a:rPr lang="nn-NO" sz="2400" dirty="0"/>
              <a:t>Bruk refleksjonane frå samtale- og skriveoppgåva, og skriv eit dikt om året som ventar. </a:t>
            </a:r>
            <a:endParaRPr lang="nn-NO" sz="2400" dirty="0">
              <a:cs typeface="Calibri"/>
            </a:endParaRPr>
          </a:p>
          <a:p>
            <a:endParaRPr lang="nn-NO" sz="2400" dirty="0">
              <a:cs typeface="Calibri"/>
            </a:endParaRPr>
          </a:p>
          <a:p>
            <a:r>
              <a:rPr lang="nn-NO" sz="2000" dirty="0"/>
              <a:t>Få skriveinspirasjon ved å nærlese diktet </a:t>
            </a:r>
            <a:r>
              <a:rPr lang="nn-NO" sz="2000" dirty="0">
                <a:ea typeface="+mn-lt"/>
                <a:cs typeface="+mn-lt"/>
              </a:rPr>
              <a:t>«</a:t>
            </a:r>
            <a:r>
              <a:rPr lang="nn-NO" sz="2000" dirty="0"/>
              <a:t>Kjære 2020</a:t>
            </a:r>
            <a:r>
              <a:rPr lang="nn-NO" sz="2000" dirty="0">
                <a:ea typeface="+mn-lt"/>
                <a:cs typeface="+mn-lt"/>
              </a:rPr>
              <a:t>»</a:t>
            </a:r>
            <a:r>
              <a:rPr lang="nn-NO" sz="2000" dirty="0"/>
              <a:t> av Øystein Hauge, som du finn på Instagramkontoen </a:t>
            </a:r>
            <a:r>
              <a:rPr lang="nn-NO" sz="2000" dirty="0" err="1"/>
              <a:t>Tidogtanke</a:t>
            </a:r>
            <a:r>
              <a:rPr lang="nn-NO" sz="2000" dirty="0"/>
              <a:t>. Les også dikta som du finn på kontoen til Lyrikksalongen, Haugedikt eller Ren poesi. </a:t>
            </a:r>
            <a:endParaRPr lang="nn-NO" sz="2000" dirty="0">
              <a:cs typeface="Calibri"/>
            </a:endParaRPr>
          </a:p>
          <a:p>
            <a:endParaRPr lang="nn-NO" dirty="0">
              <a:cs typeface="Calibri"/>
            </a:endParaRPr>
          </a:p>
          <a:p>
            <a:endParaRPr lang="nn-NO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EC58BB-70C2-4B1E-9AE4-5267AE2F65DF}"/>
              </a:ext>
            </a:extLst>
          </p:cNvPr>
          <p:cNvSpPr txBox="1"/>
          <p:nvPr/>
        </p:nvSpPr>
        <p:spPr>
          <a:xfrm>
            <a:off x="4565965" y="3894500"/>
            <a:ext cx="3213495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n-NO" sz="2000" dirty="0">
                <a:ea typeface="+mn-lt"/>
                <a:cs typeface="+mn-lt"/>
              </a:rPr>
              <a:t>Slå opp i norskboka di og finn ut kva slags språklege og litterære verkemiddel du kan bruke når du skriv diktet.</a:t>
            </a:r>
            <a:endParaRPr lang="nn-NO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040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3" ma:contentTypeDescription="Opprett et nytt dokument." ma:contentTypeScope="" ma:versionID="ee9d7a6d544d7efae7aa5e13aeb09341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e0b7fb5f536661f68b532404f73634d4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CFEC7-0DFA-44E9-A1D6-34A3D38120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0CC5A4-A496-4311-93E4-7FE291CD2086}">
  <ds:schemaRefs>
    <ds:schemaRef ds:uri="24b454b6-9e0d-47d6-a0fd-eade54d93da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43e69bd-7608-4935-a81f-029f86b977d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47ECC44-70F9-4986-A0D3-36788D143BEE}">
  <ds:schemaRefs>
    <ds:schemaRef ds:uri="24b454b6-9e0d-47d6-a0fd-eade54d93da9"/>
    <ds:schemaRef ds:uri="f43e69bd-7608-4935-a81f-029f86b977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323</Words>
  <Application>Microsoft Office PowerPoint</Application>
  <PresentationFormat>Breiskjerm</PresentationFormat>
  <Paragraphs>29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7</vt:i4>
      </vt:variant>
    </vt:vector>
  </HeadingPairs>
  <TitlesOfParts>
    <vt:vector size="13" baseType="lpstr">
      <vt:lpstr>Arial</vt:lpstr>
      <vt:lpstr>Avenir Next</vt:lpstr>
      <vt:lpstr>Calibri</vt:lpstr>
      <vt:lpstr>Calibri Light</vt:lpstr>
      <vt:lpstr>Marion</vt:lpstr>
      <vt:lpstr>Office-tema</vt:lpstr>
      <vt:lpstr>PowerPoint-presentasjon</vt:lpstr>
      <vt:lpstr>PowerPoint-presentasjon</vt:lpstr>
      <vt:lpstr>Skriveoppgåve  Kjære 2021, vi må snakke saman …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Jorid Oddveig Saure</dc:creator>
  <cp:lastModifiedBy>Arild Torvund Olsen</cp:lastModifiedBy>
  <cp:revision>48</cp:revision>
  <dcterms:created xsi:type="dcterms:W3CDTF">2021-12-02T09:39:11Z</dcterms:created>
  <dcterms:modified xsi:type="dcterms:W3CDTF">2021-12-27T10:21:45Z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</Properties>
</file>