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Oswald"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0819f333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0819f33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0819f333f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0819f333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0819f333f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0819f333f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0819f333f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0819f333f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0819f333f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0819f333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819f333f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819f333f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0819f333f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0819f333f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0819f333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0819f333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0819f33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0819f33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0819f333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0819f33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0819f333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0819f33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4b9710ec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4b9710ec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0819f333f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0819f333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no"/>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cstate="screen">
            <a:alphaModFix/>
            <a:extLst>
              <a:ext uri="{28A0092B-C50C-407E-A947-70E740481C1C}">
                <a14:useLocalDpi xmlns:a14="http://schemas.microsoft.com/office/drawing/2010/main"/>
              </a:ext>
            </a:extLst>
          </a:blip>
          <a:srcRect b="9990"/>
          <a:stretch/>
        </p:blipFill>
        <p:spPr>
          <a:xfrm>
            <a:off x="1119075" y="334750"/>
            <a:ext cx="6987650" cy="4574250"/>
          </a:xfrm>
          <a:prstGeom prst="rect">
            <a:avLst/>
          </a:prstGeom>
          <a:noFill/>
          <a:ln>
            <a:noFill/>
          </a:ln>
        </p:spPr>
      </p:pic>
      <p:sp>
        <p:nvSpPr>
          <p:cNvPr id="55" name="Google Shape;55;p13"/>
          <p:cNvSpPr txBox="1">
            <a:spLocks noGrp="1"/>
          </p:cNvSpPr>
          <p:nvPr>
            <p:ph type="ctrTitle"/>
          </p:nvPr>
        </p:nvSpPr>
        <p:spPr>
          <a:xfrm>
            <a:off x="311708" y="13103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o" sz="6000" dirty="0">
                <a:latin typeface="Oswald"/>
                <a:ea typeface="Oswald"/>
                <a:cs typeface="Oswald"/>
                <a:sym typeface="Oswald"/>
              </a:rPr>
              <a:t>I</a:t>
            </a:r>
            <a:r>
              <a:rPr lang="no" dirty="0">
                <a:latin typeface="Oswald"/>
                <a:ea typeface="Oswald"/>
                <a:cs typeface="Oswald"/>
                <a:sym typeface="Oswald"/>
              </a:rPr>
              <a:t> denne skriveoppgåva skal du bruke alle sansane.</a:t>
            </a:r>
            <a:endParaRPr dirty="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0" name="Google Shape;120;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3997"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7" name="Google Shape;127;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175" y="-81325"/>
            <a:ext cx="9098824" cy="5224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3999"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9" name="Google Shape;139;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150" y="0"/>
            <a:ext cx="9107850"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3"/>
        <p:cNvGrpSpPr/>
        <p:nvPr/>
      </p:nvGrpSpPr>
      <p:grpSpPr>
        <a:xfrm>
          <a:off x="0" y="0"/>
          <a:ext cx="0" cy="0"/>
          <a:chOff x="0" y="0"/>
          <a:chExt cx="0" cy="0"/>
        </a:xfrm>
      </p:grpSpPr>
      <p:pic>
        <p:nvPicPr>
          <p:cNvPr id="144" name="Google Shape;144;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46875" y="243950"/>
            <a:ext cx="6397126" cy="4264799"/>
          </a:xfrm>
          <a:prstGeom prst="rect">
            <a:avLst/>
          </a:prstGeom>
          <a:noFill/>
          <a:ln>
            <a:noFill/>
          </a:ln>
        </p:spPr>
      </p:pic>
      <p:sp>
        <p:nvSpPr>
          <p:cNvPr id="145" name="Google Shape;145;p26"/>
          <p:cNvSpPr txBox="1">
            <a:spLocks noGrp="1"/>
          </p:cNvSpPr>
          <p:nvPr>
            <p:ph type="body" idx="1"/>
          </p:nvPr>
        </p:nvSpPr>
        <p:spPr>
          <a:xfrm>
            <a:off x="206475" y="741200"/>
            <a:ext cx="393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2400">
                <a:solidFill>
                  <a:srgbClr val="FFFFFF"/>
                </a:solidFill>
                <a:latin typeface="Oswald"/>
                <a:ea typeface="Oswald"/>
                <a:cs typeface="Oswald"/>
                <a:sym typeface="Oswald"/>
              </a:rPr>
              <a:t>“Vi må ha gått feil, Brage, for denne hytta kjenner eg ikkje igjen”, seier mamma og ser på meg med oppgitte auge.</a:t>
            </a:r>
            <a:endParaRPr sz="2400">
              <a:solidFill>
                <a:srgbClr val="FFFFFF"/>
              </a:solidFill>
              <a:latin typeface="Oswald"/>
              <a:ea typeface="Oswald"/>
              <a:cs typeface="Oswald"/>
              <a:sym typeface="Oswald"/>
            </a:endParaRPr>
          </a:p>
          <a:p>
            <a:pPr marL="0" lvl="0" indent="0" algn="l" rtl="0">
              <a:spcBef>
                <a:spcPts val="1600"/>
              </a:spcBef>
              <a:spcAft>
                <a:spcPts val="1600"/>
              </a:spcAft>
              <a:buNone/>
            </a:pPr>
            <a:r>
              <a:rPr lang="no" sz="2400">
                <a:solidFill>
                  <a:srgbClr val="FFFFFF"/>
                </a:solidFill>
                <a:latin typeface="Oswald"/>
                <a:ea typeface="Oswald"/>
                <a:cs typeface="Oswald"/>
                <a:sym typeface="Oswald"/>
              </a:rPr>
              <a:t>Brått høyrer eg kvistar knekke bak meg ...</a:t>
            </a:r>
            <a:endParaRPr sz="2400">
              <a:solidFill>
                <a:srgbClr val="FFFFFF"/>
              </a:solidFill>
              <a:latin typeface="Oswald"/>
              <a:ea typeface="Oswald"/>
              <a:cs typeface="Oswald"/>
              <a:sym typeface="Oswald"/>
            </a:endParaRPr>
          </a:p>
        </p:txBody>
      </p:sp>
      <p:sp>
        <p:nvSpPr>
          <p:cNvPr id="146" name="Google Shape;146;p26"/>
          <p:cNvSpPr txBox="1"/>
          <p:nvPr/>
        </p:nvSpPr>
        <p:spPr>
          <a:xfrm>
            <a:off x="206475" y="3711175"/>
            <a:ext cx="4266000" cy="6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3600">
                <a:solidFill>
                  <a:srgbClr val="FF0000"/>
                </a:solidFill>
                <a:latin typeface="Oswald"/>
                <a:ea typeface="Oswald"/>
                <a:cs typeface="Oswald"/>
                <a:sym typeface="Oswald"/>
              </a:rPr>
              <a:t>Skriv vidare på forteljinga.</a:t>
            </a:r>
            <a:endParaRPr sz="3600">
              <a:solidFill>
                <a:srgbClr val="FF0000"/>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246700" cy="5031125"/>
          </a:xfrm>
          <a:prstGeom prst="rect">
            <a:avLst/>
          </a:prstGeom>
          <a:noFill/>
          <a:ln>
            <a:noFill/>
          </a:ln>
        </p:spPr>
      </p:pic>
      <p:sp>
        <p:nvSpPr>
          <p:cNvPr id="61" name="Google Shape;61;p14"/>
          <p:cNvSpPr txBox="1">
            <a:spLocks noGrp="1"/>
          </p:cNvSpPr>
          <p:nvPr>
            <p:ph type="ctrTitle"/>
          </p:nvPr>
        </p:nvSpPr>
        <p:spPr>
          <a:xfrm>
            <a:off x="311708" y="16245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o" sz="4800" dirty="0">
                <a:latin typeface="Oswald"/>
                <a:ea typeface="Oswald"/>
                <a:cs typeface="Oswald"/>
                <a:sym typeface="Oswald"/>
              </a:rPr>
              <a:t>De kan skrive to og to saman, </a:t>
            </a:r>
            <a:br>
              <a:rPr lang="no" sz="4800" dirty="0">
                <a:latin typeface="Oswald"/>
                <a:ea typeface="Oswald"/>
                <a:cs typeface="Oswald"/>
                <a:sym typeface="Oswald"/>
              </a:rPr>
            </a:br>
            <a:r>
              <a:rPr lang="no" sz="4800" dirty="0">
                <a:latin typeface="Oswald"/>
                <a:ea typeface="Oswald"/>
                <a:cs typeface="Oswald"/>
                <a:sym typeface="Oswald"/>
              </a:rPr>
              <a:t>eller åleine.</a:t>
            </a:r>
            <a:endParaRPr sz="4800" dirty="0">
              <a:latin typeface="Oswald"/>
              <a:ea typeface="Oswald"/>
              <a:cs typeface="Oswald"/>
              <a:sym typeface="Oswald"/>
            </a:endParaRPr>
          </a:p>
          <a:p>
            <a:pPr marL="0" lvl="0" indent="0" algn="ctr" rtl="0">
              <a:spcBef>
                <a:spcPts val="0"/>
              </a:spcBef>
              <a:spcAft>
                <a:spcPts val="0"/>
              </a:spcAft>
              <a:buNone/>
            </a:pPr>
            <a:endParaRPr sz="4800" dirty="0">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7" name="Google Shape;67;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8" name="Google Shape;68;p15"/>
          <p:cNvPicPr preferRelativeResize="0"/>
          <p:nvPr/>
        </p:nvPicPr>
        <p:blipFill rotWithShape="1">
          <a:blip r:embed="rId3" cstate="screen">
            <a:alphaModFix/>
            <a:extLst>
              <a:ext uri="{28A0092B-C50C-407E-A947-70E740481C1C}">
                <a14:useLocalDpi xmlns:a14="http://schemas.microsoft.com/office/drawing/2010/main"/>
              </a:ext>
            </a:extLst>
          </a:blip>
          <a:srcRect b="5535"/>
          <a:stretch/>
        </p:blipFill>
        <p:spPr>
          <a:xfrm>
            <a:off x="0" y="0"/>
            <a:ext cx="9144000" cy="5219700"/>
          </a:xfrm>
          <a:prstGeom prst="rect">
            <a:avLst/>
          </a:prstGeom>
          <a:noFill/>
          <a:ln>
            <a:noFill/>
          </a:ln>
        </p:spPr>
      </p:pic>
      <p:sp>
        <p:nvSpPr>
          <p:cNvPr id="69" name="Google Shape;69;p15"/>
          <p:cNvSpPr txBox="1"/>
          <p:nvPr/>
        </p:nvSpPr>
        <p:spPr>
          <a:xfrm>
            <a:off x="1391700" y="1453850"/>
            <a:ext cx="6360600" cy="14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4800">
                <a:solidFill>
                  <a:schemeClr val="dk1"/>
                </a:solidFill>
                <a:latin typeface="Oswald"/>
                <a:ea typeface="Oswald"/>
                <a:cs typeface="Oswald"/>
                <a:sym typeface="Oswald"/>
              </a:rPr>
              <a:t>Ei viktig målsetjing med skriveoppgåva er å øve på å skildre.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3"/>
        <p:cNvGrpSpPr/>
        <p:nvPr/>
      </p:nvGrpSpPr>
      <p:grpSpPr>
        <a:xfrm>
          <a:off x="0" y="0"/>
          <a:ext cx="0" cy="0"/>
          <a:chOff x="0" y="0"/>
          <a:chExt cx="0" cy="0"/>
        </a:xfrm>
      </p:grpSpPr>
      <p:sp>
        <p:nvSpPr>
          <p:cNvPr id="74" name="Google Shape;74;p16"/>
          <p:cNvSpPr txBox="1"/>
          <p:nvPr/>
        </p:nvSpPr>
        <p:spPr>
          <a:xfrm>
            <a:off x="538775" y="1158500"/>
            <a:ext cx="21426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800">
                <a:solidFill>
                  <a:srgbClr val="FFFFFF"/>
                </a:solidFill>
                <a:latin typeface="Oswald"/>
                <a:ea typeface="Oswald"/>
                <a:cs typeface="Oswald"/>
                <a:sym typeface="Oswald"/>
              </a:rPr>
              <a:t>Kva tenkjer du?</a:t>
            </a:r>
            <a:endParaRPr sz="1800">
              <a:solidFill>
                <a:srgbClr val="FFFFFF"/>
              </a:solidFill>
              <a:latin typeface="Oswald"/>
              <a:ea typeface="Oswald"/>
              <a:cs typeface="Oswald"/>
              <a:sym typeface="Oswald"/>
            </a:endParaRPr>
          </a:p>
        </p:txBody>
      </p:sp>
      <p:sp>
        <p:nvSpPr>
          <p:cNvPr id="75" name="Google Shape;75;p16"/>
          <p:cNvSpPr txBox="1"/>
          <p:nvPr/>
        </p:nvSpPr>
        <p:spPr>
          <a:xfrm>
            <a:off x="670225" y="2571750"/>
            <a:ext cx="21426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800">
                <a:solidFill>
                  <a:srgbClr val="FFFFFF"/>
                </a:solidFill>
                <a:latin typeface="Oswald"/>
                <a:ea typeface="Oswald"/>
                <a:cs typeface="Oswald"/>
                <a:sym typeface="Oswald"/>
              </a:rPr>
              <a:t>Kva føler du?</a:t>
            </a:r>
            <a:endParaRPr sz="1800">
              <a:solidFill>
                <a:srgbClr val="FFFFFF"/>
              </a:solidFill>
              <a:latin typeface="Oswald"/>
              <a:ea typeface="Oswald"/>
              <a:cs typeface="Oswald"/>
              <a:sym typeface="Oswald"/>
            </a:endParaRPr>
          </a:p>
        </p:txBody>
      </p:sp>
      <p:sp>
        <p:nvSpPr>
          <p:cNvPr id="76" name="Google Shape;76;p16"/>
          <p:cNvSpPr txBox="1"/>
          <p:nvPr/>
        </p:nvSpPr>
        <p:spPr>
          <a:xfrm>
            <a:off x="6462625" y="1296950"/>
            <a:ext cx="21426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800">
                <a:solidFill>
                  <a:srgbClr val="FFFFFF"/>
                </a:solidFill>
                <a:latin typeface="Oswald"/>
                <a:ea typeface="Oswald"/>
                <a:cs typeface="Oswald"/>
                <a:sym typeface="Oswald"/>
              </a:rPr>
              <a:t>Kva luktar du?</a:t>
            </a:r>
            <a:endParaRPr sz="1800">
              <a:solidFill>
                <a:srgbClr val="FFFFFF"/>
              </a:solidFill>
              <a:latin typeface="Oswald"/>
              <a:ea typeface="Oswald"/>
              <a:cs typeface="Oswald"/>
              <a:sym typeface="Oswald"/>
            </a:endParaRPr>
          </a:p>
        </p:txBody>
      </p:sp>
      <p:sp>
        <p:nvSpPr>
          <p:cNvPr id="77" name="Google Shape;77;p16"/>
          <p:cNvSpPr txBox="1"/>
          <p:nvPr/>
        </p:nvSpPr>
        <p:spPr>
          <a:xfrm>
            <a:off x="6501250" y="2503150"/>
            <a:ext cx="21426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800">
                <a:solidFill>
                  <a:srgbClr val="FFFFFF"/>
                </a:solidFill>
                <a:latin typeface="Oswald"/>
                <a:ea typeface="Oswald"/>
                <a:cs typeface="Oswald"/>
                <a:sym typeface="Oswald"/>
              </a:rPr>
              <a:t>Kva ser du?</a:t>
            </a:r>
            <a:endParaRPr sz="1800">
              <a:solidFill>
                <a:srgbClr val="FFFFFF"/>
              </a:solidFill>
              <a:latin typeface="Oswald"/>
              <a:ea typeface="Oswald"/>
              <a:cs typeface="Oswald"/>
              <a:sym typeface="Oswald"/>
            </a:endParaRPr>
          </a:p>
        </p:txBody>
      </p:sp>
      <p:sp>
        <p:nvSpPr>
          <p:cNvPr id="78" name="Google Shape;78;p16"/>
          <p:cNvSpPr txBox="1"/>
          <p:nvPr/>
        </p:nvSpPr>
        <p:spPr>
          <a:xfrm>
            <a:off x="612125" y="4142075"/>
            <a:ext cx="21426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800">
                <a:solidFill>
                  <a:srgbClr val="FFFFFF"/>
                </a:solidFill>
                <a:latin typeface="Oswald"/>
                <a:ea typeface="Oswald"/>
                <a:cs typeface="Oswald"/>
                <a:sym typeface="Oswald"/>
              </a:rPr>
              <a:t>Kva høyrer du?</a:t>
            </a:r>
            <a:endParaRPr sz="1800">
              <a:solidFill>
                <a:srgbClr val="FFFFFF"/>
              </a:solidFill>
              <a:latin typeface="Oswald"/>
              <a:ea typeface="Oswald"/>
              <a:cs typeface="Oswald"/>
              <a:sym typeface="Oswald"/>
            </a:endParaRPr>
          </a:p>
        </p:txBody>
      </p:sp>
      <p:sp>
        <p:nvSpPr>
          <p:cNvPr id="79" name="Google Shape;79;p16"/>
          <p:cNvSpPr txBox="1"/>
          <p:nvPr/>
        </p:nvSpPr>
        <p:spPr>
          <a:xfrm>
            <a:off x="6501250" y="4014025"/>
            <a:ext cx="21426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1800">
                <a:solidFill>
                  <a:srgbClr val="FFFFFF"/>
                </a:solidFill>
                <a:latin typeface="Oswald"/>
                <a:ea typeface="Oswald"/>
                <a:cs typeface="Oswald"/>
                <a:sym typeface="Oswald"/>
              </a:rPr>
              <a:t>Kva er du redd for?</a:t>
            </a:r>
            <a:endParaRPr sz="1800">
              <a:solidFill>
                <a:srgbClr val="FFFFFF"/>
              </a:solidFill>
              <a:latin typeface="Oswald"/>
              <a:ea typeface="Oswald"/>
              <a:cs typeface="Oswald"/>
              <a:sym typeface="Oswald"/>
            </a:endParaRPr>
          </a:p>
        </p:txBody>
      </p:sp>
      <p:pic>
        <p:nvPicPr>
          <p:cNvPr id="80" name="Google Shape;80;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14925" y="1048875"/>
            <a:ext cx="4447701" cy="2965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o" sz="4800">
                <a:latin typeface="Oswald"/>
                <a:ea typeface="Oswald"/>
                <a:cs typeface="Oswald"/>
                <a:sym typeface="Oswald"/>
              </a:rPr>
              <a:t>Utfordring:</a:t>
            </a:r>
            <a:endParaRPr sz="4800">
              <a:latin typeface="Oswald"/>
              <a:ea typeface="Oswald"/>
              <a:cs typeface="Oswald"/>
              <a:sym typeface="Oswald"/>
            </a:endParaRPr>
          </a:p>
        </p:txBody>
      </p:sp>
      <p:sp>
        <p:nvSpPr>
          <p:cNvPr id="86" name="Google Shape;86;p17"/>
          <p:cNvSpPr txBox="1">
            <a:spLocks noGrp="1"/>
          </p:cNvSpPr>
          <p:nvPr>
            <p:ph type="body" idx="1"/>
          </p:nvPr>
        </p:nvSpPr>
        <p:spPr>
          <a:xfrm>
            <a:off x="311700" y="127112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o" sz="2400" dirty="0">
                <a:solidFill>
                  <a:srgbClr val="FFFFFF"/>
                </a:solidFill>
                <a:latin typeface="Oswald"/>
                <a:ea typeface="Oswald"/>
                <a:cs typeface="Oswald"/>
                <a:sym typeface="Oswald"/>
              </a:rPr>
              <a:t>Prøv å utvide augneblinken.</a:t>
            </a:r>
            <a:br>
              <a:rPr lang="no" sz="2400" dirty="0">
                <a:solidFill>
                  <a:srgbClr val="FFFFFF"/>
                </a:solidFill>
                <a:latin typeface="Oswald"/>
                <a:ea typeface="Oswald"/>
                <a:cs typeface="Oswald"/>
                <a:sym typeface="Oswald"/>
              </a:rPr>
            </a:br>
            <a:r>
              <a:rPr lang="no" sz="2400" dirty="0">
                <a:solidFill>
                  <a:srgbClr val="FFFFFF"/>
                </a:solidFill>
                <a:latin typeface="Oswald"/>
                <a:ea typeface="Oswald"/>
                <a:cs typeface="Oswald"/>
                <a:sym typeface="Oswald"/>
              </a:rPr>
              <a:t>Du skal vise, ikkje fortelje.</a:t>
            </a:r>
            <a:endParaRPr sz="2400" dirty="0">
              <a:solidFill>
                <a:srgbClr val="FFFFFF"/>
              </a:solidFill>
              <a:latin typeface="Oswald"/>
              <a:ea typeface="Oswald"/>
              <a:cs typeface="Oswald"/>
              <a:sym typeface="Oswald"/>
            </a:endParaRPr>
          </a:p>
          <a:p>
            <a:pPr marL="0" lvl="0" indent="0" algn="l" rtl="0">
              <a:spcBef>
                <a:spcPts val="1600"/>
              </a:spcBef>
              <a:spcAft>
                <a:spcPts val="0"/>
              </a:spcAft>
              <a:buNone/>
            </a:pPr>
            <a:endParaRPr sz="2400" dirty="0">
              <a:solidFill>
                <a:srgbClr val="FFFFFF"/>
              </a:solidFill>
              <a:latin typeface="Oswald"/>
              <a:ea typeface="Oswald"/>
              <a:cs typeface="Oswald"/>
              <a:sym typeface="Oswald"/>
            </a:endParaRPr>
          </a:p>
          <a:p>
            <a:pPr marL="0" lvl="0" indent="0" algn="l" rtl="0">
              <a:spcBef>
                <a:spcPts val="1600"/>
              </a:spcBef>
              <a:spcAft>
                <a:spcPts val="1600"/>
              </a:spcAft>
              <a:buNone/>
            </a:pPr>
            <a:endParaRPr sz="2400" dirty="0">
              <a:solidFill>
                <a:srgbClr val="FFFFFF"/>
              </a:solidFill>
              <a:latin typeface="Oswald"/>
              <a:ea typeface="Oswald"/>
              <a:cs typeface="Oswald"/>
              <a:sym typeface="Oswald"/>
            </a:endParaRPr>
          </a:p>
        </p:txBody>
      </p:sp>
      <p:pic>
        <p:nvPicPr>
          <p:cNvPr id="87" name="Google Shape;87;p17"/>
          <p:cNvPicPr preferRelativeResize="0"/>
          <p:nvPr/>
        </p:nvPicPr>
        <p:blipFill rotWithShape="1">
          <a:blip r:embed="rId3" cstate="screen">
            <a:alphaModFix/>
            <a:extLst>
              <a:ext uri="{28A0092B-C50C-407E-A947-70E740481C1C}">
                <a14:useLocalDpi xmlns:a14="http://schemas.microsoft.com/office/drawing/2010/main"/>
              </a:ext>
            </a:extLst>
          </a:blip>
          <a:srcRect l="2581" t="6358"/>
          <a:stretch/>
        </p:blipFill>
        <p:spPr>
          <a:xfrm>
            <a:off x="2283525" y="2344925"/>
            <a:ext cx="4734775" cy="271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4024425" y="1384675"/>
            <a:ext cx="5119575" cy="2866947"/>
          </a:xfrm>
          <a:prstGeom prst="rect">
            <a:avLst/>
          </a:prstGeom>
          <a:noFill/>
          <a:ln>
            <a:noFill/>
          </a:ln>
        </p:spPr>
      </p:pic>
      <p:sp>
        <p:nvSpPr>
          <p:cNvPr id="93" name="Google Shape;93;p18"/>
          <p:cNvSpPr txBox="1">
            <a:spLocks noGrp="1"/>
          </p:cNvSpPr>
          <p:nvPr>
            <p:ph type="body" idx="1"/>
          </p:nvPr>
        </p:nvSpPr>
        <p:spPr>
          <a:xfrm>
            <a:off x="221350" y="1384675"/>
            <a:ext cx="3932100" cy="278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sz="2400">
                <a:solidFill>
                  <a:srgbClr val="FFFFFF"/>
                </a:solidFill>
                <a:latin typeface="Oswald"/>
                <a:ea typeface="Oswald"/>
                <a:cs typeface="Oswald"/>
                <a:sym typeface="Oswald"/>
              </a:rPr>
              <a:t>Du sit i bilen saman                       med mamma, då du brått får auge på eit spesielt menneske på fortauet.</a:t>
            </a:r>
            <a:endParaRPr>
              <a:solidFill>
                <a:srgbClr val="FF0000"/>
              </a:solidFill>
              <a:latin typeface="Oswald"/>
              <a:ea typeface="Oswald"/>
              <a:cs typeface="Oswald"/>
              <a:sym typeface="Oswald"/>
            </a:endParaRPr>
          </a:p>
          <a:p>
            <a:pPr marL="0" lvl="0" indent="0" algn="l" rtl="0">
              <a:spcBef>
                <a:spcPts val="1600"/>
              </a:spcBef>
              <a:spcAft>
                <a:spcPts val="1600"/>
              </a:spcAft>
              <a:buNone/>
            </a:pPr>
            <a:r>
              <a:rPr lang="no" sz="2400">
                <a:solidFill>
                  <a:srgbClr val="FF0000"/>
                </a:solidFill>
                <a:latin typeface="Oswald"/>
                <a:ea typeface="Oswald"/>
                <a:cs typeface="Oswald"/>
                <a:sym typeface="Oswald"/>
              </a:rPr>
              <a:t>Prøv å skildre mannen du ser, og kjenslene du får når du ser han.</a:t>
            </a:r>
            <a:endParaRPr sz="2400">
              <a:solidFill>
                <a:srgbClr val="FFFFFF"/>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body" idx="1"/>
          </p:nvPr>
        </p:nvSpPr>
        <p:spPr>
          <a:xfrm>
            <a:off x="311700" y="1152475"/>
            <a:ext cx="3702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dirty="0">
                <a:solidFill>
                  <a:srgbClr val="FFFFFF"/>
                </a:solidFill>
                <a:latin typeface="Oswald"/>
                <a:ea typeface="Oswald"/>
                <a:cs typeface="Oswald"/>
                <a:sym typeface="Oswald"/>
              </a:rPr>
              <a:t>De parkerer bilen på parkeringsplassen. Noko verkar rart. Du får ikkje den vonde kjensla ut av kroppen, men det hjelper litt at sola bryt gjennom dei regntunge og mørke skyene. Mamma byrjar å gå, du følgjer ho hakk i hæl. “Kvar har eigentleg stien vår til hytta blitt av?” spør mamma medan ho snur seg mot meg.</a:t>
            </a:r>
            <a:endParaRPr dirty="0">
              <a:solidFill>
                <a:srgbClr val="FFFFFF"/>
              </a:solidFill>
              <a:latin typeface="Oswald"/>
              <a:ea typeface="Oswald"/>
              <a:cs typeface="Oswald"/>
              <a:sym typeface="Oswald"/>
            </a:endParaRPr>
          </a:p>
          <a:p>
            <a:pPr marL="0" lvl="0" indent="0" algn="l" rtl="0">
              <a:spcBef>
                <a:spcPts val="1600"/>
              </a:spcBef>
              <a:spcAft>
                <a:spcPts val="1600"/>
              </a:spcAft>
              <a:buNone/>
            </a:pPr>
            <a:r>
              <a:rPr lang="no" sz="2400" dirty="0">
                <a:solidFill>
                  <a:srgbClr val="FF0000"/>
                </a:solidFill>
                <a:latin typeface="Oswald"/>
                <a:ea typeface="Oswald"/>
                <a:cs typeface="Oswald"/>
                <a:sym typeface="Oswald"/>
              </a:rPr>
              <a:t>Prøv å skildre gåturen innover i skogen.</a:t>
            </a:r>
            <a:endParaRPr sz="2400" dirty="0">
              <a:solidFill>
                <a:srgbClr val="FF0000"/>
              </a:solidFill>
              <a:latin typeface="Oswald"/>
              <a:ea typeface="Oswald"/>
              <a:cs typeface="Oswald"/>
              <a:sym typeface="Oswald"/>
            </a:endParaRPr>
          </a:p>
        </p:txBody>
      </p:sp>
      <p:pic>
        <p:nvPicPr>
          <p:cNvPr id="99" name="Google Shape;99;p19"/>
          <p:cNvPicPr preferRelativeResize="0"/>
          <p:nvPr/>
        </p:nvPicPr>
        <p:blipFill>
          <a:blip r:embed="rId3">
            <a:alphaModFix/>
          </a:blip>
          <a:stretch>
            <a:fillRect/>
          </a:stretch>
        </p:blipFill>
        <p:spPr>
          <a:xfrm>
            <a:off x="3930676" y="1113400"/>
            <a:ext cx="5185250" cy="2916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6" name="Google Shape;106;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3999"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3" name="Google Shape;113;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9143999" cy="5143499"/>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224</Words>
  <Application>Microsoft Office PowerPoint</Application>
  <PresentationFormat>Skjermframsyning (16:9)</PresentationFormat>
  <Paragraphs>18</Paragraphs>
  <Slides>14</Slides>
  <Notes>14</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Lysbilettitlar</vt:lpstr>
      </vt:variant>
      <vt:variant>
        <vt:i4>14</vt:i4>
      </vt:variant>
    </vt:vector>
  </HeadingPairs>
  <TitlesOfParts>
    <vt:vector size="17" baseType="lpstr">
      <vt:lpstr>Oswald</vt:lpstr>
      <vt:lpstr>Arial</vt:lpstr>
      <vt:lpstr>Simple Dark</vt:lpstr>
      <vt:lpstr>I denne skriveoppgåva skal du bruke alle sansane.</vt:lpstr>
      <vt:lpstr>De kan skrive to og to saman,  eller åleine. </vt:lpstr>
      <vt:lpstr>PowerPoint-presentasjon</vt:lpstr>
      <vt:lpstr>PowerPoint-presentasjon</vt:lpstr>
      <vt:lpstr>Utfordring: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denne skriveoppgåva skal du bruke alle sansane.</dc:title>
  <cp:lastModifiedBy>Arild Torvund Olsen</cp:lastModifiedBy>
  <cp:revision>2</cp:revision>
  <dcterms:modified xsi:type="dcterms:W3CDTF">2020-10-26T13:06:56Z</dcterms:modified>
</cp:coreProperties>
</file>