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9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73" r:id="rId17"/>
    <p:sldId id="274" r:id="rId18"/>
    <p:sldId id="271" r:id="rId19"/>
    <p:sldId id="269" r:id="rId20"/>
    <p:sldId id="272" r:id="rId21"/>
    <p:sldId id="270" r:id="rId22"/>
    <p:sldId id="275" r:id="rId23"/>
    <p:sldId id="276" r:id="rId24"/>
    <p:sldId id="277" r:id="rId25"/>
    <p:sldId id="278" r:id="rId2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CF19A4-12BA-5BAE-AE0B-7E82CBAFDF53}" name="Jorid Oddveig Saure" initials="JS" userId="S::saurejo@hivolda.no::8a1a61ff-effd-4bb0-9008-67d4fa399d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C3B6BD-4E29-47A8-A182-6DC97E60A570}" v="6" dt="2023-02-27T09:04:37.8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id Oddveig Saure" userId="S::saurejo@hivolda.no::8a1a61ff-effd-4bb0-9008-67d4fa399d31" providerId="AD" clId="Web-{849BAD6D-5C4F-4011-8DC1-78E58A032C83}"/>
    <pc:docChg chg="mod modSld">
      <pc:chgData name="Jorid Oddveig Saure" userId="S::saurejo@hivolda.no::8a1a61ff-effd-4bb0-9008-67d4fa399d31" providerId="AD" clId="Web-{849BAD6D-5C4F-4011-8DC1-78E58A032C83}" dt="2022-08-25T07:10:52.960" v="12" actId="20577"/>
      <pc:docMkLst>
        <pc:docMk/>
      </pc:docMkLst>
      <pc:sldChg chg="modSp">
        <pc:chgData name="Jorid Oddveig Saure" userId="S::saurejo@hivolda.no::8a1a61ff-effd-4bb0-9008-67d4fa399d31" providerId="AD" clId="Web-{849BAD6D-5C4F-4011-8DC1-78E58A032C83}" dt="2022-08-25T07:02:55.618" v="4" actId="20577"/>
        <pc:sldMkLst>
          <pc:docMk/>
          <pc:sldMk cId="2770154434" sldId="257"/>
        </pc:sldMkLst>
        <pc:spChg chg="mod">
          <ac:chgData name="Jorid Oddveig Saure" userId="S::saurejo@hivolda.no::8a1a61ff-effd-4bb0-9008-67d4fa399d31" providerId="AD" clId="Web-{849BAD6D-5C4F-4011-8DC1-78E58A032C83}" dt="2022-08-25T07:02:55.618" v="4" actId="20577"/>
          <ac:spMkLst>
            <pc:docMk/>
            <pc:sldMk cId="2770154434" sldId="257"/>
            <ac:spMk id="6" creationId="{C930F608-820D-4606-B561-7FBEF491D019}"/>
          </ac:spMkLst>
        </pc:spChg>
      </pc:sldChg>
      <pc:sldChg chg="addCm">
        <pc:chgData name="Jorid Oddveig Saure" userId="S::saurejo@hivolda.no::8a1a61ff-effd-4bb0-9008-67d4fa399d31" providerId="AD" clId="Web-{849BAD6D-5C4F-4011-8DC1-78E58A032C83}" dt="2022-08-25T07:07:38.527" v="6"/>
        <pc:sldMkLst>
          <pc:docMk/>
          <pc:sldMk cId="1326523866" sldId="263"/>
        </pc:sldMkLst>
      </pc:sldChg>
      <pc:sldChg chg="modSp">
        <pc:chgData name="Jorid Oddveig Saure" userId="S::saurejo@hivolda.no::8a1a61ff-effd-4bb0-9008-67d4fa399d31" providerId="AD" clId="Web-{849BAD6D-5C4F-4011-8DC1-78E58A032C83}" dt="2022-08-25T07:09:47.034" v="9" actId="20577"/>
        <pc:sldMkLst>
          <pc:docMk/>
          <pc:sldMk cId="442148444" sldId="265"/>
        </pc:sldMkLst>
        <pc:spChg chg="mod">
          <ac:chgData name="Jorid Oddveig Saure" userId="S::saurejo@hivolda.no::8a1a61ff-effd-4bb0-9008-67d4fa399d31" providerId="AD" clId="Web-{849BAD6D-5C4F-4011-8DC1-78E58A032C83}" dt="2022-08-25T07:09:47.034" v="9" actId="20577"/>
          <ac:spMkLst>
            <pc:docMk/>
            <pc:sldMk cId="442148444" sldId="265"/>
            <ac:spMk id="3" creationId="{152A9A6E-D7D8-4DE8-ADB7-C9289EE1D0E7}"/>
          </ac:spMkLst>
        </pc:spChg>
      </pc:sldChg>
      <pc:sldChg chg="modSp">
        <pc:chgData name="Jorid Oddveig Saure" userId="S::saurejo@hivolda.no::8a1a61ff-effd-4bb0-9008-67d4fa399d31" providerId="AD" clId="Web-{849BAD6D-5C4F-4011-8DC1-78E58A032C83}" dt="2022-08-25T07:10:52.960" v="12" actId="20577"/>
        <pc:sldMkLst>
          <pc:docMk/>
          <pc:sldMk cId="4006337824" sldId="268"/>
        </pc:sldMkLst>
        <pc:spChg chg="mod">
          <ac:chgData name="Jorid Oddveig Saure" userId="S::saurejo@hivolda.no::8a1a61ff-effd-4bb0-9008-67d4fa399d31" providerId="AD" clId="Web-{849BAD6D-5C4F-4011-8DC1-78E58A032C83}" dt="2022-08-25T07:10:52.960" v="12" actId="20577"/>
          <ac:spMkLst>
            <pc:docMk/>
            <pc:sldMk cId="4006337824" sldId="268"/>
            <ac:spMk id="3" creationId="{C1A2BA3C-3DA8-46BC-8352-11C5AB1C8998}"/>
          </ac:spMkLst>
        </pc:spChg>
      </pc:sldChg>
    </pc:docChg>
  </pc:docChgLst>
  <pc:docChgLst>
    <pc:chgData name="Liv Astrid Skåre Langnes" userId="S::langnesl@hivolda.no::2e763b5f-1e47-432a-a3db-297d2abf056e" providerId="AD" clId="Web-{F087CD4D-EFFC-4709-9FED-1C052602CEEC}"/>
    <pc:docChg chg="modSld">
      <pc:chgData name="Liv Astrid Skåre Langnes" userId="S::langnesl@hivolda.no::2e763b5f-1e47-432a-a3db-297d2abf056e" providerId="AD" clId="Web-{F087CD4D-EFFC-4709-9FED-1C052602CEEC}" dt="2022-08-29T09:08:13.514" v="41"/>
      <pc:docMkLst>
        <pc:docMk/>
      </pc:docMkLst>
      <pc:sldChg chg="modSp delCm">
        <pc:chgData name="Liv Astrid Skåre Langnes" userId="S::langnesl@hivolda.no::2e763b5f-1e47-432a-a3db-297d2abf056e" providerId="AD" clId="Web-{F087CD4D-EFFC-4709-9FED-1C052602CEEC}" dt="2022-08-29T09:08:13.514" v="41"/>
        <pc:sldMkLst>
          <pc:docMk/>
          <pc:sldMk cId="1326523866" sldId="263"/>
        </pc:sldMkLst>
        <pc:spChg chg="mod">
          <ac:chgData name="Liv Astrid Skåre Langnes" userId="S::langnesl@hivolda.no::2e763b5f-1e47-432a-a3db-297d2abf056e" providerId="AD" clId="Web-{F087CD4D-EFFC-4709-9FED-1C052602CEEC}" dt="2022-08-29T09:08:13.310" v="40" actId="20577"/>
          <ac:spMkLst>
            <pc:docMk/>
            <pc:sldMk cId="1326523866" sldId="263"/>
            <ac:spMk id="3" creationId="{AE8BBDF7-E18B-4537-B1C7-FCF8E8E9EC53}"/>
          </ac:spMkLst>
        </pc:spChg>
      </pc:sldChg>
    </pc:docChg>
  </pc:docChgLst>
  <pc:docChgLst>
    <pc:chgData name="Liv Astrid Skåre Langnes" userId="2e763b5f-1e47-432a-a3db-297d2abf056e" providerId="ADAL" clId="{8D7359FB-47B4-405B-A247-26577ED44925}"/>
    <pc:docChg chg="modSld">
      <pc:chgData name="Liv Astrid Skåre Langnes" userId="2e763b5f-1e47-432a-a3db-297d2abf056e" providerId="ADAL" clId="{8D7359FB-47B4-405B-A247-26577ED44925}" dt="2022-08-25T07:55:40.556" v="0" actId="20577"/>
      <pc:docMkLst>
        <pc:docMk/>
      </pc:docMkLst>
      <pc:sldChg chg="modSp mod">
        <pc:chgData name="Liv Astrid Skåre Langnes" userId="2e763b5f-1e47-432a-a3db-297d2abf056e" providerId="ADAL" clId="{8D7359FB-47B4-405B-A247-26577ED44925}" dt="2022-08-25T07:55:40.556" v="0" actId="20577"/>
        <pc:sldMkLst>
          <pc:docMk/>
          <pc:sldMk cId="377369698" sldId="259"/>
        </pc:sldMkLst>
        <pc:spChg chg="mod">
          <ac:chgData name="Liv Astrid Skåre Langnes" userId="2e763b5f-1e47-432a-a3db-297d2abf056e" providerId="ADAL" clId="{8D7359FB-47B4-405B-A247-26577ED44925}" dt="2022-08-25T07:55:40.556" v="0" actId="20577"/>
          <ac:spMkLst>
            <pc:docMk/>
            <pc:sldMk cId="377369698" sldId="259"/>
            <ac:spMk id="3" creationId="{EECDA115-C2DA-46DB-8786-0437E8DA84A1}"/>
          </ac:spMkLst>
        </pc:spChg>
      </pc:sldChg>
    </pc:docChg>
  </pc:docChgLst>
  <pc:docChgLst>
    <pc:chgData name="Arild Torvund Olsen" userId="3423d729-1e8d-4c10-9ef2-90385d563038" providerId="ADAL" clId="{49C3B6BD-4E29-47A8-A182-6DC97E60A570}"/>
    <pc:docChg chg="undo custSel modSld">
      <pc:chgData name="Arild Torvund Olsen" userId="3423d729-1e8d-4c10-9ef2-90385d563038" providerId="ADAL" clId="{49C3B6BD-4E29-47A8-A182-6DC97E60A570}" dt="2023-02-27T09:08:15.376" v="110" actId="6549"/>
      <pc:docMkLst>
        <pc:docMk/>
      </pc:docMkLst>
      <pc:sldChg chg="modSp mod">
        <pc:chgData name="Arild Torvund Olsen" userId="3423d729-1e8d-4c10-9ef2-90385d563038" providerId="ADAL" clId="{49C3B6BD-4E29-47A8-A182-6DC97E60A570}" dt="2023-02-27T07:44:26.201" v="12" actId="20577"/>
        <pc:sldMkLst>
          <pc:docMk/>
          <pc:sldMk cId="2770154434" sldId="257"/>
        </pc:sldMkLst>
        <pc:spChg chg="mod">
          <ac:chgData name="Arild Torvund Olsen" userId="3423d729-1e8d-4c10-9ef2-90385d563038" providerId="ADAL" clId="{49C3B6BD-4E29-47A8-A182-6DC97E60A570}" dt="2023-02-27T07:42:08.759" v="2" actId="790"/>
          <ac:spMkLst>
            <pc:docMk/>
            <pc:sldMk cId="2770154434" sldId="257"/>
            <ac:spMk id="2" creationId="{ACFB70AC-530A-4D5D-9F6A-DED09DA15A22}"/>
          </ac:spMkLst>
        </pc:spChg>
        <pc:spChg chg="mod">
          <ac:chgData name="Arild Torvund Olsen" userId="3423d729-1e8d-4c10-9ef2-90385d563038" providerId="ADAL" clId="{49C3B6BD-4E29-47A8-A182-6DC97E60A570}" dt="2023-02-27T07:44:26.201" v="12" actId="20577"/>
          <ac:spMkLst>
            <pc:docMk/>
            <pc:sldMk cId="2770154434" sldId="257"/>
            <ac:spMk id="6" creationId="{C930F608-820D-4606-B561-7FBEF491D019}"/>
          </ac:spMkLst>
        </pc:spChg>
      </pc:sldChg>
      <pc:sldChg chg="modSp mod">
        <pc:chgData name="Arild Torvund Olsen" userId="3423d729-1e8d-4c10-9ef2-90385d563038" providerId="ADAL" clId="{49C3B6BD-4E29-47A8-A182-6DC97E60A570}" dt="2023-02-27T07:45:07.218" v="14" actId="790"/>
        <pc:sldMkLst>
          <pc:docMk/>
          <pc:sldMk cId="2168560921" sldId="258"/>
        </pc:sldMkLst>
        <pc:spChg chg="mod">
          <ac:chgData name="Arild Torvund Olsen" userId="3423d729-1e8d-4c10-9ef2-90385d563038" providerId="ADAL" clId="{49C3B6BD-4E29-47A8-A182-6DC97E60A570}" dt="2023-02-27T07:45:07.218" v="14" actId="790"/>
          <ac:spMkLst>
            <pc:docMk/>
            <pc:sldMk cId="2168560921" sldId="258"/>
            <ac:spMk id="3" creationId="{4DCCA146-A039-4B37-AF60-60F79D5275D4}"/>
          </ac:spMkLst>
        </pc:spChg>
      </pc:sldChg>
      <pc:sldChg chg="modSp mod">
        <pc:chgData name="Arild Torvund Olsen" userId="3423d729-1e8d-4c10-9ef2-90385d563038" providerId="ADAL" clId="{49C3B6BD-4E29-47A8-A182-6DC97E60A570}" dt="2023-02-27T07:45:56.149" v="16" actId="20577"/>
        <pc:sldMkLst>
          <pc:docMk/>
          <pc:sldMk cId="377369698" sldId="259"/>
        </pc:sldMkLst>
        <pc:spChg chg="mod">
          <ac:chgData name="Arild Torvund Olsen" userId="3423d729-1e8d-4c10-9ef2-90385d563038" providerId="ADAL" clId="{49C3B6BD-4E29-47A8-A182-6DC97E60A570}" dt="2023-02-27T07:45:56.149" v="16" actId="20577"/>
          <ac:spMkLst>
            <pc:docMk/>
            <pc:sldMk cId="377369698" sldId="259"/>
            <ac:spMk id="3" creationId="{EECDA115-C2DA-46DB-8786-0437E8DA84A1}"/>
          </ac:spMkLst>
        </pc:spChg>
      </pc:sldChg>
      <pc:sldChg chg="modSp mod">
        <pc:chgData name="Arild Torvund Olsen" userId="3423d729-1e8d-4c10-9ef2-90385d563038" providerId="ADAL" clId="{49C3B6BD-4E29-47A8-A182-6DC97E60A570}" dt="2023-02-27T07:48:12.138" v="34" actId="20577"/>
        <pc:sldMkLst>
          <pc:docMk/>
          <pc:sldMk cId="1070276674" sldId="260"/>
        </pc:sldMkLst>
        <pc:spChg chg="mod">
          <ac:chgData name="Arild Torvund Olsen" userId="3423d729-1e8d-4c10-9ef2-90385d563038" providerId="ADAL" clId="{49C3B6BD-4E29-47A8-A182-6DC97E60A570}" dt="2023-02-27T07:47:17.643" v="17" actId="6549"/>
          <ac:spMkLst>
            <pc:docMk/>
            <pc:sldMk cId="1070276674" sldId="260"/>
            <ac:spMk id="2" creationId="{71029890-28BE-42C2-A162-218DFB022146}"/>
          </ac:spMkLst>
        </pc:spChg>
        <pc:spChg chg="mod">
          <ac:chgData name="Arild Torvund Olsen" userId="3423d729-1e8d-4c10-9ef2-90385d563038" providerId="ADAL" clId="{49C3B6BD-4E29-47A8-A182-6DC97E60A570}" dt="2023-02-27T07:48:12.138" v="34" actId="20577"/>
          <ac:spMkLst>
            <pc:docMk/>
            <pc:sldMk cId="1070276674" sldId="260"/>
            <ac:spMk id="9" creationId="{A63D1DA7-11C6-2191-3CAF-95BB7F6FCD52}"/>
          </ac:spMkLst>
        </pc:spChg>
      </pc:sldChg>
      <pc:sldChg chg="modSp mod">
        <pc:chgData name="Arild Torvund Olsen" userId="3423d729-1e8d-4c10-9ef2-90385d563038" providerId="ADAL" clId="{49C3B6BD-4E29-47A8-A182-6DC97E60A570}" dt="2023-02-27T07:59:00.048" v="45" actId="20577"/>
        <pc:sldMkLst>
          <pc:docMk/>
          <pc:sldMk cId="148881145" sldId="261"/>
        </pc:sldMkLst>
        <pc:spChg chg="mod">
          <ac:chgData name="Arild Torvund Olsen" userId="3423d729-1e8d-4c10-9ef2-90385d563038" providerId="ADAL" clId="{49C3B6BD-4E29-47A8-A182-6DC97E60A570}" dt="2023-02-27T07:59:00.048" v="45" actId="20577"/>
          <ac:spMkLst>
            <pc:docMk/>
            <pc:sldMk cId="148881145" sldId="261"/>
            <ac:spMk id="3" creationId="{AE8BBDF7-E18B-4537-B1C7-FCF8E8E9EC53}"/>
          </ac:spMkLst>
        </pc:spChg>
      </pc:sldChg>
      <pc:sldChg chg="modSp mod">
        <pc:chgData name="Arild Torvund Olsen" userId="3423d729-1e8d-4c10-9ef2-90385d563038" providerId="ADAL" clId="{49C3B6BD-4E29-47A8-A182-6DC97E60A570}" dt="2023-02-27T08:52:27.351" v="47" actId="20577"/>
        <pc:sldMkLst>
          <pc:docMk/>
          <pc:sldMk cId="1326523866" sldId="263"/>
        </pc:sldMkLst>
        <pc:spChg chg="mod">
          <ac:chgData name="Arild Torvund Olsen" userId="3423d729-1e8d-4c10-9ef2-90385d563038" providerId="ADAL" clId="{49C3B6BD-4E29-47A8-A182-6DC97E60A570}" dt="2023-02-27T08:52:27.351" v="47" actId="20577"/>
          <ac:spMkLst>
            <pc:docMk/>
            <pc:sldMk cId="1326523866" sldId="263"/>
            <ac:spMk id="3" creationId="{AE8BBDF7-E18B-4537-B1C7-FCF8E8E9EC53}"/>
          </ac:spMkLst>
        </pc:spChg>
      </pc:sldChg>
      <pc:sldChg chg="modSp mod">
        <pc:chgData name="Arild Torvund Olsen" userId="3423d729-1e8d-4c10-9ef2-90385d563038" providerId="ADAL" clId="{49C3B6BD-4E29-47A8-A182-6DC97E60A570}" dt="2023-02-27T08:39:29.090" v="46" actId="790"/>
        <pc:sldMkLst>
          <pc:docMk/>
          <pc:sldMk cId="3398975492" sldId="266"/>
        </pc:sldMkLst>
        <pc:spChg chg="mod">
          <ac:chgData name="Arild Torvund Olsen" userId="3423d729-1e8d-4c10-9ef2-90385d563038" providerId="ADAL" clId="{49C3B6BD-4E29-47A8-A182-6DC97E60A570}" dt="2023-02-27T08:39:29.090" v="46" actId="790"/>
          <ac:spMkLst>
            <pc:docMk/>
            <pc:sldMk cId="3398975492" sldId="266"/>
            <ac:spMk id="3" creationId="{50D6BBC1-33AB-4766-83DD-29F6BED1D948}"/>
          </ac:spMkLst>
        </pc:spChg>
      </pc:sldChg>
      <pc:sldChg chg="modSp mod">
        <pc:chgData name="Arild Torvund Olsen" userId="3423d729-1e8d-4c10-9ef2-90385d563038" providerId="ADAL" clId="{49C3B6BD-4E29-47A8-A182-6DC97E60A570}" dt="2023-02-27T08:53:58.992" v="63" actId="790"/>
        <pc:sldMkLst>
          <pc:docMk/>
          <pc:sldMk cId="4006337824" sldId="268"/>
        </pc:sldMkLst>
        <pc:spChg chg="mod">
          <ac:chgData name="Arild Torvund Olsen" userId="3423d729-1e8d-4c10-9ef2-90385d563038" providerId="ADAL" clId="{49C3B6BD-4E29-47A8-A182-6DC97E60A570}" dt="2023-02-27T08:53:58.992" v="63" actId="790"/>
          <ac:spMkLst>
            <pc:docMk/>
            <pc:sldMk cId="4006337824" sldId="268"/>
            <ac:spMk id="3" creationId="{C1A2BA3C-3DA8-46BC-8352-11C5AB1C8998}"/>
          </ac:spMkLst>
        </pc:spChg>
      </pc:sldChg>
      <pc:sldChg chg="modSp mod">
        <pc:chgData name="Arild Torvund Olsen" userId="3423d729-1e8d-4c10-9ef2-90385d563038" providerId="ADAL" clId="{49C3B6BD-4E29-47A8-A182-6DC97E60A570}" dt="2023-02-27T09:04:52.768" v="84" actId="790"/>
        <pc:sldMkLst>
          <pc:docMk/>
          <pc:sldMk cId="2287782805" sldId="269"/>
        </pc:sldMkLst>
        <pc:spChg chg="mod">
          <ac:chgData name="Arild Torvund Olsen" userId="3423d729-1e8d-4c10-9ef2-90385d563038" providerId="ADAL" clId="{49C3B6BD-4E29-47A8-A182-6DC97E60A570}" dt="2023-02-27T09:04:52.768" v="84" actId="790"/>
          <ac:spMkLst>
            <pc:docMk/>
            <pc:sldMk cId="2287782805" sldId="269"/>
            <ac:spMk id="3" creationId="{2CB3A9DC-9A6B-4E9C-A539-5099181824EB}"/>
          </ac:spMkLst>
        </pc:spChg>
      </pc:sldChg>
      <pc:sldChg chg="modSp mod">
        <pc:chgData name="Arild Torvund Olsen" userId="3423d729-1e8d-4c10-9ef2-90385d563038" providerId="ADAL" clId="{49C3B6BD-4E29-47A8-A182-6DC97E60A570}" dt="2023-02-27T09:05:48.736" v="92" actId="790"/>
        <pc:sldMkLst>
          <pc:docMk/>
          <pc:sldMk cId="1111931282" sldId="270"/>
        </pc:sldMkLst>
        <pc:spChg chg="mod">
          <ac:chgData name="Arild Torvund Olsen" userId="3423d729-1e8d-4c10-9ef2-90385d563038" providerId="ADAL" clId="{49C3B6BD-4E29-47A8-A182-6DC97E60A570}" dt="2023-02-27T09:05:41.843" v="91" actId="790"/>
          <ac:spMkLst>
            <pc:docMk/>
            <pc:sldMk cId="1111931282" sldId="270"/>
            <ac:spMk id="2" creationId="{CFD20BE0-D0A7-468F-8CAF-46F8E13B07AD}"/>
          </ac:spMkLst>
        </pc:spChg>
        <pc:spChg chg="mod">
          <ac:chgData name="Arild Torvund Olsen" userId="3423d729-1e8d-4c10-9ef2-90385d563038" providerId="ADAL" clId="{49C3B6BD-4E29-47A8-A182-6DC97E60A570}" dt="2023-02-27T09:05:48.736" v="92" actId="790"/>
          <ac:spMkLst>
            <pc:docMk/>
            <pc:sldMk cId="1111931282" sldId="270"/>
            <ac:spMk id="3" creationId="{B30B751C-0CBD-46EA-85D8-433F9B7DE3A3}"/>
          </ac:spMkLst>
        </pc:spChg>
      </pc:sldChg>
      <pc:sldChg chg="modSp mod">
        <pc:chgData name="Arild Torvund Olsen" userId="3423d729-1e8d-4c10-9ef2-90385d563038" providerId="ADAL" clId="{49C3B6BD-4E29-47A8-A182-6DC97E60A570}" dt="2023-02-27T09:04:31.036" v="83" actId="20577"/>
        <pc:sldMkLst>
          <pc:docMk/>
          <pc:sldMk cId="2484214972" sldId="271"/>
        </pc:sldMkLst>
        <pc:spChg chg="mod">
          <ac:chgData name="Arild Torvund Olsen" userId="3423d729-1e8d-4c10-9ef2-90385d563038" providerId="ADAL" clId="{49C3B6BD-4E29-47A8-A182-6DC97E60A570}" dt="2023-02-27T09:04:31.036" v="83" actId="20577"/>
          <ac:spMkLst>
            <pc:docMk/>
            <pc:sldMk cId="2484214972" sldId="271"/>
            <ac:spMk id="3" creationId="{4F48D5DD-FB03-4FC3-9AD8-91DDB2DF19BB}"/>
          </ac:spMkLst>
        </pc:spChg>
      </pc:sldChg>
      <pc:sldChg chg="modSp mod">
        <pc:chgData name="Arild Torvund Olsen" userId="3423d729-1e8d-4c10-9ef2-90385d563038" providerId="ADAL" clId="{49C3B6BD-4E29-47A8-A182-6DC97E60A570}" dt="2023-02-27T09:05:23.096" v="89" actId="20577"/>
        <pc:sldMkLst>
          <pc:docMk/>
          <pc:sldMk cId="1802139767" sldId="272"/>
        </pc:sldMkLst>
        <pc:spChg chg="mod">
          <ac:chgData name="Arild Torvund Olsen" userId="3423d729-1e8d-4c10-9ef2-90385d563038" providerId="ADAL" clId="{49C3B6BD-4E29-47A8-A182-6DC97E60A570}" dt="2023-02-27T09:05:23.096" v="89" actId="20577"/>
          <ac:spMkLst>
            <pc:docMk/>
            <pc:sldMk cId="1802139767" sldId="272"/>
            <ac:spMk id="3" creationId="{2CB3A9DC-9A6B-4E9C-A539-5099181824EB}"/>
          </ac:spMkLst>
        </pc:spChg>
      </pc:sldChg>
      <pc:sldChg chg="addSp delSp modSp mod">
        <pc:chgData name="Arild Torvund Olsen" userId="3423d729-1e8d-4c10-9ef2-90385d563038" providerId="ADAL" clId="{49C3B6BD-4E29-47A8-A182-6DC97E60A570}" dt="2023-02-27T08:55:57.614" v="68" actId="1076"/>
        <pc:sldMkLst>
          <pc:docMk/>
          <pc:sldMk cId="2555408767" sldId="273"/>
        </pc:sldMkLst>
        <pc:picChg chg="add mod">
          <ac:chgData name="Arild Torvund Olsen" userId="3423d729-1e8d-4c10-9ef2-90385d563038" providerId="ADAL" clId="{49C3B6BD-4E29-47A8-A182-6DC97E60A570}" dt="2023-02-27T08:55:57.614" v="68" actId="1076"/>
          <ac:picMkLst>
            <pc:docMk/>
            <pc:sldMk cId="2555408767" sldId="273"/>
            <ac:picMk id="5" creationId="{F590E1DC-F1EF-10BC-057A-A3DD286E6308}"/>
          </ac:picMkLst>
        </pc:picChg>
        <pc:picChg chg="del">
          <ac:chgData name="Arild Torvund Olsen" userId="3423d729-1e8d-4c10-9ef2-90385d563038" providerId="ADAL" clId="{49C3B6BD-4E29-47A8-A182-6DC97E60A570}" dt="2023-02-27T08:54:36.352" v="64" actId="478"/>
          <ac:picMkLst>
            <pc:docMk/>
            <pc:sldMk cId="2555408767" sldId="273"/>
            <ac:picMk id="7174" creationId="{AB3DD714-3AEB-432C-979B-4553F4CFA74D}"/>
          </ac:picMkLst>
        </pc:picChg>
      </pc:sldChg>
      <pc:sldChg chg="addSp delSp modSp mod">
        <pc:chgData name="Arild Torvund Olsen" userId="3423d729-1e8d-4c10-9ef2-90385d563038" providerId="ADAL" clId="{49C3B6BD-4E29-47A8-A182-6DC97E60A570}" dt="2023-02-27T09:04:05.501" v="81" actId="1076"/>
        <pc:sldMkLst>
          <pc:docMk/>
          <pc:sldMk cId="3876889632" sldId="274"/>
        </pc:sldMkLst>
        <pc:spChg chg="mod">
          <ac:chgData name="Arild Torvund Olsen" userId="3423d729-1e8d-4c10-9ef2-90385d563038" providerId="ADAL" clId="{49C3B6BD-4E29-47A8-A182-6DC97E60A570}" dt="2023-02-27T09:04:05.501" v="81" actId="1076"/>
          <ac:spMkLst>
            <pc:docMk/>
            <pc:sldMk cId="3876889632" sldId="274"/>
            <ac:spMk id="3" creationId="{4D1CA693-C86A-4392-956B-CF023BE3F987}"/>
          </ac:spMkLst>
        </pc:spChg>
        <pc:graphicFrameChg chg="add mod">
          <ac:chgData name="Arild Torvund Olsen" userId="3423d729-1e8d-4c10-9ef2-90385d563038" providerId="ADAL" clId="{49C3B6BD-4E29-47A8-A182-6DC97E60A570}" dt="2023-02-27T09:02:59.821" v="74" actId="1076"/>
          <ac:graphicFrameMkLst>
            <pc:docMk/>
            <pc:sldMk cId="3876889632" sldId="274"/>
            <ac:graphicFrameMk id="2" creationId="{D3B9F829-6B99-74C8-86A9-607AAFD3BA23}"/>
          </ac:graphicFrameMkLst>
        </pc:graphicFrameChg>
        <pc:picChg chg="del">
          <ac:chgData name="Arild Torvund Olsen" userId="3423d729-1e8d-4c10-9ef2-90385d563038" providerId="ADAL" clId="{49C3B6BD-4E29-47A8-A182-6DC97E60A570}" dt="2023-02-27T09:02:23.047" v="69" actId="478"/>
          <ac:picMkLst>
            <pc:docMk/>
            <pc:sldMk cId="3876889632" sldId="274"/>
            <ac:picMk id="10242" creationId="{5DF7D76F-E5F8-42B4-A716-9F240A373313}"/>
          </ac:picMkLst>
        </pc:picChg>
      </pc:sldChg>
      <pc:sldChg chg="modSp mod">
        <pc:chgData name="Arild Torvund Olsen" userId="3423d729-1e8d-4c10-9ef2-90385d563038" providerId="ADAL" clId="{49C3B6BD-4E29-47A8-A182-6DC97E60A570}" dt="2023-02-27T09:06:20.386" v="93" actId="790"/>
        <pc:sldMkLst>
          <pc:docMk/>
          <pc:sldMk cId="3835960118" sldId="275"/>
        </pc:sldMkLst>
        <pc:spChg chg="mod">
          <ac:chgData name="Arild Torvund Olsen" userId="3423d729-1e8d-4c10-9ef2-90385d563038" providerId="ADAL" clId="{49C3B6BD-4E29-47A8-A182-6DC97E60A570}" dt="2023-02-27T09:06:20.386" v="93" actId="790"/>
          <ac:spMkLst>
            <pc:docMk/>
            <pc:sldMk cId="3835960118" sldId="275"/>
            <ac:spMk id="3" creationId="{69A38FEB-C447-4E79-B001-66BD2D040ABF}"/>
          </ac:spMkLst>
        </pc:spChg>
      </pc:sldChg>
      <pc:sldChg chg="modSp mod">
        <pc:chgData name="Arild Torvund Olsen" userId="3423d729-1e8d-4c10-9ef2-90385d563038" providerId="ADAL" clId="{49C3B6BD-4E29-47A8-A182-6DC97E60A570}" dt="2023-02-27T09:07:41.374" v="99" actId="20577"/>
        <pc:sldMkLst>
          <pc:docMk/>
          <pc:sldMk cId="694990059" sldId="276"/>
        </pc:sldMkLst>
        <pc:spChg chg="mod">
          <ac:chgData name="Arild Torvund Olsen" userId="3423d729-1e8d-4c10-9ef2-90385d563038" providerId="ADAL" clId="{49C3B6BD-4E29-47A8-A182-6DC97E60A570}" dt="2023-02-27T09:06:47.141" v="95" actId="790"/>
          <ac:spMkLst>
            <pc:docMk/>
            <pc:sldMk cId="694990059" sldId="276"/>
            <ac:spMk id="2" creationId="{8A56BFE2-286F-4022-90B4-5677B47465EB}"/>
          </ac:spMkLst>
        </pc:spChg>
        <pc:spChg chg="mod">
          <ac:chgData name="Arild Torvund Olsen" userId="3423d729-1e8d-4c10-9ef2-90385d563038" providerId="ADAL" clId="{49C3B6BD-4E29-47A8-A182-6DC97E60A570}" dt="2023-02-27T09:07:41.374" v="99" actId="20577"/>
          <ac:spMkLst>
            <pc:docMk/>
            <pc:sldMk cId="694990059" sldId="276"/>
            <ac:spMk id="3" creationId="{5143980D-094F-4DD3-AEB5-BDB95D790C51}"/>
          </ac:spMkLst>
        </pc:spChg>
      </pc:sldChg>
      <pc:sldChg chg="modSp mod">
        <pc:chgData name="Arild Torvund Olsen" userId="3423d729-1e8d-4c10-9ef2-90385d563038" providerId="ADAL" clId="{49C3B6BD-4E29-47A8-A182-6DC97E60A570}" dt="2023-02-27T09:08:15.376" v="110" actId="6549"/>
        <pc:sldMkLst>
          <pc:docMk/>
          <pc:sldMk cId="3474204586" sldId="277"/>
        </pc:sldMkLst>
        <pc:spChg chg="mod">
          <ac:chgData name="Arild Torvund Olsen" userId="3423d729-1e8d-4c10-9ef2-90385d563038" providerId="ADAL" clId="{49C3B6BD-4E29-47A8-A182-6DC97E60A570}" dt="2023-02-27T09:08:15.376" v="110" actId="6549"/>
          <ac:spMkLst>
            <pc:docMk/>
            <pc:sldMk cId="3474204586" sldId="277"/>
            <ac:spMk id="3" creationId="{EECDA115-C2DA-46DB-8786-0437E8DA84A1}"/>
          </ac:spMkLst>
        </pc:spChg>
      </pc:sldChg>
      <pc:sldChg chg="modSp mod">
        <pc:chgData name="Arild Torvund Olsen" userId="3423d729-1e8d-4c10-9ef2-90385d563038" providerId="ADAL" clId="{49C3B6BD-4E29-47A8-A182-6DC97E60A570}" dt="2023-02-27T07:40:29.200" v="1" actId="790"/>
        <pc:sldMkLst>
          <pc:docMk/>
          <pc:sldMk cId="762998697" sldId="279"/>
        </pc:sldMkLst>
        <pc:spChg chg="mod">
          <ac:chgData name="Arild Torvund Olsen" userId="3423d729-1e8d-4c10-9ef2-90385d563038" providerId="ADAL" clId="{49C3B6BD-4E29-47A8-A182-6DC97E60A570}" dt="2023-02-27T07:40:29.200" v="1" actId="790"/>
          <ac:spMkLst>
            <pc:docMk/>
            <pc:sldMk cId="762998697" sldId="279"/>
            <ac:spMk id="2" creationId="{61EC7A41-B9FC-4963-B259-0B425C50A941}"/>
          </ac:spMkLst>
        </pc:spChg>
        <pc:spChg chg="mod">
          <ac:chgData name="Arild Torvund Olsen" userId="3423d729-1e8d-4c10-9ef2-90385d563038" providerId="ADAL" clId="{49C3B6BD-4E29-47A8-A182-6DC97E60A570}" dt="2023-02-27T07:40:21.590" v="0" actId="790"/>
          <ac:spMkLst>
            <pc:docMk/>
            <pc:sldMk cId="762998697" sldId="279"/>
            <ac:spMk id="3" creationId="{D8FB6560-3279-4912-AF98-BC19DB507236}"/>
          </ac:spMkLst>
        </pc:spChg>
      </pc:sldChg>
    </pc:docChg>
  </pc:docChgLst>
  <pc:docChgLst>
    <pc:chgData name="Liv Astrid Skåre Langnes" userId="2e763b5f-1e47-432a-a3db-297d2abf056e" providerId="ADAL" clId="{C27E6074-1676-4086-A6B4-69B297D0CA40}"/>
    <pc:docChg chg="undo custSel modSld">
      <pc:chgData name="Liv Astrid Skåre Langnes" userId="2e763b5f-1e47-432a-a3db-297d2abf056e" providerId="ADAL" clId="{C27E6074-1676-4086-A6B4-69B297D0CA40}" dt="2022-08-30T08:35:36.570" v="34" actId="26606"/>
      <pc:docMkLst>
        <pc:docMk/>
      </pc:docMkLst>
      <pc:sldChg chg="addSp delSp modSp mod setClrOvrMap">
        <pc:chgData name="Liv Astrid Skåre Langnes" userId="2e763b5f-1e47-432a-a3db-297d2abf056e" providerId="ADAL" clId="{C27E6074-1676-4086-A6B4-69B297D0CA40}" dt="2022-08-30T08:35:36.570" v="34" actId="26606"/>
        <pc:sldMkLst>
          <pc:docMk/>
          <pc:sldMk cId="1070276674" sldId="260"/>
        </pc:sldMkLst>
        <pc:spChg chg="mod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2" creationId="{71029890-28BE-42C2-A162-218DFB022146}"/>
          </ac:spMkLst>
        </pc:spChg>
        <pc:spChg chg="mod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9" creationId="{A63D1DA7-11C6-2191-3CAF-95BB7F6FCD52}"/>
          </ac:spMkLst>
        </pc:spChg>
        <pc:spChg chg="del">
          <ac:chgData name="Liv Astrid Skåre Langnes" userId="2e763b5f-1e47-432a-a3db-297d2abf056e" providerId="ADAL" clId="{C27E6074-1676-4086-A6B4-69B297D0CA40}" dt="2022-08-30T08:31:48.623" v="0" actId="26606"/>
          <ac:spMkLst>
            <pc:docMk/>
            <pc:sldMk cId="1070276674" sldId="260"/>
            <ac:spMk id="12" creationId="{E862BE82-D00D-42C1-BF16-93AA37870C32}"/>
          </ac:spMkLst>
        </pc:spChg>
        <pc:spChg chg="del">
          <ac:chgData name="Liv Astrid Skåre Langnes" userId="2e763b5f-1e47-432a-a3db-297d2abf056e" providerId="ADAL" clId="{C27E6074-1676-4086-A6B4-69B297D0CA40}" dt="2022-08-30T08:31:48.623" v="0" actId="26606"/>
          <ac:spMkLst>
            <pc:docMk/>
            <pc:sldMk cId="1070276674" sldId="260"/>
            <ac:spMk id="14" creationId="{F6D92C2D-1D3D-4974-918C-06579FB354A9}"/>
          </ac:spMkLst>
        </pc:spChg>
        <pc:spChg chg="add del">
          <ac:chgData name="Liv Astrid Skåre Langnes" userId="2e763b5f-1e47-432a-a3db-297d2abf056e" providerId="ADAL" clId="{C27E6074-1676-4086-A6B4-69B297D0CA40}" dt="2022-08-30T08:32:20.106" v="10" actId="26606"/>
          <ac:spMkLst>
            <pc:docMk/>
            <pc:sldMk cId="1070276674" sldId="260"/>
            <ac:spMk id="19" creationId="{F13C74B1-5B17-4795-BED0-7140497B445A}"/>
          </ac:spMkLst>
        </pc:spChg>
        <pc:spChg chg="add del">
          <ac:chgData name="Liv Astrid Skåre Langnes" userId="2e763b5f-1e47-432a-a3db-297d2abf056e" providerId="ADAL" clId="{C27E6074-1676-4086-A6B4-69B297D0CA40}" dt="2022-08-30T08:32:20.106" v="10" actId="26606"/>
          <ac:spMkLst>
            <pc:docMk/>
            <pc:sldMk cId="1070276674" sldId="260"/>
            <ac:spMk id="21" creationId="{D4974D33-8DC5-464E-8C6D-BE58F0669C17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26" creationId="{8FC9BE17-9A7B-462D-AE50-3D8777387304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28" creationId="{3EBE8569-6AEC-4B8C-8D53-2DE337CDBA65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30" creationId="{55D4142C-5077-457F-A6AD-3FECFDB39685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32" creationId="{7A5F0580-5EE9-419F-96EE-B6529EF6E7D0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37" creationId="{8F23F8A3-8FD7-4779-8323-FDC26BE99889}"/>
          </ac:spMkLst>
        </pc:spChg>
        <pc:spChg chg="add del">
          <ac:chgData name="Liv Astrid Skåre Langnes" userId="2e763b5f-1e47-432a-a3db-297d2abf056e" providerId="ADAL" clId="{C27E6074-1676-4086-A6B4-69B297D0CA40}" dt="2022-08-30T08:35:36.570" v="34" actId="26606"/>
          <ac:spMkLst>
            <pc:docMk/>
            <pc:sldMk cId="1070276674" sldId="260"/>
            <ac:spMk id="39" creationId="{F605C4CC-A25C-416F-8333-7CB7DC97D870}"/>
          </ac:spMkLst>
        </pc:spChg>
        <pc:picChg chg="mod ord">
          <ac:chgData name="Liv Astrid Skåre Langnes" userId="2e763b5f-1e47-432a-a3db-297d2abf056e" providerId="ADAL" clId="{C27E6074-1676-4086-A6B4-69B297D0CA40}" dt="2022-08-30T08:35:36.570" v="34" actId="26606"/>
          <ac:picMkLst>
            <pc:docMk/>
            <pc:sldMk cId="1070276674" sldId="260"/>
            <ac:picMk id="5" creationId="{CB8833B9-09FB-4C7B-A8A9-E159891FB5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2C68BD-C591-4BF7-89BE-A9609B63F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6ADECCE-31EB-43D4-B9FD-0AF3D2B74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3A7A23A-A8A6-4BC8-9F9C-2B5161EB1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4BE249-3B1F-4424-8034-1E498757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CC3068-98E0-489A-B506-A00B82C7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60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0CDC76-3DEF-4B02-AED1-8189BABB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664E885-5DD5-4FD2-BE24-3CEFBF43A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79C40A8-A57D-47E2-8AAB-00E1D441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D0BA71F-AF7B-4E11-8115-97C6B1BF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F6F8DE-0EDE-445D-9BF6-7AA4CA74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569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421C910-DD10-41C3-89B6-F19643AD22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DD171DF-2144-4CDD-838B-8DF760431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A4AC51-26BB-4868-8A63-D2225C5B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A0802F-A3B2-46EE-99A8-938C274A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3EE44E2-DDC2-4B46-B999-40879A38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487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A5FA58-FA66-4DE5-BAD0-9D2B2FE4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F4B4D6-25DD-460F-95C7-29CBA485F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1D8416-7854-41B6-897A-E977DB15B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E53585-1063-469C-94B4-CB8E3F9CD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0E50D8-BBA1-417B-BB10-E915879B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31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0B3AA7-988F-450A-B328-679A2D47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347D37-3337-44AF-890F-39A5735B9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DB29113-BDCE-41F1-A848-9572BAD11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E3CA9B9-49F3-422C-B1E4-473EC4AD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FC8861-29AE-4848-B428-22D1997EE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465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DCCADF-C8D8-46DB-89FC-123CA6466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D760125-E3AA-4F2C-8357-5B1E2EA01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62D8FB-0B05-494E-A5AA-5E86EA2E7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A298A0-3607-4A96-B411-43ABE03E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B34204-C2E5-4F21-862E-1F8738CA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EE1162-A5F7-4165-B649-BF3066C3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814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77F097-2079-4491-9830-C00FCD65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6F7CF2-3058-4F38-9AE0-B3A530B62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7D9E3E-2525-4430-9C83-95C5319EC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3C4C17A-640E-4783-9798-A53B284FC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6FCCD61-CA09-4509-ACCA-2CF473F6A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01C5FA-7DC0-4B7A-8E92-AA7019F4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317315C-FDCC-4D8A-999E-3FD5DA71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9BAD67E-F740-4C0A-A07E-919E2A1C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257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07D2D8-A3A8-4955-A6EE-BD332CED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EEF06F1-59CB-400E-BE63-B6294CF8C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778A856-36B8-47B1-806C-CE48DE46A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56B2DB-CC77-46FC-962D-838A6EC3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57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6BCAEE-55B4-4B94-BD51-D20ACDB4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8A3ABD-758D-4A47-9EB0-71495FFD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B19EAA-E049-4B51-97FF-AF8C795C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8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7C930-7DBC-41C1-88B1-0C417464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4E1147-A6BA-45F2-8253-0CF46AEF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8ED2A1-59E5-46C9-B931-D6BA30635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EF1E294-2B50-4ED4-8B73-5A8E04743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218EF17-AA90-47A5-8040-463566D2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86F94B3-F9FA-4C1B-8E52-11B58ADE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851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7833BC-646C-4372-8A78-654F20AE4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0B56195-79BB-47CA-A036-AC666BFE05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6590FED-FEFC-4971-ADB5-277C1EB59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05A9EBF-BA5F-4C7E-BC18-192D5F42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9AFE7E-446F-4FFC-B8EC-EF6B5B1D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4916A79-DA84-400E-B755-76C1BCD7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582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FC268D1-0084-4C66-A651-A4F801B8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70CD92-18B7-4CA8-BA3E-2DA4FC5DA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F34878-7D59-4189-8400-813519DF9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E7C78-2D00-452A-89B1-A4FFE64AA696}" type="datetimeFigureOut">
              <a:rPr lang="nb-NO" smtClean="0"/>
              <a:t>27.02.2023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318C9F-F3A9-4AD8-9CF0-3081A529E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C1E038-952F-43C3-9F3C-FC2F57421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170B-8479-414F-B885-5CA05D7EC67D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81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dla.no/nn/subject:1:605d33e0-1695-4540-9255-fc5e612e996f/topic:78ee39df-ab79-4bc6-aeaf-c15cd4d230a1/topic:1:3f100596-2231-40e7-98b2-f8ce8bf3dbae/resource:1:173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issuu.com/detnorskesamlaget/docs/operasjon_sj__lvdisiplin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_oy9614HQ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ndla.no/nn/subject:1:e7b9fcee-cb8b-4e0e-a16d-d7dddbe0b643/topic:7627eb0f-8b4c-4e55-bcc0-4aa2a1c0bcda/topic:1:a259f11f-5d99-4757-a180-0d7a9f31b434/resource:7a8f1b17-4c0f-4142-bde6-0242ff888b5d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ktips.no/dikt/etter-ein-rangel-av-jacob-sande/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QaAPI2Yzy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TyUNGAmCI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mans face in close up">
            <a:extLst>
              <a:ext uri="{FF2B5EF4-FFF2-40B4-BE49-F238E27FC236}">
                <a16:creationId xmlns:a16="http://schemas.microsoft.com/office/drawing/2014/main" id="{D2E35D93-3FAB-4266-B21F-82C772EA7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5" b="10308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Rectangle 1434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EC7A41-B9FC-4963-B259-0B425C50A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nn-NO" sz="5200" dirty="0">
                <a:solidFill>
                  <a:srgbClr val="FFFFFF"/>
                </a:solidFill>
              </a:rPr>
              <a:t>Har du viljestyrke?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8FB6560-3279-4912-AF98-BC19DB507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nn-NO" dirty="0">
                <a:solidFill>
                  <a:srgbClr val="FFFFFF"/>
                </a:solidFill>
              </a:rPr>
              <a:t>Om svake menneske og sjølvdisiplin</a:t>
            </a:r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9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Operasjon sjølvdisiplin | E-bok | Norli.no">
            <a:extLst>
              <a:ext uri="{FF2B5EF4-FFF2-40B4-BE49-F238E27FC236}">
                <a16:creationId xmlns:a16="http://schemas.microsoft.com/office/drawing/2014/main" id="{251B87A5-898A-4434-B69E-9E5DA746C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955"/>
          <a:stretch/>
        </p:blipFill>
        <p:spPr bwMode="auto"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0D6BBC1-33AB-4766-83DD-29F6BED1D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174" y="616267"/>
            <a:ext cx="6595255" cy="6070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400" dirty="0"/>
              <a:t>Sjå på framsida av denne boka</a:t>
            </a:r>
          </a:p>
          <a:p>
            <a:pPr marL="0" indent="0">
              <a:buNone/>
            </a:pPr>
            <a:endParaRPr lang="nn-NO" sz="2400" dirty="0"/>
          </a:p>
          <a:p>
            <a:pPr marL="457200" lvl="1" indent="0">
              <a:buNone/>
            </a:pPr>
            <a:r>
              <a:rPr lang="nn-NO" dirty="0"/>
              <a:t>Kven er boka skriven for?</a:t>
            </a:r>
          </a:p>
          <a:p>
            <a:pPr marL="457200" lvl="1" indent="0">
              <a:buNone/>
            </a:pPr>
            <a:endParaRPr lang="nn-NO" dirty="0"/>
          </a:p>
          <a:p>
            <a:pPr marL="457200" lvl="1" indent="0">
              <a:buNone/>
            </a:pPr>
            <a:r>
              <a:rPr lang="nn-NO" dirty="0"/>
              <a:t>På ein skala frå 1 til 10, kor sjølvdisiplinert trur de forfattaren er?</a:t>
            </a:r>
          </a:p>
          <a:p>
            <a:pPr marL="457200" lvl="1" indent="0">
              <a:buNone/>
            </a:pPr>
            <a:endParaRPr lang="nn-NO" dirty="0"/>
          </a:p>
          <a:p>
            <a:pPr marL="457200" lvl="1" indent="0">
              <a:buNone/>
            </a:pPr>
            <a:r>
              <a:rPr lang="nn-NO" dirty="0"/>
              <a:t>Kor sjølvdisiplinert er du?</a:t>
            </a:r>
          </a:p>
          <a:p>
            <a:pPr marL="457200" lvl="1" indent="0">
              <a:buNone/>
            </a:pPr>
            <a:endParaRPr lang="nn-NO" dirty="0"/>
          </a:p>
          <a:p>
            <a:pPr marL="457200" lvl="1" indent="0">
              <a:buNone/>
            </a:pPr>
            <a:r>
              <a:rPr lang="nn-NO" dirty="0"/>
              <a:t>På kva område strevar du mest med å disiplinere deg?</a:t>
            </a:r>
          </a:p>
          <a:p>
            <a:pPr marL="457200" lvl="1" indent="0">
              <a:buNone/>
            </a:pPr>
            <a:endParaRPr lang="nn-NO" dirty="0"/>
          </a:p>
          <a:p>
            <a:pPr marL="457200" lvl="1" indent="0">
              <a:buNone/>
            </a:pPr>
            <a:r>
              <a:rPr lang="nn-NO" dirty="0"/>
              <a:t>På kva område greier du å disiplinere deg?</a:t>
            </a:r>
          </a:p>
          <a:p>
            <a:pPr marL="0" indent="0">
              <a:buNone/>
            </a:pPr>
            <a:endParaRPr lang="nn-NO" sz="1800" dirty="0"/>
          </a:p>
        </p:txBody>
      </p:sp>
    </p:spTree>
    <p:extLst>
      <p:ext uri="{BB962C8B-B14F-4D97-AF65-F5344CB8AC3E}">
        <p14:creationId xmlns:p14="http://schemas.microsoft.com/office/powerpoint/2010/main" val="33989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099A1D-2057-4D65-A2EF-1825E89C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Kort introduksjon til boka (forlagsomtale)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DEC2C2-8312-4243-940E-C610AE656C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nn-NO" sz="32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Mangel på sjølvdisiplin er eit problem stadig fleire merkar på kropp og sinn. Slik var det òg for forfattar Agnes Ravatn, som i mange år var ein kronisk utsetjande internettslave, med frynsete livsstil og altfor høg kvilepuls. Heilt til ho bestemte seg for å ta eit grep. Resultatet er ein vitskapleg fundert og praktisk guide til korleis du kan </a:t>
            </a:r>
            <a:r>
              <a:rPr lang="nn-NO" sz="3200" i="1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gjenvinne</a:t>
            </a:r>
            <a:r>
              <a:rPr lang="nn-NO" sz="32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viljestyrke og sjølvkontroll. Operasjon sjølvdisiplin er ei </a:t>
            </a:r>
            <a:r>
              <a:rPr lang="nn-NO" sz="3200" i="1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gjenkjenneleg</a:t>
            </a:r>
            <a:r>
              <a:rPr lang="nn-NO" sz="3200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underhaldande bok spekka med råd om korleis du kan bryte dårlege vanar, arbeide konsentrert, få gode rutinar, og meir fritid utan dårleg samvit.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732587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hocolate cake on white ceramic plate">
            <a:extLst>
              <a:ext uri="{FF2B5EF4-FFF2-40B4-BE49-F238E27FC236}">
                <a16:creationId xmlns:a16="http://schemas.microsoft.com/office/drawing/2014/main" id="{F8EB7F2D-EE5D-475E-B06B-B1B5BBCD1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2" r="27905"/>
          <a:stretch/>
        </p:blipFill>
        <p:spPr bwMode="auto"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3E5FC96-7723-4F02-991C-CF973F32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nb-NO" sz="3400"/>
              <a:t>Vi skal snart lese første kapittel: </a:t>
            </a:r>
            <a:br>
              <a:rPr lang="nb-NO" sz="3400"/>
            </a:br>
            <a:r>
              <a:rPr lang="nb-NO" sz="3400"/>
              <a:t>«Svake menneske»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A2BA3C-3DA8-46BC-8352-11C5AB1C8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n-NO" dirty="0"/>
              <a:t>Kva trur de kapittelet kjem til handle om?</a:t>
            </a:r>
          </a:p>
          <a:p>
            <a:r>
              <a:rPr lang="nn-NO" dirty="0"/>
              <a:t>Kva tekst tenkjer du tittelen alluderer til? </a:t>
            </a:r>
            <a:endParaRPr lang="nn-NO" dirty="0">
              <a:cs typeface="Calibri"/>
            </a:endParaRPr>
          </a:p>
          <a:p>
            <a:r>
              <a:rPr lang="nn-NO" dirty="0"/>
              <a:t>Kva assosiasjonar trur du forfattaren prøver å vekkje hjå lesaren med denne tittelen?</a:t>
            </a:r>
          </a:p>
          <a:p>
            <a:r>
              <a:rPr lang="nn-NO" dirty="0">
                <a:effectLst/>
                <a:ea typeface="Calibri" panose="020F0502020204030204" pitchFamily="34" charset="0"/>
                <a:cs typeface="Calibri"/>
              </a:rPr>
              <a:t>Les om allusjon </a:t>
            </a:r>
            <a:r>
              <a:rPr lang="nn-NO" u="sng" dirty="0">
                <a:effectLst/>
                <a:ea typeface="Calibri" panose="020F0502020204030204" pitchFamily="34" charset="0"/>
                <a:cs typeface="Calibri"/>
                <a:hlinkClick r:id="rId3"/>
              </a:rPr>
              <a:t>her</a:t>
            </a:r>
            <a:r>
              <a:rPr lang="nn-NO" dirty="0">
                <a:effectLst/>
                <a:ea typeface="Calibri" panose="020F0502020204030204" pitchFamily="34" charset="0"/>
                <a:cs typeface="Calibri"/>
              </a:rPr>
              <a:t>.</a:t>
            </a:r>
          </a:p>
          <a:p>
            <a:pPr marL="0" indent="0">
              <a:buNone/>
            </a:pPr>
            <a:endParaRPr lang="nn-NO" dirty="0"/>
          </a:p>
          <a:p>
            <a:endParaRPr lang="nn-NO" dirty="0"/>
          </a:p>
          <a:p>
            <a:pPr marL="0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06337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C2DEB3-EB85-45BF-A61C-E4801DEB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Før vi les, skal vi lære litt nynorsk grammatikk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F1F059-5B04-4474-B9F2-E6FBD1DF1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n-NO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er skilnaden mellom tittelen til songen «Svake mennesker» og teksten «Svake menneske»? </a:t>
            </a:r>
            <a:endParaRPr lang="nb-NO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kjønn er menneske?</a:t>
            </a:r>
            <a:endParaRPr lang="nb-NO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Bøy menneske på bokmål</a:t>
            </a:r>
            <a:endParaRPr lang="nb-NO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Bøy menneske på nynorsk</a:t>
            </a:r>
            <a:endParaRPr lang="nb-NO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Lag ein regel om bøying av substantiv i inkjekjønnsform på nynorsk</a:t>
            </a:r>
          </a:p>
          <a:p>
            <a:pPr marL="0" indent="0">
              <a:spcAft>
                <a:spcPts val="800"/>
              </a:spcAft>
              <a:buNone/>
            </a:pPr>
            <a:endParaRPr lang="nb-NO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000"/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F590E1DC-F1EF-10BC-057A-A3DD286E6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" y="585021"/>
            <a:ext cx="7028260" cy="600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08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1CA693-C86A-4392-956B-CF023BE3F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93" y="642427"/>
            <a:ext cx="3399503" cy="4900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/>
              <a:t>Hovudregelen er at inkjekjønnsord ikkje får ending i ubestemt form fleirtal, men dei får -a i bestemt form fleirtal.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i="1" dirty="0"/>
              <a:t>eit menneske – mennesket – menneske – menneska</a:t>
            </a:r>
          </a:p>
          <a:p>
            <a:pPr marL="0" indent="0">
              <a:buNone/>
            </a:pPr>
            <a:endParaRPr lang="nn-NO" sz="2000" dirty="0"/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3B9F829-6B99-74C8-86A9-607AAFD3BA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031812"/>
              </p:ext>
            </p:extLst>
          </p:nvPr>
        </p:nvGraphicFramePr>
        <p:xfrm>
          <a:off x="4457033" y="642427"/>
          <a:ext cx="7074774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726120" imgH="4821840" progId="Photoshop.Image.13">
                  <p:embed/>
                </p:oleObj>
              </mc:Choice>
              <mc:Fallback>
                <p:oleObj name="Image" r:id="rId2" imgW="9726120" imgH="4821840" progId="Photoshop.Image.13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D3B9F829-6B99-74C8-86A9-607AAFD3B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57033" y="642427"/>
                        <a:ext cx="7074774" cy="350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688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0B32E94-D00D-4291-8972-4F390FA32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n-NO" sz="5200" dirty="0"/>
              <a:t>Les kapittelet </a:t>
            </a:r>
            <a:br>
              <a:rPr lang="nn-NO" sz="5200" dirty="0"/>
            </a:br>
            <a:r>
              <a:rPr lang="nn-NO" sz="5200" dirty="0"/>
              <a:t>«Svake menneske»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48D5DD-FB03-4FC3-9AD8-91DDB2DF1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nn-NO" sz="2400" dirty="0"/>
              <a:t>Du finn kapittelet på side 9–14 i </a:t>
            </a:r>
            <a:r>
              <a:rPr lang="nn-NO" sz="2400" dirty="0">
                <a:hlinkClick r:id="rId2"/>
              </a:rPr>
              <a:t>dette</a:t>
            </a:r>
            <a:r>
              <a:rPr lang="nn-NO" sz="2400" dirty="0"/>
              <a:t> utdraget frå boka.</a:t>
            </a:r>
          </a:p>
        </p:txBody>
      </p:sp>
      <p:pic>
        <p:nvPicPr>
          <p:cNvPr id="4" name="Picture 2" descr="Operasjon sjølvdisiplin | E-bok | Norli.no">
            <a:extLst>
              <a:ext uri="{FF2B5EF4-FFF2-40B4-BE49-F238E27FC236}">
                <a16:creationId xmlns:a16="http://schemas.microsoft.com/office/drawing/2014/main" id="{3084E8DB-2E72-4308-8436-EC1F70261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603"/>
          <a:stretch/>
        </p:blipFill>
        <p:spPr bwMode="auto">
          <a:xfrm>
            <a:off x="20" y="10"/>
            <a:ext cx="49929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2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3" name="Rectangle 616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304A360-22F9-495D-96FC-53F7B941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nb-NO" sz="4000"/>
              <a:t>«Me har alt, utanom viljestyrke»</a:t>
            </a:r>
          </a:p>
        </p:txBody>
      </p:sp>
      <p:pic>
        <p:nvPicPr>
          <p:cNvPr id="6150" name="Picture 6" descr="silver iMac near iPhone on brown wooden table">
            <a:extLst>
              <a:ext uri="{FF2B5EF4-FFF2-40B4-BE49-F238E27FC236}">
                <a16:creationId xmlns:a16="http://schemas.microsoft.com/office/drawing/2014/main" id="{5B322E5B-D6E4-47CD-80C3-B5BB5B4B4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r="9209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le of macarons">
            <a:extLst>
              <a:ext uri="{FF2B5EF4-FFF2-40B4-BE49-F238E27FC236}">
                <a16:creationId xmlns:a16="http://schemas.microsoft.com/office/drawing/2014/main" id="{551CC808-FD72-4FA5-8086-71A5302E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r="4" b="1618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ack of books on table">
            <a:extLst>
              <a:ext uri="{FF2B5EF4-FFF2-40B4-BE49-F238E27FC236}">
                <a16:creationId xmlns:a16="http://schemas.microsoft.com/office/drawing/2014/main" id="{849A7A94-CCC9-480E-954B-A3DF06070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162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B3A9DC-9A6B-4E9C-A539-50991818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dirty="0"/>
              <a:t>Forklar skriftleg, for ein som ikkje har lese kapittelet, kva Agnes Ravatn meiner med dette sitatet frå side 10. </a:t>
            </a: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287782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04A360-22F9-495D-96FC-53F7B9416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nb-NO" sz="4000"/>
              <a:t>«Me har alt, utanom viljestyrke»</a:t>
            </a:r>
          </a:p>
        </p:txBody>
      </p:sp>
      <p:pic>
        <p:nvPicPr>
          <p:cNvPr id="6150" name="Picture 6" descr="silver iMac near iPhone on brown wooden table">
            <a:extLst>
              <a:ext uri="{FF2B5EF4-FFF2-40B4-BE49-F238E27FC236}">
                <a16:creationId xmlns:a16="http://schemas.microsoft.com/office/drawing/2014/main" id="{5B322E5B-D6E4-47CD-80C3-B5BB5B4B4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r="9209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ile of macarons">
            <a:extLst>
              <a:ext uri="{FF2B5EF4-FFF2-40B4-BE49-F238E27FC236}">
                <a16:creationId xmlns:a16="http://schemas.microsoft.com/office/drawing/2014/main" id="{551CC808-FD72-4FA5-8086-71A5302E8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3" r="4" b="1618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tack of books on table">
            <a:extLst>
              <a:ext uri="{FF2B5EF4-FFF2-40B4-BE49-F238E27FC236}">
                <a16:creationId xmlns:a16="http://schemas.microsoft.com/office/drawing/2014/main" id="{849A7A94-CCC9-480E-954B-A3DF06070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162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B3A9DC-9A6B-4E9C-A539-509918182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sz="2000" dirty="0"/>
              <a:t>Kan vi seie at viljestyrke er synonym med sjølvdisiplin? Kvifor / kvifor ikkje?</a:t>
            </a:r>
          </a:p>
          <a:p>
            <a:endParaRPr lang="nn-NO" sz="2000" dirty="0"/>
          </a:p>
          <a:p>
            <a:pPr marL="0" indent="0">
              <a:buNone/>
            </a:pPr>
            <a:r>
              <a:rPr lang="nn-NO" sz="2000" dirty="0"/>
              <a:t>Greier de å finne antonym til viljestyrke/sjølvdisiplin?</a:t>
            </a:r>
          </a:p>
        </p:txBody>
      </p:sp>
    </p:spTree>
    <p:extLst>
      <p:ext uri="{BB962C8B-B14F-4D97-AF65-F5344CB8AC3E}">
        <p14:creationId xmlns:p14="http://schemas.microsoft.com/office/powerpoint/2010/main" val="1802139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FD20BE0-D0A7-468F-8CAF-46F8E13B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n-NO" dirty="0"/>
              <a:t>Sjølvdisiplin – definisjon</a:t>
            </a:r>
          </a:p>
        </p:txBody>
      </p:sp>
      <p:sp>
        <p:nvSpPr>
          <p:cNvPr id="16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0B751C-0CBD-46EA-85D8-433F9B7DE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/>
              <a:t>Finn fram definisjonen de laga saman i klassa, og samanlikn denne med definisjonen i </a:t>
            </a:r>
            <a:r>
              <a:rPr lang="nn-NO" i="1" dirty="0"/>
              <a:t>Operasjon sjølvdisiplin </a:t>
            </a:r>
            <a:r>
              <a:rPr lang="nn-NO" dirty="0"/>
              <a:t>side 11.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Kva for ein av definisjonane meiner de dekkjer omgrepet best? Kvifor?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Kan de komme på kjende personar med høg grad av sjølvdisiplin? Kva for nokre kortsiktige freistingar tenkjer de dei har klart å motstå?</a:t>
            </a:r>
          </a:p>
        </p:txBody>
      </p:sp>
    </p:spTree>
    <p:extLst>
      <p:ext uri="{BB962C8B-B14F-4D97-AF65-F5344CB8AC3E}">
        <p14:creationId xmlns:p14="http://schemas.microsoft.com/office/powerpoint/2010/main" val="111193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F8C0410-E5CD-4AD5-B983-ADB8E4C0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Marshmallow-eksperimentet</a:t>
            </a:r>
          </a:p>
        </p:txBody>
      </p:sp>
      <p:pic>
        <p:nvPicPr>
          <p:cNvPr id="11266" name="Picture 2" descr="white plastic egg tray lot">
            <a:extLst>
              <a:ext uri="{FF2B5EF4-FFF2-40B4-BE49-F238E27FC236}">
                <a16:creationId xmlns:a16="http://schemas.microsoft.com/office/drawing/2014/main" id="{D0330627-AFAE-47AE-A098-6761576C1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r="15900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A38FEB-C447-4E79-B001-66BD2D04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n-NO" sz="2000" dirty="0"/>
              <a:t>Kva for nokre strategiar hadde ungane som greidde å motstå freistinga til å ete den eine </a:t>
            </a:r>
            <a:r>
              <a:rPr lang="nn-NO" sz="2000" dirty="0" err="1"/>
              <a:t>marshmallowen</a:t>
            </a:r>
            <a:r>
              <a:rPr lang="nn-NO" sz="2000" dirty="0"/>
              <a:t>?</a:t>
            </a:r>
          </a:p>
          <a:p>
            <a:endParaRPr lang="nn-NO" sz="2000" dirty="0"/>
          </a:p>
          <a:p>
            <a:r>
              <a:rPr lang="nn-NO" sz="2000" dirty="0"/>
              <a:t>Kva for nokre strategiar brukar du for å motstå kortsiktige freistingar?</a:t>
            </a:r>
          </a:p>
        </p:txBody>
      </p:sp>
    </p:spTree>
    <p:extLst>
      <p:ext uri="{BB962C8B-B14F-4D97-AF65-F5344CB8AC3E}">
        <p14:creationId xmlns:p14="http://schemas.microsoft.com/office/powerpoint/2010/main" val="3835960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FB70AC-530A-4D5D-9F6A-DED09DA1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err="1"/>
              <a:t>Marshmallow</a:t>
            </a:r>
            <a:r>
              <a:rPr lang="nn-NO" dirty="0"/>
              <a:t>-eksperimentet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D8A232-A27E-4703-B326-79DAA2DBB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43" t="10549" r="37448"/>
          <a:stretch/>
        </p:blipFill>
        <p:spPr>
          <a:xfrm>
            <a:off x="7305774" y="1769293"/>
            <a:ext cx="4342478" cy="371710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930F608-820D-4606-B561-7FBEF491D019}"/>
              </a:ext>
            </a:extLst>
          </p:cNvPr>
          <p:cNvSpPr txBox="1"/>
          <p:nvPr/>
        </p:nvSpPr>
        <p:spPr>
          <a:xfrm>
            <a:off x="980388" y="2092751"/>
            <a:ext cx="5891752" cy="484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Sjå </a:t>
            </a:r>
            <a:r>
              <a:rPr lang="nn-NO" sz="2000" u="sng" dirty="0">
                <a:solidFill>
                  <a:srgbClr val="0563C1"/>
                </a:solidFill>
                <a:effectLst/>
                <a:latin typeface="Calibri"/>
                <a:ea typeface="Calibri" panose="020F0502020204030204" pitchFamily="34" charset="0"/>
                <a:cs typeface="Times New Roman"/>
                <a:hlinkClick r:id="rId3"/>
              </a:rPr>
              <a:t>denne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videoen om eit kjent eksperiment, kalla </a:t>
            </a:r>
            <a:r>
              <a:rPr lang="nn-NO" sz="20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Marshmallow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-eksperimentet.</a:t>
            </a:r>
          </a:p>
          <a:p>
            <a:endParaRPr lang="nn-NO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I eksperimentet får eit barn ein </a:t>
            </a:r>
            <a:r>
              <a:rPr lang="nn-NO" sz="20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marshmallow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av ein vaksen. Før den vaksne går, seier han til barnet at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dersom han greier å vente med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å ete </a:t>
            </a:r>
            <a:r>
              <a:rPr lang="nn-NO" sz="2000" dirty="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marshmallowen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til den vaksne er tilbake, 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skal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barnet få ein til.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nn-NO" sz="2000" dirty="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Eksperimentet kan seie noko om barns evne å motstå freistingar. Det viser også strategiar enkelte barn tek i bruk når dei kjenner seg freista.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0154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56BFE2-286F-4022-90B4-5677B474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/>
              <a:t>Enquete om sjølvdisiplin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43980D-094F-4DD3-AEB5-BDB95D790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n-NO" dirty="0"/>
              <a:t>Ved hjelp av ein </a:t>
            </a:r>
            <a:r>
              <a:rPr lang="nn-NO" dirty="0">
                <a:hlinkClick r:id="rId2"/>
              </a:rPr>
              <a:t>enquete</a:t>
            </a:r>
            <a:r>
              <a:rPr lang="nn-NO" dirty="0"/>
              <a:t> skal du finne svaret på kva for nokre freistingar som hindrar medelevane dine i å nå måla sine, og kva grep dei tek for å stå imot desse freistingane.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Lag to opne spørsmål.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Still spørsmåla til fem personar i klassen, og ta bilete av intervjuobjekta.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Formgje enqueten og skriv han ut.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Lag ei vandreutstilling i klasserommet med alle enquetane. </a:t>
            </a:r>
          </a:p>
        </p:txBody>
      </p:sp>
    </p:spTree>
    <p:extLst>
      <p:ext uri="{BB962C8B-B14F-4D97-AF65-F5344CB8AC3E}">
        <p14:creationId xmlns:p14="http://schemas.microsoft.com/office/powerpoint/2010/main" val="694990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70432A-3CD6-448C-86A8-D49E1BAF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 vi nådd måla for økta?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CDA115-C2DA-46DB-8786-0437E8DA8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n-NO" dirty="0"/>
              <a:t>I kva samanhengar kan sjølvdisiplin vere viktig?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Kva for nokre kortsiktige freistingar kan hindre deg i å nå dei langsiktige måla dine?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Kva for nokre strategiar kan du bruke for å stå imot slike kortsiktige freistingar?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Kva for nokre strategiar kan vere viktige og rette for deg?</a:t>
            </a:r>
          </a:p>
        </p:txBody>
      </p:sp>
    </p:spTree>
    <p:extLst>
      <p:ext uri="{BB962C8B-B14F-4D97-AF65-F5344CB8AC3E}">
        <p14:creationId xmlns:p14="http://schemas.microsoft.com/office/powerpoint/2010/main" val="3474204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CA31797-5045-44C9-ABE3-D419760FB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Avslutning</a:t>
            </a:r>
          </a:p>
        </p:txBody>
      </p:sp>
      <p:pic>
        <p:nvPicPr>
          <p:cNvPr id="13314" name="Picture 2" descr="three men sitting on stair">
            <a:extLst>
              <a:ext uri="{FF2B5EF4-FFF2-40B4-BE49-F238E27FC236}">
                <a16:creationId xmlns:a16="http://schemas.microsoft.com/office/drawing/2014/main" id="{6221FD01-2583-4258-8FA7-468E6BE4E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r="17598" b="-1"/>
          <a:stretch/>
        </p:blipFill>
        <p:spPr bwMode="auto">
          <a:xfrm>
            <a:off x="1" y="10"/>
            <a:ext cx="693639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6B59974-CA6D-40B5-B4D1-D54EB0E6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/>
              <a:t>Også diktaren Jakob Sande skreiv om sjølvdisiplin i 1931 i diktet «Etter ein rangel». </a:t>
            </a:r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r>
              <a:rPr lang="nb-NO" sz="2000"/>
              <a:t>De finn diktet </a:t>
            </a:r>
            <a:r>
              <a:rPr lang="nb-NO" sz="2000">
                <a:hlinkClick r:id="rId3"/>
              </a:rPr>
              <a:t>her</a:t>
            </a:r>
            <a:endParaRPr lang="nb-NO" sz="2000"/>
          </a:p>
          <a:p>
            <a:pPr marL="0" indent="0">
              <a:buNone/>
            </a:pPr>
            <a:endParaRPr lang="nb-NO" sz="2000"/>
          </a:p>
          <a:p>
            <a:pPr marL="0" indent="0">
              <a:buNone/>
            </a:pPr>
            <a:r>
              <a:rPr lang="nb-NO" sz="2000"/>
              <a:t>Diktet blir framført av Jon Eikemo </a:t>
            </a:r>
            <a:r>
              <a:rPr lang="nb-NO" sz="2000">
                <a:hlinkClick r:id="rId4"/>
              </a:rPr>
              <a:t>her</a:t>
            </a:r>
            <a:endParaRPr lang="nb-NO" sz="2000"/>
          </a:p>
        </p:txBody>
      </p:sp>
    </p:spTree>
    <p:extLst>
      <p:ext uri="{BB962C8B-B14F-4D97-AF65-F5344CB8AC3E}">
        <p14:creationId xmlns:p14="http://schemas.microsoft.com/office/powerpoint/2010/main" val="325295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untain pen on spiral book">
            <a:extLst>
              <a:ext uri="{FF2B5EF4-FFF2-40B4-BE49-F238E27FC236}">
                <a16:creationId xmlns:a16="http://schemas.microsoft.com/office/drawing/2014/main" id="{6CEECC70-1959-4978-A141-9DB56DBB4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181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Freeform: Shape 103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ECF159-0885-4CD9-884A-212294A1A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nb-NO" sz="3300"/>
              <a:t>Tenkjeskriv i 2 minutt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DCCA146-A039-4B37-AF60-60F79D527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n-NO" sz="1800" dirty="0"/>
              <a:t>Prøv å tenkje tilbake til då du var 4–6 år. </a:t>
            </a:r>
          </a:p>
          <a:p>
            <a:pPr marL="0" indent="0">
              <a:buNone/>
            </a:pPr>
            <a:endParaRPr lang="nn-NO" sz="1800" dirty="0"/>
          </a:p>
          <a:p>
            <a:pPr marL="0" indent="0">
              <a:buNone/>
            </a:pPr>
            <a:r>
              <a:rPr lang="nn-NO" sz="1800" dirty="0"/>
              <a:t>Kva ville du gjort dersom du var med på dette forsøket?</a:t>
            </a:r>
          </a:p>
          <a:p>
            <a:pPr marL="0" indent="0">
              <a:buNone/>
            </a:pPr>
            <a:endParaRPr lang="nn-NO" sz="1800" dirty="0"/>
          </a:p>
          <a:p>
            <a:pPr marL="0" indent="0">
              <a:buNone/>
            </a:pPr>
            <a:r>
              <a:rPr lang="nn-NO" sz="1800" dirty="0"/>
              <a:t>Samtal med læringspartnaren din om det du har skrive.</a:t>
            </a:r>
          </a:p>
        </p:txBody>
      </p:sp>
    </p:spTree>
    <p:extLst>
      <p:ext uri="{BB962C8B-B14F-4D97-AF65-F5344CB8AC3E}">
        <p14:creationId xmlns:p14="http://schemas.microsoft.com/office/powerpoint/2010/main" val="216856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70432A-3CD6-448C-86A8-D49E1BAF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Målet med denne økta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CDA115-C2DA-46DB-8786-0437E8DA8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n-NO" dirty="0"/>
              <a:t>Vi skal høyre/lese tre tekstar som handlar om freistingar, sjølvdisiplin og sjølvregulering.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Vi skal diskutere kvifor sjølvdisiplin kan vere viktig.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Vi skal reflektere over kva strategiar vi brukar for å nå dei langsiktige måla våre.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Vi skal bli kjende med kvarandre sine strategiar for å stå imot kortsiktige freistingar som hindrar eller bremsar oss i arbeidet med å nå måla våre. 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Kanskje kan vi bli inspirerte av kvarandre?</a:t>
            </a:r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7736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B8833B9-09FB-4C7B-A8A9-E159891FB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79" t="6483" r="4098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1029890-28BE-42C2-A162-218DFB022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5255265" cy="1124712"/>
          </a:xfrm>
        </p:spPr>
        <p:txBody>
          <a:bodyPr anchor="b">
            <a:normAutofit fontScale="90000"/>
          </a:bodyPr>
          <a:lstStyle/>
          <a:p>
            <a:r>
              <a:rPr lang="nb-NO" sz="3100" b="1" dirty="0">
                <a:latin typeface="+mn-lt"/>
              </a:rPr>
              <a:t>«Svake mennesker» (1981)</a:t>
            </a:r>
            <a:br>
              <a:rPr lang="nb-NO" sz="3100" b="1" dirty="0">
                <a:latin typeface="+mn-lt"/>
              </a:rPr>
            </a:br>
            <a:r>
              <a:rPr lang="nb-NO" sz="3100" b="1" dirty="0">
                <a:latin typeface="+mn-lt"/>
              </a:rPr>
              <a:t>Gry Jannicke Jarlum (19 år)</a:t>
            </a:r>
            <a:br>
              <a:rPr lang="nb-NO" sz="1800" dirty="0"/>
            </a:br>
            <a:endParaRPr lang="nb-NO" sz="1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3D1DA7-11C6-2191-3CAF-95BB7F6F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732751" cy="3207258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n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Sjå artisten framføre songen.</a:t>
            </a:r>
            <a:endParaRPr lang="nn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finn songen</a:t>
            </a:r>
            <a:r>
              <a:rPr lang="nn-NO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her</a:t>
            </a: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76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AC4F34-8DD3-4E8E-8844-24FE625C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Diskuter i klassen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8BBDF7-E18B-4537-B1C7-FCF8E8E9E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Kvifor blir personen i songen karakterisert som svak, trur de?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er det artisten meiner at denne personen ikkje er i stand til?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Korleis trur de artisten ser på seg sjølv?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Songen vender seg til </a:t>
            </a:r>
            <a:r>
              <a:rPr lang="nn-N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person</a:t>
            </a: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eit «du» og «svake menneske». Kvifor trur de artisten har valt å ha tittelen i ubunden form </a:t>
            </a:r>
            <a:r>
              <a:rPr lang="nn-NO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fleirtal</a:t>
            </a: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«Svake </a:t>
            </a:r>
            <a:r>
              <a:rPr lang="nn-NO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mennesker</a:t>
            </a:r>
            <a: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  <a:endParaRPr lang="nb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4888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AC4F34-8DD3-4E8E-8844-24FE625C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Diskuter i klassen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E8BBDF7-E18B-4537-B1C7-FCF8E8E9E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4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Kven trur de denne songen er skriven for?</a:t>
            </a:r>
            <a:endParaRPr lang="nb-NO" sz="24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4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Denne songen var svært populær då han kom i 1981, og har blitt ein viktig del av norsk musikkhistorie.</a:t>
            </a:r>
            <a:r>
              <a:rPr lang="nn-NO" sz="2400" dirty="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nn-NO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4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Kvifor trur de songen vart så populær?</a:t>
            </a:r>
            <a:endParaRPr lang="nb-NO" sz="24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2400" dirty="0">
                <a:cs typeface="Times New Roman"/>
              </a:rPr>
              <a:t>Kjenner de til andre songar som handlar om liknande tema som «Svake </a:t>
            </a:r>
            <a:r>
              <a:rPr lang="nn-NO" sz="2400" dirty="0" err="1">
                <a:cs typeface="Times New Roman"/>
              </a:rPr>
              <a:t>mennesker</a:t>
            </a:r>
            <a:r>
              <a:rPr lang="nn-NO" sz="2400" dirty="0">
                <a:cs typeface="Times New Roman"/>
              </a:rPr>
              <a:t>»?</a:t>
            </a:r>
          </a:p>
          <a:p>
            <a:pPr marL="0" indent="0">
              <a:buNone/>
            </a:pPr>
            <a:endParaRPr lang="nb-NO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26523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E80035-C756-429D-AFBB-637B6F905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5" b="39674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203519-381B-455F-8F64-BE184028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Sjølvdisiplin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C5BA14-5777-4694-A299-D66E1163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nn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legg de i omgrepet?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betyr det å ha sjølvdisiplin?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n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n-NO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det positivt/negativt å ha sjølvdisiplin, tenkjer du? Kvifor/kvifor ikkje?</a:t>
            </a:r>
            <a:endParaRPr lang="nb-N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70621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5897CCA-486C-491C-B4C1-5E5C95A82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69D6CCD-8350-4F26-A6CC-00DEF5AA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88" y="385474"/>
            <a:ext cx="6356606" cy="1843283"/>
          </a:xfrm>
        </p:spPr>
        <p:txBody>
          <a:bodyPr>
            <a:normAutofit/>
          </a:bodyPr>
          <a:lstStyle/>
          <a:p>
            <a:r>
              <a:rPr lang="nb-NO" sz="4000"/>
              <a:t>Sjølvdisiplin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2A9A6E-D7D8-4DE8-ADB7-C9289EE1D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987" y="2400472"/>
            <a:ext cx="6358432" cy="3728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I kva situasjonar kan det vere viktig å ha sjølvdisiplin?</a:t>
            </a:r>
            <a:endParaRPr lang="nb-NO" sz="20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Kan de komme på situasjonar der det kan vere smart å gje litt slepp på sjølvdisiplinen?</a:t>
            </a:r>
            <a:endParaRPr lang="nb-NO" sz="20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Jobb to og to med å lage ein definisjon </a:t>
            </a:r>
            <a:r>
              <a:rPr lang="nn-NO" sz="2000" dirty="0">
                <a:latin typeface="Calibri"/>
                <a:ea typeface="Calibri" panose="020F0502020204030204" pitchFamily="34" charset="0"/>
                <a:cs typeface="Times New Roman"/>
              </a:rPr>
              <a:t>av</a:t>
            </a:r>
            <a:r>
              <a:rPr lang="nn-NO" sz="20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 omgrepet sjølvdisiplin. Del i klassen og resonner dykk saman fram til ein treffande definisjon.</a:t>
            </a:r>
            <a:endParaRPr lang="nb-NO" sz="2000" dirty="0">
              <a:effectLst/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074" name="Picture 2" descr="silver iPhone X floating over open palm">
            <a:extLst>
              <a:ext uri="{FF2B5EF4-FFF2-40B4-BE49-F238E27FC236}">
                <a16:creationId xmlns:a16="http://schemas.microsoft.com/office/drawing/2014/main" id="{8BBD6220-7712-42F4-AB61-C21EA4EA1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" b="5100"/>
          <a:stretch/>
        </p:blipFill>
        <p:spPr bwMode="auto">
          <a:xfrm>
            <a:off x="7556409" y="557190"/>
            <a:ext cx="3995928" cy="55718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48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6" ma:contentTypeDescription="Opprett et nytt dokument." ma:contentTypeScope="" ma:versionID="49cfc2ab6d04c46cfad7fff509e8a495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711e54b3f537bb92d0586e277b3868df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TaxCatchAll xmlns="f43e69bd-7608-4935-a81f-029f86b977d7" xsi:nil="true"/>
  </documentManagement>
</p:properties>
</file>

<file path=customXml/itemProps1.xml><?xml version="1.0" encoding="utf-8"?>
<ds:datastoreItem xmlns:ds="http://schemas.openxmlformats.org/officeDocument/2006/customXml" ds:itemID="{2EBE6AE0-598A-4F30-AD5C-FB1669295A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F0A62B-6786-4FF6-AEC5-BDF0C7DAD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FB8504-1ABC-4587-98BF-574B5B94CD86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43e69bd-7608-4935-a81f-029f86b977d7"/>
    <ds:schemaRef ds:uri="http://purl.org/dc/terms/"/>
    <ds:schemaRef ds:uri="24b454b6-9e0d-47d6-a0fd-eade54d93da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1070</Words>
  <Application>Microsoft Office PowerPoint</Application>
  <PresentationFormat>Breiskjerm</PresentationFormat>
  <Paragraphs>115</Paragraphs>
  <Slides>22</Slides>
  <Notes>0</Notes>
  <HiddenSlides>0</HiddenSlides>
  <MMClips>0</MMClips>
  <ScaleCrop>false</ScaleCrop>
  <HeadingPairs>
    <vt:vector size="8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Innebygde OLE-tenarar</vt:lpstr>
      </vt:variant>
      <vt:variant>
        <vt:i4>1</vt:i4>
      </vt:variant>
      <vt:variant>
        <vt:lpstr>Lysbilettitlar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Adobe Photoshop Image</vt:lpstr>
      <vt:lpstr>Har du viljestyrke? </vt:lpstr>
      <vt:lpstr>Marshmallow-eksperimentet</vt:lpstr>
      <vt:lpstr>Tenkjeskriv i 2 minutt</vt:lpstr>
      <vt:lpstr>Målet med denne økta</vt:lpstr>
      <vt:lpstr>«Svake mennesker» (1981) Gry Jannicke Jarlum (19 år) </vt:lpstr>
      <vt:lpstr>Diskuter i klassen</vt:lpstr>
      <vt:lpstr>Diskuter i klassen</vt:lpstr>
      <vt:lpstr>Sjølvdisiplin</vt:lpstr>
      <vt:lpstr>Sjølvdisiplin</vt:lpstr>
      <vt:lpstr>PowerPoint-presentasjon</vt:lpstr>
      <vt:lpstr>Kort introduksjon til boka (forlagsomtale)</vt:lpstr>
      <vt:lpstr>Vi skal snart lese første kapittel:  «Svake menneske»</vt:lpstr>
      <vt:lpstr>Før vi les, skal vi lære litt nynorsk grammatikk</vt:lpstr>
      <vt:lpstr>PowerPoint-presentasjon</vt:lpstr>
      <vt:lpstr>Les kapittelet  «Svake menneske»</vt:lpstr>
      <vt:lpstr>«Me har alt, utanom viljestyrke»</vt:lpstr>
      <vt:lpstr>«Me har alt, utanom viljestyrke»</vt:lpstr>
      <vt:lpstr>Sjølvdisiplin – definisjon</vt:lpstr>
      <vt:lpstr>Marshmallow-eksperimentet</vt:lpstr>
      <vt:lpstr>Enquete om sjølvdisiplin</vt:lpstr>
      <vt:lpstr>Har vi nådd måla for økta?</vt:lpstr>
      <vt:lpstr>Avslutning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 du viljestyrke? </dc:title>
  <dc:creator>Liv Astrid Skåre Langnes</dc:creator>
  <cp:lastModifiedBy>Arild Torvund Olsen</cp:lastModifiedBy>
  <cp:revision>6</cp:revision>
  <dcterms:created xsi:type="dcterms:W3CDTF">2022-08-24T09:55:32Z</dcterms:created>
  <dcterms:modified xsi:type="dcterms:W3CDTF">2023-02-27T09:08:24Z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