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79" r:id="rId2"/>
    <p:sldId id="282" r:id="rId3"/>
    <p:sldId id="283" r:id="rId4"/>
  </p:sldIdLst>
  <p:sldSz cx="9144000" cy="5143500" type="screen16x9"/>
  <p:notesSz cx="6858000" cy="9144000"/>
  <p:embeddedFontLst>
    <p:embeddedFont>
      <p:font typeface="Merriweather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A2B25-A66E-4E5A-AA63-18844F60395E}">
  <a:tblStyle styleId="{6B5A2B25-A66E-4E5A-AA63-18844F6039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c914e3a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c914e3a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c914e3ad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c914e3ad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c914e3a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c914e3a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840325" y="1433250"/>
            <a:ext cx="7156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rriweather"/>
              <a:buAutoNum type="arabicPeriod"/>
            </a:pPr>
            <a:r>
              <a:rPr lang="no" sz="4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To og to saman:</a:t>
            </a:r>
            <a:endParaRPr sz="40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300" i="1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Skriv ned ting/fenomen som er </a:t>
            </a:r>
            <a:r>
              <a:rPr lang="no" sz="3300" i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gule/raude/oransje/brune</a:t>
            </a:r>
            <a:r>
              <a:rPr lang="no" sz="3300" i="1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300" i="1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/>
          <p:nvPr/>
        </p:nvSpPr>
        <p:spPr>
          <a:xfrm>
            <a:off x="2611300" y="1879375"/>
            <a:ext cx="52950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836950" y="1518675"/>
            <a:ext cx="7029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2. Skriv ned alle orda/assosiasjonane du kjem på som har med haust å gjere.</a:t>
            </a:r>
            <a:endParaRPr sz="2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/>
        </p:nvSpPr>
        <p:spPr>
          <a:xfrm>
            <a:off x="650400" y="85250"/>
            <a:ext cx="7843200" cy="26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i="1">
                <a:latin typeface="Merriweather"/>
                <a:ea typeface="Merriweather"/>
                <a:cs typeface="Merriweather"/>
                <a:sym typeface="Merriweather"/>
              </a:rPr>
              <a:t>Bruk orda frå den første skriveoppgåva og prøv å kople dei saman med haustorda.</a:t>
            </a:r>
            <a:endParaRPr sz="24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90" name="Google Shape;290;p40"/>
          <p:cNvGraphicFramePr/>
          <p:nvPr/>
        </p:nvGraphicFramePr>
        <p:xfrm>
          <a:off x="734625" y="2008075"/>
          <a:ext cx="7239000" cy="1798200"/>
        </p:xfrm>
        <a:graphic>
          <a:graphicData uri="http://schemas.openxmlformats.org/drawingml/2006/table">
            <a:tbl>
              <a:tblPr>
                <a:noFill/>
                <a:tableStyleId>{6B5A2B25-A66E-4E5A-AA63-18844F60395E}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b="1"/>
                        <a:t>Ord/assosiasjonar som har med haust å gjere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b="1"/>
                        <a:t>Ting/fenomen som er gule/oransje/raude/brune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b="1"/>
                        <a:t>Mogleg språkleg bilete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Eple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blod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blodraudt eple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Lauv/blad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flammer</a:t>
                      </a:r>
                      <a:endParaRPr>
                        <a:highlight>
                          <a:srgbClr val="000000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flammefarga lauv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Bål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sol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bålet, ei sol i natta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</Words>
  <Application>Microsoft Office PowerPoint</Application>
  <PresentationFormat>Skjermframsyning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3</vt:i4>
      </vt:variant>
    </vt:vector>
  </HeadingPairs>
  <TitlesOfParts>
    <vt:vector size="6" baseType="lpstr">
      <vt:lpstr>Arial</vt:lpstr>
      <vt:lpstr>Merriweather</vt:lpstr>
      <vt:lpstr>Simple Light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Ingvild_og_Arild</dc:creator>
  <cp:lastModifiedBy>Arild Torvund Olsen</cp:lastModifiedBy>
  <cp:revision>7</cp:revision>
  <dcterms:modified xsi:type="dcterms:W3CDTF">2020-11-02T12:32:26Z</dcterms:modified>
</cp:coreProperties>
</file>