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91" r:id="rId2"/>
    <p:sldId id="292" r:id="rId3"/>
  </p:sldIdLst>
  <p:sldSz cx="9144000" cy="5143500" type="screen16x9"/>
  <p:notesSz cx="6858000" cy="9144000"/>
  <p:embeddedFontLst>
    <p:embeddedFont>
      <p:font typeface="Merriweather" panose="020B060402020202020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A2B25-A66E-4E5A-AA63-18844F60395E}">
  <a:tblStyle styleId="{6B5A2B25-A66E-4E5A-AA63-18844F6039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c914e3ad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c914e3ad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dd38c772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dd38c772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5F06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8"/>
          <p:cNvPicPr preferRelativeResize="0"/>
          <p:nvPr/>
        </p:nvPicPr>
        <p:blipFill rotWithShape="1">
          <a:blip r:embed="rId3">
            <a:alphaModFix/>
          </a:blip>
          <a:srcRect l="1399" t="23997" r="1" b="1312"/>
          <a:stretch/>
        </p:blipFill>
        <p:spPr>
          <a:xfrm>
            <a:off x="4042825" y="-1"/>
            <a:ext cx="51011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8"/>
          <p:cNvSpPr txBox="1"/>
          <p:nvPr/>
        </p:nvSpPr>
        <p:spPr>
          <a:xfrm>
            <a:off x="234925" y="469850"/>
            <a:ext cx="1545000" cy="3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/>
          <p:cNvSpPr txBox="1"/>
          <p:nvPr/>
        </p:nvSpPr>
        <p:spPr>
          <a:xfrm>
            <a:off x="162650" y="325275"/>
            <a:ext cx="38079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Tips til framføringa</a:t>
            </a:r>
            <a:endParaRPr sz="2400" b="1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nn-NO" sz="16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K</a:t>
            </a:r>
            <a:r>
              <a:rPr lang="no" sz="16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orleis best formidle den lyriske teksten?</a:t>
            </a: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nn-NO" sz="16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K</a:t>
            </a:r>
            <a:r>
              <a:rPr lang="no" sz="16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va slags rolle speler pausar, intonasjon og trykk når du skal framføre teksten munnleg?</a:t>
            </a:r>
            <a:endParaRPr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9"/>
          <p:cNvPicPr preferRelativeResize="0"/>
          <p:nvPr/>
        </p:nvPicPr>
        <p:blipFill rotWithShape="1">
          <a:blip r:embed="rId3">
            <a:alphaModFix/>
          </a:blip>
          <a:srcRect l="3530" t="4879"/>
          <a:stretch/>
        </p:blipFill>
        <p:spPr>
          <a:xfrm>
            <a:off x="2636850" y="0"/>
            <a:ext cx="3463925" cy="51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9"/>
          <p:cNvSpPr txBox="1"/>
          <p:nvPr/>
        </p:nvSpPr>
        <p:spPr>
          <a:xfrm>
            <a:off x="1847850" y="3063050"/>
            <a:ext cx="54483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9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Lukke til med arbeidet!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</Words>
  <Application>Microsoft Office PowerPoint</Application>
  <PresentationFormat>Skjermframsyning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</vt:i4>
      </vt:variant>
    </vt:vector>
  </HeadingPairs>
  <TitlesOfParts>
    <vt:vector size="5" baseType="lpstr">
      <vt:lpstr>Arial</vt:lpstr>
      <vt:lpstr>Merriweather</vt:lpstr>
      <vt:lpstr>Simple Light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Ingvild_og_Arild</dc:creator>
  <cp:lastModifiedBy>Arild Torvund Olsen</cp:lastModifiedBy>
  <cp:revision>10</cp:revision>
  <dcterms:modified xsi:type="dcterms:W3CDTF">2020-11-02T11:11:05Z</dcterms:modified>
</cp:coreProperties>
</file>