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8" r:id="rId6"/>
    <p:sldId id="261" r:id="rId7"/>
    <p:sldId id="257" r:id="rId8"/>
    <p:sldId id="260" r:id="rId9"/>
    <p:sldId id="259" r:id="rId10"/>
    <p:sldId id="263" r:id="rId11"/>
    <p:sldId id="270" r:id="rId12"/>
    <p:sldId id="264" r:id="rId13"/>
    <p:sldId id="268" r:id="rId14"/>
    <p:sldId id="266" r:id="rId15"/>
    <p:sldId id="265" r:id="rId16"/>
    <p:sldId id="269" r:id="rId17"/>
    <p:sldId id="267"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1D5E6B-6E65-AE3D-62C8-3F3F156F85E5}" name="Liv Astrid Skåre Langnes" initials="LL" userId="S::langnesl@hivolda.no::2e763b5f-1e47-432a-a3db-297d2abf056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61A698-CC2A-473F-A47A-23EB72CE9F1D}" v="21" dt="2023-06-23T12:19:10.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98" autoAdjust="0"/>
  </p:normalViewPr>
  <p:slideViewPr>
    <p:cSldViewPr snapToGrid="0">
      <p:cViewPr varScale="1">
        <p:scale>
          <a:sx n="78" d="100"/>
          <a:sy n="78" d="100"/>
        </p:scale>
        <p:origin x="778"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2" d="100"/>
          <a:sy n="62" d="100"/>
        </p:scale>
        <p:origin x="3154"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id Oddveig Saure" userId="S::saurejo@hivolda.no::8a1a61ff-effd-4bb0-9008-67d4fa399d31" providerId="AD" clId="Web-{B35405D5-B01C-A62C-3999-00CB6D84BA69}"/>
    <pc:docChg chg="">
      <pc:chgData name="Jorid Oddveig Saure" userId="S::saurejo@hivolda.no::8a1a61ff-effd-4bb0-9008-67d4fa399d31" providerId="AD" clId="Web-{B35405D5-B01C-A62C-3999-00CB6D84BA69}" dt="2023-03-24T07:28:06.905" v="0"/>
      <pc:docMkLst>
        <pc:docMk/>
      </pc:docMkLst>
      <pc:sldChg chg="delCm">
        <pc:chgData name="Jorid Oddveig Saure" userId="S::saurejo@hivolda.no::8a1a61ff-effd-4bb0-9008-67d4fa399d31" providerId="AD" clId="Web-{B35405D5-B01C-A62C-3999-00CB6D84BA69}" dt="2023-03-24T07:28:06.905" v="0"/>
        <pc:sldMkLst>
          <pc:docMk/>
          <pc:sldMk cId="1099833005" sldId="264"/>
        </pc:sldMkLst>
        <pc:extLst>
          <p:ext xmlns:p="http://schemas.openxmlformats.org/presentationml/2006/main" uri="{D6D511B9-2390-475A-947B-AFAB55BFBCF1}">
            <pc226:cmChg xmlns:pc226="http://schemas.microsoft.com/office/powerpoint/2022/06/main/command" chg="del">
              <pc226:chgData name="Jorid Oddveig Saure" userId="S::saurejo@hivolda.no::8a1a61ff-effd-4bb0-9008-67d4fa399d31" providerId="AD" clId="Web-{B35405D5-B01C-A62C-3999-00CB6D84BA69}" dt="2023-03-24T07:28:06.905" v="0"/>
              <pc2:cmMkLst xmlns:pc2="http://schemas.microsoft.com/office/powerpoint/2019/9/main/command">
                <pc:docMk/>
                <pc:sldMk cId="1099833005" sldId="264"/>
                <pc2:cmMk id="{783CE2B5-1A93-4607-AAFC-E1E837A8AFDF}"/>
              </pc2:cmMkLst>
            </pc226:cmChg>
          </p:ext>
        </pc:extLst>
      </pc:sldChg>
    </pc:docChg>
  </pc:docChgLst>
  <pc:docChgLst>
    <pc:chgData name="Jorid Oddveig Saure" userId="S::saurejo@hivolda.no::8a1a61ff-effd-4bb0-9008-67d4fa399d31" providerId="AD" clId="Web-{9BD0D531-8207-3C66-EB87-9824EBD3BFF7}"/>
    <pc:docChg chg="modSld">
      <pc:chgData name="Jorid Oddveig Saure" userId="S::saurejo@hivolda.no::8a1a61ff-effd-4bb0-9008-67d4fa399d31" providerId="AD" clId="Web-{9BD0D531-8207-3C66-EB87-9824EBD3BFF7}" dt="2023-03-22T11:59:22.651" v="30" actId="20577"/>
      <pc:docMkLst>
        <pc:docMk/>
      </pc:docMkLst>
      <pc:sldChg chg="modSp delCm modCm">
        <pc:chgData name="Jorid Oddveig Saure" userId="S::saurejo@hivolda.no::8a1a61ff-effd-4bb0-9008-67d4fa399d31" providerId="AD" clId="Web-{9BD0D531-8207-3C66-EB87-9824EBD3BFF7}" dt="2023-03-22T11:57:54.321" v="2"/>
        <pc:sldMkLst>
          <pc:docMk/>
          <pc:sldMk cId="3728557269" sldId="258"/>
        </pc:sldMkLst>
        <pc:spChg chg="mod">
          <ac:chgData name="Jorid Oddveig Saure" userId="S::saurejo@hivolda.no::8a1a61ff-effd-4bb0-9008-67d4fa399d31" providerId="AD" clId="Web-{9BD0D531-8207-3C66-EB87-9824EBD3BFF7}" dt="2023-03-22T11:57:54.212" v="1" actId="20577"/>
          <ac:spMkLst>
            <pc:docMk/>
            <pc:sldMk cId="3728557269" sldId="258"/>
            <ac:spMk id="6" creationId="{8BA28032-702B-B088-DAD8-AB8A75378115}"/>
          </ac:spMkLst>
        </pc:spChg>
        <pc:extLst>
          <p:ext xmlns:p="http://schemas.openxmlformats.org/presentationml/2006/main" uri="{D6D511B9-2390-475A-947B-AFAB55BFBCF1}">
            <pc226:cmChg xmlns:pc226="http://schemas.microsoft.com/office/powerpoint/2022/06/main/command" chg="del mod">
              <pc226:chgData name="Jorid Oddveig Saure" userId="S::saurejo@hivolda.no::8a1a61ff-effd-4bb0-9008-67d4fa399d31" providerId="AD" clId="Web-{9BD0D531-8207-3C66-EB87-9824EBD3BFF7}" dt="2023-03-22T11:57:54.321" v="2"/>
              <pc2:cmMkLst xmlns:pc2="http://schemas.microsoft.com/office/powerpoint/2019/9/main/command">
                <pc:docMk/>
                <pc:sldMk cId="3728557269" sldId="258"/>
                <pc2:cmMk id="{B4E3F873-3775-4B83-8ED9-DB0E8EFE5428}"/>
              </pc2:cmMkLst>
            </pc226:cmChg>
          </p:ext>
        </pc:extLst>
      </pc:sldChg>
      <pc:sldChg chg="modSp delCm modCm">
        <pc:chgData name="Jorid Oddveig Saure" userId="S::saurejo@hivolda.no::8a1a61ff-effd-4bb0-9008-67d4fa399d31" providerId="AD" clId="Web-{9BD0D531-8207-3C66-EB87-9824EBD3BFF7}" dt="2023-03-22T11:59:22.651" v="30" actId="20577"/>
        <pc:sldMkLst>
          <pc:docMk/>
          <pc:sldMk cId="1873182506" sldId="265"/>
        </pc:sldMkLst>
        <pc:spChg chg="mod">
          <ac:chgData name="Jorid Oddveig Saure" userId="S::saurejo@hivolda.no::8a1a61ff-effd-4bb0-9008-67d4fa399d31" providerId="AD" clId="Web-{9BD0D531-8207-3C66-EB87-9824EBD3BFF7}" dt="2023-03-22T11:59:22.651" v="30" actId="20577"/>
          <ac:spMkLst>
            <pc:docMk/>
            <pc:sldMk cId="1873182506" sldId="265"/>
            <ac:spMk id="5" creationId="{B6C550E3-9E01-B2A8-D1F0-326156A3FAF8}"/>
          </ac:spMkLst>
        </pc:spChg>
        <pc:extLst>
          <p:ext xmlns:p="http://schemas.openxmlformats.org/presentationml/2006/main" uri="{D6D511B9-2390-475A-947B-AFAB55BFBCF1}">
            <pc226:cmChg xmlns:pc226="http://schemas.microsoft.com/office/powerpoint/2022/06/main/command" chg="del mod">
              <pc226:chgData name="Jorid Oddveig Saure" userId="S::saurejo@hivolda.no::8a1a61ff-effd-4bb0-9008-67d4fa399d31" providerId="AD" clId="Web-{9BD0D531-8207-3C66-EB87-9824EBD3BFF7}" dt="2023-03-22T11:59:08.291" v="25"/>
              <pc2:cmMkLst xmlns:pc2="http://schemas.microsoft.com/office/powerpoint/2019/9/main/command">
                <pc:docMk/>
                <pc:sldMk cId="1873182506" sldId="265"/>
                <pc2:cmMk id="{C0953700-40B7-4C54-8344-90048254F5F5}"/>
              </pc2:cmMkLst>
            </pc226:cmChg>
            <pc226:cmChg xmlns:pc226="http://schemas.microsoft.com/office/powerpoint/2022/06/main/command" chg="del">
              <pc226:chgData name="Jorid Oddveig Saure" userId="S::saurejo@hivolda.no::8a1a61ff-effd-4bb0-9008-67d4fa399d31" providerId="AD" clId="Web-{9BD0D531-8207-3C66-EB87-9824EBD3BFF7}" dt="2023-03-22T11:59:03.213" v="24"/>
              <pc2:cmMkLst xmlns:pc2="http://schemas.microsoft.com/office/powerpoint/2019/9/main/command">
                <pc:docMk/>
                <pc:sldMk cId="1873182506" sldId="265"/>
                <pc2:cmMk id="{63A7839B-5AAC-4D8B-8D68-89507C2C3520}"/>
              </pc2:cmMkLst>
            </pc226:cmChg>
          </p:ext>
        </pc:extLst>
      </pc:sldChg>
    </pc:docChg>
  </pc:docChgLst>
  <pc:docChgLst>
    <pc:chgData name="Arild Torvund Olsen" userId="3423d729-1e8d-4c10-9ef2-90385d563038" providerId="ADAL" clId="{CF61A698-CC2A-473F-A47A-23EB72CE9F1D}"/>
    <pc:docChg chg="undo custSel modSld">
      <pc:chgData name="Arild Torvund Olsen" userId="3423d729-1e8d-4c10-9ef2-90385d563038" providerId="ADAL" clId="{CF61A698-CC2A-473F-A47A-23EB72CE9F1D}" dt="2023-06-23T12:18:49.051" v="66" actId="20577"/>
      <pc:docMkLst>
        <pc:docMk/>
      </pc:docMkLst>
      <pc:sldChg chg="modSp mod">
        <pc:chgData name="Arild Torvund Olsen" userId="3423d729-1e8d-4c10-9ef2-90385d563038" providerId="ADAL" clId="{CF61A698-CC2A-473F-A47A-23EB72CE9F1D}" dt="2023-06-23T11:36:21.948" v="0" actId="790"/>
        <pc:sldMkLst>
          <pc:docMk/>
          <pc:sldMk cId="1680114172" sldId="256"/>
        </pc:sldMkLst>
        <pc:spChg chg="mod">
          <ac:chgData name="Arild Torvund Olsen" userId="3423d729-1e8d-4c10-9ef2-90385d563038" providerId="ADAL" clId="{CF61A698-CC2A-473F-A47A-23EB72CE9F1D}" dt="2023-06-23T11:36:21.948" v="0" actId="790"/>
          <ac:spMkLst>
            <pc:docMk/>
            <pc:sldMk cId="1680114172" sldId="256"/>
            <ac:spMk id="5" creationId="{B6C550E3-9E01-B2A8-D1F0-326156A3FAF8}"/>
          </ac:spMkLst>
        </pc:spChg>
      </pc:sldChg>
      <pc:sldChg chg="modSp mod">
        <pc:chgData name="Arild Torvund Olsen" userId="3423d729-1e8d-4c10-9ef2-90385d563038" providerId="ADAL" clId="{CF61A698-CC2A-473F-A47A-23EB72CE9F1D}" dt="2023-06-23T11:48:58.792" v="8"/>
        <pc:sldMkLst>
          <pc:docMk/>
          <pc:sldMk cId="3728557269" sldId="258"/>
        </pc:sldMkLst>
        <pc:spChg chg="mod">
          <ac:chgData name="Arild Torvund Olsen" userId="3423d729-1e8d-4c10-9ef2-90385d563038" providerId="ADAL" clId="{CF61A698-CC2A-473F-A47A-23EB72CE9F1D}" dt="2023-06-23T11:48:58.792" v="8"/>
          <ac:spMkLst>
            <pc:docMk/>
            <pc:sldMk cId="3728557269" sldId="258"/>
            <ac:spMk id="6" creationId="{8BA28032-702B-B088-DAD8-AB8A75378115}"/>
          </ac:spMkLst>
        </pc:spChg>
      </pc:sldChg>
      <pc:sldChg chg="modSp mod">
        <pc:chgData name="Arild Torvund Olsen" userId="3423d729-1e8d-4c10-9ef2-90385d563038" providerId="ADAL" clId="{CF61A698-CC2A-473F-A47A-23EB72CE9F1D}" dt="2023-06-23T11:51:15.789" v="19"/>
        <pc:sldMkLst>
          <pc:docMk/>
          <pc:sldMk cId="1425774628" sldId="259"/>
        </pc:sldMkLst>
        <pc:spChg chg="mod">
          <ac:chgData name="Arild Torvund Olsen" userId="3423d729-1e8d-4c10-9ef2-90385d563038" providerId="ADAL" clId="{CF61A698-CC2A-473F-A47A-23EB72CE9F1D}" dt="2023-06-23T11:51:15.789" v="19"/>
          <ac:spMkLst>
            <pc:docMk/>
            <pc:sldMk cId="1425774628" sldId="259"/>
            <ac:spMk id="5" creationId="{B6C550E3-9E01-B2A8-D1F0-326156A3FAF8}"/>
          </ac:spMkLst>
        </pc:spChg>
      </pc:sldChg>
      <pc:sldChg chg="modSp mod">
        <pc:chgData name="Arild Torvund Olsen" userId="3423d729-1e8d-4c10-9ef2-90385d563038" providerId="ADAL" clId="{CF61A698-CC2A-473F-A47A-23EB72CE9F1D}" dt="2023-06-23T11:50:22.424" v="14" actId="20577"/>
        <pc:sldMkLst>
          <pc:docMk/>
          <pc:sldMk cId="3640605873" sldId="260"/>
        </pc:sldMkLst>
        <pc:spChg chg="mod">
          <ac:chgData name="Arild Torvund Olsen" userId="3423d729-1e8d-4c10-9ef2-90385d563038" providerId="ADAL" clId="{CF61A698-CC2A-473F-A47A-23EB72CE9F1D}" dt="2023-06-23T11:50:22.424" v="14" actId="20577"/>
          <ac:spMkLst>
            <pc:docMk/>
            <pc:sldMk cId="3640605873" sldId="260"/>
            <ac:spMk id="7" creationId="{BCF76D70-352C-17B3-D6B5-02D82F50168E}"/>
          </ac:spMkLst>
        </pc:spChg>
      </pc:sldChg>
      <pc:sldChg chg="modSp mod">
        <pc:chgData name="Arild Torvund Olsen" userId="3423d729-1e8d-4c10-9ef2-90385d563038" providerId="ADAL" clId="{CF61A698-CC2A-473F-A47A-23EB72CE9F1D}" dt="2023-06-23T11:48:20.775" v="5"/>
        <pc:sldMkLst>
          <pc:docMk/>
          <pc:sldMk cId="3482056305" sldId="261"/>
        </pc:sldMkLst>
        <pc:spChg chg="mod">
          <ac:chgData name="Arild Torvund Olsen" userId="3423d729-1e8d-4c10-9ef2-90385d563038" providerId="ADAL" clId="{CF61A698-CC2A-473F-A47A-23EB72CE9F1D}" dt="2023-06-23T11:48:20.775" v="5"/>
          <ac:spMkLst>
            <pc:docMk/>
            <pc:sldMk cId="3482056305" sldId="261"/>
            <ac:spMk id="7" creationId="{BCF76D70-352C-17B3-D6B5-02D82F50168E}"/>
          </ac:spMkLst>
        </pc:spChg>
      </pc:sldChg>
      <pc:sldChg chg="modSp mod">
        <pc:chgData name="Arild Torvund Olsen" userId="3423d729-1e8d-4c10-9ef2-90385d563038" providerId="ADAL" clId="{CF61A698-CC2A-473F-A47A-23EB72CE9F1D}" dt="2023-06-23T11:52:10.368" v="23"/>
        <pc:sldMkLst>
          <pc:docMk/>
          <pc:sldMk cId="2906105684" sldId="263"/>
        </pc:sldMkLst>
        <pc:spChg chg="mod">
          <ac:chgData name="Arild Torvund Olsen" userId="3423d729-1e8d-4c10-9ef2-90385d563038" providerId="ADAL" clId="{CF61A698-CC2A-473F-A47A-23EB72CE9F1D}" dt="2023-06-23T11:52:10.368" v="23"/>
          <ac:spMkLst>
            <pc:docMk/>
            <pc:sldMk cId="2906105684" sldId="263"/>
            <ac:spMk id="5" creationId="{B6C550E3-9E01-B2A8-D1F0-326156A3FAF8}"/>
          </ac:spMkLst>
        </pc:spChg>
      </pc:sldChg>
      <pc:sldChg chg="modSp mod">
        <pc:chgData name="Arild Torvund Olsen" userId="3423d729-1e8d-4c10-9ef2-90385d563038" providerId="ADAL" clId="{CF61A698-CC2A-473F-A47A-23EB72CE9F1D}" dt="2023-06-23T11:54:04.750" v="38"/>
        <pc:sldMkLst>
          <pc:docMk/>
          <pc:sldMk cId="1099833005" sldId="264"/>
        </pc:sldMkLst>
        <pc:spChg chg="mod">
          <ac:chgData name="Arild Torvund Olsen" userId="3423d729-1e8d-4c10-9ef2-90385d563038" providerId="ADAL" clId="{CF61A698-CC2A-473F-A47A-23EB72CE9F1D}" dt="2023-06-23T11:54:04.750" v="38"/>
          <ac:spMkLst>
            <pc:docMk/>
            <pc:sldMk cId="1099833005" sldId="264"/>
            <ac:spMk id="5" creationId="{B6C550E3-9E01-B2A8-D1F0-326156A3FAF8}"/>
          </ac:spMkLst>
        </pc:spChg>
      </pc:sldChg>
      <pc:sldChg chg="modSp mod">
        <pc:chgData name="Arild Torvund Olsen" userId="3423d729-1e8d-4c10-9ef2-90385d563038" providerId="ADAL" clId="{CF61A698-CC2A-473F-A47A-23EB72CE9F1D}" dt="2023-06-23T12:18:49.051" v="66" actId="20577"/>
        <pc:sldMkLst>
          <pc:docMk/>
          <pc:sldMk cId="1873182506" sldId="265"/>
        </pc:sldMkLst>
        <pc:spChg chg="mod">
          <ac:chgData name="Arild Torvund Olsen" userId="3423d729-1e8d-4c10-9ef2-90385d563038" providerId="ADAL" clId="{CF61A698-CC2A-473F-A47A-23EB72CE9F1D}" dt="2023-06-23T12:18:49.051" v="66" actId="20577"/>
          <ac:spMkLst>
            <pc:docMk/>
            <pc:sldMk cId="1873182506" sldId="265"/>
            <ac:spMk id="5" creationId="{B6C550E3-9E01-B2A8-D1F0-326156A3FAF8}"/>
          </ac:spMkLst>
        </pc:spChg>
      </pc:sldChg>
      <pc:sldChg chg="modSp mod">
        <pc:chgData name="Arild Torvund Olsen" userId="3423d729-1e8d-4c10-9ef2-90385d563038" providerId="ADAL" clId="{CF61A698-CC2A-473F-A47A-23EB72CE9F1D}" dt="2023-06-23T11:56:40.071" v="44"/>
        <pc:sldMkLst>
          <pc:docMk/>
          <pc:sldMk cId="1212973272" sldId="266"/>
        </pc:sldMkLst>
        <pc:spChg chg="mod">
          <ac:chgData name="Arild Torvund Olsen" userId="3423d729-1e8d-4c10-9ef2-90385d563038" providerId="ADAL" clId="{CF61A698-CC2A-473F-A47A-23EB72CE9F1D}" dt="2023-06-23T11:56:40.071" v="44"/>
          <ac:spMkLst>
            <pc:docMk/>
            <pc:sldMk cId="1212973272" sldId="266"/>
            <ac:spMk id="5" creationId="{B6C550E3-9E01-B2A8-D1F0-326156A3FAF8}"/>
          </ac:spMkLst>
        </pc:spChg>
      </pc:sldChg>
      <pc:sldChg chg="modSp mod">
        <pc:chgData name="Arild Torvund Olsen" userId="3423d729-1e8d-4c10-9ef2-90385d563038" providerId="ADAL" clId="{CF61A698-CC2A-473F-A47A-23EB72CE9F1D}" dt="2023-06-23T12:00:09.293" v="58" actId="20577"/>
        <pc:sldMkLst>
          <pc:docMk/>
          <pc:sldMk cId="1960332277" sldId="267"/>
        </pc:sldMkLst>
        <pc:spChg chg="mod">
          <ac:chgData name="Arild Torvund Olsen" userId="3423d729-1e8d-4c10-9ef2-90385d563038" providerId="ADAL" clId="{CF61A698-CC2A-473F-A47A-23EB72CE9F1D}" dt="2023-06-23T12:00:09.293" v="58" actId="20577"/>
          <ac:spMkLst>
            <pc:docMk/>
            <pc:sldMk cId="1960332277" sldId="267"/>
            <ac:spMk id="5" creationId="{B6C550E3-9E01-B2A8-D1F0-326156A3FAF8}"/>
          </ac:spMkLst>
        </pc:spChg>
      </pc:sldChg>
      <pc:sldChg chg="modSp mod">
        <pc:chgData name="Arild Torvund Olsen" userId="3423d729-1e8d-4c10-9ef2-90385d563038" providerId="ADAL" clId="{CF61A698-CC2A-473F-A47A-23EB72CE9F1D}" dt="2023-06-23T11:56:08.187" v="40" actId="20577"/>
        <pc:sldMkLst>
          <pc:docMk/>
          <pc:sldMk cId="709858613" sldId="268"/>
        </pc:sldMkLst>
        <pc:spChg chg="mod">
          <ac:chgData name="Arild Torvund Olsen" userId="3423d729-1e8d-4c10-9ef2-90385d563038" providerId="ADAL" clId="{CF61A698-CC2A-473F-A47A-23EB72CE9F1D}" dt="2023-06-23T11:55:03.273" v="39" actId="790"/>
          <ac:spMkLst>
            <pc:docMk/>
            <pc:sldMk cId="709858613" sldId="268"/>
            <ac:spMk id="9" creationId="{5959EDF2-AD24-7CE1-58E8-751B240B5F50}"/>
          </ac:spMkLst>
        </pc:spChg>
        <pc:graphicFrameChg chg="mod">
          <ac:chgData name="Arild Torvund Olsen" userId="3423d729-1e8d-4c10-9ef2-90385d563038" providerId="ADAL" clId="{CF61A698-CC2A-473F-A47A-23EB72CE9F1D}" dt="2023-06-23T11:56:08.187" v="40" actId="20577"/>
          <ac:graphicFrameMkLst>
            <pc:docMk/>
            <pc:sldMk cId="709858613" sldId="268"/>
            <ac:graphicFrameMk id="8" creationId="{D56C5F8F-7389-BAD7-98CC-32A85D816CD0}"/>
          </ac:graphicFrameMkLst>
        </pc:graphicFrameChg>
      </pc:sldChg>
      <pc:sldChg chg="modSp mod">
        <pc:chgData name="Arild Torvund Olsen" userId="3423d729-1e8d-4c10-9ef2-90385d563038" providerId="ADAL" clId="{CF61A698-CC2A-473F-A47A-23EB72CE9F1D}" dt="2023-06-23T12:01:00.182" v="65" actId="20577"/>
        <pc:sldMkLst>
          <pc:docMk/>
          <pc:sldMk cId="2075051067" sldId="269"/>
        </pc:sldMkLst>
        <pc:spChg chg="mod">
          <ac:chgData name="Arild Torvund Olsen" userId="3423d729-1e8d-4c10-9ef2-90385d563038" providerId="ADAL" clId="{CF61A698-CC2A-473F-A47A-23EB72CE9F1D}" dt="2023-06-23T12:00:19.960" v="59" actId="790"/>
          <ac:spMkLst>
            <pc:docMk/>
            <pc:sldMk cId="2075051067" sldId="269"/>
            <ac:spMk id="9" creationId="{5959EDF2-AD24-7CE1-58E8-751B240B5F50}"/>
          </ac:spMkLst>
        </pc:spChg>
        <pc:graphicFrameChg chg="mod">
          <ac:chgData name="Arild Torvund Olsen" userId="3423d729-1e8d-4c10-9ef2-90385d563038" providerId="ADAL" clId="{CF61A698-CC2A-473F-A47A-23EB72CE9F1D}" dt="2023-06-23T12:01:00.182" v="65" actId="20577"/>
          <ac:graphicFrameMkLst>
            <pc:docMk/>
            <pc:sldMk cId="2075051067" sldId="269"/>
            <ac:graphicFrameMk id="8" creationId="{D56C5F8F-7389-BAD7-98CC-32A85D816CD0}"/>
          </ac:graphicFrameMkLst>
        </pc:graphicFrameChg>
      </pc:sldChg>
      <pc:sldChg chg="modSp mod">
        <pc:chgData name="Arild Torvund Olsen" userId="3423d729-1e8d-4c10-9ef2-90385d563038" providerId="ADAL" clId="{CF61A698-CC2A-473F-A47A-23EB72CE9F1D}" dt="2023-06-23T11:52:50.788" v="27"/>
        <pc:sldMkLst>
          <pc:docMk/>
          <pc:sldMk cId="2941736741" sldId="270"/>
        </pc:sldMkLst>
        <pc:spChg chg="mod">
          <ac:chgData name="Arild Torvund Olsen" userId="3423d729-1e8d-4c10-9ef2-90385d563038" providerId="ADAL" clId="{CF61A698-CC2A-473F-A47A-23EB72CE9F1D}" dt="2023-06-23T11:52:50.788" v="27"/>
          <ac:spMkLst>
            <pc:docMk/>
            <pc:sldMk cId="2941736741" sldId="270"/>
            <ac:spMk id="5" creationId="{B6C550E3-9E01-B2A8-D1F0-326156A3FAF8}"/>
          </ac:spMkLst>
        </pc:spChg>
      </pc:sldChg>
    </pc:docChg>
  </pc:docChgLst>
  <pc:docChgLst>
    <pc:chgData name="Jorid Oddveig Saure" userId="S::saurejo@hivolda.no::8a1a61ff-effd-4bb0-9008-67d4fa399d31" providerId="AD" clId="Web-{F613D6FE-7E6F-355B-A468-6578DC87D4F5}"/>
    <pc:docChg chg="modSld">
      <pc:chgData name="Jorid Oddveig Saure" userId="S::saurejo@hivolda.no::8a1a61ff-effd-4bb0-9008-67d4fa399d31" providerId="AD" clId="Web-{F613D6FE-7E6F-355B-A468-6578DC87D4F5}" dt="2023-03-22T13:42:14.131" v="134" actId="20577"/>
      <pc:docMkLst>
        <pc:docMk/>
      </pc:docMkLst>
      <pc:sldChg chg="addSp delSp modSp">
        <pc:chgData name="Jorid Oddveig Saure" userId="S::saurejo@hivolda.no::8a1a61ff-effd-4bb0-9008-67d4fa399d31" providerId="AD" clId="Web-{F613D6FE-7E6F-355B-A468-6578DC87D4F5}" dt="2023-03-22T13:39:34.099" v="6"/>
        <pc:sldMkLst>
          <pc:docMk/>
          <pc:sldMk cId="3640605873" sldId="260"/>
        </pc:sldMkLst>
        <pc:picChg chg="add del">
          <ac:chgData name="Jorid Oddveig Saure" userId="S::saurejo@hivolda.no::8a1a61ff-effd-4bb0-9008-67d4fa399d31" providerId="AD" clId="Web-{F613D6FE-7E6F-355B-A468-6578DC87D4F5}" dt="2023-03-22T13:39:34.099" v="6"/>
          <ac:picMkLst>
            <pc:docMk/>
            <pc:sldMk cId="3640605873" sldId="260"/>
            <ac:picMk id="4" creationId="{E2F8F953-2F2F-DD67-D4E2-F70A10479A74}"/>
          </ac:picMkLst>
        </pc:picChg>
        <pc:picChg chg="add mod">
          <ac:chgData name="Jorid Oddveig Saure" userId="S::saurejo@hivolda.no::8a1a61ff-effd-4bb0-9008-67d4fa399d31" providerId="AD" clId="Web-{F613D6FE-7E6F-355B-A468-6578DC87D4F5}" dt="2023-03-22T13:39:26.271" v="4" actId="14100"/>
          <ac:picMkLst>
            <pc:docMk/>
            <pc:sldMk cId="3640605873" sldId="260"/>
            <ac:picMk id="5" creationId="{110E5191-B4EE-BECC-B63D-816497288925}"/>
          </ac:picMkLst>
        </pc:picChg>
        <pc:picChg chg="del">
          <ac:chgData name="Jorid Oddveig Saure" userId="S::saurejo@hivolda.no::8a1a61ff-effd-4bb0-9008-67d4fa399d31" providerId="AD" clId="Web-{F613D6FE-7E6F-355B-A468-6578DC87D4F5}" dt="2023-03-22T13:36:40.113" v="0"/>
          <ac:picMkLst>
            <pc:docMk/>
            <pc:sldMk cId="3640605873" sldId="260"/>
            <ac:picMk id="9" creationId="{34211FF6-F501-7841-7D3E-A7FC234CC505}"/>
          </ac:picMkLst>
        </pc:picChg>
      </pc:sldChg>
      <pc:sldChg chg="modSp">
        <pc:chgData name="Jorid Oddveig Saure" userId="S::saurejo@hivolda.no::8a1a61ff-effd-4bb0-9008-67d4fa399d31" providerId="AD" clId="Web-{F613D6FE-7E6F-355B-A468-6578DC87D4F5}" dt="2023-03-22T13:42:14.131" v="134" actId="20577"/>
        <pc:sldMkLst>
          <pc:docMk/>
          <pc:sldMk cId="1212973272" sldId="266"/>
        </pc:sldMkLst>
        <pc:spChg chg="mod">
          <ac:chgData name="Jorid Oddveig Saure" userId="S::saurejo@hivolda.no::8a1a61ff-effd-4bb0-9008-67d4fa399d31" providerId="AD" clId="Web-{F613D6FE-7E6F-355B-A468-6578DC87D4F5}" dt="2023-03-22T13:42:14.131" v="134" actId="20577"/>
          <ac:spMkLst>
            <pc:docMk/>
            <pc:sldMk cId="1212973272" sldId="266"/>
            <ac:spMk id="5" creationId="{B6C550E3-9E01-B2A8-D1F0-326156A3FAF8}"/>
          </ac:spMkLst>
        </pc:spChg>
      </pc:sldChg>
    </pc:docChg>
  </pc:docChgLst>
  <pc:docChgLst>
    <pc:chgData name="Liv Astrid Skåre Langnes" userId="S::langnesl@hivolda.no::2e763b5f-1e47-432a-a3db-297d2abf056e" providerId="AD" clId="Web-{C651C674-FFD0-4D1C-B04C-705AF724E20F}"/>
    <pc:docChg chg="mod">
      <pc:chgData name="Liv Astrid Skåre Langnes" userId="S::langnesl@hivolda.no::2e763b5f-1e47-432a-a3db-297d2abf056e" providerId="AD" clId="Web-{C651C674-FFD0-4D1C-B04C-705AF724E20F}" dt="2023-03-20T13:11:07.586" v="5"/>
      <pc:docMkLst>
        <pc:docMk/>
      </pc:docMkLst>
      <pc:sldChg chg="addCm">
        <pc:chgData name="Liv Astrid Skåre Langnes" userId="S::langnesl@hivolda.no::2e763b5f-1e47-432a-a3db-297d2abf056e" providerId="AD" clId="Web-{C651C674-FFD0-4D1C-B04C-705AF724E20F}" dt="2023-03-20T13:05:37.723" v="1"/>
        <pc:sldMkLst>
          <pc:docMk/>
          <pc:sldMk cId="3728557269" sldId="258"/>
        </pc:sldMkLst>
        <pc:extLst>
          <p:ext xmlns:p="http://schemas.openxmlformats.org/presentationml/2006/main" uri="{D6D511B9-2390-475A-947B-AFAB55BFBCF1}">
            <pc226:cmChg xmlns:pc226="http://schemas.microsoft.com/office/powerpoint/2022/06/main/command" chg="add">
              <pc226:chgData name="Liv Astrid Skåre Langnes" userId="S::langnesl@hivolda.no::2e763b5f-1e47-432a-a3db-297d2abf056e" providerId="AD" clId="Web-{C651C674-FFD0-4D1C-B04C-705AF724E20F}" dt="2023-03-20T13:05:37.723" v="1"/>
              <pc2:cmMkLst xmlns:pc2="http://schemas.microsoft.com/office/powerpoint/2019/9/main/command">
                <pc:docMk/>
                <pc:sldMk cId="3728557269" sldId="258"/>
                <pc2:cmMk id="{B4E3F873-3775-4B83-8ED9-DB0E8EFE5428}"/>
              </pc2:cmMkLst>
            </pc226:cmChg>
          </p:ext>
        </pc:extLst>
      </pc:sldChg>
      <pc:sldChg chg="addCm">
        <pc:chgData name="Liv Astrid Skåre Langnes" userId="S::langnesl@hivolda.no::2e763b5f-1e47-432a-a3db-297d2abf056e" providerId="AD" clId="Web-{C651C674-FFD0-4D1C-B04C-705AF724E20F}" dt="2023-03-20T13:09:13.335" v="2"/>
        <pc:sldMkLst>
          <pc:docMk/>
          <pc:sldMk cId="1099833005" sldId="264"/>
        </pc:sldMkLst>
        <pc:extLst>
          <p:ext xmlns:p="http://schemas.openxmlformats.org/presentationml/2006/main" uri="{D6D511B9-2390-475A-947B-AFAB55BFBCF1}">
            <pc226:cmChg xmlns:pc226="http://schemas.microsoft.com/office/powerpoint/2022/06/main/command" chg="add">
              <pc226:chgData name="Liv Astrid Skåre Langnes" userId="S::langnesl@hivolda.no::2e763b5f-1e47-432a-a3db-297d2abf056e" providerId="AD" clId="Web-{C651C674-FFD0-4D1C-B04C-705AF724E20F}" dt="2023-03-20T13:09:13.335" v="2"/>
              <pc2:cmMkLst xmlns:pc2="http://schemas.microsoft.com/office/powerpoint/2019/9/main/command">
                <pc:docMk/>
                <pc:sldMk cId="1099833005" sldId="264"/>
                <pc2:cmMk id="{783CE2B5-1A93-4607-AAFC-E1E837A8AFDF}"/>
              </pc2:cmMkLst>
            </pc226:cmChg>
          </p:ext>
        </pc:extLst>
      </pc:sldChg>
      <pc:sldChg chg="addCm">
        <pc:chgData name="Liv Astrid Skåre Langnes" userId="S::langnesl@hivolda.no::2e763b5f-1e47-432a-a3db-297d2abf056e" providerId="AD" clId="Web-{C651C674-FFD0-4D1C-B04C-705AF724E20F}" dt="2023-03-20T13:11:07.586" v="5"/>
        <pc:sldMkLst>
          <pc:docMk/>
          <pc:sldMk cId="1873182506" sldId="265"/>
        </pc:sldMkLst>
        <pc:extLst>
          <p:ext xmlns:p="http://schemas.openxmlformats.org/presentationml/2006/main" uri="{D6D511B9-2390-475A-947B-AFAB55BFBCF1}">
            <pc226:cmChg xmlns:pc226="http://schemas.microsoft.com/office/powerpoint/2022/06/main/command" chg="add">
              <pc226:chgData name="Liv Astrid Skåre Langnes" userId="S::langnesl@hivolda.no::2e763b5f-1e47-432a-a3db-297d2abf056e" providerId="AD" clId="Web-{C651C674-FFD0-4D1C-B04C-705AF724E20F}" dt="2023-03-20T13:11:07.586" v="5"/>
              <pc2:cmMkLst xmlns:pc2="http://schemas.microsoft.com/office/powerpoint/2019/9/main/command">
                <pc:docMk/>
                <pc:sldMk cId="1873182506" sldId="265"/>
                <pc2:cmMk id="{C0953700-40B7-4C54-8344-90048254F5F5}"/>
              </pc2:cmMkLst>
            </pc226:cmChg>
            <pc226:cmChg xmlns:pc226="http://schemas.microsoft.com/office/powerpoint/2022/06/main/command" chg="add">
              <pc226:chgData name="Liv Astrid Skåre Langnes" userId="S::langnesl@hivolda.no::2e763b5f-1e47-432a-a3db-297d2abf056e" providerId="AD" clId="Web-{C651C674-FFD0-4D1C-B04C-705AF724E20F}" dt="2023-03-20T13:09:36.632" v="3"/>
              <pc2:cmMkLst xmlns:pc2="http://schemas.microsoft.com/office/powerpoint/2019/9/main/command">
                <pc:docMk/>
                <pc:sldMk cId="1873182506" sldId="265"/>
                <pc2:cmMk id="{63A7839B-5AAC-4D8B-8D68-89507C2C3520}"/>
              </pc2:cmMkLst>
            </pc226:cmChg>
          </p:ext>
        </pc:extLst>
      </pc:sldChg>
      <pc:sldChg chg="addCm">
        <pc:chgData name="Liv Astrid Skåre Langnes" userId="S::langnesl@hivolda.no::2e763b5f-1e47-432a-a3db-297d2abf056e" providerId="AD" clId="Web-{C651C674-FFD0-4D1C-B04C-705AF724E20F}" dt="2023-03-20T13:10:27.507" v="4"/>
        <pc:sldMkLst>
          <pc:docMk/>
          <pc:sldMk cId="1212973272" sldId="266"/>
        </pc:sldMkLst>
        <pc:extLst>
          <p:ext xmlns:p="http://schemas.openxmlformats.org/presentationml/2006/main" uri="{D6D511B9-2390-475A-947B-AFAB55BFBCF1}">
            <pc226:cmChg xmlns:pc226="http://schemas.microsoft.com/office/powerpoint/2022/06/main/command" chg="add">
              <pc226:chgData name="Liv Astrid Skåre Langnes" userId="S::langnesl@hivolda.no::2e763b5f-1e47-432a-a3db-297d2abf056e" providerId="AD" clId="Web-{C651C674-FFD0-4D1C-B04C-705AF724E20F}" dt="2023-03-20T13:10:27.507" v="4"/>
              <pc2:cmMkLst xmlns:pc2="http://schemas.microsoft.com/office/powerpoint/2019/9/main/command">
                <pc:docMk/>
                <pc:sldMk cId="1212973272" sldId="266"/>
                <pc2:cmMk id="{FD198696-0C3F-4752-A391-4326D75FA573}"/>
              </pc2:cmMkLst>
            </pc226:cmChg>
          </p:ext>
        </pc:extLst>
      </pc:sldChg>
    </pc:docChg>
  </pc:docChgLst>
  <pc:docChgLst>
    <pc:chgData name="Jorid Oddveig Saure" userId="S::saurejo@hivolda.no::8a1a61ff-effd-4bb0-9008-67d4fa399d31" providerId="AD" clId="Web-{DF8D628B-CDF3-B185-AB57-BCA035109BF1}"/>
    <pc:docChg chg="modSld">
      <pc:chgData name="Jorid Oddveig Saure" userId="S::saurejo@hivolda.no::8a1a61ff-effd-4bb0-9008-67d4fa399d31" providerId="AD" clId="Web-{DF8D628B-CDF3-B185-AB57-BCA035109BF1}" dt="2023-03-24T08:27:38.838" v="148" actId="20577"/>
      <pc:docMkLst>
        <pc:docMk/>
      </pc:docMkLst>
      <pc:sldChg chg="modSp delCm">
        <pc:chgData name="Jorid Oddveig Saure" userId="S::saurejo@hivolda.no::8a1a61ff-effd-4bb0-9008-67d4fa399d31" providerId="AD" clId="Web-{DF8D628B-CDF3-B185-AB57-BCA035109BF1}" dt="2023-03-24T08:27:38.838" v="148" actId="20577"/>
        <pc:sldMkLst>
          <pc:docMk/>
          <pc:sldMk cId="1212973272" sldId="266"/>
        </pc:sldMkLst>
        <pc:spChg chg="mod">
          <ac:chgData name="Jorid Oddveig Saure" userId="S::saurejo@hivolda.no::8a1a61ff-effd-4bb0-9008-67d4fa399d31" providerId="AD" clId="Web-{DF8D628B-CDF3-B185-AB57-BCA035109BF1}" dt="2023-03-24T08:27:38.838" v="148" actId="20577"/>
          <ac:spMkLst>
            <pc:docMk/>
            <pc:sldMk cId="1212973272" sldId="266"/>
            <ac:spMk id="5" creationId="{B6C550E3-9E01-B2A8-D1F0-326156A3FAF8}"/>
          </ac:spMkLst>
        </pc:spChg>
        <pc:extLst>
          <p:ext xmlns:p="http://schemas.openxmlformats.org/presentationml/2006/main" uri="{D6D511B9-2390-475A-947B-AFAB55BFBCF1}">
            <pc226:cmChg xmlns:pc226="http://schemas.microsoft.com/office/powerpoint/2022/06/main/command" chg="del">
              <pc226:chgData name="Jorid Oddveig Saure" userId="S::saurejo@hivolda.no::8a1a61ff-effd-4bb0-9008-67d4fa399d31" providerId="AD" clId="Web-{DF8D628B-CDF3-B185-AB57-BCA035109BF1}" dt="2023-03-24T08:24:20.725" v="45"/>
              <pc2:cmMkLst xmlns:pc2="http://schemas.microsoft.com/office/powerpoint/2019/9/main/command">
                <pc:docMk/>
                <pc:sldMk cId="1212973272" sldId="266"/>
                <pc2:cmMk id="{FD198696-0C3F-4752-A391-4326D75FA573}"/>
              </pc2:cmMkLst>
            </pc226:cmChg>
          </p:ext>
        </pc:extLst>
      </pc:sldChg>
    </pc:docChg>
  </pc:docChgLst>
  <pc:docChgLst>
    <pc:chgData name="Jorid Oddveig Saure" userId="S::saurejo@hivolda.no::8a1a61ff-effd-4bb0-9008-67d4fa399d31" providerId="AD" clId="Web-{1879A9D3-5092-132E-9C49-F48617467F65}"/>
    <pc:docChg chg="addSld modSld sldOrd">
      <pc:chgData name="Jorid Oddveig Saure" userId="S::saurejo@hivolda.no::8a1a61ff-effd-4bb0-9008-67d4fa399d31" providerId="AD" clId="Web-{1879A9D3-5092-132E-9C49-F48617467F65}" dt="2023-03-22T12:25:16.061" v="30" actId="20577"/>
      <pc:docMkLst>
        <pc:docMk/>
      </pc:docMkLst>
      <pc:sldChg chg="modSp">
        <pc:chgData name="Jorid Oddveig Saure" userId="S::saurejo@hivolda.no::8a1a61ff-effd-4bb0-9008-67d4fa399d31" providerId="AD" clId="Web-{1879A9D3-5092-132E-9C49-F48617467F65}" dt="2023-03-22T12:25:16.061" v="30" actId="20577"/>
        <pc:sldMkLst>
          <pc:docMk/>
          <pc:sldMk cId="1212973272" sldId="266"/>
        </pc:sldMkLst>
        <pc:spChg chg="mod">
          <ac:chgData name="Jorid Oddveig Saure" userId="S::saurejo@hivolda.no::8a1a61ff-effd-4bb0-9008-67d4fa399d31" providerId="AD" clId="Web-{1879A9D3-5092-132E-9C49-F48617467F65}" dt="2023-03-22T12:25:16.061" v="30" actId="20577"/>
          <ac:spMkLst>
            <pc:docMk/>
            <pc:sldMk cId="1212973272" sldId="266"/>
            <ac:spMk id="5" creationId="{B6C550E3-9E01-B2A8-D1F0-326156A3FAF8}"/>
          </ac:spMkLst>
        </pc:spChg>
      </pc:sldChg>
      <pc:sldChg chg="modSp add ord replId delCm">
        <pc:chgData name="Jorid Oddveig Saure" userId="S::saurejo@hivolda.no::8a1a61ff-effd-4bb0-9008-67d4fa399d31" providerId="AD" clId="Web-{1879A9D3-5092-132E-9C49-F48617467F65}" dt="2023-03-22T12:10:46.963" v="5"/>
        <pc:sldMkLst>
          <pc:docMk/>
          <pc:sldMk cId="2941736741" sldId="270"/>
        </pc:sldMkLst>
        <pc:spChg chg="mod">
          <ac:chgData name="Jorid Oddveig Saure" userId="S::saurejo@hivolda.no::8a1a61ff-effd-4bb0-9008-67d4fa399d31" providerId="AD" clId="Web-{1879A9D3-5092-132E-9C49-F48617467F65}" dt="2023-03-22T12:10:46.807" v="4" actId="20577"/>
          <ac:spMkLst>
            <pc:docMk/>
            <pc:sldMk cId="2941736741" sldId="270"/>
            <ac:spMk id="5" creationId="{B6C550E3-9E01-B2A8-D1F0-326156A3FAF8}"/>
          </ac:spMkLst>
        </pc:spChg>
        <pc:extLst>
          <p:ext xmlns:p="http://schemas.openxmlformats.org/presentationml/2006/main" uri="{D6D511B9-2390-475A-947B-AFAB55BFBCF1}">
            <pc226:cmChg xmlns:pc226="http://schemas.microsoft.com/office/powerpoint/2022/06/main/command" chg="del">
              <pc226:chgData name="Jorid Oddveig Saure" userId="S::saurejo@hivolda.no::8a1a61ff-effd-4bb0-9008-67d4fa399d31" providerId="AD" clId="Web-{1879A9D3-5092-132E-9C49-F48617467F65}" dt="2023-03-22T12:10:46.963" v="5"/>
              <pc2:cmMkLst xmlns:pc2="http://schemas.microsoft.com/office/powerpoint/2019/9/main/command">
                <pc:docMk/>
                <pc:sldMk cId="2941736741" sldId="270"/>
                <pc2:cmMk id="{02F8C301-D904-49A8-A3CE-99CDD5D1B1CD}"/>
              </pc2:cmMkLst>
            </pc226:cmChg>
          </p:ext>
        </pc:extLst>
      </pc:sldChg>
    </pc:docChg>
  </pc:docChgLst>
  <pc:docChgLst>
    <pc:chgData name="Reidun Kydland" userId="S::kydlandr@hivolda.no::0121e65c-5f9c-4cb6-923b-6b468fcfd995" providerId="AD" clId="Web-{E814FCFA-0C9D-12B1-C188-E295476EAEC3}"/>
    <pc:docChg chg="modSld">
      <pc:chgData name="Reidun Kydland" userId="S::kydlandr@hivolda.no::0121e65c-5f9c-4cb6-923b-6b468fcfd995" providerId="AD" clId="Web-{E814FCFA-0C9D-12B1-C188-E295476EAEC3}" dt="2023-03-31T08:05:59.674" v="16" actId="20577"/>
      <pc:docMkLst>
        <pc:docMk/>
      </pc:docMkLst>
      <pc:sldChg chg="modSp">
        <pc:chgData name="Reidun Kydland" userId="S::kydlandr@hivolda.no::0121e65c-5f9c-4cb6-923b-6b468fcfd995" providerId="AD" clId="Web-{E814FCFA-0C9D-12B1-C188-E295476EAEC3}" dt="2023-03-31T08:01:31.672" v="3" actId="20577"/>
        <pc:sldMkLst>
          <pc:docMk/>
          <pc:sldMk cId="3728557269" sldId="258"/>
        </pc:sldMkLst>
        <pc:spChg chg="mod">
          <ac:chgData name="Reidun Kydland" userId="S::kydlandr@hivolda.no::0121e65c-5f9c-4cb6-923b-6b468fcfd995" providerId="AD" clId="Web-{E814FCFA-0C9D-12B1-C188-E295476EAEC3}" dt="2023-03-31T08:01:31.672" v="3" actId="20577"/>
          <ac:spMkLst>
            <pc:docMk/>
            <pc:sldMk cId="3728557269" sldId="258"/>
            <ac:spMk id="6" creationId="{8BA28032-702B-B088-DAD8-AB8A75378115}"/>
          </ac:spMkLst>
        </pc:spChg>
      </pc:sldChg>
      <pc:sldChg chg="modSp">
        <pc:chgData name="Reidun Kydland" userId="S::kydlandr@hivolda.no::0121e65c-5f9c-4cb6-923b-6b468fcfd995" providerId="AD" clId="Web-{E814FCFA-0C9D-12B1-C188-E295476EAEC3}" dt="2023-03-31T08:05:59.674" v="16" actId="20577"/>
        <pc:sldMkLst>
          <pc:docMk/>
          <pc:sldMk cId="1425774628" sldId="259"/>
        </pc:sldMkLst>
        <pc:spChg chg="mod">
          <ac:chgData name="Reidun Kydland" userId="S::kydlandr@hivolda.no::0121e65c-5f9c-4cb6-923b-6b468fcfd995" providerId="AD" clId="Web-{E814FCFA-0C9D-12B1-C188-E295476EAEC3}" dt="2023-03-31T08:05:59.674" v="16" actId="20577"/>
          <ac:spMkLst>
            <pc:docMk/>
            <pc:sldMk cId="1425774628" sldId="259"/>
            <ac:spMk id="5" creationId="{B6C550E3-9E01-B2A8-D1F0-326156A3FAF8}"/>
          </ac:spMkLst>
        </pc:spChg>
      </pc:sldChg>
      <pc:sldChg chg="modSp">
        <pc:chgData name="Reidun Kydland" userId="S::kydlandr@hivolda.no::0121e65c-5f9c-4cb6-923b-6b468fcfd995" providerId="AD" clId="Web-{E814FCFA-0C9D-12B1-C188-E295476EAEC3}" dt="2023-03-31T08:05:39.846" v="13" actId="20577"/>
        <pc:sldMkLst>
          <pc:docMk/>
          <pc:sldMk cId="3640605873" sldId="260"/>
        </pc:sldMkLst>
        <pc:spChg chg="mod">
          <ac:chgData name="Reidun Kydland" userId="S::kydlandr@hivolda.no::0121e65c-5f9c-4cb6-923b-6b468fcfd995" providerId="AD" clId="Web-{E814FCFA-0C9D-12B1-C188-E295476EAEC3}" dt="2023-03-31T08:05:39.846" v="13" actId="20577"/>
          <ac:spMkLst>
            <pc:docMk/>
            <pc:sldMk cId="3640605873" sldId="260"/>
            <ac:spMk id="7" creationId="{BCF76D70-352C-17B3-D6B5-02D82F50168E}"/>
          </ac:spMkLst>
        </pc:spChg>
      </pc:sldChg>
      <pc:sldChg chg="modSp">
        <pc:chgData name="Reidun Kydland" userId="S::kydlandr@hivolda.no::0121e65c-5f9c-4cb6-923b-6b468fcfd995" providerId="AD" clId="Web-{E814FCFA-0C9D-12B1-C188-E295476EAEC3}" dt="2023-03-31T08:05:24.830" v="11" actId="20577"/>
        <pc:sldMkLst>
          <pc:docMk/>
          <pc:sldMk cId="1960332277" sldId="267"/>
        </pc:sldMkLst>
        <pc:spChg chg="mod">
          <ac:chgData name="Reidun Kydland" userId="S::kydlandr@hivolda.no::0121e65c-5f9c-4cb6-923b-6b468fcfd995" providerId="AD" clId="Web-{E814FCFA-0C9D-12B1-C188-E295476EAEC3}" dt="2023-03-31T08:05:24.830" v="11" actId="20577"/>
          <ac:spMkLst>
            <pc:docMk/>
            <pc:sldMk cId="1960332277" sldId="267"/>
            <ac:spMk id="5" creationId="{B6C550E3-9E01-B2A8-D1F0-326156A3FAF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506AC-83B4-A34B-9D2E-C3751F97D568}" type="doc">
      <dgm:prSet loTypeId="urn:microsoft.com/office/officeart/2008/layout/VerticalCurvedList" loCatId="process" qsTypeId="urn:microsoft.com/office/officeart/2005/8/quickstyle/simple1" qsCatId="simple" csTypeId="urn:microsoft.com/office/officeart/2005/8/colors/accent2_4" csCatId="accent2" phldr="1"/>
      <dgm:spPr/>
      <dgm:t>
        <a:bodyPr/>
        <a:lstStyle/>
        <a:p>
          <a:endParaRPr lang="nb-NO"/>
        </a:p>
      </dgm:t>
    </dgm:pt>
    <dgm:pt modelId="{8C715E27-6561-A441-B239-297E30A6CC85}">
      <dgm:prSet/>
      <dgm:spPr/>
      <dgm:t>
        <a:bodyPr/>
        <a:lstStyle/>
        <a:p>
          <a:r>
            <a:rPr lang="nn-NO" b="0" noProof="0" dirty="0"/>
            <a:t>Korleis kan eg strukturere oppgåva? </a:t>
          </a:r>
        </a:p>
      </dgm:t>
    </dgm:pt>
    <dgm:pt modelId="{F03CD728-3ACB-D644-BFBB-688D0B3EBD1E}" type="parTrans" cxnId="{CCC1D6B3-A3D2-C84B-8AFE-6D7352969A20}">
      <dgm:prSet/>
      <dgm:spPr/>
      <dgm:t>
        <a:bodyPr/>
        <a:lstStyle/>
        <a:p>
          <a:endParaRPr lang="nb-NO"/>
        </a:p>
      </dgm:t>
    </dgm:pt>
    <dgm:pt modelId="{43666F65-0964-B548-9388-8074943ECFB6}" type="sibTrans" cxnId="{CCC1D6B3-A3D2-C84B-8AFE-6D7352969A20}">
      <dgm:prSet/>
      <dgm:spPr/>
      <dgm:t>
        <a:bodyPr/>
        <a:lstStyle/>
        <a:p>
          <a:endParaRPr lang="nb-NO"/>
        </a:p>
      </dgm:t>
    </dgm:pt>
    <dgm:pt modelId="{428009B8-AED1-E544-B0A9-195A67113776}">
      <dgm:prSet/>
      <dgm:spPr/>
      <dgm:t>
        <a:bodyPr/>
        <a:lstStyle/>
        <a:p>
          <a:r>
            <a:rPr lang="nn-NO" b="0" noProof="0" dirty="0"/>
            <a:t>Korleis kan eg bruke skjemaet og førearbeidet vi har gjort i klassa, som støtte for skrivinga?</a:t>
          </a:r>
        </a:p>
      </dgm:t>
    </dgm:pt>
    <dgm:pt modelId="{3DCD08E4-BBEB-0C46-95BE-10C396135745}" type="parTrans" cxnId="{A48ACD69-DDE4-1348-9E56-D2F556253E35}">
      <dgm:prSet/>
      <dgm:spPr/>
      <dgm:t>
        <a:bodyPr/>
        <a:lstStyle/>
        <a:p>
          <a:endParaRPr lang="nb-NO"/>
        </a:p>
      </dgm:t>
    </dgm:pt>
    <dgm:pt modelId="{23B7B270-C43A-DA47-AA70-F8EBEBD9E0C8}" type="sibTrans" cxnId="{A48ACD69-DDE4-1348-9E56-D2F556253E35}">
      <dgm:prSet/>
      <dgm:spPr/>
      <dgm:t>
        <a:bodyPr/>
        <a:lstStyle/>
        <a:p>
          <a:endParaRPr lang="nb-NO"/>
        </a:p>
      </dgm:t>
    </dgm:pt>
    <dgm:pt modelId="{E2ED0253-AD10-9248-AF87-7E4C895F34BF}">
      <dgm:prSet/>
      <dgm:spPr/>
      <dgm:t>
        <a:bodyPr/>
        <a:lstStyle/>
        <a:p>
          <a:r>
            <a:rPr lang="nn-NO" b="0" i="0" noProof="0" dirty="0"/>
            <a:t>Korleis kan eg få vist fram kunnskapen eg har om språk og grammatikk?</a:t>
          </a:r>
          <a:endParaRPr lang="nn-NO" b="0" noProof="0" dirty="0"/>
        </a:p>
      </dgm:t>
    </dgm:pt>
    <dgm:pt modelId="{EF70FC23-2B51-D641-98F7-EBEE33FDA24B}" type="parTrans" cxnId="{044C5B59-C3B3-0C4D-9599-530FAD5E35C2}">
      <dgm:prSet/>
      <dgm:spPr/>
      <dgm:t>
        <a:bodyPr/>
        <a:lstStyle/>
        <a:p>
          <a:endParaRPr lang="nb-NO"/>
        </a:p>
      </dgm:t>
    </dgm:pt>
    <dgm:pt modelId="{42BE71C2-A73D-6649-9FC8-D90140739021}" type="sibTrans" cxnId="{044C5B59-C3B3-0C4D-9599-530FAD5E35C2}">
      <dgm:prSet/>
      <dgm:spPr/>
      <dgm:t>
        <a:bodyPr/>
        <a:lstStyle/>
        <a:p>
          <a:endParaRPr lang="nb-NO"/>
        </a:p>
      </dgm:t>
    </dgm:pt>
    <dgm:pt modelId="{089BCB66-E9C9-084B-92DD-5899B75E551E}">
      <dgm:prSet/>
      <dgm:spPr/>
      <dgm:t>
        <a:bodyPr/>
        <a:lstStyle/>
        <a:p>
          <a:r>
            <a:rPr lang="nn-NO" b="0" noProof="0" dirty="0"/>
            <a:t>Korleis kan eg jobbe med språket slik at det vert best mogleg?</a:t>
          </a:r>
        </a:p>
      </dgm:t>
    </dgm:pt>
    <dgm:pt modelId="{F5B299BC-210B-1E4A-9F38-65C159DF83F4}" type="parTrans" cxnId="{BD6E2AB4-5E07-184B-B7EF-7B233E32712A}">
      <dgm:prSet/>
      <dgm:spPr/>
      <dgm:t>
        <a:bodyPr/>
        <a:lstStyle/>
        <a:p>
          <a:endParaRPr lang="nb-NO"/>
        </a:p>
      </dgm:t>
    </dgm:pt>
    <dgm:pt modelId="{78492096-13A2-394A-BC25-BE52AC72F0D9}" type="sibTrans" cxnId="{BD6E2AB4-5E07-184B-B7EF-7B233E32712A}">
      <dgm:prSet/>
      <dgm:spPr/>
      <dgm:t>
        <a:bodyPr/>
        <a:lstStyle/>
        <a:p>
          <a:endParaRPr lang="nb-NO"/>
        </a:p>
      </dgm:t>
    </dgm:pt>
    <dgm:pt modelId="{BAF35C27-502E-8F49-8B64-AA710070B5A9}">
      <dgm:prSet/>
      <dgm:spPr/>
      <dgm:t>
        <a:bodyPr/>
        <a:lstStyle/>
        <a:p>
          <a:r>
            <a:rPr lang="nn-NO" noProof="0" dirty="0"/>
            <a:t>Korleis</a:t>
          </a:r>
          <a:r>
            <a:rPr lang="nn-NO" baseline="0" noProof="0" dirty="0"/>
            <a:t> kan eg sikre meg at eg skriv mest mogleg korrekt nynorsk?</a:t>
          </a:r>
          <a:endParaRPr lang="nn-NO" noProof="0" dirty="0"/>
        </a:p>
      </dgm:t>
    </dgm:pt>
    <dgm:pt modelId="{E510379B-B900-2C49-96E7-9100FC5C515F}" type="parTrans" cxnId="{4AE246C8-18D3-AC4D-90B7-B6DBBFE3DB49}">
      <dgm:prSet/>
      <dgm:spPr/>
      <dgm:t>
        <a:bodyPr/>
        <a:lstStyle/>
        <a:p>
          <a:endParaRPr lang="nb-NO"/>
        </a:p>
      </dgm:t>
    </dgm:pt>
    <dgm:pt modelId="{D1432A66-95BA-434D-A51E-1A38988BDFBB}" type="sibTrans" cxnId="{4AE246C8-18D3-AC4D-90B7-B6DBBFE3DB49}">
      <dgm:prSet/>
      <dgm:spPr/>
      <dgm:t>
        <a:bodyPr/>
        <a:lstStyle/>
        <a:p>
          <a:endParaRPr lang="nb-NO"/>
        </a:p>
      </dgm:t>
    </dgm:pt>
    <dgm:pt modelId="{EABFEEDF-47AF-D545-BF8B-0729450ED169}" type="pres">
      <dgm:prSet presAssocID="{734506AC-83B4-A34B-9D2E-C3751F97D568}" presName="Name0" presStyleCnt="0">
        <dgm:presLayoutVars>
          <dgm:chMax val="7"/>
          <dgm:chPref val="7"/>
          <dgm:dir/>
        </dgm:presLayoutVars>
      </dgm:prSet>
      <dgm:spPr/>
    </dgm:pt>
    <dgm:pt modelId="{374B0EEF-BCFE-C24A-B1AE-E774AB3F55E7}" type="pres">
      <dgm:prSet presAssocID="{734506AC-83B4-A34B-9D2E-C3751F97D568}" presName="Name1" presStyleCnt="0"/>
      <dgm:spPr/>
    </dgm:pt>
    <dgm:pt modelId="{C7E3636F-4FFD-794B-9390-7D9FFC2814ED}" type="pres">
      <dgm:prSet presAssocID="{734506AC-83B4-A34B-9D2E-C3751F97D568}" presName="cycle" presStyleCnt="0"/>
      <dgm:spPr/>
    </dgm:pt>
    <dgm:pt modelId="{7DE1C746-FE40-8A4F-A4A0-A671D3DFE1A3}" type="pres">
      <dgm:prSet presAssocID="{734506AC-83B4-A34B-9D2E-C3751F97D568}" presName="srcNode" presStyleLbl="node1" presStyleIdx="0" presStyleCnt="5"/>
      <dgm:spPr/>
    </dgm:pt>
    <dgm:pt modelId="{713B43E4-EDE3-B145-8100-58DDE3A5E9C1}" type="pres">
      <dgm:prSet presAssocID="{734506AC-83B4-A34B-9D2E-C3751F97D568}" presName="conn" presStyleLbl="parChTrans1D2" presStyleIdx="0" presStyleCnt="1"/>
      <dgm:spPr/>
    </dgm:pt>
    <dgm:pt modelId="{7852E480-4477-3B4C-A414-67E2470297AB}" type="pres">
      <dgm:prSet presAssocID="{734506AC-83B4-A34B-9D2E-C3751F97D568}" presName="extraNode" presStyleLbl="node1" presStyleIdx="0" presStyleCnt="5"/>
      <dgm:spPr/>
    </dgm:pt>
    <dgm:pt modelId="{3BAF9B97-7D0C-2A4D-A102-67581FA2515A}" type="pres">
      <dgm:prSet presAssocID="{734506AC-83B4-A34B-9D2E-C3751F97D568}" presName="dstNode" presStyleLbl="node1" presStyleIdx="0" presStyleCnt="5"/>
      <dgm:spPr/>
    </dgm:pt>
    <dgm:pt modelId="{03F4FF4F-3FE4-634B-A011-47541D4B1C10}" type="pres">
      <dgm:prSet presAssocID="{8C715E27-6561-A441-B239-297E30A6CC85}" presName="text_1" presStyleLbl="node1" presStyleIdx="0" presStyleCnt="5">
        <dgm:presLayoutVars>
          <dgm:bulletEnabled val="1"/>
        </dgm:presLayoutVars>
      </dgm:prSet>
      <dgm:spPr/>
    </dgm:pt>
    <dgm:pt modelId="{A7DC24F0-DECD-D641-9B50-2BC0CD105029}" type="pres">
      <dgm:prSet presAssocID="{8C715E27-6561-A441-B239-297E30A6CC85}" presName="accent_1" presStyleCnt="0"/>
      <dgm:spPr/>
    </dgm:pt>
    <dgm:pt modelId="{AC9498AF-684E-FC42-9BA5-E022632012CD}" type="pres">
      <dgm:prSet presAssocID="{8C715E27-6561-A441-B239-297E30A6CC85}" presName="accentRepeatNode" presStyleLbl="solidFgAcc1" presStyleIdx="0" presStyleCnt="5"/>
      <dgm:spPr/>
    </dgm:pt>
    <dgm:pt modelId="{4E264C25-D2A6-2347-8610-A2846D00619F}" type="pres">
      <dgm:prSet presAssocID="{428009B8-AED1-E544-B0A9-195A67113776}" presName="text_2" presStyleLbl="node1" presStyleIdx="1" presStyleCnt="5">
        <dgm:presLayoutVars>
          <dgm:bulletEnabled val="1"/>
        </dgm:presLayoutVars>
      </dgm:prSet>
      <dgm:spPr/>
    </dgm:pt>
    <dgm:pt modelId="{43830F2D-7360-1042-9E35-D3DC963042AA}" type="pres">
      <dgm:prSet presAssocID="{428009B8-AED1-E544-B0A9-195A67113776}" presName="accent_2" presStyleCnt="0"/>
      <dgm:spPr/>
    </dgm:pt>
    <dgm:pt modelId="{FD408DAE-7935-634F-9D29-66E054A47276}" type="pres">
      <dgm:prSet presAssocID="{428009B8-AED1-E544-B0A9-195A67113776}" presName="accentRepeatNode" presStyleLbl="solidFgAcc1" presStyleIdx="1" presStyleCnt="5"/>
      <dgm:spPr/>
    </dgm:pt>
    <dgm:pt modelId="{ABA39CF9-92B4-B34D-99D2-8BBD9C6175A4}" type="pres">
      <dgm:prSet presAssocID="{E2ED0253-AD10-9248-AF87-7E4C895F34BF}" presName="text_3" presStyleLbl="node1" presStyleIdx="2" presStyleCnt="5">
        <dgm:presLayoutVars>
          <dgm:bulletEnabled val="1"/>
        </dgm:presLayoutVars>
      </dgm:prSet>
      <dgm:spPr/>
    </dgm:pt>
    <dgm:pt modelId="{7788BADD-0575-7F4D-9FF2-86F10D7D2B9E}" type="pres">
      <dgm:prSet presAssocID="{E2ED0253-AD10-9248-AF87-7E4C895F34BF}" presName="accent_3" presStyleCnt="0"/>
      <dgm:spPr/>
    </dgm:pt>
    <dgm:pt modelId="{30D8800F-AEB5-F245-8367-FC807B99E0E4}" type="pres">
      <dgm:prSet presAssocID="{E2ED0253-AD10-9248-AF87-7E4C895F34BF}" presName="accentRepeatNode" presStyleLbl="solidFgAcc1" presStyleIdx="2" presStyleCnt="5"/>
      <dgm:spPr/>
    </dgm:pt>
    <dgm:pt modelId="{AF33DE55-9860-0046-A89D-E8AFE7CF9C13}" type="pres">
      <dgm:prSet presAssocID="{089BCB66-E9C9-084B-92DD-5899B75E551E}" presName="text_4" presStyleLbl="node1" presStyleIdx="3" presStyleCnt="5">
        <dgm:presLayoutVars>
          <dgm:bulletEnabled val="1"/>
        </dgm:presLayoutVars>
      </dgm:prSet>
      <dgm:spPr/>
    </dgm:pt>
    <dgm:pt modelId="{434A0BEA-CA09-6C4C-B855-AF9B176F9B21}" type="pres">
      <dgm:prSet presAssocID="{089BCB66-E9C9-084B-92DD-5899B75E551E}" presName="accent_4" presStyleCnt="0"/>
      <dgm:spPr/>
    </dgm:pt>
    <dgm:pt modelId="{2E958E4B-9796-794A-A1C2-55B163A64842}" type="pres">
      <dgm:prSet presAssocID="{089BCB66-E9C9-084B-92DD-5899B75E551E}" presName="accentRepeatNode" presStyleLbl="solidFgAcc1" presStyleIdx="3" presStyleCnt="5"/>
      <dgm:spPr/>
    </dgm:pt>
    <dgm:pt modelId="{E71B5446-9E83-AE4C-9E80-EB20BAFF4D2E}" type="pres">
      <dgm:prSet presAssocID="{BAF35C27-502E-8F49-8B64-AA710070B5A9}" presName="text_5" presStyleLbl="node1" presStyleIdx="4" presStyleCnt="5">
        <dgm:presLayoutVars>
          <dgm:bulletEnabled val="1"/>
        </dgm:presLayoutVars>
      </dgm:prSet>
      <dgm:spPr/>
    </dgm:pt>
    <dgm:pt modelId="{D9DDD6DF-B2F5-3947-BC5B-BEAF629F8FED}" type="pres">
      <dgm:prSet presAssocID="{BAF35C27-502E-8F49-8B64-AA710070B5A9}" presName="accent_5" presStyleCnt="0"/>
      <dgm:spPr/>
    </dgm:pt>
    <dgm:pt modelId="{D9034478-A304-8A44-95A0-13AFDB2F16F4}" type="pres">
      <dgm:prSet presAssocID="{BAF35C27-502E-8F49-8B64-AA710070B5A9}" presName="accentRepeatNode" presStyleLbl="solidFgAcc1" presStyleIdx="4" presStyleCnt="5"/>
      <dgm:spPr/>
    </dgm:pt>
  </dgm:ptLst>
  <dgm:cxnLst>
    <dgm:cxn modelId="{6EDF2209-4C7C-724B-B726-243CF69F9B10}" type="presOf" srcId="{8C715E27-6561-A441-B239-297E30A6CC85}" destId="{03F4FF4F-3FE4-634B-A011-47541D4B1C10}" srcOrd="0" destOrd="0" presId="urn:microsoft.com/office/officeart/2008/layout/VerticalCurvedList"/>
    <dgm:cxn modelId="{BA67E32D-7E64-454F-94DD-9EE1B4061AAD}" type="presOf" srcId="{734506AC-83B4-A34B-9D2E-C3751F97D568}" destId="{EABFEEDF-47AF-D545-BF8B-0729450ED169}" srcOrd="0" destOrd="0" presId="urn:microsoft.com/office/officeart/2008/layout/VerticalCurvedList"/>
    <dgm:cxn modelId="{A48ACD69-DDE4-1348-9E56-D2F556253E35}" srcId="{734506AC-83B4-A34B-9D2E-C3751F97D568}" destId="{428009B8-AED1-E544-B0A9-195A67113776}" srcOrd="1" destOrd="0" parTransId="{3DCD08E4-BBEB-0C46-95BE-10C396135745}" sibTransId="{23B7B270-C43A-DA47-AA70-F8EBEBD9E0C8}"/>
    <dgm:cxn modelId="{044C5B59-C3B3-0C4D-9599-530FAD5E35C2}" srcId="{734506AC-83B4-A34B-9D2E-C3751F97D568}" destId="{E2ED0253-AD10-9248-AF87-7E4C895F34BF}" srcOrd="2" destOrd="0" parTransId="{EF70FC23-2B51-D641-98F7-EBEE33FDA24B}" sibTransId="{42BE71C2-A73D-6649-9FC8-D90140739021}"/>
    <dgm:cxn modelId="{CD36F799-5F0A-8D48-A0CC-11AFB7C1F18A}" type="presOf" srcId="{43666F65-0964-B548-9388-8074943ECFB6}" destId="{713B43E4-EDE3-B145-8100-58DDE3A5E9C1}" srcOrd="0" destOrd="0" presId="urn:microsoft.com/office/officeart/2008/layout/VerticalCurvedList"/>
    <dgm:cxn modelId="{841C9F9C-DB8F-4640-9855-4CE81CA31064}" type="presOf" srcId="{428009B8-AED1-E544-B0A9-195A67113776}" destId="{4E264C25-D2A6-2347-8610-A2846D00619F}" srcOrd="0" destOrd="0" presId="urn:microsoft.com/office/officeart/2008/layout/VerticalCurvedList"/>
    <dgm:cxn modelId="{2AA7F2A5-20E4-8345-A3C4-4D4976060C98}" type="presOf" srcId="{089BCB66-E9C9-084B-92DD-5899B75E551E}" destId="{AF33DE55-9860-0046-A89D-E8AFE7CF9C13}" srcOrd="0" destOrd="0" presId="urn:microsoft.com/office/officeart/2008/layout/VerticalCurvedList"/>
    <dgm:cxn modelId="{CCC1D6B3-A3D2-C84B-8AFE-6D7352969A20}" srcId="{734506AC-83B4-A34B-9D2E-C3751F97D568}" destId="{8C715E27-6561-A441-B239-297E30A6CC85}" srcOrd="0" destOrd="0" parTransId="{F03CD728-3ACB-D644-BFBB-688D0B3EBD1E}" sibTransId="{43666F65-0964-B548-9388-8074943ECFB6}"/>
    <dgm:cxn modelId="{BD6E2AB4-5E07-184B-B7EF-7B233E32712A}" srcId="{734506AC-83B4-A34B-9D2E-C3751F97D568}" destId="{089BCB66-E9C9-084B-92DD-5899B75E551E}" srcOrd="3" destOrd="0" parTransId="{F5B299BC-210B-1E4A-9F38-65C159DF83F4}" sibTransId="{78492096-13A2-394A-BC25-BE52AC72F0D9}"/>
    <dgm:cxn modelId="{304009BA-30A2-EA47-9192-6C59DEDD203B}" type="presOf" srcId="{BAF35C27-502E-8F49-8B64-AA710070B5A9}" destId="{E71B5446-9E83-AE4C-9E80-EB20BAFF4D2E}" srcOrd="0" destOrd="0" presId="urn:microsoft.com/office/officeart/2008/layout/VerticalCurvedList"/>
    <dgm:cxn modelId="{4AE246C8-18D3-AC4D-90B7-B6DBBFE3DB49}" srcId="{734506AC-83B4-A34B-9D2E-C3751F97D568}" destId="{BAF35C27-502E-8F49-8B64-AA710070B5A9}" srcOrd="4" destOrd="0" parTransId="{E510379B-B900-2C49-96E7-9100FC5C515F}" sibTransId="{D1432A66-95BA-434D-A51E-1A38988BDFBB}"/>
    <dgm:cxn modelId="{5D7D02FA-E11E-6842-87A4-646457BDEAD5}" type="presOf" srcId="{E2ED0253-AD10-9248-AF87-7E4C895F34BF}" destId="{ABA39CF9-92B4-B34D-99D2-8BBD9C6175A4}" srcOrd="0" destOrd="0" presId="urn:microsoft.com/office/officeart/2008/layout/VerticalCurvedList"/>
    <dgm:cxn modelId="{9858C923-8F7A-BB4E-90CA-4227395D4727}" type="presParOf" srcId="{EABFEEDF-47AF-D545-BF8B-0729450ED169}" destId="{374B0EEF-BCFE-C24A-B1AE-E774AB3F55E7}" srcOrd="0" destOrd="0" presId="urn:microsoft.com/office/officeart/2008/layout/VerticalCurvedList"/>
    <dgm:cxn modelId="{672A9B01-D567-F745-9A72-5142CE5B3E79}" type="presParOf" srcId="{374B0EEF-BCFE-C24A-B1AE-E774AB3F55E7}" destId="{C7E3636F-4FFD-794B-9390-7D9FFC2814ED}" srcOrd="0" destOrd="0" presId="urn:microsoft.com/office/officeart/2008/layout/VerticalCurvedList"/>
    <dgm:cxn modelId="{9D185433-2C72-014B-9A0F-F435C9CF9379}" type="presParOf" srcId="{C7E3636F-4FFD-794B-9390-7D9FFC2814ED}" destId="{7DE1C746-FE40-8A4F-A4A0-A671D3DFE1A3}" srcOrd="0" destOrd="0" presId="urn:microsoft.com/office/officeart/2008/layout/VerticalCurvedList"/>
    <dgm:cxn modelId="{1CD1F912-75B7-8A4F-A2FD-CDF975E2E4DA}" type="presParOf" srcId="{C7E3636F-4FFD-794B-9390-7D9FFC2814ED}" destId="{713B43E4-EDE3-B145-8100-58DDE3A5E9C1}" srcOrd="1" destOrd="0" presId="urn:microsoft.com/office/officeart/2008/layout/VerticalCurvedList"/>
    <dgm:cxn modelId="{9D855D97-60CB-2641-8C46-81EA1856B518}" type="presParOf" srcId="{C7E3636F-4FFD-794B-9390-7D9FFC2814ED}" destId="{7852E480-4477-3B4C-A414-67E2470297AB}" srcOrd="2" destOrd="0" presId="urn:microsoft.com/office/officeart/2008/layout/VerticalCurvedList"/>
    <dgm:cxn modelId="{D710AAE1-6C4B-914A-9D78-C881A5AA5BB8}" type="presParOf" srcId="{C7E3636F-4FFD-794B-9390-7D9FFC2814ED}" destId="{3BAF9B97-7D0C-2A4D-A102-67581FA2515A}" srcOrd="3" destOrd="0" presId="urn:microsoft.com/office/officeart/2008/layout/VerticalCurvedList"/>
    <dgm:cxn modelId="{373D1F87-5A0B-294A-8BD8-C4F552B35271}" type="presParOf" srcId="{374B0EEF-BCFE-C24A-B1AE-E774AB3F55E7}" destId="{03F4FF4F-3FE4-634B-A011-47541D4B1C10}" srcOrd="1" destOrd="0" presId="urn:microsoft.com/office/officeart/2008/layout/VerticalCurvedList"/>
    <dgm:cxn modelId="{91E1B472-BDBD-9241-81DD-7BFD4A56E7D1}" type="presParOf" srcId="{374B0EEF-BCFE-C24A-B1AE-E774AB3F55E7}" destId="{A7DC24F0-DECD-D641-9B50-2BC0CD105029}" srcOrd="2" destOrd="0" presId="urn:microsoft.com/office/officeart/2008/layout/VerticalCurvedList"/>
    <dgm:cxn modelId="{D7CDACCF-03EE-9649-B42A-D660C661A5CD}" type="presParOf" srcId="{A7DC24F0-DECD-D641-9B50-2BC0CD105029}" destId="{AC9498AF-684E-FC42-9BA5-E022632012CD}" srcOrd="0" destOrd="0" presId="urn:microsoft.com/office/officeart/2008/layout/VerticalCurvedList"/>
    <dgm:cxn modelId="{D4739AF0-8EF7-814F-9DC7-667351A4E5EA}" type="presParOf" srcId="{374B0EEF-BCFE-C24A-B1AE-E774AB3F55E7}" destId="{4E264C25-D2A6-2347-8610-A2846D00619F}" srcOrd="3" destOrd="0" presId="urn:microsoft.com/office/officeart/2008/layout/VerticalCurvedList"/>
    <dgm:cxn modelId="{32AD98A1-E560-464D-87F6-075703159E76}" type="presParOf" srcId="{374B0EEF-BCFE-C24A-B1AE-E774AB3F55E7}" destId="{43830F2D-7360-1042-9E35-D3DC963042AA}" srcOrd="4" destOrd="0" presId="urn:microsoft.com/office/officeart/2008/layout/VerticalCurvedList"/>
    <dgm:cxn modelId="{E8D18808-7C09-EC4D-B25B-2F8DDC116390}" type="presParOf" srcId="{43830F2D-7360-1042-9E35-D3DC963042AA}" destId="{FD408DAE-7935-634F-9D29-66E054A47276}" srcOrd="0" destOrd="0" presId="urn:microsoft.com/office/officeart/2008/layout/VerticalCurvedList"/>
    <dgm:cxn modelId="{2131A8B4-193E-F446-B40A-BDFE0F37B7B6}" type="presParOf" srcId="{374B0EEF-BCFE-C24A-B1AE-E774AB3F55E7}" destId="{ABA39CF9-92B4-B34D-99D2-8BBD9C6175A4}" srcOrd="5" destOrd="0" presId="urn:microsoft.com/office/officeart/2008/layout/VerticalCurvedList"/>
    <dgm:cxn modelId="{EC1D4358-50E6-4C4A-A8A4-5AD1F76552B4}" type="presParOf" srcId="{374B0EEF-BCFE-C24A-B1AE-E774AB3F55E7}" destId="{7788BADD-0575-7F4D-9FF2-86F10D7D2B9E}" srcOrd="6" destOrd="0" presId="urn:microsoft.com/office/officeart/2008/layout/VerticalCurvedList"/>
    <dgm:cxn modelId="{A08E749E-BE88-8145-A47F-4A1BF086EE4D}" type="presParOf" srcId="{7788BADD-0575-7F4D-9FF2-86F10D7D2B9E}" destId="{30D8800F-AEB5-F245-8367-FC807B99E0E4}" srcOrd="0" destOrd="0" presId="urn:microsoft.com/office/officeart/2008/layout/VerticalCurvedList"/>
    <dgm:cxn modelId="{10D6A1ED-B13E-CB4D-B343-11EEDDD43046}" type="presParOf" srcId="{374B0EEF-BCFE-C24A-B1AE-E774AB3F55E7}" destId="{AF33DE55-9860-0046-A89D-E8AFE7CF9C13}" srcOrd="7" destOrd="0" presId="urn:microsoft.com/office/officeart/2008/layout/VerticalCurvedList"/>
    <dgm:cxn modelId="{4DE8200A-7873-214F-84A9-365DE4667E15}" type="presParOf" srcId="{374B0EEF-BCFE-C24A-B1AE-E774AB3F55E7}" destId="{434A0BEA-CA09-6C4C-B855-AF9B176F9B21}" srcOrd="8" destOrd="0" presId="urn:microsoft.com/office/officeart/2008/layout/VerticalCurvedList"/>
    <dgm:cxn modelId="{47A64316-03D0-0445-9642-AB61E48FC5D7}" type="presParOf" srcId="{434A0BEA-CA09-6C4C-B855-AF9B176F9B21}" destId="{2E958E4B-9796-794A-A1C2-55B163A64842}" srcOrd="0" destOrd="0" presId="urn:microsoft.com/office/officeart/2008/layout/VerticalCurvedList"/>
    <dgm:cxn modelId="{2F36BE1E-F0BC-E747-8056-09415024905F}" type="presParOf" srcId="{374B0EEF-BCFE-C24A-B1AE-E774AB3F55E7}" destId="{E71B5446-9E83-AE4C-9E80-EB20BAFF4D2E}" srcOrd="9" destOrd="0" presId="urn:microsoft.com/office/officeart/2008/layout/VerticalCurvedList"/>
    <dgm:cxn modelId="{02F2816B-96FC-7447-A227-1302D874A1CE}" type="presParOf" srcId="{374B0EEF-BCFE-C24A-B1AE-E774AB3F55E7}" destId="{D9DDD6DF-B2F5-3947-BC5B-BEAF629F8FED}" srcOrd="10" destOrd="0" presId="urn:microsoft.com/office/officeart/2008/layout/VerticalCurvedList"/>
    <dgm:cxn modelId="{D19F352B-888A-A549-9C46-169271842C4C}" type="presParOf" srcId="{D9DDD6DF-B2F5-3947-BC5B-BEAF629F8FED}" destId="{D9034478-A304-8A44-95A0-13AFDB2F16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4506AC-83B4-A34B-9D2E-C3751F97D568}" type="doc">
      <dgm:prSet loTypeId="urn:microsoft.com/office/officeart/2008/layout/VerticalCurvedList" loCatId="process" qsTypeId="urn:microsoft.com/office/officeart/2005/8/quickstyle/simple1" qsCatId="simple" csTypeId="urn:microsoft.com/office/officeart/2005/8/colors/accent2_4" csCatId="accent2" phldr="1"/>
      <dgm:spPr/>
      <dgm:t>
        <a:bodyPr/>
        <a:lstStyle/>
        <a:p>
          <a:endParaRPr lang="nb-NO"/>
        </a:p>
      </dgm:t>
    </dgm:pt>
    <dgm:pt modelId="{8C715E27-6561-A441-B239-297E30A6CC85}">
      <dgm:prSet/>
      <dgm:spPr/>
      <dgm:t>
        <a:bodyPr/>
        <a:lstStyle/>
        <a:p>
          <a:r>
            <a:rPr lang="nn-NO" b="0" noProof="0" dirty="0"/>
            <a:t>Strukturen på oppgåva</a:t>
          </a:r>
        </a:p>
      </dgm:t>
    </dgm:pt>
    <dgm:pt modelId="{F03CD728-3ACB-D644-BFBB-688D0B3EBD1E}" type="parTrans" cxnId="{CCC1D6B3-A3D2-C84B-8AFE-6D7352969A20}">
      <dgm:prSet/>
      <dgm:spPr/>
      <dgm:t>
        <a:bodyPr/>
        <a:lstStyle/>
        <a:p>
          <a:endParaRPr lang="nb-NO"/>
        </a:p>
      </dgm:t>
    </dgm:pt>
    <dgm:pt modelId="{43666F65-0964-B548-9388-8074943ECFB6}" type="sibTrans" cxnId="{CCC1D6B3-A3D2-C84B-8AFE-6D7352969A20}">
      <dgm:prSet/>
      <dgm:spPr/>
      <dgm:t>
        <a:bodyPr/>
        <a:lstStyle/>
        <a:p>
          <a:endParaRPr lang="nb-NO"/>
        </a:p>
      </dgm:t>
    </dgm:pt>
    <dgm:pt modelId="{428009B8-AED1-E544-B0A9-195A67113776}">
      <dgm:prSet custT="1"/>
      <dgm:spPr/>
      <dgm:t>
        <a:bodyPr/>
        <a:lstStyle/>
        <a:p>
          <a:r>
            <a:rPr lang="nn-NO" sz="3600" noProof="0" dirty="0"/>
            <a:t>Å svare på det oppgåva spør etter</a:t>
          </a:r>
        </a:p>
      </dgm:t>
    </dgm:pt>
    <dgm:pt modelId="{3DCD08E4-BBEB-0C46-95BE-10C396135745}" type="parTrans" cxnId="{A48ACD69-DDE4-1348-9E56-D2F556253E35}">
      <dgm:prSet/>
      <dgm:spPr/>
      <dgm:t>
        <a:bodyPr/>
        <a:lstStyle/>
        <a:p>
          <a:endParaRPr lang="nb-NO"/>
        </a:p>
      </dgm:t>
    </dgm:pt>
    <dgm:pt modelId="{23B7B270-C43A-DA47-AA70-F8EBEBD9E0C8}" type="sibTrans" cxnId="{A48ACD69-DDE4-1348-9E56-D2F556253E35}">
      <dgm:prSet/>
      <dgm:spPr/>
      <dgm:t>
        <a:bodyPr/>
        <a:lstStyle/>
        <a:p>
          <a:endParaRPr lang="nb-NO"/>
        </a:p>
      </dgm:t>
    </dgm:pt>
    <dgm:pt modelId="{E2ED0253-AD10-9248-AF87-7E4C895F34BF}">
      <dgm:prSet custT="1"/>
      <dgm:spPr/>
      <dgm:t>
        <a:bodyPr/>
        <a:lstStyle/>
        <a:p>
          <a:r>
            <a:rPr lang="nn-NO" sz="3600" b="0" i="0" noProof="0" dirty="0"/>
            <a:t>Å bruke fagspråk</a:t>
          </a:r>
          <a:endParaRPr lang="nn-NO" sz="3600" b="0" noProof="0" dirty="0"/>
        </a:p>
      </dgm:t>
    </dgm:pt>
    <dgm:pt modelId="{EF70FC23-2B51-D641-98F7-EBEE33FDA24B}" type="parTrans" cxnId="{044C5B59-C3B3-0C4D-9599-530FAD5E35C2}">
      <dgm:prSet/>
      <dgm:spPr/>
      <dgm:t>
        <a:bodyPr/>
        <a:lstStyle/>
        <a:p>
          <a:endParaRPr lang="nb-NO"/>
        </a:p>
      </dgm:t>
    </dgm:pt>
    <dgm:pt modelId="{42BE71C2-A73D-6649-9FC8-D90140739021}" type="sibTrans" cxnId="{044C5B59-C3B3-0C4D-9599-530FAD5E35C2}">
      <dgm:prSet/>
      <dgm:spPr/>
      <dgm:t>
        <a:bodyPr/>
        <a:lstStyle/>
        <a:p>
          <a:endParaRPr lang="nb-NO"/>
        </a:p>
      </dgm:t>
    </dgm:pt>
    <dgm:pt modelId="{089BCB66-E9C9-084B-92DD-5899B75E551E}">
      <dgm:prSet custT="1"/>
      <dgm:spPr/>
      <dgm:t>
        <a:bodyPr/>
        <a:lstStyle/>
        <a:p>
          <a:r>
            <a:rPr lang="nn-NO" sz="3600" b="0" noProof="0" dirty="0"/>
            <a:t>Jobb med nynorsken</a:t>
          </a:r>
        </a:p>
      </dgm:t>
    </dgm:pt>
    <dgm:pt modelId="{F5B299BC-210B-1E4A-9F38-65C159DF83F4}" type="parTrans" cxnId="{BD6E2AB4-5E07-184B-B7EF-7B233E32712A}">
      <dgm:prSet/>
      <dgm:spPr/>
      <dgm:t>
        <a:bodyPr/>
        <a:lstStyle/>
        <a:p>
          <a:endParaRPr lang="nb-NO"/>
        </a:p>
      </dgm:t>
    </dgm:pt>
    <dgm:pt modelId="{78492096-13A2-394A-BC25-BE52AC72F0D9}" type="sibTrans" cxnId="{BD6E2AB4-5E07-184B-B7EF-7B233E32712A}">
      <dgm:prSet/>
      <dgm:spPr/>
      <dgm:t>
        <a:bodyPr/>
        <a:lstStyle/>
        <a:p>
          <a:endParaRPr lang="nb-NO"/>
        </a:p>
      </dgm:t>
    </dgm:pt>
    <dgm:pt modelId="{BAF35C27-502E-8F49-8B64-AA710070B5A9}">
      <dgm:prSet custT="1"/>
      <dgm:spPr/>
      <dgm:t>
        <a:bodyPr/>
        <a:lstStyle/>
        <a:p>
          <a:r>
            <a:rPr lang="nn-NO" sz="3600" noProof="0" dirty="0"/>
            <a:t>Lag deg ei eiga ord-hugseliste</a:t>
          </a:r>
        </a:p>
      </dgm:t>
    </dgm:pt>
    <dgm:pt modelId="{E510379B-B900-2C49-96E7-9100FC5C515F}" type="parTrans" cxnId="{4AE246C8-18D3-AC4D-90B7-B6DBBFE3DB49}">
      <dgm:prSet/>
      <dgm:spPr/>
      <dgm:t>
        <a:bodyPr/>
        <a:lstStyle/>
        <a:p>
          <a:endParaRPr lang="nb-NO"/>
        </a:p>
      </dgm:t>
    </dgm:pt>
    <dgm:pt modelId="{D1432A66-95BA-434D-A51E-1A38988BDFBB}" type="sibTrans" cxnId="{4AE246C8-18D3-AC4D-90B7-B6DBBFE3DB49}">
      <dgm:prSet/>
      <dgm:spPr/>
      <dgm:t>
        <a:bodyPr/>
        <a:lstStyle/>
        <a:p>
          <a:endParaRPr lang="nb-NO"/>
        </a:p>
      </dgm:t>
    </dgm:pt>
    <dgm:pt modelId="{EABFEEDF-47AF-D545-BF8B-0729450ED169}" type="pres">
      <dgm:prSet presAssocID="{734506AC-83B4-A34B-9D2E-C3751F97D568}" presName="Name0" presStyleCnt="0">
        <dgm:presLayoutVars>
          <dgm:chMax val="7"/>
          <dgm:chPref val="7"/>
          <dgm:dir/>
        </dgm:presLayoutVars>
      </dgm:prSet>
      <dgm:spPr/>
    </dgm:pt>
    <dgm:pt modelId="{374B0EEF-BCFE-C24A-B1AE-E774AB3F55E7}" type="pres">
      <dgm:prSet presAssocID="{734506AC-83B4-A34B-9D2E-C3751F97D568}" presName="Name1" presStyleCnt="0"/>
      <dgm:spPr/>
    </dgm:pt>
    <dgm:pt modelId="{C7E3636F-4FFD-794B-9390-7D9FFC2814ED}" type="pres">
      <dgm:prSet presAssocID="{734506AC-83B4-A34B-9D2E-C3751F97D568}" presName="cycle" presStyleCnt="0"/>
      <dgm:spPr/>
    </dgm:pt>
    <dgm:pt modelId="{7DE1C746-FE40-8A4F-A4A0-A671D3DFE1A3}" type="pres">
      <dgm:prSet presAssocID="{734506AC-83B4-A34B-9D2E-C3751F97D568}" presName="srcNode" presStyleLbl="node1" presStyleIdx="0" presStyleCnt="5"/>
      <dgm:spPr/>
    </dgm:pt>
    <dgm:pt modelId="{713B43E4-EDE3-B145-8100-58DDE3A5E9C1}" type="pres">
      <dgm:prSet presAssocID="{734506AC-83B4-A34B-9D2E-C3751F97D568}" presName="conn" presStyleLbl="parChTrans1D2" presStyleIdx="0" presStyleCnt="1"/>
      <dgm:spPr/>
    </dgm:pt>
    <dgm:pt modelId="{7852E480-4477-3B4C-A414-67E2470297AB}" type="pres">
      <dgm:prSet presAssocID="{734506AC-83B4-A34B-9D2E-C3751F97D568}" presName="extraNode" presStyleLbl="node1" presStyleIdx="0" presStyleCnt="5"/>
      <dgm:spPr/>
    </dgm:pt>
    <dgm:pt modelId="{3BAF9B97-7D0C-2A4D-A102-67581FA2515A}" type="pres">
      <dgm:prSet presAssocID="{734506AC-83B4-A34B-9D2E-C3751F97D568}" presName="dstNode" presStyleLbl="node1" presStyleIdx="0" presStyleCnt="5"/>
      <dgm:spPr/>
    </dgm:pt>
    <dgm:pt modelId="{03F4FF4F-3FE4-634B-A011-47541D4B1C10}" type="pres">
      <dgm:prSet presAssocID="{8C715E27-6561-A441-B239-297E30A6CC85}" presName="text_1" presStyleLbl="node1" presStyleIdx="0" presStyleCnt="5">
        <dgm:presLayoutVars>
          <dgm:bulletEnabled val="1"/>
        </dgm:presLayoutVars>
      </dgm:prSet>
      <dgm:spPr/>
    </dgm:pt>
    <dgm:pt modelId="{A7DC24F0-DECD-D641-9B50-2BC0CD105029}" type="pres">
      <dgm:prSet presAssocID="{8C715E27-6561-A441-B239-297E30A6CC85}" presName="accent_1" presStyleCnt="0"/>
      <dgm:spPr/>
    </dgm:pt>
    <dgm:pt modelId="{AC9498AF-684E-FC42-9BA5-E022632012CD}" type="pres">
      <dgm:prSet presAssocID="{8C715E27-6561-A441-B239-297E30A6CC85}" presName="accentRepeatNode" presStyleLbl="solidFgAcc1" presStyleIdx="0" presStyleCnt="5"/>
      <dgm:spPr/>
    </dgm:pt>
    <dgm:pt modelId="{4E264C25-D2A6-2347-8610-A2846D00619F}" type="pres">
      <dgm:prSet presAssocID="{428009B8-AED1-E544-B0A9-195A67113776}" presName="text_2" presStyleLbl="node1" presStyleIdx="1" presStyleCnt="5">
        <dgm:presLayoutVars>
          <dgm:bulletEnabled val="1"/>
        </dgm:presLayoutVars>
      </dgm:prSet>
      <dgm:spPr/>
    </dgm:pt>
    <dgm:pt modelId="{43830F2D-7360-1042-9E35-D3DC963042AA}" type="pres">
      <dgm:prSet presAssocID="{428009B8-AED1-E544-B0A9-195A67113776}" presName="accent_2" presStyleCnt="0"/>
      <dgm:spPr/>
    </dgm:pt>
    <dgm:pt modelId="{FD408DAE-7935-634F-9D29-66E054A47276}" type="pres">
      <dgm:prSet presAssocID="{428009B8-AED1-E544-B0A9-195A67113776}" presName="accentRepeatNode" presStyleLbl="solidFgAcc1" presStyleIdx="1" presStyleCnt="5"/>
      <dgm:spPr/>
    </dgm:pt>
    <dgm:pt modelId="{ABA39CF9-92B4-B34D-99D2-8BBD9C6175A4}" type="pres">
      <dgm:prSet presAssocID="{E2ED0253-AD10-9248-AF87-7E4C895F34BF}" presName="text_3" presStyleLbl="node1" presStyleIdx="2" presStyleCnt="5">
        <dgm:presLayoutVars>
          <dgm:bulletEnabled val="1"/>
        </dgm:presLayoutVars>
      </dgm:prSet>
      <dgm:spPr/>
    </dgm:pt>
    <dgm:pt modelId="{7788BADD-0575-7F4D-9FF2-86F10D7D2B9E}" type="pres">
      <dgm:prSet presAssocID="{E2ED0253-AD10-9248-AF87-7E4C895F34BF}" presName="accent_3" presStyleCnt="0"/>
      <dgm:spPr/>
    </dgm:pt>
    <dgm:pt modelId="{30D8800F-AEB5-F245-8367-FC807B99E0E4}" type="pres">
      <dgm:prSet presAssocID="{E2ED0253-AD10-9248-AF87-7E4C895F34BF}" presName="accentRepeatNode" presStyleLbl="solidFgAcc1" presStyleIdx="2" presStyleCnt="5"/>
      <dgm:spPr/>
    </dgm:pt>
    <dgm:pt modelId="{AF33DE55-9860-0046-A89D-E8AFE7CF9C13}" type="pres">
      <dgm:prSet presAssocID="{089BCB66-E9C9-084B-92DD-5899B75E551E}" presName="text_4" presStyleLbl="node1" presStyleIdx="3" presStyleCnt="5">
        <dgm:presLayoutVars>
          <dgm:bulletEnabled val="1"/>
        </dgm:presLayoutVars>
      </dgm:prSet>
      <dgm:spPr/>
    </dgm:pt>
    <dgm:pt modelId="{434A0BEA-CA09-6C4C-B855-AF9B176F9B21}" type="pres">
      <dgm:prSet presAssocID="{089BCB66-E9C9-084B-92DD-5899B75E551E}" presName="accent_4" presStyleCnt="0"/>
      <dgm:spPr/>
    </dgm:pt>
    <dgm:pt modelId="{2E958E4B-9796-794A-A1C2-55B163A64842}" type="pres">
      <dgm:prSet presAssocID="{089BCB66-E9C9-084B-92DD-5899B75E551E}" presName="accentRepeatNode" presStyleLbl="solidFgAcc1" presStyleIdx="3" presStyleCnt="5"/>
      <dgm:spPr/>
    </dgm:pt>
    <dgm:pt modelId="{E71B5446-9E83-AE4C-9E80-EB20BAFF4D2E}" type="pres">
      <dgm:prSet presAssocID="{BAF35C27-502E-8F49-8B64-AA710070B5A9}" presName="text_5" presStyleLbl="node1" presStyleIdx="4" presStyleCnt="5">
        <dgm:presLayoutVars>
          <dgm:bulletEnabled val="1"/>
        </dgm:presLayoutVars>
      </dgm:prSet>
      <dgm:spPr/>
    </dgm:pt>
    <dgm:pt modelId="{D9DDD6DF-B2F5-3947-BC5B-BEAF629F8FED}" type="pres">
      <dgm:prSet presAssocID="{BAF35C27-502E-8F49-8B64-AA710070B5A9}" presName="accent_5" presStyleCnt="0"/>
      <dgm:spPr/>
    </dgm:pt>
    <dgm:pt modelId="{D9034478-A304-8A44-95A0-13AFDB2F16F4}" type="pres">
      <dgm:prSet presAssocID="{BAF35C27-502E-8F49-8B64-AA710070B5A9}" presName="accentRepeatNode" presStyleLbl="solidFgAcc1" presStyleIdx="4" presStyleCnt="5"/>
      <dgm:spPr/>
    </dgm:pt>
  </dgm:ptLst>
  <dgm:cxnLst>
    <dgm:cxn modelId="{6EDF2209-4C7C-724B-B726-243CF69F9B10}" type="presOf" srcId="{8C715E27-6561-A441-B239-297E30A6CC85}" destId="{03F4FF4F-3FE4-634B-A011-47541D4B1C10}" srcOrd="0" destOrd="0" presId="urn:microsoft.com/office/officeart/2008/layout/VerticalCurvedList"/>
    <dgm:cxn modelId="{BA67E32D-7E64-454F-94DD-9EE1B4061AAD}" type="presOf" srcId="{734506AC-83B4-A34B-9D2E-C3751F97D568}" destId="{EABFEEDF-47AF-D545-BF8B-0729450ED169}" srcOrd="0" destOrd="0" presId="urn:microsoft.com/office/officeart/2008/layout/VerticalCurvedList"/>
    <dgm:cxn modelId="{A48ACD69-DDE4-1348-9E56-D2F556253E35}" srcId="{734506AC-83B4-A34B-9D2E-C3751F97D568}" destId="{428009B8-AED1-E544-B0A9-195A67113776}" srcOrd="1" destOrd="0" parTransId="{3DCD08E4-BBEB-0C46-95BE-10C396135745}" sibTransId="{23B7B270-C43A-DA47-AA70-F8EBEBD9E0C8}"/>
    <dgm:cxn modelId="{044C5B59-C3B3-0C4D-9599-530FAD5E35C2}" srcId="{734506AC-83B4-A34B-9D2E-C3751F97D568}" destId="{E2ED0253-AD10-9248-AF87-7E4C895F34BF}" srcOrd="2" destOrd="0" parTransId="{EF70FC23-2B51-D641-98F7-EBEE33FDA24B}" sibTransId="{42BE71C2-A73D-6649-9FC8-D90140739021}"/>
    <dgm:cxn modelId="{CD36F799-5F0A-8D48-A0CC-11AFB7C1F18A}" type="presOf" srcId="{43666F65-0964-B548-9388-8074943ECFB6}" destId="{713B43E4-EDE3-B145-8100-58DDE3A5E9C1}" srcOrd="0" destOrd="0" presId="urn:microsoft.com/office/officeart/2008/layout/VerticalCurvedList"/>
    <dgm:cxn modelId="{841C9F9C-DB8F-4640-9855-4CE81CA31064}" type="presOf" srcId="{428009B8-AED1-E544-B0A9-195A67113776}" destId="{4E264C25-D2A6-2347-8610-A2846D00619F}" srcOrd="0" destOrd="0" presId="urn:microsoft.com/office/officeart/2008/layout/VerticalCurvedList"/>
    <dgm:cxn modelId="{2AA7F2A5-20E4-8345-A3C4-4D4976060C98}" type="presOf" srcId="{089BCB66-E9C9-084B-92DD-5899B75E551E}" destId="{AF33DE55-9860-0046-A89D-E8AFE7CF9C13}" srcOrd="0" destOrd="0" presId="urn:microsoft.com/office/officeart/2008/layout/VerticalCurvedList"/>
    <dgm:cxn modelId="{CCC1D6B3-A3D2-C84B-8AFE-6D7352969A20}" srcId="{734506AC-83B4-A34B-9D2E-C3751F97D568}" destId="{8C715E27-6561-A441-B239-297E30A6CC85}" srcOrd="0" destOrd="0" parTransId="{F03CD728-3ACB-D644-BFBB-688D0B3EBD1E}" sibTransId="{43666F65-0964-B548-9388-8074943ECFB6}"/>
    <dgm:cxn modelId="{BD6E2AB4-5E07-184B-B7EF-7B233E32712A}" srcId="{734506AC-83B4-A34B-9D2E-C3751F97D568}" destId="{089BCB66-E9C9-084B-92DD-5899B75E551E}" srcOrd="3" destOrd="0" parTransId="{F5B299BC-210B-1E4A-9F38-65C159DF83F4}" sibTransId="{78492096-13A2-394A-BC25-BE52AC72F0D9}"/>
    <dgm:cxn modelId="{304009BA-30A2-EA47-9192-6C59DEDD203B}" type="presOf" srcId="{BAF35C27-502E-8F49-8B64-AA710070B5A9}" destId="{E71B5446-9E83-AE4C-9E80-EB20BAFF4D2E}" srcOrd="0" destOrd="0" presId="urn:microsoft.com/office/officeart/2008/layout/VerticalCurvedList"/>
    <dgm:cxn modelId="{4AE246C8-18D3-AC4D-90B7-B6DBBFE3DB49}" srcId="{734506AC-83B4-A34B-9D2E-C3751F97D568}" destId="{BAF35C27-502E-8F49-8B64-AA710070B5A9}" srcOrd="4" destOrd="0" parTransId="{E510379B-B900-2C49-96E7-9100FC5C515F}" sibTransId="{D1432A66-95BA-434D-A51E-1A38988BDFBB}"/>
    <dgm:cxn modelId="{5D7D02FA-E11E-6842-87A4-646457BDEAD5}" type="presOf" srcId="{E2ED0253-AD10-9248-AF87-7E4C895F34BF}" destId="{ABA39CF9-92B4-B34D-99D2-8BBD9C6175A4}" srcOrd="0" destOrd="0" presId="urn:microsoft.com/office/officeart/2008/layout/VerticalCurvedList"/>
    <dgm:cxn modelId="{9858C923-8F7A-BB4E-90CA-4227395D4727}" type="presParOf" srcId="{EABFEEDF-47AF-D545-BF8B-0729450ED169}" destId="{374B0EEF-BCFE-C24A-B1AE-E774AB3F55E7}" srcOrd="0" destOrd="0" presId="urn:microsoft.com/office/officeart/2008/layout/VerticalCurvedList"/>
    <dgm:cxn modelId="{672A9B01-D567-F745-9A72-5142CE5B3E79}" type="presParOf" srcId="{374B0EEF-BCFE-C24A-B1AE-E774AB3F55E7}" destId="{C7E3636F-4FFD-794B-9390-7D9FFC2814ED}" srcOrd="0" destOrd="0" presId="urn:microsoft.com/office/officeart/2008/layout/VerticalCurvedList"/>
    <dgm:cxn modelId="{9D185433-2C72-014B-9A0F-F435C9CF9379}" type="presParOf" srcId="{C7E3636F-4FFD-794B-9390-7D9FFC2814ED}" destId="{7DE1C746-FE40-8A4F-A4A0-A671D3DFE1A3}" srcOrd="0" destOrd="0" presId="urn:microsoft.com/office/officeart/2008/layout/VerticalCurvedList"/>
    <dgm:cxn modelId="{1CD1F912-75B7-8A4F-A2FD-CDF975E2E4DA}" type="presParOf" srcId="{C7E3636F-4FFD-794B-9390-7D9FFC2814ED}" destId="{713B43E4-EDE3-B145-8100-58DDE3A5E9C1}" srcOrd="1" destOrd="0" presId="urn:microsoft.com/office/officeart/2008/layout/VerticalCurvedList"/>
    <dgm:cxn modelId="{9D855D97-60CB-2641-8C46-81EA1856B518}" type="presParOf" srcId="{C7E3636F-4FFD-794B-9390-7D9FFC2814ED}" destId="{7852E480-4477-3B4C-A414-67E2470297AB}" srcOrd="2" destOrd="0" presId="urn:microsoft.com/office/officeart/2008/layout/VerticalCurvedList"/>
    <dgm:cxn modelId="{D710AAE1-6C4B-914A-9D78-C881A5AA5BB8}" type="presParOf" srcId="{C7E3636F-4FFD-794B-9390-7D9FFC2814ED}" destId="{3BAF9B97-7D0C-2A4D-A102-67581FA2515A}" srcOrd="3" destOrd="0" presId="urn:microsoft.com/office/officeart/2008/layout/VerticalCurvedList"/>
    <dgm:cxn modelId="{373D1F87-5A0B-294A-8BD8-C4F552B35271}" type="presParOf" srcId="{374B0EEF-BCFE-C24A-B1AE-E774AB3F55E7}" destId="{03F4FF4F-3FE4-634B-A011-47541D4B1C10}" srcOrd="1" destOrd="0" presId="urn:microsoft.com/office/officeart/2008/layout/VerticalCurvedList"/>
    <dgm:cxn modelId="{91E1B472-BDBD-9241-81DD-7BFD4A56E7D1}" type="presParOf" srcId="{374B0EEF-BCFE-C24A-B1AE-E774AB3F55E7}" destId="{A7DC24F0-DECD-D641-9B50-2BC0CD105029}" srcOrd="2" destOrd="0" presId="urn:microsoft.com/office/officeart/2008/layout/VerticalCurvedList"/>
    <dgm:cxn modelId="{D7CDACCF-03EE-9649-B42A-D660C661A5CD}" type="presParOf" srcId="{A7DC24F0-DECD-D641-9B50-2BC0CD105029}" destId="{AC9498AF-684E-FC42-9BA5-E022632012CD}" srcOrd="0" destOrd="0" presId="urn:microsoft.com/office/officeart/2008/layout/VerticalCurvedList"/>
    <dgm:cxn modelId="{D4739AF0-8EF7-814F-9DC7-667351A4E5EA}" type="presParOf" srcId="{374B0EEF-BCFE-C24A-B1AE-E774AB3F55E7}" destId="{4E264C25-D2A6-2347-8610-A2846D00619F}" srcOrd="3" destOrd="0" presId="urn:microsoft.com/office/officeart/2008/layout/VerticalCurvedList"/>
    <dgm:cxn modelId="{32AD98A1-E560-464D-87F6-075703159E76}" type="presParOf" srcId="{374B0EEF-BCFE-C24A-B1AE-E774AB3F55E7}" destId="{43830F2D-7360-1042-9E35-D3DC963042AA}" srcOrd="4" destOrd="0" presId="urn:microsoft.com/office/officeart/2008/layout/VerticalCurvedList"/>
    <dgm:cxn modelId="{E8D18808-7C09-EC4D-B25B-2F8DDC116390}" type="presParOf" srcId="{43830F2D-7360-1042-9E35-D3DC963042AA}" destId="{FD408DAE-7935-634F-9D29-66E054A47276}" srcOrd="0" destOrd="0" presId="urn:microsoft.com/office/officeart/2008/layout/VerticalCurvedList"/>
    <dgm:cxn modelId="{2131A8B4-193E-F446-B40A-BDFE0F37B7B6}" type="presParOf" srcId="{374B0EEF-BCFE-C24A-B1AE-E774AB3F55E7}" destId="{ABA39CF9-92B4-B34D-99D2-8BBD9C6175A4}" srcOrd="5" destOrd="0" presId="urn:microsoft.com/office/officeart/2008/layout/VerticalCurvedList"/>
    <dgm:cxn modelId="{EC1D4358-50E6-4C4A-A8A4-5AD1F76552B4}" type="presParOf" srcId="{374B0EEF-BCFE-C24A-B1AE-E774AB3F55E7}" destId="{7788BADD-0575-7F4D-9FF2-86F10D7D2B9E}" srcOrd="6" destOrd="0" presId="urn:microsoft.com/office/officeart/2008/layout/VerticalCurvedList"/>
    <dgm:cxn modelId="{A08E749E-BE88-8145-A47F-4A1BF086EE4D}" type="presParOf" srcId="{7788BADD-0575-7F4D-9FF2-86F10D7D2B9E}" destId="{30D8800F-AEB5-F245-8367-FC807B99E0E4}" srcOrd="0" destOrd="0" presId="urn:microsoft.com/office/officeart/2008/layout/VerticalCurvedList"/>
    <dgm:cxn modelId="{10D6A1ED-B13E-CB4D-B343-11EEDDD43046}" type="presParOf" srcId="{374B0EEF-BCFE-C24A-B1AE-E774AB3F55E7}" destId="{AF33DE55-9860-0046-A89D-E8AFE7CF9C13}" srcOrd="7" destOrd="0" presId="urn:microsoft.com/office/officeart/2008/layout/VerticalCurvedList"/>
    <dgm:cxn modelId="{4DE8200A-7873-214F-84A9-365DE4667E15}" type="presParOf" srcId="{374B0EEF-BCFE-C24A-B1AE-E774AB3F55E7}" destId="{434A0BEA-CA09-6C4C-B855-AF9B176F9B21}" srcOrd="8" destOrd="0" presId="urn:microsoft.com/office/officeart/2008/layout/VerticalCurvedList"/>
    <dgm:cxn modelId="{47A64316-03D0-0445-9642-AB61E48FC5D7}" type="presParOf" srcId="{434A0BEA-CA09-6C4C-B855-AF9B176F9B21}" destId="{2E958E4B-9796-794A-A1C2-55B163A64842}" srcOrd="0" destOrd="0" presId="urn:microsoft.com/office/officeart/2008/layout/VerticalCurvedList"/>
    <dgm:cxn modelId="{2F36BE1E-F0BC-E747-8056-09415024905F}" type="presParOf" srcId="{374B0EEF-BCFE-C24A-B1AE-E774AB3F55E7}" destId="{E71B5446-9E83-AE4C-9E80-EB20BAFF4D2E}" srcOrd="9" destOrd="0" presId="urn:microsoft.com/office/officeart/2008/layout/VerticalCurvedList"/>
    <dgm:cxn modelId="{02F2816B-96FC-7447-A227-1302D874A1CE}" type="presParOf" srcId="{374B0EEF-BCFE-C24A-B1AE-E774AB3F55E7}" destId="{D9DDD6DF-B2F5-3947-BC5B-BEAF629F8FED}" srcOrd="10" destOrd="0" presId="urn:microsoft.com/office/officeart/2008/layout/VerticalCurvedList"/>
    <dgm:cxn modelId="{D19F352B-888A-A549-9C46-169271842C4C}" type="presParOf" srcId="{D9DDD6DF-B2F5-3947-BC5B-BEAF629F8FED}" destId="{D9034478-A304-8A44-95A0-13AFDB2F16F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B43E4-EDE3-B145-8100-58DDE3A5E9C1}">
      <dsp:nvSpPr>
        <dsp:cNvPr id="0" name=""/>
        <dsp:cNvSpPr/>
      </dsp:nvSpPr>
      <dsp:spPr>
        <a:xfrm>
          <a:off x="-6537680" y="-999847"/>
          <a:ext cx="7781369" cy="7781369"/>
        </a:xfrm>
        <a:prstGeom prst="blockArc">
          <a:avLst>
            <a:gd name="adj1" fmla="val 18900000"/>
            <a:gd name="adj2" fmla="val 2700000"/>
            <a:gd name="adj3" fmla="val 278"/>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F4FF4F-3FE4-634B-A011-47541D4B1C10}">
      <dsp:nvSpPr>
        <dsp:cNvPr id="0" name=""/>
        <dsp:cNvSpPr/>
      </dsp:nvSpPr>
      <dsp:spPr>
        <a:xfrm>
          <a:off x="543261" y="361238"/>
          <a:ext cx="8518422" cy="722940"/>
        </a:xfrm>
        <a:prstGeom prst="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53340" rIns="53340" bIns="53340" numCol="1" spcCol="1270" anchor="ctr" anchorCtr="0">
          <a:noAutofit/>
        </a:bodyPr>
        <a:lstStyle/>
        <a:p>
          <a:pPr marL="0" lvl="0" indent="0" algn="l" defTabSz="933450">
            <a:lnSpc>
              <a:spcPct val="90000"/>
            </a:lnSpc>
            <a:spcBef>
              <a:spcPct val="0"/>
            </a:spcBef>
            <a:spcAft>
              <a:spcPct val="35000"/>
            </a:spcAft>
            <a:buNone/>
          </a:pPr>
          <a:r>
            <a:rPr lang="nn-NO" sz="2100" b="0" kern="1200" noProof="0" dirty="0"/>
            <a:t>Korleis kan eg strukturere oppgåva? </a:t>
          </a:r>
        </a:p>
      </dsp:txBody>
      <dsp:txXfrm>
        <a:off x="543261" y="361238"/>
        <a:ext cx="8518422" cy="722940"/>
      </dsp:txXfrm>
    </dsp:sp>
    <dsp:sp modelId="{AC9498AF-684E-FC42-9BA5-E022632012CD}">
      <dsp:nvSpPr>
        <dsp:cNvPr id="0" name=""/>
        <dsp:cNvSpPr/>
      </dsp:nvSpPr>
      <dsp:spPr>
        <a:xfrm>
          <a:off x="91423" y="270871"/>
          <a:ext cx="903675" cy="903675"/>
        </a:xfrm>
        <a:prstGeom prst="ellipse">
          <a:avLst/>
        </a:prstGeom>
        <a:solidFill>
          <a:schemeClr val="lt1">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264C25-D2A6-2347-8610-A2846D00619F}">
      <dsp:nvSpPr>
        <dsp:cNvPr id="0" name=""/>
        <dsp:cNvSpPr/>
      </dsp:nvSpPr>
      <dsp:spPr>
        <a:xfrm>
          <a:off x="1061299" y="1445302"/>
          <a:ext cx="8000384" cy="722940"/>
        </a:xfrm>
        <a:prstGeom prst="rect">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53340" rIns="53340" bIns="53340" numCol="1" spcCol="1270" anchor="ctr" anchorCtr="0">
          <a:noAutofit/>
        </a:bodyPr>
        <a:lstStyle/>
        <a:p>
          <a:pPr marL="0" lvl="0" indent="0" algn="l" defTabSz="933450">
            <a:lnSpc>
              <a:spcPct val="90000"/>
            </a:lnSpc>
            <a:spcBef>
              <a:spcPct val="0"/>
            </a:spcBef>
            <a:spcAft>
              <a:spcPct val="35000"/>
            </a:spcAft>
            <a:buNone/>
          </a:pPr>
          <a:r>
            <a:rPr lang="nn-NO" sz="2100" b="0" kern="1200" noProof="0" dirty="0"/>
            <a:t>Korleis kan eg bruke skjemaet og førearbeidet vi har gjort i klassa, som støtte for skrivinga?</a:t>
          </a:r>
        </a:p>
      </dsp:txBody>
      <dsp:txXfrm>
        <a:off x="1061299" y="1445302"/>
        <a:ext cx="8000384" cy="722940"/>
      </dsp:txXfrm>
    </dsp:sp>
    <dsp:sp modelId="{FD408DAE-7935-634F-9D29-66E054A47276}">
      <dsp:nvSpPr>
        <dsp:cNvPr id="0" name=""/>
        <dsp:cNvSpPr/>
      </dsp:nvSpPr>
      <dsp:spPr>
        <a:xfrm>
          <a:off x="609461" y="1354935"/>
          <a:ext cx="903675" cy="903675"/>
        </a:xfrm>
        <a:prstGeom prst="ellipse">
          <a:avLst/>
        </a:prstGeom>
        <a:solidFill>
          <a:schemeClr val="lt1">
            <a:hueOff val="0"/>
            <a:satOff val="0"/>
            <a:lumOff val="0"/>
            <a:alphaOff val="0"/>
          </a:schemeClr>
        </a:solidFill>
        <a:ln w="12700" cap="flat" cmpd="sng" algn="ctr">
          <a:solidFill>
            <a:schemeClr val="accent2">
              <a:shade val="50000"/>
              <a:hueOff val="-222396"/>
              <a:satOff val="3463"/>
              <a:lumOff val="1725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A39CF9-92B4-B34D-99D2-8BBD9C6175A4}">
      <dsp:nvSpPr>
        <dsp:cNvPr id="0" name=""/>
        <dsp:cNvSpPr/>
      </dsp:nvSpPr>
      <dsp:spPr>
        <a:xfrm>
          <a:off x="1220295" y="2529366"/>
          <a:ext cx="7841388" cy="722940"/>
        </a:xfrm>
        <a:prstGeom prst="rect">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53340" rIns="53340" bIns="53340" numCol="1" spcCol="1270" anchor="ctr" anchorCtr="0">
          <a:noAutofit/>
        </a:bodyPr>
        <a:lstStyle/>
        <a:p>
          <a:pPr marL="0" lvl="0" indent="0" algn="l" defTabSz="933450">
            <a:lnSpc>
              <a:spcPct val="90000"/>
            </a:lnSpc>
            <a:spcBef>
              <a:spcPct val="0"/>
            </a:spcBef>
            <a:spcAft>
              <a:spcPct val="35000"/>
            </a:spcAft>
            <a:buNone/>
          </a:pPr>
          <a:r>
            <a:rPr lang="nn-NO" sz="2100" b="0" i="0" kern="1200" noProof="0" dirty="0"/>
            <a:t>Korleis kan eg få vist fram kunnskapen eg har om språk og grammatikk?</a:t>
          </a:r>
          <a:endParaRPr lang="nn-NO" sz="2100" b="0" kern="1200" noProof="0" dirty="0"/>
        </a:p>
      </dsp:txBody>
      <dsp:txXfrm>
        <a:off x="1220295" y="2529366"/>
        <a:ext cx="7841388" cy="722940"/>
      </dsp:txXfrm>
    </dsp:sp>
    <dsp:sp modelId="{30D8800F-AEB5-F245-8367-FC807B99E0E4}">
      <dsp:nvSpPr>
        <dsp:cNvPr id="0" name=""/>
        <dsp:cNvSpPr/>
      </dsp:nvSpPr>
      <dsp:spPr>
        <a:xfrm>
          <a:off x="768457" y="2438999"/>
          <a:ext cx="903675" cy="903675"/>
        </a:xfrm>
        <a:prstGeom prst="ellipse">
          <a:avLst/>
        </a:prstGeom>
        <a:solidFill>
          <a:schemeClr val="lt1">
            <a:hueOff val="0"/>
            <a:satOff val="0"/>
            <a:lumOff val="0"/>
            <a:alphaOff val="0"/>
          </a:schemeClr>
        </a:solidFill>
        <a:ln w="12700" cap="flat" cmpd="sng" algn="ctr">
          <a:solidFill>
            <a:schemeClr val="accent2">
              <a:shade val="50000"/>
              <a:hueOff val="-444793"/>
              <a:satOff val="6926"/>
              <a:lumOff val="34499"/>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33DE55-9860-0046-A89D-E8AFE7CF9C13}">
      <dsp:nvSpPr>
        <dsp:cNvPr id="0" name=""/>
        <dsp:cNvSpPr/>
      </dsp:nvSpPr>
      <dsp:spPr>
        <a:xfrm>
          <a:off x="1061299" y="3613430"/>
          <a:ext cx="8000384" cy="722940"/>
        </a:xfrm>
        <a:prstGeom prst="rect">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53340" rIns="53340" bIns="53340" numCol="1" spcCol="1270" anchor="ctr" anchorCtr="0">
          <a:noAutofit/>
        </a:bodyPr>
        <a:lstStyle/>
        <a:p>
          <a:pPr marL="0" lvl="0" indent="0" algn="l" defTabSz="933450">
            <a:lnSpc>
              <a:spcPct val="90000"/>
            </a:lnSpc>
            <a:spcBef>
              <a:spcPct val="0"/>
            </a:spcBef>
            <a:spcAft>
              <a:spcPct val="35000"/>
            </a:spcAft>
            <a:buNone/>
          </a:pPr>
          <a:r>
            <a:rPr lang="nn-NO" sz="2100" b="0" kern="1200" noProof="0" dirty="0"/>
            <a:t>Korleis kan eg jobbe med språket slik at det vert best mogleg?</a:t>
          </a:r>
        </a:p>
      </dsp:txBody>
      <dsp:txXfrm>
        <a:off x="1061299" y="3613430"/>
        <a:ext cx="8000384" cy="722940"/>
      </dsp:txXfrm>
    </dsp:sp>
    <dsp:sp modelId="{2E958E4B-9796-794A-A1C2-55B163A64842}">
      <dsp:nvSpPr>
        <dsp:cNvPr id="0" name=""/>
        <dsp:cNvSpPr/>
      </dsp:nvSpPr>
      <dsp:spPr>
        <a:xfrm>
          <a:off x="609461" y="3523063"/>
          <a:ext cx="903675" cy="903675"/>
        </a:xfrm>
        <a:prstGeom prst="ellipse">
          <a:avLst/>
        </a:prstGeom>
        <a:solidFill>
          <a:schemeClr val="lt1">
            <a:hueOff val="0"/>
            <a:satOff val="0"/>
            <a:lumOff val="0"/>
            <a:alphaOff val="0"/>
          </a:schemeClr>
        </a:solidFill>
        <a:ln w="12700" cap="flat" cmpd="sng" algn="ctr">
          <a:solidFill>
            <a:schemeClr val="accent2">
              <a:shade val="50000"/>
              <a:hueOff val="-444793"/>
              <a:satOff val="6926"/>
              <a:lumOff val="34499"/>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1B5446-9E83-AE4C-9E80-EB20BAFF4D2E}">
      <dsp:nvSpPr>
        <dsp:cNvPr id="0" name=""/>
        <dsp:cNvSpPr/>
      </dsp:nvSpPr>
      <dsp:spPr>
        <a:xfrm>
          <a:off x="543261" y="4697494"/>
          <a:ext cx="8518422" cy="722940"/>
        </a:xfrm>
        <a:prstGeom prst="rect">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53340" rIns="53340" bIns="53340" numCol="1" spcCol="1270" anchor="ctr" anchorCtr="0">
          <a:noAutofit/>
        </a:bodyPr>
        <a:lstStyle/>
        <a:p>
          <a:pPr marL="0" lvl="0" indent="0" algn="l" defTabSz="933450">
            <a:lnSpc>
              <a:spcPct val="90000"/>
            </a:lnSpc>
            <a:spcBef>
              <a:spcPct val="0"/>
            </a:spcBef>
            <a:spcAft>
              <a:spcPct val="35000"/>
            </a:spcAft>
            <a:buNone/>
          </a:pPr>
          <a:r>
            <a:rPr lang="nn-NO" sz="2100" kern="1200" noProof="0" dirty="0"/>
            <a:t>Korleis</a:t>
          </a:r>
          <a:r>
            <a:rPr lang="nn-NO" sz="2100" kern="1200" baseline="0" noProof="0" dirty="0"/>
            <a:t> kan eg sikre meg at eg skriv mest mogleg korrekt nynorsk?</a:t>
          </a:r>
          <a:endParaRPr lang="nn-NO" sz="2100" kern="1200" noProof="0" dirty="0"/>
        </a:p>
      </dsp:txBody>
      <dsp:txXfrm>
        <a:off x="543261" y="4697494"/>
        <a:ext cx="8518422" cy="722940"/>
      </dsp:txXfrm>
    </dsp:sp>
    <dsp:sp modelId="{D9034478-A304-8A44-95A0-13AFDB2F16F4}">
      <dsp:nvSpPr>
        <dsp:cNvPr id="0" name=""/>
        <dsp:cNvSpPr/>
      </dsp:nvSpPr>
      <dsp:spPr>
        <a:xfrm>
          <a:off x="91423" y="4607126"/>
          <a:ext cx="903675" cy="903675"/>
        </a:xfrm>
        <a:prstGeom prst="ellipse">
          <a:avLst/>
        </a:prstGeom>
        <a:solidFill>
          <a:schemeClr val="lt1">
            <a:hueOff val="0"/>
            <a:satOff val="0"/>
            <a:lumOff val="0"/>
            <a:alphaOff val="0"/>
          </a:schemeClr>
        </a:solidFill>
        <a:ln w="12700" cap="flat" cmpd="sng" algn="ctr">
          <a:solidFill>
            <a:schemeClr val="accent2">
              <a:shade val="50000"/>
              <a:hueOff val="-222396"/>
              <a:satOff val="3463"/>
              <a:lumOff val="1725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B43E4-EDE3-B145-8100-58DDE3A5E9C1}">
      <dsp:nvSpPr>
        <dsp:cNvPr id="0" name=""/>
        <dsp:cNvSpPr/>
      </dsp:nvSpPr>
      <dsp:spPr>
        <a:xfrm>
          <a:off x="-6537680" y="-999847"/>
          <a:ext cx="7781369" cy="7781369"/>
        </a:xfrm>
        <a:prstGeom prst="blockArc">
          <a:avLst>
            <a:gd name="adj1" fmla="val 18900000"/>
            <a:gd name="adj2" fmla="val 2700000"/>
            <a:gd name="adj3" fmla="val 278"/>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F4FF4F-3FE4-634B-A011-47541D4B1C10}">
      <dsp:nvSpPr>
        <dsp:cNvPr id="0" name=""/>
        <dsp:cNvSpPr/>
      </dsp:nvSpPr>
      <dsp:spPr>
        <a:xfrm>
          <a:off x="543261" y="361238"/>
          <a:ext cx="8518422" cy="722940"/>
        </a:xfrm>
        <a:prstGeom prst="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93980" rIns="93980" bIns="93980" numCol="1" spcCol="1270" anchor="ctr" anchorCtr="0">
          <a:noAutofit/>
        </a:bodyPr>
        <a:lstStyle/>
        <a:p>
          <a:pPr marL="0" lvl="0" indent="0" algn="l" defTabSz="1644650">
            <a:lnSpc>
              <a:spcPct val="90000"/>
            </a:lnSpc>
            <a:spcBef>
              <a:spcPct val="0"/>
            </a:spcBef>
            <a:spcAft>
              <a:spcPct val="35000"/>
            </a:spcAft>
            <a:buNone/>
          </a:pPr>
          <a:r>
            <a:rPr lang="nn-NO" sz="3700" b="0" kern="1200" noProof="0" dirty="0"/>
            <a:t>Strukturen på oppgåva</a:t>
          </a:r>
        </a:p>
      </dsp:txBody>
      <dsp:txXfrm>
        <a:off x="543261" y="361238"/>
        <a:ext cx="8518422" cy="722940"/>
      </dsp:txXfrm>
    </dsp:sp>
    <dsp:sp modelId="{AC9498AF-684E-FC42-9BA5-E022632012CD}">
      <dsp:nvSpPr>
        <dsp:cNvPr id="0" name=""/>
        <dsp:cNvSpPr/>
      </dsp:nvSpPr>
      <dsp:spPr>
        <a:xfrm>
          <a:off x="91423" y="270871"/>
          <a:ext cx="903675" cy="903675"/>
        </a:xfrm>
        <a:prstGeom prst="ellipse">
          <a:avLst/>
        </a:prstGeom>
        <a:solidFill>
          <a:schemeClr val="lt1">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264C25-D2A6-2347-8610-A2846D00619F}">
      <dsp:nvSpPr>
        <dsp:cNvPr id="0" name=""/>
        <dsp:cNvSpPr/>
      </dsp:nvSpPr>
      <dsp:spPr>
        <a:xfrm>
          <a:off x="1061299" y="1445302"/>
          <a:ext cx="8000384" cy="722940"/>
        </a:xfrm>
        <a:prstGeom prst="rect">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91440" rIns="91440" bIns="91440" numCol="1" spcCol="1270" anchor="ctr" anchorCtr="0">
          <a:noAutofit/>
        </a:bodyPr>
        <a:lstStyle/>
        <a:p>
          <a:pPr marL="0" lvl="0" indent="0" algn="l" defTabSz="1600200">
            <a:lnSpc>
              <a:spcPct val="90000"/>
            </a:lnSpc>
            <a:spcBef>
              <a:spcPct val="0"/>
            </a:spcBef>
            <a:spcAft>
              <a:spcPct val="35000"/>
            </a:spcAft>
            <a:buNone/>
          </a:pPr>
          <a:r>
            <a:rPr lang="nn-NO" sz="3600" kern="1200" noProof="0" dirty="0"/>
            <a:t>Å svare på det oppgåva spør etter</a:t>
          </a:r>
        </a:p>
      </dsp:txBody>
      <dsp:txXfrm>
        <a:off x="1061299" y="1445302"/>
        <a:ext cx="8000384" cy="722940"/>
      </dsp:txXfrm>
    </dsp:sp>
    <dsp:sp modelId="{FD408DAE-7935-634F-9D29-66E054A47276}">
      <dsp:nvSpPr>
        <dsp:cNvPr id="0" name=""/>
        <dsp:cNvSpPr/>
      </dsp:nvSpPr>
      <dsp:spPr>
        <a:xfrm>
          <a:off x="609461" y="1354935"/>
          <a:ext cx="903675" cy="903675"/>
        </a:xfrm>
        <a:prstGeom prst="ellipse">
          <a:avLst/>
        </a:prstGeom>
        <a:solidFill>
          <a:schemeClr val="lt1">
            <a:hueOff val="0"/>
            <a:satOff val="0"/>
            <a:lumOff val="0"/>
            <a:alphaOff val="0"/>
          </a:schemeClr>
        </a:solidFill>
        <a:ln w="12700" cap="flat" cmpd="sng" algn="ctr">
          <a:solidFill>
            <a:schemeClr val="accent2">
              <a:shade val="50000"/>
              <a:hueOff val="-222396"/>
              <a:satOff val="3463"/>
              <a:lumOff val="1725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A39CF9-92B4-B34D-99D2-8BBD9C6175A4}">
      <dsp:nvSpPr>
        <dsp:cNvPr id="0" name=""/>
        <dsp:cNvSpPr/>
      </dsp:nvSpPr>
      <dsp:spPr>
        <a:xfrm>
          <a:off x="1220295" y="2529366"/>
          <a:ext cx="7841388" cy="722940"/>
        </a:xfrm>
        <a:prstGeom prst="rect">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91440" rIns="91440" bIns="91440" numCol="1" spcCol="1270" anchor="ctr" anchorCtr="0">
          <a:noAutofit/>
        </a:bodyPr>
        <a:lstStyle/>
        <a:p>
          <a:pPr marL="0" lvl="0" indent="0" algn="l" defTabSz="1600200">
            <a:lnSpc>
              <a:spcPct val="90000"/>
            </a:lnSpc>
            <a:spcBef>
              <a:spcPct val="0"/>
            </a:spcBef>
            <a:spcAft>
              <a:spcPct val="35000"/>
            </a:spcAft>
            <a:buNone/>
          </a:pPr>
          <a:r>
            <a:rPr lang="nn-NO" sz="3600" b="0" i="0" kern="1200" noProof="0" dirty="0"/>
            <a:t>Å bruke fagspråk</a:t>
          </a:r>
          <a:endParaRPr lang="nn-NO" sz="3600" b="0" kern="1200" noProof="0" dirty="0"/>
        </a:p>
      </dsp:txBody>
      <dsp:txXfrm>
        <a:off x="1220295" y="2529366"/>
        <a:ext cx="7841388" cy="722940"/>
      </dsp:txXfrm>
    </dsp:sp>
    <dsp:sp modelId="{30D8800F-AEB5-F245-8367-FC807B99E0E4}">
      <dsp:nvSpPr>
        <dsp:cNvPr id="0" name=""/>
        <dsp:cNvSpPr/>
      </dsp:nvSpPr>
      <dsp:spPr>
        <a:xfrm>
          <a:off x="768457" y="2438999"/>
          <a:ext cx="903675" cy="903675"/>
        </a:xfrm>
        <a:prstGeom prst="ellipse">
          <a:avLst/>
        </a:prstGeom>
        <a:solidFill>
          <a:schemeClr val="lt1">
            <a:hueOff val="0"/>
            <a:satOff val="0"/>
            <a:lumOff val="0"/>
            <a:alphaOff val="0"/>
          </a:schemeClr>
        </a:solidFill>
        <a:ln w="12700" cap="flat" cmpd="sng" algn="ctr">
          <a:solidFill>
            <a:schemeClr val="accent2">
              <a:shade val="50000"/>
              <a:hueOff val="-444793"/>
              <a:satOff val="6926"/>
              <a:lumOff val="34499"/>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33DE55-9860-0046-A89D-E8AFE7CF9C13}">
      <dsp:nvSpPr>
        <dsp:cNvPr id="0" name=""/>
        <dsp:cNvSpPr/>
      </dsp:nvSpPr>
      <dsp:spPr>
        <a:xfrm>
          <a:off x="1061299" y="3613430"/>
          <a:ext cx="8000384" cy="722940"/>
        </a:xfrm>
        <a:prstGeom prst="rect">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91440" rIns="91440" bIns="91440" numCol="1" spcCol="1270" anchor="ctr" anchorCtr="0">
          <a:noAutofit/>
        </a:bodyPr>
        <a:lstStyle/>
        <a:p>
          <a:pPr marL="0" lvl="0" indent="0" algn="l" defTabSz="1600200">
            <a:lnSpc>
              <a:spcPct val="90000"/>
            </a:lnSpc>
            <a:spcBef>
              <a:spcPct val="0"/>
            </a:spcBef>
            <a:spcAft>
              <a:spcPct val="35000"/>
            </a:spcAft>
            <a:buNone/>
          </a:pPr>
          <a:r>
            <a:rPr lang="nn-NO" sz="3600" b="0" kern="1200" noProof="0" dirty="0"/>
            <a:t>Jobb med nynorsken</a:t>
          </a:r>
        </a:p>
      </dsp:txBody>
      <dsp:txXfrm>
        <a:off x="1061299" y="3613430"/>
        <a:ext cx="8000384" cy="722940"/>
      </dsp:txXfrm>
    </dsp:sp>
    <dsp:sp modelId="{2E958E4B-9796-794A-A1C2-55B163A64842}">
      <dsp:nvSpPr>
        <dsp:cNvPr id="0" name=""/>
        <dsp:cNvSpPr/>
      </dsp:nvSpPr>
      <dsp:spPr>
        <a:xfrm>
          <a:off x="609461" y="3523063"/>
          <a:ext cx="903675" cy="903675"/>
        </a:xfrm>
        <a:prstGeom prst="ellipse">
          <a:avLst/>
        </a:prstGeom>
        <a:solidFill>
          <a:schemeClr val="lt1">
            <a:hueOff val="0"/>
            <a:satOff val="0"/>
            <a:lumOff val="0"/>
            <a:alphaOff val="0"/>
          </a:schemeClr>
        </a:solidFill>
        <a:ln w="12700" cap="flat" cmpd="sng" algn="ctr">
          <a:solidFill>
            <a:schemeClr val="accent2">
              <a:shade val="50000"/>
              <a:hueOff val="-444793"/>
              <a:satOff val="6926"/>
              <a:lumOff val="34499"/>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1B5446-9E83-AE4C-9E80-EB20BAFF4D2E}">
      <dsp:nvSpPr>
        <dsp:cNvPr id="0" name=""/>
        <dsp:cNvSpPr/>
      </dsp:nvSpPr>
      <dsp:spPr>
        <a:xfrm>
          <a:off x="543261" y="4697494"/>
          <a:ext cx="8518422" cy="722940"/>
        </a:xfrm>
        <a:prstGeom prst="rect">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834" tIns="91440" rIns="91440" bIns="91440" numCol="1" spcCol="1270" anchor="ctr" anchorCtr="0">
          <a:noAutofit/>
        </a:bodyPr>
        <a:lstStyle/>
        <a:p>
          <a:pPr marL="0" lvl="0" indent="0" algn="l" defTabSz="1600200">
            <a:lnSpc>
              <a:spcPct val="90000"/>
            </a:lnSpc>
            <a:spcBef>
              <a:spcPct val="0"/>
            </a:spcBef>
            <a:spcAft>
              <a:spcPct val="35000"/>
            </a:spcAft>
            <a:buNone/>
          </a:pPr>
          <a:r>
            <a:rPr lang="nn-NO" sz="3600" kern="1200" noProof="0" dirty="0"/>
            <a:t>Lag deg ei eiga ord-hugseliste</a:t>
          </a:r>
        </a:p>
      </dsp:txBody>
      <dsp:txXfrm>
        <a:off x="543261" y="4697494"/>
        <a:ext cx="8518422" cy="722940"/>
      </dsp:txXfrm>
    </dsp:sp>
    <dsp:sp modelId="{D9034478-A304-8A44-95A0-13AFDB2F16F4}">
      <dsp:nvSpPr>
        <dsp:cNvPr id="0" name=""/>
        <dsp:cNvSpPr/>
      </dsp:nvSpPr>
      <dsp:spPr>
        <a:xfrm>
          <a:off x="91423" y="4607126"/>
          <a:ext cx="903675" cy="903675"/>
        </a:xfrm>
        <a:prstGeom prst="ellipse">
          <a:avLst/>
        </a:prstGeom>
        <a:solidFill>
          <a:schemeClr val="lt1">
            <a:hueOff val="0"/>
            <a:satOff val="0"/>
            <a:lumOff val="0"/>
            <a:alphaOff val="0"/>
          </a:schemeClr>
        </a:solidFill>
        <a:ln w="12700" cap="flat" cmpd="sng" algn="ctr">
          <a:solidFill>
            <a:schemeClr val="accent2">
              <a:shade val="50000"/>
              <a:hueOff val="-222396"/>
              <a:satOff val="3463"/>
              <a:lumOff val="1725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EA0CD-8C57-F247-BB59-0AEEB13DA1E3}" type="datetimeFigureOut">
              <a:rPr lang="nb-NO" smtClean="0"/>
              <a:t>23.06.2023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12274-E565-C044-9B10-4143027ECE27}" type="slidenum">
              <a:rPr lang="nb-NO" smtClean="0"/>
              <a:t>‹nr.›</a:t>
            </a:fld>
            <a:endParaRPr lang="nb-NO"/>
          </a:p>
        </p:txBody>
      </p:sp>
    </p:spTree>
    <p:extLst>
      <p:ext uri="{BB962C8B-B14F-4D97-AF65-F5344CB8AC3E}">
        <p14:creationId xmlns:p14="http://schemas.microsoft.com/office/powerpoint/2010/main" val="93169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aldar for lysbilete 1"/>
          <p:cNvSpPr>
            <a:spLocks noGrp="1" noRot="1" noChangeAspect="1"/>
          </p:cNvSpPr>
          <p:nvPr>
            <p:ph type="sldImg"/>
          </p:nvPr>
        </p:nvSpPr>
        <p:spPr/>
      </p:sp>
      <p:sp>
        <p:nvSpPr>
          <p:cNvPr id="3" name="Plasshaldar for notat 2"/>
          <p:cNvSpPr>
            <a:spLocks noGrp="1"/>
          </p:cNvSpPr>
          <p:nvPr>
            <p:ph type="body" idx="1"/>
          </p:nvPr>
        </p:nvSpPr>
        <p:spPr/>
        <p:txBody>
          <a:bodyPr/>
          <a:lstStyle/>
          <a:p>
            <a:endParaRPr lang="nn-NO"/>
          </a:p>
        </p:txBody>
      </p:sp>
      <p:sp>
        <p:nvSpPr>
          <p:cNvPr id="4" name="Plasshaldar for lysbiletnummer 3"/>
          <p:cNvSpPr>
            <a:spLocks noGrp="1"/>
          </p:cNvSpPr>
          <p:nvPr>
            <p:ph type="sldNum" sz="quarter" idx="5"/>
          </p:nvPr>
        </p:nvSpPr>
        <p:spPr/>
        <p:txBody>
          <a:bodyPr/>
          <a:lstStyle/>
          <a:p>
            <a:fld id="{32012274-E565-C044-9B10-4143027ECE27}" type="slidenum">
              <a:rPr lang="nb-NO" smtClean="0"/>
              <a:t>1</a:t>
            </a:fld>
            <a:endParaRPr lang="nb-NO"/>
          </a:p>
        </p:txBody>
      </p:sp>
    </p:spTree>
    <p:extLst>
      <p:ext uri="{BB962C8B-B14F-4D97-AF65-F5344CB8AC3E}">
        <p14:creationId xmlns:p14="http://schemas.microsoft.com/office/powerpoint/2010/main" val="2530825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aldar for lysbilete 1"/>
          <p:cNvSpPr>
            <a:spLocks noGrp="1" noRot="1" noChangeAspect="1"/>
          </p:cNvSpPr>
          <p:nvPr>
            <p:ph type="sldImg"/>
          </p:nvPr>
        </p:nvSpPr>
        <p:spPr/>
      </p:sp>
      <p:sp>
        <p:nvSpPr>
          <p:cNvPr id="3" name="Plasshaldar for notat 2"/>
          <p:cNvSpPr>
            <a:spLocks noGrp="1"/>
          </p:cNvSpPr>
          <p:nvPr>
            <p:ph type="body" idx="1"/>
          </p:nvPr>
        </p:nvSpPr>
        <p:spPr/>
        <p:txBody>
          <a:bodyPr/>
          <a:lstStyle/>
          <a:p>
            <a:endParaRPr lang="nn-NO"/>
          </a:p>
        </p:txBody>
      </p:sp>
      <p:sp>
        <p:nvSpPr>
          <p:cNvPr id="4" name="Plasshaldar for lysbiletnummer 3"/>
          <p:cNvSpPr>
            <a:spLocks noGrp="1"/>
          </p:cNvSpPr>
          <p:nvPr>
            <p:ph type="sldNum" sz="quarter" idx="5"/>
          </p:nvPr>
        </p:nvSpPr>
        <p:spPr/>
        <p:txBody>
          <a:bodyPr/>
          <a:lstStyle/>
          <a:p>
            <a:fld id="{32012274-E565-C044-9B10-4143027ECE27}" type="slidenum">
              <a:rPr lang="nb-NO" smtClean="0"/>
              <a:t>14</a:t>
            </a:fld>
            <a:endParaRPr lang="nb-NO"/>
          </a:p>
        </p:txBody>
      </p:sp>
    </p:spTree>
    <p:extLst>
      <p:ext uri="{BB962C8B-B14F-4D97-AF65-F5344CB8AC3E}">
        <p14:creationId xmlns:p14="http://schemas.microsoft.com/office/powerpoint/2010/main" val="397769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CC494C-16A7-5DBD-6B8F-5BFA445111B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B455AA4-36E5-30B7-255A-F60AC18FB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6B23A8A-31F8-AFA2-50CA-F3736BB404E9}"/>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5" name="Plassholder for bunntekst 4">
            <a:extLst>
              <a:ext uri="{FF2B5EF4-FFF2-40B4-BE49-F238E27FC236}">
                <a16:creationId xmlns:a16="http://schemas.microsoft.com/office/drawing/2014/main" id="{CB809C9B-EF80-A2EB-0F90-7C5A1DBB189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75771A1-DC04-3B87-F641-5C830D4FE8AB}"/>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145084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4DF8304-4939-BA68-B7EA-101EBF2FF7F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6977064-F644-30CD-6435-499E5F902A5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B5A307A-46F1-C700-3D2A-B3F9F1AD356B}"/>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5" name="Plassholder for bunntekst 4">
            <a:extLst>
              <a:ext uri="{FF2B5EF4-FFF2-40B4-BE49-F238E27FC236}">
                <a16:creationId xmlns:a16="http://schemas.microsoft.com/office/drawing/2014/main" id="{58C34F32-B254-FA9B-02E8-37531B6BAF2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F06DDAA-F8D4-6F75-B4C7-AD64C53BB508}"/>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249299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F97C3B5-4FCB-5DDA-3B73-6EBDE75CFFC8}"/>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B2017C3-E608-60B5-BFD3-A4A36E276CA5}"/>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DC921F9-73A2-8596-DE27-407D101619D0}"/>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5" name="Plassholder for bunntekst 4">
            <a:extLst>
              <a:ext uri="{FF2B5EF4-FFF2-40B4-BE49-F238E27FC236}">
                <a16:creationId xmlns:a16="http://schemas.microsoft.com/office/drawing/2014/main" id="{7CB0E2CF-8A8D-69CF-FC5D-847772A3A70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07FC107-FBC2-282C-4B4D-4C38B1CFAC11}"/>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237373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290A69-56B1-968D-782B-EDD62D8E89B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B7E5B34-CA62-93B9-C178-DE826DBF3AF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9973F54-C2E8-96BA-E9B1-D5CF228BC03E}"/>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5" name="Plassholder for bunntekst 4">
            <a:extLst>
              <a:ext uri="{FF2B5EF4-FFF2-40B4-BE49-F238E27FC236}">
                <a16:creationId xmlns:a16="http://schemas.microsoft.com/office/drawing/2014/main" id="{96A41F61-536F-0595-C68B-D457AFFFD46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665247A-968A-9659-8CD3-6872F8ACDC66}"/>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319100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CADD87-4923-E49C-D13C-CCD0D6583C7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71998B6-FC63-6A68-1882-4A8CCE8187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08136E3-E381-D5AF-BBA2-DAD044BE2247}"/>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5" name="Plassholder for bunntekst 4">
            <a:extLst>
              <a:ext uri="{FF2B5EF4-FFF2-40B4-BE49-F238E27FC236}">
                <a16:creationId xmlns:a16="http://schemas.microsoft.com/office/drawing/2014/main" id="{7BB07D81-E5E0-1705-A9CA-4DF5DB42044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233E6DA-D622-E29F-5B2F-ED0BE3BB3E21}"/>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22831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D3FDFE-E4CD-B084-F9A7-8B81BF9614E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977F575-6F20-2ED0-F0BE-70CE08FDF907}"/>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F4CC013-A2A1-4CD6-F8F7-E6A6BDBA2EE1}"/>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487D616-A012-385F-A709-8DA7D706E616}"/>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6" name="Plassholder for bunntekst 5">
            <a:extLst>
              <a:ext uri="{FF2B5EF4-FFF2-40B4-BE49-F238E27FC236}">
                <a16:creationId xmlns:a16="http://schemas.microsoft.com/office/drawing/2014/main" id="{A6CEF250-AED3-E242-A3B5-9ABBB56CA2C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990006E-FEEF-730A-7528-470989941147}"/>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152615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69A03D-6B8B-2D33-F383-4215D0E640C1}"/>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7FFB48A-C26E-AF06-CE6F-8650BD5EEF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B2F740C9-CCE3-0698-17D3-AAF1235857C1}"/>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5D10303-E1B9-1D92-8E59-55FA391BD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C5DF796-BB02-3676-EE05-C60246509D6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DB333D9A-6074-2300-CD6B-465DA23726F6}"/>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8" name="Plassholder for bunntekst 7">
            <a:extLst>
              <a:ext uri="{FF2B5EF4-FFF2-40B4-BE49-F238E27FC236}">
                <a16:creationId xmlns:a16="http://schemas.microsoft.com/office/drawing/2014/main" id="{10B3B833-914E-A68E-1BA5-606A62AE7D7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4E5B01C-C5E6-97E2-5C6D-1E0FD246F0AF}"/>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195371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463836-6FC3-7E4A-8656-E606F48A06E5}"/>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3C2B8187-6B96-FB90-6D90-A8450EDBC833}"/>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4" name="Plassholder for bunntekst 3">
            <a:extLst>
              <a:ext uri="{FF2B5EF4-FFF2-40B4-BE49-F238E27FC236}">
                <a16:creationId xmlns:a16="http://schemas.microsoft.com/office/drawing/2014/main" id="{E716D35F-23E3-ABB9-B119-75E97C8C5E2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B9B5166-3D17-7894-8356-46A4D0EDF459}"/>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16999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8747B06-F9B3-4F08-0395-00066A1668F5}"/>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3" name="Plassholder for bunntekst 2">
            <a:extLst>
              <a:ext uri="{FF2B5EF4-FFF2-40B4-BE49-F238E27FC236}">
                <a16:creationId xmlns:a16="http://schemas.microsoft.com/office/drawing/2014/main" id="{0573A833-2AFC-9318-2CA8-4AB5E6A58BC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C80E85C-5919-0175-1F92-2A94318EC277}"/>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82380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A72EDB8-C8B6-8618-384C-2E5A05C5480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323B39D-76C0-6057-2455-947E8EDA0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1BC46B9-97DE-B962-61EE-583B5C9C1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6A6FA20-31DD-8EE4-72C0-8B3126A2FB14}"/>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6" name="Plassholder for bunntekst 5">
            <a:extLst>
              <a:ext uri="{FF2B5EF4-FFF2-40B4-BE49-F238E27FC236}">
                <a16:creationId xmlns:a16="http://schemas.microsoft.com/office/drawing/2014/main" id="{2FF39E7C-3A92-B4D4-305B-FE3D2AAA58D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225A80A-AE53-0FEC-F199-C02047490C3A}"/>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175518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2278606-E9A6-E460-6819-FA508007074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4212F8F-39BD-1D3E-A91D-79ABC49CB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86F0F030-8E2D-B5EF-8541-F2AF810A8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D1CC52A-E20E-5534-9FEA-65441CD3A88C}"/>
              </a:ext>
            </a:extLst>
          </p:cNvPr>
          <p:cNvSpPr>
            <a:spLocks noGrp="1"/>
          </p:cNvSpPr>
          <p:nvPr>
            <p:ph type="dt" sz="half" idx="10"/>
          </p:nvPr>
        </p:nvSpPr>
        <p:spPr/>
        <p:txBody>
          <a:bodyPr/>
          <a:lstStyle/>
          <a:p>
            <a:fld id="{98448F08-C24D-EF4B-97CA-86C2CF3C755C}" type="datetimeFigureOut">
              <a:rPr lang="nb-NO" smtClean="0"/>
              <a:t>23.06.2023</a:t>
            </a:fld>
            <a:endParaRPr lang="nb-NO"/>
          </a:p>
        </p:txBody>
      </p:sp>
      <p:sp>
        <p:nvSpPr>
          <p:cNvPr id="6" name="Plassholder for bunntekst 5">
            <a:extLst>
              <a:ext uri="{FF2B5EF4-FFF2-40B4-BE49-F238E27FC236}">
                <a16:creationId xmlns:a16="http://schemas.microsoft.com/office/drawing/2014/main" id="{766977A4-720A-A663-07B2-880CB11B76A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587046F-264D-3F76-E642-481E6CE4F104}"/>
              </a:ext>
            </a:extLst>
          </p:cNvPr>
          <p:cNvSpPr>
            <a:spLocks noGrp="1"/>
          </p:cNvSpPr>
          <p:nvPr>
            <p:ph type="sldNum" sz="quarter" idx="12"/>
          </p:nvPr>
        </p:nvSpPr>
        <p:spPr/>
        <p:txBody>
          <a:bodyPr/>
          <a:lstStyle/>
          <a:p>
            <a:fld id="{8C3F5B0F-FB6B-374E-B8F7-718C5A063080}" type="slidenum">
              <a:rPr lang="nb-NO" smtClean="0"/>
              <a:t>‹nr.›</a:t>
            </a:fld>
            <a:endParaRPr lang="nb-NO"/>
          </a:p>
        </p:txBody>
      </p:sp>
    </p:spTree>
    <p:extLst>
      <p:ext uri="{BB962C8B-B14F-4D97-AF65-F5344CB8AC3E}">
        <p14:creationId xmlns:p14="http://schemas.microsoft.com/office/powerpoint/2010/main" val="145117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A1ADD26-7532-2B94-9CE6-260774DF98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6F29948-3AB8-074D-5D7E-7F772DDAF0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AB8051A-D236-56F0-656D-18C53053A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48F08-C24D-EF4B-97CA-86C2CF3C755C}" type="datetimeFigureOut">
              <a:rPr lang="nb-NO" smtClean="0"/>
              <a:t>23.06.2023</a:t>
            </a:fld>
            <a:endParaRPr lang="nb-NO"/>
          </a:p>
        </p:txBody>
      </p:sp>
      <p:sp>
        <p:nvSpPr>
          <p:cNvPr id="5" name="Plassholder for bunntekst 4">
            <a:extLst>
              <a:ext uri="{FF2B5EF4-FFF2-40B4-BE49-F238E27FC236}">
                <a16:creationId xmlns:a16="http://schemas.microsoft.com/office/drawing/2014/main" id="{18C719D3-DAB0-D065-CEB5-484C295135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7B9AF02E-152F-560D-6DCF-0A99A9825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F5B0F-FB6B-374E-B8F7-718C5A063080}" type="slidenum">
              <a:rPr lang="nb-NO" smtClean="0"/>
              <a:t>‹nr.›</a:t>
            </a:fld>
            <a:endParaRPr lang="nb-NO"/>
          </a:p>
        </p:txBody>
      </p:sp>
    </p:spTree>
    <p:extLst>
      <p:ext uri="{BB962C8B-B14F-4D97-AF65-F5344CB8AC3E}">
        <p14:creationId xmlns:p14="http://schemas.microsoft.com/office/powerpoint/2010/main" val="3890407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framtida.no/2020/12/18-synne-vo"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nynorsksenteret.no/uploads/documents/Frasesamling.docx" TargetMode="Externa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dla.no/nb/subject:af91136f-7da8-4cf1-b0ba-0ea6acdf1489/topic:c8c3ba94-24ce-4c6d-aeb1-00d233c9516a/topic:ad54c9c7-7a9a-4213-a056-f0cbbbc7c584/resource:c4df63ed-cb96-4dfc-9029-c19db166b462"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IZH6EtpUtMQ?feature=oembed"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genius.com/Synne-vo-heime-lyric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3"/>
          <a:srcRect l="2314" r="8841" b="-1"/>
          <a:stretch/>
        </p:blipFill>
        <p:spPr>
          <a:xfrm>
            <a:off x="-19050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1831658" y="2257842"/>
            <a:ext cx="7243763" cy="2277547"/>
          </a:xfrm>
          <a:prstGeom prst="rect">
            <a:avLst/>
          </a:prstGeom>
          <a:noFill/>
        </p:spPr>
        <p:txBody>
          <a:bodyPr wrap="square" rtlCol="0">
            <a:spAutoFit/>
          </a:bodyPr>
          <a:lstStyle/>
          <a:p>
            <a:pPr algn="ctr"/>
            <a:r>
              <a:rPr lang="nn-NO" sz="5400" b="1" dirty="0">
                <a:solidFill>
                  <a:schemeClr val="bg1"/>
                </a:solidFill>
              </a:rPr>
              <a:t>Heime</a:t>
            </a:r>
            <a:r>
              <a:rPr lang="nn-NO" sz="4400" dirty="0">
                <a:solidFill>
                  <a:schemeClr val="bg1"/>
                </a:solidFill>
              </a:rPr>
              <a:t> – eit undervisningsopplegg om tilhøyrsle, identitet og språk</a:t>
            </a:r>
          </a:p>
        </p:txBody>
      </p:sp>
    </p:spTree>
    <p:extLst>
      <p:ext uri="{BB962C8B-B14F-4D97-AF65-F5344CB8AC3E}">
        <p14:creationId xmlns:p14="http://schemas.microsoft.com/office/powerpoint/2010/main" val="168011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n-NO" dirty="0"/>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190500" y="-271463"/>
            <a:ext cx="12572999" cy="7129463"/>
          </a:xfrm>
          <a:prstGeom prst="rect">
            <a:avLst/>
          </a:prstGeom>
        </p:spPr>
      </p:pic>
      <p:graphicFrame>
        <p:nvGraphicFramePr>
          <p:cNvPr id="8" name="Diagram 7">
            <a:extLst>
              <a:ext uri="{FF2B5EF4-FFF2-40B4-BE49-F238E27FC236}">
                <a16:creationId xmlns:a16="http://schemas.microsoft.com/office/drawing/2014/main" id="{D56C5F8F-7389-BAD7-98CC-32A85D816CD0}"/>
              </a:ext>
            </a:extLst>
          </p:cNvPr>
          <p:cNvGraphicFramePr/>
          <p:nvPr>
            <p:extLst>
              <p:ext uri="{D42A27DB-BD31-4B8C-83A1-F6EECF244321}">
                <p14:modId xmlns:p14="http://schemas.microsoft.com/office/powerpoint/2010/main" val="3171365295"/>
              </p:ext>
            </p:extLst>
          </p:nvPr>
        </p:nvGraphicFramePr>
        <p:xfrm>
          <a:off x="2409825" y="1122364"/>
          <a:ext cx="9144000" cy="5781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kstSylinder 8">
            <a:extLst>
              <a:ext uri="{FF2B5EF4-FFF2-40B4-BE49-F238E27FC236}">
                <a16:creationId xmlns:a16="http://schemas.microsoft.com/office/drawing/2014/main" id="{5959EDF2-AD24-7CE1-58E8-751B240B5F50}"/>
              </a:ext>
            </a:extLst>
          </p:cNvPr>
          <p:cNvSpPr txBox="1"/>
          <p:nvPr/>
        </p:nvSpPr>
        <p:spPr>
          <a:xfrm>
            <a:off x="1771650" y="-55185"/>
            <a:ext cx="9144000" cy="1569660"/>
          </a:xfrm>
          <a:prstGeom prst="rect">
            <a:avLst/>
          </a:prstGeom>
          <a:noFill/>
        </p:spPr>
        <p:txBody>
          <a:bodyPr wrap="square" rtlCol="0">
            <a:spAutoFit/>
          </a:bodyPr>
          <a:lstStyle/>
          <a:p>
            <a:pPr lvl="0" algn="ctr"/>
            <a:r>
              <a:rPr lang="nn-NO" sz="4800" b="0" dirty="0">
                <a:solidFill>
                  <a:schemeClr val="bg1"/>
                </a:solidFill>
              </a:rPr>
              <a:t>Diskuter gjerne to og to saman før de startar å skrive</a:t>
            </a:r>
            <a:endParaRPr lang="nn-NO" sz="4800" dirty="0">
              <a:solidFill>
                <a:schemeClr val="bg1"/>
              </a:solidFill>
            </a:endParaRPr>
          </a:p>
        </p:txBody>
      </p:sp>
    </p:spTree>
    <p:extLst>
      <p:ext uri="{BB962C8B-B14F-4D97-AF65-F5344CB8AC3E}">
        <p14:creationId xmlns:p14="http://schemas.microsoft.com/office/powerpoint/2010/main" val="70985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2474118" y="2463265"/>
            <a:ext cx="7243763" cy="2154436"/>
          </a:xfrm>
          <a:custGeom>
            <a:avLst/>
            <a:gdLst>
              <a:gd name="connsiteX0" fmla="*/ 0 w 7243763"/>
              <a:gd name="connsiteY0" fmla="*/ 0 h 2154436"/>
              <a:gd name="connsiteX1" fmla="*/ 803399 w 7243763"/>
              <a:gd name="connsiteY1" fmla="*/ 0 h 2154436"/>
              <a:gd name="connsiteX2" fmla="*/ 1389485 w 7243763"/>
              <a:gd name="connsiteY2" fmla="*/ 0 h 2154436"/>
              <a:gd name="connsiteX3" fmla="*/ 1903134 w 7243763"/>
              <a:gd name="connsiteY3" fmla="*/ 0 h 2154436"/>
              <a:gd name="connsiteX4" fmla="*/ 2706533 w 7243763"/>
              <a:gd name="connsiteY4" fmla="*/ 0 h 2154436"/>
              <a:gd name="connsiteX5" fmla="*/ 3509932 w 7243763"/>
              <a:gd name="connsiteY5" fmla="*/ 0 h 2154436"/>
              <a:gd name="connsiteX6" fmla="*/ 4313332 w 7243763"/>
              <a:gd name="connsiteY6" fmla="*/ 0 h 2154436"/>
              <a:gd name="connsiteX7" fmla="*/ 5116731 w 7243763"/>
              <a:gd name="connsiteY7" fmla="*/ 0 h 2154436"/>
              <a:gd name="connsiteX8" fmla="*/ 5847692 w 7243763"/>
              <a:gd name="connsiteY8" fmla="*/ 0 h 2154436"/>
              <a:gd name="connsiteX9" fmla="*/ 6651091 w 7243763"/>
              <a:gd name="connsiteY9" fmla="*/ 0 h 2154436"/>
              <a:gd name="connsiteX10" fmla="*/ 7243763 w 7243763"/>
              <a:gd name="connsiteY10" fmla="*/ 0 h 2154436"/>
              <a:gd name="connsiteX11" fmla="*/ 7243763 w 7243763"/>
              <a:gd name="connsiteY11" fmla="*/ 538609 h 2154436"/>
              <a:gd name="connsiteX12" fmla="*/ 7243763 w 7243763"/>
              <a:gd name="connsiteY12" fmla="*/ 1034129 h 2154436"/>
              <a:gd name="connsiteX13" fmla="*/ 7243763 w 7243763"/>
              <a:gd name="connsiteY13" fmla="*/ 1529650 h 2154436"/>
              <a:gd name="connsiteX14" fmla="*/ 7243763 w 7243763"/>
              <a:gd name="connsiteY14" fmla="*/ 2154436 h 2154436"/>
              <a:gd name="connsiteX15" fmla="*/ 6802552 w 7243763"/>
              <a:gd name="connsiteY15" fmla="*/ 2154436 h 2154436"/>
              <a:gd name="connsiteX16" fmla="*/ 6361341 w 7243763"/>
              <a:gd name="connsiteY16" fmla="*/ 2154436 h 2154436"/>
              <a:gd name="connsiteX17" fmla="*/ 5557942 w 7243763"/>
              <a:gd name="connsiteY17" fmla="*/ 2154436 h 2154436"/>
              <a:gd name="connsiteX18" fmla="*/ 4754543 w 7243763"/>
              <a:gd name="connsiteY18" fmla="*/ 2154436 h 2154436"/>
              <a:gd name="connsiteX19" fmla="*/ 4168456 w 7243763"/>
              <a:gd name="connsiteY19" fmla="*/ 2154436 h 2154436"/>
              <a:gd name="connsiteX20" fmla="*/ 3582370 w 7243763"/>
              <a:gd name="connsiteY20" fmla="*/ 2154436 h 2154436"/>
              <a:gd name="connsiteX21" fmla="*/ 3141159 w 7243763"/>
              <a:gd name="connsiteY21" fmla="*/ 2154436 h 2154436"/>
              <a:gd name="connsiteX22" fmla="*/ 2410198 w 7243763"/>
              <a:gd name="connsiteY22" fmla="*/ 2154436 h 2154436"/>
              <a:gd name="connsiteX23" fmla="*/ 1968986 w 7243763"/>
              <a:gd name="connsiteY23" fmla="*/ 2154436 h 2154436"/>
              <a:gd name="connsiteX24" fmla="*/ 1527775 w 7243763"/>
              <a:gd name="connsiteY24" fmla="*/ 2154436 h 2154436"/>
              <a:gd name="connsiteX25" fmla="*/ 796814 w 7243763"/>
              <a:gd name="connsiteY25" fmla="*/ 2154436 h 2154436"/>
              <a:gd name="connsiteX26" fmla="*/ 0 w 7243763"/>
              <a:gd name="connsiteY26" fmla="*/ 2154436 h 2154436"/>
              <a:gd name="connsiteX27" fmla="*/ 0 w 7243763"/>
              <a:gd name="connsiteY27" fmla="*/ 1615827 h 2154436"/>
              <a:gd name="connsiteX28" fmla="*/ 0 w 7243763"/>
              <a:gd name="connsiteY28" fmla="*/ 1141851 h 2154436"/>
              <a:gd name="connsiteX29" fmla="*/ 0 w 7243763"/>
              <a:gd name="connsiteY29" fmla="*/ 560153 h 2154436"/>
              <a:gd name="connsiteX30" fmla="*/ 0 w 7243763"/>
              <a:gd name="connsiteY30" fmla="*/ 0 h 21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243763" h="2154436" fill="none" extrusionOk="0">
                <a:moveTo>
                  <a:pt x="0" y="0"/>
                </a:moveTo>
                <a:cubicBezTo>
                  <a:pt x="365156" y="38481"/>
                  <a:pt x="530129" y="-26258"/>
                  <a:pt x="803399" y="0"/>
                </a:cubicBezTo>
                <a:cubicBezTo>
                  <a:pt x="1076669" y="26258"/>
                  <a:pt x="1155717" y="-24252"/>
                  <a:pt x="1389485" y="0"/>
                </a:cubicBezTo>
                <a:cubicBezTo>
                  <a:pt x="1623253" y="24252"/>
                  <a:pt x="1682362" y="-8094"/>
                  <a:pt x="1903134" y="0"/>
                </a:cubicBezTo>
                <a:cubicBezTo>
                  <a:pt x="2123906" y="8094"/>
                  <a:pt x="2371308" y="284"/>
                  <a:pt x="2706533" y="0"/>
                </a:cubicBezTo>
                <a:cubicBezTo>
                  <a:pt x="3041758" y="-284"/>
                  <a:pt x="3206276" y="-26140"/>
                  <a:pt x="3509932" y="0"/>
                </a:cubicBezTo>
                <a:cubicBezTo>
                  <a:pt x="3813588" y="26140"/>
                  <a:pt x="4128623" y="-33715"/>
                  <a:pt x="4313332" y="0"/>
                </a:cubicBezTo>
                <a:cubicBezTo>
                  <a:pt x="4498041" y="33715"/>
                  <a:pt x="4872047" y="17953"/>
                  <a:pt x="5116731" y="0"/>
                </a:cubicBezTo>
                <a:cubicBezTo>
                  <a:pt x="5361415" y="-17953"/>
                  <a:pt x="5493600" y="16220"/>
                  <a:pt x="5847692" y="0"/>
                </a:cubicBezTo>
                <a:cubicBezTo>
                  <a:pt x="6201784" y="-16220"/>
                  <a:pt x="6301659" y="-15216"/>
                  <a:pt x="6651091" y="0"/>
                </a:cubicBezTo>
                <a:cubicBezTo>
                  <a:pt x="7000523" y="15216"/>
                  <a:pt x="7069022" y="-18896"/>
                  <a:pt x="7243763" y="0"/>
                </a:cubicBezTo>
                <a:cubicBezTo>
                  <a:pt x="7236342" y="144013"/>
                  <a:pt x="7244458" y="393145"/>
                  <a:pt x="7243763" y="538609"/>
                </a:cubicBezTo>
                <a:cubicBezTo>
                  <a:pt x="7243068" y="684073"/>
                  <a:pt x="7265230" y="842926"/>
                  <a:pt x="7243763" y="1034129"/>
                </a:cubicBezTo>
                <a:cubicBezTo>
                  <a:pt x="7222296" y="1225332"/>
                  <a:pt x="7232193" y="1429562"/>
                  <a:pt x="7243763" y="1529650"/>
                </a:cubicBezTo>
                <a:cubicBezTo>
                  <a:pt x="7255333" y="1629738"/>
                  <a:pt x="7259057" y="1972525"/>
                  <a:pt x="7243763" y="2154436"/>
                </a:cubicBezTo>
                <a:cubicBezTo>
                  <a:pt x="7128509" y="2138965"/>
                  <a:pt x="6968059" y="2157705"/>
                  <a:pt x="6802552" y="2154436"/>
                </a:cubicBezTo>
                <a:cubicBezTo>
                  <a:pt x="6637045" y="2151167"/>
                  <a:pt x="6580396" y="2136327"/>
                  <a:pt x="6361341" y="2154436"/>
                </a:cubicBezTo>
                <a:cubicBezTo>
                  <a:pt x="6142286" y="2172545"/>
                  <a:pt x="5857096" y="2121137"/>
                  <a:pt x="5557942" y="2154436"/>
                </a:cubicBezTo>
                <a:cubicBezTo>
                  <a:pt x="5258788" y="2187735"/>
                  <a:pt x="5016502" y="2121033"/>
                  <a:pt x="4754543" y="2154436"/>
                </a:cubicBezTo>
                <a:cubicBezTo>
                  <a:pt x="4492584" y="2187839"/>
                  <a:pt x="4337878" y="2168687"/>
                  <a:pt x="4168456" y="2154436"/>
                </a:cubicBezTo>
                <a:cubicBezTo>
                  <a:pt x="3999034" y="2140185"/>
                  <a:pt x="3729039" y="2180679"/>
                  <a:pt x="3582370" y="2154436"/>
                </a:cubicBezTo>
                <a:cubicBezTo>
                  <a:pt x="3435701" y="2128193"/>
                  <a:pt x="3258888" y="2138480"/>
                  <a:pt x="3141159" y="2154436"/>
                </a:cubicBezTo>
                <a:cubicBezTo>
                  <a:pt x="3023430" y="2170392"/>
                  <a:pt x="2561931" y="2176574"/>
                  <a:pt x="2410198" y="2154436"/>
                </a:cubicBezTo>
                <a:cubicBezTo>
                  <a:pt x="2258465" y="2132298"/>
                  <a:pt x="2118248" y="2162815"/>
                  <a:pt x="1968986" y="2154436"/>
                </a:cubicBezTo>
                <a:cubicBezTo>
                  <a:pt x="1819724" y="2146057"/>
                  <a:pt x="1714369" y="2163998"/>
                  <a:pt x="1527775" y="2154436"/>
                </a:cubicBezTo>
                <a:cubicBezTo>
                  <a:pt x="1341181" y="2144874"/>
                  <a:pt x="961232" y="2123397"/>
                  <a:pt x="796814" y="2154436"/>
                </a:cubicBezTo>
                <a:cubicBezTo>
                  <a:pt x="632396" y="2185475"/>
                  <a:pt x="210804" y="2151111"/>
                  <a:pt x="0" y="2154436"/>
                </a:cubicBezTo>
                <a:cubicBezTo>
                  <a:pt x="-23505" y="1897897"/>
                  <a:pt x="-2523" y="1823327"/>
                  <a:pt x="0" y="1615827"/>
                </a:cubicBezTo>
                <a:cubicBezTo>
                  <a:pt x="2523" y="1408327"/>
                  <a:pt x="165" y="1311023"/>
                  <a:pt x="0" y="1141851"/>
                </a:cubicBezTo>
                <a:cubicBezTo>
                  <a:pt x="-165" y="972679"/>
                  <a:pt x="6979" y="730000"/>
                  <a:pt x="0" y="560153"/>
                </a:cubicBezTo>
                <a:cubicBezTo>
                  <a:pt x="-6979" y="390306"/>
                  <a:pt x="-7698" y="227956"/>
                  <a:pt x="0" y="0"/>
                </a:cubicBezTo>
                <a:close/>
              </a:path>
              <a:path w="7243763" h="2154436" stroke="0" extrusionOk="0">
                <a:moveTo>
                  <a:pt x="0" y="0"/>
                </a:moveTo>
                <a:cubicBezTo>
                  <a:pt x="209225" y="-16659"/>
                  <a:pt x="485923" y="-9404"/>
                  <a:pt x="803399" y="0"/>
                </a:cubicBezTo>
                <a:cubicBezTo>
                  <a:pt x="1120875" y="9404"/>
                  <a:pt x="1238230" y="-28708"/>
                  <a:pt x="1389485" y="0"/>
                </a:cubicBezTo>
                <a:cubicBezTo>
                  <a:pt x="1540740" y="28708"/>
                  <a:pt x="1724922" y="6102"/>
                  <a:pt x="1903134" y="0"/>
                </a:cubicBezTo>
                <a:cubicBezTo>
                  <a:pt x="2081346" y="-6102"/>
                  <a:pt x="2288337" y="-11503"/>
                  <a:pt x="2489220" y="0"/>
                </a:cubicBezTo>
                <a:cubicBezTo>
                  <a:pt x="2690103" y="11503"/>
                  <a:pt x="3004806" y="-24664"/>
                  <a:pt x="3292620" y="0"/>
                </a:cubicBezTo>
                <a:cubicBezTo>
                  <a:pt x="3580434" y="24664"/>
                  <a:pt x="3669074" y="-29174"/>
                  <a:pt x="3878706" y="0"/>
                </a:cubicBezTo>
                <a:cubicBezTo>
                  <a:pt x="4088338" y="29174"/>
                  <a:pt x="4291720" y="19928"/>
                  <a:pt x="4609667" y="0"/>
                </a:cubicBezTo>
                <a:cubicBezTo>
                  <a:pt x="4927614" y="-19928"/>
                  <a:pt x="5127589" y="-20348"/>
                  <a:pt x="5340629" y="0"/>
                </a:cubicBezTo>
                <a:cubicBezTo>
                  <a:pt x="5553669" y="20348"/>
                  <a:pt x="5600548" y="-12127"/>
                  <a:pt x="5781840" y="0"/>
                </a:cubicBezTo>
                <a:cubicBezTo>
                  <a:pt x="5963132" y="12127"/>
                  <a:pt x="6280839" y="-33620"/>
                  <a:pt x="6512801" y="0"/>
                </a:cubicBezTo>
                <a:cubicBezTo>
                  <a:pt x="6744763" y="33620"/>
                  <a:pt x="7078104" y="22379"/>
                  <a:pt x="7243763" y="0"/>
                </a:cubicBezTo>
                <a:cubicBezTo>
                  <a:pt x="7222162" y="245894"/>
                  <a:pt x="7255707" y="291973"/>
                  <a:pt x="7243763" y="581698"/>
                </a:cubicBezTo>
                <a:cubicBezTo>
                  <a:pt x="7231819" y="871423"/>
                  <a:pt x="7245926" y="879056"/>
                  <a:pt x="7243763" y="1055674"/>
                </a:cubicBezTo>
                <a:cubicBezTo>
                  <a:pt x="7241600" y="1232292"/>
                  <a:pt x="7218555" y="1413414"/>
                  <a:pt x="7243763" y="1594283"/>
                </a:cubicBezTo>
                <a:cubicBezTo>
                  <a:pt x="7268971" y="1775152"/>
                  <a:pt x="7233491" y="2036053"/>
                  <a:pt x="7243763" y="2154436"/>
                </a:cubicBezTo>
                <a:cubicBezTo>
                  <a:pt x="7044487" y="2132987"/>
                  <a:pt x="6793055" y="2182708"/>
                  <a:pt x="6657677" y="2154436"/>
                </a:cubicBezTo>
                <a:cubicBezTo>
                  <a:pt x="6522299" y="2126164"/>
                  <a:pt x="6214178" y="2132221"/>
                  <a:pt x="6071590" y="2154436"/>
                </a:cubicBezTo>
                <a:cubicBezTo>
                  <a:pt x="5929002" y="2176651"/>
                  <a:pt x="5646998" y="2166365"/>
                  <a:pt x="5413067" y="2154436"/>
                </a:cubicBezTo>
                <a:cubicBezTo>
                  <a:pt x="5179136" y="2142507"/>
                  <a:pt x="5079260" y="2155100"/>
                  <a:pt x="4971856" y="2154436"/>
                </a:cubicBezTo>
                <a:cubicBezTo>
                  <a:pt x="4864452" y="2153772"/>
                  <a:pt x="4618068" y="2145198"/>
                  <a:pt x="4458207" y="2154436"/>
                </a:cubicBezTo>
                <a:cubicBezTo>
                  <a:pt x="4298346" y="2163674"/>
                  <a:pt x="4061223" y="2178808"/>
                  <a:pt x="3799683" y="2154436"/>
                </a:cubicBezTo>
                <a:cubicBezTo>
                  <a:pt x="3538143" y="2130064"/>
                  <a:pt x="3447584" y="2171575"/>
                  <a:pt x="3213597" y="2154436"/>
                </a:cubicBezTo>
                <a:cubicBezTo>
                  <a:pt x="2979610" y="2137297"/>
                  <a:pt x="2578460" y="2120506"/>
                  <a:pt x="2410198" y="2154436"/>
                </a:cubicBezTo>
                <a:cubicBezTo>
                  <a:pt x="2241936" y="2188366"/>
                  <a:pt x="2173665" y="2174191"/>
                  <a:pt x="1968986" y="2154436"/>
                </a:cubicBezTo>
                <a:cubicBezTo>
                  <a:pt x="1764307" y="2134681"/>
                  <a:pt x="1633462" y="2149545"/>
                  <a:pt x="1527775" y="2154436"/>
                </a:cubicBezTo>
                <a:cubicBezTo>
                  <a:pt x="1422088" y="2159327"/>
                  <a:pt x="901511" y="2124399"/>
                  <a:pt x="724376" y="2154436"/>
                </a:cubicBezTo>
                <a:cubicBezTo>
                  <a:pt x="547241" y="2184473"/>
                  <a:pt x="257218" y="2185666"/>
                  <a:pt x="0" y="2154436"/>
                </a:cubicBezTo>
                <a:cubicBezTo>
                  <a:pt x="7785" y="2010898"/>
                  <a:pt x="-4528" y="1796135"/>
                  <a:pt x="0" y="1680460"/>
                </a:cubicBezTo>
                <a:cubicBezTo>
                  <a:pt x="4528" y="1564785"/>
                  <a:pt x="-13124" y="1271218"/>
                  <a:pt x="0" y="1163395"/>
                </a:cubicBezTo>
                <a:cubicBezTo>
                  <a:pt x="13124" y="1055573"/>
                  <a:pt x="-25456" y="837341"/>
                  <a:pt x="0" y="603242"/>
                </a:cubicBezTo>
                <a:cubicBezTo>
                  <a:pt x="25456" y="369143"/>
                  <a:pt x="-26128" y="300895"/>
                  <a:pt x="0" y="0"/>
                </a:cubicBezTo>
                <a:close/>
              </a:path>
            </a:pathLst>
          </a:custGeom>
          <a:ln w="76200">
            <a:solidFill>
              <a:schemeClr val="bg1"/>
            </a:solidFill>
            <a:extLst>
              <a:ext uri="{C807C97D-BFC1-408E-A445-0C87EB9F89A2}">
                <ask:lineSketchStyleProps xmlns:ask="http://schemas.microsoft.com/office/drawing/2018/sketchyshapes" sd="2862690975">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nn-NO" sz="5400" b="1" dirty="0">
                <a:solidFill>
                  <a:schemeClr val="tx1"/>
                </a:solidFill>
              </a:rPr>
              <a:t>Skriveøving 2</a:t>
            </a:r>
            <a:r>
              <a:rPr lang="nn-NO" sz="5400" b="1" dirty="0">
                <a:solidFill>
                  <a:schemeClr val="tx1"/>
                </a:solidFill>
                <a:cs typeface="Calibri" panose="020F0502020204030204"/>
              </a:rPr>
              <a:t> </a:t>
            </a:r>
            <a:endParaRPr lang="nn-NO" dirty="0">
              <a:solidFill>
                <a:schemeClr val="tx1"/>
              </a:solidFill>
              <a:cs typeface="Calibri" panose="020F0502020204030204"/>
            </a:endParaRPr>
          </a:p>
          <a:p>
            <a:r>
              <a:rPr lang="nn-NO" sz="1600" dirty="0">
                <a:ea typeface="+mn-lt"/>
                <a:cs typeface="+mn-lt"/>
              </a:rPr>
              <a:t>Denne skriveøvinga er bygd opp av tre spørsmål, to kortsvarsoppgåver og ei langsvarsoppgåve. I dei to fyrste oppgåvene skal du ta utgangspunkt i ein tekst av Synne Vo og svare på spørsmål knytt til teksten. I den siste oppgåva skal du reflektere over korleis språk og identitet er knytt saman. Dette er oppgåver som gir deg god øving inn mot eksamen i norsk skriftleg.</a:t>
            </a:r>
          </a:p>
        </p:txBody>
      </p:sp>
    </p:spTree>
    <p:extLst>
      <p:ext uri="{BB962C8B-B14F-4D97-AF65-F5344CB8AC3E}">
        <p14:creationId xmlns:p14="http://schemas.microsoft.com/office/powerpoint/2010/main" val="121297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2474118" y="147418"/>
            <a:ext cx="7243763" cy="6155531"/>
          </a:xfrm>
          <a:custGeom>
            <a:avLst/>
            <a:gdLst>
              <a:gd name="connsiteX0" fmla="*/ 0 w 7243763"/>
              <a:gd name="connsiteY0" fmla="*/ 0 h 6155531"/>
              <a:gd name="connsiteX1" fmla="*/ 803399 w 7243763"/>
              <a:gd name="connsiteY1" fmla="*/ 0 h 6155531"/>
              <a:gd name="connsiteX2" fmla="*/ 1389485 w 7243763"/>
              <a:gd name="connsiteY2" fmla="*/ 0 h 6155531"/>
              <a:gd name="connsiteX3" fmla="*/ 1903134 w 7243763"/>
              <a:gd name="connsiteY3" fmla="*/ 0 h 6155531"/>
              <a:gd name="connsiteX4" fmla="*/ 2561658 w 7243763"/>
              <a:gd name="connsiteY4" fmla="*/ 0 h 6155531"/>
              <a:gd name="connsiteX5" fmla="*/ 3292620 w 7243763"/>
              <a:gd name="connsiteY5" fmla="*/ 0 h 6155531"/>
              <a:gd name="connsiteX6" fmla="*/ 3806268 w 7243763"/>
              <a:gd name="connsiteY6" fmla="*/ 0 h 6155531"/>
              <a:gd name="connsiteX7" fmla="*/ 4464792 w 7243763"/>
              <a:gd name="connsiteY7" fmla="*/ 0 h 6155531"/>
              <a:gd name="connsiteX8" fmla="*/ 5123316 w 7243763"/>
              <a:gd name="connsiteY8" fmla="*/ 0 h 6155531"/>
              <a:gd name="connsiteX9" fmla="*/ 5709402 w 7243763"/>
              <a:gd name="connsiteY9" fmla="*/ 0 h 6155531"/>
              <a:gd name="connsiteX10" fmla="*/ 6440364 w 7243763"/>
              <a:gd name="connsiteY10" fmla="*/ 0 h 6155531"/>
              <a:gd name="connsiteX11" fmla="*/ 7243763 w 7243763"/>
              <a:gd name="connsiteY11" fmla="*/ 0 h 6155531"/>
              <a:gd name="connsiteX12" fmla="*/ 7243763 w 7243763"/>
              <a:gd name="connsiteY12" fmla="*/ 745503 h 6155531"/>
              <a:gd name="connsiteX13" fmla="*/ 7243763 w 7243763"/>
              <a:gd name="connsiteY13" fmla="*/ 1552562 h 6155531"/>
              <a:gd name="connsiteX14" fmla="*/ 7243763 w 7243763"/>
              <a:gd name="connsiteY14" fmla="*/ 2051844 h 6155531"/>
              <a:gd name="connsiteX15" fmla="*/ 7243763 w 7243763"/>
              <a:gd name="connsiteY15" fmla="*/ 2551126 h 6155531"/>
              <a:gd name="connsiteX16" fmla="*/ 7243763 w 7243763"/>
              <a:gd name="connsiteY16" fmla="*/ 3296629 h 6155531"/>
              <a:gd name="connsiteX17" fmla="*/ 7243763 w 7243763"/>
              <a:gd name="connsiteY17" fmla="*/ 4042132 h 6155531"/>
              <a:gd name="connsiteX18" fmla="*/ 7243763 w 7243763"/>
              <a:gd name="connsiteY18" fmla="*/ 4849191 h 6155531"/>
              <a:gd name="connsiteX19" fmla="*/ 7243763 w 7243763"/>
              <a:gd name="connsiteY19" fmla="*/ 5471583 h 6155531"/>
              <a:gd name="connsiteX20" fmla="*/ 7243763 w 7243763"/>
              <a:gd name="connsiteY20" fmla="*/ 6155531 h 6155531"/>
              <a:gd name="connsiteX21" fmla="*/ 6802552 w 7243763"/>
              <a:gd name="connsiteY21" fmla="*/ 6155531 h 6155531"/>
              <a:gd name="connsiteX22" fmla="*/ 6071590 w 7243763"/>
              <a:gd name="connsiteY22" fmla="*/ 6155531 h 6155531"/>
              <a:gd name="connsiteX23" fmla="*/ 5413067 w 7243763"/>
              <a:gd name="connsiteY23" fmla="*/ 6155531 h 6155531"/>
              <a:gd name="connsiteX24" fmla="*/ 4609667 w 7243763"/>
              <a:gd name="connsiteY24" fmla="*/ 6155531 h 6155531"/>
              <a:gd name="connsiteX25" fmla="*/ 3878706 w 7243763"/>
              <a:gd name="connsiteY25" fmla="*/ 6155531 h 6155531"/>
              <a:gd name="connsiteX26" fmla="*/ 3437495 w 7243763"/>
              <a:gd name="connsiteY26" fmla="*/ 6155531 h 6155531"/>
              <a:gd name="connsiteX27" fmla="*/ 2634096 w 7243763"/>
              <a:gd name="connsiteY27" fmla="*/ 6155531 h 6155531"/>
              <a:gd name="connsiteX28" fmla="*/ 1975572 w 7243763"/>
              <a:gd name="connsiteY28" fmla="*/ 6155531 h 6155531"/>
              <a:gd name="connsiteX29" fmla="*/ 1317048 w 7243763"/>
              <a:gd name="connsiteY29" fmla="*/ 6155531 h 6155531"/>
              <a:gd name="connsiteX30" fmla="*/ 803399 w 7243763"/>
              <a:gd name="connsiteY30" fmla="*/ 6155531 h 6155531"/>
              <a:gd name="connsiteX31" fmla="*/ 0 w 7243763"/>
              <a:gd name="connsiteY31" fmla="*/ 6155531 h 6155531"/>
              <a:gd name="connsiteX32" fmla="*/ 0 w 7243763"/>
              <a:gd name="connsiteY32" fmla="*/ 5410028 h 6155531"/>
              <a:gd name="connsiteX33" fmla="*/ 0 w 7243763"/>
              <a:gd name="connsiteY33" fmla="*/ 4602969 h 6155531"/>
              <a:gd name="connsiteX34" fmla="*/ 0 w 7243763"/>
              <a:gd name="connsiteY34" fmla="*/ 3980577 h 6155531"/>
              <a:gd name="connsiteX35" fmla="*/ 0 w 7243763"/>
              <a:gd name="connsiteY35" fmla="*/ 3296629 h 6155531"/>
              <a:gd name="connsiteX36" fmla="*/ 0 w 7243763"/>
              <a:gd name="connsiteY36" fmla="*/ 2489570 h 6155531"/>
              <a:gd name="connsiteX37" fmla="*/ 0 w 7243763"/>
              <a:gd name="connsiteY37" fmla="*/ 1928733 h 6155531"/>
              <a:gd name="connsiteX38" fmla="*/ 0 w 7243763"/>
              <a:gd name="connsiteY38" fmla="*/ 1244785 h 6155531"/>
              <a:gd name="connsiteX39" fmla="*/ 0 w 7243763"/>
              <a:gd name="connsiteY39" fmla="*/ 683948 h 6155531"/>
              <a:gd name="connsiteX40" fmla="*/ 0 w 7243763"/>
              <a:gd name="connsiteY40" fmla="*/ 0 h 615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43763" h="6155531" fill="none" extrusionOk="0">
                <a:moveTo>
                  <a:pt x="0" y="0"/>
                </a:moveTo>
                <a:cubicBezTo>
                  <a:pt x="315798" y="-38917"/>
                  <a:pt x="510968" y="12229"/>
                  <a:pt x="803399" y="0"/>
                </a:cubicBezTo>
                <a:cubicBezTo>
                  <a:pt x="1095830" y="-12229"/>
                  <a:pt x="1232793" y="29029"/>
                  <a:pt x="1389485" y="0"/>
                </a:cubicBezTo>
                <a:cubicBezTo>
                  <a:pt x="1546177" y="-29029"/>
                  <a:pt x="1739224" y="17164"/>
                  <a:pt x="1903134" y="0"/>
                </a:cubicBezTo>
                <a:cubicBezTo>
                  <a:pt x="2067044" y="-17164"/>
                  <a:pt x="2307935" y="9887"/>
                  <a:pt x="2561658" y="0"/>
                </a:cubicBezTo>
                <a:cubicBezTo>
                  <a:pt x="2815381" y="-9887"/>
                  <a:pt x="3060074" y="-35044"/>
                  <a:pt x="3292620" y="0"/>
                </a:cubicBezTo>
                <a:cubicBezTo>
                  <a:pt x="3525166" y="35044"/>
                  <a:pt x="3672875" y="23870"/>
                  <a:pt x="3806268" y="0"/>
                </a:cubicBezTo>
                <a:cubicBezTo>
                  <a:pt x="3939661" y="-23870"/>
                  <a:pt x="4224546" y="-3591"/>
                  <a:pt x="4464792" y="0"/>
                </a:cubicBezTo>
                <a:cubicBezTo>
                  <a:pt x="4705038" y="3591"/>
                  <a:pt x="4917655" y="7607"/>
                  <a:pt x="5123316" y="0"/>
                </a:cubicBezTo>
                <a:cubicBezTo>
                  <a:pt x="5328977" y="-7607"/>
                  <a:pt x="5449871" y="-9134"/>
                  <a:pt x="5709402" y="0"/>
                </a:cubicBezTo>
                <a:cubicBezTo>
                  <a:pt x="5968933" y="9134"/>
                  <a:pt x="6292507" y="-1283"/>
                  <a:pt x="6440364" y="0"/>
                </a:cubicBezTo>
                <a:cubicBezTo>
                  <a:pt x="6588221" y="1283"/>
                  <a:pt x="7071182" y="18188"/>
                  <a:pt x="7243763" y="0"/>
                </a:cubicBezTo>
                <a:cubicBezTo>
                  <a:pt x="7258090" y="189853"/>
                  <a:pt x="7220663" y="422788"/>
                  <a:pt x="7243763" y="745503"/>
                </a:cubicBezTo>
                <a:cubicBezTo>
                  <a:pt x="7266863" y="1068218"/>
                  <a:pt x="7275315" y="1247313"/>
                  <a:pt x="7243763" y="1552562"/>
                </a:cubicBezTo>
                <a:cubicBezTo>
                  <a:pt x="7212211" y="1857811"/>
                  <a:pt x="7233924" y="1843757"/>
                  <a:pt x="7243763" y="2051844"/>
                </a:cubicBezTo>
                <a:cubicBezTo>
                  <a:pt x="7253602" y="2259931"/>
                  <a:pt x="7241911" y="2404140"/>
                  <a:pt x="7243763" y="2551126"/>
                </a:cubicBezTo>
                <a:cubicBezTo>
                  <a:pt x="7245615" y="2698112"/>
                  <a:pt x="7216743" y="3121371"/>
                  <a:pt x="7243763" y="3296629"/>
                </a:cubicBezTo>
                <a:cubicBezTo>
                  <a:pt x="7270783" y="3471887"/>
                  <a:pt x="7274177" y="3842363"/>
                  <a:pt x="7243763" y="4042132"/>
                </a:cubicBezTo>
                <a:cubicBezTo>
                  <a:pt x="7213349" y="4241901"/>
                  <a:pt x="7207716" y="4514052"/>
                  <a:pt x="7243763" y="4849191"/>
                </a:cubicBezTo>
                <a:cubicBezTo>
                  <a:pt x="7279810" y="5184330"/>
                  <a:pt x="7258044" y="5189639"/>
                  <a:pt x="7243763" y="5471583"/>
                </a:cubicBezTo>
                <a:cubicBezTo>
                  <a:pt x="7229482" y="5753527"/>
                  <a:pt x="7233169" y="5956414"/>
                  <a:pt x="7243763" y="6155531"/>
                </a:cubicBezTo>
                <a:cubicBezTo>
                  <a:pt x="7133975" y="6176371"/>
                  <a:pt x="6944925" y="6143971"/>
                  <a:pt x="6802552" y="6155531"/>
                </a:cubicBezTo>
                <a:cubicBezTo>
                  <a:pt x="6660179" y="6167091"/>
                  <a:pt x="6322569" y="6183381"/>
                  <a:pt x="6071590" y="6155531"/>
                </a:cubicBezTo>
                <a:cubicBezTo>
                  <a:pt x="5820611" y="6127681"/>
                  <a:pt x="5625478" y="6151508"/>
                  <a:pt x="5413067" y="6155531"/>
                </a:cubicBezTo>
                <a:cubicBezTo>
                  <a:pt x="5200656" y="6159554"/>
                  <a:pt x="4889939" y="6161463"/>
                  <a:pt x="4609667" y="6155531"/>
                </a:cubicBezTo>
                <a:cubicBezTo>
                  <a:pt x="4329395" y="6149599"/>
                  <a:pt x="4028301" y="6160880"/>
                  <a:pt x="3878706" y="6155531"/>
                </a:cubicBezTo>
                <a:cubicBezTo>
                  <a:pt x="3729111" y="6150182"/>
                  <a:pt x="3528132" y="6173383"/>
                  <a:pt x="3437495" y="6155531"/>
                </a:cubicBezTo>
                <a:cubicBezTo>
                  <a:pt x="3346858" y="6137679"/>
                  <a:pt x="2991059" y="6131000"/>
                  <a:pt x="2634096" y="6155531"/>
                </a:cubicBezTo>
                <a:cubicBezTo>
                  <a:pt x="2277133" y="6180062"/>
                  <a:pt x="2265957" y="6170552"/>
                  <a:pt x="1975572" y="6155531"/>
                </a:cubicBezTo>
                <a:cubicBezTo>
                  <a:pt x="1685187" y="6140510"/>
                  <a:pt x="1532892" y="6148649"/>
                  <a:pt x="1317048" y="6155531"/>
                </a:cubicBezTo>
                <a:cubicBezTo>
                  <a:pt x="1101204" y="6162413"/>
                  <a:pt x="1059606" y="6166985"/>
                  <a:pt x="803399" y="6155531"/>
                </a:cubicBezTo>
                <a:cubicBezTo>
                  <a:pt x="547192" y="6144077"/>
                  <a:pt x="314335" y="6158305"/>
                  <a:pt x="0" y="6155531"/>
                </a:cubicBezTo>
                <a:cubicBezTo>
                  <a:pt x="13971" y="5930923"/>
                  <a:pt x="-11795" y="5701142"/>
                  <a:pt x="0" y="5410028"/>
                </a:cubicBezTo>
                <a:cubicBezTo>
                  <a:pt x="11795" y="5118914"/>
                  <a:pt x="-32567" y="4914669"/>
                  <a:pt x="0" y="4602969"/>
                </a:cubicBezTo>
                <a:cubicBezTo>
                  <a:pt x="32567" y="4291269"/>
                  <a:pt x="-16569" y="4118762"/>
                  <a:pt x="0" y="3980577"/>
                </a:cubicBezTo>
                <a:cubicBezTo>
                  <a:pt x="16569" y="3842392"/>
                  <a:pt x="-1993" y="3463513"/>
                  <a:pt x="0" y="3296629"/>
                </a:cubicBezTo>
                <a:cubicBezTo>
                  <a:pt x="1993" y="3129745"/>
                  <a:pt x="39175" y="2869802"/>
                  <a:pt x="0" y="2489570"/>
                </a:cubicBezTo>
                <a:cubicBezTo>
                  <a:pt x="-39175" y="2109338"/>
                  <a:pt x="26391" y="2044276"/>
                  <a:pt x="0" y="1928733"/>
                </a:cubicBezTo>
                <a:cubicBezTo>
                  <a:pt x="-26391" y="1813190"/>
                  <a:pt x="-27930" y="1435421"/>
                  <a:pt x="0" y="1244785"/>
                </a:cubicBezTo>
                <a:cubicBezTo>
                  <a:pt x="27930" y="1054149"/>
                  <a:pt x="2877" y="854367"/>
                  <a:pt x="0" y="683948"/>
                </a:cubicBezTo>
                <a:cubicBezTo>
                  <a:pt x="-2877" y="513529"/>
                  <a:pt x="25243" y="314424"/>
                  <a:pt x="0" y="0"/>
                </a:cubicBezTo>
                <a:close/>
              </a:path>
              <a:path w="7243763" h="6155531" stroke="0" extrusionOk="0">
                <a:moveTo>
                  <a:pt x="0" y="0"/>
                </a:moveTo>
                <a:cubicBezTo>
                  <a:pt x="247142" y="18498"/>
                  <a:pt x="404683" y="15809"/>
                  <a:pt x="513649" y="0"/>
                </a:cubicBezTo>
                <a:cubicBezTo>
                  <a:pt x="622615" y="-15809"/>
                  <a:pt x="872504" y="18410"/>
                  <a:pt x="1027297" y="0"/>
                </a:cubicBezTo>
                <a:cubicBezTo>
                  <a:pt x="1182090" y="-18410"/>
                  <a:pt x="1256426" y="-20714"/>
                  <a:pt x="1468508" y="0"/>
                </a:cubicBezTo>
                <a:cubicBezTo>
                  <a:pt x="1680590" y="20714"/>
                  <a:pt x="1974211" y="-11187"/>
                  <a:pt x="2271907" y="0"/>
                </a:cubicBezTo>
                <a:cubicBezTo>
                  <a:pt x="2569603" y="11187"/>
                  <a:pt x="2685109" y="31430"/>
                  <a:pt x="2930431" y="0"/>
                </a:cubicBezTo>
                <a:cubicBezTo>
                  <a:pt x="3175753" y="-31430"/>
                  <a:pt x="3313513" y="-5666"/>
                  <a:pt x="3516518" y="0"/>
                </a:cubicBezTo>
                <a:cubicBezTo>
                  <a:pt x="3719523" y="5666"/>
                  <a:pt x="3799834" y="-3925"/>
                  <a:pt x="3957729" y="0"/>
                </a:cubicBezTo>
                <a:cubicBezTo>
                  <a:pt x="4115624" y="3925"/>
                  <a:pt x="4450718" y="-6278"/>
                  <a:pt x="4616253" y="0"/>
                </a:cubicBezTo>
                <a:cubicBezTo>
                  <a:pt x="4781788" y="6278"/>
                  <a:pt x="4862466" y="-20648"/>
                  <a:pt x="5057464" y="0"/>
                </a:cubicBezTo>
                <a:cubicBezTo>
                  <a:pt x="5252462" y="20648"/>
                  <a:pt x="5426016" y="-23212"/>
                  <a:pt x="5715988" y="0"/>
                </a:cubicBezTo>
                <a:cubicBezTo>
                  <a:pt x="6005960" y="23212"/>
                  <a:pt x="6136010" y="10690"/>
                  <a:pt x="6302074" y="0"/>
                </a:cubicBezTo>
                <a:cubicBezTo>
                  <a:pt x="6468138" y="-10690"/>
                  <a:pt x="7012807" y="-23292"/>
                  <a:pt x="7243763" y="0"/>
                </a:cubicBezTo>
                <a:cubicBezTo>
                  <a:pt x="7247279" y="242032"/>
                  <a:pt x="7216040" y="411223"/>
                  <a:pt x="7243763" y="622393"/>
                </a:cubicBezTo>
                <a:cubicBezTo>
                  <a:pt x="7271486" y="833563"/>
                  <a:pt x="7267354" y="1010579"/>
                  <a:pt x="7243763" y="1183230"/>
                </a:cubicBezTo>
                <a:cubicBezTo>
                  <a:pt x="7220172" y="1355881"/>
                  <a:pt x="7267521" y="1526371"/>
                  <a:pt x="7243763" y="1805622"/>
                </a:cubicBezTo>
                <a:cubicBezTo>
                  <a:pt x="7220005" y="2084873"/>
                  <a:pt x="7264955" y="2119456"/>
                  <a:pt x="7243763" y="2304904"/>
                </a:cubicBezTo>
                <a:cubicBezTo>
                  <a:pt x="7222571" y="2490352"/>
                  <a:pt x="7237931" y="2758297"/>
                  <a:pt x="7243763" y="2927297"/>
                </a:cubicBezTo>
                <a:cubicBezTo>
                  <a:pt x="7249595" y="3096297"/>
                  <a:pt x="7219509" y="3277792"/>
                  <a:pt x="7243763" y="3426579"/>
                </a:cubicBezTo>
                <a:cubicBezTo>
                  <a:pt x="7268017" y="3575366"/>
                  <a:pt x="7222346" y="3852131"/>
                  <a:pt x="7243763" y="4048972"/>
                </a:cubicBezTo>
                <a:cubicBezTo>
                  <a:pt x="7265180" y="4245813"/>
                  <a:pt x="7251388" y="4348115"/>
                  <a:pt x="7243763" y="4609809"/>
                </a:cubicBezTo>
                <a:cubicBezTo>
                  <a:pt x="7236138" y="4871503"/>
                  <a:pt x="7225278" y="4965585"/>
                  <a:pt x="7243763" y="5109091"/>
                </a:cubicBezTo>
                <a:cubicBezTo>
                  <a:pt x="7262248" y="5252597"/>
                  <a:pt x="7249604" y="5938340"/>
                  <a:pt x="7243763" y="6155531"/>
                </a:cubicBezTo>
                <a:cubicBezTo>
                  <a:pt x="6972111" y="6167452"/>
                  <a:pt x="6862696" y="6140576"/>
                  <a:pt x="6657677" y="6155531"/>
                </a:cubicBezTo>
                <a:cubicBezTo>
                  <a:pt x="6452658" y="6170486"/>
                  <a:pt x="6387618" y="6147346"/>
                  <a:pt x="6144028" y="6155531"/>
                </a:cubicBezTo>
                <a:cubicBezTo>
                  <a:pt x="5900438" y="6163716"/>
                  <a:pt x="5859169" y="6146551"/>
                  <a:pt x="5630379" y="6155531"/>
                </a:cubicBezTo>
                <a:cubicBezTo>
                  <a:pt x="5401589" y="6164511"/>
                  <a:pt x="5397281" y="6159609"/>
                  <a:pt x="5189168" y="6155531"/>
                </a:cubicBezTo>
                <a:cubicBezTo>
                  <a:pt x="4981055" y="6151453"/>
                  <a:pt x="4869337" y="6156959"/>
                  <a:pt x="4603082" y="6155531"/>
                </a:cubicBezTo>
                <a:cubicBezTo>
                  <a:pt x="4336827" y="6154103"/>
                  <a:pt x="4311001" y="6137952"/>
                  <a:pt x="4089433" y="6155531"/>
                </a:cubicBezTo>
                <a:cubicBezTo>
                  <a:pt x="3867865" y="6173110"/>
                  <a:pt x="3728454" y="6179963"/>
                  <a:pt x="3575785" y="6155531"/>
                </a:cubicBezTo>
                <a:cubicBezTo>
                  <a:pt x="3423116" y="6131099"/>
                  <a:pt x="3277636" y="6150105"/>
                  <a:pt x="3062136" y="6155531"/>
                </a:cubicBezTo>
                <a:cubicBezTo>
                  <a:pt x="2846636" y="6160957"/>
                  <a:pt x="2714203" y="6150378"/>
                  <a:pt x="2476050" y="6155531"/>
                </a:cubicBezTo>
                <a:cubicBezTo>
                  <a:pt x="2237897" y="6160684"/>
                  <a:pt x="1998565" y="6137196"/>
                  <a:pt x="1672651" y="6155531"/>
                </a:cubicBezTo>
                <a:cubicBezTo>
                  <a:pt x="1346737" y="6173866"/>
                  <a:pt x="1102179" y="6168676"/>
                  <a:pt x="941689" y="6155531"/>
                </a:cubicBezTo>
                <a:cubicBezTo>
                  <a:pt x="781199" y="6142386"/>
                  <a:pt x="347711" y="6178591"/>
                  <a:pt x="0" y="6155531"/>
                </a:cubicBezTo>
                <a:cubicBezTo>
                  <a:pt x="-24149" y="6052688"/>
                  <a:pt x="21075" y="5883103"/>
                  <a:pt x="0" y="5656249"/>
                </a:cubicBezTo>
                <a:cubicBezTo>
                  <a:pt x="-21075" y="5429395"/>
                  <a:pt x="-25939" y="5325896"/>
                  <a:pt x="0" y="5033856"/>
                </a:cubicBezTo>
                <a:cubicBezTo>
                  <a:pt x="25939" y="4741816"/>
                  <a:pt x="-13712" y="4467194"/>
                  <a:pt x="0" y="4288353"/>
                </a:cubicBezTo>
                <a:cubicBezTo>
                  <a:pt x="13712" y="4109512"/>
                  <a:pt x="608" y="3766663"/>
                  <a:pt x="0" y="3542850"/>
                </a:cubicBezTo>
                <a:cubicBezTo>
                  <a:pt x="-608" y="3319037"/>
                  <a:pt x="-2837" y="3165364"/>
                  <a:pt x="0" y="2797347"/>
                </a:cubicBezTo>
                <a:cubicBezTo>
                  <a:pt x="2837" y="2429330"/>
                  <a:pt x="-35191" y="2239874"/>
                  <a:pt x="0" y="2051844"/>
                </a:cubicBezTo>
                <a:cubicBezTo>
                  <a:pt x="35191" y="1863814"/>
                  <a:pt x="21982" y="1531109"/>
                  <a:pt x="0" y="1367896"/>
                </a:cubicBezTo>
                <a:cubicBezTo>
                  <a:pt x="-21982" y="1204683"/>
                  <a:pt x="937" y="996569"/>
                  <a:pt x="0" y="745503"/>
                </a:cubicBezTo>
                <a:cubicBezTo>
                  <a:pt x="-937" y="494437"/>
                  <a:pt x="5107" y="195280"/>
                  <a:pt x="0" y="0"/>
                </a:cubicBezTo>
                <a:close/>
              </a:path>
            </a:pathLst>
          </a:custGeom>
          <a:ln w="76200">
            <a:solidFill>
              <a:schemeClr val="bg1"/>
            </a:solidFill>
            <a:extLst>
              <a:ext uri="{C807C97D-BFC1-408E-A445-0C87EB9F89A2}">
                <ask:lineSketchStyleProps xmlns:ask="http://schemas.microsoft.com/office/drawing/2018/sketchyshapes" sd="2919045468">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nn-NO" sz="5400" b="1" dirty="0">
                <a:solidFill>
                  <a:schemeClr val="tx1"/>
                </a:solidFill>
              </a:rPr>
              <a:t>Skriveøving 2 </a:t>
            </a:r>
          </a:p>
          <a:p>
            <a:r>
              <a:rPr lang="nn-NO" sz="2000" dirty="0" err="1">
                <a:solidFill>
                  <a:schemeClr val="tx1"/>
                </a:solidFill>
              </a:rPr>
              <a:t>Nærles</a:t>
            </a:r>
            <a:r>
              <a:rPr lang="nn-NO" sz="2000" dirty="0">
                <a:solidFill>
                  <a:schemeClr val="tx1"/>
                </a:solidFill>
              </a:rPr>
              <a:t> teksten </a:t>
            </a:r>
            <a:r>
              <a:rPr lang="nn-NO" sz="2000" dirty="0">
                <a:solidFill>
                  <a:schemeClr val="tx1"/>
                </a:solidFill>
                <a:hlinkClick r:id="rId3"/>
              </a:rPr>
              <a:t>«Nynorsktalent»: Synne Vo skriv songar på dialekt og nektar å knota.</a:t>
            </a:r>
            <a:endParaRPr lang="nn-NO" sz="2000" dirty="0">
              <a:solidFill>
                <a:schemeClr val="tx1"/>
              </a:solidFill>
            </a:endParaRPr>
          </a:p>
          <a:p>
            <a:pPr algn="ctr"/>
            <a:endParaRPr lang="nn-NO" sz="2000" dirty="0">
              <a:solidFill>
                <a:schemeClr val="tx1"/>
              </a:solidFill>
            </a:endParaRPr>
          </a:p>
          <a:p>
            <a:pPr fontAlgn="base">
              <a:buFont typeface="+mj-lt"/>
              <a:buAutoNum type="arabicPeriod"/>
            </a:pPr>
            <a:r>
              <a:rPr lang="nn-NO" sz="2000" dirty="0">
                <a:solidFill>
                  <a:srgbClr val="000000"/>
                </a:solidFill>
              </a:rPr>
              <a:t> Korleis grunngjev Synne Vo påstanden om at ho er over snittet bevisst på språket sitt? </a:t>
            </a:r>
            <a:r>
              <a:rPr lang="nn-NO" sz="2000" b="0" i="0" u="none" strike="noStrike" dirty="0">
                <a:solidFill>
                  <a:srgbClr val="000000"/>
                </a:solidFill>
                <a:effectLst/>
              </a:rPr>
              <a:t>Skriv eit samanhengande avsnitt (ca. 100 ord). </a:t>
            </a:r>
            <a:endParaRPr lang="nn-NO" sz="2000" b="0" i="0" u="none" strike="noStrike" dirty="0">
              <a:effectLst/>
            </a:endParaRPr>
          </a:p>
          <a:p>
            <a:endParaRPr lang="nn-NO" sz="2000" dirty="0">
              <a:cs typeface="Calibri"/>
            </a:endParaRPr>
          </a:p>
          <a:p>
            <a:pPr algn="l" rtl="0" fontAlgn="base"/>
            <a:r>
              <a:rPr lang="nn-NO" sz="2000" b="0" i="0" u="none" strike="noStrike" dirty="0">
                <a:effectLst/>
              </a:rPr>
              <a:t>2. Kva slags tankar gjer artisten seg kring det å skrive tekstar på dialekt? </a:t>
            </a:r>
            <a:r>
              <a:rPr lang="nn-NO" sz="2000" b="0" i="0" u="none" strike="noStrike" dirty="0">
                <a:solidFill>
                  <a:srgbClr val="000000"/>
                </a:solidFill>
                <a:effectLst/>
              </a:rPr>
              <a:t>Skriv eit samanhengande avsnitt (ca. 100 ord). </a:t>
            </a:r>
          </a:p>
          <a:p>
            <a:pPr algn="l" rtl="0" fontAlgn="base"/>
            <a:endParaRPr lang="nn-NO" sz="2000" dirty="0">
              <a:solidFill>
                <a:srgbClr val="000000"/>
              </a:solidFill>
            </a:endParaRPr>
          </a:p>
          <a:p>
            <a:pPr algn="l" rtl="0" fontAlgn="base"/>
            <a:r>
              <a:rPr lang="nn-NO" sz="2000" b="0" i="0" u="none" strike="noStrike" dirty="0">
                <a:solidFill>
                  <a:srgbClr val="000000"/>
                </a:solidFill>
                <a:effectLst/>
              </a:rPr>
              <a:t>3. Ta utgangspunkt i døme frå tekstvedlegget og eigne erfaringar og reflekter over korleis språk og identitet er knytt saman. Skriv ca</a:t>
            </a:r>
            <a:r>
              <a:rPr lang="nn-NO" sz="2000" dirty="0">
                <a:solidFill>
                  <a:srgbClr val="000000"/>
                </a:solidFill>
              </a:rPr>
              <a:t>. 1–2 sider. Det vert venta at du brukar eit relevant fagspråk i svaret ditt. </a:t>
            </a:r>
          </a:p>
          <a:p>
            <a:pPr algn="l" rtl="0" fontAlgn="base"/>
            <a:endParaRPr lang="nn-NO" sz="2000" dirty="0">
              <a:solidFill>
                <a:srgbClr val="000000"/>
              </a:solidFill>
            </a:endParaRPr>
          </a:p>
          <a:p>
            <a:pPr algn="l" rtl="0" fontAlgn="base"/>
            <a:r>
              <a:rPr lang="nn-NO" sz="2000" dirty="0">
                <a:solidFill>
                  <a:srgbClr val="000000"/>
                </a:solidFill>
              </a:rPr>
              <a:t>Før du startar på oppgåva, er det lurt å tenkje over momenta på neste side (sjå eige </a:t>
            </a:r>
            <a:r>
              <a:rPr lang="nn-NO" sz="2000" dirty="0" err="1">
                <a:solidFill>
                  <a:srgbClr val="000000"/>
                </a:solidFill>
              </a:rPr>
              <a:t>arbeidsark</a:t>
            </a:r>
            <a:r>
              <a:rPr lang="nn-NO" sz="2000" dirty="0">
                <a:solidFill>
                  <a:srgbClr val="000000"/>
                </a:solidFill>
              </a:rPr>
              <a:t>), og at du gjer deg kjend med </a:t>
            </a:r>
            <a:r>
              <a:rPr lang="nn-NO" sz="2000" dirty="0">
                <a:solidFill>
                  <a:srgbClr val="000000"/>
                </a:solidFill>
                <a:hlinkClick r:id="rId4"/>
              </a:rPr>
              <a:t>frasesamlinga</a:t>
            </a:r>
            <a:r>
              <a:rPr lang="nn-NO" sz="2000" b="1" dirty="0">
                <a:solidFill>
                  <a:srgbClr val="000000"/>
                </a:solidFill>
              </a:rPr>
              <a:t>.</a:t>
            </a:r>
            <a:endParaRPr lang="nn-NO" sz="2000" b="1" i="0" u="none" strike="noStrike" dirty="0">
              <a:effectLst/>
            </a:endParaRPr>
          </a:p>
        </p:txBody>
      </p:sp>
    </p:spTree>
    <p:extLst>
      <p:ext uri="{BB962C8B-B14F-4D97-AF65-F5344CB8AC3E}">
        <p14:creationId xmlns:p14="http://schemas.microsoft.com/office/powerpoint/2010/main" val="187318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380999" y="-271463"/>
            <a:ext cx="12572999" cy="7129463"/>
          </a:xfrm>
          <a:prstGeom prst="rect">
            <a:avLst/>
          </a:prstGeom>
        </p:spPr>
      </p:pic>
      <p:graphicFrame>
        <p:nvGraphicFramePr>
          <p:cNvPr id="8" name="Diagram 7">
            <a:extLst>
              <a:ext uri="{FF2B5EF4-FFF2-40B4-BE49-F238E27FC236}">
                <a16:creationId xmlns:a16="http://schemas.microsoft.com/office/drawing/2014/main" id="{D56C5F8F-7389-BAD7-98CC-32A85D816CD0}"/>
              </a:ext>
            </a:extLst>
          </p:cNvPr>
          <p:cNvGraphicFramePr/>
          <p:nvPr>
            <p:extLst>
              <p:ext uri="{D42A27DB-BD31-4B8C-83A1-F6EECF244321}">
                <p14:modId xmlns:p14="http://schemas.microsoft.com/office/powerpoint/2010/main" val="91044491"/>
              </p:ext>
            </p:extLst>
          </p:nvPr>
        </p:nvGraphicFramePr>
        <p:xfrm>
          <a:off x="2147888" y="905610"/>
          <a:ext cx="9144000" cy="5781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kstSylinder 8">
            <a:extLst>
              <a:ext uri="{FF2B5EF4-FFF2-40B4-BE49-F238E27FC236}">
                <a16:creationId xmlns:a16="http://schemas.microsoft.com/office/drawing/2014/main" id="{5959EDF2-AD24-7CE1-58E8-751B240B5F50}"/>
              </a:ext>
            </a:extLst>
          </p:cNvPr>
          <p:cNvSpPr txBox="1"/>
          <p:nvPr/>
        </p:nvSpPr>
        <p:spPr>
          <a:xfrm>
            <a:off x="1800225" y="170716"/>
            <a:ext cx="9144000" cy="830997"/>
          </a:xfrm>
          <a:prstGeom prst="rect">
            <a:avLst/>
          </a:prstGeom>
          <a:noFill/>
        </p:spPr>
        <p:txBody>
          <a:bodyPr wrap="square" rtlCol="0">
            <a:spAutoFit/>
          </a:bodyPr>
          <a:lstStyle/>
          <a:p>
            <a:pPr lvl="0" algn="ctr"/>
            <a:r>
              <a:rPr lang="nn-NO" sz="4800" b="1" dirty="0">
                <a:solidFill>
                  <a:schemeClr val="bg1"/>
                </a:solidFill>
              </a:rPr>
              <a:t>Tenk over – </a:t>
            </a:r>
            <a:r>
              <a:rPr lang="nn-NO" sz="4000" dirty="0">
                <a:solidFill>
                  <a:schemeClr val="bg1"/>
                </a:solidFill>
              </a:rPr>
              <a:t>sjå eige ark</a:t>
            </a:r>
            <a:endParaRPr lang="nn-NO" sz="4800" dirty="0">
              <a:solidFill>
                <a:schemeClr val="bg1"/>
              </a:solidFill>
            </a:endParaRPr>
          </a:p>
        </p:txBody>
      </p:sp>
    </p:spTree>
    <p:extLst>
      <p:ext uri="{BB962C8B-B14F-4D97-AF65-F5344CB8AC3E}">
        <p14:creationId xmlns:p14="http://schemas.microsoft.com/office/powerpoint/2010/main" val="2075051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3"/>
          <a:srcRect l="2314" r="8841" b="-1"/>
          <a:stretch/>
        </p:blipFill>
        <p:spPr>
          <a:xfrm>
            <a:off x="-19050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1157288" y="1600200"/>
            <a:ext cx="10072687" cy="2646878"/>
          </a:xfrm>
          <a:custGeom>
            <a:avLst/>
            <a:gdLst>
              <a:gd name="connsiteX0" fmla="*/ 0 w 10072687"/>
              <a:gd name="connsiteY0" fmla="*/ 0 h 2646878"/>
              <a:gd name="connsiteX1" fmla="*/ 470059 w 10072687"/>
              <a:gd name="connsiteY1" fmla="*/ 0 h 2646878"/>
              <a:gd name="connsiteX2" fmla="*/ 839391 w 10072687"/>
              <a:gd name="connsiteY2" fmla="*/ 0 h 2646878"/>
              <a:gd name="connsiteX3" fmla="*/ 1309449 w 10072687"/>
              <a:gd name="connsiteY3" fmla="*/ 0 h 2646878"/>
              <a:gd name="connsiteX4" fmla="*/ 2081689 w 10072687"/>
              <a:gd name="connsiteY4" fmla="*/ 0 h 2646878"/>
              <a:gd name="connsiteX5" fmla="*/ 2753201 w 10072687"/>
              <a:gd name="connsiteY5" fmla="*/ 0 h 2646878"/>
              <a:gd name="connsiteX6" fmla="*/ 3122533 w 10072687"/>
              <a:gd name="connsiteY6" fmla="*/ 0 h 2646878"/>
              <a:gd name="connsiteX7" fmla="*/ 3592592 w 10072687"/>
              <a:gd name="connsiteY7" fmla="*/ 0 h 2646878"/>
              <a:gd name="connsiteX8" fmla="*/ 3961924 w 10072687"/>
              <a:gd name="connsiteY8" fmla="*/ 0 h 2646878"/>
              <a:gd name="connsiteX9" fmla="*/ 4633436 w 10072687"/>
              <a:gd name="connsiteY9" fmla="*/ 0 h 2646878"/>
              <a:gd name="connsiteX10" fmla="*/ 5304948 w 10072687"/>
              <a:gd name="connsiteY10" fmla="*/ 0 h 2646878"/>
              <a:gd name="connsiteX11" fmla="*/ 6177915 w 10072687"/>
              <a:gd name="connsiteY11" fmla="*/ 0 h 2646878"/>
              <a:gd name="connsiteX12" fmla="*/ 6647973 w 10072687"/>
              <a:gd name="connsiteY12" fmla="*/ 0 h 2646878"/>
              <a:gd name="connsiteX13" fmla="*/ 7520940 w 10072687"/>
              <a:gd name="connsiteY13" fmla="*/ 0 h 2646878"/>
              <a:gd name="connsiteX14" fmla="*/ 8393906 w 10072687"/>
              <a:gd name="connsiteY14" fmla="*/ 0 h 2646878"/>
              <a:gd name="connsiteX15" fmla="*/ 8863965 w 10072687"/>
              <a:gd name="connsiteY15" fmla="*/ 0 h 2646878"/>
              <a:gd name="connsiteX16" fmla="*/ 9233296 w 10072687"/>
              <a:gd name="connsiteY16" fmla="*/ 0 h 2646878"/>
              <a:gd name="connsiteX17" fmla="*/ 10072687 w 10072687"/>
              <a:gd name="connsiteY17" fmla="*/ 0 h 2646878"/>
              <a:gd name="connsiteX18" fmla="*/ 10072687 w 10072687"/>
              <a:gd name="connsiteY18" fmla="*/ 714657 h 2646878"/>
              <a:gd name="connsiteX19" fmla="*/ 10072687 w 10072687"/>
              <a:gd name="connsiteY19" fmla="*/ 1402845 h 2646878"/>
              <a:gd name="connsiteX20" fmla="*/ 10072687 w 10072687"/>
              <a:gd name="connsiteY20" fmla="*/ 2011627 h 2646878"/>
              <a:gd name="connsiteX21" fmla="*/ 10072687 w 10072687"/>
              <a:gd name="connsiteY21" fmla="*/ 2646878 h 2646878"/>
              <a:gd name="connsiteX22" fmla="*/ 9703355 w 10072687"/>
              <a:gd name="connsiteY22" fmla="*/ 2646878 h 2646878"/>
              <a:gd name="connsiteX23" fmla="*/ 8830389 w 10072687"/>
              <a:gd name="connsiteY23" fmla="*/ 2646878 h 2646878"/>
              <a:gd name="connsiteX24" fmla="*/ 8158876 w 10072687"/>
              <a:gd name="connsiteY24" fmla="*/ 2646878 h 2646878"/>
              <a:gd name="connsiteX25" fmla="*/ 7487364 w 10072687"/>
              <a:gd name="connsiteY25" fmla="*/ 2646878 h 2646878"/>
              <a:gd name="connsiteX26" fmla="*/ 6715125 w 10072687"/>
              <a:gd name="connsiteY26" fmla="*/ 2646878 h 2646878"/>
              <a:gd name="connsiteX27" fmla="*/ 6043612 w 10072687"/>
              <a:gd name="connsiteY27" fmla="*/ 2646878 h 2646878"/>
              <a:gd name="connsiteX28" fmla="*/ 5573553 w 10072687"/>
              <a:gd name="connsiteY28" fmla="*/ 2646878 h 2646878"/>
              <a:gd name="connsiteX29" fmla="*/ 4902041 w 10072687"/>
              <a:gd name="connsiteY29" fmla="*/ 2646878 h 2646878"/>
              <a:gd name="connsiteX30" fmla="*/ 4431982 w 10072687"/>
              <a:gd name="connsiteY30" fmla="*/ 2646878 h 2646878"/>
              <a:gd name="connsiteX31" fmla="*/ 4062650 w 10072687"/>
              <a:gd name="connsiteY31" fmla="*/ 2646878 h 2646878"/>
              <a:gd name="connsiteX32" fmla="*/ 3592592 w 10072687"/>
              <a:gd name="connsiteY32" fmla="*/ 2646878 h 2646878"/>
              <a:gd name="connsiteX33" fmla="*/ 2820352 w 10072687"/>
              <a:gd name="connsiteY33" fmla="*/ 2646878 h 2646878"/>
              <a:gd name="connsiteX34" fmla="*/ 2148840 w 10072687"/>
              <a:gd name="connsiteY34" fmla="*/ 2646878 h 2646878"/>
              <a:gd name="connsiteX35" fmla="*/ 1779508 w 10072687"/>
              <a:gd name="connsiteY35" fmla="*/ 2646878 h 2646878"/>
              <a:gd name="connsiteX36" fmla="*/ 1309449 w 10072687"/>
              <a:gd name="connsiteY36" fmla="*/ 2646878 h 2646878"/>
              <a:gd name="connsiteX37" fmla="*/ 0 w 10072687"/>
              <a:gd name="connsiteY37" fmla="*/ 2646878 h 2646878"/>
              <a:gd name="connsiteX38" fmla="*/ 0 w 10072687"/>
              <a:gd name="connsiteY38" fmla="*/ 1985159 h 2646878"/>
              <a:gd name="connsiteX39" fmla="*/ 0 w 10072687"/>
              <a:gd name="connsiteY39" fmla="*/ 1402845 h 2646878"/>
              <a:gd name="connsiteX40" fmla="*/ 0 w 10072687"/>
              <a:gd name="connsiteY40" fmla="*/ 767595 h 2646878"/>
              <a:gd name="connsiteX41" fmla="*/ 0 w 10072687"/>
              <a:gd name="connsiteY41" fmla="*/ 0 h 2646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072687" h="2646878" fill="none" extrusionOk="0">
                <a:moveTo>
                  <a:pt x="0" y="0"/>
                </a:moveTo>
                <a:cubicBezTo>
                  <a:pt x="130565" y="-7272"/>
                  <a:pt x="280749" y="-16450"/>
                  <a:pt x="470059" y="0"/>
                </a:cubicBezTo>
                <a:cubicBezTo>
                  <a:pt x="659369" y="16450"/>
                  <a:pt x="739613" y="-16571"/>
                  <a:pt x="839391" y="0"/>
                </a:cubicBezTo>
                <a:cubicBezTo>
                  <a:pt x="939169" y="16571"/>
                  <a:pt x="1112647" y="-19864"/>
                  <a:pt x="1309449" y="0"/>
                </a:cubicBezTo>
                <a:cubicBezTo>
                  <a:pt x="1506251" y="19864"/>
                  <a:pt x="1781541" y="-32625"/>
                  <a:pt x="2081689" y="0"/>
                </a:cubicBezTo>
                <a:cubicBezTo>
                  <a:pt x="2381837" y="32625"/>
                  <a:pt x="2504569" y="-16451"/>
                  <a:pt x="2753201" y="0"/>
                </a:cubicBezTo>
                <a:cubicBezTo>
                  <a:pt x="3001833" y="16451"/>
                  <a:pt x="2997333" y="-3507"/>
                  <a:pt x="3122533" y="0"/>
                </a:cubicBezTo>
                <a:cubicBezTo>
                  <a:pt x="3247733" y="3507"/>
                  <a:pt x="3449391" y="-20200"/>
                  <a:pt x="3592592" y="0"/>
                </a:cubicBezTo>
                <a:cubicBezTo>
                  <a:pt x="3735793" y="20200"/>
                  <a:pt x="3809743" y="-806"/>
                  <a:pt x="3961924" y="0"/>
                </a:cubicBezTo>
                <a:cubicBezTo>
                  <a:pt x="4114105" y="806"/>
                  <a:pt x="4445186" y="-16159"/>
                  <a:pt x="4633436" y="0"/>
                </a:cubicBezTo>
                <a:cubicBezTo>
                  <a:pt x="4821686" y="16159"/>
                  <a:pt x="5085365" y="-30052"/>
                  <a:pt x="5304948" y="0"/>
                </a:cubicBezTo>
                <a:cubicBezTo>
                  <a:pt x="5524531" y="30052"/>
                  <a:pt x="5981103" y="-15456"/>
                  <a:pt x="6177915" y="0"/>
                </a:cubicBezTo>
                <a:cubicBezTo>
                  <a:pt x="6374727" y="15456"/>
                  <a:pt x="6438865" y="473"/>
                  <a:pt x="6647973" y="0"/>
                </a:cubicBezTo>
                <a:cubicBezTo>
                  <a:pt x="6857081" y="-473"/>
                  <a:pt x="7218167" y="30472"/>
                  <a:pt x="7520940" y="0"/>
                </a:cubicBezTo>
                <a:cubicBezTo>
                  <a:pt x="7823713" y="-30472"/>
                  <a:pt x="8199239" y="36675"/>
                  <a:pt x="8393906" y="0"/>
                </a:cubicBezTo>
                <a:cubicBezTo>
                  <a:pt x="8588573" y="-36675"/>
                  <a:pt x="8649480" y="4029"/>
                  <a:pt x="8863965" y="0"/>
                </a:cubicBezTo>
                <a:cubicBezTo>
                  <a:pt x="9078450" y="-4029"/>
                  <a:pt x="9118667" y="1075"/>
                  <a:pt x="9233296" y="0"/>
                </a:cubicBezTo>
                <a:cubicBezTo>
                  <a:pt x="9347925" y="-1075"/>
                  <a:pt x="9820152" y="3489"/>
                  <a:pt x="10072687" y="0"/>
                </a:cubicBezTo>
                <a:cubicBezTo>
                  <a:pt x="10044639" y="242135"/>
                  <a:pt x="10064690" y="515206"/>
                  <a:pt x="10072687" y="714657"/>
                </a:cubicBezTo>
                <a:cubicBezTo>
                  <a:pt x="10080684" y="914108"/>
                  <a:pt x="10077361" y="1189036"/>
                  <a:pt x="10072687" y="1402845"/>
                </a:cubicBezTo>
                <a:cubicBezTo>
                  <a:pt x="10068013" y="1616654"/>
                  <a:pt x="10069800" y="1884621"/>
                  <a:pt x="10072687" y="2011627"/>
                </a:cubicBezTo>
                <a:cubicBezTo>
                  <a:pt x="10075574" y="2138633"/>
                  <a:pt x="10057531" y="2408859"/>
                  <a:pt x="10072687" y="2646878"/>
                </a:cubicBezTo>
                <a:cubicBezTo>
                  <a:pt x="9960001" y="2641322"/>
                  <a:pt x="9844905" y="2646821"/>
                  <a:pt x="9703355" y="2646878"/>
                </a:cubicBezTo>
                <a:cubicBezTo>
                  <a:pt x="9561805" y="2646935"/>
                  <a:pt x="9056957" y="2610740"/>
                  <a:pt x="8830389" y="2646878"/>
                </a:cubicBezTo>
                <a:cubicBezTo>
                  <a:pt x="8603821" y="2683016"/>
                  <a:pt x="8424618" y="2676166"/>
                  <a:pt x="8158876" y="2646878"/>
                </a:cubicBezTo>
                <a:cubicBezTo>
                  <a:pt x="7893134" y="2617590"/>
                  <a:pt x="7640096" y="2613454"/>
                  <a:pt x="7487364" y="2646878"/>
                </a:cubicBezTo>
                <a:cubicBezTo>
                  <a:pt x="7334632" y="2680302"/>
                  <a:pt x="6979402" y="2646939"/>
                  <a:pt x="6715125" y="2646878"/>
                </a:cubicBezTo>
                <a:cubicBezTo>
                  <a:pt x="6450848" y="2646817"/>
                  <a:pt x="6326532" y="2641889"/>
                  <a:pt x="6043612" y="2646878"/>
                </a:cubicBezTo>
                <a:cubicBezTo>
                  <a:pt x="5760692" y="2651867"/>
                  <a:pt x="5804145" y="2630259"/>
                  <a:pt x="5573553" y="2646878"/>
                </a:cubicBezTo>
                <a:cubicBezTo>
                  <a:pt x="5342961" y="2663497"/>
                  <a:pt x="5180741" y="2675941"/>
                  <a:pt x="4902041" y="2646878"/>
                </a:cubicBezTo>
                <a:cubicBezTo>
                  <a:pt x="4623341" y="2617815"/>
                  <a:pt x="4641212" y="2642074"/>
                  <a:pt x="4431982" y="2646878"/>
                </a:cubicBezTo>
                <a:cubicBezTo>
                  <a:pt x="4222752" y="2651682"/>
                  <a:pt x="4158331" y="2640473"/>
                  <a:pt x="4062650" y="2646878"/>
                </a:cubicBezTo>
                <a:cubicBezTo>
                  <a:pt x="3966969" y="2653283"/>
                  <a:pt x="3750032" y="2669096"/>
                  <a:pt x="3592592" y="2646878"/>
                </a:cubicBezTo>
                <a:cubicBezTo>
                  <a:pt x="3435152" y="2624660"/>
                  <a:pt x="3145547" y="2651436"/>
                  <a:pt x="2820352" y="2646878"/>
                </a:cubicBezTo>
                <a:cubicBezTo>
                  <a:pt x="2495157" y="2642320"/>
                  <a:pt x="2395315" y="2616304"/>
                  <a:pt x="2148840" y="2646878"/>
                </a:cubicBezTo>
                <a:cubicBezTo>
                  <a:pt x="1902365" y="2677452"/>
                  <a:pt x="1861635" y="2653484"/>
                  <a:pt x="1779508" y="2646878"/>
                </a:cubicBezTo>
                <a:cubicBezTo>
                  <a:pt x="1697381" y="2640272"/>
                  <a:pt x="1450770" y="2627195"/>
                  <a:pt x="1309449" y="2646878"/>
                </a:cubicBezTo>
                <a:cubicBezTo>
                  <a:pt x="1168128" y="2666561"/>
                  <a:pt x="596549" y="2609980"/>
                  <a:pt x="0" y="2646878"/>
                </a:cubicBezTo>
                <a:cubicBezTo>
                  <a:pt x="-27023" y="2352254"/>
                  <a:pt x="16142" y="2295978"/>
                  <a:pt x="0" y="1985159"/>
                </a:cubicBezTo>
                <a:cubicBezTo>
                  <a:pt x="-16142" y="1674340"/>
                  <a:pt x="-80" y="1645453"/>
                  <a:pt x="0" y="1402845"/>
                </a:cubicBezTo>
                <a:cubicBezTo>
                  <a:pt x="80" y="1160237"/>
                  <a:pt x="-3039" y="933467"/>
                  <a:pt x="0" y="767595"/>
                </a:cubicBezTo>
                <a:cubicBezTo>
                  <a:pt x="3039" y="601723"/>
                  <a:pt x="-33379" y="279091"/>
                  <a:pt x="0" y="0"/>
                </a:cubicBezTo>
                <a:close/>
              </a:path>
              <a:path w="10072687" h="2646878" stroke="0" extrusionOk="0">
                <a:moveTo>
                  <a:pt x="0" y="0"/>
                </a:moveTo>
                <a:cubicBezTo>
                  <a:pt x="117803" y="9890"/>
                  <a:pt x="201409" y="10788"/>
                  <a:pt x="369332" y="0"/>
                </a:cubicBezTo>
                <a:cubicBezTo>
                  <a:pt x="537255" y="-10788"/>
                  <a:pt x="824537" y="11165"/>
                  <a:pt x="940117" y="0"/>
                </a:cubicBezTo>
                <a:cubicBezTo>
                  <a:pt x="1055697" y="-11165"/>
                  <a:pt x="1615445" y="1334"/>
                  <a:pt x="1813084" y="0"/>
                </a:cubicBezTo>
                <a:cubicBezTo>
                  <a:pt x="2010723" y="-1334"/>
                  <a:pt x="2016318" y="-9317"/>
                  <a:pt x="2182416" y="0"/>
                </a:cubicBezTo>
                <a:cubicBezTo>
                  <a:pt x="2348514" y="9317"/>
                  <a:pt x="2432241" y="-13340"/>
                  <a:pt x="2551747" y="0"/>
                </a:cubicBezTo>
                <a:cubicBezTo>
                  <a:pt x="2671253" y="13340"/>
                  <a:pt x="2770528" y="16956"/>
                  <a:pt x="2921079" y="0"/>
                </a:cubicBezTo>
                <a:cubicBezTo>
                  <a:pt x="3071630" y="-16956"/>
                  <a:pt x="3422696" y="-657"/>
                  <a:pt x="3592592" y="0"/>
                </a:cubicBezTo>
                <a:cubicBezTo>
                  <a:pt x="3762488" y="657"/>
                  <a:pt x="3892717" y="-13569"/>
                  <a:pt x="4062650" y="0"/>
                </a:cubicBezTo>
                <a:cubicBezTo>
                  <a:pt x="4232583" y="13569"/>
                  <a:pt x="4386068" y="20189"/>
                  <a:pt x="4532709" y="0"/>
                </a:cubicBezTo>
                <a:cubicBezTo>
                  <a:pt x="4679350" y="-20189"/>
                  <a:pt x="4916608" y="4288"/>
                  <a:pt x="5204222" y="0"/>
                </a:cubicBezTo>
                <a:cubicBezTo>
                  <a:pt x="5491836" y="-4288"/>
                  <a:pt x="5589062" y="6476"/>
                  <a:pt x="5875734" y="0"/>
                </a:cubicBezTo>
                <a:cubicBezTo>
                  <a:pt x="6162406" y="-6476"/>
                  <a:pt x="6281305" y="19468"/>
                  <a:pt x="6547247" y="0"/>
                </a:cubicBezTo>
                <a:cubicBezTo>
                  <a:pt x="6813189" y="-19468"/>
                  <a:pt x="7171629" y="-23103"/>
                  <a:pt x="7420213" y="0"/>
                </a:cubicBezTo>
                <a:cubicBezTo>
                  <a:pt x="7668797" y="23103"/>
                  <a:pt x="7855230" y="10450"/>
                  <a:pt x="7990998" y="0"/>
                </a:cubicBezTo>
                <a:cubicBezTo>
                  <a:pt x="8126767" y="-10450"/>
                  <a:pt x="8263076" y="-12675"/>
                  <a:pt x="8461057" y="0"/>
                </a:cubicBezTo>
                <a:cubicBezTo>
                  <a:pt x="8659038" y="12675"/>
                  <a:pt x="8887329" y="7328"/>
                  <a:pt x="9132570" y="0"/>
                </a:cubicBezTo>
                <a:cubicBezTo>
                  <a:pt x="9377811" y="-7328"/>
                  <a:pt x="9870469" y="29671"/>
                  <a:pt x="10072687" y="0"/>
                </a:cubicBezTo>
                <a:cubicBezTo>
                  <a:pt x="10087273" y="146138"/>
                  <a:pt x="10064600" y="527821"/>
                  <a:pt x="10072687" y="661720"/>
                </a:cubicBezTo>
                <a:cubicBezTo>
                  <a:pt x="10080774" y="795619"/>
                  <a:pt x="10066347" y="1114254"/>
                  <a:pt x="10072687" y="1270501"/>
                </a:cubicBezTo>
                <a:cubicBezTo>
                  <a:pt x="10079027" y="1426748"/>
                  <a:pt x="10064760" y="1569241"/>
                  <a:pt x="10072687" y="1852815"/>
                </a:cubicBezTo>
                <a:cubicBezTo>
                  <a:pt x="10080614" y="2136389"/>
                  <a:pt x="10035711" y="2458285"/>
                  <a:pt x="10072687" y="2646878"/>
                </a:cubicBezTo>
                <a:cubicBezTo>
                  <a:pt x="9823767" y="2672964"/>
                  <a:pt x="9575454" y="2621934"/>
                  <a:pt x="9199721" y="2646878"/>
                </a:cubicBezTo>
                <a:cubicBezTo>
                  <a:pt x="8823988" y="2671822"/>
                  <a:pt x="8738321" y="2660485"/>
                  <a:pt x="8326755" y="2646878"/>
                </a:cubicBezTo>
                <a:cubicBezTo>
                  <a:pt x="7915189" y="2633271"/>
                  <a:pt x="8041185" y="2636683"/>
                  <a:pt x="7856696" y="2646878"/>
                </a:cubicBezTo>
                <a:cubicBezTo>
                  <a:pt x="7672207" y="2657073"/>
                  <a:pt x="7411363" y="2665794"/>
                  <a:pt x="7285910" y="2646878"/>
                </a:cubicBezTo>
                <a:cubicBezTo>
                  <a:pt x="7160457" y="2627962"/>
                  <a:pt x="6963316" y="2640124"/>
                  <a:pt x="6815852" y="2646878"/>
                </a:cubicBezTo>
                <a:cubicBezTo>
                  <a:pt x="6668388" y="2653632"/>
                  <a:pt x="6612318" y="2643207"/>
                  <a:pt x="6446520" y="2646878"/>
                </a:cubicBezTo>
                <a:cubicBezTo>
                  <a:pt x="6280722" y="2650549"/>
                  <a:pt x="5926095" y="2624615"/>
                  <a:pt x="5674280" y="2646878"/>
                </a:cubicBezTo>
                <a:cubicBezTo>
                  <a:pt x="5422465" y="2669141"/>
                  <a:pt x="5298673" y="2664647"/>
                  <a:pt x="5002768" y="2646878"/>
                </a:cubicBezTo>
                <a:cubicBezTo>
                  <a:pt x="4706863" y="2629109"/>
                  <a:pt x="4607891" y="2635582"/>
                  <a:pt x="4331255" y="2646878"/>
                </a:cubicBezTo>
                <a:cubicBezTo>
                  <a:pt x="4054619" y="2658174"/>
                  <a:pt x="3803931" y="2679292"/>
                  <a:pt x="3559016" y="2646878"/>
                </a:cubicBezTo>
                <a:cubicBezTo>
                  <a:pt x="3314101" y="2614464"/>
                  <a:pt x="3320361" y="2634116"/>
                  <a:pt x="3189684" y="2646878"/>
                </a:cubicBezTo>
                <a:cubicBezTo>
                  <a:pt x="3059007" y="2659640"/>
                  <a:pt x="2702439" y="2656849"/>
                  <a:pt x="2417445" y="2646878"/>
                </a:cubicBezTo>
                <a:cubicBezTo>
                  <a:pt x="2132451" y="2636907"/>
                  <a:pt x="1921036" y="2635228"/>
                  <a:pt x="1645206" y="2646878"/>
                </a:cubicBezTo>
                <a:cubicBezTo>
                  <a:pt x="1369376" y="2658528"/>
                  <a:pt x="1208572" y="2659729"/>
                  <a:pt x="872966" y="2646878"/>
                </a:cubicBezTo>
                <a:cubicBezTo>
                  <a:pt x="537360" y="2634027"/>
                  <a:pt x="243521" y="2654506"/>
                  <a:pt x="0" y="2646878"/>
                </a:cubicBezTo>
                <a:cubicBezTo>
                  <a:pt x="-25614" y="2372723"/>
                  <a:pt x="24636" y="2231506"/>
                  <a:pt x="0" y="2038096"/>
                </a:cubicBezTo>
                <a:cubicBezTo>
                  <a:pt x="-24636" y="1844686"/>
                  <a:pt x="-28298" y="1557029"/>
                  <a:pt x="0" y="1429314"/>
                </a:cubicBezTo>
                <a:cubicBezTo>
                  <a:pt x="28298" y="1301599"/>
                  <a:pt x="10327" y="1090745"/>
                  <a:pt x="0" y="847001"/>
                </a:cubicBezTo>
                <a:cubicBezTo>
                  <a:pt x="-10327" y="603257"/>
                  <a:pt x="-22057" y="258385"/>
                  <a:pt x="0" y="0"/>
                </a:cubicBezTo>
                <a:close/>
              </a:path>
            </a:pathLst>
          </a:custGeom>
          <a:ln w="76200">
            <a:solidFill>
              <a:schemeClr val="bg1"/>
            </a:solidFill>
            <a:extLst>
              <a:ext uri="{C807C97D-BFC1-408E-A445-0C87EB9F89A2}">
                <ask:lineSketchStyleProps xmlns:ask="http://schemas.microsoft.com/office/drawing/2018/sketchyshapes" sd="3258055565">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nn-NO" sz="5400" b="1" dirty="0">
                <a:solidFill>
                  <a:schemeClr val="tx1"/>
                </a:solidFill>
              </a:rPr>
              <a:t>Å vurdere eigen tekst – sjå eige ark</a:t>
            </a:r>
          </a:p>
          <a:p>
            <a:pPr algn="ctr"/>
            <a:r>
              <a:rPr lang="nn-NO" sz="2800" dirty="0">
                <a:solidFill>
                  <a:schemeClr val="tx1"/>
                </a:solidFill>
              </a:rPr>
              <a:t>Ta utgangspunkt i eigenvurderingspunkta som du får utlevert frå læraren, og gå gjennom teksten din. Bruk opptaksfunksjonen på pc-en din eller program som </a:t>
            </a:r>
            <a:r>
              <a:rPr lang="nn-NO" sz="2800" dirty="0" err="1">
                <a:solidFill>
                  <a:schemeClr val="tx1"/>
                </a:solidFill>
              </a:rPr>
              <a:t>Screencastify</a:t>
            </a:r>
            <a:r>
              <a:rPr lang="nn-NO" sz="2800" dirty="0">
                <a:solidFill>
                  <a:schemeClr val="tx1"/>
                </a:solidFill>
              </a:rPr>
              <a:t>, og vis til dei ulike delane av teksten når du snakkar.</a:t>
            </a:r>
            <a:endParaRPr lang="nn-NO" sz="2800" b="1" dirty="0">
              <a:solidFill>
                <a:schemeClr val="tx1"/>
              </a:solidFill>
            </a:endParaRPr>
          </a:p>
        </p:txBody>
      </p:sp>
    </p:spTree>
    <p:extLst>
      <p:ext uri="{BB962C8B-B14F-4D97-AF65-F5344CB8AC3E}">
        <p14:creationId xmlns:p14="http://schemas.microsoft.com/office/powerpoint/2010/main" val="196033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190500" y="-271463"/>
            <a:ext cx="12572999" cy="7129463"/>
          </a:xfrm>
          <a:prstGeom prst="rect">
            <a:avLst/>
          </a:prstGeom>
        </p:spPr>
      </p:pic>
      <p:sp>
        <p:nvSpPr>
          <p:cNvPr id="6" name="TekstSylinder 5">
            <a:extLst>
              <a:ext uri="{FF2B5EF4-FFF2-40B4-BE49-F238E27FC236}">
                <a16:creationId xmlns:a16="http://schemas.microsoft.com/office/drawing/2014/main" id="{8BA28032-702B-B088-DAD8-AB8A75378115}"/>
              </a:ext>
            </a:extLst>
          </p:cNvPr>
          <p:cNvSpPr txBox="1"/>
          <p:nvPr/>
        </p:nvSpPr>
        <p:spPr>
          <a:xfrm>
            <a:off x="1889759" y="333644"/>
            <a:ext cx="8412480" cy="6247864"/>
          </a:xfrm>
          <a:custGeom>
            <a:avLst/>
            <a:gdLst>
              <a:gd name="connsiteX0" fmla="*/ 0 w 8412480"/>
              <a:gd name="connsiteY0" fmla="*/ 0 h 6247864"/>
              <a:gd name="connsiteX1" fmla="*/ 815363 w 8412480"/>
              <a:gd name="connsiteY1" fmla="*/ 0 h 6247864"/>
              <a:gd name="connsiteX2" fmla="*/ 1630727 w 8412480"/>
              <a:gd name="connsiteY2" fmla="*/ 0 h 6247864"/>
              <a:gd name="connsiteX3" fmla="*/ 2361966 w 8412480"/>
              <a:gd name="connsiteY3" fmla="*/ 0 h 6247864"/>
              <a:gd name="connsiteX4" fmla="*/ 2924955 w 8412480"/>
              <a:gd name="connsiteY4" fmla="*/ 0 h 6247864"/>
              <a:gd name="connsiteX5" fmla="*/ 3656193 w 8412480"/>
              <a:gd name="connsiteY5" fmla="*/ 0 h 6247864"/>
              <a:gd name="connsiteX6" fmla="*/ 4471557 w 8412480"/>
              <a:gd name="connsiteY6" fmla="*/ 0 h 6247864"/>
              <a:gd name="connsiteX7" fmla="*/ 4950421 w 8412480"/>
              <a:gd name="connsiteY7" fmla="*/ 0 h 6247864"/>
              <a:gd name="connsiteX8" fmla="*/ 5765784 w 8412480"/>
              <a:gd name="connsiteY8" fmla="*/ 0 h 6247864"/>
              <a:gd name="connsiteX9" fmla="*/ 6581148 w 8412480"/>
              <a:gd name="connsiteY9" fmla="*/ 0 h 6247864"/>
              <a:gd name="connsiteX10" fmla="*/ 7060012 w 8412480"/>
              <a:gd name="connsiteY10" fmla="*/ 0 h 6247864"/>
              <a:gd name="connsiteX11" fmla="*/ 8412480 w 8412480"/>
              <a:gd name="connsiteY11" fmla="*/ 0 h 6247864"/>
              <a:gd name="connsiteX12" fmla="*/ 8412480 w 8412480"/>
              <a:gd name="connsiteY12" fmla="*/ 694207 h 6247864"/>
              <a:gd name="connsiteX13" fmla="*/ 8412480 w 8412480"/>
              <a:gd name="connsiteY13" fmla="*/ 1263457 h 6247864"/>
              <a:gd name="connsiteX14" fmla="*/ 8412480 w 8412480"/>
              <a:gd name="connsiteY14" fmla="*/ 1957664 h 6247864"/>
              <a:gd name="connsiteX15" fmla="*/ 8412480 w 8412480"/>
              <a:gd name="connsiteY15" fmla="*/ 2526914 h 6247864"/>
              <a:gd name="connsiteX16" fmla="*/ 8412480 w 8412480"/>
              <a:gd name="connsiteY16" fmla="*/ 3158642 h 6247864"/>
              <a:gd name="connsiteX17" fmla="*/ 8412480 w 8412480"/>
              <a:gd name="connsiteY17" fmla="*/ 3852849 h 6247864"/>
              <a:gd name="connsiteX18" fmla="*/ 8412480 w 8412480"/>
              <a:gd name="connsiteY18" fmla="*/ 4609535 h 6247864"/>
              <a:gd name="connsiteX19" fmla="*/ 8412480 w 8412480"/>
              <a:gd name="connsiteY19" fmla="*/ 5178785 h 6247864"/>
              <a:gd name="connsiteX20" fmla="*/ 8412480 w 8412480"/>
              <a:gd name="connsiteY20" fmla="*/ 6247864 h 6247864"/>
              <a:gd name="connsiteX21" fmla="*/ 7933616 w 8412480"/>
              <a:gd name="connsiteY21" fmla="*/ 6247864 h 6247864"/>
              <a:gd name="connsiteX22" fmla="*/ 7118252 w 8412480"/>
              <a:gd name="connsiteY22" fmla="*/ 6247864 h 6247864"/>
              <a:gd name="connsiteX23" fmla="*/ 6555263 w 8412480"/>
              <a:gd name="connsiteY23" fmla="*/ 6247864 h 6247864"/>
              <a:gd name="connsiteX24" fmla="*/ 6076399 w 8412480"/>
              <a:gd name="connsiteY24" fmla="*/ 6247864 h 6247864"/>
              <a:gd name="connsiteX25" fmla="*/ 5261036 w 8412480"/>
              <a:gd name="connsiteY25" fmla="*/ 6247864 h 6247864"/>
              <a:gd name="connsiteX26" fmla="*/ 4529797 w 8412480"/>
              <a:gd name="connsiteY26" fmla="*/ 6247864 h 6247864"/>
              <a:gd name="connsiteX27" fmla="*/ 3966808 w 8412480"/>
              <a:gd name="connsiteY27" fmla="*/ 6247864 h 6247864"/>
              <a:gd name="connsiteX28" fmla="*/ 3151444 w 8412480"/>
              <a:gd name="connsiteY28" fmla="*/ 6247864 h 6247864"/>
              <a:gd name="connsiteX29" fmla="*/ 2336081 w 8412480"/>
              <a:gd name="connsiteY29" fmla="*/ 6247864 h 6247864"/>
              <a:gd name="connsiteX30" fmla="*/ 1941342 w 8412480"/>
              <a:gd name="connsiteY30" fmla="*/ 6247864 h 6247864"/>
              <a:gd name="connsiteX31" fmla="*/ 1378352 w 8412480"/>
              <a:gd name="connsiteY31" fmla="*/ 6247864 h 6247864"/>
              <a:gd name="connsiteX32" fmla="*/ 983613 w 8412480"/>
              <a:gd name="connsiteY32" fmla="*/ 6247864 h 6247864"/>
              <a:gd name="connsiteX33" fmla="*/ 588874 w 8412480"/>
              <a:gd name="connsiteY33" fmla="*/ 6247864 h 6247864"/>
              <a:gd name="connsiteX34" fmla="*/ 0 w 8412480"/>
              <a:gd name="connsiteY34" fmla="*/ 6247864 h 6247864"/>
              <a:gd name="connsiteX35" fmla="*/ 0 w 8412480"/>
              <a:gd name="connsiteY35" fmla="*/ 5491178 h 6247864"/>
              <a:gd name="connsiteX36" fmla="*/ 0 w 8412480"/>
              <a:gd name="connsiteY36" fmla="*/ 4796971 h 6247864"/>
              <a:gd name="connsiteX37" fmla="*/ 0 w 8412480"/>
              <a:gd name="connsiteY37" fmla="*/ 4165243 h 6247864"/>
              <a:gd name="connsiteX38" fmla="*/ 0 w 8412480"/>
              <a:gd name="connsiteY38" fmla="*/ 3595993 h 6247864"/>
              <a:gd name="connsiteX39" fmla="*/ 0 w 8412480"/>
              <a:gd name="connsiteY39" fmla="*/ 2839307 h 6247864"/>
              <a:gd name="connsiteX40" fmla="*/ 0 w 8412480"/>
              <a:gd name="connsiteY40" fmla="*/ 2145100 h 6247864"/>
              <a:gd name="connsiteX41" fmla="*/ 0 w 8412480"/>
              <a:gd name="connsiteY41" fmla="*/ 1388414 h 6247864"/>
              <a:gd name="connsiteX42" fmla="*/ 0 w 8412480"/>
              <a:gd name="connsiteY42" fmla="*/ 0 h 6247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412480" h="6247864" fill="none" extrusionOk="0">
                <a:moveTo>
                  <a:pt x="0" y="0"/>
                </a:moveTo>
                <a:cubicBezTo>
                  <a:pt x="217165" y="-29926"/>
                  <a:pt x="557552" y="-2300"/>
                  <a:pt x="815363" y="0"/>
                </a:cubicBezTo>
                <a:cubicBezTo>
                  <a:pt x="1073174" y="2300"/>
                  <a:pt x="1270322" y="-20288"/>
                  <a:pt x="1630727" y="0"/>
                </a:cubicBezTo>
                <a:cubicBezTo>
                  <a:pt x="1991132" y="20288"/>
                  <a:pt x="2052422" y="-13011"/>
                  <a:pt x="2361966" y="0"/>
                </a:cubicBezTo>
                <a:cubicBezTo>
                  <a:pt x="2671510" y="13011"/>
                  <a:pt x="2654853" y="-10667"/>
                  <a:pt x="2924955" y="0"/>
                </a:cubicBezTo>
                <a:cubicBezTo>
                  <a:pt x="3195057" y="10667"/>
                  <a:pt x="3342288" y="-2703"/>
                  <a:pt x="3656193" y="0"/>
                </a:cubicBezTo>
                <a:cubicBezTo>
                  <a:pt x="3970098" y="2703"/>
                  <a:pt x="4107690" y="26816"/>
                  <a:pt x="4471557" y="0"/>
                </a:cubicBezTo>
                <a:cubicBezTo>
                  <a:pt x="4835424" y="-26816"/>
                  <a:pt x="4776803" y="-8673"/>
                  <a:pt x="4950421" y="0"/>
                </a:cubicBezTo>
                <a:cubicBezTo>
                  <a:pt x="5124039" y="8673"/>
                  <a:pt x="5494845" y="-30772"/>
                  <a:pt x="5765784" y="0"/>
                </a:cubicBezTo>
                <a:cubicBezTo>
                  <a:pt x="6036723" y="30772"/>
                  <a:pt x="6175507" y="-12244"/>
                  <a:pt x="6581148" y="0"/>
                </a:cubicBezTo>
                <a:cubicBezTo>
                  <a:pt x="6986789" y="12244"/>
                  <a:pt x="6825682" y="-8383"/>
                  <a:pt x="7060012" y="0"/>
                </a:cubicBezTo>
                <a:cubicBezTo>
                  <a:pt x="7294342" y="8383"/>
                  <a:pt x="7952404" y="7997"/>
                  <a:pt x="8412480" y="0"/>
                </a:cubicBezTo>
                <a:cubicBezTo>
                  <a:pt x="8391980" y="308814"/>
                  <a:pt x="8438197" y="383234"/>
                  <a:pt x="8412480" y="694207"/>
                </a:cubicBezTo>
                <a:cubicBezTo>
                  <a:pt x="8386763" y="1005180"/>
                  <a:pt x="8427845" y="1035247"/>
                  <a:pt x="8412480" y="1263457"/>
                </a:cubicBezTo>
                <a:cubicBezTo>
                  <a:pt x="8397116" y="1491667"/>
                  <a:pt x="8420939" y="1684733"/>
                  <a:pt x="8412480" y="1957664"/>
                </a:cubicBezTo>
                <a:cubicBezTo>
                  <a:pt x="8404021" y="2230595"/>
                  <a:pt x="8398822" y="2248766"/>
                  <a:pt x="8412480" y="2526914"/>
                </a:cubicBezTo>
                <a:cubicBezTo>
                  <a:pt x="8426139" y="2805062"/>
                  <a:pt x="8389254" y="2921000"/>
                  <a:pt x="8412480" y="3158642"/>
                </a:cubicBezTo>
                <a:cubicBezTo>
                  <a:pt x="8435706" y="3396284"/>
                  <a:pt x="8378229" y="3530506"/>
                  <a:pt x="8412480" y="3852849"/>
                </a:cubicBezTo>
                <a:cubicBezTo>
                  <a:pt x="8446731" y="4175192"/>
                  <a:pt x="8429471" y="4446820"/>
                  <a:pt x="8412480" y="4609535"/>
                </a:cubicBezTo>
                <a:cubicBezTo>
                  <a:pt x="8395489" y="4772250"/>
                  <a:pt x="8389698" y="4960665"/>
                  <a:pt x="8412480" y="5178785"/>
                </a:cubicBezTo>
                <a:cubicBezTo>
                  <a:pt x="8435263" y="5396905"/>
                  <a:pt x="8362763" y="5745127"/>
                  <a:pt x="8412480" y="6247864"/>
                </a:cubicBezTo>
                <a:cubicBezTo>
                  <a:pt x="8304231" y="6266785"/>
                  <a:pt x="8088364" y="6255448"/>
                  <a:pt x="7933616" y="6247864"/>
                </a:cubicBezTo>
                <a:cubicBezTo>
                  <a:pt x="7778868" y="6240280"/>
                  <a:pt x="7285075" y="6210828"/>
                  <a:pt x="7118252" y="6247864"/>
                </a:cubicBezTo>
                <a:cubicBezTo>
                  <a:pt x="6951429" y="6284900"/>
                  <a:pt x="6820553" y="6259319"/>
                  <a:pt x="6555263" y="6247864"/>
                </a:cubicBezTo>
                <a:cubicBezTo>
                  <a:pt x="6289973" y="6236409"/>
                  <a:pt x="6288811" y="6271061"/>
                  <a:pt x="6076399" y="6247864"/>
                </a:cubicBezTo>
                <a:cubicBezTo>
                  <a:pt x="5863987" y="6224667"/>
                  <a:pt x="5560974" y="6260781"/>
                  <a:pt x="5261036" y="6247864"/>
                </a:cubicBezTo>
                <a:cubicBezTo>
                  <a:pt x="4961098" y="6234947"/>
                  <a:pt x="4831054" y="6218389"/>
                  <a:pt x="4529797" y="6247864"/>
                </a:cubicBezTo>
                <a:cubicBezTo>
                  <a:pt x="4228540" y="6277339"/>
                  <a:pt x="4203465" y="6231414"/>
                  <a:pt x="3966808" y="6247864"/>
                </a:cubicBezTo>
                <a:cubicBezTo>
                  <a:pt x="3730151" y="6264314"/>
                  <a:pt x="3345030" y="6288031"/>
                  <a:pt x="3151444" y="6247864"/>
                </a:cubicBezTo>
                <a:cubicBezTo>
                  <a:pt x="2957858" y="6207697"/>
                  <a:pt x="2544984" y="6269215"/>
                  <a:pt x="2336081" y="6247864"/>
                </a:cubicBezTo>
                <a:cubicBezTo>
                  <a:pt x="2127178" y="6226513"/>
                  <a:pt x="2061212" y="6243812"/>
                  <a:pt x="1941342" y="6247864"/>
                </a:cubicBezTo>
                <a:cubicBezTo>
                  <a:pt x="1821472" y="6251916"/>
                  <a:pt x="1517601" y="6239561"/>
                  <a:pt x="1378352" y="6247864"/>
                </a:cubicBezTo>
                <a:cubicBezTo>
                  <a:pt x="1239103" y="6256168"/>
                  <a:pt x="1159845" y="6245802"/>
                  <a:pt x="983613" y="6247864"/>
                </a:cubicBezTo>
                <a:cubicBezTo>
                  <a:pt x="807381" y="6249926"/>
                  <a:pt x="746886" y="6229449"/>
                  <a:pt x="588874" y="6247864"/>
                </a:cubicBezTo>
                <a:cubicBezTo>
                  <a:pt x="430862" y="6266279"/>
                  <a:pt x="122094" y="6250267"/>
                  <a:pt x="0" y="6247864"/>
                </a:cubicBezTo>
                <a:cubicBezTo>
                  <a:pt x="-6381" y="5990353"/>
                  <a:pt x="-16793" y="5698168"/>
                  <a:pt x="0" y="5491178"/>
                </a:cubicBezTo>
                <a:cubicBezTo>
                  <a:pt x="16793" y="5284188"/>
                  <a:pt x="-12313" y="4967325"/>
                  <a:pt x="0" y="4796971"/>
                </a:cubicBezTo>
                <a:cubicBezTo>
                  <a:pt x="12313" y="4626617"/>
                  <a:pt x="9991" y="4323450"/>
                  <a:pt x="0" y="4165243"/>
                </a:cubicBezTo>
                <a:cubicBezTo>
                  <a:pt x="-9991" y="4007036"/>
                  <a:pt x="11314" y="3714447"/>
                  <a:pt x="0" y="3595993"/>
                </a:cubicBezTo>
                <a:cubicBezTo>
                  <a:pt x="-11314" y="3477539"/>
                  <a:pt x="-25263" y="3120902"/>
                  <a:pt x="0" y="2839307"/>
                </a:cubicBezTo>
                <a:cubicBezTo>
                  <a:pt x="25263" y="2557712"/>
                  <a:pt x="22312" y="2408087"/>
                  <a:pt x="0" y="2145100"/>
                </a:cubicBezTo>
                <a:cubicBezTo>
                  <a:pt x="-22312" y="1882113"/>
                  <a:pt x="-15964" y="1739958"/>
                  <a:pt x="0" y="1388414"/>
                </a:cubicBezTo>
                <a:cubicBezTo>
                  <a:pt x="15964" y="1036870"/>
                  <a:pt x="56542" y="610395"/>
                  <a:pt x="0" y="0"/>
                </a:cubicBezTo>
                <a:close/>
              </a:path>
              <a:path w="8412480" h="6247864" stroke="0" extrusionOk="0">
                <a:moveTo>
                  <a:pt x="0" y="0"/>
                </a:moveTo>
                <a:cubicBezTo>
                  <a:pt x="260886" y="17236"/>
                  <a:pt x="433586" y="-18383"/>
                  <a:pt x="647114" y="0"/>
                </a:cubicBezTo>
                <a:cubicBezTo>
                  <a:pt x="860642" y="18383"/>
                  <a:pt x="1228367" y="20567"/>
                  <a:pt x="1462477" y="0"/>
                </a:cubicBezTo>
                <a:cubicBezTo>
                  <a:pt x="1696587" y="-20567"/>
                  <a:pt x="1976936" y="29526"/>
                  <a:pt x="2109591" y="0"/>
                </a:cubicBezTo>
                <a:cubicBezTo>
                  <a:pt x="2242246" y="-29526"/>
                  <a:pt x="2429971" y="1853"/>
                  <a:pt x="2672580" y="0"/>
                </a:cubicBezTo>
                <a:cubicBezTo>
                  <a:pt x="2915189" y="-1853"/>
                  <a:pt x="3147834" y="5258"/>
                  <a:pt x="3319694" y="0"/>
                </a:cubicBezTo>
                <a:cubicBezTo>
                  <a:pt x="3491554" y="-5258"/>
                  <a:pt x="3719448" y="-28147"/>
                  <a:pt x="3882683" y="0"/>
                </a:cubicBezTo>
                <a:cubicBezTo>
                  <a:pt x="4045918" y="28147"/>
                  <a:pt x="4171218" y="-18722"/>
                  <a:pt x="4277423" y="0"/>
                </a:cubicBezTo>
                <a:cubicBezTo>
                  <a:pt x="4383628" y="18722"/>
                  <a:pt x="4602361" y="-18694"/>
                  <a:pt x="4756287" y="0"/>
                </a:cubicBezTo>
                <a:cubicBezTo>
                  <a:pt x="4910213" y="18694"/>
                  <a:pt x="5161835" y="3647"/>
                  <a:pt x="5403401" y="0"/>
                </a:cubicBezTo>
                <a:cubicBezTo>
                  <a:pt x="5644967" y="-3647"/>
                  <a:pt x="5738493" y="4622"/>
                  <a:pt x="6050514" y="0"/>
                </a:cubicBezTo>
                <a:cubicBezTo>
                  <a:pt x="6362535" y="-4622"/>
                  <a:pt x="6334910" y="4668"/>
                  <a:pt x="6445254" y="0"/>
                </a:cubicBezTo>
                <a:cubicBezTo>
                  <a:pt x="6555598" y="-4668"/>
                  <a:pt x="7012457" y="1662"/>
                  <a:pt x="7176493" y="0"/>
                </a:cubicBezTo>
                <a:cubicBezTo>
                  <a:pt x="7340529" y="-1662"/>
                  <a:pt x="7980338" y="-28505"/>
                  <a:pt x="8412480" y="0"/>
                </a:cubicBezTo>
                <a:cubicBezTo>
                  <a:pt x="8448910" y="338141"/>
                  <a:pt x="8398017" y="628306"/>
                  <a:pt x="8412480" y="819164"/>
                </a:cubicBezTo>
                <a:cubicBezTo>
                  <a:pt x="8426943" y="1010022"/>
                  <a:pt x="8440023" y="1162565"/>
                  <a:pt x="8412480" y="1450893"/>
                </a:cubicBezTo>
                <a:cubicBezTo>
                  <a:pt x="8384937" y="1739221"/>
                  <a:pt x="8429259" y="1952432"/>
                  <a:pt x="8412480" y="2082621"/>
                </a:cubicBezTo>
                <a:cubicBezTo>
                  <a:pt x="8395701" y="2212810"/>
                  <a:pt x="8445313" y="2552728"/>
                  <a:pt x="8412480" y="2901786"/>
                </a:cubicBezTo>
                <a:cubicBezTo>
                  <a:pt x="8379647" y="3250844"/>
                  <a:pt x="8429464" y="3183729"/>
                  <a:pt x="8412480" y="3408557"/>
                </a:cubicBezTo>
                <a:cubicBezTo>
                  <a:pt x="8395496" y="3633385"/>
                  <a:pt x="8444997" y="3851324"/>
                  <a:pt x="8412480" y="4165243"/>
                </a:cubicBezTo>
                <a:cubicBezTo>
                  <a:pt x="8379963" y="4479162"/>
                  <a:pt x="8391898" y="4632581"/>
                  <a:pt x="8412480" y="4921928"/>
                </a:cubicBezTo>
                <a:cubicBezTo>
                  <a:pt x="8433062" y="5211276"/>
                  <a:pt x="8429645" y="5684764"/>
                  <a:pt x="8412480" y="6247864"/>
                </a:cubicBezTo>
                <a:cubicBezTo>
                  <a:pt x="8219247" y="6220606"/>
                  <a:pt x="8038470" y="6234677"/>
                  <a:pt x="7765366" y="6247864"/>
                </a:cubicBezTo>
                <a:cubicBezTo>
                  <a:pt x="7492262" y="6261051"/>
                  <a:pt x="7157486" y="6225966"/>
                  <a:pt x="6950003" y="6247864"/>
                </a:cubicBezTo>
                <a:cubicBezTo>
                  <a:pt x="6742520" y="6269762"/>
                  <a:pt x="6598689" y="6266391"/>
                  <a:pt x="6387014" y="6247864"/>
                </a:cubicBezTo>
                <a:cubicBezTo>
                  <a:pt x="6175339" y="6229337"/>
                  <a:pt x="5902640" y="6264058"/>
                  <a:pt x="5571650" y="6247864"/>
                </a:cubicBezTo>
                <a:cubicBezTo>
                  <a:pt x="5240660" y="6231670"/>
                  <a:pt x="5165629" y="6230467"/>
                  <a:pt x="5008661" y="6247864"/>
                </a:cubicBezTo>
                <a:cubicBezTo>
                  <a:pt x="4851693" y="6265261"/>
                  <a:pt x="4504703" y="6271539"/>
                  <a:pt x="4361547" y="6247864"/>
                </a:cubicBezTo>
                <a:cubicBezTo>
                  <a:pt x="4218391" y="6224189"/>
                  <a:pt x="4018459" y="6264286"/>
                  <a:pt x="3798558" y="6247864"/>
                </a:cubicBezTo>
                <a:cubicBezTo>
                  <a:pt x="3578657" y="6231442"/>
                  <a:pt x="3375614" y="6264517"/>
                  <a:pt x="3067320" y="6247864"/>
                </a:cubicBezTo>
                <a:cubicBezTo>
                  <a:pt x="2759026" y="6231211"/>
                  <a:pt x="2430129" y="6224361"/>
                  <a:pt x="2251956" y="6247864"/>
                </a:cubicBezTo>
                <a:cubicBezTo>
                  <a:pt x="2073783" y="6271367"/>
                  <a:pt x="1835743" y="6274265"/>
                  <a:pt x="1688967" y="6247864"/>
                </a:cubicBezTo>
                <a:cubicBezTo>
                  <a:pt x="1542191" y="6221463"/>
                  <a:pt x="1481607" y="6249382"/>
                  <a:pt x="1294228" y="6247864"/>
                </a:cubicBezTo>
                <a:cubicBezTo>
                  <a:pt x="1106849" y="6246346"/>
                  <a:pt x="885777" y="6222122"/>
                  <a:pt x="562989" y="6247864"/>
                </a:cubicBezTo>
                <a:cubicBezTo>
                  <a:pt x="240201" y="6273606"/>
                  <a:pt x="224856" y="6265645"/>
                  <a:pt x="0" y="6247864"/>
                </a:cubicBezTo>
                <a:cubicBezTo>
                  <a:pt x="-18129" y="5994680"/>
                  <a:pt x="1938" y="5862968"/>
                  <a:pt x="0" y="5741093"/>
                </a:cubicBezTo>
                <a:cubicBezTo>
                  <a:pt x="-1938" y="5619218"/>
                  <a:pt x="13075" y="5418966"/>
                  <a:pt x="0" y="5234322"/>
                </a:cubicBezTo>
                <a:cubicBezTo>
                  <a:pt x="-13075" y="5049678"/>
                  <a:pt x="-14061" y="4714183"/>
                  <a:pt x="0" y="4540115"/>
                </a:cubicBezTo>
                <a:cubicBezTo>
                  <a:pt x="14061" y="4366047"/>
                  <a:pt x="-9096" y="4146523"/>
                  <a:pt x="0" y="3970865"/>
                </a:cubicBezTo>
                <a:cubicBezTo>
                  <a:pt x="9096" y="3795207"/>
                  <a:pt x="36321" y="3366231"/>
                  <a:pt x="0" y="3151700"/>
                </a:cubicBezTo>
                <a:cubicBezTo>
                  <a:pt x="-36321" y="2937169"/>
                  <a:pt x="13592" y="2839885"/>
                  <a:pt x="0" y="2582450"/>
                </a:cubicBezTo>
                <a:cubicBezTo>
                  <a:pt x="-13592" y="2325015"/>
                  <a:pt x="11448" y="2129439"/>
                  <a:pt x="0" y="1950722"/>
                </a:cubicBezTo>
                <a:cubicBezTo>
                  <a:pt x="-11448" y="1772005"/>
                  <a:pt x="8830" y="1445143"/>
                  <a:pt x="0" y="1256515"/>
                </a:cubicBezTo>
                <a:cubicBezTo>
                  <a:pt x="-8830" y="1067887"/>
                  <a:pt x="6175" y="969250"/>
                  <a:pt x="0" y="687265"/>
                </a:cubicBezTo>
                <a:cubicBezTo>
                  <a:pt x="-6175" y="405280"/>
                  <a:pt x="14890" y="318903"/>
                  <a:pt x="0" y="0"/>
                </a:cubicBezTo>
                <a:close/>
              </a:path>
            </a:pathLst>
          </a:custGeom>
          <a:ln w="76200">
            <a:solidFill>
              <a:schemeClr val="bg1"/>
            </a:solidFill>
            <a:extLst>
              <a:ext uri="{C807C97D-BFC1-408E-A445-0C87EB9F89A2}">
                <ask:lineSketchStyleProps xmlns:ask="http://schemas.microsoft.com/office/drawing/2018/sketchyshapes" sd="1474081647">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r>
              <a:rPr lang="nn-NO" sz="3600" b="1" dirty="0">
                <a:solidFill>
                  <a:schemeClr val="tx1"/>
                </a:solidFill>
              </a:rPr>
              <a:t>Oppstartsøving – å skildre heimstaden din</a:t>
            </a:r>
          </a:p>
          <a:p>
            <a:endParaRPr lang="nn-NO" sz="2800" b="1" dirty="0">
              <a:solidFill>
                <a:schemeClr val="tx1"/>
              </a:solidFill>
            </a:endParaRPr>
          </a:p>
          <a:p>
            <a:r>
              <a:rPr lang="nn-NO" sz="2800" dirty="0">
                <a:solidFill>
                  <a:schemeClr val="tx1"/>
                </a:solidFill>
              </a:rPr>
              <a:t>Tenk deg at du er på ferie og møter ein jamgammal gut frå USA. Han er veldig nysgjerrig på staden du kjem frå, og spør og grev etter alt som har med deg og heimstaden din å gjere. </a:t>
            </a:r>
            <a:endParaRPr lang="nn-NO" sz="2800" dirty="0">
              <a:solidFill>
                <a:schemeClr val="tx1"/>
              </a:solidFill>
              <a:cs typeface="Calibri"/>
            </a:endParaRPr>
          </a:p>
          <a:p>
            <a:endParaRPr lang="nn-NO" sz="2800" dirty="0">
              <a:solidFill>
                <a:schemeClr val="tx1"/>
              </a:solidFill>
            </a:endParaRPr>
          </a:p>
          <a:p>
            <a:r>
              <a:rPr lang="nn-NO" sz="2800" dirty="0">
                <a:solidFill>
                  <a:schemeClr val="tx1"/>
                </a:solidFill>
              </a:rPr>
              <a:t>Skriv dialogen som utspeler seg mellom deg og amerikanaren. Hugsar du korleis du skriv spørjeorda på nynorsk? Repeter dei </a:t>
            </a:r>
            <a:r>
              <a:rPr lang="nn-NO" sz="2800" dirty="0">
                <a:solidFill>
                  <a:schemeClr val="tx1"/>
                </a:solidFill>
                <a:hlinkClick r:id="rId3">
                  <a:extLst>
                    <a:ext uri="{A12FA001-AC4F-418D-AE19-62706E023703}">
                      <ahyp:hlinkClr xmlns:ahyp="http://schemas.microsoft.com/office/drawing/2018/hyperlinkcolor" val="tx"/>
                    </a:ext>
                  </a:extLst>
                </a:hlinkClick>
              </a:rPr>
              <a:t>her </a:t>
            </a:r>
            <a:r>
              <a:rPr lang="nn-NO" sz="2800" dirty="0">
                <a:solidFill>
                  <a:schemeClr val="tx1"/>
                </a:solidFill>
              </a:rPr>
              <a:t>før du startar å skrive. </a:t>
            </a:r>
            <a:endParaRPr lang="nn-NO" sz="2800" dirty="0">
              <a:solidFill>
                <a:schemeClr val="tx1"/>
              </a:solidFill>
              <a:cs typeface="Calibri"/>
            </a:endParaRPr>
          </a:p>
          <a:p>
            <a:endParaRPr lang="nn-NO" sz="2800" dirty="0">
              <a:solidFill>
                <a:schemeClr val="tx1"/>
              </a:solidFill>
            </a:endParaRPr>
          </a:p>
          <a:p>
            <a:r>
              <a:rPr lang="nn-NO" sz="2800" dirty="0">
                <a:solidFill>
                  <a:schemeClr val="tx1"/>
                </a:solidFill>
              </a:rPr>
              <a:t>Når du er ferdig med skriveoppgåva, les du opp dialogen for læringsvenen din. Korleis skil dialogane seg frå kvarandre? Har de vektlagt det same?</a:t>
            </a:r>
            <a:endParaRPr lang="nn-NO" sz="2800" dirty="0">
              <a:solidFill>
                <a:schemeClr val="tx1"/>
              </a:solidFill>
              <a:cs typeface="Calibri"/>
            </a:endParaRPr>
          </a:p>
        </p:txBody>
      </p:sp>
    </p:spTree>
    <p:extLst>
      <p:ext uri="{BB962C8B-B14F-4D97-AF65-F5344CB8AC3E}">
        <p14:creationId xmlns:p14="http://schemas.microsoft.com/office/powerpoint/2010/main" val="372855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0" y="-271463"/>
            <a:ext cx="12572999" cy="7129463"/>
          </a:xfrm>
          <a:prstGeom prst="rect">
            <a:avLst/>
          </a:prstGeom>
        </p:spPr>
      </p:pic>
      <p:sp>
        <p:nvSpPr>
          <p:cNvPr id="7" name="TekstSylinder 6">
            <a:extLst>
              <a:ext uri="{FF2B5EF4-FFF2-40B4-BE49-F238E27FC236}">
                <a16:creationId xmlns:a16="http://schemas.microsoft.com/office/drawing/2014/main" id="{BCF76D70-352C-17B3-D6B5-02D82F50168E}"/>
              </a:ext>
            </a:extLst>
          </p:cNvPr>
          <p:cNvSpPr txBox="1"/>
          <p:nvPr/>
        </p:nvSpPr>
        <p:spPr>
          <a:xfrm>
            <a:off x="1417320" y="2563464"/>
            <a:ext cx="9144000" cy="1384995"/>
          </a:xfrm>
          <a:custGeom>
            <a:avLst/>
            <a:gdLst>
              <a:gd name="connsiteX0" fmla="*/ 0 w 9144000"/>
              <a:gd name="connsiteY0" fmla="*/ 0 h 1384995"/>
              <a:gd name="connsiteX1" fmla="*/ 378823 w 9144000"/>
              <a:gd name="connsiteY1" fmla="*/ 0 h 1384995"/>
              <a:gd name="connsiteX2" fmla="*/ 757646 w 9144000"/>
              <a:gd name="connsiteY2" fmla="*/ 0 h 1384995"/>
              <a:gd name="connsiteX3" fmla="*/ 1227909 w 9144000"/>
              <a:gd name="connsiteY3" fmla="*/ 0 h 1384995"/>
              <a:gd name="connsiteX4" fmla="*/ 1606731 w 9144000"/>
              <a:gd name="connsiteY4" fmla="*/ 0 h 1384995"/>
              <a:gd name="connsiteX5" fmla="*/ 2351314 w 9144000"/>
              <a:gd name="connsiteY5" fmla="*/ 0 h 1384995"/>
              <a:gd name="connsiteX6" fmla="*/ 2821577 w 9144000"/>
              <a:gd name="connsiteY6" fmla="*/ 0 h 1384995"/>
              <a:gd name="connsiteX7" fmla="*/ 3291840 w 9144000"/>
              <a:gd name="connsiteY7" fmla="*/ 0 h 1384995"/>
              <a:gd name="connsiteX8" fmla="*/ 3944983 w 9144000"/>
              <a:gd name="connsiteY8" fmla="*/ 0 h 1384995"/>
              <a:gd name="connsiteX9" fmla="*/ 4598126 w 9144000"/>
              <a:gd name="connsiteY9" fmla="*/ 0 h 1384995"/>
              <a:gd name="connsiteX10" fmla="*/ 5434149 w 9144000"/>
              <a:gd name="connsiteY10" fmla="*/ 0 h 1384995"/>
              <a:gd name="connsiteX11" fmla="*/ 6087291 w 9144000"/>
              <a:gd name="connsiteY11" fmla="*/ 0 h 1384995"/>
              <a:gd name="connsiteX12" fmla="*/ 6831874 w 9144000"/>
              <a:gd name="connsiteY12" fmla="*/ 0 h 1384995"/>
              <a:gd name="connsiteX13" fmla="*/ 7393577 w 9144000"/>
              <a:gd name="connsiteY13" fmla="*/ 0 h 1384995"/>
              <a:gd name="connsiteX14" fmla="*/ 8138160 w 9144000"/>
              <a:gd name="connsiteY14" fmla="*/ 0 h 1384995"/>
              <a:gd name="connsiteX15" fmla="*/ 9144000 w 9144000"/>
              <a:gd name="connsiteY15" fmla="*/ 0 h 1384995"/>
              <a:gd name="connsiteX16" fmla="*/ 9144000 w 9144000"/>
              <a:gd name="connsiteY16" fmla="*/ 650948 h 1384995"/>
              <a:gd name="connsiteX17" fmla="*/ 9144000 w 9144000"/>
              <a:gd name="connsiteY17" fmla="*/ 1384995 h 1384995"/>
              <a:gd name="connsiteX18" fmla="*/ 8307977 w 9144000"/>
              <a:gd name="connsiteY18" fmla="*/ 1384995 h 1384995"/>
              <a:gd name="connsiteX19" fmla="*/ 7471954 w 9144000"/>
              <a:gd name="connsiteY19" fmla="*/ 1384995 h 1384995"/>
              <a:gd name="connsiteX20" fmla="*/ 6818811 w 9144000"/>
              <a:gd name="connsiteY20" fmla="*/ 1384995 h 1384995"/>
              <a:gd name="connsiteX21" fmla="*/ 6165669 w 9144000"/>
              <a:gd name="connsiteY21" fmla="*/ 1384995 h 1384995"/>
              <a:gd name="connsiteX22" fmla="*/ 5786846 w 9144000"/>
              <a:gd name="connsiteY22" fmla="*/ 1384995 h 1384995"/>
              <a:gd name="connsiteX23" fmla="*/ 5316583 w 9144000"/>
              <a:gd name="connsiteY23" fmla="*/ 1384995 h 1384995"/>
              <a:gd name="connsiteX24" fmla="*/ 4846320 w 9144000"/>
              <a:gd name="connsiteY24" fmla="*/ 1384995 h 1384995"/>
              <a:gd name="connsiteX25" fmla="*/ 4101737 w 9144000"/>
              <a:gd name="connsiteY25" fmla="*/ 1384995 h 1384995"/>
              <a:gd name="connsiteX26" fmla="*/ 3448594 w 9144000"/>
              <a:gd name="connsiteY26" fmla="*/ 1384995 h 1384995"/>
              <a:gd name="connsiteX27" fmla="*/ 3069771 w 9144000"/>
              <a:gd name="connsiteY27" fmla="*/ 1384995 h 1384995"/>
              <a:gd name="connsiteX28" fmla="*/ 2416629 w 9144000"/>
              <a:gd name="connsiteY28" fmla="*/ 1384995 h 1384995"/>
              <a:gd name="connsiteX29" fmla="*/ 1672046 w 9144000"/>
              <a:gd name="connsiteY29" fmla="*/ 1384995 h 1384995"/>
              <a:gd name="connsiteX30" fmla="*/ 927463 w 9144000"/>
              <a:gd name="connsiteY30" fmla="*/ 1384995 h 1384995"/>
              <a:gd name="connsiteX31" fmla="*/ 0 w 9144000"/>
              <a:gd name="connsiteY31" fmla="*/ 1384995 h 1384995"/>
              <a:gd name="connsiteX32" fmla="*/ 0 w 9144000"/>
              <a:gd name="connsiteY32" fmla="*/ 734047 h 1384995"/>
              <a:gd name="connsiteX33" fmla="*/ 0 w 9144000"/>
              <a:gd name="connsiteY33"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144000" h="1384995" fill="none" extrusionOk="0">
                <a:moveTo>
                  <a:pt x="0" y="0"/>
                </a:moveTo>
                <a:cubicBezTo>
                  <a:pt x="100650" y="-73"/>
                  <a:pt x="242969" y="13401"/>
                  <a:pt x="378823" y="0"/>
                </a:cubicBezTo>
                <a:cubicBezTo>
                  <a:pt x="514677" y="-13401"/>
                  <a:pt x="593715" y="452"/>
                  <a:pt x="757646" y="0"/>
                </a:cubicBezTo>
                <a:cubicBezTo>
                  <a:pt x="921577" y="-452"/>
                  <a:pt x="1030223" y="23073"/>
                  <a:pt x="1227909" y="0"/>
                </a:cubicBezTo>
                <a:cubicBezTo>
                  <a:pt x="1425595" y="-23073"/>
                  <a:pt x="1516427" y="14847"/>
                  <a:pt x="1606731" y="0"/>
                </a:cubicBezTo>
                <a:cubicBezTo>
                  <a:pt x="1697035" y="-14847"/>
                  <a:pt x="2119041" y="-27033"/>
                  <a:pt x="2351314" y="0"/>
                </a:cubicBezTo>
                <a:cubicBezTo>
                  <a:pt x="2583587" y="27033"/>
                  <a:pt x="2687166" y="-12577"/>
                  <a:pt x="2821577" y="0"/>
                </a:cubicBezTo>
                <a:cubicBezTo>
                  <a:pt x="2955988" y="12577"/>
                  <a:pt x="3079563" y="13929"/>
                  <a:pt x="3291840" y="0"/>
                </a:cubicBezTo>
                <a:cubicBezTo>
                  <a:pt x="3504117" y="-13929"/>
                  <a:pt x="3778334" y="-21074"/>
                  <a:pt x="3944983" y="0"/>
                </a:cubicBezTo>
                <a:cubicBezTo>
                  <a:pt x="4111632" y="21074"/>
                  <a:pt x="4341828" y="29346"/>
                  <a:pt x="4598126" y="0"/>
                </a:cubicBezTo>
                <a:cubicBezTo>
                  <a:pt x="4854424" y="-29346"/>
                  <a:pt x="5071609" y="13443"/>
                  <a:pt x="5434149" y="0"/>
                </a:cubicBezTo>
                <a:cubicBezTo>
                  <a:pt x="5796689" y="-13443"/>
                  <a:pt x="5887128" y="864"/>
                  <a:pt x="6087291" y="0"/>
                </a:cubicBezTo>
                <a:cubicBezTo>
                  <a:pt x="6287454" y="-864"/>
                  <a:pt x="6680048" y="29939"/>
                  <a:pt x="6831874" y="0"/>
                </a:cubicBezTo>
                <a:cubicBezTo>
                  <a:pt x="6983700" y="-29939"/>
                  <a:pt x="7114714" y="-16627"/>
                  <a:pt x="7393577" y="0"/>
                </a:cubicBezTo>
                <a:cubicBezTo>
                  <a:pt x="7672440" y="16627"/>
                  <a:pt x="7856438" y="3409"/>
                  <a:pt x="8138160" y="0"/>
                </a:cubicBezTo>
                <a:cubicBezTo>
                  <a:pt x="8419882" y="-3409"/>
                  <a:pt x="8786752" y="-21122"/>
                  <a:pt x="9144000" y="0"/>
                </a:cubicBezTo>
                <a:cubicBezTo>
                  <a:pt x="9159966" y="272032"/>
                  <a:pt x="9175394" y="460121"/>
                  <a:pt x="9144000" y="650948"/>
                </a:cubicBezTo>
                <a:cubicBezTo>
                  <a:pt x="9112606" y="841775"/>
                  <a:pt x="9108770" y="1025568"/>
                  <a:pt x="9144000" y="1384995"/>
                </a:cubicBezTo>
                <a:cubicBezTo>
                  <a:pt x="8839918" y="1418745"/>
                  <a:pt x="8531165" y="1419622"/>
                  <a:pt x="8307977" y="1384995"/>
                </a:cubicBezTo>
                <a:cubicBezTo>
                  <a:pt x="8084789" y="1350368"/>
                  <a:pt x="7827163" y="1381379"/>
                  <a:pt x="7471954" y="1384995"/>
                </a:cubicBezTo>
                <a:cubicBezTo>
                  <a:pt x="7116745" y="1388611"/>
                  <a:pt x="7118548" y="1398800"/>
                  <a:pt x="6818811" y="1384995"/>
                </a:cubicBezTo>
                <a:cubicBezTo>
                  <a:pt x="6519074" y="1371190"/>
                  <a:pt x="6305161" y="1374120"/>
                  <a:pt x="6165669" y="1384995"/>
                </a:cubicBezTo>
                <a:cubicBezTo>
                  <a:pt x="6026177" y="1395870"/>
                  <a:pt x="5863304" y="1366241"/>
                  <a:pt x="5786846" y="1384995"/>
                </a:cubicBezTo>
                <a:cubicBezTo>
                  <a:pt x="5710388" y="1403749"/>
                  <a:pt x="5534532" y="1371580"/>
                  <a:pt x="5316583" y="1384995"/>
                </a:cubicBezTo>
                <a:cubicBezTo>
                  <a:pt x="5098634" y="1398410"/>
                  <a:pt x="5034261" y="1404428"/>
                  <a:pt x="4846320" y="1384995"/>
                </a:cubicBezTo>
                <a:cubicBezTo>
                  <a:pt x="4658379" y="1365562"/>
                  <a:pt x="4356588" y="1403722"/>
                  <a:pt x="4101737" y="1384995"/>
                </a:cubicBezTo>
                <a:cubicBezTo>
                  <a:pt x="3846886" y="1366268"/>
                  <a:pt x="3707090" y="1384310"/>
                  <a:pt x="3448594" y="1384995"/>
                </a:cubicBezTo>
                <a:cubicBezTo>
                  <a:pt x="3190098" y="1385680"/>
                  <a:pt x="3179719" y="1377207"/>
                  <a:pt x="3069771" y="1384995"/>
                </a:cubicBezTo>
                <a:cubicBezTo>
                  <a:pt x="2959823" y="1392783"/>
                  <a:pt x="2635135" y="1391932"/>
                  <a:pt x="2416629" y="1384995"/>
                </a:cubicBezTo>
                <a:cubicBezTo>
                  <a:pt x="2198123" y="1378058"/>
                  <a:pt x="1825891" y="1382457"/>
                  <a:pt x="1672046" y="1384995"/>
                </a:cubicBezTo>
                <a:cubicBezTo>
                  <a:pt x="1518201" y="1387533"/>
                  <a:pt x="1195207" y="1394666"/>
                  <a:pt x="927463" y="1384995"/>
                </a:cubicBezTo>
                <a:cubicBezTo>
                  <a:pt x="659719" y="1375324"/>
                  <a:pt x="326371" y="1399391"/>
                  <a:pt x="0" y="1384995"/>
                </a:cubicBezTo>
                <a:cubicBezTo>
                  <a:pt x="-20034" y="1093458"/>
                  <a:pt x="-7945" y="907340"/>
                  <a:pt x="0" y="734047"/>
                </a:cubicBezTo>
                <a:cubicBezTo>
                  <a:pt x="7945" y="560754"/>
                  <a:pt x="6211" y="190842"/>
                  <a:pt x="0" y="0"/>
                </a:cubicBezTo>
                <a:close/>
              </a:path>
              <a:path w="9144000" h="1384995" stroke="0" extrusionOk="0">
                <a:moveTo>
                  <a:pt x="0" y="0"/>
                </a:moveTo>
                <a:cubicBezTo>
                  <a:pt x="259705" y="4162"/>
                  <a:pt x="589073" y="-247"/>
                  <a:pt x="744583" y="0"/>
                </a:cubicBezTo>
                <a:cubicBezTo>
                  <a:pt x="900093" y="247"/>
                  <a:pt x="1178483" y="-26287"/>
                  <a:pt x="1397726" y="0"/>
                </a:cubicBezTo>
                <a:cubicBezTo>
                  <a:pt x="1616969" y="26287"/>
                  <a:pt x="1674639" y="7450"/>
                  <a:pt x="1867989" y="0"/>
                </a:cubicBezTo>
                <a:cubicBezTo>
                  <a:pt x="2061339" y="-7450"/>
                  <a:pt x="2200352" y="-8925"/>
                  <a:pt x="2429691" y="0"/>
                </a:cubicBezTo>
                <a:cubicBezTo>
                  <a:pt x="2659030" y="8925"/>
                  <a:pt x="2807202" y="-31215"/>
                  <a:pt x="3082834" y="0"/>
                </a:cubicBezTo>
                <a:cubicBezTo>
                  <a:pt x="3358466" y="31215"/>
                  <a:pt x="3459303" y="-28243"/>
                  <a:pt x="3735977" y="0"/>
                </a:cubicBezTo>
                <a:cubicBezTo>
                  <a:pt x="4012651" y="28243"/>
                  <a:pt x="4184293" y="-33939"/>
                  <a:pt x="4480560" y="0"/>
                </a:cubicBezTo>
                <a:cubicBezTo>
                  <a:pt x="4776827" y="33939"/>
                  <a:pt x="4761707" y="3447"/>
                  <a:pt x="5042263" y="0"/>
                </a:cubicBezTo>
                <a:cubicBezTo>
                  <a:pt x="5322819" y="-3447"/>
                  <a:pt x="5452277" y="-27599"/>
                  <a:pt x="5603966" y="0"/>
                </a:cubicBezTo>
                <a:cubicBezTo>
                  <a:pt x="5755655" y="27599"/>
                  <a:pt x="5967949" y="12833"/>
                  <a:pt x="6074229" y="0"/>
                </a:cubicBezTo>
                <a:cubicBezTo>
                  <a:pt x="6180509" y="-12833"/>
                  <a:pt x="6657028" y="32920"/>
                  <a:pt x="6818811" y="0"/>
                </a:cubicBezTo>
                <a:cubicBezTo>
                  <a:pt x="6980594" y="-32920"/>
                  <a:pt x="7348859" y="26740"/>
                  <a:pt x="7563394" y="0"/>
                </a:cubicBezTo>
                <a:cubicBezTo>
                  <a:pt x="7777929" y="-26740"/>
                  <a:pt x="7871041" y="8905"/>
                  <a:pt x="8033657" y="0"/>
                </a:cubicBezTo>
                <a:cubicBezTo>
                  <a:pt x="8196273" y="-8905"/>
                  <a:pt x="8667115" y="5498"/>
                  <a:pt x="9144000" y="0"/>
                </a:cubicBezTo>
                <a:cubicBezTo>
                  <a:pt x="9138679" y="150233"/>
                  <a:pt x="9170057" y="352138"/>
                  <a:pt x="9144000" y="692498"/>
                </a:cubicBezTo>
                <a:cubicBezTo>
                  <a:pt x="9117943" y="1032858"/>
                  <a:pt x="9137815" y="1207984"/>
                  <a:pt x="9144000" y="1384995"/>
                </a:cubicBezTo>
                <a:cubicBezTo>
                  <a:pt x="8975554" y="1409392"/>
                  <a:pt x="8749033" y="1391769"/>
                  <a:pt x="8582297" y="1384995"/>
                </a:cubicBezTo>
                <a:cubicBezTo>
                  <a:pt x="8415561" y="1378221"/>
                  <a:pt x="8375049" y="1366488"/>
                  <a:pt x="8203474" y="1384995"/>
                </a:cubicBezTo>
                <a:cubicBezTo>
                  <a:pt x="8031899" y="1403502"/>
                  <a:pt x="7889279" y="1396670"/>
                  <a:pt x="7733211" y="1384995"/>
                </a:cubicBezTo>
                <a:cubicBezTo>
                  <a:pt x="7577143" y="1373320"/>
                  <a:pt x="7139914" y="1365550"/>
                  <a:pt x="6988629" y="1384995"/>
                </a:cubicBezTo>
                <a:cubicBezTo>
                  <a:pt x="6837344" y="1404440"/>
                  <a:pt x="6566208" y="1387173"/>
                  <a:pt x="6152606" y="1384995"/>
                </a:cubicBezTo>
                <a:cubicBezTo>
                  <a:pt x="5739004" y="1382817"/>
                  <a:pt x="5768317" y="1367200"/>
                  <a:pt x="5590903" y="1384995"/>
                </a:cubicBezTo>
                <a:cubicBezTo>
                  <a:pt x="5413489" y="1402790"/>
                  <a:pt x="5339611" y="1397349"/>
                  <a:pt x="5120640" y="1384995"/>
                </a:cubicBezTo>
                <a:cubicBezTo>
                  <a:pt x="4901669" y="1372641"/>
                  <a:pt x="4760963" y="1359077"/>
                  <a:pt x="4558937" y="1384995"/>
                </a:cubicBezTo>
                <a:cubicBezTo>
                  <a:pt x="4356911" y="1410913"/>
                  <a:pt x="3984837" y="1392357"/>
                  <a:pt x="3722914" y="1384995"/>
                </a:cubicBezTo>
                <a:cubicBezTo>
                  <a:pt x="3460991" y="1377633"/>
                  <a:pt x="3125191" y="1358217"/>
                  <a:pt x="2886891" y="1384995"/>
                </a:cubicBezTo>
                <a:cubicBezTo>
                  <a:pt x="2648591" y="1411773"/>
                  <a:pt x="2436613" y="1353521"/>
                  <a:pt x="2233749" y="1384995"/>
                </a:cubicBezTo>
                <a:cubicBezTo>
                  <a:pt x="2030885" y="1416469"/>
                  <a:pt x="1872012" y="1367769"/>
                  <a:pt x="1763486" y="1384995"/>
                </a:cubicBezTo>
                <a:cubicBezTo>
                  <a:pt x="1654960" y="1402221"/>
                  <a:pt x="1343761" y="1363150"/>
                  <a:pt x="1201783" y="1384995"/>
                </a:cubicBezTo>
                <a:cubicBezTo>
                  <a:pt x="1059805" y="1406840"/>
                  <a:pt x="839281" y="1400584"/>
                  <a:pt x="731520" y="1384995"/>
                </a:cubicBezTo>
                <a:cubicBezTo>
                  <a:pt x="623759" y="1369406"/>
                  <a:pt x="202949" y="1413407"/>
                  <a:pt x="0" y="1384995"/>
                </a:cubicBezTo>
                <a:cubicBezTo>
                  <a:pt x="27000" y="1217360"/>
                  <a:pt x="1755" y="1040213"/>
                  <a:pt x="0" y="734047"/>
                </a:cubicBezTo>
                <a:cubicBezTo>
                  <a:pt x="-1755" y="427881"/>
                  <a:pt x="9172" y="346155"/>
                  <a:pt x="0" y="0"/>
                </a:cubicBezTo>
                <a:close/>
              </a:path>
            </a:pathLst>
          </a:custGeom>
          <a:ln>
            <a:solidFill>
              <a:schemeClr val="bg1"/>
            </a:solidFill>
            <a:extLst>
              <a:ext uri="{C807C97D-BFC1-408E-A445-0C87EB9F89A2}">
                <ask:lineSketchStyleProps xmlns:ask="http://schemas.microsoft.com/office/drawing/2018/sketchyshapes" sd="2152448884">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a:spAutoFit/>
          </a:bodyPr>
          <a:lstStyle/>
          <a:p>
            <a:r>
              <a:rPr lang="nn-NO" sz="2800" dirty="0"/>
              <a:t>Vi skal no høyre og sjå ein musikkvideo av Synne Vo som heiter «Heime». Prøv å leggje merke til så mange detaljar som mogleg. </a:t>
            </a:r>
          </a:p>
        </p:txBody>
      </p:sp>
      <p:pic>
        <p:nvPicPr>
          <p:cNvPr id="11" name="Grafikk 10" descr="Musikknoter kontur">
            <a:extLst>
              <a:ext uri="{FF2B5EF4-FFF2-40B4-BE49-F238E27FC236}">
                <a16:creationId xmlns:a16="http://schemas.microsoft.com/office/drawing/2014/main" id="{D8AD6BD9-165A-655A-052B-3B7734C388B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44100" y="1218539"/>
            <a:ext cx="914400" cy="914400"/>
          </a:xfrm>
          <a:prstGeom prst="rect">
            <a:avLst/>
          </a:prstGeom>
        </p:spPr>
      </p:pic>
      <p:pic>
        <p:nvPicPr>
          <p:cNvPr id="12" name="Grafikk 11" descr="Musikknoter kontur">
            <a:extLst>
              <a:ext uri="{FF2B5EF4-FFF2-40B4-BE49-F238E27FC236}">
                <a16:creationId xmlns:a16="http://schemas.microsoft.com/office/drawing/2014/main" id="{499C7B09-EE46-8414-69A6-C1AE334AD69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71227" y="1675739"/>
            <a:ext cx="1074182" cy="1074182"/>
          </a:xfrm>
          <a:prstGeom prst="rect">
            <a:avLst/>
          </a:prstGeom>
        </p:spPr>
      </p:pic>
      <p:pic>
        <p:nvPicPr>
          <p:cNvPr id="13" name="Grafikk 12" descr="Musikknoter kontur">
            <a:extLst>
              <a:ext uri="{FF2B5EF4-FFF2-40B4-BE49-F238E27FC236}">
                <a16:creationId xmlns:a16="http://schemas.microsoft.com/office/drawing/2014/main" id="{22E34DA7-54C4-C56D-4497-D2A05095C75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18302" y="200025"/>
            <a:ext cx="1673698" cy="1673698"/>
          </a:xfrm>
          <a:prstGeom prst="rect">
            <a:avLst/>
          </a:prstGeom>
        </p:spPr>
      </p:pic>
      <p:pic>
        <p:nvPicPr>
          <p:cNvPr id="14" name="Grafikk 13" descr="Musikknoter kontur">
            <a:extLst>
              <a:ext uri="{FF2B5EF4-FFF2-40B4-BE49-F238E27FC236}">
                <a16:creationId xmlns:a16="http://schemas.microsoft.com/office/drawing/2014/main" id="{616EE580-0626-E717-CD86-8DFDE2A445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5332" y="4504387"/>
            <a:ext cx="1359218" cy="1359218"/>
          </a:xfrm>
          <a:prstGeom prst="rect">
            <a:avLst/>
          </a:prstGeom>
        </p:spPr>
      </p:pic>
      <p:pic>
        <p:nvPicPr>
          <p:cNvPr id="15" name="Grafikk 14" descr="Musikknoter kontur">
            <a:extLst>
              <a:ext uri="{FF2B5EF4-FFF2-40B4-BE49-F238E27FC236}">
                <a16:creationId xmlns:a16="http://schemas.microsoft.com/office/drawing/2014/main" id="{ABCE54F4-9BF8-0820-17CE-001D7B71A29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8132" y="5608288"/>
            <a:ext cx="914400" cy="914400"/>
          </a:xfrm>
          <a:prstGeom prst="rect">
            <a:avLst/>
          </a:prstGeom>
        </p:spPr>
      </p:pic>
      <p:pic>
        <p:nvPicPr>
          <p:cNvPr id="16" name="Grafikk 15" descr="Musikknoter kontur">
            <a:extLst>
              <a:ext uri="{FF2B5EF4-FFF2-40B4-BE49-F238E27FC236}">
                <a16:creationId xmlns:a16="http://schemas.microsoft.com/office/drawing/2014/main" id="{1D6D72F4-FAC7-45B5-F7D1-AF41A5F78A4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12532" y="5682690"/>
            <a:ext cx="1074182" cy="1074182"/>
          </a:xfrm>
          <a:prstGeom prst="rect">
            <a:avLst/>
          </a:prstGeom>
        </p:spPr>
      </p:pic>
    </p:spTree>
    <p:extLst>
      <p:ext uri="{BB962C8B-B14F-4D97-AF65-F5344CB8AC3E}">
        <p14:creationId xmlns:p14="http://schemas.microsoft.com/office/powerpoint/2010/main" val="348205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3"/>
          <a:srcRect l="2314" r="8841" b="-1"/>
          <a:stretch/>
        </p:blipFill>
        <p:spPr>
          <a:xfrm>
            <a:off x="-19050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711516" y="352922"/>
            <a:ext cx="3357562" cy="769441"/>
          </a:xfrm>
          <a:prstGeom prst="rect">
            <a:avLst/>
          </a:prstGeom>
          <a:noFill/>
        </p:spPr>
        <p:txBody>
          <a:bodyPr wrap="square" rtlCol="0">
            <a:spAutoFit/>
          </a:bodyPr>
          <a:lstStyle/>
          <a:p>
            <a:pPr algn="ctr"/>
            <a:endParaRPr lang="nb-NO" sz="4400">
              <a:solidFill>
                <a:schemeClr val="bg1"/>
              </a:solidFill>
            </a:endParaRPr>
          </a:p>
        </p:txBody>
      </p:sp>
      <p:pic>
        <p:nvPicPr>
          <p:cNvPr id="6" name="Media på Internett 5" descr="Synne Vo - Heime (Official Lyric Video)">
            <a:hlinkClick r:id="" action="ppaction://media"/>
            <a:extLst>
              <a:ext uri="{FF2B5EF4-FFF2-40B4-BE49-F238E27FC236}">
                <a16:creationId xmlns:a16="http://schemas.microsoft.com/office/drawing/2014/main" id="{548FAB0A-8061-5A24-05C3-CFCD4AE77572}"/>
              </a:ext>
            </a:extLst>
          </p:cNvPr>
          <p:cNvPicPr>
            <a:picLocks noRot="1" noChangeAspect="1"/>
          </p:cNvPicPr>
          <p:nvPr>
            <a:videoFile r:link="rId1"/>
          </p:nvPr>
        </p:nvPicPr>
        <p:blipFill>
          <a:blip r:embed="rId4"/>
          <a:stretch>
            <a:fillRect/>
          </a:stretch>
        </p:blipFill>
        <p:spPr>
          <a:xfrm>
            <a:off x="165549" y="-157163"/>
            <a:ext cx="11750226" cy="6900863"/>
          </a:xfrm>
          <a:prstGeom prst="rect">
            <a:avLst/>
          </a:prstGeom>
        </p:spPr>
      </p:pic>
    </p:spTree>
    <p:extLst>
      <p:ext uri="{BB962C8B-B14F-4D97-AF65-F5344CB8AC3E}">
        <p14:creationId xmlns:p14="http://schemas.microsoft.com/office/powerpoint/2010/main" val="158461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190500" y="-271463"/>
            <a:ext cx="12572999" cy="7129463"/>
          </a:xfrm>
          <a:prstGeom prst="rect">
            <a:avLst/>
          </a:prstGeom>
        </p:spPr>
      </p:pic>
      <p:sp>
        <p:nvSpPr>
          <p:cNvPr id="7" name="TekstSylinder 6">
            <a:extLst>
              <a:ext uri="{FF2B5EF4-FFF2-40B4-BE49-F238E27FC236}">
                <a16:creationId xmlns:a16="http://schemas.microsoft.com/office/drawing/2014/main" id="{BCF76D70-352C-17B3-D6B5-02D82F50168E}"/>
              </a:ext>
            </a:extLst>
          </p:cNvPr>
          <p:cNvSpPr txBox="1"/>
          <p:nvPr/>
        </p:nvSpPr>
        <p:spPr>
          <a:xfrm>
            <a:off x="1322263" y="2348021"/>
            <a:ext cx="3614737" cy="1815882"/>
          </a:xfrm>
          <a:custGeom>
            <a:avLst/>
            <a:gdLst>
              <a:gd name="connsiteX0" fmla="*/ 0 w 3614737"/>
              <a:gd name="connsiteY0" fmla="*/ 0 h 1815882"/>
              <a:gd name="connsiteX1" fmla="*/ 494014 w 3614737"/>
              <a:gd name="connsiteY1" fmla="*/ 0 h 1815882"/>
              <a:gd name="connsiteX2" fmla="*/ 1096470 w 3614737"/>
              <a:gd name="connsiteY2" fmla="*/ 0 h 1815882"/>
              <a:gd name="connsiteX3" fmla="*/ 1662779 w 3614737"/>
              <a:gd name="connsiteY3" fmla="*/ 0 h 1815882"/>
              <a:gd name="connsiteX4" fmla="*/ 2337530 w 3614737"/>
              <a:gd name="connsiteY4" fmla="*/ 0 h 1815882"/>
              <a:gd name="connsiteX5" fmla="*/ 2903839 w 3614737"/>
              <a:gd name="connsiteY5" fmla="*/ 0 h 1815882"/>
              <a:gd name="connsiteX6" fmla="*/ 3614737 w 3614737"/>
              <a:gd name="connsiteY6" fmla="*/ 0 h 1815882"/>
              <a:gd name="connsiteX7" fmla="*/ 3614737 w 3614737"/>
              <a:gd name="connsiteY7" fmla="*/ 568976 h 1815882"/>
              <a:gd name="connsiteX8" fmla="*/ 3614737 w 3614737"/>
              <a:gd name="connsiteY8" fmla="*/ 1137953 h 1815882"/>
              <a:gd name="connsiteX9" fmla="*/ 3614737 w 3614737"/>
              <a:gd name="connsiteY9" fmla="*/ 1815882 h 1815882"/>
              <a:gd name="connsiteX10" fmla="*/ 3120723 w 3614737"/>
              <a:gd name="connsiteY10" fmla="*/ 1815882 h 1815882"/>
              <a:gd name="connsiteX11" fmla="*/ 2626709 w 3614737"/>
              <a:gd name="connsiteY11" fmla="*/ 1815882 h 1815882"/>
              <a:gd name="connsiteX12" fmla="*/ 1988105 w 3614737"/>
              <a:gd name="connsiteY12" fmla="*/ 1815882 h 1815882"/>
              <a:gd name="connsiteX13" fmla="*/ 1313354 w 3614737"/>
              <a:gd name="connsiteY13" fmla="*/ 1815882 h 1815882"/>
              <a:gd name="connsiteX14" fmla="*/ 747046 w 3614737"/>
              <a:gd name="connsiteY14" fmla="*/ 1815882 h 1815882"/>
              <a:gd name="connsiteX15" fmla="*/ 0 w 3614737"/>
              <a:gd name="connsiteY15" fmla="*/ 1815882 h 1815882"/>
              <a:gd name="connsiteX16" fmla="*/ 0 w 3614737"/>
              <a:gd name="connsiteY16" fmla="*/ 1174270 h 1815882"/>
              <a:gd name="connsiteX17" fmla="*/ 0 w 3614737"/>
              <a:gd name="connsiteY17" fmla="*/ 550818 h 1815882"/>
              <a:gd name="connsiteX18" fmla="*/ 0 w 3614737"/>
              <a:gd name="connsiteY18" fmla="*/ 0 h 181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14737" h="1815882" fill="none" extrusionOk="0">
                <a:moveTo>
                  <a:pt x="0" y="0"/>
                </a:moveTo>
                <a:cubicBezTo>
                  <a:pt x="178958" y="-5596"/>
                  <a:pt x="310346" y="-23787"/>
                  <a:pt x="494014" y="0"/>
                </a:cubicBezTo>
                <a:cubicBezTo>
                  <a:pt x="677682" y="23787"/>
                  <a:pt x="888922" y="-5454"/>
                  <a:pt x="1096470" y="0"/>
                </a:cubicBezTo>
                <a:cubicBezTo>
                  <a:pt x="1304018" y="5454"/>
                  <a:pt x="1421171" y="24027"/>
                  <a:pt x="1662779" y="0"/>
                </a:cubicBezTo>
                <a:cubicBezTo>
                  <a:pt x="1904387" y="-24027"/>
                  <a:pt x="2112256" y="24015"/>
                  <a:pt x="2337530" y="0"/>
                </a:cubicBezTo>
                <a:cubicBezTo>
                  <a:pt x="2562804" y="-24015"/>
                  <a:pt x="2768524" y="-18333"/>
                  <a:pt x="2903839" y="0"/>
                </a:cubicBezTo>
                <a:cubicBezTo>
                  <a:pt x="3039154" y="18333"/>
                  <a:pt x="3468518" y="14141"/>
                  <a:pt x="3614737" y="0"/>
                </a:cubicBezTo>
                <a:cubicBezTo>
                  <a:pt x="3590200" y="123100"/>
                  <a:pt x="3625041" y="417786"/>
                  <a:pt x="3614737" y="568976"/>
                </a:cubicBezTo>
                <a:cubicBezTo>
                  <a:pt x="3604433" y="720166"/>
                  <a:pt x="3600263" y="1022187"/>
                  <a:pt x="3614737" y="1137953"/>
                </a:cubicBezTo>
                <a:cubicBezTo>
                  <a:pt x="3629211" y="1253719"/>
                  <a:pt x="3641680" y="1588865"/>
                  <a:pt x="3614737" y="1815882"/>
                </a:cubicBezTo>
                <a:cubicBezTo>
                  <a:pt x="3381678" y="1836469"/>
                  <a:pt x="3365755" y="1836078"/>
                  <a:pt x="3120723" y="1815882"/>
                </a:cubicBezTo>
                <a:cubicBezTo>
                  <a:pt x="2875691" y="1795686"/>
                  <a:pt x="2827257" y="1803745"/>
                  <a:pt x="2626709" y="1815882"/>
                </a:cubicBezTo>
                <a:cubicBezTo>
                  <a:pt x="2426161" y="1828019"/>
                  <a:pt x="2139262" y="1832394"/>
                  <a:pt x="1988105" y="1815882"/>
                </a:cubicBezTo>
                <a:cubicBezTo>
                  <a:pt x="1836948" y="1799370"/>
                  <a:pt x="1495716" y="1830307"/>
                  <a:pt x="1313354" y="1815882"/>
                </a:cubicBezTo>
                <a:cubicBezTo>
                  <a:pt x="1130992" y="1801457"/>
                  <a:pt x="899367" y="1808446"/>
                  <a:pt x="747046" y="1815882"/>
                </a:cubicBezTo>
                <a:cubicBezTo>
                  <a:pt x="594725" y="1823318"/>
                  <a:pt x="228039" y="1814294"/>
                  <a:pt x="0" y="1815882"/>
                </a:cubicBezTo>
                <a:cubicBezTo>
                  <a:pt x="-29393" y="1632735"/>
                  <a:pt x="23243" y="1375619"/>
                  <a:pt x="0" y="1174270"/>
                </a:cubicBezTo>
                <a:cubicBezTo>
                  <a:pt x="-23243" y="972921"/>
                  <a:pt x="-4013" y="827882"/>
                  <a:pt x="0" y="550818"/>
                </a:cubicBezTo>
                <a:cubicBezTo>
                  <a:pt x="4013" y="273754"/>
                  <a:pt x="27245" y="136860"/>
                  <a:pt x="0" y="0"/>
                </a:cubicBezTo>
                <a:close/>
              </a:path>
              <a:path w="3614737" h="1815882" stroke="0" extrusionOk="0">
                <a:moveTo>
                  <a:pt x="0" y="0"/>
                </a:moveTo>
                <a:cubicBezTo>
                  <a:pt x="223900" y="-12791"/>
                  <a:pt x="376853" y="-347"/>
                  <a:pt x="674751" y="0"/>
                </a:cubicBezTo>
                <a:cubicBezTo>
                  <a:pt x="972649" y="347"/>
                  <a:pt x="1095277" y="18665"/>
                  <a:pt x="1204912" y="0"/>
                </a:cubicBezTo>
                <a:cubicBezTo>
                  <a:pt x="1314547" y="-18665"/>
                  <a:pt x="1538078" y="-4477"/>
                  <a:pt x="1735074" y="0"/>
                </a:cubicBezTo>
                <a:cubicBezTo>
                  <a:pt x="1932070" y="4477"/>
                  <a:pt x="2032853" y="-5481"/>
                  <a:pt x="2265235" y="0"/>
                </a:cubicBezTo>
                <a:cubicBezTo>
                  <a:pt x="2497617" y="5481"/>
                  <a:pt x="2706956" y="-25340"/>
                  <a:pt x="2831544" y="0"/>
                </a:cubicBezTo>
                <a:cubicBezTo>
                  <a:pt x="2956132" y="25340"/>
                  <a:pt x="3404060" y="-16670"/>
                  <a:pt x="3614737" y="0"/>
                </a:cubicBezTo>
                <a:cubicBezTo>
                  <a:pt x="3590275" y="210219"/>
                  <a:pt x="3623571" y="426490"/>
                  <a:pt x="3614737" y="587135"/>
                </a:cubicBezTo>
                <a:cubicBezTo>
                  <a:pt x="3605903" y="747780"/>
                  <a:pt x="3608963" y="1044519"/>
                  <a:pt x="3614737" y="1192429"/>
                </a:cubicBezTo>
                <a:cubicBezTo>
                  <a:pt x="3620511" y="1340339"/>
                  <a:pt x="3616328" y="1581631"/>
                  <a:pt x="3614737" y="1815882"/>
                </a:cubicBezTo>
                <a:cubicBezTo>
                  <a:pt x="3334089" y="1809593"/>
                  <a:pt x="3136751" y="1799086"/>
                  <a:pt x="2976133" y="1815882"/>
                </a:cubicBezTo>
                <a:cubicBezTo>
                  <a:pt x="2815515" y="1832678"/>
                  <a:pt x="2658062" y="1839050"/>
                  <a:pt x="2482119" y="1815882"/>
                </a:cubicBezTo>
                <a:cubicBezTo>
                  <a:pt x="2306176" y="1792714"/>
                  <a:pt x="2216059" y="1820703"/>
                  <a:pt x="1988105" y="1815882"/>
                </a:cubicBezTo>
                <a:cubicBezTo>
                  <a:pt x="1760151" y="1811061"/>
                  <a:pt x="1598291" y="1818445"/>
                  <a:pt x="1313354" y="1815882"/>
                </a:cubicBezTo>
                <a:cubicBezTo>
                  <a:pt x="1028417" y="1813319"/>
                  <a:pt x="939238" y="1800358"/>
                  <a:pt x="674751" y="1815882"/>
                </a:cubicBezTo>
                <a:cubicBezTo>
                  <a:pt x="410264" y="1831406"/>
                  <a:pt x="304616" y="1792795"/>
                  <a:pt x="0" y="1815882"/>
                </a:cubicBezTo>
                <a:cubicBezTo>
                  <a:pt x="-3753" y="1502523"/>
                  <a:pt x="8330" y="1492908"/>
                  <a:pt x="0" y="1174270"/>
                </a:cubicBezTo>
                <a:cubicBezTo>
                  <a:pt x="-8330" y="855632"/>
                  <a:pt x="1140" y="862800"/>
                  <a:pt x="0" y="605294"/>
                </a:cubicBezTo>
                <a:cubicBezTo>
                  <a:pt x="-1140" y="347788"/>
                  <a:pt x="668" y="129451"/>
                  <a:pt x="0" y="0"/>
                </a:cubicBezTo>
                <a:close/>
              </a:path>
            </a:pathLst>
          </a:custGeom>
          <a:ln w="76200">
            <a:solidFill>
              <a:schemeClr val="bg1"/>
            </a:solidFill>
            <a:extLst>
              <a:ext uri="{C807C97D-BFC1-408E-A445-0C87EB9F89A2}">
                <ask:lineSketchStyleProps xmlns:ask="http://schemas.microsoft.com/office/drawing/2018/sketchyshapes" sd="3776210570">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r>
              <a:rPr lang="nn-NO" sz="2800" dirty="0"/>
              <a:t>Gå saman to og to, og jobb med spørsmålsarket de får utlevert frå læraren.</a:t>
            </a:r>
          </a:p>
        </p:txBody>
      </p:sp>
      <p:pic>
        <p:nvPicPr>
          <p:cNvPr id="5" name="Bilde 5" descr="Et bilde som inneholder tekst, forretningskort&#10;&#10;Automatisk generert beskrivelse">
            <a:extLst>
              <a:ext uri="{FF2B5EF4-FFF2-40B4-BE49-F238E27FC236}">
                <a16:creationId xmlns:a16="http://schemas.microsoft.com/office/drawing/2014/main" id="{110E5191-B4EE-BECC-B63D-816497288925}"/>
              </a:ext>
            </a:extLst>
          </p:cNvPr>
          <p:cNvPicPr>
            <a:picLocks noChangeAspect="1"/>
          </p:cNvPicPr>
          <p:nvPr/>
        </p:nvPicPr>
        <p:blipFill>
          <a:blip r:embed="rId3"/>
          <a:stretch>
            <a:fillRect/>
          </a:stretch>
        </p:blipFill>
        <p:spPr>
          <a:xfrm>
            <a:off x="5792264" y="12442"/>
            <a:ext cx="4991724" cy="6481491"/>
          </a:xfrm>
          <a:prstGeom prst="rect">
            <a:avLst/>
          </a:prstGeom>
        </p:spPr>
      </p:pic>
    </p:spTree>
    <p:extLst>
      <p:ext uri="{BB962C8B-B14F-4D97-AF65-F5344CB8AC3E}">
        <p14:creationId xmlns:p14="http://schemas.microsoft.com/office/powerpoint/2010/main" val="364060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19050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2474117" y="1122363"/>
            <a:ext cx="7243763" cy="4493538"/>
          </a:xfrm>
          <a:custGeom>
            <a:avLst/>
            <a:gdLst>
              <a:gd name="connsiteX0" fmla="*/ 0 w 7243763"/>
              <a:gd name="connsiteY0" fmla="*/ 0 h 4493538"/>
              <a:gd name="connsiteX1" fmla="*/ 658524 w 7243763"/>
              <a:gd name="connsiteY1" fmla="*/ 0 h 4493538"/>
              <a:gd name="connsiteX2" fmla="*/ 1244610 w 7243763"/>
              <a:gd name="connsiteY2" fmla="*/ 0 h 4493538"/>
              <a:gd name="connsiteX3" fmla="*/ 1903134 w 7243763"/>
              <a:gd name="connsiteY3" fmla="*/ 0 h 4493538"/>
              <a:gd name="connsiteX4" fmla="*/ 2706533 w 7243763"/>
              <a:gd name="connsiteY4" fmla="*/ 0 h 4493538"/>
              <a:gd name="connsiteX5" fmla="*/ 3509932 w 7243763"/>
              <a:gd name="connsiteY5" fmla="*/ 0 h 4493538"/>
              <a:gd name="connsiteX6" fmla="*/ 4096019 w 7243763"/>
              <a:gd name="connsiteY6" fmla="*/ 0 h 4493538"/>
              <a:gd name="connsiteX7" fmla="*/ 4899418 w 7243763"/>
              <a:gd name="connsiteY7" fmla="*/ 0 h 4493538"/>
              <a:gd name="connsiteX8" fmla="*/ 5485504 w 7243763"/>
              <a:gd name="connsiteY8" fmla="*/ 0 h 4493538"/>
              <a:gd name="connsiteX9" fmla="*/ 5926715 w 7243763"/>
              <a:gd name="connsiteY9" fmla="*/ 0 h 4493538"/>
              <a:gd name="connsiteX10" fmla="*/ 6440364 w 7243763"/>
              <a:gd name="connsiteY10" fmla="*/ 0 h 4493538"/>
              <a:gd name="connsiteX11" fmla="*/ 7243763 w 7243763"/>
              <a:gd name="connsiteY11" fmla="*/ 0 h 4493538"/>
              <a:gd name="connsiteX12" fmla="*/ 7243763 w 7243763"/>
              <a:gd name="connsiteY12" fmla="*/ 641934 h 4493538"/>
              <a:gd name="connsiteX13" fmla="*/ 7243763 w 7243763"/>
              <a:gd name="connsiteY13" fmla="*/ 1328803 h 4493538"/>
              <a:gd name="connsiteX14" fmla="*/ 7243763 w 7243763"/>
              <a:gd name="connsiteY14" fmla="*/ 2060608 h 4493538"/>
              <a:gd name="connsiteX15" fmla="*/ 7243763 w 7243763"/>
              <a:gd name="connsiteY15" fmla="*/ 2612671 h 4493538"/>
              <a:gd name="connsiteX16" fmla="*/ 7243763 w 7243763"/>
              <a:gd name="connsiteY16" fmla="*/ 3209670 h 4493538"/>
              <a:gd name="connsiteX17" fmla="*/ 7243763 w 7243763"/>
              <a:gd name="connsiteY17" fmla="*/ 3806669 h 4493538"/>
              <a:gd name="connsiteX18" fmla="*/ 7243763 w 7243763"/>
              <a:gd name="connsiteY18" fmla="*/ 4493538 h 4493538"/>
              <a:gd name="connsiteX19" fmla="*/ 6440364 w 7243763"/>
              <a:gd name="connsiteY19" fmla="*/ 4493538 h 4493538"/>
              <a:gd name="connsiteX20" fmla="*/ 5926715 w 7243763"/>
              <a:gd name="connsiteY20" fmla="*/ 4493538 h 4493538"/>
              <a:gd name="connsiteX21" fmla="*/ 5268191 w 7243763"/>
              <a:gd name="connsiteY21" fmla="*/ 4493538 h 4493538"/>
              <a:gd name="connsiteX22" fmla="*/ 4464792 w 7243763"/>
              <a:gd name="connsiteY22" fmla="*/ 4493538 h 4493538"/>
              <a:gd name="connsiteX23" fmla="*/ 3878706 w 7243763"/>
              <a:gd name="connsiteY23" fmla="*/ 4493538 h 4493538"/>
              <a:gd name="connsiteX24" fmla="*/ 3365057 w 7243763"/>
              <a:gd name="connsiteY24" fmla="*/ 4493538 h 4493538"/>
              <a:gd name="connsiteX25" fmla="*/ 2706533 w 7243763"/>
              <a:gd name="connsiteY25" fmla="*/ 4493538 h 4493538"/>
              <a:gd name="connsiteX26" fmla="*/ 2192885 w 7243763"/>
              <a:gd name="connsiteY26" fmla="*/ 4493538 h 4493538"/>
              <a:gd name="connsiteX27" fmla="*/ 1751674 w 7243763"/>
              <a:gd name="connsiteY27" fmla="*/ 4493538 h 4493538"/>
              <a:gd name="connsiteX28" fmla="*/ 1165587 w 7243763"/>
              <a:gd name="connsiteY28" fmla="*/ 4493538 h 4493538"/>
              <a:gd name="connsiteX29" fmla="*/ 0 w 7243763"/>
              <a:gd name="connsiteY29" fmla="*/ 4493538 h 4493538"/>
              <a:gd name="connsiteX30" fmla="*/ 0 w 7243763"/>
              <a:gd name="connsiteY30" fmla="*/ 3851604 h 4493538"/>
              <a:gd name="connsiteX31" fmla="*/ 0 w 7243763"/>
              <a:gd name="connsiteY31" fmla="*/ 3164735 h 4493538"/>
              <a:gd name="connsiteX32" fmla="*/ 0 w 7243763"/>
              <a:gd name="connsiteY32" fmla="*/ 2567736 h 4493538"/>
              <a:gd name="connsiteX33" fmla="*/ 0 w 7243763"/>
              <a:gd name="connsiteY33" fmla="*/ 2060608 h 4493538"/>
              <a:gd name="connsiteX34" fmla="*/ 0 w 7243763"/>
              <a:gd name="connsiteY34" fmla="*/ 1463610 h 4493538"/>
              <a:gd name="connsiteX35" fmla="*/ 0 w 7243763"/>
              <a:gd name="connsiteY35" fmla="*/ 956482 h 4493538"/>
              <a:gd name="connsiteX36" fmla="*/ 0 w 7243763"/>
              <a:gd name="connsiteY36" fmla="*/ 0 h 4493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243763" h="4493538" fill="none" extrusionOk="0">
                <a:moveTo>
                  <a:pt x="0" y="0"/>
                </a:moveTo>
                <a:cubicBezTo>
                  <a:pt x="140455" y="-16033"/>
                  <a:pt x="456924" y="-29862"/>
                  <a:pt x="658524" y="0"/>
                </a:cubicBezTo>
                <a:cubicBezTo>
                  <a:pt x="860124" y="29862"/>
                  <a:pt x="1121244" y="18884"/>
                  <a:pt x="1244610" y="0"/>
                </a:cubicBezTo>
                <a:cubicBezTo>
                  <a:pt x="1367976" y="-18884"/>
                  <a:pt x="1663868" y="-14988"/>
                  <a:pt x="1903134" y="0"/>
                </a:cubicBezTo>
                <a:cubicBezTo>
                  <a:pt x="2142400" y="14988"/>
                  <a:pt x="2381749" y="-2457"/>
                  <a:pt x="2706533" y="0"/>
                </a:cubicBezTo>
                <a:cubicBezTo>
                  <a:pt x="3031317" y="2457"/>
                  <a:pt x="3115520" y="15408"/>
                  <a:pt x="3509932" y="0"/>
                </a:cubicBezTo>
                <a:cubicBezTo>
                  <a:pt x="3904344" y="-15408"/>
                  <a:pt x="3804654" y="-12449"/>
                  <a:pt x="4096019" y="0"/>
                </a:cubicBezTo>
                <a:cubicBezTo>
                  <a:pt x="4387384" y="12449"/>
                  <a:pt x="4684004" y="23123"/>
                  <a:pt x="4899418" y="0"/>
                </a:cubicBezTo>
                <a:cubicBezTo>
                  <a:pt x="5114832" y="-23123"/>
                  <a:pt x="5256171" y="-27210"/>
                  <a:pt x="5485504" y="0"/>
                </a:cubicBezTo>
                <a:cubicBezTo>
                  <a:pt x="5714837" y="27210"/>
                  <a:pt x="5757671" y="14238"/>
                  <a:pt x="5926715" y="0"/>
                </a:cubicBezTo>
                <a:cubicBezTo>
                  <a:pt x="6095759" y="-14238"/>
                  <a:pt x="6245321" y="-8325"/>
                  <a:pt x="6440364" y="0"/>
                </a:cubicBezTo>
                <a:cubicBezTo>
                  <a:pt x="6635407" y="8325"/>
                  <a:pt x="7073887" y="-32986"/>
                  <a:pt x="7243763" y="0"/>
                </a:cubicBezTo>
                <a:cubicBezTo>
                  <a:pt x="7259760" y="202413"/>
                  <a:pt x="7231659" y="477971"/>
                  <a:pt x="7243763" y="641934"/>
                </a:cubicBezTo>
                <a:cubicBezTo>
                  <a:pt x="7255867" y="805897"/>
                  <a:pt x="7230998" y="1041951"/>
                  <a:pt x="7243763" y="1328803"/>
                </a:cubicBezTo>
                <a:cubicBezTo>
                  <a:pt x="7256528" y="1615655"/>
                  <a:pt x="7213419" y="1729732"/>
                  <a:pt x="7243763" y="2060608"/>
                </a:cubicBezTo>
                <a:cubicBezTo>
                  <a:pt x="7274107" y="2391485"/>
                  <a:pt x="7239387" y="2341248"/>
                  <a:pt x="7243763" y="2612671"/>
                </a:cubicBezTo>
                <a:cubicBezTo>
                  <a:pt x="7248139" y="2884094"/>
                  <a:pt x="7242793" y="3016161"/>
                  <a:pt x="7243763" y="3209670"/>
                </a:cubicBezTo>
                <a:cubicBezTo>
                  <a:pt x="7244733" y="3403179"/>
                  <a:pt x="7245150" y="3565610"/>
                  <a:pt x="7243763" y="3806669"/>
                </a:cubicBezTo>
                <a:cubicBezTo>
                  <a:pt x="7242376" y="4047728"/>
                  <a:pt x="7222297" y="4323899"/>
                  <a:pt x="7243763" y="4493538"/>
                </a:cubicBezTo>
                <a:cubicBezTo>
                  <a:pt x="6905222" y="4517562"/>
                  <a:pt x="6639995" y="4492606"/>
                  <a:pt x="6440364" y="4493538"/>
                </a:cubicBezTo>
                <a:cubicBezTo>
                  <a:pt x="6240733" y="4494470"/>
                  <a:pt x="6083259" y="4480911"/>
                  <a:pt x="5926715" y="4493538"/>
                </a:cubicBezTo>
                <a:cubicBezTo>
                  <a:pt x="5770171" y="4506165"/>
                  <a:pt x="5441061" y="4501785"/>
                  <a:pt x="5268191" y="4493538"/>
                </a:cubicBezTo>
                <a:cubicBezTo>
                  <a:pt x="5095321" y="4485291"/>
                  <a:pt x="4716223" y="4521145"/>
                  <a:pt x="4464792" y="4493538"/>
                </a:cubicBezTo>
                <a:cubicBezTo>
                  <a:pt x="4213361" y="4465931"/>
                  <a:pt x="4082428" y="4519037"/>
                  <a:pt x="3878706" y="4493538"/>
                </a:cubicBezTo>
                <a:cubicBezTo>
                  <a:pt x="3674984" y="4468039"/>
                  <a:pt x="3492546" y="4489244"/>
                  <a:pt x="3365057" y="4493538"/>
                </a:cubicBezTo>
                <a:cubicBezTo>
                  <a:pt x="3237568" y="4497832"/>
                  <a:pt x="3014567" y="4484699"/>
                  <a:pt x="2706533" y="4493538"/>
                </a:cubicBezTo>
                <a:cubicBezTo>
                  <a:pt x="2398499" y="4502377"/>
                  <a:pt x="2346598" y="4515177"/>
                  <a:pt x="2192885" y="4493538"/>
                </a:cubicBezTo>
                <a:cubicBezTo>
                  <a:pt x="2039172" y="4471899"/>
                  <a:pt x="1955706" y="4501726"/>
                  <a:pt x="1751674" y="4493538"/>
                </a:cubicBezTo>
                <a:cubicBezTo>
                  <a:pt x="1547642" y="4485350"/>
                  <a:pt x="1350742" y="4513050"/>
                  <a:pt x="1165587" y="4493538"/>
                </a:cubicBezTo>
                <a:cubicBezTo>
                  <a:pt x="980432" y="4474026"/>
                  <a:pt x="249293" y="4442951"/>
                  <a:pt x="0" y="4493538"/>
                </a:cubicBezTo>
                <a:cubicBezTo>
                  <a:pt x="-11288" y="4294633"/>
                  <a:pt x="-3720" y="4108270"/>
                  <a:pt x="0" y="3851604"/>
                </a:cubicBezTo>
                <a:cubicBezTo>
                  <a:pt x="3720" y="3594938"/>
                  <a:pt x="15484" y="3358179"/>
                  <a:pt x="0" y="3164735"/>
                </a:cubicBezTo>
                <a:cubicBezTo>
                  <a:pt x="-15484" y="2971291"/>
                  <a:pt x="-21168" y="2741021"/>
                  <a:pt x="0" y="2567736"/>
                </a:cubicBezTo>
                <a:cubicBezTo>
                  <a:pt x="21168" y="2394451"/>
                  <a:pt x="-13108" y="2185381"/>
                  <a:pt x="0" y="2060608"/>
                </a:cubicBezTo>
                <a:cubicBezTo>
                  <a:pt x="13108" y="1935835"/>
                  <a:pt x="-19102" y="1702366"/>
                  <a:pt x="0" y="1463610"/>
                </a:cubicBezTo>
                <a:cubicBezTo>
                  <a:pt x="19102" y="1224854"/>
                  <a:pt x="-14410" y="1115572"/>
                  <a:pt x="0" y="956482"/>
                </a:cubicBezTo>
                <a:cubicBezTo>
                  <a:pt x="14410" y="797392"/>
                  <a:pt x="25947" y="418227"/>
                  <a:pt x="0" y="0"/>
                </a:cubicBezTo>
                <a:close/>
              </a:path>
              <a:path w="7243763" h="4493538" stroke="0" extrusionOk="0">
                <a:moveTo>
                  <a:pt x="0" y="0"/>
                </a:moveTo>
                <a:cubicBezTo>
                  <a:pt x="288039" y="-23987"/>
                  <a:pt x="396852" y="-28707"/>
                  <a:pt x="658524" y="0"/>
                </a:cubicBezTo>
                <a:cubicBezTo>
                  <a:pt x="920196" y="28707"/>
                  <a:pt x="1219847" y="-30244"/>
                  <a:pt x="1461923" y="0"/>
                </a:cubicBezTo>
                <a:cubicBezTo>
                  <a:pt x="1703999" y="30244"/>
                  <a:pt x="1719882" y="-4291"/>
                  <a:pt x="1975572" y="0"/>
                </a:cubicBezTo>
                <a:cubicBezTo>
                  <a:pt x="2231262" y="4291"/>
                  <a:pt x="2471440" y="-6823"/>
                  <a:pt x="2778971" y="0"/>
                </a:cubicBezTo>
                <a:cubicBezTo>
                  <a:pt x="3086502" y="6823"/>
                  <a:pt x="3141884" y="-9066"/>
                  <a:pt x="3365057" y="0"/>
                </a:cubicBezTo>
                <a:cubicBezTo>
                  <a:pt x="3588230" y="9066"/>
                  <a:pt x="3605474" y="-19153"/>
                  <a:pt x="3806268" y="0"/>
                </a:cubicBezTo>
                <a:cubicBezTo>
                  <a:pt x="4007062" y="19153"/>
                  <a:pt x="4115062" y="148"/>
                  <a:pt x="4319917" y="0"/>
                </a:cubicBezTo>
                <a:cubicBezTo>
                  <a:pt x="4524772" y="-148"/>
                  <a:pt x="4670571" y="-23732"/>
                  <a:pt x="4833565" y="0"/>
                </a:cubicBezTo>
                <a:cubicBezTo>
                  <a:pt x="4996559" y="23732"/>
                  <a:pt x="5315314" y="-1413"/>
                  <a:pt x="5564527" y="0"/>
                </a:cubicBezTo>
                <a:cubicBezTo>
                  <a:pt x="5813740" y="1413"/>
                  <a:pt x="6000223" y="12405"/>
                  <a:pt x="6367926" y="0"/>
                </a:cubicBezTo>
                <a:cubicBezTo>
                  <a:pt x="6735629" y="-12405"/>
                  <a:pt x="6958444" y="13479"/>
                  <a:pt x="7243763" y="0"/>
                </a:cubicBezTo>
                <a:cubicBezTo>
                  <a:pt x="7239539" y="119443"/>
                  <a:pt x="7262784" y="394557"/>
                  <a:pt x="7243763" y="552063"/>
                </a:cubicBezTo>
                <a:cubicBezTo>
                  <a:pt x="7224742" y="709569"/>
                  <a:pt x="7241628" y="854122"/>
                  <a:pt x="7243763" y="1059191"/>
                </a:cubicBezTo>
                <a:cubicBezTo>
                  <a:pt x="7245898" y="1264260"/>
                  <a:pt x="7269281" y="1495659"/>
                  <a:pt x="7243763" y="1611254"/>
                </a:cubicBezTo>
                <a:cubicBezTo>
                  <a:pt x="7218245" y="1726849"/>
                  <a:pt x="7221681" y="2050252"/>
                  <a:pt x="7243763" y="2163318"/>
                </a:cubicBezTo>
                <a:cubicBezTo>
                  <a:pt x="7265845" y="2276384"/>
                  <a:pt x="7254800" y="2494164"/>
                  <a:pt x="7243763" y="2805252"/>
                </a:cubicBezTo>
                <a:cubicBezTo>
                  <a:pt x="7232726" y="3116340"/>
                  <a:pt x="7251925" y="3237239"/>
                  <a:pt x="7243763" y="3537056"/>
                </a:cubicBezTo>
                <a:cubicBezTo>
                  <a:pt x="7235601" y="3836873"/>
                  <a:pt x="7230087" y="4185290"/>
                  <a:pt x="7243763" y="4493538"/>
                </a:cubicBezTo>
                <a:cubicBezTo>
                  <a:pt x="6966524" y="4499843"/>
                  <a:pt x="6718126" y="4481101"/>
                  <a:pt x="6585239" y="4493538"/>
                </a:cubicBezTo>
                <a:cubicBezTo>
                  <a:pt x="6452352" y="4505975"/>
                  <a:pt x="6272133" y="4518553"/>
                  <a:pt x="6071590" y="4493538"/>
                </a:cubicBezTo>
                <a:cubicBezTo>
                  <a:pt x="5871047" y="4468523"/>
                  <a:pt x="5588133" y="4486036"/>
                  <a:pt x="5413067" y="4493538"/>
                </a:cubicBezTo>
                <a:cubicBezTo>
                  <a:pt x="5238001" y="4501040"/>
                  <a:pt x="4910385" y="4525025"/>
                  <a:pt x="4682105" y="4493538"/>
                </a:cubicBezTo>
                <a:cubicBezTo>
                  <a:pt x="4453825" y="4462051"/>
                  <a:pt x="4372963" y="4507167"/>
                  <a:pt x="4168456" y="4493538"/>
                </a:cubicBezTo>
                <a:cubicBezTo>
                  <a:pt x="3963949" y="4479909"/>
                  <a:pt x="3744972" y="4505713"/>
                  <a:pt x="3437495" y="4493538"/>
                </a:cubicBezTo>
                <a:cubicBezTo>
                  <a:pt x="3130018" y="4481363"/>
                  <a:pt x="3099796" y="4508910"/>
                  <a:pt x="2923846" y="4493538"/>
                </a:cubicBezTo>
                <a:cubicBezTo>
                  <a:pt x="2747896" y="4478166"/>
                  <a:pt x="2418762" y="4475500"/>
                  <a:pt x="2265322" y="4493538"/>
                </a:cubicBezTo>
                <a:cubicBezTo>
                  <a:pt x="2111882" y="4511576"/>
                  <a:pt x="1838460" y="4474956"/>
                  <a:pt x="1461923" y="4493538"/>
                </a:cubicBezTo>
                <a:cubicBezTo>
                  <a:pt x="1085386" y="4512120"/>
                  <a:pt x="1024050" y="4519496"/>
                  <a:pt x="875837" y="4493538"/>
                </a:cubicBezTo>
                <a:cubicBezTo>
                  <a:pt x="727624" y="4467580"/>
                  <a:pt x="179921" y="4487433"/>
                  <a:pt x="0" y="4493538"/>
                </a:cubicBezTo>
                <a:cubicBezTo>
                  <a:pt x="-8532" y="4253537"/>
                  <a:pt x="-2270" y="3983221"/>
                  <a:pt x="0" y="3806669"/>
                </a:cubicBezTo>
                <a:cubicBezTo>
                  <a:pt x="2270" y="3630117"/>
                  <a:pt x="-30231" y="3457209"/>
                  <a:pt x="0" y="3164735"/>
                </a:cubicBezTo>
                <a:cubicBezTo>
                  <a:pt x="30231" y="2872261"/>
                  <a:pt x="22839" y="2791097"/>
                  <a:pt x="0" y="2522801"/>
                </a:cubicBezTo>
                <a:cubicBezTo>
                  <a:pt x="-22839" y="2254505"/>
                  <a:pt x="16925" y="2020809"/>
                  <a:pt x="0" y="1835931"/>
                </a:cubicBezTo>
                <a:cubicBezTo>
                  <a:pt x="-16925" y="1651053"/>
                  <a:pt x="8975" y="1295846"/>
                  <a:pt x="0" y="1149062"/>
                </a:cubicBezTo>
                <a:cubicBezTo>
                  <a:pt x="-8975" y="1002278"/>
                  <a:pt x="-48471" y="301345"/>
                  <a:pt x="0" y="0"/>
                </a:cubicBezTo>
                <a:close/>
              </a:path>
            </a:pathLst>
          </a:custGeom>
          <a:ln w="76200">
            <a:solidFill>
              <a:schemeClr val="bg1"/>
            </a:solidFill>
            <a:extLst>
              <a:ext uri="{C807C97D-BFC1-408E-A445-0C87EB9F89A2}">
                <ask:lineSketchStyleProps xmlns:ask="http://schemas.microsoft.com/office/drawing/2018/sketchyshapes" sd="4171907644">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nn-NO" sz="5400" b="1" dirty="0">
                <a:solidFill>
                  <a:schemeClr val="tx1"/>
                </a:solidFill>
              </a:rPr>
              <a:t>Samanlikn språka</a:t>
            </a:r>
          </a:p>
          <a:p>
            <a:r>
              <a:rPr lang="nn-NO" sz="2800" dirty="0">
                <a:solidFill>
                  <a:schemeClr val="tx1"/>
                </a:solidFill>
              </a:rPr>
              <a:t>Vel deg ut to strofer frå songen til Synne Vo, og omset dei til talemålet ditt. Songteksten finn du </a:t>
            </a:r>
            <a:r>
              <a:rPr lang="nn-NO" sz="2800" dirty="0">
                <a:solidFill>
                  <a:schemeClr val="tx1"/>
                </a:solidFill>
                <a:hlinkClick r:id="rId3">
                  <a:extLst>
                    <a:ext uri="{A12FA001-AC4F-418D-AE19-62706E023703}">
                      <ahyp:hlinkClr xmlns:ahyp="http://schemas.microsoft.com/office/drawing/2018/hyperlinkcolor" val="tx"/>
                    </a:ext>
                  </a:extLst>
                </a:hlinkClick>
              </a:rPr>
              <a:t>her. </a:t>
            </a:r>
            <a:r>
              <a:rPr lang="nn-NO" sz="2800" dirty="0">
                <a:solidFill>
                  <a:schemeClr val="tx1"/>
                </a:solidFill>
              </a:rPr>
              <a:t>Bruk skjemaet du får levert ut av læraren. Skriv deretter strofene om til nynorsk.</a:t>
            </a:r>
            <a:endParaRPr lang="nn-NO" sz="2800" dirty="0">
              <a:solidFill>
                <a:schemeClr val="tx1"/>
              </a:solidFill>
              <a:cs typeface="Calibri"/>
            </a:endParaRPr>
          </a:p>
          <a:p>
            <a:endParaRPr lang="nn-NO" sz="3600" dirty="0">
              <a:solidFill>
                <a:schemeClr val="tx1"/>
              </a:solidFill>
            </a:endParaRPr>
          </a:p>
          <a:p>
            <a:r>
              <a:rPr lang="nn-NO" sz="2800" dirty="0">
                <a:solidFill>
                  <a:schemeClr val="tx1"/>
                </a:solidFill>
              </a:rPr>
              <a:t>Kva bind og skil språka frå kvarandre? Bruk hjelpespørsmåla og omgrepa som står på </a:t>
            </a:r>
            <a:r>
              <a:rPr lang="nn-NO" sz="2800" dirty="0" err="1">
                <a:solidFill>
                  <a:schemeClr val="tx1"/>
                </a:solidFill>
              </a:rPr>
              <a:t>arbeidsarket</a:t>
            </a:r>
            <a:r>
              <a:rPr lang="nn-NO" sz="2800" dirty="0">
                <a:solidFill>
                  <a:schemeClr val="tx1"/>
                </a:solidFill>
              </a:rPr>
              <a:t>, til å svare på spørsmålet.</a:t>
            </a:r>
            <a:endParaRPr lang="nn-NO" sz="3200" dirty="0">
              <a:solidFill>
                <a:schemeClr val="tx1"/>
              </a:solidFill>
            </a:endParaRPr>
          </a:p>
        </p:txBody>
      </p:sp>
    </p:spTree>
    <p:extLst>
      <p:ext uri="{BB962C8B-B14F-4D97-AF65-F5344CB8AC3E}">
        <p14:creationId xmlns:p14="http://schemas.microsoft.com/office/powerpoint/2010/main" val="1425774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0" y="-253207"/>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2474118" y="1634141"/>
            <a:ext cx="7243763" cy="3354765"/>
          </a:xfrm>
          <a:custGeom>
            <a:avLst/>
            <a:gdLst>
              <a:gd name="connsiteX0" fmla="*/ 0 w 7243763"/>
              <a:gd name="connsiteY0" fmla="*/ 0 h 3354765"/>
              <a:gd name="connsiteX1" fmla="*/ 513649 w 7243763"/>
              <a:gd name="connsiteY1" fmla="*/ 0 h 3354765"/>
              <a:gd name="connsiteX2" fmla="*/ 1027297 w 7243763"/>
              <a:gd name="connsiteY2" fmla="*/ 0 h 3354765"/>
              <a:gd name="connsiteX3" fmla="*/ 1758259 w 7243763"/>
              <a:gd name="connsiteY3" fmla="*/ 0 h 3354765"/>
              <a:gd name="connsiteX4" fmla="*/ 2416783 w 7243763"/>
              <a:gd name="connsiteY4" fmla="*/ 0 h 3354765"/>
              <a:gd name="connsiteX5" fmla="*/ 3075307 w 7243763"/>
              <a:gd name="connsiteY5" fmla="*/ 0 h 3354765"/>
              <a:gd name="connsiteX6" fmla="*/ 3806268 w 7243763"/>
              <a:gd name="connsiteY6" fmla="*/ 0 h 3354765"/>
              <a:gd name="connsiteX7" fmla="*/ 4392354 w 7243763"/>
              <a:gd name="connsiteY7" fmla="*/ 0 h 3354765"/>
              <a:gd name="connsiteX8" fmla="*/ 4978441 w 7243763"/>
              <a:gd name="connsiteY8" fmla="*/ 0 h 3354765"/>
              <a:gd name="connsiteX9" fmla="*/ 5419652 w 7243763"/>
              <a:gd name="connsiteY9" fmla="*/ 0 h 3354765"/>
              <a:gd name="connsiteX10" fmla="*/ 6005738 w 7243763"/>
              <a:gd name="connsiteY10" fmla="*/ 0 h 3354765"/>
              <a:gd name="connsiteX11" fmla="*/ 6519387 w 7243763"/>
              <a:gd name="connsiteY11" fmla="*/ 0 h 3354765"/>
              <a:gd name="connsiteX12" fmla="*/ 7243763 w 7243763"/>
              <a:gd name="connsiteY12" fmla="*/ 0 h 3354765"/>
              <a:gd name="connsiteX13" fmla="*/ 7243763 w 7243763"/>
              <a:gd name="connsiteY13" fmla="*/ 738048 h 3354765"/>
              <a:gd name="connsiteX14" fmla="*/ 7243763 w 7243763"/>
              <a:gd name="connsiteY14" fmla="*/ 1476097 h 3354765"/>
              <a:gd name="connsiteX15" fmla="*/ 7243763 w 7243763"/>
              <a:gd name="connsiteY15" fmla="*/ 2180597 h 3354765"/>
              <a:gd name="connsiteX16" fmla="*/ 7243763 w 7243763"/>
              <a:gd name="connsiteY16" fmla="*/ 3354765 h 3354765"/>
              <a:gd name="connsiteX17" fmla="*/ 6730114 w 7243763"/>
              <a:gd name="connsiteY17" fmla="*/ 3354765 h 3354765"/>
              <a:gd name="connsiteX18" fmla="*/ 6071590 w 7243763"/>
              <a:gd name="connsiteY18" fmla="*/ 3354765 h 3354765"/>
              <a:gd name="connsiteX19" fmla="*/ 5630379 w 7243763"/>
              <a:gd name="connsiteY19" fmla="*/ 3354765 h 3354765"/>
              <a:gd name="connsiteX20" fmla="*/ 5189168 w 7243763"/>
              <a:gd name="connsiteY20" fmla="*/ 3354765 h 3354765"/>
              <a:gd name="connsiteX21" fmla="*/ 4530644 w 7243763"/>
              <a:gd name="connsiteY21" fmla="*/ 3354765 h 3354765"/>
              <a:gd name="connsiteX22" fmla="*/ 3799683 w 7243763"/>
              <a:gd name="connsiteY22" fmla="*/ 3354765 h 3354765"/>
              <a:gd name="connsiteX23" fmla="*/ 2996284 w 7243763"/>
              <a:gd name="connsiteY23" fmla="*/ 3354765 h 3354765"/>
              <a:gd name="connsiteX24" fmla="*/ 2482635 w 7243763"/>
              <a:gd name="connsiteY24" fmla="*/ 3354765 h 3354765"/>
              <a:gd name="connsiteX25" fmla="*/ 1896549 w 7243763"/>
              <a:gd name="connsiteY25" fmla="*/ 3354765 h 3354765"/>
              <a:gd name="connsiteX26" fmla="*/ 1238025 w 7243763"/>
              <a:gd name="connsiteY26" fmla="*/ 3354765 h 3354765"/>
              <a:gd name="connsiteX27" fmla="*/ 0 w 7243763"/>
              <a:gd name="connsiteY27" fmla="*/ 3354765 h 3354765"/>
              <a:gd name="connsiteX28" fmla="*/ 0 w 7243763"/>
              <a:gd name="connsiteY28" fmla="*/ 2650264 h 3354765"/>
              <a:gd name="connsiteX29" fmla="*/ 0 w 7243763"/>
              <a:gd name="connsiteY29" fmla="*/ 2079954 h 3354765"/>
              <a:gd name="connsiteX30" fmla="*/ 0 w 7243763"/>
              <a:gd name="connsiteY30" fmla="*/ 1341906 h 3354765"/>
              <a:gd name="connsiteX31" fmla="*/ 0 w 7243763"/>
              <a:gd name="connsiteY31" fmla="*/ 603858 h 3354765"/>
              <a:gd name="connsiteX32" fmla="*/ 0 w 7243763"/>
              <a:gd name="connsiteY32" fmla="*/ 0 h 3354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243763" h="3354765" fill="none" extrusionOk="0">
                <a:moveTo>
                  <a:pt x="0" y="0"/>
                </a:moveTo>
                <a:cubicBezTo>
                  <a:pt x="112528" y="3622"/>
                  <a:pt x="349151" y="12735"/>
                  <a:pt x="513649" y="0"/>
                </a:cubicBezTo>
                <a:cubicBezTo>
                  <a:pt x="678147" y="-12735"/>
                  <a:pt x="916649" y="23680"/>
                  <a:pt x="1027297" y="0"/>
                </a:cubicBezTo>
                <a:cubicBezTo>
                  <a:pt x="1137945" y="-23680"/>
                  <a:pt x="1440867" y="13066"/>
                  <a:pt x="1758259" y="0"/>
                </a:cubicBezTo>
                <a:cubicBezTo>
                  <a:pt x="2075651" y="-13066"/>
                  <a:pt x="2100068" y="-23930"/>
                  <a:pt x="2416783" y="0"/>
                </a:cubicBezTo>
                <a:cubicBezTo>
                  <a:pt x="2733498" y="23930"/>
                  <a:pt x="2918674" y="-22715"/>
                  <a:pt x="3075307" y="0"/>
                </a:cubicBezTo>
                <a:cubicBezTo>
                  <a:pt x="3231940" y="22715"/>
                  <a:pt x="3510660" y="-29702"/>
                  <a:pt x="3806268" y="0"/>
                </a:cubicBezTo>
                <a:cubicBezTo>
                  <a:pt x="4101876" y="29702"/>
                  <a:pt x="4175278" y="-29250"/>
                  <a:pt x="4392354" y="0"/>
                </a:cubicBezTo>
                <a:cubicBezTo>
                  <a:pt x="4609430" y="29250"/>
                  <a:pt x="4796824" y="1414"/>
                  <a:pt x="4978441" y="0"/>
                </a:cubicBezTo>
                <a:cubicBezTo>
                  <a:pt x="5160058" y="-1414"/>
                  <a:pt x="5311174" y="9482"/>
                  <a:pt x="5419652" y="0"/>
                </a:cubicBezTo>
                <a:cubicBezTo>
                  <a:pt x="5528130" y="-9482"/>
                  <a:pt x="5744750" y="-23894"/>
                  <a:pt x="6005738" y="0"/>
                </a:cubicBezTo>
                <a:cubicBezTo>
                  <a:pt x="6266726" y="23894"/>
                  <a:pt x="6317758" y="-5783"/>
                  <a:pt x="6519387" y="0"/>
                </a:cubicBezTo>
                <a:cubicBezTo>
                  <a:pt x="6721016" y="5783"/>
                  <a:pt x="6903239" y="-10045"/>
                  <a:pt x="7243763" y="0"/>
                </a:cubicBezTo>
                <a:cubicBezTo>
                  <a:pt x="7276622" y="355596"/>
                  <a:pt x="7264962" y="463549"/>
                  <a:pt x="7243763" y="738048"/>
                </a:cubicBezTo>
                <a:cubicBezTo>
                  <a:pt x="7222564" y="1012547"/>
                  <a:pt x="7225458" y="1306770"/>
                  <a:pt x="7243763" y="1476097"/>
                </a:cubicBezTo>
                <a:cubicBezTo>
                  <a:pt x="7262068" y="1645424"/>
                  <a:pt x="7249048" y="2008517"/>
                  <a:pt x="7243763" y="2180597"/>
                </a:cubicBezTo>
                <a:cubicBezTo>
                  <a:pt x="7238478" y="2352677"/>
                  <a:pt x="7246987" y="3049373"/>
                  <a:pt x="7243763" y="3354765"/>
                </a:cubicBezTo>
                <a:cubicBezTo>
                  <a:pt x="7061792" y="3367195"/>
                  <a:pt x="6871669" y="3372532"/>
                  <a:pt x="6730114" y="3354765"/>
                </a:cubicBezTo>
                <a:cubicBezTo>
                  <a:pt x="6588559" y="3336998"/>
                  <a:pt x="6249141" y="3342026"/>
                  <a:pt x="6071590" y="3354765"/>
                </a:cubicBezTo>
                <a:cubicBezTo>
                  <a:pt x="5894039" y="3367504"/>
                  <a:pt x="5750015" y="3352988"/>
                  <a:pt x="5630379" y="3354765"/>
                </a:cubicBezTo>
                <a:cubicBezTo>
                  <a:pt x="5510743" y="3356542"/>
                  <a:pt x="5400716" y="3351988"/>
                  <a:pt x="5189168" y="3354765"/>
                </a:cubicBezTo>
                <a:cubicBezTo>
                  <a:pt x="4977620" y="3357542"/>
                  <a:pt x="4821715" y="3360585"/>
                  <a:pt x="4530644" y="3354765"/>
                </a:cubicBezTo>
                <a:cubicBezTo>
                  <a:pt x="4239573" y="3348945"/>
                  <a:pt x="4044220" y="3342698"/>
                  <a:pt x="3799683" y="3354765"/>
                </a:cubicBezTo>
                <a:cubicBezTo>
                  <a:pt x="3555146" y="3366832"/>
                  <a:pt x="3264064" y="3370472"/>
                  <a:pt x="2996284" y="3354765"/>
                </a:cubicBezTo>
                <a:cubicBezTo>
                  <a:pt x="2728504" y="3339058"/>
                  <a:pt x="2652271" y="3354440"/>
                  <a:pt x="2482635" y="3354765"/>
                </a:cubicBezTo>
                <a:cubicBezTo>
                  <a:pt x="2312999" y="3355090"/>
                  <a:pt x="2153542" y="3329993"/>
                  <a:pt x="1896549" y="3354765"/>
                </a:cubicBezTo>
                <a:cubicBezTo>
                  <a:pt x="1639556" y="3379537"/>
                  <a:pt x="1417222" y="3361557"/>
                  <a:pt x="1238025" y="3354765"/>
                </a:cubicBezTo>
                <a:cubicBezTo>
                  <a:pt x="1058828" y="3347973"/>
                  <a:pt x="445937" y="3313456"/>
                  <a:pt x="0" y="3354765"/>
                </a:cubicBezTo>
                <a:cubicBezTo>
                  <a:pt x="-12916" y="3063211"/>
                  <a:pt x="-33298" y="2970545"/>
                  <a:pt x="0" y="2650264"/>
                </a:cubicBezTo>
                <a:cubicBezTo>
                  <a:pt x="33298" y="2329983"/>
                  <a:pt x="17777" y="2352142"/>
                  <a:pt x="0" y="2079954"/>
                </a:cubicBezTo>
                <a:cubicBezTo>
                  <a:pt x="-17777" y="1807766"/>
                  <a:pt x="33158" y="1532484"/>
                  <a:pt x="0" y="1341906"/>
                </a:cubicBezTo>
                <a:cubicBezTo>
                  <a:pt x="-33158" y="1151328"/>
                  <a:pt x="856" y="831740"/>
                  <a:pt x="0" y="603858"/>
                </a:cubicBezTo>
                <a:cubicBezTo>
                  <a:pt x="-856" y="375976"/>
                  <a:pt x="-27807" y="200018"/>
                  <a:pt x="0" y="0"/>
                </a:cubicBezTo>
                <a:close/>
              </a:path>
              <a:path w="7243763" h="3354765" stroke="0" extrusionOk="0">
                <a:moveTo>
                  <a:pt x="0" y="0"/>
                </a:moveTo>
                <a:cubicBezTo>
                  <a:pt x="297595" y="20358"/>
                  <a:pt x="445819" y="-26890"/>
                  <a:pt x="803399" y="0"/>
                </a:cubicBezTo>
                <a:cubicBezTo>
                  <a:pt x="1160979" y="26890"/>
                  <a:pt x="1138513" y="25571"/>
                  <a:pt x="1389485" y="0"/>
                </a:cubicBezTo>
                <a:cubicBezTo>
                  <a:pt x="1640457" y="-25571"/>
                  <a:pt x="1629480" y="18356"/>
                  <a:pt x="1830696" y="0"/>
                </a:cubicBezTo>
                <a:cubicBezTo>
                  <a:pt x="2031912" y="-18356"/>
                  <a:pt x="2175202" y="10244"/>
                  <a:pt x="2271907" y="0"/>
                </a:cubicBezTo>
                <a:cubicBezTo>
                  <a:pt x="2368612" y="-10244"/>
                  <a:pt x="2766673" y="33657"/>
                  <a:pt x="3075307" y="0"/>
                </a:cubicBezTo>
                <a:cubicBezTo>
                  <a:pt x="3383941" y="-33657"/>
                  <a:pt x="3422025" y="-18368"/>
                  <a:pt x="3588955" y="0"/>
                </a:cubicBezTo>
                <a:cubicBezTo>
                  <a:pt x="3755885" y="18368"/>
                  <a:pt x="4020990" y="-5677"/>
                  <a:pt x="4247479" y="0"/>
                </a:cubicBezTo>
                <a:cubicBezTo>
                  <a:pt x="4473968" y="5677"/>
                  <a:pt x="4574469" y="10965"/>
                  <a:pt x="4833565" y="0"/>
                </a:cubicBezTo>
                <a:cubicBezTo>
                  <a:pt x="5092661" y="-10965"/>
                  <a:pt x="5416525" y="19257"/>
                  <a:pt x="5564527" y="0"/>
                </a:cubicBezTo>
                <a:cubicBezTo>
                  <a:pt x="5712529" y="-19257"/>
                  <a:pt x="5785166" y="-19903"/>
                  <a:pt x="6005738" y="0"/>
                </a:cubicBezTo>
                <a:cubicBezTo>
                  <a:pt x="6226310" y="19903"/>
                  <a:pt x="6353084" y="-8318"/>
                  <a:pt x="6446949" y="0"/>
                </a:cubicBezTo>
                <a:cubicBezTo>
                  <a:pt x="6540814" y="8318"/>
                  <a:pt x="6973559" y="-5194"/>
                  <a:pt x="7243763" y="0"/>
                </a:cubicBezTo>
                <a:cubicBezTo>
                  <a:pt x="7234761" y="283145"/>
                  <a:pt x="7231700" y="439905"/>
                  <a:pt x="7243763" y="570310"/>
                </a:cubicBezTo>
                <a:cubicBezTo>
                  <a:pt x="7255827" y="700715"/>
                  <a:pt x="7244408" y="945859"/>
                  <a:pt x="7243763" y="1274811"/>
                </a:cubicBezTo>
                <a:cubicBezTo>
                  <a:pt x="7243118" y="1603763"/>
                  <a:pt x="7240397" y="1664702"/>
                  <a:pt x="7243763" y="1878668"/>
                </a:cubicBezTo>
                <a:cubicBezTo>
                  <a:pt x="7247129" y="2092634"/>
                  <a:pt x="7230326" y="2429250"/>
                  <a:pt x="7243763" y="2583169"/>
                </a:cubicBezTo>
                <a:cubicBezTo>
                  <a:pt x="7257200" y="2737088"/>
                  <a:pt x="7254557" y="3172753"/>
                  <a:pt x="7243763" y="3354765"/>
                </a:cubicBezTo>
                <a:cubicBezTo>
                  <a:pt x="6986231" y="3375331"/>
                  <a:pt x="6843930" y="3326047"/>
                  <a:pt x="6512801" y="3354765"/>
                </a:cubicBezTo>
                <a:cubicBezTo>
                  <a:pt x="6181672" y="3383483"/>
                  <a:pt x="6246525" y="3370052"/>
                  <a:pt x="6071590" y="3354765"/>
                </a:cubicBezTo>
                <a:cubicBezTo>
                  <a:pt x="5896655" y="3339478"/>
                  <a:pt x="5712449" y="3337470"/>
                  <a:pt x="5557942" y="3354765"/>
                </a:cubicBezTo>
                <a:cubicBezTo>
                  <a:pt x="5403435" y="3372060"/>
                  <a:pt x="5328054" y="3351772"/>
                  <a:pt x="5116731" y="3354765"/>
                </a:cubicBezTo>
                <a:cubicBezTo>
                  <a:pt x="4905408" y="3357758"/>
                  <a:pt x="4561389" y="3363661"/>
                  <a:pt x="4385769" y="3354765"/>
                </a:cubicBezTo>
                <a:cubicBezTo>
                  <a:pt x="4210149" y="3345869"/>
                  <a:pt x="3945414" y="3343228"/>
                  <a:pt x="3799683" y="3354765"/>
                </a:cubicBezTo>
                <a:cubicBezTo>
                  <a:pt x="3653952" y="3366302"/>
                  <a:pt x="3529356" y="3335845"/>
                  <a:pt x="3358472" y="3354765"/>
                </a:cubicBezTo>
                <a:cubicBezTo>
                  <a:pt x="3187588" y="3373685"/>
                  <a:pt x="2874639" y="3351505"/>
                  <a:pt x="2699948" y="3354765"/>
                </a:cubicBezTo>
                <a:cubicBezTo>
                  <a:pt x="2525257" y="3358025"/>
                  <a:pt x="2374891" y="3361036"/>
                  <a:pt x="2113862" y="3354765"/>
                </a:cubicBezTo>
                <a:cubicBezTo>
                  <a:pt x="1852833" y="3348494"/>
                  <a:pt x="1811276" y="3332082"/>
                  <a:pt x="1600213" y="3354765"/>
                </a:cubicBezTo>
                <a:cubicBezTo>
                  <a:pt x="1389150" y="3377448"/>
                  <a:pt x="1196351" y="3329937"/>
                  <a:pt x="1014127" y="3354765"/>
                </a:cubicBezTo>
                <a:cubicBezTo>
                  <a:pt x="831903" y="3379593"/>
                  <a:pt x="231096" y="3391590"/>
                  <a:pt x="0" y="3354765"/>
                </a:cubicBezTo>
                <a:cubicBezTo>
                  <a:pt x="-8083" y="3212453"/>
                  <a:pt x="-6934" y="2940663"/>
                  <a:pt x="0" y="2750907"/>
                </a:cubicBezTo>
                <a:cubicBezTo>
                  <a:pt x="6934" y="2561151"/>
                  <a:pt x="-17492" y="2380380"/>
                  <a:pt x="0" y="2147050"/>
                </a:cubicBezTo>
                <a:cubicBezTo>
                  <a:pt x="17492" y="1913720"/>
                  <a:pt x="13388" y="1803296"/>
                  <a:pt x="0" y="1543192"/>
                </a:cubicBezTo>
                <a:cubicBezTo>
                  <a:pt x="-13388" y="1283088"/>
                  <a:pt x="25245" y="1121992"/>
                  <a:pt x="0" y="838691"/>
                </a:cubicBezTo>
                <a:cubicBezTo>
                  <a:pt x="-25245" y="555390"/>
                  <a:pt x="-22415" y="252209"/>
                  <a:pt x="0" y="0"/>
                </a:cubicBezTo>
                <a:close/>
              </a:path>
            </a:pathLst>
          </a:custGeom>
          <a:ln w="76200">
            <a:solidFill>
              <a:schemeClr val="bg1"/>
            </a:solidFill>
            <a:extLst>
              <a:ext uri="{C807C97D-BFC1-408E-A445-0C87EB9F89A2}">
                <ask:lineSketchStyleProps xmlns:ask="http://schemas.microsoft.com/office/drawing/2018/sketchyshapes" sd="2264799311">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n-NO" sz="5400" b="1" dirty="0">
                <a:solidFill>
                  <a:schemeClr val="tx1"/>
                </a:solidFill>
              </a:rPr>
              <a:t>Snakk om språk</a:t>
            </a:r>
          </a:p>
          <a:p>
            <a:r>
              <a:rPr lang="nn-NO" sz="2400" dirty="0">
                <a:solidFill>
                  <a:schemeClr val="tx1"/>
                </a:solidFill>
              </a:rPr>
              <a:t>Set dykk saman i grupper på fire. Bruk det utfylte </a:t>
            </a:r>
            <a:r>
              <a:rPr lang="nn-NO" sz="2400" dirty="0" err="1">
                <a:solidFill>
                  <a:schemeClr val="tx1"/>
                </a:solidFill>
              </a:rPr>
              <a:t>arbeidsarket</a:t>
            </a:r>
            <a:r>
              <a:rPr lang="nn-NO" sz="2400" dirty="0">
                <a:solidFill>
                  <a:schemeClr val="tx1"/>
                </a:solidFill>
              </a:rPr>
              <a:t> som utgangspunkt for samtalen, og svar på spørsmåla munnleg. Fyll ut skjemaet ditt med innspela frå dei andre på gruppa. Har gruppene kome fram til det same? Kvar gruppe vel ein talsperson som presenterer funna for resten av klassa. </a:t>
            </a:r>
          </a:p>
          <a:p>
            <a:pPr algn="ctr"/>
            <a:endParaRPr lang="nn-NO" sz="1400" b="1" dirty="0">
              <a:solidFill>
                <a:schemeClr val="tx1"/>
              </a:solidFill>
            </a:endParaRPr>
          </a:p>
        </p:txBody>
      </p:sp>
    </p:spTree>
    <p:extLst>
      <p:ext uri="{BB962C8B-B14F-4D97-AF65-F5344CB8AC3E}">
        <p14:creationId xmlns:p14="http://schemas.microsoft.com/office/powerpoint/2010/main" val="2906105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2474118" y="2463265"/>
            <a:ext cx="7243763" cy="1138773"/>
          </a:xfrm>
          <a:custGeom>
            <a:avLst/>
            <a:gdLst>
              <a:gd name="connsiteX0" fmla="*/ 0 w 7243763"/>
              <a:gd name="connsiteY0" fmla="*/ 0 h 1138773"/>
              <a:gd name="connsiteX1" fmla="*/ 803399 w 7243763"/>
              <a:gd name="connsiteY1" fmla="*/ 0 h 1138773"/>
              <a:gd name="connsiteX2" fmla="*/ 1461923 w 7243763"/>
              <a:gd name="connsiteY2" fmla="*/ 0 h 1138773"/>
              <a:gd name="connsiteX3" fmla="*/ 2048009 w 7243763"/>
              <a:gd name="connsiteY3" fmla="*/ 0 h 1138773"/>
              <a:gd name="connsiteX4" fmla="*/ 2634096 w 7243763"/>
              <a:gd name="connsiteY4" fmla="*/ 0 h 1138773"/>
              <a:gd name="connsiteX5" fmla="*/ 3075307 w 7243763"/>
              <a:gd name="connsiteY5" fmla="*/ 0 h 1138773"/>
              <a:gd name="connsiteX6" fmla="*/ 3661393 w 7243763"/>
              <a:gd name="connsiteY6" fmla="*/ 0 h 1138773"/>
              <a:gd name="connsiteX7" fmla="*/ 4247479 w 7243763"/>
              <a:gd name="connsiteY7" fmla="*/ 0 h 1138773"/>
              <a:gd name="connsiteX8" fmla="*/ 5050878 w 7243763"/>
              <a:gd name="connsiteY8" fmla="*/ 0 h 1138773"/>
              <a:gd name="connsiteX9" fmla="*/ 5781840 w 7243763"/>
              <a:gd name="connsiteY9" fmla="*/ 0 h 1138773"/>
              <a:gd name="connsiteX10" fmla="*/ 6295489 w 7243763"/>
              <a:gd name="connsiteY10" fmla="*/ 0 h 1138773"/>
              <a:gd name="connsiteX11" fmla="*/ 7243763 w 7243763"/>
              <a:gd name="connsiteY11" fmla="*/ 0 h 1138773"/>
              <a:gd name="connsiteX12" fmla="*/ 7243763 w 7243763"/>
              <a:gd name="connsiteY12" fmla="*/ 569387 h 1138773"/>
              <a:gd name="connsiteX13" fmla="*/ 7243763 w 7243763"/>
              <a:gd name="connsiteY13" fmla="*/ 1138773 h 1138773"/>
              <a:gd name="connsiteX14" fmla="*/ 6657677 w 7243763"/>
              <a:gd name="connsiteY14" fmla="*/ 1138773 h 1138773"/>
              <a:gd name="connsiteX15" fmla="*/ 6071590 w 7243763"/>
              <a:gd name="connsiteY15" fmla="*/ 1138773 h 1138773"/>
              <a:gd name="connsiteX16" fmla="*/ 5557942 w 7243763"/>
              <a:gd name="connsiteY16" fmla="*/ 1138773 h 1138773"/>
              <a:gd name="connsiteX17" fmla="*/ 4899418 w 7243763"/>
              <a:gd name="connsiteY17" fmla="*/ 1138773 h 1138773"/>
              <a:gd name="connsiteX18" fmla="*/ 4096019 w 7243763"/>
              <a:gd name="connsiteY18" fmla="*/ 1138773 h 1138773"/>
              <a:gd name="connsiteX19" fmla="*/ 3292620 w 7243763"/>
              <a:gd name="connsiteY19" fmla="*/ 1138773 h 1138773"/>
              <a:gd name="connsiteX20" fmla="*/ 2778971 w 7243763"/>
              <a:gd name="connsiteY20" fmla="*/ 1138773 h 1138773"/>
              <a:gd name="connsiteX21" fmla="*/ 2192885 w 7243763"/>
              <a:gd name="connsiteY21" fmla="*/ 1138773 h 1138773"/>
              <a:gd name="connsiteX22" fmla="*/ 1606798 w 7243763"/>
              <a:gd name="connsiteY22" fmla="*/ 1138773 h 1138773"/>
              <a:gd name="connsiteX23" fmla="*/ 948274 w 7243763"/>
              <a:gd name="connsiteY23" fmla="*/ 1138773 h 1138773"/>
              <a:gd name="connsiteX24" fmla="*/ 0 w 7243763"/>
              <a:gd name="connsiteY24" fmla="*/ 1138773 h 1138773"/>
              <a:gd name="connsiteX25" fmla="*/ 0 w 7243763"/>
              <a:gd name="connsiteY25" fmla="*/ 580774 h 1138773"/>
              <a:gd name="connsiteX26" fmla="*/ 0 w 7243763"/>
              <a:gd name="connsiteY26" fmla="*/ 0 h 113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43763" h="1138773" fill="none" extrusionOk="0">
                <a:moveTo>
                  <a:pt x="0" y="0"/>
                </a:moveTo>
                <a:cubicBezTo>
                  <a:pt x="194166" y="-15043"/>
                  <a:pt x="598423" y="5215"/>
                  <a:pt x="803399" y="0"/>
                </a:cubicBezTo>
                <a:cubicBezTo>
                  <a:pt x="1008375" y="-5215"/>
                  <a:pt x="1222867" y="-12929"/>
                  <a:pt x="1461923" y="0"/>
                </a:cubicBezTo>
                <a:cubicBezTo>
                  <a:pt x="1700979" y="12929"/>
                  <a:pt x="1765801" y="26434"/>
                  <a:pt x="2048009" y="0"/>
                </a:cubicBezTo>
                <a:cubicBezTo>
                  <a:pt x="2330217" y="-26434"/>
                  <a:pt x="2370805" y="-19793"/>
                  <a:pt x="2634096" y="0"/>
                </a:cubicBezTo>
                <a:cubicBezTo>
                  <a:pt x="2897387" y="19793"/>
                  <a:pt x="2872744" y="815"/>
                  <a:pt x="3075307" y="0"/>
                </a:cubicBezTo>
                <a:cubicBezTo>
                  <a:pt x="3277870" y="-815"/>
                  <a:pt x="3503947" y="-15451"/>
                  <a:pt x="3661393" y="0"/>
                </a:cubicBezTo>
                <a:cubicBezTo>
                  <a:pt x="3818839" y="15451"/>
                  <a:pt x="4063269" y="-24390"/>
                  <a:pt x="4247479" y="0"/>
                </a:cubicBezTo>
                <a:cubicBezTo>
                  <a:pt x="4431689" y="24390"/>
                  <a:pt x="4687707" y="1753"/>
                  <a:pt x="5050878" y="0"/>
                </a:cubicBezTo>
                <a:cubicBezTo>
                  <a:pt x="5414049" y="-1753"/>
                  <a:pt x="5510004" y="35602"/>
                  <a:pt x="5781840" y="0"/>
                </a:cubicBezTo>
                <a:cubicBezTo>
                  <a:pt x="6053676" y="-35602"/>
                  <a:pt x="6055062" y="9248"/>
                  <a:pt x="6295489" y="0"/>
                </a:cubicBezTo>
                <a:cubicBezTo>
                  <a:pt x="6535916" y="-9248"/>
                  <a:pt x="6954210" y="31477"/>
                  <a:pt x="7243763" y="0"/>
                </a:cubicBezTo>
                <a:cubicBezTo>
                  <a:pt x="7226087" y="159359"/>
                  <a:pt x="7242472" y="428474"/>
                  <a:pt x="7243763" y="569387"/>
                </a:cubicBezTo>
                <a:cubicBezTo>
                  <a:pt x="7245054" y="710300"/>
                  <a:pt x="7218279" y="971631"/>
                  <a:pt x="7243763" y="1138773"/>
                </a:cubicBezTo>
                <a:cubicBezTo>
                  <a:pt x="7121688" y="1167504"/>
                  <a:pt x="6811406" y="1131995"/>
                  <a:pt x="6657677" y="1138773"/>
                </a:cubicBezTo>
                <a:cubicBezTo>
                  <a:pt x="6503948" y="1145551"/>
                  <a:pt x="6314111" y="1118013"/>
                  <a:pt x="6071590" y="1138773"/>
                </a:cubicBezTo>
                <a:cubicBezTo>
                  <a:pt x="5829069" y="1159533"/>
                  <a:pt x="5667676" y="1142561"/>
                  <a:pt x="5557942" y="1138773"/>
                </a:cubicBezTo>
                <a:cubicBezTo>
                  <a:pt x="5448208" y="1134985"/>
                  <a:pt x="5220911" y="1108589"/>
                  <a:pt x="4899418" y="1138773"/>
                </a:cubicBezTo>
                <a:cubicBezTo>
                  <a:pt x="4577925" y="1168957"/>
                  <a:pt x="4431649" y="1102611"/>
                  <a:pt x="4096019" y="1138773"/>
                </a:cubicBezTo>
                <a:cubicBezTo>
                  <a:pt x="3760389" y="1174935"/>
                  <a:pt x="3478563" y="1163124"/>
                  <a:pt x="3292620" y="1138773"/>
                </a:cubicBezTo>
                <a:cubicBezTo>
                  <a:pt x="3106677" y="1114422"/>
                  <a:pt x="2973922" y="1119379"/>
                  <a:pt x="2778971" y="1138773"/>
                </a:cubicBezTo>
                <a:cubicBezTo>
                  <a:pt x="2584020" y="1158167"/>
                  <a:pt x="2471277" y="1127618"/>
                  <a:pt x="2192885" y="1138773"/>
                </a:cubicBezTo>
                <a:cubicBezTo>
                  <a:pt x="1914493" y="1149928"/>
                  <a:pt x="1764801" y="1132767"/>
                  <a:pt x="1606798" y="1138773"/>
                </a:cubicBezTo>
                <a:cubicBezTo>
                  <a:pt x="1448795" y="1144779"/>
                  <a:pt x="1184863" y="1111288"/>
                  <a:pt x="948274" y="1138773"/>
                </a:cubicBezTo>
                <a:cubicBezTo>
                  <a:pt x="711685" y="1166258"/>
                  <a:pt x="457031" y="1155404"/>
                  <a:pt x="0" y="1138773"/>
                </a:cubicBezTo>
                <a:cubicBezTo>
                  <a:pt x="-26729" y="883126"/>
                  <a:pt x="13714" y="707656"/>
                  <a:pt x="0" y="580774"/>
                </a:cubicBezTo>
                <a:cubicBezTo>
                  <a:pt x="-13714" y="453892"/>
                  <a:pt x="-21658" y="183947"/>
                  <a:pt x="0" y="0"/>
                </a:cubicBezTo>
                <a:close/>
              </a:path>
              <a:path w="7243763" h="1138773" stroke="0" extrusionOk="0">
                <a:moveTo>
                  <a:pt x="0" y="0"/>
                </a:moveTo>
                <a:cubicBezTo>
                  <a:pt x="148276" y="19614"/>
                  <a:pt x="337755" y="14368"/>
                  <a:pt x="441211" y="0"/>
                </a:cubicBezTo>
                <a:cubicBezTo>
                  <a:pt x="544667" y="-14368"/>
                  <a:pt x="817636" y="-147"/>
                  <a:pt x="1172173" y="0"/>
                </a:cubicBezTo>
                <a:cubicBezTo>
                  <a:pt x="1526710" y="147"/>
                  <a:pt x="1706388" y="-34164"/>
                  <a:pt x="1975572" y="0"/>
                </a:cubicBezTo>
                <a:cubicBezTo>
                  <a:pt x="2244756" y="34164"/>
                  <a:pt x="2519960" y="24264"/>
                  <a:pt x="2778971" y="0"/>
                </a:cubicBezTo>
                <a:cubicBezTo>
                  <a:pt x="3037982" y="-24264"/>
                  <a:pt x="3231460" y="-25696"/>
                  <a:pt x="3437495" y="0"/>
                </a:cubicBezTo>
                <a:cubicBezTo>
                  <a:pt x="3643530" y="25696"/>
                  <a:pt x="3748308" y="7279"/>
                  <a:pt x="3878706" y="0"/>
                </a:cubicBezTo>
                <a:cubicBezTo>
                  <a:pt x="4009104" y="-7279"/>
                  <a:pt x="4224762" y="-15208"/>
                  <a:pt x="4319917" y="0"/>
                </a:cubicBezTo>
                <a:cubicBezTo>
                  <a:pt x="4415072" y="15208"/>
                  <a:pt x="4890451" y="14045"/>
                  <a:pt x="5050878" y="0"/>
                </a:cubicBezTo>
                <a:cubicBezTo>
                  <a:pt x="5211305" y="-14045"/>
                  <a:pt x="5313743" y="8716"/>
                  <a:pt x="5564527" y="0"/>
                </a:cubicBezTo>
                <a:cubicBezTo>
                  <a:pt x="5815311" y="-8716"/>
                  <a:pt x="5874062" y="-8214"/>
                  <a:pt x="6005738" y="0"/>
                </a:cubicBezTo>
                <a:cubicBezTo>
                  <a:pt x="6137414" y="8214"/>
                  <a:pt x="6299787" y="22482"/>
                  <a:pt x="6591824" y="0"/>
                </a:cubicBezTo>
                <a:cubicBezTo>
                  <a:pt x="6883861" y="-22482"/>
                  <a:pt x="7003233" y="-1296"/>
                  <a:pt x="7243763" y="0"/>
                </a:cubicBezTo>
                <a:cubicBezTo>
                  <a:pt x="7265139" y="216846"/>
                  <a:pt x="7269076" y="331455"/>
                  <a:pt x="7243763" y="557999"/>
                </a:cubicBezTo>
                <a:cubicBezTo>
                  <a:pt x="7218450" y="784543"/>
                  <a:pt x="7256824" y="1009867"/>
                  <a:pt x="7243763" y="1138773"/>
                </a:cubicBezTo>
                <a:cubicBezTo>
                  <a:pt x="7059831" y="1141842"/>
                  <a:pt x="6846425" y="1142842"/>
                  <a:pt x="6657677" y="1138773"/>
                </a:cubicBezTo>
                <a:cubicBezTo>
                  <a:pt x="6468929" y="1134704"/>
                  <a:pt x="6258263" y="1160137"/>
                  <a:pt x="6144028" y="1138773"/>
                </a:cubicBezTo>
                <a:cubicBezTo>
                  <a:pt x="6029793" y="1117409"/>
                  <a:pt x="5574521" y="1147654"/>
                  <a:pt x="5340629" y="1138773"/>
                </a:cubicBezTo>
                <a:cubicBezTo>
                  <a:pt x="5106737" y="1129892"/>
                  <a:pt x="5021037" y="1160600"/>
                  <a:pt x="4826980" y="1138773"/>
                </a:cubicBezTo>
                <a:cubicBezTo>
                  <a:pt x="4632923" y="1116946"/>
                  <a:pt x="4467583" y="1163035"/>
                  <a:pt x="4313332" y="1138773"/>
                </a:cubicBezTo>
                <a:cubicBezTo>
                  <a:pt x="4159081" y="1114511"/>
                  <a:pt x="3789894" y="1146854"/>
                  <a:pt x="3582370" y="1138773"/>
                </a:cubicBezTo>
                <a:cubicBezTo>
                  <a:pt x="3374846" y="1130692"/>
                  <a:pt x="2992529" y="1149485"/>
                  <a:pt x="2778971" y="1138773"/>
                </a:cubicBezTo>
                <a:cubicBezTo>
                  <a:pt x="2565413" y="1128061"/>
                  <a:pt x="2475708" y="1125067"/>
                  <a:pt x="2265322" y="1138773"/>
                </a:cubicBezTo>
                <a:cubicBezTo>
                  <a:pt x="2054936" y="1152479"/>
                  <a:pt x="2004089" y="1152064"/>
                  <a:pt x="1824111" y="1138773"/>
                </a:cubicBezTo>
                <a:cubicBezTo>
                  <a:pt x="1644133" y="1125482"/>
                  <a:pt x="1421153" y="1113812"/>
                  <a:pt x="1310463" y="1138773"/>
                </a:cubicBezTo>
                <a:cubicBezTo>
                  <a:pt x="1199773" y="1163734"/>
                  <a:pt x="962630" y="1146288"/>
                  <a:pt x="724376" y="1138773"/>
                </a:cubicBezTo>
                <a:cubicBezTo>
                  <a:pt x="486122" y="1131258"/>
                  <a:pt x="281387" y="1120623"/>
                  <a:pt x="0" y="1138773"/>
                </a:cubicBezTo>
                <a:cubicBezTo>
                  <a:pt x="-567" y="985716"/>
                  <a:pt x="23003" y="730564"/>
                  <a:pt x="0" y="603550"/>
                </a:cubicBezTo>
                <a:cubicBezTo>
                  <a:pt x="-23003" y="476536"/>
                  <a:pt x="-3064" y="270550"/>
                  <a:pt x="0" y="0"/>
                </a:cubicBezTo>
                <a:close/>
              </a:path>
            </a:pathLst>
          </a:custGeom>
          <a:ln w="76200">
            <a:solidFill>
              <a:schemeClr val="bg1"/>
            </a:solidFill>
            <a:extLst>
              <a:ext uri="{C807C97D-BFC1-408E-A445-0C87EB9F89A2}">
                <ask:lineSketchStyleProps xmlns:ask="http://schemas.microsoft.com/office/drawing/2018/sketchyshapes" sd="3592860273">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nn-NO" sz="5400" b="1" dirty="0">
                <a:solidFill>
                  <a:schemeClr val="tx1"/>
                </a:solidFill>
              </a:rPr>
              <a:t>Skriveøving 1</a:t>
            </a:r>
          </a:p>
          <a:p>
            <a:pPr algn="ctr"/>
            <a:endParaRPr lang="nn-NO" sz="1400" b="1" dirty="0">
              <a:solidFill>
                <a:schemeClr val="tx1"/>
              </a:solidFill>
            </a:endParaRPr>
          </a:p>
        </p:txBody>
      </p:sp>
    </p:spTree>
    <p:extLst>
      <p:ext uri="{BB962C8B-B14F-4D97-AF65-F5344CB8AC3E}">
        <p14:creationId xmlns:p14="http://schemas.microsoft.com/office/powerpoint/2010/main" val="294173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25CB90-3DAD-9F80-E118-C75305CA13CB}"/>
              </a:ext>
            </a:extLst>
          </p:cNvPr>
          <p:cNvSpPr>
            <a:spLocks noGrp="1"/>
          </p:cNvSpPr>
          <p:nvPr>
            <p:ph type="ctrTitle"/>
          </p:nvPr>
        </p:nvSpPr>
        <p:spPr/>
        <p:txBody>
          <a:bodyPr/>
          <a:lstStyle/>
          <a:p>
            <a:endParaRPr lang="nn-NO" noProof="0" dirty="0"/>
          </a:p>
        </p:txBody>
      </p:sp>
      <p:sp>
        <p:nvSpPr>
          <p:cNvPr id="3" name="Undertittel 2">
            <a:extLst>
              <a:ext uri="{FF2B5EF4-FFF2-40B4-BE49-F238E27FC236}">
                <a16:creationId xmlns:a16="http://schemas.microsoft.com/office/drawing/2014/main" id="{951CFB74-0CDD-FD82-7B96-9BC736CC4ACA}"/>
              </a:ext>
            </a:extLst>
          </p:cNvPr>
          <p:cNvSpPr>
            <a:spLocks noGrp="1"/>
          </p:cNvSpPr>
          <p:nvPr>
            <p:ph type="subTitle" idx="1"/>
          </p:nvPr>
        </p:nvSpPr>
        <p:spPr/>
        <p:txBody>
          <a:bodyPr/>
          <a:lstStyle/>
          <a:p>
            <a:endParaRPr lang="nb-NO"/>
          </a:p>
        </p:txBody>
      </p:sp>
      <p:pic>
        <p:nvPicPr>
          <p:cNvPr id="4" name="Picture 3">
            <a:extLst>
              <a:ext uri="{FF2B5EF4-FFF2-40B4-BE49-F238E27FC236}">
                <a16:creationId xmlns:a16="http://schemas.microsoft.com/office/drawing/2014/main" id="{E2F8F953-2F2F-DD67-D4E2-F70A10479A74}"/>
              </a:ext>
            </a:extLst>
          </p:cNvPr>
          <p:cNvPicPr>
            <a:picLocks noChangeAspect="1"/>
          </p:cNvPicPr>
          <p:nvPr/>
        </p:nvPicPr>
        <p:blipFill rotWithShape="1">
          <a:blip r:embed="rId2"/>
          <a:srcRect l="2314" r="8841" b="-1"/>
          <a:stretch/>
        </p:blipFill>
        <p:spPr>
          <a:xfrm>
            <a:off x="0" y="-271463"/>
            <a:ext cx="12572999" cy="7129463"/>
          </a:xfrm>
          <a:prstGeom prst="rect">
            <a:avLst/>
          </a:prstGeom>
        </p:spPr>
      </p:pic>
      <p:sp>
        <p:nvSpPr>
          <p:cNvPr id="5" name="TekstSylinder 4">
            <a:extLst>
              <a:ext uri="{FF2B5EF4-FFF2-40B4-BE49-F238E27FC236}">
                <a16:creationId xmlns:a16="http://schemas.microsoft.com/office/drawing/2014/main" id="{B6C550E3-9E01-B2A8-D1F0-326156A3FAF8}"/>
              </a:ext>
            </a:extLst>
          </p:cNvPr>
          <p:cNvSpPr txBox="1"/>
          <p:nvPr/>
        </p:nvSpPr>
        <p:spPr>
          <a:xfrm>
            <a:off x="2474118" y="316696"/>
            <a:ext cx="7243763" cy="5878532"/>
          </a:xfrm>
          <a:custGeom>
            <a:avLst/>
            <a:gdLst>
              <a:gd name="connsiteX0" fmla="*/ 0 w 7243763"/>
              <a:gd name="connsiteY0" fmla="*/ 0 h 5878532"/>
              <a:gd name="connsiteX1" fmla="*/ 658524 w 7243763"/>
              <a:gd name="connsiteY1" fmla="*/ 0 h 5878532"/>
              <a:gd name="connsiteX2" fmla="*/ 1244610 w 7243763"/>
              <a:gd name="connsiteY2" fmla="*/ 0 h 5878532"/>
              <a:gd name="connsiteX3" fmla="*/ 1685821 w 7243763"/>
              <a:gd name="connsiteY3" fmla="*/ 0 h 5878532"/>
              <a:gd name="connsiteX4" fmla="*/ 2344345 w 7243763"/>
              <a:gd name="connsiteY4" fmla="*/ 0 h 5878532"/>
              <a:gd name="connsiteX5" fmla="*/ 2785556 w 7243763"/>
              <a:gd name="connsiteY5" fmla="*/ 0 h 5878532"/>
              <a:gd name="connsiteX6" fmla="*/ 3299205 w 7243763"/>
              <a:gd name="connsiteY6" fmla="*/ 0 h 5878532"/>
              <a:gd name="connsiteX7" fmla="*/ 4030166 w 7243763"/>
              <a:gd name="connsiteY7" fmla="*/ 0 h 5878532"/>
              <a:gd name="connsiteX8" fmla="*/ 4471377 w 7243763"/>
              <a:gd name="connsiteY8" fmla="*/ 0 h 5878532"/>
              <a:gd name="connsiteX9" fmla="*/ 4985026 w 7243763"/>
              <a:gd name="connsiteY9" fmla="*/ 0 h 5878532"/>
              <a:gd name="connsiteX10" fmla="*/ 5498675 w 7243763"/>
              <a:gd name="connsiteY10" fmla="*/ 0 h 5878532"/>
              <a:gd name="connsiteX11" fmla="*/ 6012323 w 7243763"/>
              <a:gd name="connsiteY11" fmla="*/ 0 h 5878532"/>
              <a:gd name="connsiteX12" fmla="*/ 7243763 w 7243763"/>
              <a:gd name="connsiteY12" fmla="*/ 0 h 5878532"/>
              <a:gd name="connsiteX13" fmla="*/ 7243763 w 7243763"/>
              <a:gd name="connsiteY13" fmla="*/ 711956 h 5878532"/>
              <a:gd name="connsiteX14" fmla="*/ 7243763 w 7243763"/>
              <a:gd name="connsiteY14" fmla="*/ 1247555 h 5878532"/>
              <a:gd name="connsiteX15" fmla="*/ 7243763 w 7243763"/>
              <a:gd name="connsiteY15" fmla="*/ 1841940 h 5878532"/>
              <a:gd name="connsiteX16" fmla="*/ 7243763 w 7243763"/>
              <a:gd name="connsiteY16" fmla="*/ 2612681 h 5878532"/>
              <a:gd name="connsiteX17" fmla="*/ 7243763 w 7243763"/>
              <a:gd name="connsiteY17" fmla="*/ 3207066 h 5878532"/>
              <a:gd name="connsiteX18" fmla="*/ 7243763 w 7243763"/>
              <a:gd name="connsiteY18" fmla="*/ 3683880 h 5878532"/>
              <a:gd name="connsiteX19" fmla="*/ 7243763 w 7243763"/>
              <a:gd name="connsiteY19" fmla="*/ 4337050 h 5878532"/>
              <a:gd name="connsiteX20" fmla="*/ 7243763 w 7243763"/>
              <a:gd name="connsiteY20" fmla="*/ 4931435 h 5878532"/>
              <a:gd name="connsiteX21" fmla="*/ 7243763 w 7243763"/>
              <a:gd name="connsiteY21" fmla="*/ 5878532 h 5878532"/>
              <a:gd name="connsiteX22" fmla="*/ 6440364 w 7243763"/>
              <a:gd name="connsiteY22" fmla="*/ 5878532 h 5878532"/>
              <a:gd name="connsiteX23" fmla="*/ 5636965 w 7243763"/>
              <a:gd name="connsiteY23" fmla="*/ 5878532 h 5878532"/>
              <a:gd name="connsiteX24" fmla="*/ 4833565 w 7243763"/>
              <a:gd name="connsiteY24" fmla="*/ 5878532 h 5878532"/>
              <a:gd name="connsiteX25" fmla="*/ 4319917 w 7243763"/>
              <a:gd name="connsiteY25" fmla="*/ 5878532 h 5878532"/>
              <a:gd name="connsiteX26" fmla="*/ 3806268 w 7243763"/>
              <a:gd name="connsiteY26" fmla="*/ 5878532 h 5878532"/>
              <a:gd name="connsiteX27" fmla="*/ 3292620 w 7243763"/>
              <a:gd name="connsiteY27" fmla="*/ 5878532 h 5878532"/>
              <a:gd name="connsiteX28" fmla="*/ 2706533 w 7243763"/>
              <a:gd name="connsiteY28" fmla="*/ 5878532 h 5878532"/>
              <a:gd name="connsiteX29" fmla="*/ 1903134 w 7243763"/>
              <a:gd name="connsiteY29" fmla="*/ 5878532 h 5878532"/>
              <a:gd name="connsiteX30" fmla="*/ 1389485 w 7243763"/>
              <a:gd name="connsiteY30" fmla="*/ 5878532 h 5878532"/>
              <a:gd name="connsiteX31" fmla="*/ 803399 w 7243763"/>
              <a:gd name="connsiteY31" fmla="*/ 5878532 h 5878532"/>
              <a:gd name="connsiteX32" fmla="*/ 0 w 7243763"/>
              <a:gd name="connsiteY32" fmla="*/ 5878532 h 5878532"/>
              <a:gd name="connsiteX33" fmla="*/ 0 w 7243763"/>
              <a:gd name="connsiteY33" fmla="*/ 5401718 h 5878532"/>
              <a:gd name="connsiteX34" fmla="*/ 0 w 7243763"/>
              <a:gd name="connsiteY34" fmla="*/ 4630977 h 5878532"/>
              <a:gd name="connsiteX35" fmla="*/ 0 w 7243763"/>
              <a:gd name="connsiteY35" fmla="*/ 3919021 h 5878532"/>
              <a:gd name="connsiteX36" fmla="*/ 0 w 7243763"/>
              <a:gd name="connsiteY36" fmla="*/ 3442207 h 5878532"/>
              <a:gd name="connsiteX37" fmla="*/ 0 w 7243763"/>
              <a:gd name="connsiteY37" fmla="*/ 2965393 h 5878532"/>
              <a:gd name="connsiteX38" fmla="*/ 0 w 7243763"/>
              <a:gd name="connsiteY38" fmla="*/ 2429793 h 5878532"/>
              <a:gd name="connsiteX39" fmla="*/ 0 w 7243763"/>
              <a:gd name="connsiteY39" fmla="*/ 1659052 h 5878532"/>
              <a:gd name="connsiteX40" fmla="*/ 0 w 7243763"/>
              <a:gd name="connsiteY40" fmla="*/ 1005882 h 5878532"/>
              <a:gd name="connsiteX41" fmla="*/ 0 w 7243763"/>
              <a:gd name="connsiteY41" fmla="*/ 0 h 587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243763" h="5878532" fill="none" extrusionOk="0">
                <a:moveTo>
                  <a:pt x="0" y="0"/>
                </a:moveTo>
                <a:cubicBezTo>
                  <a:pt x="197222" y="-28701"/>
                  <a:pt x="410253" y="-1148"/>
                  <a:pt x="658524" y="0"/>
                </a:cubicBezTo>
                <a:cubicBezTo>
                  <a:pt x="906795" y="1148"/>
                  <a:pt x="1075596" y="20307"/>
                  <a:pt x="1244610" y="0"/>
                </a:cubicBezTo>
                <a:cubicBezTo>
                  <a:pt x="1413624" y="-20307"/>
                  <a:pt x="1471575" y="19833"/>
                  <a:pt x="1685821" y="0"/>
                </a:cubicBezTo>
                <a:cubicBezTo>
                  <a:pt x="1900067" y="-19833"/>
                  <a:pt x="2088540" y="14769"/>
                  <a:pt x="2344345" y="0"/>
                </a:cubicBezTo>
                <a:cubicBezTo>
                  <a:pt x="2600150" y="-14769"/>
                  <a:pt x="2690073" y="-11909"/>
                  <a:pt x="2785556" y="0"/>
                </a:cubicBezTo>
                <a:cubicBezTo>
                  <a:pt x="2881039" y="11909"/>
                  <a:pt x="3063396" y="16053"/>
                  <a:pt x="3299205" y="0"/>
                </a:cubicBezTo>
                <a:cubicBezTo>
                  <a:pt x="3535014" y="-16053"/>
                  <a:pt x="3671365" y="-4793"/>
                  <a:pt x="4030166" y="0"/>
                </a:cubicBezTo>
                <a:cubicBezTo>
                  <a:pt x="4388967" y="4793"/>
                  <a:pt x="4261160" y="-1911"/>
                  <a:pt x="4471377" y="0"/>
                </a:cubicBezTo>
                <a:cubicBezTo>
                  <a:pt x="4681594" y="1911"/>
                  <a:pt x="4856225" y="-22796"/>
                  <a:pt x="4985026" y="0"/>
                </a:cubicBezTo>
                <a:cubicBezTo>
                  <a:pt x="5113827" y="22796"/>
                  <a:pt x="5298149" y="-25113"/>
                  <a:pt x="5498675" y="0"/>
                </a:cubicBezTo>
                <a:cubicBezTo>
                  <a:pt x="5699201" y="25113"/>
                  <a:pt x="5891387" y="16384"/>
                  <a:pt x="6012323" y="0"/>
                </a:cubicBezTo>
                <a:cubicBezTo>
                  <a:pt x="6133259" y="-16384"/>
                  <a:pt x="6718515" y="-4646"/>
                  <a:pt x="7243763" y="0"/>
                </a:cubicBezTo>
                <a:cubicBezTo>
                  <a:pt x="7235443" y="230030"/>
                  <a:pt x="7271118" y="446088"/>
                  <a:pt x="7243763" y="711956"/>
                </a:cubicBezTo>
                <a:cubicBezTo>
                  <a:pt x="7216408" y="977824"/>
                  <a:pt x="7263638" y="1013273"/>
                  <a:pt x="7243763" y="1247555"/>
                </a:cubicBezTo>
                <a:cubicBezTo>
                  <a:pt x="7223888" y="1481837"/>
                  <a:pt x="7224290" y="1666366"/>
                  <a:pt x="7243763" y="1841940"/>
                </a:cubicBezTo>
                <a:cubicBezTo>
                  <a:pt x="7263236" y="2017514"/>
                  <a:pt x="7231249" y="2341309"/>
                  <a:pt x="7243763" y="2612681"/>
                </a:cubicBezTo>
                <a:cubicBezTo>
                  <a:pt x="7256277" y="2884053"/>
                  <a:pt x="7246587" y="3064927"/>
                  <a:pt x="7243763" y="3207066"/>
                </a:cubicBezTo>
                <a:cubicBezTo>
                  <a:pt x="7240939" y="3349205"/>
                  <a:pt x="7230370" y="3574799"/>
                  <a:pt x="7243763" y="3683880"/>
                </a:cubicBezTo>
                <a:cubicBezTo>
                  <a:pt x="7257156" y="3792961"/>
                  <a:pt x="7229126" y="4188334"/>
                  <a:pt x="7243763" y="4337050"/>
                </a:cubicBezTo>
                <a:cubicBezTo>
                  <a:pt x="7258401" y="4485766"/>
                  <a:pt x="7247287" y="4659772"/>
                  <a:pt x="7243763" y="4931435"/>
                </a:cubicBezTo>
                <a:cubicBezTo>
                  <a:pt x="7240239" y="5203098"/>
                  <a:pt x="7234899" y="5515571"/>
                  <a:pt x="7243763" y="5878532"/>
                </a:cubicBezTo>
                <a:cubicBezTo>
                  <a:pt x="6858462" y="5855161"/>
                  <a:pt x="6781360" y="5847615"/>
                  <a:pt x="6440364" y="5878532"/>
                </a:cubicBezTo>
                <a:cubicBezTo>
                  <a:pt x="6099368" y="5909449"/>
                  <a:pt x="5838486" y="5839668"/>
                  <a:pt x="5636965" y="5878532"/>
                </a:cubicBezTo>
                <a:cubicBezTo>
                  <a:pt x="5435444" y="5917396"/>
                  <a:pt x="5090097" y="5846709"/>
                  <a:pt x="4833565" y="5878532"/>
                </a:cubicBezTo>
                <a:cubicBezTo>
                  <a:pt x="4577033" y="5910355"/>
                  <a:pt x="4571745" y="5894467"/>
                  <a:pt x="4319917" y="5878532"/>
                </a:cubicBezTo>
                <a:cubicBezTo>
                  <a:pt x="4068089" y="5862597"/>
                  <a:pt x="3974928" y="5874182"/>
                  <a:pt x="3806268" y="5878532"/>
                </a:cubicBezTo>
                <a:cubicBezTo>
                  <a:pt x="3637608" y="5882882"/>
                  <a:pt x="3399516" y="5875471"/>
                  <a:pt x="3292620" y="5878532"/>
                </a:cubicBezTo>
                <a:cubicBezTo>
                  <a:pt x="3185724" y="5881593"/>
                  <a:pt x="2868168" y="5889831"/>
                  <a:pt x="2706533" y="5878532"/>
                </a:cubicBezTo>
                <a:cubicBezTo>
                  <a:pt x="2544898" y="5867233"/>
                  <a:pt x="2097339" y="5859897"/>
                  <a:pt x="1903134" y="5878532"/>
                </a:cubicBezTo>
                <a:cubicBezTo>
                  <a:pt x="1708929" y="5897167"/>
                  <a:pt x="1641612" y="5879003"/>
                  <a:pt x="1389485" y="5878532"/>
                </a:cubicBezTo>
                <a:cubicBezTo>
                  <a:pt x="1137358" y="5878061"/>
                  <a:pt x="955781" y="5865485"/>
                  <a:pt x="803399" y="5878532"/>
                </a:cubicBezTo>
                <a:cubicBezTo>
                  <a:pt x="651017" y="5891579"/>
                  <a:pt x="305453" y="5890386"/>
                  <a:pt x="0" y="5878532"/>
                </a:cubicBezTo>
                <a:cubicBezTo>
                  <a:pt x="-2882" y="5716817"/>
                  <a:pt x="-5534" y="5507982"/>
                  <a:pt x="0" y="5401718"/>
                </a:cubicBezTo>
                <a:cubicBezTo>
                  <a:pt x="5534" y="5295454"/>
                  <a:pt x="5686" y="4852537"/>
                  <a:pt x="0" y="4630977"/>
                </a:cubicBezTo>
                <a:cubicBezTo>
                  <a:pt x="-5686" y="4409417"/>
                  <a:pt x="-28636" y="4245154"/>
                  <a:pt x="0" y="3919021"/>
                </a:cubicBezTo>
                <a:cubicBezTo>
                  <a:pt x="28636" y="3592888"/>
                  <a:pt x="2133" y="3605331"/>
                  <a:pt x="0" y="3442207"/>
                </a:cubicBezTo>
                <a:cubicBezTo>
                  <a:pt x="-2133" y="3279083"/>
                  <a:pt x="18806" y="3065628"/>
                  <a:pt x="0" y="2965393"/>
                </a:cubicBezTo>
                <a:cubicBezTo>
                  <a:pt x="-18806" y="2865158"/>
                  <a:pt x="-9333" y="2571478"/>
                  <a:pt x="0" y="2429793"/>
                </a:cubicBezTo>
                <a:cubicBezTo>
                  <a:pt x="9333" y="2288108"/>
                  <a:pt x="32339" y="1937557"/>
                  <a:pt x="0" y="1659052"/>
                </a:cubicBezTo>
                <a:cubicBezTo>
                  <a:pt x="-32339" y="1380547"/>
                  <a:pt x="2765" y="1187384"/>
                  <a:pt x="0" y="1005882"/>
                </a:cubicBezTo>
                <a:cubicBezTo>
                  <a:pt x="-2765" y="824380"/>
                  <a:pt x="-22150" y="339826"/>
                  <a:pt x="0" y="0"/>
                </a:cubicBezTo>
                <a:close/>
              </a:path>
              <a:path w="7243763" h="5878532" stroke="0" extrusionOk="0">
                <a:moveTo>
                  <a:pt x="0" y="0"/>
                </a:moveTo>
                <a:cubicBezTo>
                  <a:pt x="169064" y="6236"/>
                  <a:pt x="335425" y="24740"/>
                  <a:pt x="513649" y="0"/>
                </a:cubicBezTo>
                <a:cubicBezTo>
                  <a:pt x="691873" y="-24740"/>
                  <a:pt x="973686" y="-19506"/>
                  <a:pt x="1244610" y="0"/>
                </a:cubicBezTo>
                <a:cubicBezTo>
                  <a:pt x="1515534" y="19506"/>
                  <a:pt x="1691920" y="-1225"/>
                  <a:pt x="1903134" y="0"/>
                </a:cubicBezTo>
                <a:cubicBezTo>
                  <a:pt x="2114348" y="1225"/>
                  <a:pt x="2186119" y="21637"/>
                  <a:pt x="2344345" y="0"/>
                </a:cubicBezTo>
                <a:cubicBezTo>
                  <a:pt x="2502571" y="-21637"/>
                  <a:pt x="2662177" y="11014"/>
                  <a:pt x="2857994" y="0"/>
                </a:cubicBezTo>
                <a:cubicBezTo>
                  <a:pt x="3053811" y="-11014"/>
                  <a:pt x="3219088" y="5795"/>
                  <a:pt x="3444080" y="0"/>
                </a:cubicBezTo>
                <a:cubicBezTo>
                  <a:pt x="3669072" y="-5795"/>
                  <a:pt x="3903162" y="4776"/>
                  <a:pt x="4030166" y="0"/>
                </a:cubicBezTo>
                <a:cubicBezTo>
                  <a:pt x="4157170" y="-4776"/>
                  <a:pt x="4362239" y="14138"/>
                  <a:pt x="4616253" y="0"/>
                </a:cubicBezTo>
                <a:cubicBezTo>
                  <a:pt x="4870267" y="-14138"/>
                  <a:pt x="5029911" y="2146"/>
                  <a:pt x="5274777" y="0"/>
                </a:cubicBezTo>
                <a:cubicBezTo>
                  <a:pt x="5519643" y="-2146"/>
                  <a:pt x="5658408" y="31458"/>
                  <a:pt x="5933300" y="0"/>
                </a:cubicBezTo>
                <a:cubicBezTo>
                  <a:pt x="6208192" y="-31458"/>
                  <a:pt x="6361962" y="27565"/>
                  <a:pt x="6591824" y="0"/>
                </a:cubicBezTo>
                <a:cubicBezTo>
                  <a:pt x="6821686" y="-27565"/>
                  <a:pt x="7085780" y="5164"/>
                  <a:pt x="7243763" y="0"/>
                </a:cubicBezTo>
                <a:cubicBezTo>
                  <a:pt x="7230101" y="148238"/>
                  <a:pt x="7252625" y="517190"/>
                  <a:pt x="7243763" y="711956"/>
                </a:cubicBezTo>
                <a:cubicBezTo>
                  <a:pt x="7234901" y="906722"/>
                  <a:pt x="7235057" y="1006137"/>
                  <a:pt x="7243763" y="1188770"/>
                </a:cubicBezTo>
                <a:cubicBezTo>
                  <a:pt x="7252469" y="1371403"/>
                  <a:pt x="7239726" y="1627704"/>
                  <a:pt x="7243763" y="1900725"/>
                </a:cubicBezTo>
                <a:cubicBezTo>
                  <a:pt x="7247800" y="2173747"/>
                  <a:pt x="7237700" y="2299770"/>
                  <a:pt x="7243763" y="2495110"/>
                </a:cubicBezTo>
                <a:cubicBezTo>
                  <a:pt x="7249826" y="2690450"/>
                  <a:pt x="7258009" y="2957550"/>
                  <a:pt x="7243763" y="3207066"/>
                </a:cubicBezTo>
                <a:cubicBezTo>
                  <a:pt x="7229517" y="3456582"/>
                  <a:pt x="7214498" y="3519767"/>
                  <a:pt x="7243763" y="3801451"/>
                </a:cubicBezTo>
                <a:cubicBezTo>
                  <a:pt x="7273028" y="4083136"/>
                  <a:pt x="7238052" y="4246025"/>
                  <a:pt x="7243763" y="4454621"/>
                </a:cubicBezTo>
                <a:cubicBezTo>
                  <a:pt x="7249475" y="4663217"/>
                  <a:pt x="7213890" y="4870518"/>
                  <a:pt x="7243763" y="5166576"/>
                </a:cubicBezTo>
                <a:cubicBezTo>
                  <a:pt x="7273636" y="5462635"/>
                  <a:pt x="7275773" y="5603231"/>
                  <a:pt x="7243763" y="5878532"/>
                </a:cubicBezTo>
                <a:cubicBezTo>
                  <a:pt x="7049164" y="5903070"/>
                  <a:pt x="6878052" y="5849872"/>
                  <a:pt x="6512801" y="5878532"/>
                </a:cubicBezTo>
                <a:cubicBezTo>
                  <a:pt x="6147550" y="5907192"/>
                  <a:pt x="6164461" y="5865329"/>
                  <a:pt x="5999153" y="5878532"/>
                </a:cubicBezTo>
                <a:cubicBezTo>
                  <a:pt x="5833845" y="5891735"/>
                  <a:pt x="5666927" y="5883600"/>
                  <a:pt x="5485504" y="5878532"/>
                </a:cubicBezTo>
                <a:cubicBezTo>
                  <a:pt x="5304081" y="5873464"/>
                  <a:pt x="5062626" y="5914942"/>
                  <a:pt x="4754543" y="5878532"/>
                </a:cubicBezTo>
                <a:cubicBezTo>
                  <a:pt x="4446460" y="5842122"/>
                  <a:pt x="4440752" y="5849402"/>
                  <a:pt x="4168456" y="5878532"/>
                </a:cubicBezTo>
                <a:cubicBezTo>
                  <a:pt x="3896160" y="5907662"/>
                  <a:pt x="3874944" y="5888131"/>
                  <a:pt x="3727245" y="5878532"/>
                </a:cubicBezTo>
                <a:cubicBezTo>
                  <a:pt x="3579546" y="5868933"/>
                  <a:pt x="3297234" y="5893537"/>
                  <a:pt x="3141159" y="5878532"/>
                </a:cubicBezTo>
                <a:cubicBezTo>
                  <a:pt x="2985084" y="5863527"/>
                  <a:pt x="2880385" y="5890177"/>
                  <a:pt x="2699948" y="5878532"/>
                </a:cubicBezTo>
                <a:cubicBezTo>
                  <a:pt x="2519511" y="5866887"/>
                  <a:pt x="2074259" y="5857452"/>
                  <a:pt x="1896549" y="5878532"/>
                </a:cubicBezTo>
                <a:cubicBezTo>
                  <a:pt x="1718839" y="5899612"/>
                  <a:pt x="1564684" y="5889941"/>
                  <a:pt x="1310463" y="5878532"/>
                </a:cubicBezTo>
                <a:cubicBezTo>
                  <a:pt x="1056242" y="5867123"/>
                  <a:pt x="959137" y="5847273"/>
                  <a:pt x="651939" y="5878532"/>
                </a:cubicBezTo>
                <a:cubicBezTo>
                  <a:pt x="344741" y="5909791"/>
                  <a:pt x="308139" y="5906463"/>
                  <a:pt x="0" y="5878532"/>
                </a:cubicBezTo>
                <a:cubicBezTo>
                  <a:pt x="-11221" y="5569567"/>
                  <a:pt x="4997" y="5382213"/>
                  <a:pt x="0" y="5225362"/>
                </a:cubicBezTo>
                <a:cubicBezTo>
                  <a:pt x="-4997" y="5068511"/>
                  <a:pt x="-14769" y="4846471"/>
                  <a:pt x="0" y="4513406"/>
                </a:cubicBezTo>
                <a:cubicBezTo>
                  <a:pt x="14769" y="4180341"/>
                  <a:pt x="8079" y="4051160"/>
                  <a:pt x="0" y="3860236"/>
                </a:cubicBezTo>
                <a:cubicBezTo>
                  <a:pt x="-8079" y="3669312"/>
                  <a:pt x="-31029" y="3454691"/>
                  <a:pt x="0" y="3148280"/>
                </a:cubicBezTo>
                <a:cubicBezTo>
                  <a:pt x="31029" y="2841869"/>
                  <a:pt x="-32572" y="2757595"/>
                  <a:pt x="0" y="2436325"/>
                </a:cubicBezTo>
                <a:cubicBezTo>
                  <a:pt x="32572" y="2115055"/>
                  <a:pt x="7210" y="2106414"/>
                  <a:pt x="0" y="1900725"/>
                </a:cubicBezTo>
                <a:cubicBezTo>
                  <a:pt x="-7210" y="1695036"/>
                  <a:pt x="22699" y="1626126"/>
                  <a:pt x="0" y="1365126"/>
                </a:cubicBezTo>
                <a:cubicBezTo>
                  <a:pt x="-22699" y="1104126"/>
                  <a:pt x="-22423" y="932232"/>
                  <a:pt x="0" y="653170"/>
                </a:cubicBezTo>
                <a:cubicBezTo>
                  <a:pt x="22423" y="374108"/>
                  <a:pt x="3994" y="316957"/>
                  <a:pt x="0" y="0"/>
                </a:cubicBezTo>
                <a:close/>
              </a:path>
            </a:pathLst>
          </a:custGeom>
          <a:ln w="76200">
            <a:solidFill>
              <a:schemeClr val="bg1"/>
            </a:solidFill>
            <a:extLst>
              <a:ext uri="{C807C97D-BFC1-408E-A445-0C87EB9F89A2}">
                <ask:lineSketchStyleProps xmlns:ask="http://schemas.microsoft.com/office/drawing/2018/sketchyshapes" sd="3473049404">
                  <a:prstGeom prst="rect">
                    <a:avLst/>
                  </a:prstGeom>
                  <ask:type>
                    <ask:lineSketchFreehand/>
                  </ask:type>
                </ask:lineSketchStyleProps>
              </a:ext>
            </a:extLst>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n-NO" sz="5400" b="1" dirty="0">
                <a:solidFill>
                  <a:schemeClr val="tx1"/>
                </a:solidFill>
              </a:rPr>
              <a:t>Skriveøving 1</a:t>
            </a:r>
          </a:p>
          <a:p>
            <a:pPr algn="ctr"/>
            <a:r>
              <a:rPr lang="nn-NO" sz="2800" dirty="0">
                <a:solidFill>
                  <a:schemeClr val="tx1"/>
                </a:solidFill>
              </a:rPr>
              <a:t>Du har arbeidd med å utforske nokre språklege forskjellar mellom to talemål og det nynorske skriftspråket. No skal du bruke kunnskapen din til å skrive ein tekst:</a:t>
            </a:r>
          </a:p>
          <a:p>
            <a:pPr algn="ctr"/>
            <a:endParaRPr lang="nn-NO" sz="2800" dirty="0">
              <a:solidFill>
                <a:schemeClr val="tx1"/>
              </a:solidFill>
            </a:endParaRPr>
          </a:p>
          <a:p>
            <a:pPr algn="ctr"/>
            <a:r>
              <a:rPr lang="nn-NO" sz="2800" b="1" dirty="0">
                <a:solidFill>
                  <a:schemeClr val="tx1"/>
                </a:solidFill>
              </a:rPr>
              <a:t>Oppgåve 1</a:t>
            </a:r>
          </a:p>
          <a:p>
            <a:pPr algn="ctr"/>
            <a:r>
              <a:rPr lang="nn-NO" sz="2800" dirty="0">
                <a:solidFill>
                  <a:schemeClr val="tx1"/>
                </a:solidFill>
              </a:rPr>
              <a:t>Ta utgangspunkt i songteksten «Heime» av Synne Vo, og samanlikn delar av teksten med ditt eige talemål og det nynorske skriftspråket. I svaret ditt skal du vise kunnskap om språk og grammatikk. Svaret skal vere på 1–2 sider. </a:t>
            </a:r>
          </a:p>
          <a:p>
            <a:pPr algn="ctr"/>
            <a:endParaRPr lang="nn-NO" sz="1400" b="1" dirty="0">
              <a:solidFill>
                <a:schemeClr val="tx1"/>
              </a:solidFill>
            </a:endParaRPr>
          </a:p>
        </p:txBody>
      </p:sp>
    </p:spTree>
    <p:extLst>
      <p:ext uri="{BB962C8B-B14F-4D97-AF65-F5344CB8AC3E}">
        <p14:creationId xmlns:p14="http://schemas.microsoft.com/office/powerpoint/2010/main" val="109983300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4b454b6-9e0d-47d6-a0fd-eade54d93da9">
      <Terms xmlns="http://schemas.microsoft.com/office/infopath/2007/PartnerControls"/>
    </lcf76f155ced4ddcb4097134ff3c332f>
    <TaxCatchAll xmlns="f43e69bd-7608-4935-a81f-029f86b977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7AA8417D0D75443AFC19C327AD5BDCE" ma:contentTypeVersion="16" ma:contentTypeDescription="Opprett et nytt dokument." ma:contentTypeScope="" ma:versionID="49cfc2ab6d04c46cfad7fff509e8a495">
  <xsd:schema xmlns:xsd="http://www.w3.org/2001/XMLSchema" xmlns:xs="http://www.w3.org/2001/XMLSchema" xmlns:p="http://schemas.microsoft.com/office/2006/metadata/properties" xmlns:ns2="24b454b6-9e0d-47d6-a0fd-eade54d93da9" xmlns:ns3="f43e69bd-7608-4935-a81f-029f86b977d7" targetNamespace="http://schemas.microsoft.com/office/2006/metadata/properties" ma:root="true" ma:fieldsID="711e54b3f537bb92d0586e277b3868df" ns2:_="" ns3:_="">
    <xsd:import namespace="24b454b6-9e0d-47d6-a0fd-eade54d93da9"/>
    <xsd:import namespace="f43e69bd-7608-4935-a81f-029f86b977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b454b6-9e0d-47d6-a0fd-eade54d93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7c6b0969-f04a-4485-b47a-264c9c638d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3e69bd-7608-4935-a81f-029f86b977d7" elementFormDefault="qualified">
    <xsd:import namespace="http://schemas.microsoft.com/office/2006/documentManagement/types"/>
    <xsd:import namespace="http://schemas.microsoft.com/office/infopath/2007/PartnerControls"/>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e7ab1839-cc0e-48a8-a059-278cea0b71b9}" ma:internalName="TaxCatchAll" ma:showField="CatchAllData" ma:web="f43e69bd-7608-4935-a81f-029f86b977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F8BB47-9BEC-4AEE-8252-386EDEAA5F02}">
  <ds:schemaRefs>
    <ds:schemaRef ds:uri="http://purl.org/dc/term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f43e69bd-7608-4935-a81f-029f86b977d7"/>
    <ds:schemaRef ds:uri="24b454b6-9e0d-47d6-a0fd-eade54d93da9"/>
    <ds:schemaRef ds:uri="http://www.w3.org/XML/1998/namespace"/>
  </ds:schemaRefs>
</ds:datastoreItem>
</file>

<file path=customXml/itemProps2.xml><?xml version="1.0" encoding="utf-8"?>
<ds:datastoreItem xmlns:ds="http://schemas.openxmlformats.org/officeDocument/2006/customXml" ds:itemID="{DB66E058-1D83-4F80-990A-75D66C8F842B}">
  <ds:schemaRefs>
    <ds:schemaRef ds:uri="http://schemas.microsoft.com/sharepoint/v3/contenttype/forms"/>
  </ds:schemaRefs>
</ds:datastoreItem>
</file>

<file path=customXml/itemProps3.xml><?xml version="1.0" encoding="utf-8"?>
<ds:datastoreItem xmlns:ds="http://schemas.openxmlformats.org/officeDocument/2006/customXml" ds:itemID="{D7AFE05F-765C-4208-BF94-EA5306D6402E}">
  <ds:schemaRefs>
    <ds:schemaRef ds:uri="24b454b6-9e0d-47d6-a0fd-eade54d93da9"/>
    <ds:schemaRef ds:uri="f43e69bd-7608-4935-a81f-029f86b977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Breiskjerm</PresentationFormat>
  <Paragraphs>50</Paragraphs>
  <Slides>14</Slides>
  <Notes>2</Notes>
  <HiddenSlides>0</HiddenSlides>
  <MMClips>1</MMClips>
  <ScaleCrop>false</ScaleCrop>
  <HeadingPairs>
    <vt:vector size="6" baseType="variant">
      <vt:variant>
        <vt:lpstr>Brukte skrifter</vt:lpstr>
      </vt:variant>
      <vt:variant>
        <vt:i4>3</vt:i4>
      </vt:variant>
      <vt:variant>
        <vt:lpstr>Tema</vt:lpstr>
      </vt:variant>
      <vt:variant>
        <vt:i4>1</vt:i4>
      </vt:variant>
      <vt:variant>
        <vt:lpstr>Lysbilettitlar</vt:lpstr>
      </vt:variant>
      <vt:variant>
        <vt:i4>14</vt:i4>
      </vt:variant>
    </vt:vector>
  </HeadingPairs>
  <TitlesOfParts>
    <vt:vector size="18" baseType="lpstr">
      <vt:lpstr>Arial</vt:lpstr>
      <vt:lpstr>Calibri</vt:lpstr>
      <vt:lpstr>Calibri Light</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Jorid Oddveig Saure</dc:creator>
  <cp:lastModifiedBy>Arild Torvund Olsen</cp:lastModifiedBy>
  <cp:revision>41</cp:revision>
  <dcterms:created xsi:type="dcterms:W3CDTF">2023-03-09T11:08:34Z</dcterms:created>
  <dcterms:modified xsi:type="dcterms:W3CDTF">2023-06-23T12:19:10Z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0x01010067AA8417D0D75443AFC19C327AD5BDCE</vt:lpwstr>
  </property>
  <property fmtid="{D5CDD505-2E9C-101B-9397-08002B2CF9AE}" pid="3" name="MediaServiceImageTags">
    <vt:lpwstr/>
  </property>
</Properties>
</file>