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5"/>
  </p:notesMasterIdLst>
  <p:sldIdLst>
    <p:sldId id="259" r:id="rId5"/>
    <p:sldId id="263" r:id="rId6"/>
    <p:sldId id="284" r:id="rId7"/>
    <p:sldId id="278" r:id="rId8"/>
    <p:sldId id="262" r:id="rId9"/>
    <p:sldId id="273" r:id="rId10"/>
    <p:sldId id="277" r:id="rId11"/>
    <p:sldId id="276" r:id="rId12"/>
    <p:sldId id="287" r:id="rId13"/>
    <p:sldId id="280" r:id="rId14"/>
    <p:sldId id="282" r:id="rId15"/>
    <p:sldId id="286" r:id="rId16"/>
    <p:sldId id="279" r:id="rId17"/>
    <p:sldId id="266" r:id="rId18"/>
    <p:sldId id="274" r:id="rId19"/>
    <p:sldId id="261" r:id="rId20"/>
    <p:sldId id="265" r:id="rId21"/>
    <p:sldId id="288" r:id="rId22"/>
    <p:sldId id="289" r:id="rId23"/>
    <p:sldId id="285" r:id="rId2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65795B-F2DE-4289-8BC3-8787E05AC665}" v="27" dt="2024-04-02T08:57:19.941"/>
    <p1510:client id="{517B5FCF-B860-48B1-AEF9-B39CB9E23520}" v="197" dt="2024-04-02T08:23:18.152"/>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031" autoAdjust="0"/>
  </p:normalViewPr>
  <p:slideViewPr>
    <p:cSldViewPr snapToGrid="0">
      <p:cViewPr varScale="1">
        <p:scale>
          <a:sx n="81" d="100"/>
          <a:sy n="81" d="100"/>
        </p:scale>
        <p:origin x="163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vild Myklebust Hovden" userId="S::myklein@hivolda.no::fac760b9-527a-46ec-9b60-72602212f072" providerId="AD" clId="Web-{2965795B-F2DE-4289-8BC3-8787E05AC665}"/>
    <pc:docChg chg="modSld">
      <pc:chgData name="Ingvild Myklebust Hovden" userId="S::myklein@hivolda.no::fac760b9-527a-46ec-9b60-72602212f072" providerId="AD" clId="Web-{2965795B-F2DE-4289-8BC3-8787E05AC665}" dt="2024-04-02T08:57:19.941" v="26" actId="20577"/>
      <pc:docMkLst>
        <pc:docMk/>
      </pc:docMkLst>
      <pc:sldChg chg="modSp">
        <pc:chgData name="Ingvild Myklebust Hovden" userId="S::myklein@hivolda.no::fac760b9-527a-46ec-9b60-72602212f072" providerId="AD" clId="Web-{2965795B-F2DE-4289-8BC3-8787E05AC665}" dt="2024-04-02T08:40:19.946" v="3" actId="20577"/>
        <pc:sldMkLst>
          <pc:docMk/>
          <pc:sldMk cId="2125040190" sldId="262"/>
        </pc:sldMkLst>
        <pc:spChg chg="mod">
          <ac:chgData name="Ingvild Myklebust Hovden" userId="S::myklein@hivolda.no::fac760b9-527a-46ec-9b60-72602212f072" providerId="AD" clId="Web-{2965795B-F2DE-4289-8BC3-8787E05AC665}" dt="2024-04-02T08:40:19.946" v="3" actId="20577"/>
          <ac:spMkLst>
            <pc:docMk/>
            <pc:sldMk cId="2125040190" sldId="262"/>
            <ac:spMk id="3" creationId="{E6332F0C-5989-915F-9521-F41379666FD1}"/>
          </ac:spMkLst>
        </pc:spChg>
      </pc:sldChg>
      <pc:sldChg chg="modSp">
        <pc:chgData name="Ingvild Myklebust Hovden" userId="S::myklein@hivolda.no::fac760b9-527a-46ec-9b60-72602212f072" providerId="AD" clId="Web-{2965795B-F2DE-4289-8BC3-8787E05AC665}" dt="2024-04-02T08:46:09.642" v="8" actId="20577"/>
        <pc:sldMkLst>
          <pc:docMk/>
          <pc:sldMk cId="829826510" sldId="276"/>
        </pc:sldMkLst>
        <pc:spChg chg="mod">
          <ac:chgData name="Ingvild Myklebust Hovden" userId="S::myklein@hivolda.no::fac760b9-527a-46ec-9b60-72602212f072" providerId="AD" clId="Web-{2965795B-F2DE-4289-8BC3-8787E05AC665}" dt="2024-04-02T08:46:09.642" v="8" actId="20577"/>
          <ac:spMkLst>
            <pc:docMk/>
            <pc:sldMk cId="829826510" sldId="276"/>
            <ac:spMk id="3" creationId="{877D0B77-3F56-73B3-9B34-03B286688871}"/>
          </ac:spMkLst>
        </pc:spChg>
      </pc:sldChg>
      <pc:sldChg chg="modSp">
        <pc:chgData name="Ingvild Myklebust Hovden" userId="S::myklein@hivolda.no::fac760b9-527a-46ec-9b60-72602212f072" providerId="AD" clId="Web-{2965795B-F2DE-4289-8BC3-8787E05AC665}" dt="2024-04-02T08:54:42.343" v="24" actId="20577"/>
        <pc:sldMkLst>
          <pc:docMk/>
          <pc:sldMk cId="3200803208" sldId="280"/>
        </pc:sldMkLst>
        <pc:spChg chg="mod">
          <ac:chgData name="Ingvild Myklebust Hovden" userId="S::myklein@hivolda.no::fac760b9-527a-46ec-9b60-72602212f072" providerId="AD" clId="Web-{2965795B-F2DE-4289-8BC3-8787E05AC665}" dt="2024-04-02T08:54:42.343" v="24" actId="20577"/>
          <ac:spMkLst>
            <pc:docMk/>
            <pc:sldMk cId="3200803208" sldId="280"/>
            <ac:spMk id="3" creationId="{A89DA63F-DB00-C557-12FA-3B7B077EFED1}"/>
          </ac:spMkLst>
        </pc:spChg>
      </pc:sldChg>
      <pc:sldChg chg="modSp">
        <pc:chgData name="Ingvild Myklebust Hovden" userId="S::myklein@hivolda.no::fac760b9-527a-46ec-9b60-72602212f072" providerId="AD" clId="Web-{2965795B-F2DE-4289-8BC3-8787E05AC665}" dt="2024-04-02T08:57:19.941" v="26" actId="20577"/>
        <pc:sldMkLst>
          <pc:docMk/>
          <pc:sldMk cId="2407947862" sldId="282"/>
        </pc:sldMkLst>
        <pc:spChg chg="mod">
          <ac:chgData name="Ingvild Myklebust Hovden" userId="S::myklein@hivolda.no::fac760b9-527a-46ec-9b60-72602212f072" providerId="AD" clId="Web-{2965795B-F2DE-4289-8BC3-8787E05AC665}" dt="2024-04-02T08:57:19.941" v="26" actId="20577"/>
          <ac:spMkLst>
            <pc:docMk/>
            <pc:sldMk cId="2407947862" sldId="282"/>
            <ac:spMk id="3" creationId="{2AAEB8B7-320D-84D0-1967-D5180598DFDE}"/>
          </ac:spMkLst>
        </pc:spChg>
      </pc:sldChg>
      <pc:sldChg chg="modSp">
        <pc:chgData name="Ingvild Myklebust Hovden" userId="S::myklein@hivolda.no::fac760b9-527a-46ec-9b60-72602212f072" providerId="AD" clId="Web-{2965795B-F2DE-4289-8BC3-8787E05AC665}" dt="2024-04-02T08:50:47.665" v="16" actId="20577"/>
        <pc:sldMkLst>
          <pc:docMk/>
          <pc:sldMk cId="794413215" sldId="287"/>
        </pc:sldMkLst>
        <pc:spChg chg="mod">
          <ac:chgData name="Ingvild Myklebust Hovden" userId="S::myklein@hivolda.no::fac760b9-527a-46ec-9b60-72602212f072" providerId="AD" clId="Web-{2965795B-F2DE-4289-8BC3-8787E05AC665}" dt="2024-04-02T08:50:47.665" v="16" actId="20577"/>
          <ac:spMkLst>
            <pc:docMk/>
            <pc:sldMk cId="794413215" sldId="287"/>
            <ac:spMk id="3" creationId="{B6116624-9916-8A5D-F077-A0775A45D315}"/>
          </ac:spMkLst>
        </pc:spChg>
      </pc:sldChg>
    </pc:docChg>
  </pc:docChgLst>
  <pc:docChgLst>
    <pc:chgData name="Arild Torvund Olsen" userId="3423d729-1e8d-4c10-9ef2-90385d563038" providerId="ADAL" clId="{0DA0F154-4BA0-4409-A88C-A71DB492A5D6}"/>
    <pc:docChg chg="modSld">
      <pc:chgData name="Arild Torvund Olsen" userId="3423d729-1e8d-4c10-9ef2-90385d563038" providerId="ADAL" clId="{0DA0F154-4BA0-4409-A88C-A71DB492A5D6}" dt="2024-04-03T07:28:20.858" v="103" actId="790"/>
      <pc:docMkLst>
        <pc:docMk/>
      </pc:docMkLst>
      <pc:sldChg chg="modNotesTx">
        <pc:chgData name="Arild Torvund Olsen" userId="3423d729-1e8d-4c10-9ef2-90385d563038" providerId="ADAL" clId="{0DA0F154-4BA0-4409-A88C-A71DB492A5D6}" dt="2024-04-03T07:28:05.567" v="102" actId="20577"/>
        <pc:sldMkLst>
          <pc:docMk/>
          <pc:sldMk cId="4168265471" sldId="259"/>
        </pc:sldMkLst>
      </pc:sldChg>
      <pc:sldChg chg="modNotesTx">
        <pc:chgData name="Arild Torvund Olsen" userId="3423d729-1e8d-4c10-9ef2-90385d563038" providerId="ADAL" clId="{0DA0F154-4BA0-4409-A88C-A71DB492A5D6}" dt="2024-04-03T07:28:20.858" v="103" actId="790"/>
        <pc:sldMkLst>
          <pc:docMk/>
          <pc:sldMk cId="1048139038" sldId="278"/>
        </pc:sldMkLst>
      </pc:sldChg>
    </pc:docChg>
  </pc:docChgLst>
  <pc:docChgLst>
    <pc:chgData name="Ida Lovise Bøe" userId="a623176d-01d6-4057-9232-f3c9760432d7" providerId="ADAL" clId="{9C2B3B99-8756-4D61-A3EF-3A8BBEFDB062}"/>
    <pc:docChg chg="undo custSel addSld delSld modSld">
      <pc:chgData name="Ida Lovise Bøe" userId="a623176d-01d6-4057-9232-f3c9760432d7" providerId="ADAL" clId="{9C2B3B99-8756-4D61-A3EF-3A8BBEFDB062}" dt="2024-03-22T12:55:01.119" v="5" actId="20577"/>
      <pc:docMkLst>
        <pc:docMk/>
      </pc:docMkLst>
      <pc:sldChg chg="modSp">
        <pc:chgData name="Ida Lovise Bøe" userId="a623176d-01d6-4057-9232-f3c9760432d7" providerId="ADAL" clId="{9C2B3B99-8756-4D61-A3EF-3A8BBEFDB062}" dt="2024-03-22T12:55:01.119" v="5" actId="20577"/>
        <pc:sldMkLst>
          <pc:docMk/>
          <pc:sldMk cId="2706450599" sldId="289"/>
        </pc:sldMkLst>
        <pc:spChg chg="mod">
          <ac:chgData name="Ida Lovise Bøe" userId="a623176d-01d6-4057-9232-f3c9760432d7" providerId="ADAL" clId="{9C2B3B99-8756-4D61-A3EF-3A8BBEFDB062}" dt="2024-03-22T12:55:01.119" v="5" actId="20577"/>
          <ac:spMkLst>
            <pc:docMk/>
            <pc:sldMk cId="2706450599" sldId="289"/>
            <ac:spMk id="3" creationId="{E694FA34-F95F-F0B7-C5F6-A2AC20D0D87B}"/>
          </ac:spMkLst>
        </pc:spChg>
      </pc:sldChg>
      <pc:sldChg chg="new del">
        <pc:chgData name="Ida Lovise Bøe" userId="a623176d-01d6-4057-9232-f3c9760432d7" providerId="ADAL" clId="{9C2B3B99-8756-4D61-A3EF-3A8BBEFDB062}" dt="2024-03-22T12:52:18.568" v="1" actId="680"/>
        <pc:sldMkLst>
          <pc:docMk/>
          <pc:sldMk cId="1179281975" sldId="290"/>
        </pc:sldMkLst>
      </pc:sldChg>
    </pc:docChg>
  </pc:docChgLst>
  <pc:docChgLst>
    <pc:chgData name="Arild Torvund Olsen" userId="S::ato@hivolda.no::3423d729-1e8d-4c10-9ef2-90385d563038" providerId="AD" clId="Web-{517B5FCF-B860-48B1-AEF9-B39CB9E23520}"/>
    <pc:docChg chg="modSld">
      <pc:chgData name="Arild Torvund Olsen" userId="S::ato@hivolda.no::3423d729-1e8d-4c10-9ef2-90385d563038" providerId="AD" clId="Web-{517B5FCF-B860-48B1-AEF9-B39CB9E23520}" dt="2024-04-02T08:23:18.152" v="162" actId="20577"/>
      <pc:docMkLst>
        <pc:docMk/>
      </pc:docMkLst>
      <pc:sldChg chg="modSp">
        <pc:chgData name="Arild Torvund Olsen" userId="S::ato@hivolda.no::3423d729-1e8d-4c10-9ef2-90385d563038" providerId="AD" clId="Web-{517B5FCF-B860-48B1-AEF9-B39CB9E23520}" dt="2024-04-02T07:57:49.423" v="97" actId="20577"/>
        <pc:sldMkLst>
          <pc:docMk/>
          <pc:sldMk cId="4168265471" sldId="259"/>
        </pc:sldMkLst>
        <pc:spChg chg="mod">
          <ac:chgData name="Arild Torvund Olsen" userId="S::ato@hivolda.no::3423d729-1e8d-4c10-9ef2-90385d563038" providerId="AD" clId="Web-{517B5FCF-B860-48B1-AEF9-B39CB9E23520}" dt="2024-04-02T07:57:49.423" v="97" actId="20577"/>
          <ac:spMkLst>
            <pc:docMk/>
            <pc:sldMk cId="4168265471" sldId="259"/>
            <ac:spMk id="2" creationId="{6C9A689C-8506-78DE-B3F3-59C826FE7F49}"/>
          </ac:spMkLst>
        </pc:spChg>
        <pc:spChg chg="mod">
          <ac:chgData name="Arild Torvund Olsen" userId="S::ato@hivolda.no::3423d729-1e8d-4c10-9ef2-90385d563038" providerId="AD" clId="Web-{517B5FCF-B860-48B1-AEF9-B39CB9E23520}" dt="2024-04-02T07:32:37.617" v="0" actId="20577"/>
          <ac:spMkLst>
            <pc:docMk/>
            <pc:sldMk cId="4168265471" sldId="259"/>
            <ac:spMk id="3" creationId="{67E3F88A-B27D-D483-8A1C-FDA1B812BE18}"/>
          </ac:spMkLst>
        </pc:spChg>
      </pc:sldChg>
      <pc:sldChg chg="modSp">
        <pc:chgData name="Arild Torvund Olsen" userId="S::ato@hivolda.no::3423d729-1e8d-4c10-9ef2-90385d563038" providerId="AD" clId="Web-{517B5FCF-B860-48B1-AEF9-B39CB9E23520}" dt="2024-04-02T07:55:11.483" v="73" actId="20577"/>
        <pc:sldMkLst>
          <pc:docMk/>
          <pc:sldMk cId="572332369" sldId="261"/>
        </pc:sldMkLst>
        <pc:spChg chg="mod">
          <ac:chgData name="Arild Torvund Olsen" userId="S::ato@hivolda.no::3423d729-1e8d-4c10-9ef2-90385d563038" providerId="AD" clId="Web-{517B5FCF-B860-48B1-AEF9-B39CB9E23520}" dt="2024-04-02T07:55:11.483" v="73" actId="20577"/>
          <ac:spMkLst>
            <pc:docMk/>
            <pc:sldMk cId="572332369" sldId="261"/>
            <ac:spMk id="3" creationId="{860DEFD1-DD66-8616-C039-F7BA9A59BAAE}"/>
          </ac:spMkLst>
        </pc:spChg>
      </pc:sldChg>
      <pc:sldChg chg="modSp">
        <pc:chgData name="Arild Torvund Olsen" userId="S::ato@hivolda.no::3423d729-1e8d-4c10-9ef2-90385d563038" providerId="AD" clId="Web-{517B5FCF-B860-48B1-AEF9-B39CB9E23520}" dt="2024-04-02T08:20:18.821" v="151" actId="20577"/>
        <pc:sldMkLst>
          <pc:docMk/>
          <pc:sldMk cId="2125040190" sldId="262"/>
        </pc:sldMkLst>
        <pc:spChg chg="mod">
          <ac:chgData name="Arild Torvund Olsen" userId="S::ato@hivolda.no::3423d729-1e8d-4c10-9ef2-90385d563038" providerId="AD" clId="Web-{517B5FCF-B860-48B1-AEF9-B39CB9E23520}" dt="2024-04-02T08:20:18.821" v="151" actId="20577"/>
          <ac:spMkLst>
            <pc:docMk/>
            <pc:sldMk cId="2125040190" sldId="262"/>
            <ac:spMk id="3" creationId="{E6332F0C-5989-915F-9521-F41379666FD1}"/>
          </ac:spMkLst>
        </pc:spChg>
        <pc:picChg chg="mod">
          <ac:chgData name="Arild Torvund Olsen" userId="S::ato@hivolda.no::3423d729-1e8d-4c10-9ef2-90385d563038" providerId="AD" clId="Web-{517B5FCF-B860-48B1-AEF9-B39CB9E23520}" dt="2024-04-02T08:19:31.429" v="145" actId="14100"/>
          <ac:picMkLst>
            <pc:docMk/>
            <pc:sldMk cId="2125040190" sldId="262"/>
            <ac:picMk id="7" creationId="{0E6BAB8B-5272-3EDF-E556-F732AF63C085}"/>
          </ac:picMkLst>
        </pc:picChg>
      </pc:sldChg>
      <pc:sldChg chg="modSp">
        <pc:chgData name="Arild Torvund Olsen" userId="S::ato@hivolda.no::3423d729-1e8d-4c10-9ef2-90385d563038" providerId="AD" clId="Web-{517B5FCF-B860-48B1-AEF9-B39CB9E23520}" dt="2024-04-02T07:33:18.211" v="3" actId="20577"/>
        <pc:sldMkLst>
          <pc:docMk/>
          <pc:sldMk cId="3868690490" sldId="263"/>
        </pc:sldMkLst>
        <pc:spChg chg="mod">
          <ac:chgData name="Arild Torvund Olsen" userId="S::ato@hivolda.no::3423d729-1e8d-4c10-9ef2-90385d563038" providerId="AD" clId="Web-{517B5FCF-B860-48B1-AEF9-B39CB9E23520}" dt="2024-04-02T07:33:18.211" v="3" actId="20577"/>
          <ac:spMkLst>
            <pc:docMk/>
            <pc:sldMk cId="3868690490" sldId="263"/>
            <ac:spMk id="2" creationId="{65AA773D-EE3C-9BF5-191F-D035FA6A75BC}"/>
          </ac:spMkLst>
        </pc:spChg>
        <pc:spChg chg="mod">
          <ac:chgData name="Arild Torvund Olsen" userId="S::ato@hivolda.no::3423d729-1e8d-4c10-9ef2-90385d563038" providerId="AD" clId="Web-{517B5FCF-B860-48B1-AEF9-B39CB9E23520}" dt="2024-04-02T07:32:59.851" v="1" actId="20577"/>
          <ac:spMkLst>
            <pc:docMk/>
            <pc:sldMk cId="3868690490" sldId="263"/>
            <ac:spMk id="3" creationId="{4D5BD1F5-A42B-F3F2-3D25-2C19DEDA7343}"/>
          </ac:spMkLst>
        </pc:spChg>
      </pc:sldChg>
      <pc:sldChg chg="modSp">
        <pc:chgData name="Arild Torvund Olsen" userId="S::ato@hivolda.no::3423d729-1e8d-4c10-9ef2-90385d563038" providerId="AD" clId="Web-{517B5FCF-B860-48B1-AEF9-B39CB9E23520}" dt="2024-04-02T08:01:19.489" v="100" actId="20577"/>
        <pc:sldMkLst>
          <pc:docMk/>
          <pc:sldMk cId="2908292053" sldId="265"/>
        </pc:sldMkLst>
        <pc:spChg chg="mod">
          <ac:chgData name="Arild Torvund Olsen" userId="S::ato@hivolda.no::3423d729-1e8d-4c10-9ef2-90385d563038" providerId="AD" clId="Web-{517B5FCF-B860-48B1-AEF9-B39CB9E23520}" dt="2024-04-02T08:01:19.489" v="100" actId="20577"/>
          <ac:spMkLst>
            <pc:docMk/>
            <pc:sldMk cId="2908292053" sldId="265"/>
            <ac:spMk id="3" creationId="{BCB09319-8E43-C918-FFC7-7E22FA309033}"/>
          </ac:spMkLst>
        </pc:spChg>
      </pc:sldChg>
      <pc:sldChg chg="modSp">
        <pc:chgData name="Arild Torvund Olsen" userId="S::ato@hivolda.no::3423d729-1e8d-4c10-9ef2-90385d563038" providerId="AD" clId="Web-{517B5FCF-B860-48B1-AEF9-B39CB9E23520}" dt="2024-04-02T07:53:53.700" v="67" actId="20577"/>
        <pc:sldMkLst>
          <pc:docMk/>
          <pc:sldMk cId="3303920554" sldId="266"/>
        </pc:sldMkLst>
        <pc:spChg chg="mod">
          <ac:chgData name="Arild Torvund Olsen" userId="S::ato@hivolda.no::3423d729-1e8d-4c10-9ef2-90385d563038" providerId="AD" clId="Web-{517B5FCF-B860-48B1-AEF9-B39CB9E23520}" dt="2024-04-02T07:53:29.653" v="63" actId="20577"/>
          <ac:spMkLst>
            <pc:docMk/>
            <pc:sldMk cId="3303920554" sldId="266"/>
            <ac:spMk id="2" creationId="{EDCB5C7D-BC38-2A30-8512-35A61BCEDBDB}"/>
          </ac:spMkLst>
        </pc:spChg>
        <pc:spChg chg="mod">
          <ac:chgData name="Arild Torvund Olsen" userId="S::ato@hivolda.no::3423d729-1e8d-4c10-9ef2-90385d563038" providerId="AD" clId="Web-{517B5FCF-B860-48B1-AEF9-B39CB9E23520}" dt="2024-04-02T07:53:53.700" v="67" actId="20577"/>
          <ac:spMkLst>
            <pc:docMk/>
            <pc:sldMk cId="3303920554" sldId="266"/>
            <ac:spMk id="3" creationId="{0C16BD46-DC96-4D9D-FD11-18807DB975A9}"/>
          </ac:spMkLst>
        </pc:spChg>
      </pc:sldChg>
      <pc:sldChg chg="modSp">
        <pc:chgData name="Arild Torvund Olsen" userId="S::ato@hivolda.no::3423d729-1e8d-4c10-9ef2-90385d563038" providerId="AD" clId="Web-{517B5FCF-B860-48B1-AEF9-B39CB9E23520}" dt="2024-04-02T08:16:42.114" v="128" actId="20577"/>
        <pc:sldMkLst>
          <pc:docMk/>
          <pc:sldMk cId="2142903546" sldId="273"/>
        </pc:sldMkLst>
        <pc:spChg chg="mod">
          <ac:chgData name="Arild Torvund Olsen" userId="S::ato@hivolda.no::3423d729-1e8d-4c10-9ef2-90385d563038" providerId="AD" clId="Web-{517B5FCF-B860-48B1-AEF9-B39CB9E23520}" dt="2024-04-02T08:16:42.114" v="128" actId="20577"/>
          <ac:spMkLst>
            <pc:docMk/>
            <pc:sldMk cId="2142903546" sldId="273"/>
            <ac:spMk id="3" creationId="{3F4F8753-A34A-D2F8-2F34-A4447D4AC9E8}"/>
          </ac:spMkLst>
        </pc:spChg>
      </pc:sldChg>
      <pc:sldChg chg="modSp">
        <pc:chgData name="Arild Torvund Olsen" userId="S::ato@hivolda.no::3423d729-1e8d-4c10-9ef2-90385d563038" providerId="AD" clId="Web-{517B5FCF-B860-48B1-AEF9-B39CB9E23520}" dt="2024-04-02T07:54:23.967" v="71" actId="20577"/>
        <pc:sldMkLst>
          <pc:docMk/>
          <pc:sldMk cId="3450487389" sldId="274"/>
        </pc:sldMkLst>
        <pc:spChg chg="mod">
          <ac:chgData name="Arild Torvund Olsen" userId="S::ato@hivolda.no::3423d729-1e8d-4c10-9ef2-90385d563038" providerId="AD" clId="Web-{517B5FCF-B860-48B1-AEF9-B39CB9E23520}" dt="2024-04-02T07:54:19.076" v="69" actId="20577"/>
          <ac:spMkLst>
            <pc:docMk/>
            <pc:sldMk cId="3450487389" sldId="274"/>
            <ac:spMk id="2" creationId="{5C73D433-C8D3-400C-27C4-77DA08094DF5}"/>
          </ac:spMkLst>
        </pc:spChg>
        <pc:spChg chg="mod">
          <ac:chgData name="Arild Torvund Olsen" userId="S::ato@hivolda.no::3423d729-1e8d-4c10-9ef2-90385d563038" providerId="AD" clId="Web-{517B5FCF-B860-48B1-AEF9-B39CB9E23520}" dt="2024-04-02T07:54:23.967" v="71" actId="20577"/>
          <ac:spMkLst>
            <pc:docMk/>
            <pc:sldMk cId="3450487389" sldId="274"/>
            <ac:spMk id="3" creationId="{971A50B1-5506-8792-833D-F52E55F41694}"/>
          </ac:spMkLst>
        </pc:spChg>
      </pc:sldChg>
      <pc:sldChg chg="modSp">
        <pc:chgData name="Arild Torvund Olsen" userId="S::ato@hivolda.no::3423d729-1e8d-4c10-9ef2-90385d563038" providerId="AD" clId="Web-{517B5FCF-B860-48B1-AEF9-B39CB9E23520}" dt="2024-04-02T08:21:40.806" v="153" actId="20577"/>
        <pc:sldMkLst>
          <pc:docMk/>
          <pc:sldMk cId="829826510" sldId="276"/>
        </pc:sldMkLst>
        <pc:spChg chg="mod">
          <ac:chgData name="Arild Torvund Olsen" userId="S::ato@hivolda.no::3423d729-1e8d-4c10-9ef2-90385d563038" providerId="AD" clId="Web-{517B5FCF-B860-48B1-AEF9-B39CB9E23520}" dt="2024-04-02T07:38:53.607" v="23" actId="20577"/>
          <ac:spMkLst>
            <pc:docMk/>
            <pc:sldMk cId="829826510" sldId="276"/>
            <ac:spMk id="2" creationId="{EA1C0B72-93B7-B191-EA8C-2B3A32D86B44}"/>
          </ac:spMkLst>
        </pc:spChg>
        <pc:spChg chg="mod">
          <ac:chgData name="Arild Torvund Olsen" userId="S::ato@hivolda.no::3423d729-1e8d-4c10-9ef2-90385d563038" providerId="AD" clId="Web-{517B5FCF-B860-48B1-AEF9-B39CB9E23520}" dt="2024-04-02T08:21:40.806" v="153" actId="20577"/>
          <ac:spMkLst>
            <pc:docMk/>
            <pc:sldMk cId="829826510" sldId="276"/>
            <ac:spMk id="3" creationId="{877D0B77-3F56-73B3-9B34-03B286688871}"/>
          </ac:spMkLst>
        </pc:spChg>
      </pc:sldChg>
      <pc:sldChg chg="modSp">
        <pc:chgData name="Arild Torvund Olsen" userId="S::ato@hivolda.no::3423d729-1e8d-4c10-9ef2-90385d563038" providerId="AD" clId="Web-{517B5FCF-B860-48B1-AEF9-B39CB9E23520}" dt="2024-04-02T08:16:51.208" v="129" actId="20577"/>
        <pc:sldMkLst>
          <pc:docMk/>
          <pc:sldMk cId="3878645315" sldId="277"/>
        </pc:sldMkLst>
        <pc:spChg chg="mod">
          <ac:chgData name="Arild Torvund Olsen" userId="S::ato@hivolda.no::3423d729-1e8d-4c10-9ef2-90385d563038" providerId="AD" clId="Web-{517B5FCF-B860-48B1-AEF9-B39CB9E23520}" dt="2024-04-02T07:38:17.482" v="22" actId="20577"/>
          <ac:spMkLst>
            <pc:docMk/>
            <pc:sldMk cId="3878645315" sldId="277"/>
            <ac:spMk id="2" creationId="{85D2A775-C2C3-3BDF-7C63-8DCD035D8C5E}"/>
          </ac:spMkLst>
        </pc:spChg>
        <pc:spChg chg="mod">
          <ac:chgData name="Arild Torvund Olsen" userId="S::ato@hivolda.no::3423d729-1e8d-4c10-9ef2-90385d563038" providerId="AD" clId="Web-{517B5FCF-B860-48B1-AEF9-B39CB9E23520}" dt="2024-04-02T08:16:51.208" v="129" actId="20577"/>
          <ac:spMkLst>
            <pc:docMk/>
            <pc:sldMk cId="3878645315" sldId="277"/>
            <ac:spMk id="3" creationId="{1E3E5597-4B1E-B5FD-4105-4B922ABCDD61}"/>
          </ac:spMkLst>
        </pc:spChg>
      </pc:sldChg>
      <pc:sldChg chg="modSp">
        <pc:chgData name="Arild Torvund Olsen" userId="S::ato@hivolda.no::3423d729-1e8d-4c10-9ef2-90385d563038" providerId="AD" clId="Web-{517B5FCF-B860-48B1-AEF9-B39CB9E23520}" dt="2024-04-02T07:34:51.806" v="5" actId="20577"/>
        <pc:sldMkLst>
          <pc:docMk/>
          <pc:sldMk cId="1048139038" sldId="278"/>
        </pc:sldMkLst>
        <pc:spChg chg="mod">
          <ac:chgData name="Arild Torvund Olsen" userId="S::ato@hivolda.no::3423d729-1e8d-4c10-9ef2-90385d563038" providerId="AD" clId="Web-{517B5FCF-B860-48B1-AEF9-B39CB9E23520}" dt="2024-04-02T07:34:51.806" v="5" actId="20577"/>
          <ac:spMkLst>
            <pc:docMk/>
            <pc:sldMk cId="1048139038" sldId="278"/>
            <ac:spMk id="6" creationId="{464D3651-427E-73B7-5E4F-8AFBC34B2854}"/>
          </ac:spMkLst>
        </pc:spChg>
      </pc:sldChg>
      <pc:sldChg chg="modSp">
        <pc:chgData name="Arild Torvund Olsen" userId="S::ato@hivolda.no::3423d729-1e8d-4c10-9ef2-90385d563038" providerId="AD" clId="Web-{517B5FCF-B860-48B1-AEF9-B39CB9E23520}" dt="2024-04-02T07:43:23.237" v="62" actId="20577"/>
        <pc:sldMkLst>
          <pc:docMk/>
          <pc:sldMk cId="3912017875" sldId="279"/>
        </pc:sldMkLst>
        <pc:spChg chg="mod">
          <ac:chgData name="Arild Torvund Olsen" userId="S::ato@hivolda.no::3423d729-1e8d-4c10-9ef2-90385d563038" providerId="AD" clId="Web-{517B5FCF-B860-48B1-AEF9-B39CB9E23520}" dt="2024-04-02T07:42:36.142" v="57" actId="20577"/>
          <ac:spMkLst>
            <pc:docMk/>
            <pc:sldMk cId="3912017875" sldId="279"/>
            <ac:spMk id="2" creationId="{C058296C-32A8-536B-15BD-D15461685203}"/>
          </ac:spMkLst>
        </pc:spChg>
        <pc:spChg chg="mod">
          <ac:chgData name="Arild Torvund Olsen" userId="S::ato@hivolda.no::3423d729-1e8d-4c10-9ef2-90385d563038" providerId="AD" clId="Web-{517B5FCF-B860-48B1-AEF9-B39CB9E23520}" dt="2024-04-02T07:43:23.237" v="62" actId="20577"/>
          <ac:spMkLst>
            <pc:docMk/>
            <pc:sldMk cId="3912017875" sldId="279"/>
            <ac:spMk id="3" creationId="{BAAABE76-EE49-605E-6669-300CF9B42CA2}"/>
          </ac:spMkLst>
        </pc:spChg>
      </pc:sldChg>
      <pc:sldChg chg="modSp">
        <pc:chgData name="Arild Torvund Olsen" userId="S::ato@hivolda.no::3423d729-1e8d-4c10-9ef2-90385d563038" providerId="AD" clId="Web-{517B5FCF-B860-48B1-AEF9-B39CB9E23520}" dt="2024-04-02T08:23:18.152" v="162" actId="20577"/>
        <pc:sldMkLst>
          <pc:docMk/>
          <pc:sldMk cId="3200803208" sldId="280"/>
        </pc:sldMkLst>
        <pc:spChg chg="mod">
          <ac:chgData name="Arild Torvund Olsen" userId="S::ato@hivolda.no::3423d729-1e8d-4c10-9ef2-90385d563038" providerId="AD" clId="Web-{517B5FCF-B860-48B1-AEF9-B39CB9E23520}" dt="2024-04-02T07:40:46.266" v="40" actId="20577"/>
          <ac:spMkLst>
            <pc:docMk/>
            <pc:sldMk cId="3200803208" sldId="280"/>
            <ac:spMk id="2" creationId="{05649D22-A881-E662-7FED-B52F759D0B7F}"/>
          </ac:spMkLst>
        </pc:spChg>
        <pc:spChg chg="mod">
          <ac:chgData name="Arild Torvund Olsen" userId="S::ato@hivolda.no::3423d729-1e8d-4c10-9ef2-90385d563038" providerId="AD" clId="Web-{517B5FCF-B860-48B1-AEF9-B39CB9E23520}" dt="2024-04-02T08:23:18.152" v="162" actId="20577"/>
          <ac:spMkLst>
            <pc:docMk/>
            <pc:sldMk cId="3200803208" sldId="280"/>
            <ac:spMk id="3" creationId="{A89DA63F-DB00-C557-12FA-3B7B077EFED1}"/>
          </ac:spMkLst>
        </pc:spChg>
      </pc:sldChg>
      <pc:sldChg chg="modSp">
        <pc:chgData name="Arild Torvund Olsen" userId="S::ato@hivolda.no::3423d729-1e8d-4c10-9ef2-90385d563038" providerId="AD" clId="Web-{517B5FCF-B860-48B1-AEF9-B39CB9E23520}" dt="2024-04-02T08:18:32.319" v="143" actId="20577"/>
        <pc:sldMkLst>
          <pc:docMk/>
          <pc:sldMk cId="2407947862" sldId="282"/>
        </pc:sldMkLst>
        <pc:spChg chg="mod">
          <ac:chgData name="Arild Torvund Olsen" userId="S::ato@hivolda.no::3423d729-1e8d-4c10-9ef2-90385d563038" providerId="AD" clId="Web-{517B5FCF-B860-48B1-AEF9-B39CB9E23520}" dt="2024-04-02T07:41:35.298" v="47" actId="20577"/>
          <ac:spMkLst>
            <pc:docMk/>
            <pc:sldMk cId="2407947862" sldId="282"/>
            <ac:spMk id="2" creationId="{74D57A6A-FDD1-2181-6E78-A68AA6B05246}"/>
          </ac:spMkLst>
        </pc:spChg>
        <pc:spChg chg="mod">
          <ac:chgData name="Arild Torvund Olsen" userId="S::ato@hivolda.no::3423d729-1e8d-4c10-9ef2-90385d563038" providerId="AD" clId="Web-{517B5FCF-B860-48B1-AEF9-B39CB9E23520}" dt="2024-04-02T08:18:32.319" v="143" actId="20577"/>
          <ac:spMkLst>
            <pc:docMk/>
            <pc:sldMk cId="2407947862" sldId="282"/>
            <ac:spMk id="3" creationId="{2AAEB8B7-320D-84D0-1967-D5180598DFDE}"/>
          </ac:spMkLst>
        </pc:spChg>
      </pc:sldChg>
      <pc:sldChg chg="modSp">
        <pc:chgData name="Arild Torvund Olsen" userId="S::ato@hivolda.no::3423d729-1e8d-4c10-9ef2-90385d563038" providerId="AD" clId="Web-{517B5FCF-B860-48B1-AEF9-B39CB9E23520}" dt="2024-04-02T08:15:19.519" v="125" actId="20577"/>
        <pc:sldMkLst>
          <pc:docMk/>
          <pc:sldMk cId="3099819218" sldId="285"/>
        </pc:sldMkLst>
        <pc:spChg chg="mod">
          <ac:chgData name="Arild Torvund Olsen" userId="S::ato@hivolda.no::3423d729-1e8d-4c10-9ef2-90385d563038" providerId="AD" clId="Web-{517B5FCF-B860-48B1-AEF9-B39CB9E23520}" dt="2024-04-02T08:15:19.519" v="125" actId="20577"/>
          <ac:spMkLst>
            <pc:docMk/>
            <pc:sldMk cId="3099819218" sldId="285"/>
            <ac:spMk id="3" creationId="{3DB16334-BC00-DBA3-D70D-4BBEF3E41BEC}"/>
          </ac:spMkLst>
        </pc:spChg>
      </pc:sldChg>
      <pc:sldChg chg="modSp">
        <pc:chgData name="Arild Torvund Olsen" userId="S::ato@hivolda.no::3423d729-1e8d-4c10-9ef2-90385d563038" providerId="AD" clId="Web-{517B5FCF-B860-48B1-AEF9-B39CB9E23520}" dt="2024-04-02T08:18:37.725" v="144" actId="20577"/>
        <pc:sldMkLst>
          <pc:docMk/>
          <pc:sldMk cId="802043397" sldId="286"/>
        </pc:sldMkLst>
        <pc:spChg chg="mod">
          <ac:chgData name="Arild Torvund Olsen" userId="S::ato@hivolda.no::3423d729-1e8d-4c10-9ef2-90385d563038" providerId="AD" clId="Web-{517B5FCF-B860-48B1-AEF9-B39CB9E23520}" dt="2024-04-02T07:42:08.314" v="51" actId="20577"/>
          <ac:spMkLst>
            <pc:docMk/>
            <pc:sldMk cId="802043397" sldId="286"/>
            <ac:spMk id="2" creationId="{DD830B23-2C4C-8C71-0B40-268D774D3309}"/>
          </ac:spMkLst>
        </pc:spChg>
        <pc:spChg chg="mod">
          <ac:chgData name="Arild Torvund Olsen" userId="S::ato@hivolda.no::3423d729-1e8d-4c10-9ef2-90385d563038" providerId="AD" clId="Web-{517B5FCF-B860-48B1-AEF9-B39CB9E23520}" dt="2024-04-02T08:18:37.725" v="144" actId="20577"/>
          <ac:spMkLst>
            <pc:docMk/>
            <pc:sldMk cId="802043397" sldId="286"/>
            <ac:spMk id="3" creationId="{4377E6DC-6080-1F2B-0A7D-62247DA48240}"/>
          </ac:spMkLst>
        </pc:spChg>
      </pc:sldChg>
      <pc:sldChg chg="modSp">
        <pc:chgData name="Arild Torvund Olsen" userId="S::ato@hivolda.no::3423d729-1e8d-4c10-9ef2-90385d563038" providerId="AD" clId="Web-{517B5FCF-B860-48B1-AEF9-B39CB9E23520}" dt="2024-04-02T08:22:03.260" v="158" actId="20577"/>
        <pc:sldMkLst>
          <pc:docMk/>
          <pc:sldMk cId="794413215" sldId="287"/>
        </pc:sldMkLst>
        <pc:spChg chg="mod">
          <ac:chgData name="Arild Torvund Olsen" userId="S::ato@hivolda.no::3423d729-1e8d-4c10-9ef2-90385d563038" providerId="AD" clId="Web-{517B5FCF-B860-48B1-AEF9-B39CB9E23520}" dt="2024-04-02T08:22:03.260" v="158" actId="20577"/>
          <ac:spMkLst>
            <pc:docMk/>
            <pc:sldMk cId="794413215" sldId="287"/>
            <ac:spMk id="3" creationId="{B6116624-9916-8A5D-F077-A0775A45D315}"/>
          </ac:spMkLst>
        </pc:spChg>
      </pc:sldChg>
      <pc:sldChg chg="modSp">
        <pc:chgData name="Arild Torvund Olsen" userId="S::ato@hivolda.no::3423d729-1e8d-4c10-9ef2-90385d563038" providerId="AD" clId="Web-{517B5FCF-B860-48B1-AEF9-B39CB9E23520}" dt="2024-04-02T08:14:20.096" v="117" actId="20577"/>
        <pc:sldMkLst>
          <pc:docMk/>
          <pc:sldMk cId="116097060" sldId="288"/>
        </pc:sldMkLst>
        <pc:spChg chg="mod">
          <ac:chgData name="Arild Torvund Olsen" userId="S::ato@hivolda.no::3423d729-1e8d-4c10-9ef2-90385d563038" providerId="AD" clId="Web-{517B5FCF-B860-48B1-AEF9-B39CB9E23520}" dt="2024-04-02T08:14:20.096" v="117" actId="20577"/>
          <ac:spMkLst>
            <pc:docMk/>
            <pc:sldMk cId="116097060" sldId="288"/>
            <ac:spMk id="3" creationId="{08D30FBF-6AB3-953E-63BD-166CD3A2653B}"/>
          </ac:spMkLst>
        </pc:spChg>
      </pc:sldChg>
      <pc:sldChg chg="modSp">
        <pc:chgData name="Arild Torvund Olsen" userId="S::ato@hivolda.no::3423d729-1e8d-4c10-9ef2-90385d563038" providerId="AD" clId="Web-{517B5FCF-B860-48B1-AEF9-B39CB9E23520}" dt="2024-04-02T08:14:39.737" v="120" actId="20577"/>
        <pc:sldMkLst>
          <pc:docMk/>
          <pc:sldMk cId="2706450599" sldId="289"/>
        </pc:sldMkLst>
        <pc:spChg chg="mod">
          <ac:chgData name="Arild Torvund Olsen" userId="S::ato@hivolda.no::3423d729-1e8d-4c10-9ef2-90385d563038" providerId="AD" clId="Web-{517B5FCF-B860-48B1-AEF9-B39CB9E23520}" dt="2024-04-02T07:56:18.062" v="83" actId="20577"/>
          <ac:spMkLst>
            <pc:docMk/>
            <pc:sldMk cId="2706450599" sldId="289"/>
            <ac:spMk id="2" creationId="{0CB1F286-E5E7-8A2C-40D7-F445107B1C53}"/>
          </ac:spMkLst>
        </pc:spChg>
        <pc:spChg chg="mod">
          <ac:chgData name="Arild Torvund Olsen" userId="S::ato@hivolda.no::3423d729-1e8d-4c10-9ef2-90385d563038" providerId="AD" clId="Web-{517B5FCF-B860-48B1-AEF9-B39CB9E23520}" dt="2024-04-02T08:14:39.737" v="120" actId="20577"/>
          <ac:spMkLst>
            <pc:docMk/>
            <pc:sldMk cId="2706450599" sldId="289"/>
            <ac:spMk id="3" creationId="{E694FA34-F95F-F0B7-C5F6-A2AC20D0D87B}"/>
          </ac:spMkLst>
        </pc:spChg>
        <pc:picChg chg="mod">
          <ac:chgData name="Arild Torvund Olsen" userId="S::ato@hivolda.no::3423d729-1e8d-4c10-9ef2-90385d563038" providerId="AD" clId="Web-{517B5FCF-B860-48B1-AEF9-B39CB9E23520}" dt="2024-04-02T07:56:08.125" v="80" actId="1076"/>
          <ac:picMkLst>
            <pc:docMk/>
            <pc:sldMk cId="2706450599" sldId="289"/>
            <ac:picMk id="5" creationId="{9890B692-7744-3DE2-9A3C-641D57724F5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1CB0F1F-74B9-4B2B-8A6C-F5D08CD9ACA7}" type="datetimeFigureOut">
              <a:rPr lang="nb-NO" smtClean="0"/>
              <a:t>03.04.2024</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5C73EBC-A4DA-4664-AE3C-6481CFD7B04D}" type="slidenum">
              <a:rPr lang="nb-NO" smtClean="0"/>
              <a:t>‹nr.›</a:t>
            </a:fld>
            <a:endParaRPr lang="nb-NO"/>
          </a:p>
        </p:txBody>
      </p:sp>
    </p:spTree>
    <p:extLst>
      <p:ext uri="{BB962C8B-B14F-4D97-AF65-F5344CB8AC3E}">
        <p14:creationId xmlns:p14="http://schemas.microsoft.com/office/powerpoint/2010/main" val="4027580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I dette undervisningsopplegget skal elevane arbeide med ungdomsromanen </a:t>
            </a:r>
            <a:r>
              <a:rPr lang="nn-NO" i="1" noProof="0" dirty="0"/>
              <a:t>Hjartespreng </a:t>
            </a:r>
            <a:r>
              <a:rPr lang="nn-NO" i="0" noProof="0" dirty="0"/>
              <a:t>(2023) av Inger Johanne Sæterbakk. I tillegg skal dei også lese andre tekstar som tek for seg dei same temaa. Tanken er at heile klassen skal lese boka, og at ein kan veksle mellom høgtlesing og lydbok. Det er lagt opp til ulike stopp undervegs. Her skal ein både nærlese utdrag frå teksten, skrive sjølv, diskutere, reflektere og til slutt skrive eit essay. </a:t>
            </a:r>
          </a:p>
          <a:p>
            <a:endParaRPr lang="nn-NO" i="0" noProof="0" dirty="0"/>
          </a:p>
          <a:p>
            <a:r>
              <a:rPr lang="nn-NO" i="0" noProof="0" dirty="0"/>
              <a:t>Undervisningsopplegget eignar seg både for elevar i ungdomsskulen og i den vidaregåande skulen. Opplegget går nærmare inn på språklege verkemiddel, synsvinkel, miljøskildring og personkarakteristikk. Medan dei les, skal elevane notere ned verkemiddel dei finn i teksten og kva funksjon dei har. </a:t>
            </a:r>
          </a:p>
          <a:p>
            <a:endParaRPr lang="nn-NO" i="0" noProof="0" dirty="0"/>
          </a:p>
          <a:p>
            <a:r>
              <a:rPr lang="nn-NO" i="0" noProof="0" dirty="0"/>
              <a:t>Ein står fritt fram til å bruke opplegget slik ein sjølv vil. Tanken bak er at ein skal få ei fin leseoppleving saman, at elevane skal lese eit heilt verk, og ikkje minst at dei skal bli godt kjende med faglege omgrep. </a:t>
            </a:r>
          </a:p>
          <a:p>
            <a:endParaRPr lang="nb-NO" i="0" dirty="0"/>
          </a:p>
        </p:txBody>
      </p:sp>
      <p:sp>
        <p:nvSpPr>
          <p:cNvPr id="4" name="Plassholder for lysbildenummer 3"/>
          <p:cNvSpPr>
            <a:spLocks noGrp="1"/>
          </p:cNvSpPr>
          <p:nvPr>
            <p:ph type="sldNum" sz="quarter" idx="5"/>
          </p:nvPr>
        </p:nvSpPr>
        <p:spPr/>
        <p:txBody>
          <a:bodyPr/>
          <a:lstStyle/>
          <a:p>
            <a:fld id="{C5C73EBC-A4DA-4664-AE3C-6481CFD7B04D}" type="slidenum">
              <a:rPr lang="nb-NO" smtClean="0"/>
              <a:t>1</a:t>
            </a:fld>
            <a:endParaRPr lang="nb-NO"/>
          </a:p>
        </p:txBody>
      </p:sp>
    </p:spTree>
    <p:extLst>
      <p:ext uri="{BB962C8B-B14F-4D97-AF65-F5344CB8AC3E}">
        <p14:creationId xmlns:p14="http://schemas.microsoft.com/office/powerpoint/2010/main" val="3338955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C5C73EBC-A4DA-4664-AE3C-6481CFD7B04D}" type="slidenum">
              <a:rPr lang="nb-NO" smtClean="0"/>
              <a:t>2</a:t>
            </a:fld>
            <a:endParaRPr lang="nb-NO"/>
          </a:p>
        </p:txBody>
      </p:sp>
    </p:spTree>
    <p:extLst>
      <p:ext uri="{BB962C8B-B14F-4D97-AF65-F5344CB8AC3E}">
        <p14:creationId xmlns:p14="http://schemas.microsoft.com/office/powerpoint/2010/main" val="307244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Utdelt ark – her skriv elevane ned verkemiddel dei møter på medan dei les. </a:t>
            </a:r>
          </a:p>
        </p:txBody>
      </p:sp>
      <p:sp>
        <p:nvSpPr>
          <p:cNvPr id="4" name="Plassholder for lysbildenummer 3"/>
          <p:cNvSpPr>
            <a:spLocks noGrp="1"/>
          </p:cNvSpPr>
          <p:nvPr>
            <p:ph type="sldNum" sz="quarter" idx="5"/>
          </p:nvPr>
        </p:nvSpPr>
        <p:spPr/>
        <p:txBody>
          <a:bodyPr/>
          <a:lstStyle/>
          <a:p>
            <a:fld id="{C5C73EBC-A4DA-4664-AE3C-6481CFD7B04D}" type="slidenum">
              <a:rPr lang="nb-NO" smtClean="0"/>
              <a:t>4</a:t>
            </a:fld>
            <a:endParaRPr lang="nb-NO"/>
          </a:p>
        </p:txBody>
      </p:sp>
    </p:spTree>
    <p:extLst>
      <p:ext uri="{BB962C8B-B14F-4D97-AF65-F5344CB8AC3E}">
        <p14:creationId xmlns:p14="http://schemas.microsoft.com/office/powerpoint/2010/main" val="555729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C5C73EBC-A4DA-4664-AE3C-6481CFD7B04D}" type="slidenum">
              <a:rPr lang="nb-NO" smtClean="0"/>
              <a:t>5</a:t>
            </a:fld>
            <a:endParaRPr lang="nb-NO"/>
          </a:p>
        </p:txBody>
      </p:sp>
    </p:spTree>
    <p:extLst>
      <p:ext uri="{BB962C8B-B14F-4D97-AF65-F5344CB8AC3E}">
        <p14:creationId xmlns:p14="http://schemas.microsoft.com/office/powerpoint/2010/main" val="2977605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C5C73EBC-A4DA-4664-AE3C-6481CFD7B04D}" type="slidenum">
              <a:rPr lang="nb-NO" smtClean="0"/>
              <a:t>14</a:t>
            </a:fld>
            <a:endParaRPr lang="nb-NO"/>
          </a:p>
        </p:txBody>
      </p:sp>
    </p:spTree>
    <p:extLst>
      <p:ext uri="{BB962C8B-B14F-4D97-AF65-F5344CB8AC3E}">
        <p14:creationId xmlns:p14="http://schemas.microsoft.com/office/powerpoint/2010/main" val="827165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sp>
        <p:nvSpPr>
          <p:cNvPr id="4" name="Date Placeholder 3"/>
          <p:cNvSpPr>
            <a:spLocks noGrp="1"/>
          </p:cNvSpPr>
          <p:nvPr>
            <p:ph type="dt" sz="half" idx="10"/>
          </p:nvPr>
        </p:nvSpPr>
        <p:spPr/>
        <p:txBody>
          <a:bodyPr/>
          <a:lstStyle/>
          <a:p>
            <a:fld id="{6019CDD6-77C9-42C4-96D2-C84FDB0BC01C}" type="datetimeFigureOut">
              <a:rPr lang="nb-NO" smtClean="0"/>
              <a:t>03.04.2024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2A1902D-7F2F-4F6D-83AB-804F9A15D7FF}" type="slidenum">
              <a:rPr lang="nb-NO" smtClean="0"/>
              <a:t>‹nr.›</a:t>
            </a:fld>
            <a:endParaRPr lang="nb-NO"/>
          </a:p>
        </p:txBody>
      </p:sp>
    </p:spTree>
    <p:extLst>
      <p:ext uri="{BB962C8B-B14F-4D97-AF65-F5344CB8AC3E}">
        <p14:creationId xmlns:p14="http://schemas.microsoft.com/office/powerpoint/2010/main" val="2712489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6019CDD6-77C9-42C4-96D2-C84FDB0BC01C}" type="datetimeFigureOut">
              <a:rPr lang="nb-NO" smtClean="0"/>
              <a:t>03.04.2024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2A1902D-7F2F-4F6D-83AB-804F9A15D7FF}" type="slidenum">
              <a:rPr lang="nb-NO" smtClean="0"/>
              <a:t>‹nr.›</a:t>
            </a:fld>
            <a:endParaRPr lang="nb-NO"/>
          </a:p>
        </p:txBody>
      </p:sp>
    </p:spTree>
    <p:extLst>
      <p:ext uri="{BB962C8B-B14F-4D97-AF65-F5344CB8AC3E}">
        <p14:creationId xmlns:p14="http://schemas.microsoft.com/office/powerpoint/2010/main" val="2783206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b-NO"/>
              <a:t>Klikk for å redigere tittelstil</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6019CDD6-77C9-42C4-96D2-C84FDB0BC01C}" type="datetimeFigureOut">
              <a:rPr lang="nb-NO" smtClean="0"/>
              <a:t>03.04.2024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2A1902D-7F2F-4F6D-83AB-804F9A15D7FF}" type="slidenum">
              <a:rPr lang="nb-NO" smtClean="0"/>
              <a:t>‹nr.›</a:t>
            </a:fld>
            <a:endParaRPr lang="nb-NO"/>
          </a:p>
        </p:txBody>
      </p:sp>
    </p:spTree>
    <p:extLst>
      <p:ext uri="{BB962C8B-B14F-4D97-AF65-F5344CB8AC3E}">
        <p14:creationId xmlns:p14="http://schemas.microsoft.com/office/powerpoint/2010/main" val="3794347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6019CDD6-77C9-42C4-96D2-C84FDB0BC01C}" type="datetimeFigureOut">
              <a:rPr lang="nb-NO" smtClean="0"/>
              <a:t>03.04.2024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2A1902D-7F2F-4F6D-83AB-804F9A15D7FF}" type="slidenum">
              <a:rPr lang="nb-NO" smtClean="0"/>
              <a:t>‹nr.›</a:t>
            </a:fld>
            <a:endParaRPr lang="nb-NO"/>
          </a:p>
        </p:txBody>
      </p:sp>
    </p:spTree>
    <p:extLst>
      <p:ext uri="{BB962C8B-B14F-4D97-AF65-F5344CB8AC3E}">
        <p14:creationId xmlns:p14="http://schemas.microsoft.com/office/powerpoint/2010/main" val="1491256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6019CDD6-77C9-42C4-96D2-C84FDB0BC01C}" type="datetimeFigureOut">
              <a:rPr lang="nb-NO" smtClean="0"/>
              <a:t>03.04.2024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2A1902D-7F2F-4F6D-83AB-804F9A15D7FF}" type="slidenum">
              <a:rPr lang="nb-NO" smtClean="0"/>
              <a:t>‹nr.›</a:t>
            </a:fld>
            <a:endParaRPr lang="nb-NO"/>
          </a:p>
        </p:txBody>
      </p:sp>
    </p:spTree>
    <p:extLst>
      <p:ext uri="{BB962C8B-B14F-4D97-AF65-F5344CB8AC3E}">
        <p14:creationId xmlns:p14="http://schemas.microsoft.com/office/powerpoint/2010/main" val="2170160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Date Placeholder 4"/>
          <p:cNvSpPr>
            <a:spLocks noGrp="1"/>
          </p:cNvSpPr>
          <p:nvPr>
            <p:ph type="dt" sz="half" idx="10"/>
          </p:nvPr>
        </p:nvSpPr>
        <p:spPr/>
        <p:txBody>
          <a:bodyPr/>
          <a:lstStyle/>
          <a:p>
            <a:fld id="{6019CDD6-77C9-42C4-96D2-C84FDB0BC01C}" type="datetimeFigureOut">
              <a:rPr lang="nb-NO" smtClean="0"/>
              <a:t>03.04.2024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2A1902D-7F2F-4F6D-83AB-804F9A15D7FF}" type="slidenum">
              <a:rPr lang="nb-NO" smtClean="0"/>
              <a:t>‹nr.›</a:t>
            </a:fld>
            <a:endParaRPr lang="nb-NO"/>
          </a:p>
        </p:txBody>
      </p:sp>
    </p:spTree>
    <p:extLst>
      <p:ext uri="{BB962C8B-B14F-4D97-AF65-F5344CB8AC3E}">
        <p14:creationId xmlns:p14="http://schemas.microsoft.com/office/powerpoint/2010/main" val="3005878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b-NO"/>
              <a:t>Klikk for å redigere tittelstil</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Date Placeholder 6"/>
          <p:cNvSpPr>
            <a:spLocks noGrp="1"/>
          </p:cNvSpPr>
          <p:nvPr>
            <p:ph type="dt" sz="half" idx="10"/>
          </p:nvPr>
        </p:nvSpPr>
        <p:spPr/>
        <p:txBody>
          <a:bodyPr/>
          <a:lstStyle/>
          <a:p>
            <a:fld id="{6019CDD6-77C9-42C4-96D2-C84FDB0BC01C}" type="datetimeFigureOut">
              <a:rPr lang="nb-NO" smtClean="0"/>
              <a:t>03.04.2024</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A2A1902D-7F2F-4F6D-83AB-804F9A15D7FF}" type="slidenum">
              <a:rPr lang="nb-NO" smtClean="0"/>
              <a:t>‹nr.›</a:t>
            </a:fld>
            <a:endParaRPr lang="nb-NO"/>
          </a:p>
        </p:txBody>
      </p:sp>
    </p:spTree>
    <p:extLst>
      <p:ext uri="{BB962C8B-B14F-4D97-AF65-F5344CB8AC3E}">
        <p14:creationId xmlns:p14="http://schemas.microsoft.com/office/powerpoint/2010/main" val="173237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Date Placeholder 2"/>
          <p:cNvSpPr>
            <a:spLocks noGrp="1"/>
          </p:cNvSpPr>
          <p:nvPr>
            <p:ph type="dt" sz="half" idx="10"/>
          </p:nvPr>
        </p:nvSpPr>
        <p:spPr/>
        <p:txBody>
          <a:bodyPr/>
          <a:lstStyle/>
          <a:p>
            <a:fld id="{6019CDD6-77C9-42C4-96D2-C84FDB0BC01C}" type="datetimeFigureOut">
              <a:rPr lang="nb-NO" smtClean="0"/>
              <a:t>03.04.2024</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A2A1902D-7F2F-4F6D-83AB-804F9A15D7FF}" type="slidenum">
              <a:rPr lang="nb-NO" smtClean="0"/>
              <a:t>‹nr.›</a:t>
            </a:fld>
            <a:endParaRPr lang="nb-NO"/>
          </a:p>
        </p:txBody>
      </p:sp>
    </p:spTree>
    <p:extLst>
      <p:ext uri="{BB962C8B-B14F-4D97-AF65-F5344CB8AC3E}">
        <p14:creationId xmlns:p14="http://schemas.microsoft.com/office/powerpoint/2010/main" val="494407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19CDD6-77C9-42C4-96D2-C84FDB0BC01C}" type="datetimeFigureOut">
              <a:rPr lang="nb-NO" smtClean="0"/>
              <a:t>03.04.2024</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A2A1902D-7F2F-4F6D-83AB-804F9A15D7FF}" type="slidenum">
              <a:rPr lang="nb-NO" smtClean="0"/>
              <a:t>‹nr.›</a:t>
            </a:fld>
            <a:endParaRPr lang="nb-NO"/>
          </a:p>
        </p:txBody>
      </p:sp>
    </p:spTree>
    <p:extLst>
      <p:ext uri="{BB962C8B-B14F-4D97-AF65-F5344CB8AC3E}">
        <p14:creationId xmlns:p14="http://schemas.microsoft.com/office/powerpoint/2010/main" val="1590235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6019CDD6-77C9-42C4-96D2-C84FDB0BC01C}" type="datetimeFigureOut">
              <a:rPr lang="nb-NO" smtClean="0"/>
              <a:t>03.04.2024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2A1902D-7F2F-4F6D-83AB-804F9A15D7FF}" type="slidenum">
              <a:rPr lang="nb-NO" smtClean="0"/>
              <a:t>‹nr.›</a:t>
            </a:fld>
            <a:endParaRPr lang="nb-NO"/>
          </a:p>
        </p:txBody>
      </p:sp>
    </p:spTree>
    <p:extLst>
      <p:ext uri="{BB962C8B-B14F-4D97-AF65-F5344CB8AC3E}">
        <p14:creationId xmlns:p14="http://schemas.microsoft.com/office/powerpoint/2010/main" val="1692208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6019CDD6-77C9-42C4-96D2-C84FDB0BC01C}" type="datetimeFigureOut">
              <a:rPr lang="nb-NO" smtClean="0"/>
              <a:t>03.04.2024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2A1902D-7F2F-4F6D-83AB-804F9A15D7FF}" type="slidenum">
              <a:rPr lang="nb-NO" smtClean="0"/>
              <a:t>‹nr.›</a:t>
            </a:fld>
            <a:endParaRPr lang="nb-NO"/>
          </a:p>
        </p:txBody>
      </p:sp>
    </p:spTree>
    <p:extLst>
      <p:ext uri="{BB962C8B-B14F-4D97-AF65-F5344CB8AC3E}">
        <p14:creationId xmlns:p14="http://schemas.microsoft.com/office/powerpoint/2010/main" val="3559493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9CDD6-77C9-42C4-96D2-C84FDB0BC01C}" type="datetimeFigureOut">
              <a:rPr lang="nb-NO" smtClean="0"/>
              <a:t>03.04.2024</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A1902D-7F2F-4F6D-83AB-804F9A15D7FF}" type="slidenum">
              <a:rPr lang="nb-NO" smtClean="0"/>
              <a:t>‹nr.›</a:t>
            </a:fld>
            <a:endParaRPr lang="nb-NO"/>
          </a:p>
        </p:txBody>
      </p:sp>
    </p:spTree>
    <p:extLst>
      <p:ext uri="{BB962C8B-B14F-4D97-AF65-F5344CB8AC3E}">
        <p14:creationId xmlns:p14="http://schemas.microsoft.com/office/powerpoint/2010/main" val="34873628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chat.openai.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25">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6C9A689C-8506-78DE-B3F3-59C826FE7F49}"/>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nn-NO" sz="5400" b="1" kern="1200" err="1">
                <a:latin typeface="+mj-lt"/>
                <a:ea typeface="+mj-ea"/>
                <a:cs typeface="+mj-cs"/>
              </a:rPr>
              <a:t>Førlesing</a:t>
            </a:r>
            <a:r>
              <a:rPr lang="nn-NO" sz="5400" b="1"/>
              <a:t> </a:t>
            </a:r>
            <a:endParaRPr lang="nn-NO" sz="5400" b="1" kern="1200">
              <a:latin typeface="+mj-lt"/>
              <a:cs typeface="Calibri Light"/>
            </a:endParaRPr>
          </a:p>
        </p:txBody>
      </p:sp>
      <p:sp>
        <p:nvSpPr>
          <p:cNvPr id="7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67E3F88A-B27D-D483-8A1C-FDA1B812BE18}"/>
              </a:ext>
            </a:extLst>
          </p:cNvPr>
          <p:cNvSpPr>
            <a:spLocks noGrp="1"/>
          </p:cNvSpPr>
          <p:nvPr>
            <p:ph idx="1"/>
          </p:nvPr>
        </p:nvSpPr>
        <p:spPr>
          <a:xfrm>
            <a:off x="630936" y="2807208"/>
            <a:ext cx="3429000" cy="3410712"/>
          </a:xfrm>
        </p:spPr>
        <p:txBody>
          <a:bodyPr vert="horz" lIns="91440" tIns="45720" rIns="91440" bIns="45720" rtlCol="0" anchor="t">
            <a:normAutofit/>
          </a:bodyPr>
          <a:lstStyle/>
          <a:p>
            <a:pPr marL="0" indent="0">
              <a:buNone/>
            </a:pPr>
            <a:r>
              <a:rPr lang="nn-NO" sz="2200" b="1" kern="1200">
                <a:latin typeface="+mn-lt"/>
                <a:ea typeface="+mn-ea"/>
                <a:cs typeface="+mn-cs"/>
              </a:rPr>
              <a:t>Dette er illustrasjonen til boka </a:t>
            </a:r>
            <a:r>
              <a:rPr lang="nn-NO" sz="2200" b="1"/>
              <a:t>vi skal arbeide med. </a:t>
            </a:r>
            <a:endParaRPr lang="nn-NO" sz="2200" b="1">
              <a:cs typeface="Calibri"/>
            </a:endParaRPr>
          </a:p>
          <a:p>
            <a:r>
              <a:rPr lang="nn-NO" sz="2200" kern="1200">
                <a:latin typeface="+mn-lt"/>
                <a:ea typeface="+mn-ea"/>
                <a:cs typeface="+mn-cs"/>
              </a:rPr>
              <a:t>Kva er motivet?</a:t>
            </a:r>
            <a:endParaRPr lang="nn-NO" sz="2200" kern="1200">
              <a:latin typeface="+mn-lt"/>
              <a:cs typeface="Calibri"/>
            </a:endParaRPr>
          </a:p>
          <a:p>
            <a:r>
              <a:rPr lang="nn-NO" sz="2200"/>
              <a:t>Kva kan temaet vere? </a:t>
            </a:r>
            <a:endParaRPr lang="nn-NO" sz="2200" kern="1200">
              <a:latin typeface="+mn-lt"/>
              <a:cs typeface="Calibri"/>
            </a:endParaRPr>
          </a:p>
        </p:txBody>
      </p:sp>
      <p:pic>
        <p:nvPicPr>
          <p:cNvPr id="5" name="Bilde 4" descr="Et bilde som inneholder blomster, Fargerikt, nellik, maling&#10;&#10;Automatisk generert beskrivelse">
            <a:extLst>
              <a:ext uri="{FF2B5EF4-FFF2-40B4-BE49-F238E27FC236}">
                <a16:creationId xmlns:a16="http://schemas.microsoft.com/office/drawing/2014/main" id="{2735024D-A99A-6293-2F20-6D1E50B88203}"/>
              </a:ext>
            </a:extLst>
          </p:cNvPr>
          <p:cNvPicPr>
            <a:picLocks noChangeAspect="1"/>
          </p:cNvPicPr>
          <p:nvPr/>
        </p:nvPicPr>
        <p:blipFill>
          <a:blip r:embed="rId3"/>
          <a:stretch>
            <a:fillRect/>
          </a:stretch>
        </p:blipFill>
        <p:spPr>
          <a:xfrm>
            <a:off x="4766131" y="640080"/>
            <a:ext cx="6680049" cy="5577840"/>
          </a:xfrm>
          <a:prstGeom prst="rect">
            <a:avLst/>
          </a:prstGeom>
        </p:spPr>
      </p:pic>
    </p:spTree>
    <p:extLst>
      <p:ext uri="{BB962C8B-B14F-4D97-AF65-F5344CB8AC3E}">
        <p14:creationId xmlns:p14="http://schemas.microsoft.com/office/powerpoint/2010/main" val="416826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649D22-A881-E662-7FED-B52F759D0B7F}"/>
              </a:ext>
            </a:extLst>
          </p:cNvPr>
          <p:cNvSpPr>
            <a:spLocks noGrp="1"/>
          </p:cNvSpPr>
          <p:nvPr>
            <p:ph type="title"/>
          </p:nvPr>
        </p:nvSpPr>
        <p:spPr/>
        <p:txBody>
          <a:bodyPr/>
          <a:lstStyle/>
          <a:p>
            <a:r>
              <a:rPr lang="nn-NO"/>
              <a:t>Likning med to ukjende</a:t>
            </a:r>
            <a:endParaRPr lang="nn-NO">
              <a:cs typeface="Calibri Light"/>
            </a:endParaRPr>
          </a:p>
        </p:txBody>
      </p:sp>
      <p:sp>
        <p:nvSpPr>
          <p:cNvPr id="3" name="Plassholder for innhold 2">
            <a:extLst>
              <a:ext uri="{FF2B5EF4-FFF2-40B4-BE49-F238E27FC236}">
                <a16:creationId xmlns:a16="http://schemas.microsoft.com/office/drawing/2014/main" id="{A89DA63F-DB00-C557-12FA-3B7B077EFED1}"/>
              </a:ext>
            </a:extLst>
          </p:cNvPr>
          <p:cNvSpPr>
            <a:spLocks noGrp="1"/>
          </p:cNvSpPr>
          <p:nvPr>
            <p:ph idx="1"/>
          </p:nvPr>
        </p:nvSpPr>
        <p:spPr>
          <a:xfrm>
            <a:off x="838200" y="1693863"/>
            <a:ext cx="10515600" cy="5029200"/>
          </a:xfrm>
        </p:spPr>
        <p:txBody>
          <a:bodyPr vert="horz" lIns="91440" tIns="45720" rIns="91440" bIns="45720" rtlCol="0" anchor="t">
            <a:normAutofit/>
          </a:bodyPr>
          <a:lstStyle/>
          <a:p>
            <a:pPr marL="0" indent="0">
              <a:lnSpc>
                <a:spcPct val="110000"/>
              </a:lnSpc>
              <a:buNone/>
            </a:pPr>
            <a:r>
              <a:rPr lang="nn-NO" sz="2400" i="1" kern="100">
                <a:effectLst/>
                <a:latin typeface="Calibri"/>
                <a:ea typeface="Calibri" panose="020F0502020204030204" pitchFamily="34" charset="0"/>
                <a:cs typeface="Times New Roman"/>
              </a:rPr>
              <a:t>Reglane er dei same i alle likningane, og etter kvart som eg forstår mønsteret</a:t>
            </a:r>
            <a:r>
              <a:rPr lang="nn-NO" sz="2400" i="1" kern="100">
                <a:latin typeface="Calibri"/>
                <a:ea typeface="Calibri" panose="020F0502020204030204" pitchFamily="34" charset="0"/>
                <a:cs typeface="Times New Roman"/>
              </a:rPr>
              <a:t>, skjønner </a:t>
            </a:r>
            <a:r>
              <a:rPr lang="nn-NO" sz="2400" i="1" kern="100">
                <a:effectLst/>
                <a:latin typeface="Calibri"/>
                <a:ea typeface="Calibri" panose="020F0502020204030204" pitchFamily="34" charset="0"/>
                <a:cs typeface="Times New Roman"/>
              </a:rPr>
              <a:t>eg kva eg skal gjere med bokstavane og tala, og kva dei betyr. Dess fleire likningar </a:t>
            </a:r>
            <a:r>
              <a:rPr lang="nn-NO" sz="2400" i="1" kern="100">
                <a:latin typeface="Calibri"/>
                <a:ea typeface="Calibri" panose="020F0502020204030204" pitchFamily="34" charset="0"/>
                <a:cs typeface="Times New Roman"/>
              </a:rPr>
              <a:t>eg</a:t>
            </a:r>
            <a:r>
              <a:rPr lang="nn-NO" sz="2400" i="1" kern="100">
                <a:effectLst/>
                <a:latin typeface="Calibri"/>
                <a:ea typeface="Calibri" panose="020F0502020204030204" pitchFamily="34" charset="0"/>
                <a:cs typeface="Times New Roman"/>
              </a:rPr>
              <a:t> løyser, dess meir kontroll føler eg at eg har. Eg kunne hatt den same kontrollen i livet også, om folk berre oppførte seg likt heile tida, om det gjekk an å kjenne dei att frå dag til dag. Om ikkje Jenny forandra seg av å møte ein fyr på fest, om ikkje Nils var så grei med alle</a:t>
            </a:r>
            <a:r>
              <a:rPr lang="nn-NO" sz="2400" i="1" kern="100">
                <a:latin typeface="Calibri"/>
                <a:ea typeface="Calibri" panose="020F0502020204030204" pitchFamily="34" charset="0"/>
                <a:cs typeface="Times New Roman"/>
              </a:rPr>
              <a:t>,</a:t>
            </a:r>
            <a:r>
              <a:rPr lang="nn-NO" sz="2400" i="1" kern="100">
                <a:effectLst/>
                <a:latin typeface="Calibri"/>
                <a:ea typeface="Calibri" panose="020F0502020204030204" pitchFamily="34" charset="0"/>
                <a:cs typeface="Times New Roman"/>
              </a:rPr>
              <a:t> om ikkje Kalle hadde hemmelegheiter</a:t>
            </a:r>
            <a:r>
              <a:rPr lang="nn-NO" sz="2400" i="1" kern="100">
                <a:latin typeface="Calibri"/>
                <a:ea typeface="Calibri" panose="020F0502020204030204" pitchFamily="34" charset="0"/>
                <a:cs typeface="Times New Roman"/>
              </a:rPr>
              <a:t>.</a:t>
            </a:r>
            <a:r>
              <a:rPr lang="nn-NO" sz="2400" i="1" kern="100">
                <a:effectLst/>
                <a:latin typeface="Calibri"/>
                <a:ea typeface="Calibri" panose="020F0502020204030204" pitchFamily="34" charset="0"/>
                <a:cs typeface="Times New Roman"/>
              </a:rPr>
              <a:t> </a:t>
            </a:r>
            <a:r>
              <a:rPr lang="nn-NO" sz="2400" kern="100">
                <a:effectLst/>
                <a:latin typeface="Calibri"/>
                <a:ea typeface="Calibri" panose="020F0502020204030204" pitchFamily="34" charset="0"/>
                <a:cs typeface="Times New Roman"/>
              </a:rPr>
              <a:t>(</a:t>
            </a:r>
            <a:r>
              <a:rPr lang="nn-NO" sz="2400" kern="100" err="1">
                <a:effectLst/>
                <a:latin typeface="Calibri"/>
                <a:ea typeface="Calibri" panose="020F0502020204030204" pitchFamily="34" charset="0"/>
                <a:cs typeface="Times New Roman"/>
              </a:rPr>
              <a:t>Sæterbakk</a:t>
            </a:r>
            <a:r>
              <a:rPr lang="nn-NO" sz="2400" kern="100">
                <a:effectLst/>
                <a:latin typeface="Calibri"/>
                <a:ea typeface="Calibri" panose="020F0502020204030204" pitchFamily="34" charset="0"/>
                <a:cs typeface="Times New Roman"/>
              </a:rPr>
              <a:t> 2023, s. 122)</a:t>
            </a:r>
            <a:r>
              <a:rPr lang="nn-NO" sz="2400" kern="100">
                <a:latin typeface="Calibri"/>
                <a:ea typeface="Calibri" panose="020F0502020204030204" pitchFamily="34" charset="0"/>
                <a:cs typeface="Times New Roman"/>
              </a:rPr>
              <a:t> </a:t>
            </a:r>
            <a:endParaRPr lang="nn-NO" sz="2400" kern="100">
              <a:latin typeface="Calibri"/>
              <a:ea typeface="Calibri" panose="020F0502020204030204" pitchFamily="34" charset="0"/>
              <a:cs typeface="Times New Roman" panose="02020603050405020304" pitchFamily="18" charset="0"/>
            </a:endParaRPr>
          </a:p>
          <a:p>
            <a:pPr marL="0" indent="0">
              <a:lnSpc>
                <a:spcPct val="110000"/>
              </a:lnSpc>
              <a:buNone/>
            </a:pPr>
            <a:endParaRPr lang="nn-NO" sz="2400" kern="10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0000"/>
              </a:lnSpc>
              <a:buNone/>
            </a:pPr>
            <a:r>
              <a:rPr lang="nn-NO" sz="2400" b="1" kern="100">
                <a:latin typeface="Calibri"/>
                <a:ea typeface="Calibri" panose="020F0502020204030204" pitchFamily="34" charset="0"/>
                <a:cs typeface="Times New Roman"/>
              </a:rPr>
              <a:t>Det kan vere ein smertefull prosess å miste trua på at alle problem har berre ei løysing. Inga erfarer også dette, ho ønskjer at alle skal fortsette å vere den dei alltid har vore. Korleis kjem det fram i utdraget? Diskuter. </a:t>
            </a:r>
            <a:endParaRPr lang="nn-NO" sz="2400" b="1" kern="100">
              <a:latin typeface="Calibri"/>
              <a:ea typeface="Calibri" panose="020F0502020204030204" pitchFamily="34" charset="0"/>
              <a:cs typeface="Times New Roman" panose="02020603050405020304" pitchFamily="18" charset="0"/>
            </a:endParaRPr>
          </a:p>
          <a:p>
            <a:pPr marL="0" indent="0">
              <a:lnSpc>
                <a:spcPct val="110000"/>
              </a:lnSpc>
              <a:buNone/>
            </a:pPr>
            <a:endParaRPr lang="nn-NO" sz="1800" kern="10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0000"/>
              </a:lnSpc>
              <a:buNone/>
            </a:pPr>
            <a:endParaRPr lang="nb-NO" sz="1800" kern="1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0000"/>
              </a:lnSpc>
              <a:buNone/>
            </a:pPr>
            <a:endParaRPr lang="nb-NO">
              <a:cs typeface="Calibri" panose="020F0502020204030204"/>
            </a:endParaRPr>
          </a:p>
        </p:txBody>
      </p:sp>
      <p:pic>
        <p:nvPicPr>
          <p:cNvPr id="5" name="Bilde 4" descr="Et bilde som inneholder tekst, bok, tegning, brev">
            <a:extLst>
              <a:ext uri="{FF2B5EF4-FFF2-40B4-BE49-F238E27FC236}">
                <a16:creationId xmlns:a16="http://schemas.microsoft.com/office/drawing/2014/main" id="{213B1939-798D-9BF2-42D2-C5D6776D94A9}"/>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Tree>
    <p:extLst>
      <p:ext uri="{BB962C8B-B14F-4D97-AF65-F5344CB8AC3E}">
        <p14:creationId xmlns:p14="http://schemas.microsoft.com/office/powerpoint/2010/main" val="320080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D57A6A-FDD1-2181-6E78-A68AA6B05246}"/>
              </a:ext>
            </a:extLst>
          </p:cNvPr>
          <p:cNvSpPr>
            <a:spLocks noGrp="1"/>
          </p:cNvSpPr>
          <p:nvPr>
            <p:ph type="title"/>
          </p:nvPr>
        </p:nvSpPr>
        <p:spPr/>
        <p:txBody>
          <a:bodyPr/>
          <a:lstStyle/>
          <a:p>
            <a:r>
              <a:rPr lang="nn-NO"/>
              <a:t>Mykje støy</a:t>
            </a:r>
            <a:endParaRPr lang="nn-NO">
              <a:cs typeface="Calibri Light"/>
            </a:endParaRPr>
          </a:p>
        </p:txBody>
      </p:sp>
      <p:sp>
        <p:nvSpPr>
          <p:cNvPr id="3" name="Plassholder for innhold 2">
            <a:extLst>
              <a:ext uri="{FF2B5EF4-FFF2-40B4-BE49-F238E27FC236}">
                <a16:creationId xmlns:a16="http://schemas.microsoft.com/office/drawing/2014/main" id="{2AAEB8B7-320D-84D0-1967-D5180598DFDE}"/>
              </a:ext>
            </a:extLst>
          </p:cNvPr>
          <p:cNvSpPr>
            <a:spLocks noGrp="1"/>
          </p:cNvSpPr>
          <p:nvPr>
            <p:ph idx="1"/>
          </p:nvPr>
        </p:nvSpPr>
        <p:spPr>
          <a:xfrm>
            <a:off x="838200" y="2055813"/>
            <a:ext cx="10515600" cy="4351338"/>
          </a:xfrm>
        </p:spPr>
        <p:txBody>
          <a:bodyPr vert="horz" lIns="91440" tIns="45720" rIns="91440" bIns="45720" rtlCol="0" anchor="t">
            <a:normAutofit/>
          </a:bodyPr>
          <a:lstStyle/>
          <a:p>
            <a:pPr marL="0" indent="0">
              <a:buNone/>
            </a:pPr>
            <a:r>
              <a:rPr lang="nn-NO" i="1"/>
              <a:t>«Sist eg var på Huset, var eg på basar i lag med farmor. Da var det dekt på med kakefat og fine koppar, og midt i lokalet stod alle premiane utstilte. No er det som å vere i eit heilt anna hus, eit veldig rotete hus med mykje støy. Langs veggane sit folk nesten oppå kvarandre rundt store bord som er fulle av tomme flasker og boksar.» </a:t>
            </a:r>
            <a:r>
              <a:rPr lang="nn-NO"/>
              <a:t>(s. 142)</a:t>
            </a:r>
            <a:endParaRPr lang="nn-NO">
              <a:cs typeface="Calibri"/>
            </a:endParaRPr>
          </a:p>
          <a:p>
            <a:pPr marL="0" indent="0">
              <a:buNone/>
            </a:pPr>
            <a:endParaRPr lang="nn-NO">
              <a:cs typeface="Calibri"/>
            </a:endParaRPr>
          </a:p>
          <a:p>
            <a:pPr marL="0" indent="0">
              <a:buNone/>
            </a:pPr>
            <a:r>
              <a:rPr lang="nn-NO" sz="2700" b="1"/>
              <a:t>Korleis byggjer motsetnaden i dette utdraget under konflikten Inga er i? </a:t>
            </a:r>
            <a:endParaRPr lang="nn-NO" sz="2700" b="1">
              <a:cs typeface="Calibri"/>
            </a:endParaRPr>
          </a:p>
        </p:txBody>
      </p:sp>
      <p:pic>
        <p:nvPicPr>
          <p:cNvPr id="5" name="Bilde 4" descr="Et bilde som inneholder maling, kunst, Fargerikt, Kunstmaling&#10;&#10;Automatisk generert beskrivelse">
            <a:extLst>
              <a:ext uri="{FF2B5EF4-FFF2-40B4-BE49-F238E27FC236}">
                <a16:creationId xmlns:a16="http://schemas.microsoft.com/office/drawing/2014/main" id="{70CD31B2-3DD9-3661-A275-295E0142909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Tree>
    <p:extLst>
      <p:ext uri="{BB962C8B-B14F-4D97-AF65-F5344CB8AC3E}">
        <p14:creationId xmlns:p14="http://schemas.microsoft.com/office/powerpoint/2010/main" val="240794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830B23-2C4C-8C71-0B40-268D774D3309}"/>
              </a:ext>
            </a:extLst>
          </p:cNvPr>
          <p:cNvSpPr>
            <a:spLocks noGrp="1"/>
          </p:cNvSpPr>
          <p:nvPr>
            <p:ph type="title"/>
          </p:nvPr>
        </p:nvSpPr>
        <p:spPr/>
        <p:txBody>
          <a:bodyPr/>
          <a:lstStyle/>
          <a:p>
            <a:r>
              <a:rPr lang="nn-NO"/>
              <a:t>Ingen steinras gjennom kroppen …</a:t>
            </a:r>
            <a:endParaRPr lang="nn-NO">
              <a:cs typeface="Calibri Light"/>
            </a:endParaRPr>
          </a:p>
        </p:txBody>
      </p:sp>
      <p:sp>
        <p:nvSpPr>
          <p:cNvPr id="3" name="Plassholder for innhold 2">
            <a:extLst>
              <a:ext uri="{FF2B5EF4-FFF2-40B4-BE49-F238E27FC236}">
                <a16:creationId xmlns:a16="http://schemas.microsoft.com/office/drawing/2014/main" id="{4377E6DC-6080-1F2B-0A7D-62247DA48240}"/>
              </a:ext>
            </a:extLst>
          </p:cNvPr>
          <p:cNvSpPr>
            <a:spLocks noGrp="1"/>
          </p:cNvSpPr>
          <p:nvPr>
            <p:ph idx="1"/>
          </p:nvPr>
        </p:nvSpPr>
        <p:spPr>
          <a:xfrm>
            <a:off x="838200" y="2416676"/>
            <a:ext cx="10515600" cy="4351338"/>
          </a:xfrm>
        </p:spPr>
        <p:txBody>
          <a:bodyPr vert="horz" lIns="91440" tIns="45720" rIns="91440" bIns="45720" rtlCol="0" anchor="t">
            <a:normAutofit/>
          </a:bodyPr>
          <a:lstStyle/>
          <a:p>
            <a:pPr marL="0" indent="0">
              <a:buNone/>
            </a:pPr>
            <a:r>
              <a:rPr lang="nn-NO" i="1"/>
              <a:t>«Ingen knutar i magen, ingen steinras gjennom kroppen. Det er ikkje fordi Kalle skal døy, men fordi Kalle framleis er seg sjølv. Han er den eg alltid har trudd han er.» </a:t>
            </a:r>
            <a:r>
              <a:rPr lang="nn-NO"/>
              <a:t>(s. 183) </a:t>
            </a:r>
            <a:endParaRPr lang="nn-NO">
              <a:cs typeface="Calibri"/>
            </a:endParaRPr>
          </a:p>
          <a:p>
            <a:pPr marL="0" indent="0">
              <a:buNone/>
            </a:pPr>
            <a:endParaRPr lang="nn-NO">
              <a:cs typeface="Calibri"/>
            </a:endParaRPr>
          </a:p>
          <a:p>
            <a:pPr marL="0" indent="0">
              <a:buNone/>
            </a:pPr>
            <a:r>
              <a:rPr lang="nn-NO" b="1"/>
              <a:t>La Kalle fortelje historia si. Finn bilete som kan illustrere. </a:t>
            </a:r>
            <a:endParaRPr lang="nn-NO" b="1">
              <a:cs typeface="Calibri"/>
            </a:endParaRPr>
          </a:p>
        </p:txBody>
      </p:sp>
      <p:pic>
        <p:nvPicPr>
          <p:cNvPr id="5" name="Bilde 4" descr="Et bilde som inneholder sky, utendørs, snø, fjell">
            <a:extLst>
              <a:ext uri="{FF2B5EF4-FFF2-40B4-BE49-F238E27FC236}">
                <a16:creationId xmlns:a16="http://schemas.microsoft.com/office/drawing/2014/main" id="{63524145-9CF4-76B7-06C9-7CF8A6F31A92}"/>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Tree>
    <p:extLst>
      <p:ext uri="{BB962C8B-B14F-4D97-AF65-F5344CB8AC3E}">
        <p14:creationId xmlns:p14="http://schemas.microsoft.com/office/powerpoint/2010/main" val="80204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058296C-32A8-536B-15BD-D15461685203}"/>
              </a:ext>
            </a:extLst>
          </p:cNvPr>
          <p:cNvSpPr>
            <a:spLocks noGrp="1"/>
          </p:cNvSpPr>
          <p:nvPr>
            <p:ph type="title"/>
          </p:nvPr>
        </p:nvSpPr>
        <p:spPr/>
        <p:txBody>
          <a:bodyPr>
            <a:normAutofit fontScale="90000"/>
          </a:bodyPr>
          <a:lstStyle/>
          <a:p>
            <a:r>
              <a:rPr lang="nn-NO" sz="4400" kern="100">
                <a:effectLst/>
                <a:latin typeface="Calibri"/>
                <a:ea typeface="Calibri" panose="020F0502020204030204" pitchFamily="34" charset="0"/>
                <a:cs typeface="Times New Roman"/>
              </a:rPr>
              <a:t>«Eg skammar meg over alt eg ikkje har talent for. Å kysse, drikke, vere på fest. Vere 16 år.» (s.</a:t>
            </a:r>
            <a:r>
              <a:rPr lang="nn-NO" kern="100">
                <a:latin typeface="Calibri"/>
                <a:ea typeface="Calibri" panose="020F0502020204030204" pitchFamily="34" charset="0"/>
                <a:cs typeface="Times New Roman"/>
              </a:rPr>
              <a:t> </a:t>
            </a:r>
            <a:r>
              <a:rPr lang="nn-NO" sz="4400" kern="100">
                <a:effectLst/>
                <a:latin typeface="Calibri"/>
                <a:ea typeface="Calibri" panose="020F0502020204030204" pitchFamily="34" charset="0"/>
                <a:cs typeface="Times New Roman"/>
              </a:rPr>
              <a:t>19)</a:t>
            </a:r>
            <a:endParaRPr lang="nb-NO">
              <a:latin typeface="Calibri"/>
              <a:cs typeface="Times New Roman"/>
            </a:endParaRPr>
          </a:p>
        </p:txBody>
      </p:sp>
      <p:sp>
        <p:nvSpPr>
          <p:cNvPr id="3" name="Plassholder for innhold 2">
            <a:extLst>
              <a:ext uri="{FF2B5EF4-FFF2-40B4-BE49-F238E27FC236}">
                <a16:creationId xmlns:a16="http://schemas.microsoft.com/office/drawing/2014/main" id="{BAAABE76-EE49-605E-6669-300CF9B42CA2}"/>
              </a:ext>
            </a:extLst>
          </p:cNvPr>
          <p:cNvSpPr>
            <a:spLocks noGrp="1"/>
          </p:cNvSpPr>
          <p:nvPr>
            <p:ph idx="1"/>
          </p:nvPr>
        </p:nvSpPr>
        <p:spPr>
          <a:xfrm>
            <a:off x="838200" y="2098675"/>
            <a:ext cx="10515600" cy="4351338"/>
          </a:xfrm>
        </p:spPr>
        <p:txBody>
          <a:bodyPr vert="horz" lIns="91440" tIns="45720" rIns="91440" bIns="45720" rtlCol="0" anchor="t">
            <a:normAutofit/>
          </a:bodyPr>
          <a:lstStyle/>
          <a:p>
            <a:pPr marL="0" indent="0">
              <a:buNone/>
            </a:pPr>
            <a:r>
              <a:rPr lang="nn-NO" b="1"/>
              <a:t>Desse tankane går att på ulike vis i teksten. Finn fleire døme der Inga </a:t>
            </a:r>
            <a:endParaRPr lang="nn-NO" b="1">
              <a:cs typeface="Calibri"/>
            </a:endParaRPr>
          </a:p>
          <a:p>
            <a:pPr marL="0" indent="0">
              <a:buNone/>
            </a:pPr>
            <a:r>
              <a:rPr lang="nn-NO" b="1"/>
              <a:t>kjenner dette. </a:t>
            </a:r>
            <a:endParaRPr lang="nn-NO" b="1">
              <a:cs typeface="Calibri"/>
            </a:endParaRPr>
          </a:p>
          <a:p>
            <a:pPr marL="0" indent="0">
              <a:buNone/>
            </a:pPr>
            <a:endParaRPr lang="nn-NO">
              <a:cs typeface="Calibri"/>
            </a:endParaRPr>
          </a:p>
          <a:p>
            <a:pPr marL="0" indent="0">
              <a:buNone/>
            </a:pPr>
            <a:r>
              <a:rPr lang="nn-NO" b="1">
                <a:solidFill>
                  <a:srgbClr val="0D0D0D"/>
                </a:solidFill>
                <a:latin typeface="Calibri"/>
                <a:cs typeface="Calibri"/>
              </a:rPr>
              <a:t>Tenk på deg sjølv og dine eigne erfaringar. Har du nokon gong kjent på at du ikkje heilt passar inn? Skriv ned eigne tankar og kjensler.  </a:t>
            </a:r>
          </a:p>
          <a:p>
            <a:pPr marL="0" indent="0" algn="l">
              <a:buNone/>
            </a:pPr>
            <a:endParaRPr lang="nn-NO" b="1">
              <a:solidFill>
                <a:srgbClr val="0D0D0D"/>
              </a:solidFill>
              <a:latin typeface="Calibri"/>
              <a:cs typeface="Calibri"/>
            </a:endParaRPr>
          </a:p>
          <a:p>
            <a:pPr marL="0" indent="0">
              <a:buNone/>
            </a:pPr>
            <a:r>
              <a:rPr lang="nn-NO" b="1" i="0">
                <a:solidFill>
                  <a:srgbClr val="0D0D0D"/>
                </a:solidFill>
                <a:effectLst/>
                <a:latin typeface="Calibri"/>
                <a:cs typeface="Calibri"/>
              </a:rPr>
              <a:t>Kvifor har vi eit sterkt behov for å samanlikne oss med </a:t>
            </a:r>
            <a:r>
              <a:rPr lang="nn-NO" b="1">
                <a:solidFill>
                  <a:srgbClr val="0D0D0D"/>
                </a:solidFill>
                <a:latin typeface="Calibri"/>
                <a:cs typeface="Calibri"/>
              </a:rPr>
              <a:t>jamaldrande?</a:t>
            </a:r>
            <a:r>
              <a:rPr lang="nn-NO" b="1" i="0">
                <a:solidFill>
                  <a:srgbClr val="0D0D0D"/>
                </a:solidFill>
                <a:effectLst/>
                <a:latin typeface="Calibri"/>
                <a:cs typeface="Calibri"/>
              </a:rPr>
              <a:t> Kva gjer det med sjølvkjensla vår? Diskuter.</a:t>
            </a:r>
            <a:r>
              <a:rPr lang="nn-NO" b="1">
                <a:solidFill>
                  <a:srgbClr val="0D0D0D"/>
                </a:solidFill>
                <a:latin typeface="Calibri"/>
                <a:cs typeface="Calibri"/>
              </a:rPr>
              <a:t> </a:t>
            </a:r>
            <a:endParaRPr lang="nn-NO" b="1" i="0">
              <a:solidFill>
                <a:srgbClr val="0D0D0D"/>
              </a:solidFill>
              <a:effectLst/>
              <a:latin typeface="Calibri"/>
              <a:cs typeface="Calibri"/>
            </a:endParaRPr>
          </a:p>
          <a:p>
            <a:pPr marL="0" indent="0">
              <a:buNone/>
            </a:pPr>
            <a:endParaRPr lang="nn-NO">
              <a:cs typeface="Calibri"/>
            </a:endParaRPr>
          </a:p>
          <a:p>
            <a:pPr marL="0" indent="0">
              <a:buNone/>
            </a:pPr>
            <a:endParaRPr lang="nn-NO">
              <a:cs typeface="Calibri"/>
            </a:endParaRPr>
          </a:p>
        </p:txBody>
      </p:sp>
      <p:pic>
        <p:nvPicPr>
          <p:cNvPr id="5" name="Bilde 4" descr="Et bilde som inneholder blomster, plante">
            <a:extLst>
              <a:ext uri="{FF2B5EF4-FFF2-40B4-BE49-F238E27FC236}">
                <a16:creationId xmlns:a16="http://schemas.microsoft.com/office/drawing/2014/main" id="{B1B1497A-E652-212C-02E7-985CAEBB759C}"/>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Tree>
    <p:extLst>
      <p:ext uri="{BB962C8B-B14F-4D97-AF65-F5344CB8AC3E}">
        <p14:creationId xmlns:p14="http://schemas.microsoft.com/office/powerpoint/2010/main" val="391201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DCB5C7D-BC38-2A30-8512-35A61BCEDBDB}"/>
              </a:ext>
            </a:extLst>
          </p:cNvPr>
          <p:cNvSpPr>
            <a:spLocks noGrp="1"/>
          </p:cNvSpPr>
          <p:nvPr>
            <p:ph type="title"/>
          </p:nvPr>
        </p:nvSpPr>
        <p:spPr/>
        <p:txBody>
          <a:bodyPr/>
          <a:lstStyle/>
          <a:p>
            <a:r>
              <a:rPr lang="nn-NO"/>
              <a:t>Ventar på at livet skal starte, at noko skal skje</a:t>
            </a:r>
            <a:endParaRPr lang="nn-NO">
              <a:cs typeface="Calibri Light"/>
            </a:endParaRPr>
          </a:p>
        </p:txBody>
      </p:sp>
      <p:sp>
        <p:nvSpPr>
          <p:cNvPr id="3" name="Plassholder for innhold 2">
            <a:extLst>
              <a:ext uri="{FF2B5EF4-FFF2-40B4-BE49-F238E27FC236}">
                <a16:creationId xmlns:a16="http://schemas.microsoft.com/office/drawing/2014/main" id="{0C16BD46-DC96-4D9D-FD11-18807DB975A9}"/>
              </a:ext>
            </a:extLst>
          </p:cNvPr>
          <p:cNvSpPr>
            <a:spLocks noGrp="1"/>
          </p:cNvSpPr>
          <p:nvPr>
            <p:ph idx="1"/>
          </p:nvPr>
        </p:nvSpPr>
        <p:spPr>
          <a:xfrm>
            <a:off x="838200" y="2055813"/>
            <a:ext cx="10515600" cy="4351338"/>
          </a:xfrm>
        </p:spPr>
        <p:txBody>
          <a:bodyPr vert="horz" lIns="91440" tIns="45720" rIns="91440" bIns="45720" rtlCol="0" anchor="t">
            <a:normAutofit/>
          </a:bodyPr>
          <a:lstStyle/>
          <a:p>
            <a:pPr marL="0" indent="0">
              <a:buNone/>
            </a:pPr>
            <a:r>
              <a:rPr lang="nn-NO" b="1"/>
              <a:t>Teikn ei tidslinje over dei viktigaste hendingane i romanen. Utvid tidslinja med utdrag frå teksten og illustrasjonar.</a:t>
            </a:r>
            <a:endParaRPr lang="nn-NO" b="1">
              <a:cs typeface="Calibri"/>
            </a:endParaRPr>
          </a:p>
          <a:p>
            <a:endParaRPr lang="nn-NO">
              <a:cs typeface="Calibri"/>
            </a:endParaRPr>
          </a:p>
          <a:p>
            <a:pPr marL="0" indent="0">
              <a:buNone/>
            </a:pPr>
            <a:r>
              <a:rPr lang="nn-NO" b="1"/>
              <a:t>Skriv ein lengre personkarakteristikk av Inga. Finn døme i teksten som seier noko om kven Inga er. Korleis endrar ho seg gjennom romanen?</a:t>
            </a:r>
            <a:endParaRPr lang="nn-NO" b="1">
              <a:cs typeface="Calibri"/>
            </a:endParaRPr>
          </a:p>
        </p:txBody>
      </p:sp>
      <p:pic>
        <p:nvPicPr>
          <p:cNvPr id="5" name="Bilde 4" descr="Et bilde som inneholder utendørs, tre, person, solnedgang&#10;&#10;Automatisk generert beskrivelse">
            <a:extLst>
              <a:ext uri="{FF2B5EF4-FFF2-40B4-BE49-F238E27FC236}">
                <a16:creationId xmlns:a16="http://schemas.microsoft.com/office/drawing/2014/main" id="{84CA3B8C-908A-B5A0-C509-863AF72639E8}"/>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Tree>
    <p:extLst>
      <p:ext uri="{BB962C8B-B14F-4D97-AF65-F5344CB8AC3E}">
        <p14:creationId xmlns:p14="http://schemas.microsoft.com/office/powerpoint/2010/main" val="330392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C73D433-C8D3-400C-27C4-77DA08094DF5}"/>
              </a:ext>
            </a:extLst>
          </p:cNvPr>
          <p:cNvSpPr>
            <a:spLocks noGrp="1"/>
          </p:cNvSpPr>
          <p:nvPr>
            <p:ph type="title"/>
          </p:nvPr>
        </p:nvSpPr>
        <p:spPr/>
        <p:txBody>
          <a:bodyPr/>
          <a:lstStyle/>
          <a:p>
            <a:r>
              <a:rPr lang="nn-NO"/>
              <a:t>Hjartespreng i møte med «Slå </a:t>
            </a:r>
            <a:r>
              <a:rPr lang="nn-NO" err="1"/>
              <a:t>hjerte</a:t>
            </a:r>
            <a:r>
              <a:rPr lang="nn-NO"/>
              <a:t>, slå»</a:t>
            </a:r>
            <a:endParaRPr lang="nn-NO">
              <a:cs typeface="Calibri Light"/>
            </a:endParaRPr>
          </a:p>
        </p:txBody>
      </p:sp>
      <p:sp>
        <p:nvSpPr>
          <p:cNvPr id="3" name="Plassholder for innhold 2">
            <a:extLst>
              <a:ext uri="{FF2B5EF4-FFF2-40B4-BE49-F238E27FC236}">
                <a16:creationId xmlns:a16="http://schemas.microsoft.com/office/drawing/2014/main" id="{971A50B1-5506-8792-833D-F52E55F41694}"/>
              </a:ext>
            </a:extLst>
          </p:cNvPr>
          <p:cNvSpPr>
            <a:spLocks noGrp="1"/>
          </p:cNvSpPr>
          <p:nvPr>
            <p:ph idx="1"/>
          </p:nvPr>
        </p:nvSpPr>
        <p:spPr>
          <a:xfrm>
            <a:off x="982579" y="2506662"/>
            <a:ext cx="10515600" cy="4351338"/>
          </a:xfrm>
        </p:spPr>
        <p:txBody>
          <a:bodyPr vert="horz" lIns="91440" tIns="45720" rIns="91440" bIns="45720" rtlCol="0" anchor="t">
            <a:normAutofit/>
          </a:bodyPr>
          <a:lstStyle/>
          <a:p>
            <a:pPr marL="0" indent="0">
              <a:buNone/>
            </a:pPr>
            <a:r>
              <a:rPr lang="nn-NO" b="1"/>
              <a:t>Lytt til songen «Slå </a:t>
            </a:r>
            <a:r>
              <a:rPr lang="nn-NO" b="1" err="1"/>
              <a:t>hjerte</a:t>
            </a:r>
            <a:r>
              <a:rPr lang="nn-NO" b="1"/>
              <a:t>, slå» av Chris Holsten. </a:t>
            </a:r>
            <a:endParaRPr lang="nn-NO" b="1">
              <a:cs typeface="Calibri"/>
            </a:endParaRPr>
          </a:p>
          <a:p>
            <a:pPr marL="0" indent="0">
              <a:buNone/>
            </a:pPr>
            <a:endParaRPr lang="nn-NO" b="1">
              <a:cs typeface="Calibri"/>
            </a:endParaRPr>
          </a:p>
          <a:p>
            <a:pPr marL="0" indent="0">
              <a:buNone/>
            </a:pPr>
            <a:r>
              <a:rPr lang="nn-NO" b="1"/>
              <a:t>Kva for likskapar kan ein finne mellom denne songteksten og romanen? Kommenter både form og innhald. </a:t>
            </a:r>
            <a:endParaRPr lang="nn-NO" b="1">
              <a:cs typeface="Calibri"/>
            </a:endParaRPr>
          </a:p>
          <a:p>
            <a:pPr marL="0" indent="0">
              <a:buNone/>
            </a:pPr>
            <a:endParaRPr lang="nn-NO">
              <a:cs typeface="Calibri"/>
            </a:endParaRPr>
          </a:p>
        </p:txBody>
      </p:sp>
      <p:pic>
        <p:nvPicPr>
          <p:cNvPr id="5" name="Bilde 4" descr="Et bilde som inneholder tegning, sketch, kunst, illustrasjon">
            <a:extLst>
              <a:ext uri="{FF2B5EF4-FFF2-40B4-BE49-F238E27FC236}">
                <a16:creationId xmlns:a16="http://schemas.microsoft.com/office/drawing/2014/main" id="{571E2066-D850-1023-BB16-F3693E0467E0}"/>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Tree>
    <p:extLst>
      <p:ext uri="{BB962C8B-B14F-4D97-AF65-F5344CB8AC3E}">
        <p14:creationId xmlns:p14="http://schemas.microsoft.com/office/powerpoint/2010/main" val="345048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574E92-644D-1CAA-2D54-AEC8F0B3A50A}"/>
              </a:ext>
            </a:extLst>
          </p:cNvPr>
          <p:cNvSpPr>
            <a:spLocks noGrp="1"/>
          </p:cNvSpPr>
          <p:nvPr>
            <p:ph type="title"/>
          </p:nvPr>
        </p:nvSpPr>
        <p:spPr/>
        <p:txBody>
          <a:bodyPr/>
          <a:lstStyle/>
          <a:p>
            <a:r>
              <a:rPr lang="nb-NO"/>
              <a:t>Synsvinkel  </a:t>
            </a:r>
          </a:p>
        </p:txBody>
      </p:sp>
      <p:sp>
        <p:nvSpPr>
          <p:cNvPr id="3" name="Plassholder for innhold 2">
            <a:extLst>
              <a:ext uri="{FF2B5EF4-FFF2-40B4-BE49-F238E27FC236}">
                <a16:creationId xmlns:a16="http://schemas.microsoft.com/office/drawing/2014/main" id="{860DEFD1-DD66-8616-C039-F7BA9A59BAAE}"/>
              </a:ext>
            </a:extLst>
          </p:cNvPr>
          <p:cNvSpPr>
            <a:spLocks noGrp="1"/>
          </p:cNvSpPr>
          <p:nvPr>
            <p:ph idx="1"/>
          </p:nvPr>
        </p:nvSpPr>
        <p:spPr>
          <a:xfrm>
            <a:off x="838200" y="2141537"/>
            <a:ext cx="10515600" cy="4351338"/>
          </a:xfrm>
        </p:spPr>
        <p:txBody>
          <a:bodyPr vert="horz" lIns="91440" tIns="45720" rIns="91440" bIns="45720" rtlCol="0" anchor="t">
            <a:normAutofit/>
          </a:bodyPr>
          <a:lstStyle/>
          <a:p>
            <a:pPr marL="0" indent="0">
              <a:buNone/>
            </a:pPr>
            <a:r>
              <a:rPr lang="nn-NO" b="1"/>
              <a:t>Synsvinkelen i teksten ligg hos Inga. Vi blir berre kjent med dei andre karakterane gjennom kva dei seier og gjer, eller korleis Inga oppfattar dei. Kva skjer om du endrar synsvinkelen? </a:t>
            </a:r>
            <a:endParaRPr lang="nn-NO" b="1">
              <a:cs typeface="Calibri"/>
            </a:endParaRPr>
          </a:p>
          <a:p>
            <a:pPr marL="0" indent="0">
              <a:buNone/>
            </a:pPr>
            <a:endParaRPr lang="nn-NO" b="1">
              <a:cs typeface="Calibri"/>
            </a:endParaRPr>
          </a:p>
          <a:p>
            <a:pPr marL="0" indent="0">
              <a:buNone/>
            </a:pPr>
            <a:r>
              <a:rPr lang="nn-NO" b="1"/>
              <a:t>Skriv om ei scene frå romanen med ein annan synsvinkel. Synsvinkelen skal anten liggje hos Nils, Jenny, Eva eller Kalle. </a:t>
            </a:r>
            <a:endParaRPr lang="nn-NO" b="1">
              <a:cs typeface="Calibri"/>
            </a:endParaRPr>
          </a:p>
          <a:p>
            <a:endParaRPr lang="nn-NO" b="1">
              <a:cs typeface="Calibri"/>
            </a:endParaRPr>
          </a:p>
        </p:txBody>
      </p:sp>
      <p:pic>
        <p:nvPicPr>
          <p:cNvPr id="5" name="Bilde 4" descr="Et bilde som inneholder kunst, grafisk design, Grafikk, Fargerikt&#10;&#10;Automatisk generert beskrivelse">
            <a:extLst>
              <a:ext uri="{FF2B5EF4-FFF2-40B4-BE49-F238E27FC236}">
                <a16:creationId xmlns:a16="http://schemas.microsoft.com/office/drawing/2014/main" id="{F3493105-9400-E2F3-E6FC-A17A78BB6B47}"/>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Tree>
    <p:extLst>
      <p:ext uri="{BB962C8B-B14F-4D97-AF65-F5344CB8AC3E}">
        <p14:creationId xmlns:p14="http://schemas.microsoft.com/office/powerpoint/2010/main" val="57233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BCB09319-8E43-C918-FFC7-7E22FA309033}"/>
              </a:ext>
            </a:extLst>
          </p:cNvPr>
          <p:cNvSpPr>
            <a:spLocks noGrp="1"/>
          </p:cNvSpPr>
          <p:nvPr>
            <p:ph idx="1"/>
          </p:nvPr>
        </p:nvSpPr>
        <p:spPr>
          <a:xfrm>
            <a:off x="739941" y="574340"/>
            <a:ext cx="10712117" cy="6083133"/>
          </a:xfrm>
        </p:spPr>
        <p:txBody>
          <a:bodyPr vert="horz" lIns="91440" tIns="45720" rIns="91440" bIns="45720" rtlCol="0" anchor="t">
            <a:normAutofit fontScale="85000" lnSpcReduction="20000"/>
          </a:bodyPr>
          <a:lstStyle/>
          <a:p>
            <a:pPr marL="0" indent="0" algn="ctr">
              <a:buNone/>
            </a:pPr>
            <a:r>
              <a:rPr lang="nb-NO" sz="3600"/>
              <a:t>«Å være femten år er som å gå på ski. </a:t>
            </a:r>
          </a:p>
          <a:p>
            <a:pPr marL="0" indent="0" algn="ctr">
              <a:buNone/>
            </a:pPr>
            <a:r>
              <a:rPr lang="nb-NO" sz="3600"/>
              <a:t>Det har gått bra til nå. </a:t>
            </a:r>
          </a:p>
          <a:p>
            <a:pPr marL="0" indent="0" algn="ctr">
              <a:buNone/>
            </a:pPr>
            <a:r>
              <a:rPr lang="nb-NO" sz="3600"/>
              <a:t>Fin glid, sola skinner, pappa har smurt skia, og mamma har</a:t>
            </a:r>
          </a:p>
          <a:p>
            <a:pPr marL="0" indent="0" algn="ctr">
              <a:buNone/>
            </a:pPr>
            <a:r>
              <a:rPr lang="nb-NO" sz="3600"/>
              <a:t>Kvikk Lunsj i sekken. </a:t>
            </a:r>
          </a:p>
          <a:p>
            <a:pPr marL="0" indent="0" algn="ctr">
              <a:buNone/>
            </a:pPr>
            <a:endParaRPr lang="nb-NO" sz="3600"/>
          </a:p>
          <a:p>
            <a:pPr marL="0" indent="0" algn="ctr">
              <a:buNone/>
            </a:pPr>
            <a:r>
              <a:rPr lang="nb-NO" sz="3600"/>
              <a:t>Men plutselig deler sporene seg. </a:t>
            </a:r>
          </a:p>
          <a:p>
            <a:pPr marL="0" indent="0" algn="ctr">
              <a:buNone/>
            </a:pPr>
            <a:endParaRPr lang="nb-NO" sz="3600"/>
          </a:p>
          <a:p>
            <a:pPr marL="0" indent="0" algn="ctr">
              <a:buNone/>
            </a:pPr>
            <a:r>
              <a:rPr lang="nb-NO" sz="3600"/>
              <a:t>Den ene skia går den ene veien, og den andre skia går den</a:t>
            </a:r>
          </a:p>
          <a:p>
            <a:pPr marL="0" indent="0" algn="ctr">
              <a:buNone/>
            </a:pPr>
            <a:r>
              <a:rPr lang="nb-NO" sz="3600"/>
              <a:t>andre veien, og det ene sporet er barndommen din, og det </a:t>
            </a:r>
          </a:p>
          <a:p>
            <a:pPr marL="0" indent="0" algn="ctr">
              <a:buNone/>
            </a:pPr>
            <a:r>
              <a:rPr lang="nb-NO" sz="3600"/>
              <a:t>andre er livet videre, og skia bare glir ut til hver side, </a:t>
            </a:r>
          </a:p>
          <a:p>
            <a:pPr marL="0" indent="0" algn="ctr">
              <a:buNone/>
            </a:pPr>
            <a:r>
              <a:rPr lang="nb-NO" sz="3600"/>
              <a:t>og du står der og spriker» </a:t>
            </a:r>
          </a:p>
          <a:p>
            <a:pPr marL="0" indent="0">
              <a:buNone/>
            </a:pPr>
            <a:endParaRPr lang="nb-NO"/>
          </a:p>
          <a:p>
            <a:pPr marL="0" indent="0">
              <a:buNone/>
            </a:pPr>
            <a:r>
              <a:rPr lang="nn-NO"/>
              <a:t>			(Utdrag frå </a:t>
            </a:r>
            <a:r>
              <a:rPr lang="nn-NO" i="1"/>
              <a:t>Til Ungdommen. </a:t>
            </a:r>
            <a:r>
              <a:rPr lang="nn-NO" i="1" err="1"/>
              <a:t>Monologer</a:t>
            </a:r>
            <a:r>
              <a:rPr lang="nn-NO"/>
              <a:t> (Skåber 2018, s. 86)</a:t>
            </a:r>
            <a:endParaRPr lang="nn-NO">
              <a:cs typeface="Calibri"/>
            </a:endParaRPr>
          </a:p>
        </p:txBody>
      </p:sp>
      <p:pic>
        <p:nvPicPr>
          <p:cNvPr id="10" name="Bilde 9" descr="Et bilde som inneholder tre, vinter, snø">
            <a:extLst>
              <a:ext uri="{FF2B5EF4-FFF2-40B4-BE49-F238E27FC236}">
                <a16:creationId xmlns:a16="http://schemas.microsoft.com/office/drawing/2014/main" id="{86596892-E5E4-56A3-F37D-1D18C9CF1798}"/>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Tree>
    <p:extLst>
      <p:ext uri="{BB962C8B-B14F-4D97-AF65-F5344CB8AC3E}">
        <p14:creationId xmlns:p14="http://schemas.microsoft.com/office/powerpoint/2010/main" val="290829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08D30FBF-6AB3-953E-63BD-166CD3A2653B}"/>
              </a:ext>
            </a:extLst>
          </p:cNvPr>
          <p:cNvSpPr>
            <a:spLocks noGrp="1"/>
          </p:cNvSpPr>
          <p:nvPr>
            <p:ph idx="1"/>
          </p:nvPr>
        </p:nvSpPr>
        <p:spPr>
          <a:xfrm>
            <a:off x="433137" y="657726"/>
            <a:ext cx="11165305" cy="5919537"/>
          </a:xfrm>
        </p:spPr>
        <p:txBody>
          <a:bodyPr vert="horz" lIns="91440" tIns="45720" rIns="91440" bIns="45720" rtlCol="0" anchor="t">
            <a:normAutofit fontScale="70000" lnSpcReduction="20000"/>
          </a:bodyPr>
          <a:lstStyle/>
          <a:p>
            <a:pPr marL="0" indent="0">
              <a:lnSpc>
                <a:spcPct val="120000"/>
              </a:lnSpc>
              <a:buNone/>
            </a:pPr>
            <a:r>
              <a:rPr lang="nn-NO" sz="5200"/>
              <a:t>«Rusa av forelsking»</a:t>
            </a:r>
            <a:endParaRPr lang="nn-NO" sz="5200">
              <a:cs typeface="Calibri"/>
            </a:endParaRPr>
          </a:p>
          <a:p>
            <a:pPr marL="0" indent="0" algn="l">
              <a:lnSpc>
                <a:spcPct val="120000"/>
              </a:lnSpc>
              <a:buNone/>
            </a:pPr>
            <a:endParaRPr lang="nn-NO" b="1" i="0">
              <a:solidFill>
                <a:srgbClr val="444444"/>
              </a:solidFill>
              <a:effectLst/>
              <a:latin typeface="Source Sans Pro" panose="020B0503030403020204" pitchFamily="34" charset="0"/>
              <a:ea typeface="Source Sans Pro"/>
            </a:endParaRPr>
          </a:p>
          <a:p>
            <a:pPr marL="0" indent="0">
              <a:lnSpc>
                <a:spcPct val="120000"/>
              </a:lnSpc>
              <a:buNone/>
            </a:pPr>
            <a:r>
              <a:rPr lang="nn-NO" sz="3900">
                <a:ea typeface="+mn-lt"/>
                <a:cs typeface="+mn-lt"/>
              </a:rPr>
              <a:t>Ein forelska person kan mellom anna kjenne auka puls, kribling i magen, få varme kinn, større pupillar og kjenne seg liksom rusa. Under ei forelsking kan det skje kjemiske endringar i hjernen, seier hjerneforskarar. Dei har sett likskapar mellom ein forelska hjerne og ein hjerne påverka av rusmiddel. Begge tilstandar kan gjere at hjernen produserer fleire kjemiske signalstoff, mellom anna dopamin. Det blir kalla lykkehormon og er ein av grunnane til at vi kan gå inn i ei “boble” eller vere i ei “tåke” når vi er forelska.</a:t>
            </a:r>
            <a:endParaRPr lang="nn-NO">
              <a:ea typeface="+mn-lt"/>
              <a:cs typeface="+mn-lt"/>
            </a:endParaRPr>
          </a:p>
          <a:p>
            <a:pPr marL="0" indent="0">
              <a:lnSpc>
                <a:spcPct val="120000"/>
              </a:lnSpc>
              <a:buNone/>
            </a:pPr>
            <a:endParaRPr lang="nn-NO">
              <a:cs typeface="Calibri"/>
            </a:endParaRPr>
          </a:p>
          <a:p>
            <a:pPr marL="0" indent="0">
              <a:lnSpc>
                <a:spcPct val="120000"/>
              </a:lnSpc>
              <a:buNone/>
            </a:pPr>
            <a:endParaRPr lang="nn-NO">
              <a:cs typeface="Calibri"/>
            </a:endParaRPr>
          </a:p>
          <a:p>
            <a:pPr marL="457200" lvl="1" indent="0">
              <a:lnSpc>
                <a:spcPct val="120000"/>
              </a:lnSpc>
              <a:buNone/>
            </a:pPr>
            <a:r>
              <a:rPr lang="nn-NO"/>
              <a:t>							(</a:t>
            </a:r>
            <a:r>
              <a:rPr lang="nn-NO" err="1"/>
              <a:t>Kühle</a:t>
            </a:r>
            <a:r>
              <a:rPr lang="nn-NO"/>
              <a:t>-Hansen, S. (2022, 5. januar). </a:t>
            </a:r>
            <a:endParaRPr lang="nn-NO">
              <a:cs typeface="Calibri"/>
            </a:endParaRPr>
          </a:p>
        </p:txBody>
      </p:sp>
      <p:pic>
        <p:nvPicPr>
          <p:cNvPr id="5" name="Bilde 4" descr="Et bilde som inneholder kunst, maling, boble, kreativitet">
            <a:extLst>
              <a:ext uri="{FF2B5EF4-FFF2-40B4-BE49-F238E27FC236}">
                <a16:creationId xmlns:a16="http://schemas.microsoft.com/office/drawing/2014/main" id="{804337CC-57FB-0762-5B74-73D15D23ED25}"/>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Tree>
    <p:extLst>
      <p:ext uri="{BB962C8B-B14F-4D97-AF65-F5344CB8AC3E}">
        <p14:creationId xmlns:p14="http://schemas.microsoft.com/office/powerpoint/2010/main" val="11609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elektronikk, datamaskin, tekst, Utgangsenhet&#10;&#10;Automatisk generert beskrivelse">
            <a:extLst>
              <a:ext uri="{FF2B5EF4-FFF2-40B4-BE49-F238E27FC236}">
                <a16:creationId xmlns:a16="http://schemas.microsoft.com/office/drawing/2014/main" id="{9890B692-7744-3DE2-9A3C-641D57724F5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501" y="0"/>
            <a:ext cx="6858000" cy="6858000"/>
          </a:xfrm>
          <a:prstGeom prst="rect">
            <a:avLst/>
          </a:prstGeom>
        </p:spPr>
      </p:pic>
      <p:sp>
        <p:nvSpPr>
          <p:cNvPr id="2" name="Tittel 1">
            <a:extLst>
              <a:ext uri="{FF2B5EF4-FFF2-40B4-BE49-F238E27FC236}">
                <a16:creationId xmlns:a16="http://schemas.microsoft.com/office/drawing/2014/main" id="{0CB1F286-E5E7-8A2C-40D7-F445107B1C53}"/>
              </a:ext>
            </a:extLst>
          </p:cNvPr>
          <p:cNvSpPr>
            <a:spLocks noGrp="1"/>
          </p:cNvSpPr>
          <p:nvPr>
            <p:ph type="title"/>
          </p:nvPr>
        </p:nvSpPr>
        <p:spPr>
          <a:xfrm>
            <a:off x="838200" y="140535"/>
            <a:ext cx="10515600" cy="1325563"/>
          </a:xfrm>
        </p:spPr>
        <p:txBody>
          <a:bodyPr/>
          <a:lstStyle/>
          <a:p>
            <a:r>
              <a:rPr lang="nn-NO"/>
              <a:t>Skriveoppgåve – essay  </a:t>
            </a:r>
            <a:endParaRPr lang="nn-NO">
              <a:cs typeface="Calibri Light"/>
            </a:endParaRPr>
          </a:p>
        </p:txBody>
      </p:sp>
      <p:sp>
        <p:nvSpPr>
          <p:cNvPr id="3" name="Plassholder for innhold 2">
            <a:extLst>
              <a:ext uri="{FF2B5EF4-FFF2-40B4-BE49-F238E27FC236}">
                <a16:creationId xmlns:a16="http://schemas.microsoft.com/office/drawing/2014/main" id="{E694FA34-F95F-F0B7-C5F6-A2AC20D0D87B}"/>
              </a:ext>
            </a:extLst>
          </p:cNvPr>
          <p:cNvSpPr>
            <a:spLocks noGrp="1"/>
          </p:cNvSpPr>
          <p:nvPr>
            <p:ph idx="1"/>
          </p:nvPr>
        </p:nvSpPr>
        <p:spPr>
          <a:xfrm>
            <a:off x="7311189" y="803316"/>
            <a:ext cx="4447674" cy="5486399"/>
          </a:xfrm>
        </p:spPr>
        <p:txBody>
          <a:bodyPr vert="horz" lIns="91440" tIns="45720" rIns="91440" bIns="45720" rtlCol="0" anchor="t">
            <a:normAutofit lnSpcReduction="10000"/>
          </a:bodyPr>
          <a:lstStyle/>
          <a:p>
            <a:pPr marL="0" indent="0">
              <a:buNone/>
            </a:pPr>
            <a:r>
              <a:rPr lang="nn-NO" b="1"/>
              <a:t>Skriv eit essay der du utforskar korleis det er å vere forelska. Bruk døme frå dei fire tekstane :</a:t>
            </a:r>
            <a:endParaRPr lang="nn-NO" b="1">
              <a:cs typeface="Calibri"/>
            </a:endParaRPr>
          </a:p>
          <a:p>
            <a:pPr marL="0" indent="0">
              <a:buNone/>
            </a:pPr>
            <a:endParaRPr lang="nn-NO">
              <a:cs typeface="Calibri"/>
            </a:endParaRPr>
          </a:p>
          <a:p>
            <a:r>
              <a:rPr lang="nn-NO" i="1"/>
              <a:t>Hjartespreng </a:t>
            </a:r>
            <a:br>
              <a:rPr lang="nn-NO" i="1"/>
            </a:br>
            <a:r>
              <a:rPr lang="nn-NO"/>
              <a:t>(</a:t>
            </a:r>
            <a:r>
              <a:rPr lang="nn-NO" err="1"/>
              <a:t>Sæterbakk</a:t>
            </a:r>
            <a:r>
              <a:rPr lang="nn-NO"/>
              <a:t>, 2023)</a:t>
            </a:r>
            <a:endParaRPr lang="nn-NO">
              <a:cs typeface="Calibri"/>
            </a:endParaRPr>
          </a:p>
          <a:p>
            <a:r>
              <a:rPr lang="nn-NO"/>
              <a:t>«Slå, </a:t>
            </a:r>
            <a:r>
              <a:rPr lang="nn-NO" err="1"/>
              <a:t>hjerte</a:t>
            </a:r>
            <a:r>
              <a:rPr lang="nn-NO"/>
              <a:t> slå» </a:t>
            </a:r>
            <a:br>
              <a:rPr lang="nn-NO"/>
            </a:br>
            <a:r>
              <a:rPr lang="nn-NO"/>
              <a:t>(Holsten, 2022)</a:t>
            </a:r>
            <a:endParaRPr lang="nn-NO">
              <a:cs typeface="Calibri"/>
            </a:endParaRPr>
          </a:p>
          <a:p>
            <a:r>
              <a:rPr lang="nn-NO" i="1"/>
              <a:t>Til ungdommen</a:t>
            </a:r>
            <a:r>
              <a:rPr lang="nn-NO"/>
              <a:t> </a:t>
            </a:r>
            <a:br>
              <a:rPr lang="nn-NO"/>
            </a:br>
            <a:r>
              <a:rPr lang="nn-NO"/>
              <a:t>(Skåber, 2018) </a:t>
            </a:r>
          </a:p>
          <a:p>
            <a:r>
              <a:rPr lang="nn-NO"/>
              <a:t>«Forelsking og forhold» (</a:t>
            </a:r>
            <a:r>
              <a:rPr lang="nn-NO" err="1"/>
              <a:t>Kühle</a:t>
            </a:r>
            <a:r>
              <a:rPr lang="nn-NO"/>
              <a:t>-Hansen, 2022) </a:t>
            </a:r>
            <a:endParaRPr lang="nn-NO">
              <a:cs typeface="Calibri"/>
            </a:endParaRPr>
          </a:p>
          <a:p>
            <a:pPr marL="0" indent="0">
              <a:buNone/>
            </a:pPr>
            <a:endParaRPr lang="nn-NO">
              <a:cs typeface="Calibri"/>
            </a:endParaRPr>
          </a:p>
          <a:p>
            <a:pPr marL="0" indent="0">
              <a:buNone/>
            </a:pPr>
            <a:endParaRPr lang="nn-NO">
              <a:cs typeface="Calibri"/>
            </a:endParaRPr>
          </a:p>
          <a:p>
            <a:pPr marL="0" indent="0">
              <a:buNone/>
            </a:pPr>
            <a:endParaRPr lang="nn-NO">
              <a:cs typeface="Calibri"/>
            </a:endParaRPr>
          </a:p>
        </p:txBody>
      </p:sp>
    </p:spTree>
    <p:extLst>
      <p:ext uri="{BB962C8B-B14F-4D97-AF65-F5344CB8AC3E}">
        <p14:creationId xmlns:p14="http://schemas.microsoft.com/office/powerpoint/2010/main" val="270645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AA773D-EE3C-9BF5-191F-D035FA6A75BC}"/>
              </a:ext>
            </a:extLst>
          </p:cNvPr>
          <p:cNvSpPr>
            <a:spLocks noGrp="1"/>
          </p:cNvSpPr>
          <p:nvPr>
            <p:ph type="title"/>
          </p:nvPr>
        </p:nvSpPr>
        <p:spPr>
          <a:xfrm>
            <a:off x="838200" y="1641752"/>
            <a:ext cx="4391025" cy="1323439"/>
          </a:xfrm>
        </p:spPr>
        <p:txBody>
          <a:bodyPr anchor="t">
            <a:normAutofit/>
          </a:bodyPr>
          <a:lstStyle/>
          <a:p>
            <a:r>
              <a:rPr lang="nn-NO" sz="4000"/>
              <a:t>Hjartespreng</a:t>
            </a:r>
            <a:endParaRPr lang="nn-NO" sz="4000">
              <a:cs typeface="Calibri Light"/>
            </a:endParaRPr>
          </a:p>
        </p:txBody>
      </p:sp>
      <p:pic>
        <p:nvPicPr>
          <p:cNvPr id="5" name="Bilde 4" descr="Et bilde som inneholder kunst, Fraktal kunst, psykedelisk kunst, Moderne kunst&#10;&#10;Automatisk generert beskrivelse">
            <a:extLst>
              <a:ext uri="{FF2B5EF4-FFF2-40B4-BE49-F238E27FC236}">
                <a16:creationId xmlns:a16="http://schemas.microsoft.com/office/drawing/2014/main" id="{18378B6B-3731-0976-B767-11D4154043EB}"/>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1105" r="-3" b="-3"/>
          <a:stretch/>
        </p:blipFill>
        <p:spPr>
          <a:xfrm>
            <a:off x="0" y="-1174532"/>
            <a:ext cx="12175958" cy="10823858"/>
          </a:xfrm>
          <a:prstGeom prst="rect">
            <a:avLst/>
          </a:prstGeom>
        </p:spPr>
      </p:pic>
      <p:sp>
        <p:nvSpPr>
          <p:cNvPr id="3" name="Plassholder for innhold 2">
            <a:extLst>
              <a:ext uri="{FF2B5EF4-FFF2-40B4-BE49-F238E27FC236}">
                <a16:creationId xmlns:a16="http://schemas.microsoft.com/office/drawing/2014/main" id="{4D5BD1F5-A42B-F3F2-3D25-2C19DEDA7343}"/>
              </a:ext>
            </a:extLst>
          </p:cNvPr>
          <p:cNvSpPr>
            <a:spLocks noGrp="1"/>
          </p:cNvSpPr>
          <p:nvPr>
            <p:ph idx="1"/>
          </p:nvPr>
        </p:nvSpPr>
        <p:spPr>
          <a:xfrm>
            <a:off x="838200" y="2761948"/>
            <a:ext cx="9416214" cy="2454300"/>
          </a:xfrm>
        </p:spPr>
        <p:txBody>
          <a:bodyPr vert="horz" lIns="91440" tIns="45720" rIns="91440" bIns="45720" rtlCol="0" anchor="t">
            <a:normAutofit lnSpcReduction="10000"/>
          </a:bodyPr>
          <a:lstStyle/>
          <a:p>
            <a:pPr marL="0" indent="0">
              <a:buNone/>
            </a:pPr>
            <a:r>
              <a:rPr lang="nn-NO" sz="3200" b="1"/>
              <a:t>Kva for andre metaforar kan du lage med utgangspunkt i «Hjarte»?</a:t>
            </a:r>
            <a:endParaRPr lang="nn-NO" sz="3200" b="1">
              <a:cs typeface="Calibri"/>
            </a:endParaRPr>
          </a:p>
          <a:p>
            <a:pPr marL="0" indent="0">
              <a:buNone/>
            </a:pPr>
            <a:endParaRPr lang="nn-NO" sz="3200">
              <a:cs typeface="Calibri"/>
            </a:endParaRPr>
          </a:p>
          <a:p>
            <a:pPr marL="0" indent="0">
              <a:buNone/>
            </a:pPr>
            <a:r>
              <a:rPr lang="nn-NO" sz="3200" i="1"/>
              <a:t>Hjarte…</a:t>
            </a:r>
            <a:endParaRPr lang="nn-NO" sz="3200" i="1">
              <a:cs typeface="Calibri"/>
            </a:endParaRPr>
          </a:p>
          <a:p>
            <a:pPr marL="0" indent="0">
              <a:buNone/>
            </a:pPr>
            <a:r>
              <a:rPr lang="nn-NO" sz="3200" i="1"/>
              <a:t>Hjarte…</a:t>
            </a:r>
            <a:endParaRPr lang="nn-NO" sz="3200" i="1">
              <a:cs typeface="Calibri"/>
            </a:endParaRPr>
          </a:p>
          <a:p>
            <a:endParaRPr lang="nn-NO" sz="3200">
              <a:cs typeface="Calibri"/>
            </a:endParaRPr>
          </a:p>
          <a:p>
            <a:endParaRPr lang="nn-NO" sz="3200">
              <a:cs typeface="Calibri"/>
            </a:endParaRPr>
          </a:p>
        </p:txBody>
      </p:sp>
    </p:spTree>
    <p:extLst>
      <p:ext uri="{BB962C8B-B14F-4D97-AF65-F5344CB8AC3E}">
        <p14:creationId xmlns:p14="http://schemas.microsoft.com/office/powerpoint/2010/main" val="386869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EA56AA2-6C99-AE9F-D412-DEAA9D7EAE53}"/>
              </a:ext>
            </a:extLst>
          </p:cNvPr>
          <p:cNvSpPr>
            <a:spLocks noGrp="1"/>
          </p:cNvSpPr>
          <p:nvPr>
            <p:ph type="title"/>
          </p:nvPr>
        </p:nvSpPr>
        <p:spPr/>
        <p:txBody>
          <a:bodyPr/>
          <a:lstStyle/>
          <a:p>
            <a:r>
              <a:rPr lang="nb-NO"/>
              <a:t>Kjelder</a:t>
            </a:r>
          </a:p>
        </p:txBody>
      </p:sp>
      <p:sp>
        <p:nvSpPr>
          <p:cNvPr id="3" name="Plassholder for innhold 2">
            <a:extLst>
              <a:ext uri="{FF2B5EF4-FFF2-40B4-BE49-F238E27FC236}">
                <a16:creationId xmlns:a16="http://schemas.microsoft.com/office/drawing/2014/main" id="{3DB16334-BC00-DBA3-D70D-4BBEF3E41BEC}"/>
              </a:ext>
            </a:extLst>
          </p:cNvPr>
          <p:cNvSpPr>
            <a:spLocks noGrp="1"/>
          </p:cNvSpPr>
          <p:nvPr>
            <p:ph idx="1"/>
          </p:nvPr>
        </p:nvSpPr>
        <p:spPr/>
        <p:txBody>
          <a:bodyPr vert="horz" lIns="91440" tIns="45720" rIns="91440" bIns="45720" rtlCol="0" anchor="t">
            <a:normAutofit/>
          </a:bodyPr>
          <a:lstStyle/>
          <a:p>
            <a:pPr marL="0" indent="0">
              <a:buNone/>
            </a:pPr>
            <a:r>
              <a:rPr lang="nb-NO" kern="100" err="1">
                <a:effectLst/>
                <a:latin typeface="Calibri"/>
                <a:ea typeface="Calibri" panose="020F0502020204030204" pitchFamily="34" charset="0"/>
                <a:cs typeface="Times New Roman"/>
              </a:rPr>
              <a:t>Holsten</a:t>
            </a:r>
            <a:r>
              <a:rPr lang="nb-NO" kern="100">
                <a:effectLst/>
                <a:latin typeface="Calibri"/>
                <a:ea typeface="Calibri" panose="020F0502020204030204" pitchFamily="34" charset="0"/>
                <a:cs typeface="Times New Roman"/>
              </a:rPr>
              <a:t>, C. (2022) Slå hjerte, slå [</a:t>
            </a:r>
            <a:r>
              <a:rPr lang="nb-NO" kern="100">
                <a:latin typeface="Calibri"/>
                <a:ea typeface="Calibri" panose="020F0502020204030204" pitchFamily="34" charset="0"/>
                <a:cs typeface="Times New Roman"/>
              </a:rPr>
              <a:t>Song</a:t>
            </a:r>
            <a:r>
              <a:rPr lang="nb-NO" kern="100">
                <a:effectLst/>
                <a:latin typeface="Calibri"/>
                <a:ea typeface="Calibri" panose="020F0502020204030204" pitchFamily="34" charset="0"/>
                <a:cs typeface="Times New Roman"/>
              </a:rPr>
              <a:t>]. På Bak en fasade. Warner Music Norway AS</a:t>
            </a:r>
          </a:p>
          <a:p>
            <a:pPr marL="0" indent="0">
              <a:buNone/>
            </a:pPr>
            <a:r>
              <a:rPr lang="nb-NO" kern="100" err="1">
                <a:effectLst/>
                <a:latin typeface="Calibri"/>
                <a:ea typeface="Calibri" panose="020F0502020204030204" pitchFamily="34" charset="0"/>
                <a:cs typeface="Times New Roman"/>
              </a:rPr>
              <a:t>Kühle</a:t>
            </a:r>
            <a:r>
              <a:rPr lang="nb-NO" kern="100">
                <a:effectLst/>
                <a:latin typeface="Calibri"/>
                <a:ea typeface="Calibri" panose="020F0502020204030204" pitchFamily="34" charset="0"/>
                <a:cs typeface="Times New Roman"/>
              </a:rPr>
              <a:t>-Hansen, S. (2022, 5. januar). </a:t>
            </a:r>
            <a:r>
              <a:rPr lang="nb-NO" i="1" kern="100">
                <a:latin typeface="Calibri"/>
                <a:ea typeface="Calibri" panose="020F0502020204030204" pitchFamily="34" charset="0"/>
                <a:cs typeface="Times New Roman"/>
              </a:rPr>
              <a:t>Forelsking</a:t>
            </a:r>
            <a:r>
              <a:rPr lang="nb-NO" i="1" kern="100">
                <a:effectLst/>
                <a:latin typeface="Calibri"/>
                <a:ea typeface="Calibri" panose="020F0502020204030204" pitchFamily="34" charset="0"/>
                <a:cs typeface="Times New Roman"/>
              </a:rPr>
              <a:t> og forhold. </a:t>
            </a:r>
            <a:r>
              <a:rPr lang="nb-NO" kern="100">
                <a:effectLst/>
                <a:latin typeface="Calibri"/>
                <a:ea typeface="Calibri" panose="020F0502020204030204" pitchFamily="34" charset="0"/>
                <a:cs typeface="Times New Roman"/>
              </a:rPr>
              <a:t>NDLA. </a:t>
            </a:r>
            <a:r>
              <a:rPr lang="nb-NO" kern="100">
                <a:effectLst/>
                <a:ea typeface="+mn-lt"/>
                <a:cs typeface="+mn-lt"/>
              </a:rPr>
              <a:t>https://ndla.no/</a:t>
            </a:r>
            <a:r>
              <a:rPr lang="nb-NO" kern="100">
                <a:ea typeface="+mn-lt"/>
                <a:cs typeface="+mn-lt"/>
              </a:rPr>
              <a:t>nn/</a:t>
            </a:r>
            <a:r>
              <a:rPr lang="nb-NO" kern="100">
                <a:effectLst/>
                <a:ea typeface="+mn-lt"/>
                <a:cs typeface="+mn-lt"/>
              </a:rPr>
              <a:t>article/34205</a:t>
            </a:r>
          </a:p>
          <a:p>
            <a:pPr marL="0" indent="0">
              <a:buNone/>
            </a:pPr>
            <a:r>
              <a:rPr lang="nb-NO" kern="100" err="1">
                <a:latin typeface="Calibri"/>
                <a:ea typeface="Calibri" panose="020F0502020204030204" pitchFamily="34" charset="0"/>
                <a:cs typeface="Times New Roman"/>
              </a:rPr>
              <a:t>Sæterbakk</a:t>
            </a:r>
            <a:r>
              <a:rPr lang="nb-NO" kern="100">
                <a:latin typeface="Calibri"/>
                <a:ea typeface="Calibri" panose="020F0502020204030204" pitchFamily="34" charset="0"/>
                <a:cs typeface="Times New Roman"/>
              </a:rPr>
              <a:t>, I.J (2023).</a:t>
            </a:r>
            <a:r>
              <a:rPr lang="nb-NO" i="1" kern="100">
                <a:latin typeface="Calibri"/>
                <a:ea typeface="Calibri" panose="020F0502020204030204" pitchFamily="34" charset="0"/>
                <a:cs typeface="Times New Roman"/>
              </a:rPr>
              <a:t> </a:t>
            </a:r>
            <a:r>
              <a:rPr lang="nb-NO" i="1" kern="100" err="1">
                <a:latin typeface="Calibri"/>
                <a:ea typeface="Calibri" panose="020F0502020204030204" pitchFamily="34" charset="0"/>
                <a:cs typeface="Times New Roman"/>
              </a:rPr>
              <a:t>Hjartespreng</a:t>
            </a:r>
            <a:r>
              <a:rPr lang="nb-NO" kern="100">
                <a:latin typeface="Calibri"/>
                <a:ea typeface="Calibri" panose="020F0502020204030204" pitchFamily="34" charset="0"/>
                <a:cs typeface="Times New Roman"/>
              </a:rPr>
              <a:t>. Aschehoug. </a:t>
            </a:r>
            <a:endParaRPr lang="nb-NO" kern="100">
              <a:effectLst/>
              <a:latin typeface="Calibri"/>
              <a:ea typeface="Calibri" panose="020F0502020204030204" pitchFamily="34" charset="0"/>
              <a:cs typeface="Times New Roman" panose="02020603050405020304" pitchFamily="18" charset="0"/>
            </a:endParaRPr>
          </a:p>
          <a:p>
            <a:pPr marL="0" indent="0">
              <a:buNone/>
            </a:pPr>
            <a:r>
              <a:rPr lang="nb-NO" kern="100">
                <a:effectLst/>
                <a:latin typeface="Calibri"/>
                <a:ea typeface="Calibri" panose="020F0502020204030204" pitchFamily="34" charset="0"/>
                <a:cs typeface="Times New Roman"/>
              </a:rPr>
              <a:t>Skåber, L. (2018). </a:t>
            </a:r>
            <a:r>
              <a:rPr lang="nb-NO" i="1" kern="100">
                <a:effectLst/>
                <a:latin typeface="Calibri"/>
                <a:ea typeface="Calibri" panose="020F0502020204030204" pitchFamily="34" charset="0"/>
                <a:cs typeface="Times New Roman"/>
              </a:rPr>
              <a:t>Til Ungdommen. Monologer. </a:t>
            </a:r>
            <a:r>
              <a:rPr lang="nb-NO" kern="100">
                <a:effectLst/>
                <a:latin typeface="Calibri"/>
                <a:ea typeface="Calibri" panose="020F0502020204030204" pitchFamily="34" charset="0"/>
                <a:cs typeface="Times New Roman"/>
              </a:rPr>
              <a:t>Pitch Forlag</a:t>
            </a:r>
            <a:endParaRPr lang="nb-NO" kern="100">
              <a:latin typeface="Calibri"/>
              <a:ea typeface="Calibri" panose="020F0502020204030204" pitchFamily="34" charset="0"/>
              <a:cs typeface="Times New Roman"/>
            </a:endParaRPr>
          </a:p>
          <a:p>
            <a:pPr marL="0" indent="0">
              <a:buNone/>
            </a:pPr>
            <a:endParaRPr lang="nb-NO" sz="4000"/>
          </a:p>
          <a:p>
            <a:pPr marL="0" indent="0">
              <a:buNone/>
            </a:pPr>
            <a:r>
              <a:rPr lang="nb-NO" kern="100">
                <a:latin typeface="Calibri"/>
                <a:ea typeface="Calibri" panose="020F0502020204030204" pitchFamily="34" charset="0"/>
                <a:cs typeface="Times New Roman"/>
              </a:rPr>
              <a:t>Alle bakgrunnsbilda er henta </a:t>
            </a:r>
            <a:r>
              <a:rPr lang="nb-NO" kern="100" err="1">
                <a:latin typeface="Calibri"/>
                <a:ea typeface="Calibri" panose="020F0502020204030204" pitchFamily="34" charset="0"/>
                <a:cs typeface="Times New Roman"/>
              </a:rPr>
              <a:t>frå</a:t>
            </a:r>
            <a:r>
              <a:rPr lang="nb-NO" kern="100">
                <a:latin typeface="Calibri"/>
                <a:ea typeface="Calibri" panose="020F0502020204030204" pitchFamily="34" charset="0"/>
                <a:cs typeface="Times New Roman"/>
              </a:rPr>
              <a:t> </a:t>
            </a:r>
            <a:r>
              <a:rPr lang="nb-NO" kern="100" err="1">
                <a:latin typeface="Calibri"/>
                <a:ea typeface="Calibri" panose="020F0502020204030204" pitchFamily="34" charset="0"/>
                <a:cs typeface="Times New Roman"/>
              </a:rPr>
              <a:t>OpenAI</a:t>
            </a:r>
            <a:r>
              <a:rPr lang="nb-NO" kern="100">
                <a:latin typeface="Calibri"/>
                <a:ea typeface="Calibri" panose="020F0502020204030204" pitchFamily="34" charset="0"/>
                <a:cs typeface="Times New Roman"/>
              </a:rPr>
              <a:t> (2024). </a:t>
            </a:r>
            <a:r>
              <a:rPr lang="nb-NO" kern="100" err="1">
                <a:latin typeface="Calibri"/>
                <a:ea typeface="Calibri" panose="020F0502020204030204" pitchFamily="34" charset="0"/>
                <a:cs typeface="Times New Roman"/>
              </a:rPr>
              <a:t>ChatGPT</a:t>
            </a:r>
            <a:r>
              <a:rPr lang="nb-NO" kern="100">
                <a:latin typeface="Calibri"/>
                <a:ea typeface="Calibri" panose="020F0502020204030204" pitchFamily="34" charset="0"/>
                <a:cs typeface="Times New Roman"/>
              </a:rPr>
              <a:t> (21. mars-versjon) [Stor språkmodell] </a:t>
            </a:r>
            <a:r>
              <a:rPr lang="nb-NO" kern="100">
                <a:latin typeface="Calibri"/>
                <a:ea typeface="Calibri" panose="020F0502020204030204" pitchFamily="34" charset="0"/>
                <a:cs typeface="Times New Roman"/>
                <a:hlinkClick r:id="rId2" tooltip="https://chat.openai.com/">
                  <a:extLst>
                    <a:ext uri="{A12FA001-AC4F-418D-AE19-62706E023703}">
                      <ahyp:hlinkClr xmlns:ahyp="http://schemas.microsoft.com/office/drawing/2018/hyperlinkcolor" val="tx"/>
                    </a:ext>
                  </a:extLst>
                </a:hlinkClick>
              </a:rPr>
              <a:t>https://chat.openai.com/</a:t>
            </a:r>
            <a:endParaRPr lang="nb-NO" kern="100">
              <a:latin typeface="Calibri"/>
              <a:ea typeface="Calibri" panose="020F0502020204030204" pitchFamily="34" charset="0"/>
              <a:cs typeface="Times New Roman"/>
            </a:endParaRPr>
          </a:p>
        </p:txBody>
      </p:sp>
    </p:spTree>
    <p:extLst>
      <p:ext uri="{BB962C8B-B14F-4D97-AF65-F5344CB8AC3E}">
        <p14:creationId xmlns:p14="http://schemas.microsoft.com/office/powerpoint/2010/main" val="3099819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Inger Johanne Sæterbakk">
            <a:extLst>
              <a:ext uri="{FF2B5EF4-FFF2-40B4-BE49-F238E27FC236}">
                <a16:creationId xmlns:a16="http://schemas.microsoft.com/office/drawing/2014/main" id="{3270B3ED-EBD4-9B99-354B-26B2AE2E7EA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62163" y="244001"/>
            <a:ext cx="5682631" cy="58887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jartespreng">
            <a:extLst>
              <a:ext uri="{FF2B5EF4-FFF2-40B4-BE49-F238E27FC236}">
                <a16:creationId xmlns:a16="http://schemas.microsoft.com/office/drawing/2014/main" id="{F8636CA7-7D77-D43B-D9C9-CAE42B70D6E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34655" y="244000"/>
            <a:ext cx="3695182" cy="5888737"/>
          </a:xfrm>
          <a:prstGeom prst="rect">
            <a:avLst/>
          </a:prstGeom>
          <a:noFill/>
          <a:extLst>
            <a:ext uri="{909E8E84-426E-40DD-AFC4-6F175D3DCCD1}">
              <a14:hiddenFill xmlns:a14="http://schemas.microsoft.com/office/drawing/2010/main">
                <a:solidFill>
                  <a:srgbClr val="FFFFFF"/>
                </a:solidFill>
              </a14:hiddenFill>
            </a:ext>
          </a:extLst>
        </p:spPr>
      </p:pic>
      <p:sp>
        <p:nvSpPr>
          <p:cNvPr id="3" name="TekstSylinder 2">
            <a:extLst>
              <a:ext uri="{FF2B5EF4-FFF2-40B4-BE49-F238E27FC236}">
                <a16:creationId xmlns:a16="http://schemas.microsoft.com/office/drawing/2014/main" id="{9513C6A8-230F-5296-6096-19B3CA1CD09E}"/>
              </a:ext>
            </a:extLst>
          </p:cNvPr>
          <p:cNvSpPr txBox="1"/>
          <p:nvPr/>
        </p:nvSpPr>
        <p:spPr>
          <a:xfrm>
            <a:off x="962163" y="6244667"/>
            <a:ext cx="12191999" cy="369332"/>
          </a:xfrm>
          <a:prstGeom prst="rect">
            <a:avLst/>
          </a:prstGeom>
          <a:noFill/>
        </p:spPr>
        <p:txBody>
          <a:bodyPr wrap="square" rtlCol="0">
            <a:spAutoFit/>
          </a:bodyPr>
          <a:lstStyle/>
          <a:p>
            <a:r>
              <a:rPr lang="nb-NO" dirty="0"/>
              <a:t>Bilde: Inger Johanne Sæterbakk (Fotograf Maria Olivia Rivedal). Henta </a:t>
            </a:r>
            <a:r>
              <a:rPr lang="nb-NO" dirty="0" err="1"/>
              <a:t>frå</a:t>
            </a:r>
            <a:r>
              <a:rPr lang="nb-NO" dirty="0"/>
              <a:t> aschehoug.no. Attgjeving med løyve.</a:t>
            </a:r>
          </a:p>
        </p:txBody>
      </p:sp>
    </p:spTree>
    <p:extLst>
      <p:ext uri="{BB962C8B-B14F-4D97-AF65-F5344CB8AC3E}">
        <p14:creationId xmlns:p14="http://schemas.microsoft.com/office/powerpoint/2010/main" val="443918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C54EE44-C482-C582-EC90-941410766574}"/>
              </a:ext>
            </a:extLst>
          </p:cNvPr>
          <p:cNvSpPr>
            <a:spLocks noGrp="1"/>
          </p:cNvSpPr>
          <p:nvPr>
            <p:ph type="title"/>
          </p:nvPr>
        </p:nvSpPr>
        <p:spPr>
          <a:xfrm>
            <a:off x="1207169" y="2530810"/>
            <a:ext cx="10515600" cy="1325563"/>
          </a:xfrm>
        </p:spPr>
        <p:txBody>
          <a:bodyPr/>
          <a:lstStyle/>
          <a:p>
            <a:r>
              <a:rPr lang="nb-NO"/>
              <a:t>Verkemiddeljakt </a:t>
            </a:r>
          </a:p>
        </p:txBody>
      </p:sp>
      <p:sp>
        <p:nvSpPr>
          <p:cNvPr id="3" name="Plassholder for innhold 2">
            <a:extLst>
              <a:ext uri="{FF2B5EF4-FFF2-40B4-BE49-F238E27FC236}">
                <a16:creationId xmlns:a16="http://schemas.microsoft.com/office/drawing/2014/main" id="{5BFCBE5A-0952-06AD-2D89-4F0E51E1F9D8}"/>
              </a:ext>
            </a:extLst>
          </p:cNvPr>
          <p:cNvSpPr>
            <a:spLocks noGrp="1"/>
          </p:cNvSpPr>
          <p:nvPr>
            <p:ph idx="1"/>
          </p:nvPr>
        </p:nvSpPr>
        <p:spPr/>
        <p:txBody>
          <a:bodyPr>
            <a:normAutofit/>
          </a:bodyPr>
          <a:lstStyle/>
          <a:p>
            <a:pPr marL="0" indent="0" algn="l">
              <a:buNone/>
            </a:pPr>
            <a:endParaRPr lang="nb-NO" b="1">
              <a:solidFill>
                <a:srgbClr val="0D0D0D"/>
              </a:solidFill>
              <a:latin typeface="Söhne"/>
            </a:endParaRPr>
          </a:p>
          <a:p>
            <a:pPr marL="0" indent="0">
              <a:buNone/>
            </a:pPr>
            <a:endParaRPr lang="nb-NO"/>
          </a:p>
        </p:txBody>
      </p:sp>
      <p:pic>
        <p:nvPicPr>
          <p:cNvPr id="5" name="Bilde 4" descr="Et bilde som inneholder tegning, maling, sketch, Fargerikt&#10;&#10;Automatisk generert beskrivelse">
            <a:extLst>
              <a:ext uri="{FF2B5EF4-FFF2-40B4-BE49-F238E27FC236}">
                <a16:creationId xmlns:a16="http://schemas.microsoft.com/office/drawing/2014/main" id="{92327D9A-5D8E-0467-E780-586562B7E59D}"/>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
        <p:nvSpPr>
          <p:cNvPr id="6" name="TekstSylinder 5">
            <a:extLst>
              <a:ext uri="{FF2B5EF4-FFF2-40B4-BE49-F238E27FC236}">
                <a16:creationId xmlns:a16="http://schemas.microsoft.com/office/drawing/2014/main" id="{464D3651-427E-73B7-5E4F-8AFBC34B2854}"/>
              </a:ext>
            </a:extLst>
          </p:cNvPr>
          <p:cNvSpPr txBox="1"/>
          <p:nvPr/>
        </p:nvSpPr>
        <p:spPr>
          <a:xfrm>
            <a:off x="6609347" y="2834034"/>
            <a:ext cx="5582653" cy="2133789"/>
          </a:xfrm>
          <a:prstGeom prst="rect">
            <a:avLst/>
          </a:prstGeom>
          <a:noFill/>
        </p:spPr>
        <p:txBody>
          <a:bodyPr wrap="square" lIns="91440" tIns="45720" rIns="91440" bIns="45720" rtlCol="0" anchor="t">
            <a:spAutoFit/>
          </a:bodyPr>
          <a:lstStyle/>
          <a:p>
            <a:pPr defTabSz="914400">
              <a:lnSpc>
                <a:spcPct val="80000"/>
              </a:lnSpc>
              <a:spcBef>
                <a:spcPts val="1000"/>
              </a:spcBef>
            </a:pPr>
            <a:r>
              <a:rPr lang="nn-NO" sz="3300" b="1"/>
              <a:t>Medan du les romanen «Hjartespreng», skal du leite etter verkemiddel og funksjonen dei har i teksten. Fyll inn i skjemaet undervegs. </a:t>
            </a:r>
            <a:endParaRPr lang="nn-NO" sz="3300" b="1">
              <a:cs typeface="Calibri"/>
            </a:endParaRPr>
          </a:p>
        </p:txBody>
      </p:sp>
    </p:spTree>
    <p:extLst>
      <p:ext uri="{BB962C8B-B14F-4D97-AF65-F5344CB8AC3E}">
        <p14:creationId xmlns:p14="http://schemas.microsoft.com/office/powerpoint/2010/main" val="104813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7" name="Rectangle 113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de 6" descr="Et bilde som inneholder utendørs, sky, gress, klær">
            <a:extLst>
              <a:ext uri="{FF2B5EF4-FFF2-40B4-BE49-F238E27FC236}">
                <a16:creationId xmlns:a16="http://schemas.microsoft.com/office/drawing/2014/main" id="{0E6BAB8B-5272-3EDF-E556-F732AF63C085}"/>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5104" b="13973"/>
          <a:stretch/>
        </p:blipFill>
        <p:spPr>
          <a:xfrm>
            <a:off x="0" y="-4533"/>
            <a:ext cx="9638029" cy="6867065"/>
          </a:xfrm>
          <a:prstGeom prst="rect">
            <a:avLst/>
          </a:prstGeom>
        </p:spPr>
      </p:pic>
      <p:sp>
        <p:nvSpPr>
          <p:cNvPr id="1139" name="Rectangle 113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Sylinder 2">
            <a:extLst>
              <a:ext uri="{FF2B5EF4-FFF2-40B4-BE49-F238E27FC236}">
                <a16:creationId xmlns:a16="http://schemas.microsoft.com/office/drawing/2014/main" id="{E6332F0C-5989-915F-9521-F41379666FD1}"/>
              </a:ext>
            </a:extLst>
          </p:cNvPr>
          <p:cNvSpPr txBox="1"/>
          <p:nvPr/>
        </p:nvSpPr>
        <p:spPr>
          <a:xfrm>
            <a:off x="1168401" y="1270000"/>
            <a:ext cx="9580879" cy="4937760"/>
          </a:xfrm>
          <a:prstGeom prst="rect">
            <a:avLst/>
          </a:prstGeom>
        </p:spPr>
        <p:txBody>
          <a:bodyPr vert="horz" lIns="91440" tIns="45720" rIns="91440" bIns="45720" rtlCol="0" anchor="t">
            <a:normAutofit fontScale="77500" lnSpcReduction="20000"/>
          </a:bodyPr>
          <a:lstStyle/>
          <a:p>
            <a:pPr defTabSz="914400">
              <a:lnSpc>
                <a:spcPct val="120000"/>
              </a:lnSpc>
              <a:spcAft>
                <a:spcPts val="800"/>
              </a:spcAft>
            </a:pPr>
            <a:r>
              <a:rPr lang="nn-NO" sz="2800" i="1">
                <a:effectLst/>
              </a:rPr>
              <a:t>Nils skulle ha vore her no. Men ingen av dei seks personane som står på busshaldeplassen i vide regnjakker med hetter over hovuda, er han.</a:t>
            </a:r>
            <a:r>
              <a:rPr lang="nn-NO" sz="2800" i="1"/>
              <a:t> </a:t>
            </a:r>
            <a:r>
              <a:rPr lang="nn-NO" sz="2800" i="1">
                <a:effectLst/>
              </a:rPr>
              <a:t>Eg såg det allereie da eg kom ut av stien hundre meter nedi vegen. Eg hadde sett det om eg var i ein bil som køyrde i 110 kilometer i timen, ville sett det </a:t>
            </a:r>
            <a:r>
              <a:rPr lang="nn-NO" sz="2800" i="1"/>
              <a:t>frå </a:t>
            </a:r>
            <a:r>
              <a:rPr lang="nn-NO" sz="2800" i="1">
                <a:effectLst/>
              </a:rPr>
              <a:t>månen. Nils er ikkje her. Eg hadde kjent att ryggen som krummar seg litt øvst i nakken, armane som er litt for lange for jakkeerma, dei store hendene med lange, slanke fingrar som alltid fiklar med noko. Eg hadde høyrt latteren hans som trillar ut av han, og den trygge, djupe duren frå stemma hans. Og eg hadde merka det på min eigen kropp om Nils var her</a:t>
            </a:r>
            <a:r>
              <a:rPr lang="nn-NO" sz="2800" i="1"/>
              <a:t>.</a:t>
            </a:r>
            <a:r>
              <a:rPr lang="nn-NO" sz="2800">
                <a:effectLst/>
              </a:rPr>
              <a:t> (</a:t>
            </a:r>
            <a:r>
              <a:rPr lang="nn-NO" sz="2800" err="1">
                <a:effectLst/>
              </a:rPr>
              <a:t>Sæterbakk</a:t>
            </a:r>
            <a:r>
              <a:rPr lang="nn-NO" sz="2800">
                <a:effectLst/>
              </a:rPr>
              <a:t> 2023, s.</a:t>
            </a:r>
            <a:r>
              <a:rPr lang="nn-NO" sz="2800"/>
              <a:t> </a:t>
            </a:r>
            <a:r>
              <a:rPr lang="nn-NO" sz="2800">
                <a:effectLst/>
              </a:rPr>
              <a:t>5)</a:t>
            </a:r>
            <a:endParaRPr lang="nn-NO" sz="2800">
              <a:effectLst/>
              <a:cs typeface="Calibri"/>
            </a:endParaRPr>
          </a:p>
          <a:p>
            <a:pPr marL="57150" defTabSz="914400">
              <a:lnSpc>
                <a:spcPct val="120000"/>
              </a:lnSpc>
            </a:pPr>
            <a:endParaRPr lang="nn-NO" sz="2800" b="1" i="1">
              <a:cs typeface="Calibri"/>
            </a:endParaRPr>
          </a:p>
          <a:p>
            <a:pPr marL="57150" defTabSz="914400">
              <a:lnSpc>
                <a:spcPct val="120000"/>
              </a:lnSpc>
            </a:pPr>
            <a:r>
              <a:rPr lang="nn-NO" sz="2800" b="1"/>
              <a:t>Kva har skjedd? Kva kjem til å skje vidare? </a:t>
            </a:r>
            <a:endParaRPr lang="nn-NO" sz="2800" b="1">
              <a:cs typeface="Calibri"/>
            </a:endParaRPr>
          </a:p>
          <a:p>
            <a:pPr marL="57150" defTabSz="914400">
              <a:lnSpc>
                <a:spcPct val="120000"/>
              </a:lnSpc>
            </a:pPr>
            <a:endParaRPr lang="nn-NO" sz="2800" b="1">
              <a:cs typeface="Calibri"/>
            </a:endParaRPr>
          </a:p>
          <a:p>
            <a:pPr marL="57150" defTabSz="914400">
              <a:lnSpc>
                <a:spcPct val="120000"/>
              </a:lnSpc>
            </a:pPr>
            <a:r>
              <a:rPr lang="nn-NO" sz="2800" b="1"/>
              <a:t>Korleis blir fråværet av Nils skildra? Kva fortel det oss om forholdet mellom Inga og Nils? </a:t>
            </a:r>
            <a:endParaRPr lang="nn-NO" sz="2800" b="1">
              <a:cs typeface="Calibri"/>
            </a:endParaRPr>
          </a:p>
          <a:p>
            <a:pPr marL="285750" indent="-228600" defTabSz="914400">
              <a:lnSpc>
                <a:spcPct val="120000"/>
              </a:lnSpc>
              <a:buFont typeface="Arial" panose="020B0604020202020204" pitchFamily="34" charset="0"/>
              <a:buChar char="•"/>
            </a:pPr>
            <a:endParaRPr lang="nn-NO" sz="2800" b="1" i="1">
              <a:cs typeface="Calibri"/>
            </a:endParaRPr>
          </a:p>
          <a:p>
            <a:pPr indent="-228600" defTabSz="914400">
              <a:lnSpc>
                <a:spcPct val="120000"/>
              </a:lnSpc>
              <a:buFont typeface="Arial" panose="020B0604020202020204" pitchFamily="34" charset="0"/>
              <a:buChar char="•"/>
            </a:pPr>
            <a:endParaRPr lang="nn-NO" sz="2000">
              <a:cs typeface="Calibri"/>
            </a:endParaRPr>
          </a:p>
        </p:txBody>
      </p:sp>
    </p:spTree>
    <p:extLst>
      <p:ext uri="{BB962C8B-B14F-4D97-AF65-F5344CB8AC3E}">
        <p14:creationId xmlns:p14="http://schemas.microsoft.com/office/powerpoint/2010/main" val="212504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2B31793-2554-8F24-9907-E68819EE26CB}"/>
              </a:ext>
            </a:extLst>
          </p:cNvPr>
          <p:cNvSpPr>
            <a:spLocks noGrp="1"/>
          </p:cNvSpPr>
          <p:nvPr>
            <p:ph type="title"/>
          </p:nvPr>
        </p:nvSpPr>
        <p:spPr/>
        <p:txBody>
          <a:bodyPr/>
          <a:lstStyle/>
          <a:p>
            <a:r>
              <a:rPr lang="nb-NO"/>
              <a:t>28 minutt </a:t>
            </a:r>
          </a:p>
        </p:txBody>
      </p:sp>
      <p:sp>
        <p:nvSpPr>
          <p:cNvPr id="3" name="Plassholder for innhold 2">
            <a:extLst>
              <a:ext uri="{FF2B5EF4-FFF2-40B4-BE49-F238E27FC236}">
                <a16:creationId xmlns:a16="http://schemas.microsoft.com/office/drawing/2014/main" id="{3F4F8753-A34A-D2F8-2F34-A4447D4AC9E8}"/>
              </a:ext>
            </a:extLst>
          </p:cNvPr>
          <p:cNvSpPr>
            <a:spLocks noGrp="1"/>
          </p:cNvSpPr>
          <p:nvPr>
            <p:ph idx="1"/>
          </p:nvPr>
        </p:nvSpPr>
        <p:spPr/>
        <p:txBody>
          <a:bodyPr vert="horz" lIns="91440" tIns="45720" rIns="91440" bIns="45720" rtlCol="0" anchor="t">
            <a:normAutofit/>
          </a:bodyPr>
          <a:lstStyle/>
          <a:p>
            <a:pPr marL="0" indent="0">
              <a:lnSpc>
                <a:spcPct val="100000"/>
              </a:lnSpc>
              <a:buNone/>
            </a:pPr>
            <a:endParaRPr lang="nn-NO">
              <a:cs typeface="Calibri"/>
            </a:endParaRPr>
          </a:p>
          <a:p>
            <a:pPr marL="0" indent="0">
              <a:lnSpc>
                <a:spcPct val="100000"/>
              </a:lnSpc>
              <a:spcAft>
                <a:spcPts val="800"/>
              </a:spcAft>
              <a:buNone/>
            </a:pPr>
            <a:r>
              <a:rPr lang="nn-NO" sz="2600" i="1"/>
              <a:t>«Kvar einaste morgon frå måndag til fredag sit eg i det same setet og glanar ut i det same landskapet, i 28 lange minutt. Når skolen er ferdig, tar eg den same bussen heim igjen. 28 nye, lange minutt der eg stirer på akkurat det same. Før skoleåret er over, har eg sete på ein buss i over ei veke.» </a:t>
            </a:r>
            <a:r>
              <a:rPr lang="nn-NO" sz="2600"/>
              <a:t>(</a:t>
            </a:r>
            <a:r>
              <a:rPr lang="nn-NO" sz="2600" err="1"/>
              <a:t>Sæterbakk</a:t>
            </a:r>
            <a:r>
              <a:rPr lang="nn-NO" sz="2600"/>
              <a:t> 2023, s. 7)</a:t>
            </a:r>
            <a:endParaRPr lang="nn-NO" sz="2600">
              <a:cs typeface="Calibri"/>
            </a:endParaRPr>
          </a:p>
          <a:p>
            <a:pPr marL="0" indent="0">
              <a:lnSpc>
                <a:spcPct val="100000"/>
              </a:lnSpc>
              <a:buNone/>
            </a:pPr>
            <a:endParaRPr lang="nn-NO">
              <a:cs typeface="Calibri"/>
            </a:endParaRPr>
          </a:p>
          <a:p>
            <a:pPr marL="57150" indent="0">
              <a:lnSpc>
                <a:spcPct val="100000"/>
              </a:lnSpc>
              <a:buNone/>
            </a:pPr>
            <a:r>
              <a:rPr lang="nn-NO" sz="2600" b="1"/>
              <a:t>Korleis ser hovudpersonen på livet sitt akkurat no? </a:t>
            </a:r>
            <a:endParaRPr lang="nn-NO" sz="2600" b="1">
              <a:cs typeface="Calibri"/>
            </a:endParaRPr>
          </a:p>
          <a:p>
            <a:pPr marL="0" indent="0">
              <a:lnSpc>
                <a:spcPct val="100000"/>
              </a:lnSpc>
              <a:buNone/>
            </a:pPr>
            <a:endParaRPr lang="nn-NO">
              <a:cs typeface="Calibri"/>
            </a:endParaRPr>
          </a:p>
          <a:p>
            <a:pPr marL="0" indent="0">
              <a:lnSpc>
                <a:spcPct val="100000"/>
              </a:lnSpc>
              <a:buNone/>
            </a:pPr>
            <a:endParaRPr lang="nn-NO">
              <a:cs typeface="Calibri"/>
            </a:endParaRPr>
          </a:p>
          <a:p>
            <a:pPr marL="0" indent="0">
              <a:lnSpc>
                <a:spcPct val="100000"/>
              </a:lnSpc>
              <a:buNone/>
            </a:pPr>
            <a:endParaRPr lang="nn-NO">
              <a:cs typeface="Calibri"/>
            </a:endParaRPr>
          </a:p>
          <a:p>
            <a:pPr marL="0" indent="0">
              <a:lnSpc>
                <a:spcPct val="100000"/>
              </a:lnSpc>
              <a:buNone/>
            </a:pPr>
            <a:endParaRPr lang="nn-NO">
              <a:cs typeface="Calibri"/>
            </a:endParaRPr>
          </a:p>
        </p:txBody>
      </p:sp>
      <p:pic>
        <p:nvPicPr>
          <p:cNvPr id="5" name="Bilde 4" descr="Et bilde som inneholder person, vindu, Menneskeansikt, klær">
            <a:extLst>
              <a:ext uri="{FF2B5EF4-FFF2-40B4-BE49-F238E27FC236}">
                <a16:creationId xmlns:a16="http://schemas.microsoft.com/office/drawing/2014/main" id="{C29587E6-7AC9-B42E-7470-7DC93462CDDE}"/>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Tree>
    <p:extLst>
      <p:ext uri="{BB962C8B-B14F-4D97-AF65-F5344CB8AC3E}">
        <p14:creationId xmlns:p14="http://schemas.microsoft.com/office/powerpoint/2010/main" val="214290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D2A775-C2C3-3BDF-7C63-8DCD035D8C5E}"/>
              </a:ext>
            </a:extLst>
          </p:cNvPr>
          <p:cNvSpPr>
            <a:spLocks noGrp="1"/>
          </p:cNvSpPr>
          <p:nvPr>
            <p:ph type="title"/>
          </p:nvPr>
        </p:nvSpPr>
        <p:spPr/>
        <p:txBody>
          <a:bodyPr/>
          <a:lstStyle/>
          <a:p>
            <a:r>
              <a:rPr lang="nn-NO"/>
              <a:t>Hekla hjarte </a:t>
            </a:r>
            <a:endParaRPr lang="nn-NO">
              <a:cs typeface="Calibri Light"/>
            </a:endParaRPr>
          </a:p>
        </p:txBody>
      </p:sp>
      <p:sp>
        <p:nvSpPr>
          <p:cNvPr id="3" name="Plassholder for innhold 2">
            <a:extLst>
              <a:ext uri="{FF2B5EF4-FFF2-40B4-BE49-F238E27FC236}">
                <a16:creationId xmlns:a16="http://schemas.microsoft.com/office/drawing/2014/main" id="{1E3E5597-4B1E-B5FD-4105-4B922ABCDD61}"/>
              </a:ext>
            </a:extLst>
          </p:cNvPr>
          <p:cNvSpPr>
            <a:spLocks noGrp="1"/>
          </p:cNvSpPr>
          <p:nvPr>
            <p:ph idx="1"/>
          </p:nvPr>
        </p:nvSpPr>
        <p:spPr/>
        <p:txBody>
          <a:bodyPr vert="horz" lIns="91440" tIns="45720" rIns="91440" bIns="45720" rtlCol="0" anchor="t">
            <a:normAutofit/>
          </a:bodyPr>
          <a:lstStyle/>
          <a:p>
            <a:pPr marL="0" indent="0">
              <a:buNone/>
            </a:pPr>
            <a:r>
              <a:rPr lang="nn-NO" i="1"/>
              <a:t>«Veggane er lyserosa som dei har vore sidan eg gjekk på barneskolen, sjølv om eg mange gonger har tenkt på å måle dei. Sengeteppet med hjarte på som farmor har hekla, ser barnsleg ut. På veggane heng det gamle plakatar, skolebilde og bilde frå den siste speidarleiren eg var på for to år sidan. Det osar ikkje progresjon av verken meg eller rommet.» </a:t>
            </a:r>
            <a:r>
              <a:rPr lang="nn-NO"/>
              <a:t>(s. 40) </a:t>
            </a:r>
            <a:endParaRPr lang="nn-NO">
              <a:cs typeface="Calibri"/>
            </a:endParaRPr>
          </a:p>
          <a:p>
            <a:pPr marL="0" indent="0">
              <a:buNone/>
            </a:pPr>
            <a:endParaRPr lang="nn-NO">
              <a:cs typeface="Calibri"/>
            </a:endParaRPr>
          </a:p>
          <a:p>
            <a:pPr marL="0" indent="0">
              <a:buNone/>
            </a:pPr>
            <a:r>
              <a:rPr lang="nn-NO" b="1"/>
              <a:t>Kva seier miljøskildringa om korleis Inga ser på seg sjølv? </a:t>
            </a:r>
            <a:endParaRPr lang="nn-NO" b="1">
              <a:cs typeface="Calibri"/>
            </a:endParaRPr>
          </a:p>
        </p:txBody>
      </p:sp>
      <p:pic>
        <p:nvPicPr>
          <p:cNvPr id="7" name="Bilde 6" descr="Et bilde som inneholder mønster, klær, nellik, tekstil">
            <a:extLst>
              <a:ext uri="{FF2B5EF4-FFF2-40B4-BE49-F238E27FC236}">
                <a16:creationId xmlns:a16="http://schemas.microsoft.com/office/drawing/2014/main" id="{C546E871-B64D-AF9D-60A8-6C4A447FF3B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Tree>
    <p:extLst>
      <p:ext uri="{BB962C8B-B14F-4D97-AF65-F5344CB8AC3E}">
        <p14:creationId xmlns:p14="http://schemas.microsoft.com/office/powerpoint/2010/main" val="387864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1C0B72-93B7-B191-EA8C-2B3A32D86B44}"/>
              </a:ext>
            </a:extLst>
          </p:cNvPr>
          <p:cNvSpPr>
            <a:spLocks noGrp="1"/>
          </p:cNvSpPr>
          <p:nvPr>
            <p:ph type="title"/>
          </p:nvPr>
        </p:nvSpPr>
        <p:spPr/>
        <p:txBody>
          <a:bodyPr/>
          <a:lstStyle/>
          <a:p>
            <a:r>
              <a:rPr lang="nn-NO"/>
              <a:t>Lukt av kaffi</a:t>
            </a:r>
            <a:endParaRPr lang="nn-NO">
              <a:cs typeface="Calibri Light"/>
            </a:endParaRPr>
          </a:p>
        </p:txBody>
      </p:sp>
      <p:sp>
        <p:nvSpPr>
          <p:cNvPr id="3" name="Plassholder for innhold 2">
            <a:extLst>
              <a:ext uri="{FF2B5EF4-FFF2-40B4-BE49-F238E27FC236}">
                <a16:creationId xmlns:a16="http://schemas.microsoft.com/office/drawing/2014/main" id="{877D0B77-3F56-73B3-9B34-03B286688871}"/>
              </a:ext>
            </a:extLst>
          </p:cNvPr>
          <p:cNvSpPr>
            <a:spLocks noGrp="1"/>
          </p:cNvSpPr>
          <p:nvPr>
            <p:ph idx="1"/>
          </p:nvPr>
        </p:nvSpPr>
        <p:spPr>
          <a:xfrm>
            <a:off x="838200" y="1690688"/>
            <a:ext cx="10515600" cy="4351338"/>
          </a:xfrm>
        </p:spPr>
        <p:txBody>
          <a:bodyPr vert="horz" lIns="91440" tIns="45720" rIns="91440" bIns="45720" rtlCol="0" anchor="t">
            <a:normAutofit/>
          </a:bodyPr>
          <a:lstStyle/>
          <a:p>
            <a:pPr marL="0" indent="0">
              <a:buNone/>
            </a:pPr>
            <a:r>
              <a:rPr lang="nn-NO" i="1"/>
              <a:t>«Hallo» roper eg i det eg opnar døra inn til det kvite huset til Kalle. I gangen med gammaldags, blomstrete tapet er det som alltid varmt. Lukta av kaffi og hundemat ligg som eit mjukt teppe over heile rommet. Folka som smiler til meg frå familiebilda i svart-kvitt på veggen, er som gamle kjente, sjølv om eg aldri har møtt dei. Det er sikkert femti år sidan dei døydde. Men Kalle har fortalt meg historier om dei. Kalle har fortalt meg historier om det aller meste. </a:t>
            </a:r>
            <a:r>
              <a:rPr lang="nn-NO"/>
              <a:t>(s. 44)</a:t>
            </a:r>
            <a:endParaRPr lang="nn-NO">
              <a:cs typeface="Calibri"/>
            </a:endParaRPr>
          </a:p>
          <a:p>
            <a:endParaRPr lang="nn-NO">
              <a:cs typeface="Calibri"/>
            </a:endParaRPr>
          </a:p>
          <a:p>
            <a:pPr marL="0" indent="0">
              <a:buNone/>
            </a:pPr>
            <a:r>
              <a:rPr lang="nn-NO" b="1"/>
              <a:t>Kva seier miljøskildringa om forholdet mellom Inga og Kalle? </a:t>
            </a:r>
            <a:endParaRPr lang="nn-NO" b="1">
              <a:cs typeface="Calibri"/>
            </a:endParaRPr>
          </a:p>
        </p:txBody>
      </p:sp>
      <p:pic>
        <p:nvPicPr>
          <p:cNvPr id="7" name="Bilde 6" descr="Et bilde som inneholder klær, blomster, stoff, Motiv&#10;&#10;Automatisk generert beskrivelse">
            <a:extLst>
              <a:ext uri="{FF2B5EF4-FFF2-40B4-BE49-F238E27FC236}">
                <a16:creationId xmlns:a16="http://schemas.microsoft.com/office/drawing/2014/main" id="{F67DAD0A-CB57-E486-D2BB-D585FFF287C0}"/>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Tree>
    <p:extLst>
      <p:ext uri="{BB962C8B-B14F-4D97-AF65-F5344CB8AC3E}">
        <p14:creationId xmlns:p14="http://schemas.microsoft.com/office/powerpoint/2010/main" val="82982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9BD073-EC76-2889-9AB1-87CE7920069D}"/>
              </a:ext>
            </a:extLst>
          </p:cNvPr>
          <p:cNvSpPr>
            <a:spLocks noGrp="1"/>
          </p:cNvSpPr>
          <p:nvPr>
            <p:ph type="title"/>
          </p:nvPr>
        </p:nvSpPr>
        <p:spPr/>
        <p:txBody>
          <a:bodyPr/>
          <a:lstStyle/>
          <a:p>
            <a:r>
              <a:rPr lang="nb-NO"/>
              <a:t>Hektiske pulsslag </a:t>
            </a:r>
          </a:p>
        </p:txBody>
      </p:sp>
      <p:sp>
        <p:nvSpPr>
          <p:cNvPr id="3" name="Plassholder for innhold 2">
            <a:extLst>
              <a:ext uri="{FF2B5EF4-FFF2-40B4-BE49-F238E27FC236}">
                <a16:creationId xmlns:a16="http://schemas.microsoft.com/office/drawing/2014/main" id="{B6116624-9916-8A5D-F077-A0775A45D315}"/>
              </a:ext>
            </a:extLst>
          </p:cNvPr>
          <p:cNvSpPr>
            <a:spLocks noGrp="1"/>
          </p:cNvSpPr>
          <p:nvPr>
            <p:ph idx="1"/>
          </p:nvPr>
        </p:nvSpPr>
        <p:spPr>
          <a:xfrm>
            <a:off x="838200" y="2098675"/>
            <a:ext cx="10515600" cy="4351338"/>
          </a:xfrm>
        </p:spPr>
        <p:txBody>
          <a:bodyPr vert="horz" lIns="91440" tIns="45720" rIns="91440" bIns="45720" rtlCol="0" anchor="t">
            <a:normAutofit/>
          </a:bodyPr>
          <a:lstStyle/>
          <a:p>
            <a:pPr marL="0" indent="0">
              <a:lnSpc>
                <a:spcPct val="110000"/>
              </a:lnSpc>
              <a:buNone/>
            </a:pPr>
            <a:r>
              <a:rPr lang="nn-NO" sz="2000" i="1"/>
              <a:t>«Eg begynner å rable ned nokon skisser i hytteboka. Han set seg nærmare for å sjå kva eg lagar. Eg skvett når han kjem borti meg. Den vesle berøringa lagar bølger som går gjennom genseren, pleddet og heilt inn på huda mi. Kva vil han? Prøver han seg? Handa hans held framleis tak i boka. Den visstnok veldig store handa. Eg blir sittande heilt stiv på madrassen. Eg er glad eg har eit pledd over meg som pakkar lyden av dei hektiske pulsslaga mine inn i tung ull. Eg fortar meg å reise meg med ein gong eg høyrer at vatnet kokar.» </a:t>
            </a:r>
            <a:r>
              <a:rPr lang="nn-NO" sz="2000"/>
              <a:t>(s. 78</a:t>
            </a:r>
            <a:r>
              <a:rPr lang="nn-NO" sz="2000">
                <a:latin typeface="Times New Roman"/>
                <a:cs typeface="Times New Roman"/>
              </a:rPr>
              <a:t>–</a:t>
            </a:r>
            <a:r>
              <a:rPr lang="nn-NO" sz="2000"/>
              <a:t>79) </a:t>
            </a:r>
            <a:endParaRPr lang="nn-NO" sz="2000">
              <a:cs typeface="Calibri"/>
            </a:endParaRPr>
          </a:p>
          <a:p>
            <a:pPr marL="0" indent="0">
              <a:lnSpc>
                <a:spcPct val="110000"/>
              </a:lnSpc>
              <a:buNone/>
            </a:pPr>
            <a:endParaRPr lang="nn-NO" sz="2000">
              <a:cs typeface="Calibri"/>
            </a:endParaRPr>
          </a:p>
          <a:p>
            <a:pPr marL="0" indent="0">
              <a:lnSpc>
                <a:spcPct val="110000"/>
              </a:lnSpc>
              <a:buNone/>
            </a:pPr>
            <a:r>
              <a:rPr lang="nn-NO" sz="2000" b="1"/>
              <a:t>Skriv om det å vere forelska. Finn gode språklege bilete som illustrerer korleis det kan kjennast. </a:t>
            </a:r>
            <a:endParaRPr lang="nn-NO" sz="2000" b="1">
              <a:cs typeface="Calibri"/>
            </a:endParaRPr>
          </a:p>
        </p:txBody>
      </p:sp>
      <p:pic>
        <p:nvPicPr>
          <p:cNvPr id="5" name="Bilde 4" descr="Et bilde som inneholder juletre, Fargerikt, Barnekunst, blå&#10;&#10;Automatisk generert beskrivelse">
            <a:extLst>
              <a:ext uri="{FF2B5EF4-FFF2-40B4-BE49-F238E27FC236}">
                <a16:creationId xmlns:a16="http://schemas.microsoft.com/office/drawing/2014/main" id="{F0BC7771-7EF6-4C8F-DAA7-790E937773F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Tree>
    <p:extLst>
      <p:ext uri="{BB962C8B-B14F-4D97-AF65-F5344CB8AC3E}">
        <p14:creationId xmlns:p14="http://schemas.microsoft.com/office/powerpoint/2010/main" val="79441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4b454b6-9e0d-47d6-a0fd-eade54d93da9">
      <Terms xmlns="http://schemas.microsoft.com/office/infopath/2007/PartnerControls"/>
    </lcf76f155ced4ddcb4097134ff3c332f>
    <TaxCatchAll xmlns="f43e69bd-7608-4935-a81f-029f86b977d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7AA8417D0D75443AFC19C327AD5BDCE" ma:contentTypeVersion="18" ma:contentTypeDescription="Opprett et nytt dokument." ma:contentTypeScope="" ma:versionID="c2df591c316dd39658aaf08b9140dcb7">
  <xsd:schema xmlns:xsd="http://www.w3.org/2001/XMLSchema" xmlns:xs="http://www.w3.org/2001/XMLSchema" xmlns:p="http://schemas.microsoft.com/office/2006/metadata/properties" xmlns:ns2="24b454b6-9e0d-47d6-a0fd-eade54d93da9" xmlns:ns3="f43e69bd-7608-4935-a81f-029f86b977d7" targetNamespace="http://schemas.microsoft.com/office/2006/metadata/properties" ma:root="true" ma:fieldsID="a1bb9e63628da29b9f59abe82a2779b5" ns2:_="" ns3:_="">
    <xsd:import namespace="24b454b6-9e0d-47d6-a0fd-eade54d93da9"/>
    <xsd:import namespace="f43e69bd-7608-4935-a81f-029f86b977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b454b6-9e0d-47d6-a0fd-eade54d93d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7c6b0969-f04a-4485-b47a-264c9c638d2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3e69bd-7608-4935-a81f-029f86b977d7" elementFormDefault="qualified">
    <xsd:import namespace="http://schemas.microsoft.com/office/2006/documentManagement/types"/>
    <xsd:import namespace="http://schemas.microsoft.com/office/infopath/2007/PartnerControls"/>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e7ab1839-cc0e-48a8-a059-278cea0b71b9}" ma:internalName="TaxCatchAll" ma:showField="CatchAllData" ma:web="f43e69bd-7608-4935-a81f-029f86b977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7D3EEE-9A90-4A0A-A416-F672CE484706}">
  <ds:schemaRefs>
    <ds:schemaRef ds:uri="http://schemas.microsoft.com/sharepoint/v3/contenttype/forms"/>
  </ds:schemaRefs>
</ds:datastoreItem>
</file>

<file path=customXml/itemProps2.xml><?xml version="1.0" encoding="utf-8"?>
<ds:datastoreItem xmlns:ds="http://schemas.openxmlformats.org/officeDocument/2006/customXml" ds:itemID="{73DE1153-0D3D-45B9-899E-14589AEAC575}">
  <ds:schemaRefs>
    <ds:schemaRef ds:uri="http://purl.org/dc/dcmitype/"/>
    <ds:schemaRef ds:uri="24b454b6-9e0d-47d6-a0fd-eade54d93da9"/>
    <ds:schemaRef ds:uri="http://schemas.microsoft.com/office/2006/documentManagement/types"/>
    <ds:schemaRef ds:uri="http://purl.org/dc/elements/1.1/"/>
    <ds:schemaRef ds:uri="http://schemas.microsoft.com/office/2006/metadata/properties"/>
    <ds:schemaRef ds:uri="f43e69bd-7608-4935-a81f-029f86b977d7"/>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981A80F-4A31-4759-AFF0-C0CFF1987B13}">
  <ds:schemaRefs>
    <ds:schemaRef ds:uri="24b454b6-9e0d-47d6-a0fd-eade54d93da9"/>
    <ds:schemaRef ds:uri="f43e69bd-7608-4935-a81f-029f86b977d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13</TotalTime>
  <Words>1869</Words>
  <Application>Microsoft Office PowerPoint</Application>
  <PresentationFormat>Breiskjerm</PresentationFormat>
  <Paragraphs>113</Paragraphs>
  <Slides>20</Slides>
  <Notes>5</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Lysbilettitlar</vt:lpstr>
      </vt:variant>
      <vt:variant>
        <vt:i4>20</vt:i4>
      </vt:variant>
    </vt:vector>
  </HeadingPairs>
  <TitlesOfParts>
    <vt:vector size="27" baseType="lpstr">
      <vt:lpstr>Arial</vt:lpstr>
      <vt:lpstr>Calibri</vt:lpstr>
      <vt:lpstr>Calibri Light</vt:lpstr>
      <vt:lpstr>Source Sans Pro</vt:lpstr>
      <vt:lpstr>Söhne</vt:lpstr>
      <vt:lpstr>Times New Roman</vt:lpstr>
      <vt:lpstr>Office-tema</vt:lpstr>
      <vt:lpstr>Førlesing </vt:lpstr>
      <vt:lpstr>Hjartespreng</vt:lpstr>
      <vt:lpstr>PowerPoint-presentasjon</vt:lpstr>
      <vt:lpstr>Verkemiddeljakt </vt:lpstr>
      <vt:lpstr>PowerPoint-presentasjon</vt:lpstr>
      <vt:lpstr>28 minutt </vt:lpstr>
      <vt:lpstr>Hekla hjarte </vt:lpstr>
      <vt:lpstr>Lukt av kaffi</vt:lpstr>
      <vt:lpstr>Hektiske pulsslag </vt:lpstr>
      <vt:lpstr>Likning med to ukjende</vt:lpstr>
      <vt:lpstr>Mykje støy</vt:lpstr>
      <vt:lpstr>Ingen steinras gjennom kroppen …</vt:lpstr>
      <vt:lpstr>«Eg skammar meg over alt eg ikkje har talent for. Å kysse, drikke, vere på fest. Vere 16 år.» (s. 19)</vt:lpstr>
      <vt:lpstr>Ventar på at livet skal starte, at noko skal skje</vt:lpstr>
      <vt:lpstr>Hjartespreng i møte med «Slå hjerte, slå»</vt:lpstr>
      <vt:lpstr>Synsvinkel  </vt:lpstr>
      <vt:lpstr>PowerPoint-presentasjon</vt:lpstr>
      <vt:lpstr>PowerPoint-presentasjon</vt:lpstr>
      <vt:lpstr>Skriveoppgåve – essay  </vt:lpstr>
      <vt:lpstr>Kjelder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Førlesing </dc:title>
  <dc:creator>Ida Lovise Bøe</dc:creator>
  <cp:lastModifiedBy>Arild Torvund Olsen</cp:lastModifiedBy>
  <cp:revision>2</cp:revision>
  <cp:lastPrinted>2024-03-20T19:01:10Z</cp:lastPrinted>
  <dcterms:created xsi:type="dcterms:W3CDTF">2024-03-20T07:13:39Z</dcterms:created>
  <dcterms:modified xsi:type="dcterms:W3CDTF">2024-04-03T12:29:46Z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0x01010067AA8417D0D75443AFC19C327AD5BDCE</vt:lpwstr>
  </property>
  <property fmtid="{D5CDD505-2E9C-101B-9397-08002B2CF9AE}" pid="3" name="MediaServiceImageTags">
    <vt:lpwstr/>
  </property>
</Properties>
</file>