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1D5E6B-6E65-AE3D-62C8-3F3F156F85E5}" name="Liv Astrid Skåre Langnes" initials="LL" userId="S::langnesl@hivolda.no::2e763b5f-1e47-432a-a3db-297d2abf056e" providerId="AD"/>
  <p188:author id="{AFB020BA-30D4-169F-D295-57359D930644}" name="Ingvild Myklebust Hovden" initials="IH" userId="S::myklein@hivolda.no::fac760b9-527a-46ec-9b60-72602212f0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66BCB-86C3-4277-8DEA-11E916692D2A}" v="1" dt="2022-09-20T10:39:16.604"/>
    <p1510:client id="{99590274-7C2A-439F-BF1D-3825E84F8141}" v="49" dt="2022-09-19T11:50:56.524"/>
    <p1510:client id="{BCCED1C4-85BB-41A4-ABFA-BEB3B0E5DC0F}" v="41" dt="2022-09-20T10:45:01.208"/>
    <p1510:client id="{C833A8AB-D6CC-261E-9A4F-E2CD5E90151A}" v="2" dt="2022-09-19T12:12:53.833"/>
    <p1510:client id="{CD2CC934-17FF-4300-B885-966CF2ACC19C}" v="52" dt="2023-01-31T12:49:53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6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vild Myklebust Hovden" userId="S::myklein@hivolda.no::fac760b9-527a-46ec-9b60-72602212f072" providerId="AD" clId="Web-{99590274-7C2A-439F-BF1D-3825E84F8141}"/>
    <pc:docChg chg="mod modSld">
      <pc:chgData name="Ingvild Myklebust Hovden" userId="S::myklein@hivolda.no::fac760b9-527a-46ec-9b60-72602212f072" providerId="AD" clId="Web-{99590274-7C2A-439F-BF1D-3825E84F8141}" dt="2022-09-19T11:50:56.524" v="55" actId="20577"/>
      <pc:docMkLst>
        <pc:docMk/>
      </pc:docMkLst>
      <pc:sldChg chg="addCm">
        <pc:chgData name="Ingvild Myklebust Hovden" userId="S::myklein@hivolda.no::fac760b9-527a-46ec-9b60-72602212f072" providerId="AD" clId="Web-{99590274-7C2A-439F-BF1D-3825E84F8141}" dt="2022-09-19T11:41:49.017" v="1"/>
        <pc:sldMkLst>
          <pc:docMk/>
          <pc:sldMk cId="3952188572" sldId="256"/>
        </pc:sldMkLst>
      </pc:sldChg>
      <pc:sldChg chg="modSp">
        <pc:chgData name="Ingvild Myklebust Hovden" userId="S::myklein@hivolda.no::fac760b9-527a-46ec-9b60-72602212f072" providerId="AD" clId="Web-{99590274-7C2A-439F-BF1D-3825E84F8141}" dt="2022-09-19T11:50:56.524" v="55" actId="20577"/>
        <pc:sldMkLst>
          <pc:docMk/>
          <pc:sldMk cId="2471505633" sldId="260"/>
        </pc:sldMkLst>
        <pc:spChg chg="mod">
          <ac:chgData name="Ingvild Myklebust Hovden" userId="S::myklein@hivolda.no::fac760b9-527a-46ec-9b60-72602212f072" providerId="AD" clId="Web-{99590274-7C2A-439F-BF1D-3825E84F8141}" dt="2022-09-19T11:50:56.524" v="55" actId="20577"/>
          <ac:spMkLst>
            <pc:docMk/>
            <pc:sldMk cId="2471505633" sldId="260"/>
            <ac:spMk id="3" creationId="{60A9F4CC-BAFF-5A56-45B0-8DC348B9A723}"/>
          </ac:spMkLst>
        </pc:spChg>
      </pc:sldChg>
    </pc:docChg>
  </pc:docChgLst>
  <pc:docChgLst>
    <pc:chgData name="Arild Torvund Olsen" userId="S::ato@hivolda.no::3423d729-1e8d-4c10-9ef2-90385d563038" providerId="AD" clId="Web-{CD2CC934-17FF-4300-B885-966CF2ACC19C}"/>
    <pc:docChg chg="modSld">
      <pc:chgData name="Arild Torvund Olsen" userId="S::ato@hivolda.no::3423d729-1e8d-4c10-9ef2-90385d563038" providerId="AD" clId="Web-{CD2CC934-17FF-4300-B885-966CF2ACC19C}" dt="2023-01-31T12:49:53.258" v="48" actId="20577"/>
      <pc:docMkLst>
        <pc:docMk/>
      </pc:docMkLst>
      <pc:sldChg chg="modSp">
        <pc:chgData name="Arild Torvund Olsen" userId="S::ato@hivolda.no::3423d729-1e8d-4c10-9ef2-90385d563038" providerId="AD" clId="Web-{CD2CC934-17FF-4300-B885-966CF2ACC19C}" dt="2023-01-31T12:46:58.788" v="28" actId="14100"/>
        <pc:sldMkLst>
          <pc:docMk/>
          <pc:sldMk cId="3952188572" sldId="256"/>
        </pc:sldMkLst>
        <pc:spChg chg="mod">
          <ac:chgData name="Arild Torvund Olsen" userId="S::ato@hivolda.no::3423d729-1e8d-4c10-9ef2-90385d563038" providerId="AD" clId="Web-{CD2CC934-17FF-4300-B885-966CF2ACC19C}" dt="2023-01-31T12:41:02.815" v="3" actId="20577"/>
          <ac:spMkLst>
            <pc:docMk/>
            <pc:sldMk cId="3952188572" sldId="256"/>
            <ac:spMk id="2" creationId="{FBB5ED5C-327D-9951-286C-2A66200C8D4E}"/>
          </ac:spMkLst>
        </pc:spChg>
        <pc:spChg chg="mod">
          <ac:chgData name="Arild Torvund Olsen" userId="S::ato@hivolda.no::3423d729-1e8d-4c10-9ef2-90385d563038" providerId="AD" clId="Web-{CD2CC934-17FF-4300-B885-966CF2ACC19C}" dt="2023-01-31T12:46:58.788" v="28" actId="14100"/>
          <ac:spMkLst>
            <pc:docMk/>
            <pc:sldMk cId="3952188572" sldId="256"/>
            <ac:spMk id="3" creationId="{EFC421EA-972D-DE56-B88D-F2A881FD2AC2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1:25.722" v="8" actId="20577"/>
        <pc:sldMkLst>
          <pc:docMk/>
          <pc:sldMk cId="3901308788" sldId="257"/>
        </pc:sldMkLst>
        <pc:spChg chg="mod">
          <ac:chgData name="Arild Torvund Olsen" userId="S::ato@hivolda.no::3423d729-1e8d-4c10-9ef2-90385d563038" providerId="AD" clId="Web-{CD2CC934-17FF-4300-B885-966CF2ACC19C}" dt="2023-01-31T12:41:25.722" v="8" actId="20577"/>
          <ac:spMkLst>
            <pc:docMk/>
            <pc:sldMk cId="3901308788" sldId="257"/>
            <ac:spMk id="2" creationId="{473607E7-BF50-026F-CDDB-03D26183CB97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7:54.038" v="30" actId="20577"/>
        <pc:sldMkLst>
          <pc:docMk/>
          <pc:sldMk cId="1624694787" sldId="258"/>
        </pc:sldMkLst>
        <pc:spChg chg="mod">
          <ac:chgData name="Arild Torvund Olsen" userId="S::ato@hivolda.no::3423d729-1e8d-4c10-9ef2-90385d563038" providerId="AD" clId="Web-{CD2CC934-17FF-4300-B885-966CF2ACC19C}" dt="2023-01-31T12:47:54.038" v="30" actId="20577"/>
          <ac:spMkLst>
            <pc:docMk/>
            <pc:sldMk cId="1624694787" sldId="258"/>
            <ac:spMk id="3" creationId="{A1F78F99-F893-6AC2-9107-B6DF36AD643D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8:13.648" v="31" actId="20577"/>
        <pc:sldMkLst>
          <pc:docMk/>
          <pc:sldMk cId="1078994021" sldId="259"/>
        </pc:sldMkLst>
        <pc:spChg chg="mod">
          <ac:chgData name="Arild Torvund Olsen" userId="S::ato@hivolda.no::3423d729-1e8d-4c10-9ef2-90385d563038" providerId="AD" clId="Web-{CD2CC934-17FF-4300-B885-966CF2ACC19C}" dt="2023-01-31T12:48:13.648" v="31" actId="20577"/>
          <ac:spMkLst>
            <pc:docMk/>
            <pc:sldMk cId="1078994021" sldId="259"/>
            <ac:spMk id="3" creationId="{A1F78F99-F893-6AC2-9107-B6DF36AD643D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9:27.071" v="45" actId="20577"/>
        <pc:sldMkLst>
          <pc:docMk/>
          <pc:sldMk cId="2471505633" sldId="260"/>
        </pc:sldMkLst>
        <pc:spChg chg="mod">
          <ac:chgData name="Arild Torvund Olsen" userId="S::ato@hivolda.no::3423d729-1e8d-4c10-9ef2-90385d563038" providerId="AD" clId="Web-{CD2CC934-17FF-4300-B885-966CF2ACC19C}" dt="2023-01-31T12:49:27.071" v="45" actId="20577"/>
          <ac:spMkLst>
            <pc:docMk/>
            <pc:sldMk cId="2471505633" sldId="260"/>
            <ac:spMk id="3" creationId="{60A9F4CC-BAFF-5A56-45B0-8DC348B9A723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9:53.258" v="48" actId="20577"/>
        <pc:sldMkLst>
          <pc:docMk/>
          <pc:sldMk cId="3939706763" sldId="261"/>
        </pc:sldMkLst>
        <pc:spChg chg="mod">
          <ac:chgData name="Arild Torvund Olsen" userId="S::ato@hivolda.no::3423d729-1e8d-4c10-9ef2-90385d563038" providerId="AD" clId="Web-{CD2CC934-17FF-4300-B885-966CF2ACC19C}" dt="2023-01-31T12:49:53.258" v="48" actId="20577"/>
          <ac:spMkLst>
            <pc:docMk/>
            <pc:sldMk cId="3939706763" sldId="261"/>
            <ac:spMk id="3" creationId="{27F126D4-6E5E-1DA3-73DC-F1E6101F3BFB}"/>
          </ac:spMkLst>
        </pc:spChg>
      </pc:sldChg>
      <pc:sldChg chg="modSp">
        <pc:chgData name="Arild Torvund Olsen" userId="S::ato@hivolda.no::3423d729-1e8d-4c10-9ef2-90385d563038" providerId="AD" clId="Web-{CD2CC934-17FF-4300-B885-966CF2ACC19C}" dt="2023-01-31T12:45:45.975" v="18" actId="20577"/>
        <pc:sldMkLst>
          <pc:docMk/>
          <pc:sldMk cId="4289100946" sldId="262"/>
        </pc:sldMkLst>
        <pc:spChg chg="mod">
          <ac:chgData name="Arild Torvund Olsen" userId="S::ato@hivolda.no::3423d729-1e8d-4c10-9ef2-90385d563038" providerId="AD" clId="Web-{CD2CC934-17FF-4300-B885-966CF2ACC19C}" dt="2023-01-31T12:45:45.975" v="18" actId="20577"/>
          <ac:spMkLst>
            <pc:docMk/>
            <pc:sldMk cId="4289100946" sldId="262"/>
            <ac:spMk id="3" creationId="{D2D9906C-EE2B-8276-B3E2-F6918309FD20}"/>
          </ac:spMkLst>
        </pc:spChg>
      </pc:sldChg>
    </pc:docChg>
  </pc:docChgLst>
  <pc:docChgLst>
    <pc:chgData name="Liv Astrid Skåre Langnes" userId="S::langnesl@hivolda.no::2e763b5f-1e47-432a-a3db-297d2abf056e" providerId="AD" clId="Web-{C833A8AB-D6CC-261E-9A4F-E2CD5E90151A}"/>
    <pc:docChg chg="mod">
      <pc:chgData name="Liv Astrid Skåre Langnes" userId="S::langnesl@hivolda.no::2e763b5f-1e47-432a-a3db-297d2abf056e" providerId="AD" clId="Web-{C833A8AB-D6CC-261E-9A4F-E2CD5E90151A}" dt="2022-09-19T12:12:53.833" v="1"/>
      <pc:docMkLst>
        <pc:docMk/>
      </pc:docMkLst>
      <pc:sldChg chg="modCm">
        <pc:chgData name="Liv Astrid Skåre Langnes" userId="S::langnesl@hivolda.no::2e763b5f-1e47-432a-a3db-297d2abf056e" providerId="AD" clId="Web-{C833A8AB-D6CC-261E-9A4F-E2CD5E90151A}" dt="2022-09-19T12:12:53.833" v="1"/>
        <pc:sldMkLst>
          <pc:docMk/>
          <pc:sldMk cId="3952188572" sldId="256"/>
        </pc:sldMkLst>
      </pc:sldChg>
    </pc:docChg>
  </pc:docChgLst>
  <pc:docChgLst>
    <pc:chgData name="Jorid Oddveig Saure" userId="8a1a61ff-effd-4bb0-9008-67d4fa399d31" providerId="ADAL" clId="{01D780E0-370F-4341-AD5A-ABB1049D0A6A}"/>
    <pc:docChg chg="undo custSel addSld delSld modSld">
      <pc:chgData name="Jorid Oddveig Saure" userId="8a1a61ff-effd-4bb0-9008-67d4fa399d31" providerId="ADAL" clId="{01D780E0-370F-4341-AD5A-ABB1049D0A6A}" dt="2022-06-22T08:34:29.408" v="180" actId="5793"/>
      <pc:docMkLst>
        <pc:docMk/>
      </pc:docMkLst>
      <pc:sldChg chg="addSp delSp modSp mod">
        <pc:chgData name="Jorid Oddveig Saure" userId="8a1a61ff-effd-4bb0-9008-67d4fa399d31" providerId="ADAL" clId="{01D780E0-370F-4341-AD5A-ABB1049D0A6A}" dt="2022-06-22T08:24:50.081" v="64" actId="478"/>
        <pc:sldMkLst>
          <pc:docMk/>
          <pc:sldMk cId="3952188572" sldId="256"/>
        </pc:sldMkLst>
        <pc:spChg chg="mod">
          <ac:chgData name="Jorid Oddveig Saure" userId="8a1a61ff-effd-4bb0-9008-67d4fa399d31" providerId="ADAL" clId="{01D780E0-370F-4341-AD5A-ABB1049D0A6A}" dt="2022-06-22T08:23:51.649" v="42" actId="27636"/>
          <ac:spMkLst>
            <pc:docMk/>
            <pc:sldMk cId="3952188572" sldId="256"/>
            <ac:spMk id="2" creationId="{FBB5ED5C-327D-9951-286C-2A66200C8D4E}"/>
          </ac:spMkLst>
        </pc:spChg>
        <pc:spChg chg="mod">
          <ac:chgData name="Jorid Oddveig Saure" userId="8a1a61ff-effd-4bb0-9008-67d4fa399d31" providerId="ADAL" clId="{01D780E0-370F-4341-AD5A-ABB1049D0A6A}" dt="2022-06-22T08:24:13.079" v="57" actId="27636"/>
          <ac:spMkLst>
            <pc:docMk/>
            <pc:sldMk cId="3952188572" sldId="256"/>
            <ac:spMk id="3" creationId="{EFC421EA-972D-DE56-B88D-F2A881FD2AC2}"/>
          </ac:spMkLst>
        </pc:spChg>
        <pc:spChg chg="add">
          <ac:chgData name="Jorid Oddveig Saure" userId="8a1a61ff-effd-4bb0-9008-67d4fa399d31" providerId="ADAL" clId="{01D780E0-370F-4341-AD5A-ABB1049D0A6A}" dt="2022-06-22T08:23:16.727" v="17" actId="26606"/>
          <ac:spMkLst>
            <pc:docMk/>
            <pc:sldMk cId="3952188572" sldId="256"/>
            <ac:spMk id="6" creationId="{ECC07320-C2CA-4E29-8481-9D9E143C7788}"/>
          </ac:spMkLst>
        </pc:spChg>
        <pc:spChg chg="add">
          <ac:chgData name="Jorid Oddveig Saure" userId="8a1a61ff-effd-4bb0-9008-67d4fa399d31" providerId="ADAL" clId="{01D780E0-370F-4341-AD5A-ABB1049D0A6A}" dt="2022-06-22T08:23:16.727" v="17" actId="26606"/>
          <ac:spMkLst>
            <pc:docMk/>
            <pc:sldMk cId="3952188572" sldId="256"/>
            <ac:spMk id="7" creationId="{178FB36B-5BFE-42CA-BC60-1115E0D95EEC}"/>
          </ac:spMkLst>
        </pc:spChg>
        <pc:picChg chg="mod ord">
          <ac:chgData name="Jorid Oddveig Saure" userId="8a1a61ff-effd-4bb0-9008-67d4fa399d31" providerId="ADAL" clId="{01D780E0-370F-4341-AD5A-ABB1049D0A6A}" dt="2022-06-22T08:24:17.491" v="59" actId="1076"/>
          <ac:picMkLst>
            <pc:docMk/>
            <pc:sldMk cId="3952188572" sldId="256"/>
            <ac:picMk id="4" creationId="{82EBD413-647F-7FB5-BA9D-68A6E4297EB0}"/>
          </ac:picMkLst>
        </pc:picChg>
        <pc:picChg chg="add del mod">
          <ac:chgData name="Jorid Oddveig Saure" userId="8a1a61ff-effd-4bb0-9008-67d4fa399d31" providerId="ADAL" clId="{01D780E0-370F-4341-AD5A-ABB1049D0A6A}" dt="2022-06-22T08:24:50.081" v="64" actId="478"/>
          <ac:picMkLst>
            <pc:docMk/>
            <pc:sldMk cId="3952188572" sldId="256"/>
            <ac:picMk id="8" creationId="{07B25176-7003-B990-A164-0A6E50A78E9B}"/>
          </ac:picMkLst>
        </pc:picChg>
      </pc:sldChg>
      <pc:sldChg chg="modSp mod">
        <pc:chgData name="Jorid Oddveig Saure" userId="8a1a61ff-effd-4bb0-9008-67d4fa399d31" providerId="ADAL" clId="{01D780E0-370F-4341-AD5A-ABB1049D0A6A}" dt="2022-06-22T08:24:34.812" v="62" actId="1076"/>
        <pc:sldMkLst>
          <pc:docMk/>
          <pc:sldMk cId="3901308788" sldId="257"/>
        </pc:sldMkLst>
        <pc:spChg chg="mod">
          <ac:chgData name="Jorid Oddveig Saure" userId="8a1a61ff-effd-4bb0-9008-67d4fa399d31" providerId="ADAL" clId="{01D780E0-370F-4341-AD5A-ABB1049D0A6A}" dt="2022-06-22T08:24:34.812" v="62" actId="1076"/>
          <ac:spMkLst>
            <pc:docMk/>
            <pc:sldMk cId="3901308788" sldId="257"/>
            <ac:spMk id="2" creationId="{473607E7-BF50-026F-CDDB-03D26183CB97}"/>
          </ac:spMkLst>
        </pc:spChg>
      </pc:sldChg>
      <pc:sldChg chg="addSp delSp modSp mod setBg">
        <pc:chgData name="Jorid Oddveig Saure" userId="8a1a61ff-effd-4bb0-9008-67d4fa399d31" providerId="ADAL" clId="{01D780E0-370F-4341-AD5A-ABB1049D0A6A}" dt="2022-06-22T08:28:10.143" v="108" actId="1076"/>
        <pc:sldMkLst>
          <pc:docMk/>
          <pc:sldMk cId="1624694787" sldId="258"/>
        </pc:sldMkLst>
        <pc:spChg chg="mod ord">
          <ac:chgData name="Jorid Oddveig Saure" userId="8a1a61ff-effd-4bb0-9008-67d4fa399d31" providerId="ADAL" clId="{01D780E0-370F-4341-AD5A-ABB1049D0A6A}" dt="2022-06-22T08:27:29.311" v="100" actId="1076"/>
          <ac:spMkLst>
            <pc:docMk/>
            <pc:sldMk cId="1624694787" sldId="258"/>
            <ac:spMk id="2" creationId="{D7C30D07-6D86-25E1-6EB1-C4806C729231}"/>
          </ac:spMkLst>
        </pc:spChg>
        <pc:spChg chg="mod ord">
          <ac:chgData name="Jorid Oddveig Saure" userId="8a1a61ff-effd-4bb0-9008-67d4fa399d31" providerId="ADAL" clId="{01D780E0-370F-4341-AD5A-ABB1049D0A6A}" dt="2022-06-22T08:27:19.522" v="99" actId="5793"/>
          <ac:spMkLst>
            <pc:docMk/>
            <pc:sldMk cId="1624694787" sldId="258"/>
            <ac:spMk id="3" creationId="{A1F78F99-F893-6AC2-9107-B6DF36AD643D}"/>
          </ac:spMkLst>
        </pc:spChg>
        <pc:spChg chg="add del">
          <ac:chgData name="Jorid Oddveig Saure" userId="8a1a61ff-effd-4bb0-9008-67d4fa399d31" providerId="ADAL" clId="{01D780E0-370F-4341-AD5A-ABB1049D0A6A}" dt="2022-06-22T08:25:08.116" v="67" actId="26606"/>
          <ac:spMkLst>
            <pc:docMk/>
            <pc:sldMk cId="1624694787" sldId="258"/>
            <ac:spMk id="9" creationId="{04812C46-200A-4DEB-A05E-3ED6C68C2387}"/>
          </ac:spMkLst>
        </pc:spChg>
        <pc:spChg chg="add del">
          <ac:chgData name="Jorid Oddveig Saure" userId="8a1a61ff-effd-4bb0-9008-67d4fa399d31" providerId="ADAL" clId="{01D780E0-370F-4341-AD5A-ABB1049D0A6A}" dt="2022-06-22T08:25:08.116" v="67" actId="26606"/>
          <ac:spMkLst>
            <pc:docMk/>
            <pc:sldMk cId="1624694787" sldId="258"/>
            <ac:spMk id="11" creationId="{D1EA859B-E555-4109-94F3-6700E046E008}"/>
          </ac:spMkLst>
        </pc:spChg>
        <pc:spChg chg="add del">
          <ac:chgData name="Jorid Oddveig Saure" userId="8a1a61ff-effd-4bb0-9008-67d4fa399d31" providerId="ADAL" clId="{01D780E0-370F-4341-AD5A-ABB1049D0A6A}" dt="2022-06-22T08:25:09.263" v="69" actId="26606"/>
          <ac:spMkLst>
            <pc:docMk/>
            <pc:sldMk cId="1624694787" sldId="258"/>
            <ac:spMk id="16" creationId="{C3420C89-0B09-4632-A4AF-3971D08BF7A8}"/>
          </ac:spMkLst>
        </pc:spChg>
        <pc:spChg chg="add del">
          <ac:chgData name="Jorid Oddveig Saure" userId="8a1a61ff-effd-4bb0-9008-67d4fa399d31" providerId="ADAL" clId="{01D780E0-370F-4341-AD5A-ABB1049D0A6A}" dt="2022-06-22T08:25:09.263" v="69" actId="26606"/>
          <ac:spMkLst>
            <pc:docMk/>
            <pc:sldMk cId="1624694787" sldId="258"/>
            <ac:spMk id="25" creationId="{4E5CBA61-BF74-40B4-A3A8-366BBA626CCF}"/>
          </ac:spMkLst>
        </pc:spChg>
        <pc:spChg chg="add del">
          <ac:chgData name="Jorid Oddveig Saure" userId="8a1a61ff-effd-4bb0-9008-67d4fa399d31" providerId="ADAL" clId="{01D780E0-370F-4341-AD5A-ABB1049D0A6A}" dt="2022-06-22T08:25:40.961" v="74" actId="26606"/>
          <ac:spMkLst>
            <pc:docMk/>
            <pc:sldMk cId="1624694787" sldId="258"/>
            <ac:spMk id="27" creationId="{04812C46-200A-4DEB-A05E-3ED6C68C2387}"/>
          </ac:spMkLst>
        </pc:spChg>
        <pc:spChg chg="add del">
          <ac:chgData name="Jorid Oddveig Saure" userId="8a1a61ff-effd-4bb0-9008-67d4fa399d31" providerId="ADAL" clId="{01D780E0-370F-4341-AD5A-ABB1049D0A6A}" dt="2022-06-22T08:25:40.953" v="73" actId="26606"/>
          <ac:spMkLst>
            <pc:docMk/>
            <pc:sldMk cId="1624694787" sldId="258"/>
            <ac:spMk id="32" creationId="{04812C46-200A-4DEB-A05E-3ED6C68C2387}"/>
          </ac:spMkLst>
        </pc:spChg>
        <pc:spChg chg="add del">
          <ac:chgData name="Jorid Oddveig Saure" userId="8a1a61ff-effd-4bb0-9008-67d4fa399d31" providerId="ADAL" clId="{01D780E0-370F-4341-AD5A-ABB1049D0A6A}" dt="2022-06-22T08:25:40.953" v="73" actId="26606"/>
          <ac:spMkLst>
            <pc:docMk/>
            <pc:sldMk cId="1624694787" sldId="258"/>
            <ac:spMk id="34" creationId="{D1EA859B-E555-4109-94F3-6700E046E008}"/>
          </ac:spMkLst>
        </pc:spChg>
        <pc:spChg chg="add">
          <ac:chgData name="Jorid Oddveig Saure" userId="8a1a61ff-effd-4bb0-9008-67d4fa399d31" providerId="ADAL" clId="{01D780E0-370F-4341-AD5A-ABB1049D0A6A}" dt="2022-06-22T08:25:40.961" v="74" actId="26606"/>
          <ac:spMkLst>
            <pc:docMk/>
            <pc:sldMk cId="1624694787" sldId="258"/>
            <ac:spMk id="36" creationId="{04812C46-200A-4DEB-A05E-3ED6C68C2387}"/>
          </ac:spMkLst>
        </pc:spChg>
        <pc:spChg chg="add">
          <ac:chgData name="Jorid Oddveig Saure" userId="8a1a61ff-effd-4bb0-9008-67d4fa399d31" providerId="ADAL" clId="{01D780E0-370F-4341-AD5A-ABB1049D0A6A}" dt="2022-06-22T08:25:40.961" v="74" actId="26606"/>
          <ac:spMkLst>
            <pc:docMk/>
            <pc:sldMk cId="1624694787" sldId="258"/>
            <ac:spMk id="37" creationId="{D1EA859B-E555-4109-94F3-6700E046E008}"/>
          </ac:spMkLst>
        </pc:spChg>
        <pc:grpChg chg="add del">
          <ac:chgData name="Jorid Oddveig Saure" userId="8a1a61ff-effd-4bb0-9008-67d4fa399d31" providerId="ADAL" clId="{01D780E0-370F-4341-AD5A-ABB1049D0A6A}" dt="2022-06-22T08:25:09.263" v="69" actId="26606"/>
          <ac:grpSpMkLst>
            <pc:docMk/>
            <pc:sldMk cId="1624694787" sldId="258"/>
            <ac:grpSpMk id="13" creationId="{AC27E70C-5470-4262-B9CE-AE52C51CF4C1}"/>
          </ac:grpSpMkLst>
        </pc:grpChg>
        <pc:grpChg chg="add del">
          <ac:chgData name="Jorid Oddveig Saure" userId="8a1a61ff-effd-4bb0-9008-67d4fa399d31" providerId="ADAL" clId="{01D780E0-370F-4341-AD5A-ABB1049D0A6A}" dt="2022-06-22T08:25:09.263" v="69" actId="26606"/>
          <ac:grpSpMkLst>
            <pc:docMk/>
            <pc:sldMk cId="1624694787" sldId="258"/>
            <ac:grpSpMk id="17" creationId="{E27AF472-EAE3-4572-AB69-B92BD10DBC6D}"/>
          </ac:grpSpMkLst>
        </pc:grpChg>
        <pc:picChg chg="add mod ord">
          <ac:chgData name="Jorid Oddveig Saure" userId="8a1a61ff-effd-4bb0-9008-67d4fa399d31" providerId="ADAL" clId="{01D780E0-370F-4341-AD5A-ABB1049D0A6A}" dt="2022-06-22T08:28:10.143" v="108" actId="1076"/>
          <ac:picMkLst>
            <pc:docMk/>
            <pc:sldMk cId="1624694787" sldId="258"/>
            <ac:picMk id="4" creationId="{0E683D18-3005-A0DA-9856-79B88920C0FB}"/>
          </ac:picMkLst>
        </pc:picChg>
      </pc:sldChg>
      <pc:sldChg chg="addSp delSp modSp mod setBg">
        <pc:chgData name="Jorid Oddveig Saure" userId="8a1a61ff-effd-4bb0-9008-67d4fa399d31" providerId="ADAL" clId="{01D780E0-370F-4341-AD5A-ABB1049D0A6A}" dt="2022-06-22T08:30:54.111" v="142" actId="1076"/>
        <pc:sldMkLst>
          <pc:docMk/>
          <pc:sldMk cId="1078994021" sldId="259"/>
        </pc:sldMkLst>
        <pc:spChg chg="mod">
          <ac:chgData name="Jorid Oddveig Saure" userId="8a1a61ff-effd-4bb0-9008-67d4fa399d31" providerId="ADAL" clId="{01D780E0-370F-4341-AD5A-ABB1049D0A6A}" dt="2022-06-22T08:30:54.111" v="142" actId="1076"/>
          <ac:spMkLst>
            <pc:docMk/>
            <pc:sldMk cId="1078994021" sldId="259"/>
            <ac:spMk id="2" creationId="{D7C30D07-6D86-25E1-6EB1-C4806C729231}"/>
          </ac:spMkLst>
        </pc:spChg>
        <pc:spChg chg="mod">
          <ac:chgData name="Jorid Oddveig Saure" userId="8a1a61ff-effd-4bb0-9008-67d4fa399d31" providerId="ADAL" clId="{01D780E0-370F-4341-AD5A-ABB1049D0A6A}" dt="2022-06-22T08:30:46.905" v="137" actId="403"/>
          <ac:spMkLst>
            <pc:docMk/>
            <pc:sldMk cId="1078994021" sldId="259"/>
            <ac:spMk id="3" creationId="{A1F78F99-F893-6AC2-9107-B6DF36AD643D}"/>
          </ac:spMkLst>
        </pc:spChg>
        <pc:spChg chg="add del">
          <ac:chgData name="Jorid Oddveig Saure" userId="8a1a61ff-effd-4bb0-9008-67d4fa399d31" providerId="ADAL" clId="{01D780E0-370F-4341-AD5A-ABB1049D0A6A}" dt="2022-06-22T08:30:40.330" v="135" actId="26606"/>
          <ac:spMkLst>
            <pc:docMk/>
            <pc:sldMk cId="1078994021" sldId="259"/>
            <ac:spMk id="9" creationId="{86C7B4A1-154A-4DF0-AC46-F88D75A2E0FD}"/>
          </ac:spMkLst>
        </pc:spChg>
        <pc:spChg chg="add">
          <ac:chgData name="Jorid Oddveig Saure" userId="8a1a61ff-effd-4bb0-9008-67d4fa399d31" providerId="ADAL" clId="{01D780E0-370F-4341-AD5A-ABB1049D0A6A}" dt="2022-06-22T08:30:40.330" v="135" actId="26606"/>
          <ac:spMkLst>
            <pc:docMk/>
            <pc:sldMk cId="1078994021" sldId="259"/>
            <ac:spMk id="14" creationId="{04812C46-200A-4DEB-A05E-3ED6C68C2387}"/>
          </ac:spMkLst>
        </pc:spChg>
        <pc:spChg chg="add">
          <ac:chgData name="Jorid Oddveig Saure" userId="8a1a61ff-effd-4bb0-9008-67d4fa399d31" providerId="ADAL" clId="{01D780E0-370F-4341-AD5A-ABB1049D0A6A}" dt="2022-06-22T08:30:40.330" v="135" actId="26606"/>
          <ac:spMkLst>
            <pc:docMk/>
            <pc:sldMk cId="1078994021" sldId="259"/>
            <ac:spMk id="16" creationId="{D1EA859B-E555-4109-94F3-6700E046E008}"/>
          </ac:spMkLst>
        </pc:spChg>
        <pc:picChg chg="add mod ord">
          <ac:chgData name="Jorid Oddveig Saure" userId="8a1a61ff-effd-4bb0-9008-67d4fa399d31" providerId="ADAL" clId="{01D780E0-370F-4341-AD5A-ABB1049D0A6A}" dt="2022-06-22T08:30:40.330" v="135" actId="26606"/>
          <ac:picMkLst>
            <pc:docMk/>
            <pc:sldMk cId="1078994021" sldId="259"/>
            <ac:picMk id="4" creationId="{0D4EBDA5-0A7F-2F95-F5F6-75F13D5AE734}"/>
          </ac:picMkLst>
        </pc:picChg>
      </pc:sldChg>
      <pc:sldChg chg="addSp delSp modSp mod setBg">
        <pc:chgData name="Jorid Oddveig Saure" userId="8a1a61ff-effd-4bb0-9008-67d4fa399d31" providerId="ADAL" clId="{01D780E0-370F-4341-AD5A-ABB1049D0A6A}" dt="2022-06-22T08:33:18.773" v="171" actId="167"/>
        <pc:sldMkLst>
          <pc:docMk/>
          <pc:sldMk cId="2471505633" sldId="260"/>
        </pc:sldMkLst>
        <pc:spChg chg="mod">
          <ac:chgData name="Jorid Oddveig Saure" userId="8a1a61ff-effd-4bb0-9008-67d4fa399d31" providerId="ADAL" clId="{01D780E0-370F-4341-AD5A-ABB1049D0A6A}" dt="2022-06-22T08:32:51.447" v="167" actId="26606"/>
          <ac:spMkLst>
            <pc:docMk/>
            <pc:sldMk cId="2471505633" sldId="260"/>
            <ac:spMk id="2" creationId="{1A90C65A-490B-0562-358F-A7F09A9253AD}"/>
          </ac:spMkLst>
        </pc:spChg>
        <pc:spChg chg="mod ord">
          <ac:chgData name="Jorid Oddveig Saure" userId="8a1a61ff-effd-4bb0-9008-67d4fa399d31" providerId="ADAL" clId="{01D780E0-370F-4341-AD5A-ABB1049D0A6A}" dt="2022-06-22T08:32:51.447" v="167" actId="26606"/>
          <ac:spMkLst>
            <pc:docMk/>
            <pc:sldMk cId="2471505633" sldId="260"/>
            <ac:spMk id="3" creationId="{60A9F4CC-BAFF-5A56-45B0-8DC348B9A723}"/>
          </ac:spMkLst>
        </pc:spChg>
        <pc:spChg chg="add del">
          <ac:chgData name="Jorid Oddveig Saure" userId="8a1a61ff-effd-4bb0-9008-67d4fa399d31" providerId="ADAL" clId="{01D780E0-370F-4341-AD5A-ABB1049D0A6A}" dt="2022-06-22T08:32:51.447" v="167" actId="26606"/>
          <ac:spMkLst>
            <pc:docMk/>
            <pc:sldMk cId="2471505633" sldId="260"/>
            <ac:spMk id="9" creationId="{FF0330B1-AAAC-427D-8A95-40380162BC65}"/>
          </ac:spMkLst>
        </pc:spChg>
        <pc:picChg chg="add mod">
          <ac:chgData name="Jorid Oddveig Saure" userId="8a1a61ff-effd-4bb0-9008-67d4fa399d31" providerId="ADAL" clId="{01D780E0-370F-4341-AD5A-ABB1049D0A6A}" dt="2022-06-22T08:33:18.773" v="171" actId="167"/>
          <ac:picMkLst>
            <pc:docMk/>
            <pc:sldMk cId="2471505633" sldId="260"/>
            <ac:picMk id="4" creationId="{1523CD71-C74E-77F8-5A7D-2FACA49A08D0}"/>
          </ac:picMkLst>
        </pc:picChg>
      </pc:sldChg>
      <pc:sldChg chg="addSp modSp mod">
        <pc:chgData name="Jorid Oddveig Saure" userId="8a1a61ff-effd-4bb0-9008-67d4fa399d31" providerId="ADAL" clId="{01D780E0-370F-4341-AD5A-ABB1049D0A6A}" dt="2022-06-22T08:34:29.408" v="180" actId="5793"/>
        <pc:sldMkLst>
          <pc:docMk/>
          <pc:sldMk cId="3939706763" sldId="261"/>
        </pc:sldMkLst>
        <pc:spChg chg="mod">
          <ac:chgData name="Jorid Oddveig Saure" userId="8a1a61ff-effd-4bb0-9008-67d4fa399d31" providerId="ADAL" clId="{01D780E0-370F-4341-AD5A-ABB1049D0A6A}" dt="2022-06-22T08:34:17.518" v="178" actId="403"/>
          <ac:spMkLst>
            <pc:docMk/>
            <pc:sldMk cId="3939706763" sldId="261"/>
            <ac:spMk id="2" creationId="{585F6F98-4D89-DD64-BBD5-7E3260DFED36}"/>
          </ac:spMkLst>
        </pc:spChg>
        <pc:spChg chg="mod">
          <ac:chgData name="Jorid Oddveig Saure" userId="8a1a61ff-effd-4bb0-9008-67d4fa399d31" providerId="ADAL" clId="{01D780E0-370F-4341-AD5A-ABB1049D0A6A}" dt="2022-06-22T08:34:29.408" v="180" actId="5793"/>
          <ac:spMkLst>
            <pc:docMk/>
            <pc:sldMk cId="3939706763" sldId="261"/>
            <ac:spMk id="3" creationId="{27F126D4-6E5E-1DA3-73DC-F1E6101F3BFB}"/>
          </ac:spMkLst>
        </pc:spChg>
        <pc:picChg chg="add mod">
          <ac:chgData name="Jorid Oddveig Saure" userId="8a1a61ff-effd-4bb0-9008-67d4fa399d31" providerId="ADAL" clId="{01D780E0-370F-4341-AD5A-ABB1049D0A6A}" dt="2022-06-22T08:34:13.184" v="176" actId="167"/>
          <ac:picMkLst>
            <pc:docMk/>
            <pc:sldMk cId="3939706763" sldId="261"/>
            <ac:picMk id="4" creationId="{FAD36A1E-3590-84BD-A65E-081276138853}"/>
          </ac:picMkLst>
        </pc:picChg>
      </pc:sldChg>
      <pc:sldChg chg="addSp modSp mod setBg">
        <pc:chgData name="Jorid Oddveig Saure" userId="8a1a61ff-effd-4bb0-9008-67d4fa399d31" providerId="ADAL" clId="{01D780E0-370F-4341-AD5A-ABB1049D0A6A}" dt="2022-06-22T08:31:46.657" v="152" actId="1076"/>
        <pc:sldMkLst>
          <pc:docMk/>
          <pc:sldMk cId="4289100946" sldId="262"/>
        </pc:sldMkLst>
        <pc:spChg chg="mod">
          <ac:chgData name="Jorid Oddveig Saure" userId="8a1a61ff-effd-4bb0-9008-67d4fa399d31" providerId="ADAL" clId="{01D780E0-370F-4341-AD5A-ABB1049D0A6A}" dt="2022-06-22T08:28:59.014" v="121" actId="403"/>
          <ac:spMkLst>
            <pc:docMk/>
            <pc:sldMk cId="4289100946" sldId="262"/>
            <ac:spMk id="2" creationId="{82D10754-1338-23E5-744C-77279B464324}"/>
          </ac:spMkLst>
        </pc:spChg>
        <pc:spChg chg="mod">
          <ac:chgData name="Jorid Oddveig Saure" userId="8a1a61ff-effd-4bb0-9008-67d4fa399d31" providerId="ADAL" clId="{01D780E0-370F-4341-AD5A-ABB1049D0A6A}" dt="2022-06-22T08:28:50.887" v="117" actId="403"/>
          <ac:spMkLst>
            <pc:docMk/>
            <pc:sldMk cId="4289100946" sldId="262"/>
            <ac:spMk id="3" creationId="{D2D9906C-EE2B-8276-B3E2-F6918309FD20}"/>
          </ac:spMkLst>
        </pc:spChg>
        <pc:spChg chg="add">
          <ac:chgData name="Jorid Oddveig Saure" userId="8a1a61ff-effd-4bb0-9008-67d4fa399d31" providerId="ADAL" clId="{01D780E0-370F-4341-AD5A-ABB1049D0A6A}" dt="2022-06-22T08:28:19.179" v="110" actId="26606"/>
          <ac:spMkLst>
            <pc:docMk/>
            <pc:sldMk cId="4289100946" sldId="262"/>
            <ac:spMk id="9" creationId="{04812C46-200A-4DEB-A05E-3ED6C68C2387}"/>
          </ac:spMkLst>
        </pc:spChg>
        <pc:spChg chg="add">
          <ac:chgData name="Jorid Oddveig Saure" userId="8a1a61ff-effd-4bb0-9008-67d4fa399d31" providerId="ADAL" clId="{01D780E0-370F-4341-AD5A-ABB1049D0A6A}" dt="2022-06-22T08:28:19.179" v="110" actId="26606"/>
          <ac:spMkLst>
            <pc:docMk/>
            <pc:sldMk cId="4289100946" sldId="262"/>
            <ac:spMk id="11" creationId="{D1EA859B-E555-4109-94F3-6700E046E008}"/>
          </ac:spMkLst>
        </pc:spChg>
        <pc:picChg chg="add mod ord">
          <ac:chgData name="Jorid Oddveig Saure" userId="8a1a61ff-effd-4bb0-9008-67d4fa399d31" providerId="ADAL" clId="{01D780E0-370F-4341-AD5A-ABB1049D0A6A}" dt="2022-06-22T08:31:46.657" v="152" actId="1076"/>
          <ac:picMkLst>
            <pc:docMk/>
            <pc:sldMk cId="4289100946" sldId="262"/>
            <ac:picMk id="4" creationId="{9E0345F5-92B9-B248-37D3-10A45081708B}"/>
          </ac:picMkLst>
        </pc:picChg>
      </pc:sldChg>
      <pc:sldChg chg="addSp delSp add del setBg delDesignElem">
        <pc:chgData name="Jorid Oddveig Saure" userId="8a1a61ff-effd-4bb0-9008-67d4fa399d31" providerId="ADAL" clId="{01D780E0-370F-4341-AD5A-ABB1049D0A6A}" dt="2022-06-22T08:28:03.126" v="106"/>
        <pc:sldMkLst>
          <pc:docMk/>
          <pc:sldMk cId="3486597290" sldId="263"/>
        </pc:sldMkLst>
        <pc:spChg chg="add del">
          <ac:chgData name="Jorid Oddveig Saure" userId="8a1a61ff-effd-4bb0-9008-67d4fa399d31" providerId="ADAL" clId="{01D780E0-370F-4341-AD5A-ABB1049D0A6A}" dt="2022-06-22T08:28:03.126" v="106"/>
          <ac:spMkLst>
            <pc:docMk/>
            <pc:sldMk cId="3486597290" sldId="263"/>
            <ac:spMk id="36" creationId="{04812C46-200A-4DEB-A05E-3ED6C68C2387}"/>
          </ac:spMkLst>
        </pc:spChg>
        <pc:spChg chg="add del">
          <ac:chgData name="Jorid Oddveig Saure" userId="8a1a61ff-effd-4bb0-9008-67d4fa399d31" providerId="ADAL" clId="{01D780E0-370F-4341-AD5A-ABB1049D0A6A}" dt="2022-06-22T08:28:03.126" v="106"/>
          <ac:spMkLst>
            <pc:docMk/>
            <pc:sldMk cId="3486597290" sldId="263"/>
            <ac:spMk id="37" creationId="{D1EA859B-E555-4109-94F3-6700E046E008}"/>
          </ac:spMkLst>
        </pc:spChg>
      </pc:sldChg>
      <pc:sldChg chg="addSp delSp add del setBg delDesignElem">
        <pc:chgData name="Jorid Oddveig Saure" userId="8a1a61ff-effd-4bb0-9008-67d4fa399d31" providerId="ADAL" clId="{01D780E0-370F-4341-AD5A-ABB1049D0A6A}" dt="2022-06-22T08:27:44.324" v="103"/>
        <pc:sldMkLst>
          <pc:docMk/>
          <pc:sldMk cId="4074901020" sldId="263"/>
        </pc:sldMkLst>
        <pc:spChg chg="add del">
          <ac:chgData name="Jorid Oddveig Saure" userId="8a1a61ff-effd-4bb0-9008-67d4fa399d31" providerId="ADAL" clId="{01D780E0-370F-4341-AD5A-ABB1049D0A6A}" dt="2022-06-22T08:27:44.324" v="103"/>
          <ac:spMkLst>
            <pc:docMk/>
            <pc:sldMk cId="4074901020" sldId="263"/>
            <ac:spMk id="36" creationId="{04812C46-200A-4DEB-A05E-3ED6C68C2387}"/>
          </ac:spMkLst>
        </pc:spChg>
        <pc:spChg chg="add del">
          <ac:chgData name="Jorid Oddveig Saure" userId="8a1a61ff-effd-4bb0-9008-67d4fa399d31" providerId="ADAL" clId="{01D780E0-370F-4341-AD5A-ABB1049D0A6A}" dt="2022-06-22T08:27:44.324" v="103"/>
          <ac:spMkLst>
            <pc:docMk/>
            <pc:sldMk cId="4074901020" sldId="263"/>
            <ac:spMk id="37" creationId="{D1EA859B-E555-4109-94F3-6700E046E008}"/>
          </ac:spMkLst>
        </pc:spChg>
      </pc:sldChg>
    </pc:docChg>
  </pc:docChgLst>
  <pc:docChgLst>
    <pc:chgData name="Jorid Oddveig Saure" userId="S::saurejo@hivolda.no::8a1a61ff-effd-4bb0-9008-67d4fa399d31" providerId="AD" clId="Web-{969C9694-3752-80EA-559A-F0ECC19D53F5}"/>
    <pc:docChg chg="modSld addMainMaster delMainMaster">
      <pc:chgData name="Jorid Oddveig Saure" userId="S::saurejo@hivolda.no::8a1a61ff-effd-4bb0-9008-67d4fa399d31" providerId="AD" clId="Web-{969C9694-3752-80EA-559A-F0ECC19D53F5}" dt="2022-06-22T08:21:10.443" v="149"/>
      <pc:docMkLst>
        <pc:docMk/>
      </pc:docMkLst>
      <pc:sldChg chg="delSp modSp mod modClrScheme delDesignElem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3952188572" sldId="256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52188572" sldId="256"/>
            <ac:spMk id="2" creationId="{FBB5ED5C-327D-9951-286C-2A66200C8D4E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52188572" sldId="256"/>
            <ac:spMk id="3" creationId="{EFC421EA-972D-DE56-B88D-F2A881FD2AC2}"/>
          </ac:spMkLst>
        </pc:spChg>
        <pc:spChg chg="del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52188572" sldId="256"/>
            <ac:spMk id="9" creationId="{EB9B5A19-3592-48E2-BC31-90E092BD68E1}"/>
          </ac:spMkLst>
        </pc:spChg>
        <pc:spChg chg="del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52188572" sldId="256"/>
            <ac:spMk id="23" creationId="{DD99E1B6-CBC4-4306-9DFC-847D6D135208}"/>
          </ac:spMkLst>
        </pc:spChg>
        <pc:grpChg chg="del">
          <ac:chgData name="Jorid Oddveig Saure" userId="S::saurejo@hivolda.no::8a1a61ff-effd-4bb0-9008-67d4fa399d31" providerId="AD" clId="Web-{969C9694-3752-80EA-559A-F0ECC19D53F5}" dt="2022-06-22T08:21:10.443" v="149"/>
          <ac:grpSpMkLst>
            <pc:docMk/>
            <pc:sldMk cId="3952188572" sldId="256"/>
            <ac:grpSpMk id="11" creationId="{E2548C40-4C00-4E91-BFA6-84B4D66225A4}"/>
          </ac:grpSpMkLst>
        </pc:grpChg>
        <pc:grpChg chg="del">
          <ac:chgData name="Jorid Oddveig Saure" userId="S::saurejo@hivolda.no::8a1a61ff-effd-4bb0-9008-67d4fa399d31" providerId="AD" clId="Web-{969C9694-3752-80EA-559A-F0ECC19D53F5}" dt="2022-06-22T08:21:10.443" v="149"/>
          <ac:grpSpMkLst>
            <pc:docMk/>
            <pc:sldMk cId="3952188572" sldId="256"/>
            <ac:grpSpMk id="25" creationId="{3C16EB93-E299-481D-A004-769603D375CE}"/>
          </ac:grpSpMkLst>
        </pc:grp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3901308788" sldId="257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01308788" sldId="257"/>
            <ac:spMk id="2" creationId="{473607E7-BF50-026F-CDDB-03D26183CB97}"/>
          </ac:spMkLst>
        </pc:spChg>
        <pc:picChg chg="mod ord">
          <ac:chgData name="Jorid Oddveig Saure" userId="S::saurejo@hivolda.no::8a1a61ff-effd-4bb0-9008-67d4fa399d31" providerId="AD" clId="Web-{969C9694-3752-80EA-559A-F0ECC19D53F5}" dt="2022-06-22T08:21:10.443" v="149"/>
          <ac:picMkLst>
            <pc:docMk/>
            <pc:sldMk cId="3901308788" sldId="257"/>
            <ac:picMk id="4" creationId="{B21590B4-604E-C362-90BF-E23C0D6D9B10}"/>
          </ac:picMkLst>
        </pc:pic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1624694787" sldId="258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1624694787" sldId="258"/>
            <ac:spMk id="2" creationId="{D7C30D07-6D86-25E1-6EB1-C4806C729231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1624694787" sldId="258"/>
            <ac:spMk id="3" creationId="{A1F78F99-F893-6AC2-9107-B6DF36AD643D}"/>
          </ac:spMkLst>
        </pc:sp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1078994021" sldId="259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1078994021" sldId="259"/>
            <ac:spMk id="2" creationId="{D7C30D07-6D86-25E1-6EB1-C4806C729231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1078994021" sldId="259"/>
            <ac:spMk id="3" creationId="{A1F78F99-F893-6AC2-9107-B6DF36AD643D}"/>
          </ac:spMkLst>
        </pc:sp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2471505633" sldId="260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2471505633" sldId="260"/>
            <ac:spMk id="2" creationId="{1A90C65A-490B-0562-358F-A7F09A9253AD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2471505633" sldId="260"/>
            <ac:spMk id="3" creationId="{60A9F4CC-BAFF-5A56-45B0-8DC348B9A723}"/>
          </ac:spMkLst>
        </pc:sp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3939706763" sldId="261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39706763" sldId="261"/>
            <ac:spMk id="2" creationId="{585F6F98-4D89-DD64-BBD5-7E3260DFED36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3939706763" sldId="261"/>
            <ac:spMk id="3" creationId="{27F126D4-6E5E-1DA3-73DC-F1E6101F3BFB}"/>
          </ac:spMkLst>
        </pc:spChg>
      </pc:sldChg>
      <pc:sldChg chg="modSp mod modClrScheme chgLayout">
        <pc:chgData name="Jorid Oddveig Saure" userId="S::saurejo@hivolda.no::8a1a61ff-effd-4bb0-9008-67d4fa399d31" providerId="AD" clId="Web-{969C9694-3752-80EA-559A-F0ECC19D53F5}" dt="2022-06-22T08:21:10.443" v="149"/>
        <pc:sldMkLst>
          <pc:docMk/>
          <pc:sldMk cId="4289100946" sldId="262"/>
        </pc:sldMkLst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4289100946" sldId="262"/>
            <ac:spMk id="2" creationId="{82D10754-1338-23E5-744C-77279B464324}"/>
          </ac:spMkLst>
        </pc:spChg>
        <pc:spChg chg="mod ord">
          <ac:chgData name="Jorid Oddveig Saure" userId="S::saurejo@hivolda.no::8a1a61ff-effd-4bb0-9008-67d4fa399d31" providerId="AD" clId="Web-{969C9694-3752-80EA-559A-F0ECC19D53F5}" dt="2022-06-22T08:21:10.443" v="149"/>
          <ac:spMkLst>
            <pc:docMk/>
            <pc:sldMk cId="4289100946" sldId="262"/>
            <ac:spMk id="3" creationId="{D2D9906C-EE2B-8276-B3E2-F6918309FD20}"/>
          </ac:spMkLst>
        </pc:spChg>
      </pc:sldChg>
      <pc:sldMasterChg chg="del delSldLayout">
        <pc:chgData name="Jorid Oddveig Saure" userId="S::saurejo@hivolda.no::8a1a61ff-effd-4bb0-9008-67d4fa399d31" providerId="AD" clId="Web-{969C9694-3752-80EA-559A-F0ECC19D53F5}" dt="2022-06-22T08:21:10.443" v="149"/>
        <pc:sldMasterMkLst>
          <pc:docMk/>
          <pc:sldMasterMk cId="3823743494" sldId="2147483686"/>
        </pc:sldMasterMkLst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1873241300" sldId="2147483675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4088323280" sldId="2147483676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567316845" sldId="2147483677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2833982715" sldId="2147483678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4171974368" sldId="2147483679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2480383395" sldId="2147483680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2695941887" sldId="2147483681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843384299" sldId="2147483682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2102308680" sldId="2147483683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3417029302" sldId="2147483684"/>
          </pc:sldLayoutMkLst>
        </pc:sldLayoutChg>
        <pc:sldLayoutChg chg="del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823743494" sldId="2147483686"/>
            <pc:sldLayoutMk cId="3833361435" sldId="2147483685"/>
          </pc:sldLayoutMkLst>
        </pc:sldLayoutChg>
      </pc:sldMasterChg>
      <pc:sldMasterChg chg="add addSldLayout modSldLayout">
        <pc:chgData name="Jorid Oddveig Saure" userId="S::saurejo@hivolda.no::8a1a61ff-effd-4bb0-9008-67d4fa399d31" providerId="AD" clId="Web-{969C9694-3752-80EA-559A-F0ECC19D53F5}" dt="2022-06-22T08:21:10.443" v="149"/>
        <pc:sldMasterMkLst>
          <pc:docMk/>
          <pc:sldMasterMk cId="3256309084" sldId="2147483687"/>
        </pc:sldMasterMkLst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2195095458" sldId="2147483688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226968853" sldId="2147483689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3567627488" sldId="2147483690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2531158757" sldId="2147483691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4059818213" sldId="2147483692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2645745214" sldId="2147483693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690790121" sldId="2147483694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4260599770" sldId="2147483695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1373189031" sldId="2147483696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410221586" sldId="2147483697"/>
          </pc:sldLayoutMkLst>
        </pc:sldLayoutChg>
        <pc:sldLayoutChg chg="add mod replId">
          <pc:chgData name="Jorid Oddveig Saure" userId="S::saurejo@hivolda.no::8a1a61ff-effd-4bb0-9008-67d4fa399d31" providerId="AD" clId="Web-{969C9694-3752-80EA-559A-F0ECC19D53F5}" dt="2022-06-22T08:21:10.443" v="149"/>
          <pc:sldLayoutMkLst>
            <pc:docMk/>
            <pc:sldMasterMk cId="3256309084" sldId="2147483687"/>
            <pc:sldLayoutMk cId="3145626056" sldId="2147483698"/>
          </pc:sldLayoutMkLst>
        </pc:sldLayoutChg>
      </pc:sldMasterChg>
    </pc:docChg>
  </pc:docChgLst>
  <pc:docChgLst>
    <pc:chgData name="Ingvild Myklebust Hovden" userId="fac760b9-527a-46ec-9b60-72602212f072" providerId="ADAL" clId="{BCCED1C4-85BB-41A4-ABFA-BEB3B0E5DC0F}"/>
    <pc:docChg chg="undo custSel modSld">
      <pc:chgData name="Ingvild Myklebust Hovden" userId="fac760b9-527a-46ec-9b60-72602212f072" providerId="ADAL" clId="{BCCED1C4-85BB-41A4-ABFA-BEB3B0E5DC0F}" dt="2022-09-20T10:46:50.733" v="41" actId="20577"/>
      <pc:docMkLst>
        <pc:docMk/>
      </pc:docMkLst>
      <pc:sldChg chg="modSp mod">
        <pc:chgData name="Ingvild Myklebust Hovden" userId="fac760b9-527a-46ec-9b60-72602212f072" providerId="ADAL" clId="{BCCED1C4-85BB-41A4-ABFA-BEB3B0E5DC0F}" dt="2022-09-20T10:39:52.420" v="29" actId="14100"/>
        <pc:sldMkLst>
          <pc:docMk/>
          <pc:sldMk cId="3952188572" sldId="256"/>
        </pc:sldMkLst>
        <pc:spChg chg="mod">
          <ac:chgData name="Ingvild Myklebust Hovden" userId="fac760b9-527a-46ec-9b60-72602212f072" providerId="ADAL" clId="{BCCED1C4-85BB-41A4-ABFA-BEB3B0E5DC0F}" dt="2022-09-20T10:39:52.420" v="29" actId="14100"/>
          <ac:spMkLst>
            <pc:docMk/>
            <pc:sldMk cId="3952188572" sldId="256"/>
            <ac:spMk id="2" creationId="{FBB5ED5C-327D-9951-286C-2A66200C8D4E}"/>
          </ac:spMkLst>
        </pc:spChg>
      </pc:sldChg>
      <pc:sldChg chg="modSp mod">
        <pc:chgData name="Ingvild Myklebust Hovden" userId="fac760b9-527a-46ec-9b60-72602212f072" providerId="ADAL" clId="{BCCED1C4-85BB-41A4-ABFA-BEB3B0E5DC0F}" dt="2022-09-20T10:43:42.523" v="36" actId="207"/>
        <pc:sldMkLst>
          <pc:docMk/>
          <pc:sldMk cId="3901308788" sldId="257"/>
        </pc:sldMkLst>
        <pc:spChg chg="mod">
          <ac:chgData name="Ingvild Myklebust Hovden" userId="fac760b9-527a-46ec-9b60-72602212f072" providerId="ADAL" clId="{BCCED1C4-85BB-41A4-ABFA-BEB3B0E5DC0F}" dt="2022-09-20T10:43:42.523" v="36" actId="207"/>
          <ac:spMkLst>
            <pc:docMk/>
            <pc:sldMk cId="3901308788" sldId="257"/>
            <ac:spMk id="2" creationId="{473607E7-BF50-026F-CDDB-03D26183CB97}"/>
          </ac:spMkLst>
        </pc:spChg>
      </pc:sldChg>
      <pc:sldChg chg="modSp mod">
        <pc:chgData name="Ingvild Myklebust Hovden" userId="fac760b9-527a-46ec-9b60-72602212f072" providerId="ADAL" clId="{BCCED1C4-85BB-41A4-ABFA-BEB3B0E5DC0F}" dt="2022-09-19T11:54:10.894" v="8" actId="255"/>
        <pc:sldMkLst>
          <pc:docMk/>
          <pc:sldMk cId="1624694787" sldId="258"/>
        </pc:sldMkLst>
        <pc:spChg chg="mod">
          <ac:chgData name="Ingvild Myklebust Hovden" userId="fac760b9-527a-46ec-9b60-72602212f072" providerId="ADAL" clId="{BCCED1C4-85BB-41A4-ABFA-BEB3B0E5DC0F}" dt="2022-09-19T11:54:10.894" v="8" actId="255"/>
          <ac:spMkLst>
            <pc:docMk/>
            <pc:sldMk cId="1624694787" sldId="258"/>
            <ac:spMk id="3" creationId="{A1F78F99-F893-6AC2-9107-B6DF36AD643D}"/>
          </ac:spMkLst>
        </pc:spChg>
      </pc:sldChg>
      <pc:sldChg chg="modSp mod">
        <pc:chgData name="Ingvild Myklebust Hovden" userId="fac760b9-527a-46ec-9b60-72602212f072" providerId="ADAL" clId="{BCCED1C4-85BB-41A4-ABFA-BEB3B0E5DC0F}" dt="2022-09-20T10:45:52.561" v="38" actId="14100"/>
        <pc:sldMkLst>
          <pc:docMk/>
          <pc:sldMk cId="2471505633" sldId="260"/>
        </pc:sldMkLst>
        <pc:spChg chg="mod">
          <ac:chgData name="Ingvild Myklebust Hovden" userId="fac760b9-527a-46ec-9b60-72602212f072" providerId="ADAL" clId="{BCCED1C4-85BB-41A4-ABFA-BEB3B0E5DC0F}" dt="2022-09-19T11:55:32.825" v="21" actId="1076"/>
          <ac:spMkLst>
            <pc:docMk/>
            <pc:sldMk cId="2471505633" sldId="260"/>
            <ac:spMk id="2" creationId="{1A90C65A-490B-0562-358F-A7F09A9253AD}"/>
          </ac:spMkLst>
        </pc:spChg>
        <pc:spChg chg="mod">
          <ac:chgData name="Ingvild Myklebust Hovden" userId="fac760b9-527a-46ec-9b60-72602212f072" providerId="ADAL" clId="{BCCED1C4-85BB-41A4-ABFA-BEB3B0E5DC0F}" dt="2022-09-20T10:45:52.561" v="38" actId="14100"/>
          <ac:spMkLst>
            <pc:docMk/>
            <pc:sldMk cId="2471505633" sldId="260"/>
            <ac:spMk id="3" creationId="{60A9F4CC-BAFF-5A56-45B0-8DC348B9A723}"/>
          </ac:spMkLst>
        </pc:spChg>
        <pc:picChg chg="mod">
          <ac:chgData name="Ingvild Myklebust Hovden" userId="fac760b9-527a-46ec-9b60-72602212f072" providerId="ADAL" clId="{BCCED1C4-85BB-41A4-ABFA-BEB3B0E5DC0F}" dt="2022-09-19T11:55:36.796" v="22" actId="1076"/>
          <ac:picMkLst>
            <pc:docMk/>
            <pc:sldMk cId="2471505633" sldId="260"/>
            <ac:picMk id="4" creationId="{1523CD71-C74E-77F8-5A7D-2FACA49A08D0}"/>
          </ac:picMkLst>
        </pc:picChg>
      </pc:sldChg>
      <pc:sldChg chg="modSp mod">
        <pc:chgData name="Ingvild Myklebust Hovden" userId="fac760b9-527a-46ec-9b60-72602212f072" providerId="ADAL" clId="{BCCED1C4-85BB-41A4-ABFA-BEB3B0E5DC0F}" dt="2022-09-20T10:46:50.733" v="41" actId="20577"/>
        <pc:sldMkLst>
          <pc:docMk/>
          <pc:sldMk cId="3939706763" sldId="261"/>
        </pc:sldMkLst>
        <pc:spChg chg="mod">
          <ac:chgData name="Ingvild Myklebust Hovden" userId="fac760b9-527a-46ec-9b60-72602212f072" providerId="ADAL" clId="{BCCED1C4-85BB-41A4-ABFA-BEB3B0E5DC0F}" dt="2022-09-20T10:46:23.285" v="40" actId="255"/>
          <ac:spMkLst>
            <pc:docMk/>
            <pc:sldMk cId="3939706763" sldId="261"/>
            <ac:spMk id="2" creationId="{585F6F98-4D89-DD64-BBD5-7E3260DFED36}"/>
          </ac:spMkLst>
        </pc:spChg>
        <pc:spChg chg="mod">
          <ac:chgData name="Ingvild Myklebust Hovden" userId="fac760b9-527a-46ec-9b60-72602212f072" providerId="ADAL" clId="{BCCED1C4-85BB-41A4-ABFA-BEB3B0E5DC0F}" dt="2022-09-20T10:46:50.733" v="41" actId="20577"/>
          <ac:spMkLst>
            <pc:docMk/>
            <pc:sldMk cId="3939706763" sldId="261"/>
            <ac:spMk id="3" creationId="{27F126D4-6E5E-1DA3-73DC-F1E6101F3BFB}"/>
          </ac:spMkLst>
        </pc:spChg>
      </pc:sldChg>
    </pc:docChg>
  </pc:docChgLst>
  <pc:docChgLst>
    <pc:chgData name="Ingvild Myklebust Hovden" userId="S::myklein@hivolda.no::fac760b9-527a-46ec-9b60-72602212f072" providerId="AD" clId="Web-{22B66BCB-86C3-4277-8DEA-11E916692D2A}"/>
    <pc:docChg chg="">
      <pc:chgData name="Ingvild Myklebust Hovden" userId="S::myklein@hivolda.no::fac760b9-527a-46ec-9b60-72602212f072" providerId="AD" clId="Web-{22B66BCB-86C3-4277-8DEA-11E916692D2A}" dt="2022-09-20T10:39:16.604" v="0"/>
      <pc:docMkLst>
        <pc:docMk/>
      </pc:docMkLst>
      <pc:sldChg chg="delCm">
        <pc:chgData name="Ingvild Myklebust Hovden" userId="S::myklein@hivolda.no::fac760b9-527a-46ec-9b60-72602212f072" providerId="AD" clId="Web-{22B66BCB-86C3-4277-8DEA-11E916692D2A}" dt="2022-09-20T10:39:16.604" v="0"/>
        <pc:sldMkLst>
          <pc:docMk/>
          <pc:sldMk cId="3952188572" sldId="256"/>
        </pc:sldMkLst>
      </pc:sldChg>
    </pc:docChg>
  </pc:docChgLst>
  <pc:docChgLst>
    <pc:chgData name="Reidun Kydland" userId="S::kydlandr@hivolda.no::0121e65c-5f9c-4cb6-923b-6b468fcfd995" providerId="AD" clId="Web-{056D642D-E29D-4CDE-9CFE-4C6C3DDE8C0A}"/>
    <pc:docChg chg="modSld">
      <pc:chgData name="Reidun Kydland" userId="S::kydlandr@hivolda.no::0121e65c-5f9c-4cb6-923b-6b468fcfd995" providerId="AD" clId="Web-{056D642D-E29D-4CDE-9CFE-4C6C3DDE8C0A}" dt="2022-06-22T09:29:29.094" v="7" actId="20577"/>
      <pc:docMkLst>
        <pc:docMk/>
      </pc:docMkLst>
      <pc:sldChg chg="modSp">
        <pc:chgData name="Reidun Kydland" userId="S::kydlandr@hivolda.no::0121e65c-5f9c-4cb6-923b-6b468fcfd995" providerId="AD" clId="Web-{056D642D-E29D-4CDE-9CFE-4C6C3DDE8C0A}" dt="2022-06-22T09:29:29.094" v="7" actId="20577"/>
        <pc:sldMkLst>
          <pc:docMk/>
          <pc:sldMk cId="1078994021" sldId="259"/>
        </pc:sldMkLst>
        <pc:spChg chg="mod">
          <ac:chgData name="Reidun Kydland" userId="S::kydlandr@hivolda.no::0121e65c-5f9c-4cb6-923b-6b468fcfd995" providerId="AD" clId="Web-{056D642D-E29D-4CDE-9CFE-4C6C3DDE8C0A}" dt="2022-06-22T09:29:29.094" v="7" actId="20577"/>
          <ac:spMkLst>
            <pc:docMk/>
            <pc:sldMk cId="1078994021" sldId="259"/>
            <ac:spMk id="3" creationId="{A1F78F99-F893-6AC2-9107-B6DF36AD643D}"/>
          </ac:spMkLst>
        </pc:spChg>
      </pc:sldChg>
      <pc:sldChg chg="modSp">
        <pc:chgData name="Reidun Kydland" userId="S::kydlandr@hivolda.no::0121e65c-5f9c-4cb6-923b-6b468fcfd995" providerId="AD" clId="Web-{056D642D-E29D-4CDE-9CFE-4C6C3DDE8C0A}" dt="2022-06-22T09:29:05.594" v="3" actId="20577"/>
        <pc:sldMkLst>
          <pc:docMk/>
          <pc:sldMk cId="4289100946" sldId="262"/>
        </pc:sldMkLst>
        <pc:spChg chg="mod">
          <ac:chgData name="Reidun Kydland" userId="S::kydlandr@hivolda.no::0121e65c-5f9c-4cb6-923b-6b468fcfd995" providerId="AD" clId="Web-{056D642D-E29D-4CDE-9CFE-4C6C3DDE8C0A}" dt="2022-06-22T09:29:05.594" v="3" actId="20577"/>
          <ac:spMkLst>
            <pc:docMk/>
            <pc:sldMk cId="4289100946" sldId="262"/>
            <ac:spMk id="3" creationId="{D2D9906C-EE2B-8276-B3E2-F6918309FD20}"/>
          </ac:spMkLst>
        </pc:spChg>
      </pc:sldChg>
    </pc:docChg>
  </pc:docChgLst>
  <pc:docChgLst>
    <pc:chgData name="Jorid Oddveig Saure" userId="S::saurejo@hivolda.no::8a1a61ff-effd-4bb0-9008-67d4fa399d31" providerId="AD" clId="Web-{D11007DD-A8AA-D462-B871-E5E9587D8C6E}"/>
    <pc:docChg chg="modSld">
      <pc:chgData name="Jorid Oddveig Saure" userId="S::saurejo@hivolda.no::8a1a61ff-effd-4bb0-9008-67d4fa399d31" providerId="AD" clId="Web-{D11007DD-A8AA-D462-B871-E5E9587D8C6E}" dt="2022-06-22T09:11:21.044" v="0" actId="20577"/>
      <pc:docMkLst>
        <pc:docMk/>
      </pc:docMkLst>
      <pc:sldChg chg="modSp">
        <pc:chgData name="Jorid Oddveig Saure" userId="S::saurejo@hivolda.no::8a1a61ff-effd-4bb0-9008-67d4fa399d31" providerId="AD" clId="Web-{D11007DD-A8AA-D462-B871-E5E9587D8C6E}" dt="2022-06-22T09:11:21.044" v="0" actId="20577"/>
        <pc:sldMkLst>
          <pc:docMk/>
          <pc:sldMk cId="1624694787" sldId="258"/>
        </pc:sldMkLst>
        <pc:spChg chg="mod">
          <ac:chgData name="Jorid Oddveig Saure" userId="S::saurejo@hivolda.no::8a1a61ff-effd-4bb0-9008-67d4fa399d31" providerId="AD" clId="Web-{D11007DD-A8AA-D462-B871-E5E9587D8C6E}" dt="2022-06-22T09:11:21.044" v="0" actId="20577"/>
          <ac:spMkLst>
            <pc:docMk/>
            <pc:sldMk cId="1624694787" sldId="258"/>
            <ac:spMk id="3" creationId="{A1F78F99-F893-6AC2-9107-B6DF36AD64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18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4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9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9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8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jMW51EFNVw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k.no/kultur/xl/_satisfying-og-_asmr-tar-over-internettet-1.1451336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rdbokene.no/nn/2715/assosiasjo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rksuper.no/serie/newton/DMYT24001519/sesong-2019/episode-1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82EBD413-647F-7FB5-BA9D-68A6E4297E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/>
          <a:stretch/>
        </p:blipFill>
        <p:spPr>
          <a:xfrm>
            <a:off x="3318128" y="10"/>
            <a:ext cx="9669642" cy="6857990"/>
          </a:xfrm>
          <a:prstGeom prst="rect">
            <a:avLst/>
          </a:prstGeom>
        </p:spPr>
      </p:pic>
      <p:sp>
        <p:nvSpPr>
          <p:cNvPr id="7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BB5ED5C-327D-9951-286C-2A66200C8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938" y="743447"/>
            <a:ext cx="5342454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nn-NO" sz="6600" b="1" dirty="0"/>
              <a:t>Hjerneorgasme</a:t>
            </a:r>
            <a:endParaRPr lang="nn-NO" sz="6600" b="1" dirty="0">
              <a:cs typeface="Calibri Light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FC421EA-972D-DE56-B88D-F2A881FD2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689" y="2511067"/>
            <a:ext cx="4479332" cy="2338725"/>
          </a:xfrm>
          <a:noFill/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nn-NO" sz="3200" dirty="0"/>
              <a:t>Kva viser denne overskrifta til, trur du?</a:t>
            </a:r>
            <a:endParaRPr lang="nn-NO" sz="3200" dirty="0">
              <a:cs typeface="Calibri"/>
            </a:endParaRPr>
          </a:p>
          <a:p>
            <a:pPr algn="l">
              <a:lnSpc>
                <a:spcPct val="120000"/>
              </a:lnSpc>
            </a:pPr>
            <a:endParaRPr lang="nn-NO" sz="3200" dirty="0">
              <a:cs typeface="Calibri"/>
            </a:endParaRPr>
          </a:p>
          <a:p>
            <a:pPr algn="l">
              <a:lnSpc>
                <a:spcPct val="120000"/>
              </a:lnSpc>
            </a:pPr>
            <a:r>
              <a:rPr lang="nn-NO" sz="3200" dirty="0"/>
              <a:t>Diskuter spørsmålet med læringsvenen din.</a:t>
            </a:r>
            <a:endParaRPr lang="nn-NO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5218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3607E7-BF50-026F-CDDB-03D26183C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314" y="636074"/>
            <a:ext cx="8553372" cy="695487"/>
          </a:xfrm>
        </p:spPr>
        <p:txBody>
          <a:bodyPr>
            <a:noAutofit/>
          </a:bodyPr>
          <a:lstStyle/>
          <a:p>
            <a:r>
              <a:rPr lang="nn-NO" sz="3000" dirty="0">
                <a:latin typeface="+mn-lt"/>
              </a:rPr>
              <a:t>Kva trur du teksten vi skal lese, handlar om? </a:t>
            </a:r>
            <a:br>
              <a:rPr lang="nn-NO" sz="3000" dirty="0">
                <a:latin typeface="+mn-lt"/>
              </a:rPr>
            </a:br>
            <a:r>
              <a:rPr lang="nn-NO" sz="3000" dirty="0">
                <a:latin typeface="+mn-lt"/>
              </a:rPr>
              <a:t>Sjå klippet under, og samtal med læringsvenen din.</a:t>
            </a:r>
          </a:p>
        </p:txBody>
      </p:sp>
      <p:pic>
        <p:nvPicPr>
          <p:cNvPr id="4" name="Media på Internett 3" descr="Very Satisfying Video Compilation 63 Kinetic Sand Cutting ASMR">
            <a:hlinkClick r:id="" action="ppaction://media"/>
            <a:extLst>
              <a:ext uri="{FF2B5EF4-FFF2-40B4-BE49-F238E27FC236}">
                <a16:creationId xmlns:a16="http://schemas.microsoft.com/office/drawing/2014/main" id="{B21590B4-604E-C362-90BF-E23C0D6D9B1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19314" y="1814148"/>
            <a:ext cx="8553371" cy="483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0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0E683D18-3005-A0DA-9856-79B88920C0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/>
          <a:stretch/>
        </p:blipFill>
        <p:spPr>
          <a:xfrm>
            <a:off x="2847617" y="0"/>
            <a:ext cx="9669642" cy="6857990"/>
          </a:xfrm>
          <a:prstGeom prst="rect">
            <a:avLst/>
          </a:prstGeom>
        </p:spPr>
      </p:pic>
      <p:sp>
        <p:nvSpPr>
          <p:cNvPr id="37" name="Rectangle 3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7C30D07-6D86-25E1-6EB1-C4806C72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258" y="138668"/>
            <a:ext cx="3822189" cy="1899912"/>
          </a:xfrm>
        </p:spPr>
        <p:txBody>
          <a:bodyPr>
            <a:normAutofit/>
          </a:bodyPr>
          <a:lstStyle/>
          <a:p>
            <a:r>
              <a:rPr lang="nb-NO" sz="6000" dirty="0"/>
              <a:t>Før lesing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F78F99-F893-6AC2-9107-B6DF36AD6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700212"/>
            <a:ext cx="5717893" cy="5157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69875" indent="-269875"/>
            <a:r>
              <a:rPr lang="nn-NO" sz="2400" dirty="0"/>
              <a:t>Sjå på filmsnutten som ligg øvst i </a:t>
            </a:r>
            <a:r>
              <a:rPr lang="nn-NO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teksten «Hjerneorgasme». </a:t>
            </a:r>
            <a:r>
              <a:rPr lang="nn-NO" sz="2400" dirty="0"/>
              <a:t>Prøv å skildre kva du ser.  </a:t>
            </a:r>
            <a:endParaRPr lang="nn-NO" sz="2400" dirty="0">
              <a:cs typeface="Calibri"/>
            </a:endParaRPr>
          </a:p>
          <a:p>
            <a:pPr marL="269875" indent="-269875"/>
            <a:r>
              <a:rPr lang="nn-NO" sz="2400" dirty="0"/>
              <a:t>Kva tenkjer du når du ser klippet?        </a:t>
            </a:r>
            <a:endParaRPr lang="nn-NO" sz="2400" dirty="0">
              <a:cs typeface="Calibri"/>
            </a:endParaRPr>
          </a:p>
          <a:p>
            <a:pPr marL="269875" indent="-269875"/>
            <a:r>
              <a:rPr lang="nn-NO" sz="2400" dirty="0"/>
              <a:t>Kva slags </a:t>
            </a:r>
            <a:r>
              <a:rPr lang="nn-NO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assosiasjonar </a:t>
            </a:r>
            <a:r>
              <a:rPr lang="nn-NO" sz="2400" dirty="0"/>
              <a:t>får du?                                    </a:t>
            </a:r>
            <a:endParaRPr lang="nn-NO" sz="2400" dirty="0">
              <a:cs typeface="Calibri"/>
            </a:endParaRPr>
          </a:p>
          <a:p>
            <a:pPr marL="269875" indent="-269875"/>
            <a:r>
              <a:rPr lang="nn-NO" sz="2400" dirty="0"/>
              <a:t>Kva slags kjensler gjev det deg å sjå klippet? </a:t>
            </a:r>
            <a:endParaRPr lang="nn-NO" sz="2400" dirty="0">
              <a:ea typeface="Calibri"/>
              <a:cs typeface="Calibri"/>
            </a:endParaRPr>
          </a:p>
          <a:p>
            <a:pPr marL="269875" indent="-269875"/>
            <a:r>
              <a:rPr lang="nn-NO" sz="2400" dirty="0"/>
              <a:t>Kva tenkjer du kan vere grunnen til at så mange menneske likar å sjå på videoar som dette?</a:t>
            </a:r>
            <a:endParaRPr lang="nn-NO" sz="2400" dirty="0">
              <a:cs typeface="Calibri"/>
            </a:endParaRPr>
          </a:p>
          <a:p>
            <a:pPr marL="269875" indent="-269875"/>
            <a:endParaRPr lang="nn-NO" sz="1700" dirty="0">
              <a:cs typeface="Calibri"/>
            </a:endParaRPr>
          </a:p>
          <a:p>
            <a:pPr marL="269875" indent="-269875"/>
            <a:endParaRPr lang="nn-NO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69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9E0345F5-92B9-B248-37D3-10A4508170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6"/>
          <a:stretch/>
        </p:blipFill>
        <p:spPr>
          <a:xfrm>
            <a:off x="3162129" y="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2D10754-1338-23E5-744C-77279B46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94" y="0"/>
            <a:ext cx="5105400" cy="2663825"/>
          </a:xfrm>
        </p:spPr>
        <p:txBody>
          <a:bodyPr>
            <a:normAutofit/>
          </a:bodyPr>
          <a:lstStyle/>
          <a:p>
            <a:r>
              <a:rPr lang="nb-NO" sz="6000" dirty="0"/>
              <a:t>Før lesing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D9906C-EE2B-8276-B3E2-F6918309F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37" y="2005576"/>
            <a:ext cx="3822189" cy="46238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sz="2400" dirty="0"/>
              <a:t>Skroll deg gjennom teksten «Hjerneorgasme». Kva slags type tekst er dette? Kva kjenneteiknar denne teksttypen? Korleis skil teksten seg frå ein fagtekst i læreboka? 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Kven trur du er målgruppa for teksten, og kvifor trur du det?</a:t>
            </a:r>
            <a:endParaRPr lang="nn-NO" sz="2400" dirty="0">
              <a:cs typeface="Calibri"/>
            </a:endParaRPr>
          </a:p>
          <a:p>
            <a:endParaRPr lang="nn-NO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910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0D4EBDA5-0A7F-2F95-F5F6-75F13D5AE7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37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7C30D07-6D86-25E1-6EB1-C4806C72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03079"/>
            <a:ext cx="3822189" cy="1899912"/>
          </a:xfrm>
        </p:spPr>
        <p:txBody>
          <a:bodyPr>
            <a:normAutofit/>
          </a:bodyPr>
          <a:lstStyle/>
          <a:p>
            <a:r>
              <a:rPr lang="nb-NO" sz="6000"/>
              <a:t>Lesing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F78F99-F893-6AC2-9107-B6DF36AD6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063"/>
            <a:ext cx="4619625" cy="4533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sz="2400" dirty="0" err="1"/>
              <a:t>Nærles</a:t>
            </a:r>
            <a:r>
              <a:rPr lang="nn-NO" sz="2400" dirty="0"/>
              <a:t> teksten. 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Kva tykte du var interessant ved teksten?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Skriv ned fem punkt og grunngje kvifor du tykkjer nettopp desse momenta i teksten er interessante. Set deg i lag med læringsvenen din og presenter punkta og grunngjevingane du har skrive ned, for han/ho. </a:t>
            </a:r>
            <a:endParaRPr lang="nn-NO" sz="2400" dirty="0">
              <a:cs typeface="Calibri"/>
            </a:endParaRPr>
          </a:p>
          <a:p>
            <a:endParaRPr lang="nn-NO" sz="2000" dirty="0">
              <a:cs typeface="Calibri"/>
            </a:endParaRPr>
          </a:p>
          <a:p>
            <a:endParaRPr lang="nn-NO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8994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1523CD71-C74E-77F8-5A7D-2FACA49A08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6236"/>
          <a:stretch/>
        </p:blipFill>
        <p:spPr>
          <a:xfrm>
            <a:off x="0" y="-259492"/>
            <a:ext cx="13054008" cy="925828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A90C65A-490B-0562-358F-A7F09A92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9276"/>
            <a:ext cx="3872855" cy="760122"/>
          </a:xfrm>
        </p:spPr>
        <p:txBody>
          <a:bodyPr>
            <a:normAutofit fontScale="90000"/>
          </a:bodyPr>
          <a:lstStyle/>
          <a:p>
            <a:r>
              <a:rPr lang="nb-NO" sz="6700" dirty="0"/>
              <a:t>Etter lesing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A9F4CC-BAFF-5A56-45B0-8DC348B9A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9859"/>
            <a:ext cx="11101136" cy="495969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n-NO" sz="2400" b="1" dirty="0">
                <a:ea typeface="+mn-lt"/>
                <a:cs typeface="+mn-lt"/>
              </a:rPr>
              <a:t>Gruppeoppgåve: </a:t>
            </a:r>
            <a:r>
              <a:rPr lang="nn-NO" sz="2400" dirty="0"/>
              <a:t>På oppdrag frå NRK har de fått i oppgåve å lage ein kort informasjonsfilm, retta mot den eldre garde, der de forklarar kva ASMR er for noko. Filmen må vere teksta på nynorsk.</a:t>
            </a:r>
            <a:endParaRPr lang="nn-NO" sz="2400" dirty="0">
              <a:cs typeface="Calibri"/>
            </a:endParaRPr>
          </a:p>
          <a:p>
            <a:pPr marL="0" indent="0">
              <a:buNone/>
            </a:pPr>
            <a:br>
              <a:rPr lang="nn-NO" sz="2400" dirty="0">
                <a:cs typeface="Calibri"/>
              </a:rPr>
            </a:br>
            <a:r>
              <a:rPr lang="nn-NO" sz="2400" b="1" dirty="0">
                <a:ea typeface="+mn-lt"/>
                <a:cs typeface="+mn-lt"/>
              </a:rPr>
              <a:t>Når de skal førebu dykk til filmen, må de: 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skrive eit manus som formidlar kva ASMR er, på ein lettfatteleg og presis måte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bruke tid på å redigere og </a:t>
            </a:r>
            <a:r>
              <a:rPr lang="nn-NO" sz="2400" dirty="0" err="1"/>
              <a:t>språkvaske</a:t>
            </a:r>
            <a:r>
              <a:rPr lang="nn-NO" sz="2400" dirty="0"/>
              <a:t> teksten dykkar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flette inn ein eller fleire eigenproduserte ASMR-filmar</a:t>
            </a:r>
            <a:br>
              <a:rPr lang="nn-NO" sz="2400" dirty="0"/>
            </a:br>
            <a:endParaRPr lang="nn-NO" sz="2400">
              <a:cs typeface="Calibri"/>
            </a:endParaRPr>
          </a:p>
          <a:p>
            <a:pPr marL="0" indent="0">
              <a:buNone/>
            </a:pPr>
            <a:r>
              <a:rPr lang="nn-NO" sz="2400" b="1" dirty="0"/>
              <a:t>Tips:</a:t>
            </a:r>
            <a:endParaRPr lang="nn-NO" sz="2400" b="1" dirty="0">
              <a:cs typeface="Calibri"/>
            </a:endParaRPr>
          </a:p>
          <a:p>
            <a:r>
              <a:rPr lang="nn-NO" sz="2400" dirty="0"/>
              <a:t>Sjå denne </a:t>
            </a:r>
            <a:r>
              <a:rPr lang="nn-NO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Newton-videoen</a:t>
            </a:r>
            <a:r>
              <a:rPr lang="nn-NO" sz="2400" dirty="0"/>
              <a:t> for tips til korleis de kan utforme filmen.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To gratisappar som er lette å bruke til redigering, er </a:t>
            </a:r>
            <a:r>
              <a:rPr lang="nn-NO" sz="2400" dirty="0" err="1"/>
              <a:t>InShot</a:t>
            </a:r>
            <a:r>
              <a:rPr lang="nn-NO" sz="2400" dirty="0"/>
              <a:t> og </a:t>
            </a:r>
            <a:r>
              <a:rPr lang="nn-NO" sz="2400" dirty="0" err="1"/>
              <a:t>CapCut</a:t>
            </a:r>
            <a:r>
              <a:rPr lang="nn-NO" sz="2400" dirty="0"/>
              <a:t>.</a:t>
            </a:r>
            <a:endParaRPr lang="nn-NO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150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lingssprut på hvit bakgrunn">
            <a:extLst>
              <a:ext uri="{FF2B5EF4-FFF2-40B4-BE49-F238E27FC236}">
                <a16:creationId xmlns:a16="http://schemas.microsoft.com/office/drawing/2014/main" id="{FAD36A1E-3590-84BD-A65E-0812761388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l="6236"/>
          <a:stretch/>
        </p:blipFill>
        <p:spPr>
          <a:xfrm>
            <a:off x="0" y="-1"/>
            <a:ext cx="12192000" cy="86469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85F6F98-4D89-DD64-BBD5-7E3260DF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105920"/>
          </a:xfrm>
        </p:spPr>
        <p:txBody>
          <a:bodyPr>
            <a:normAutofit/>
          </a:bodyPr>
          <a:lstStyle/>
          <a:p>
            <a:r>
              <a:rPr lang="nb-NO" sz="4800" b="1" dirty="0"/>
              <a:t>Forslag til vurderingspunkt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F126D4-6E5E-1DA3-73DC-F1E6101F3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5" y="1645920"/>
            <a:ext cx="11101136" cy="48597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sz="2400" dirty="0"/>
              <a:t>Filmen er tilpassa målgruppa.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Informasjonen vert formidla på ein lettfatteleg og presis måte.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Teksten er godt formulert og korrekt skriven.</a:t>
            </a:r>
            <a:endParaRPr lang="nn-NO" sz="2400" dirty="0">
              <a:cs typeface="Calibri"/>
            </a:endParaRPr>
          </a:p>
          <a:p>
            <a:r>
              <a:rPr lang="nn-NO" sz="2400" dirty="0"/>
              <a:t>Filmen viser kreativitet og sjølvstende i arbeidet.</a:t>
            </a:r>
            <a:endParaRPr lang="nn-NO" sz="2400" dirty="0">
              <a:cs typeface="Calibri"/>
            </a:endParaRPr>
          </a:p>
          <a:p>
            <a:endParaRPr lang="nn-NO" sz="2400" dirty="0">
              <a:cs typeface="Calibri"/>
            </a:endParaRPr>
          </a:p>
          <a:p>
            <a:pPr marL="0" indent="0">
              <a:buNone/>
            </a:pPr>
            <a:endParaRPr lang="nn-NO" sz="2400" dirty="0">
              <a:cs typeface="Calibri"/>
            </a:endParaRPr>
          </a:p>
          <a:p>
            <a:r>
              <a:rPr lang="nn-NO" sz="2400" b="1" dirty="0"/>
              <a:t>Lekse: </a:t>
            </a:r>
            <a:r>
              <a:rPr lang="nn-NO" sz="2400" dirty="0"/>
              <a:t>Vis filmen til foreldra eller besteforeldra dine, og be dei gje deg ei tilbakemelding. Veit dei no kva ASMR er for noko?</a:t>
            </a:r>
            <a:endParaRPr lang="nn-NO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970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6" ma:contentTypeDescription="Opprett et nytt dokument." ma:contentTypeScope="" ma:versionID="49cfc2ab6d04c46cfad7fff509e8a49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711e54b3f537bb92d0586e277b3868df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Props1.xml><?xml version="1.0" encoding="utf-8"?>
<ds:datastoreItem xmlns:ds="http://schemas.openxmlformats.org/officeDocument/2006/customXml" ds:itemID="{06C95553-5B44-4AC6-ACA4-42D30D01EAC5}">
  <ds:schemaRefs>
    <ds:schemaRef ds:uri="24b454b6-9e0d-47d6-a0fd-eade54d93da9"/>
    <ds:schemaRef ds:uri="f43e69bd-7608-4935-a81f-029f86b977d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1AEC834-5E2C-4F22-8F76-21694CDC9F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BE431D-C5AE-4DC0-B20C-7D2F1CC8A560}">
  <ds:schemaRefs>
    <ds:schemaRef ds:uri="1f831f8e-c908-4fda-a85c-3aeb72d0f094"/>
    <ds:schemaRef ds:uri="24b454b6-9e0d-47d6-a0fd-eade54d93da9"/>
    <ds:schemaRef ds:uri="f43e69bd-7608-4935-a81f-029f86b977d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Breiskjerm</PresentationFormat>
  <Paragraphs>36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Lysbilettitlar</vt:lpstr>
      </vt:variant>
      <vt:variant>
        <vt:i4>7</vt:i4>
      </vt:variant>
    </vt:vector>
  </HeadingPairs>
  <TitlesOfParts>
    <vt:vector size="8" baseType="lpstr">
      <vt:lpstr>Office Theme</vt:lpstr>
      <vt:lpstr>Hjerneorgasme</vt:lpstr>
      <vt:lpstr>Kva trur du teksten vi skal lese, handlar om?  Sjå klippet under, og samtal med læringsvenen din.</vt:lpstr>
      <vt:lpstr>Før lesing</vt:lpstr>
      <vt:lpstr>Før lesing</vt:lpstr>
      <vt:lpstr>Lesing</vt:lpstr>
      <vt:lpstr>Etter lesing </vt:lpstr>
      <vt:lpstr>Forslag til vurderingspunkt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Jorid Oddveig Saure</dc:creator>
  <cp:lastModifiedBy>Ingvild Myklebust Hovden</cp:lastModifiedBy>
  <cp:revision>32</cp:revision>
  <dcterms:created xsi:type="dcterms:W3CDTF">2022-06-16T12:21:02Z</dcterms:created>
  <dcterms:modified xsi:type="dcterms:W3CDTF">2023-01-31T12:49:53Z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Order">
    <vt:r8>2200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