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2" r:id="rId3"/>
    <p:sldId id="274" r:id="rId4"/>
    <p:sldId id="276" r:id="rId5"/>
    <p:sldId id="278" r:id="rId6"/>
    <p:sldId id="280" r:id="rId7"/>
    <p:sldId id="282" r:id="rId8"/>
    <p:sldId id="284" r:id="rId9"/>
    <p:sldId id="286" r:id="rId10"/>
    <p:sldId id="288" r:id="rId11"/>
    <p:sldId id="290" r:id="rId12"/>
    <p:sldId id="292" r:id="rId13"/>
    <p:sldId id="294" r:id="rId14"/>
    <p:sldId id="296" r:id="rId15"/>
    <p:sldId id="298" r:id="rId16"/>
  </p:sldIdLst>
  <p:sldSz cx="18288000" cy="10287000"/>
  <p:notesSz cx="6858000" cy="9144000"/>
  <p:embeddedFontLst>
    <p:embeddedFont>
      <p:font typeface="Impact" panose="020B0806030902050204" pitchFamily="34" charset="0"/>
      <p:regular r:id="rId17"/>
    </p:embeddedFont>
    <p:embeddedFont>
      <p:font typeface="Proxima Nova" panose="020B0604020202020204" charset="0"/>
      <p:regular r:id="rId18"/>
    </p:embeddedFont>
    <p:embeddedFont>
      <p:font typeface="Proxima Nova Bold" panose="020B0604020202020204" charset="0"/>
      <p:regular r:id="rId19"/>
    </p:embeddedFont>
    <p:embeddedFont>
      <p:font typeface="Proxima Nova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93FD5-36D8-425F-A519-9FFAB216671C}" v="80" dt="2026-05-11T12:25:49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undo custSel addSld delSld modSld">
      <pc:chgData name="Arild Torvund Olsen" userId="3423d729-1e8d-4c10-9ef2-90385d563038" providerId="ADAL" clId="{D6327E4C-6A42-4DC4-B986-FA85AF57380A}" dt="2026-05-11T12:25:53.629" v="296" actId="478"/>
      <pc:docMkLst>
        <pc:docMk/>
      </pc:docMkLst>
      <pc:sldChg chg="modSp del mod">
        <pc:chgData name="Arild Torvund Olsen" userId="3423d729-1e8d-4c10-9ef2-90385d563038" providerId="ADAL" clId="{D6327E4C-6A42-4DC4-B986-FA85AF57380A}" dt="2026-05-11T11:02:18.232" v="99" actId="47"/>
        <pc:sldMkLst>
          <pc:docMk/>
          <pc:sldMk cId="0" sldId="256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5:22.809" v="4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6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0:33.921" v="26" actId="1076"/>
          <ac:spMkLst>
            <pc:docMk/>
            <pc:sldMk cId="0" sldId="256"/>
            <ac:spMk id="14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03:37.132" v="108" actId="47"/>
        <pc:sldMkLst>
          <pc:docMk/>
          <pc:sldMk cId="0" sldId="257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1:48.594" v="32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7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0:47.694" v="27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1:14.192" v="29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1:18.244" v="30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1:24.913" v="31" actId="1076"/>
          <ac:spMkLst>
            <pc:docMk/>
            <pc:sldMk cId="0" sldId="257"/>
            <ac:spMk id="18" creationId="{00000000-0000-0000-0000-000000000000}"/>
          </ac:spMkLst>
        </pc:spChg>
      </pc:sldChg>
      <pc:sldChg chg="delSp modSp del mod">
        <pc:chgData name="Arild Torvund Olsen" userId="3423d729-1e8d-4c10-9ef2-90385d563038" providerId="ADAL" clId="{D6327E4C-6A42-4DC4-B986-FA85AF57380A}" dt="2026-05-11T11:05:32.114" v="120" actId="47"/>
        <pc:sldMkLst>
          <pc:docMk/>
          <pc:sldMk cId="0" sldId="258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8:09.556" v="14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18.308" v="22" actId="20577"/>
          <ac:spMkLst>
            <pc:docMk/>
            <pc:sldMk cId="0" sldId="258"/>
            <ac:spMk id="1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11T10:39:10.928" v="17" actId="478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8"/>
            <ac:spMk id="19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07:00.452" v="133" actId="47"/>
        <pc:sldMkLst>
          <pc:docMk/>
          <pc:sldMk cId="0" sldId="259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2:36.787" v="34" actId="1076"/>
          <ac:spMkLst>
            <pc:docMk/>
            <pc:sldMk cId="0" sldId="259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2:45.945" v="35" actId="107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2:45.945" v="35" actId="1076"/>
          <ac:spMkLst>
            <pc:docMk/>
            <pc:sldMk cId="0" sldId="259"/>
            <ac:spMk id="2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2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59"/>
            <ac:spMk id="23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08:31.750" v="147" actId="47"/>
        <pc:sldMkLst>
          <pc:docMk/>
          <pc:sldMk cId="0" sldId="260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3:01.205" v="36" actId="255"/>
          <ac:spMkLst>
            <pc:docMk/>
            <pc:sldMk cId="0" sldId="26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0"/>
            <ac:spMk id="15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10:19.054" v="161" actId="47"/>
        <pc:sldMkLst>
          <pc:docMk/>
          <pc:sldMk cId="0" sldId="261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3:35.931" v="37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2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2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1"/>
            <ac:spMk id="25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15:50.874" v="199" actId="47"/>
        <pc:sldMkLst>
          <pc:docMk/>
          <pc:sldMk cId="0" sldId="262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4:24.768" v="40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4:32.758" v="41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2"/>
            <ac:spMk id="19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17:22.661" v="210" actId="47"/>
        <pc:sldMkLst>
          <pc:docMk/>
          <pc:sldMk cId="0" sldId="263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4:55.408" v="42" actId="255"/>
          <ac:spMkLst>
            <pc:docMk/>
            <pc:sldMk cId="0" sldId="263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3"/>
            <ac:spMk id="13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18:50.345" v="219" actId="47"/>
        <pc:sldMkLst>
          <pc:docMk/>
          <pc:sldMk cId="0" sldId="264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5:31.083" v="44" actId="255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5:20.709" v="43" actId="255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4"/>
            <ac:spMk id="2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5:43.279" v="45" actId="1076"/>
          <ac:spMkLst>
            <pc:docMk/>
            <pc:sldMk cId="0" sldId="264"/>
            <ac:spMk id="23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1:57:15.471" v="230" actId="47"/>
        <pc:sldMkLst>
          <pc:docMk/>
          <pc:sldMk cId="0" sldId="265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6:25.450" v="51" actId="255"/>
          <ac:spMkLst>
            <pc:docMk/>
            <pc:sldMk cId="0" sldId="265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6:16.718" v="50" actId="255"/>
          <ac:spMkLst>
            <pc:docMk/>
            <pc:sldMk cId="0" sldId="265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6:35.880" v="52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6:35.880" v="52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5"/>
            <ac:spMk id="18" creationId="{00000000-0000-0000-0000-000000000000}"/>
          </ac:spMkLst>
        </pc:spChg>
      </pc:sldChg>
      <pc:sldChg chg="delSp modSp del mod">
        <pc:chgData name="Arild Torvund Olsen" userId="3423d729-1e8d-4c10-9ef2-90385d563038" providerId="ADAL" clId="{D6327E4C-6A42-4DC4-B986-FA85AF57380A}" dt="2026-05-11T11:58:58.497" v="243" actId="47"/>
        <pc:sldMkLst>
          <pc:docMk/>
          <pc:sldMk cId="0" sldId="266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6:55.668" v="53" actId="1076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6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1:00.036" v="62" actId="20577"/>
          <ac:spMkLst>
            <pc:docMk/>
            <pc:sldMk cId="0" sldId="266"/>
            <ac:spMk id="1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47:16.098" v="54" actId="1076"/>
          <ac:spMkLst>
            <pc:docMk/>
            <pc:sldMk cId="0" sldId="266"/>
            <ac:spMk id="2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3:05.190" v="75" actId="948"/>
          <ac:spMkLst>
            <pc:docMk/>
            <pc:sldMk cId="0" sldId="266"/>
            <ac:spMk id="2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3:14.510" v="76" actId="1076"/>
          <ac:spMkLst>
            <pc:docMk/>
            <pc:sldMk cId="0" sldId="266"/>
            <ac:spMk id="2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11T10:51:33.685" v="69" actId="478"/>
          <ac:spMkLst>
            <pc:docMk/>
            <pc:sldMk cId="0" sldId="266"/>
            <ac:spMk id="2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11T10:51:22.963" v="64" actId="478"/>
          <ac:spMkLst>
            <pc:docMk/>
            <pc:sldMk cId="0" sldId="266"/>
            <ac:spMk id="2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3:26.487" v="77" actId="1076"/>
          <ac:spMkLst>
            <pc:docMk/>
            <pc:sldMk cId="0" sldId="266"/>
            <ac:spMk id="2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4:15.857" v="78" actId="1076"/>
          <ac:spMkLst>
            <pc:docMk/>
            <pc:sldMk cId="0" sldId="266"/>
            <ac:spMk id="26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2:00:04.114" v="253" actId="47"/>
        <pc:sldMkLst>
          <pc:docMk/>
          <pc:sldMk cId="0" sldId="267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4:58.498" v="80" actId="107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4:58.498" v="80" actId="1076"/>
          <ac:spMkLst>
            <pc:docMk/>
            <pc:sldMk cId="0" sldId="267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7"/>
            <ac:spMk id="19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2:10:40.805" v="269" actId="47"/>
        <pc:sldMkLst>
          <pc:docMk/>
          <pc:sldMk cId="0" sldId="268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5:36.928" v="82" actId="1076"/>
          <ac:spMkLst>
            <pc:docMk/>
            <pc:sldMk cId="0" sldId="26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5:41.833" v="83" actId="1076"/>
          <ac:spMkLst>
            <pc:docMk/>
            <pc:sldMk cId="0" sldId="268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8"/>
            <ac:spMk id="16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2:11:41.687" v="279" actId="47"/>
        <pc:sldMkLst>
          <pc:docMk/>
          <pc:sldMk cId="0" sldId="269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8:57.127" v="89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5:55.178" v="84" actId="20577"/>
          <ac:spMkLst>
            <pc:docMk/>
            <pc:sldMk cId="0" sldId="269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69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56:06.018" v="85" actId="14100"/>
          <ac:spMkLst>
            <pc:docMk/>
            <pc:sldMk cId="0" sldId="269"/>
            <ac:spMk id="16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11T12:12:30.617" v="289" actId="47"/>
        <pc:sldMkLst>
          <pc:docMk/>
          <pc:sldMk cId="0" sldId="270"/>
        </pc:sldMkLst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11T10:39:00.604" v="15" actId="790"/>
          <ac:spMkLst>
            <pc:docMk/>
            <pc:sldMk cId="0" sldId="270"/>
            <ac:spMk id="15" creationId="{00000000-0000-0000-0000-000000000000}"/>
          </ac:spMkLst>
        </pc:spChg>
      </pc:sldChg>
      <pc:sldChg chg="addSp delSp modSp new mod setBg">
        <pc:chgData name="Arild Torvund Olsen" userId="3423d729-1e8d-4c10-9ef2-90385d563038" providerId="ADAL" clId="{D6327E4C-6A42-4DC4-B986-FA85AF57380A}" dt="2026-05-11T12:25:53.629" v="296" actId="478"/>
        <pc:sldMkLst>
          <pc:docMk/>
          <pc:sldMk cId="465598740" sldId="271"/>
        </pc:sldMkLst>
        <pc:spChg chg="add mod">
          <ac:chgData name="Arild Torvund Olsen" userId="3423d729-1e8d-4c10-9ef2-90385d563038" providerId="ADAL" clId="{D6327E4C-6A42-4DC4-B986-FA85AF57380A}" dt="2026-05-11T11:02:06.298" v="98"/>
          <ac:spMkLst>
            <pc:docMk/>
            <pc:sldMk cId="465598740" sldId="271"/>
            <ac:spMk id="2" creationId="{4095C5DC-E0EE-DBB1-3609-98AF95321D57}"/>
          </ac:spMkLst>
        </pc:spChg>
        <pc:spChg chg="add mod">
          <ac:chgData name="Arild Torvund Olsen" userId="3423d729-1e8d-4c10-9ef2-90385d563038" providerId="ADAL" clId="{D6327E4C-6A42-4DC4-B986-FA85AF57380A}" dt="2026-05-11T11:02:06.298" v="98"/>
          <ac:spMkLst>
            <pc:docMk/>
            <pc:sldMk cId="465598740" sldId="271"/>
            <ac:spMk id="3" creationId="{56E18841-FFC5-6A0E-5E66-AD764156C8AB}"/>
          </ac:spMkLst>
        </pc:spChg>
        <pc:picChg chg="add del mod">
          <ac:chgData name="Arild Torvund Olsen" userId="3423d729-1e8d-4c10-9ef2-90385d563038" providerId="ADAL" clId="{D6327E4C-6A42-4DC4-B986-FA85AF57380A}" dt="2026-05-11T12:25:53.629" v="296" actId="478"/>
          <ac:picMkLst>
            <pc:docMk/>
            <pc:sldMk cId="465598740" sldId="271"/>
            <ac:picMk id="5" creationId="{1B2CC2E7-D32A-D8D5-9460-5D109B77FED4}"/>
          </ac:picMkLst>
        </pc:picChg>
      </pc:sldChg>
      <pc:sldChg chg="delSp add del mod">
        <pc:chgData name="Arild Torvund Olsen" userId="3423d729-1e8d-4c10-9ef2-90385d563038" providerId="ADAL" clId="{D6327E4C-6A42-4DC4-B986-FA85AF57380A}" dt="2026-05-11T11:01:38.307" v="93" actId="47"/>
        <pc:sldMkLst>
          <pc:docMk/>
          <pc:sldMk cId="747361153" sldId="271"/>
        </pc:sldMkLst>
        <pc:spChg chg="del">
          <ac:chgData name="Arild Torvund Olsen" userId="3423d729-1e8d-4c10-9ef2-90385d563038" providerId="ADAL" clId="{D6327E4C-6A42-4DC4-B986-FA85AF57380A}" dt="2026-05-11T11:01:25.161" v="91" actId="478"/>
          <ac:spMkLst>
            <pc:docMk/>
            <pc:sldMk cId="747361153" sldId="271"/>
            <ac:spMk id="10" creationId="{CAABAE85-2478-7D97-738C-C789A965106C}"/>
          </ac:spMkLst>
        </pc:spChg>
        <pc:spChg chg="del">
          <ac:chgData name="Arild Torvund Olsen" userId="3423d729-1e8d-4c10-9ef2-90385d563038" providerId="ADAL" clId="{D6327E4C-6A42-4DC4-B986-FA85AF57380A}" dt="2026-05-11T11:01:27.569" v="92" actId="478"/>
          <ac:spMkLst>
            <pc:docMk/>
            <pc:sldMk cId="747361153" sldId="271"/>
            <ac:spMk id="11" creationId="{549DCC6B-7206-82A5-D6D0-FAA9B9E5457C}"/>
          </ac:spMkLst>
        </pc:spChg>
      </pc:sldChg>
      <pc:sldChg chg="addSp modSp new setBg">
        <pc:chgData name="Arild Torvund Olsen" userId="3423d729-1e8d-4c10-9ef2-90385d563038" providerId="ADAL" clId="{D6327E4C-6A42-4DC4-B986-FA85AF57380A}" dt="2026-05-11T11:03:32.381" v="107"/>
        <pc:sldMkLst>
          <pc:docMk/>
          <pc:sldMk cId="1745942757" sldId="272"/>
        </pc:sldMkLst>
        <pc:spChg chg="add mod">
          <ac:chgData name="Arild Torvund Olsen" userId="3423d729-1e8d-4c10-9ef2-90385d563038" providerId="ADAL" clId="{D6327E4C-6A42-4DC4-B986-FA85AF57380A}" dt="2026-05-11T11:03:32.381" v="107"/>
          <ac:spMkLst>
            <pc:docMk/>
            <pc:sldMk cId="1745942757" sldId="272"/>
            <ac:spMk id="2" creationId="{8D7B854D-09A7-AEB1-7503-0A25AF02BC3F}"/>
          </ac:spMkLst>
        </pc:spChg>
        <pc:spChg chg="add mod">
          <ac:chgData name="Arild Torvund Olsen" userId="3423d729-1e8d-4c10-9ef2-90385d563038" providerId="ADAL" clId="{D6327E4C-6A42-4DC4-B986-FA85AF57380A}" dt="2026-05-11T11:03:32.381" v="107"/>
          <ac:spMkLst>
            <pc:docMk/>
            <pc:sldMk cId="1745942757" sldId="272"/>
            <ac:spMk id="3" creationId="{B56831A0-32DA-8BAA-64C8-E1DE9CC66C95}"/>
          </ac:spMkLst>
        </pc:spChg>
      </pc:sldChg>
      <pc:sldChg chg="delSp add del mod">
        <pc:chgData name="Arild Torvund Olsen" userId="3423d729-1e8d-4c10-9ef2-90385d563038" providerId="ADAL" clId="{D6327E4C-6A42-4DC4-B986-FA85AF57380A}" dt="2026-05-11T11:03:07.813" v="102" actId="47"/>
        <pc:sldMkLst>
          <pc:docMk/>
          <pc:sldMk cId="2890276825" sldId="272"/>
        </pc:sldMkLst>
        <pc:spChg chg="del">
          <ac:chgData name="Arild Torvund Olsen" userId="3423d729-1e8d-4c10-9ef2-90385d563038" providerId="ADAL" clId="{D6327E4C-6A42-4DC4-B986-FA85AF57380A}" dt="2026-05-11T11:02:56.331" v="101" actId="21"/>
          <ac:spMkLst>
            <pc:docMk/>
            <pc:sldMk cId="2890276825" sldId="272"/>
            <ac:spMk id="14" creationId="{E5613222-131C-AFD1-F472-C656602569FA}"/>
          </ac:spMkLst>
        </pc:spChg>
        <pc:spChg chg="del">
          <ac:chgData name="Arild Torvund Olsen" userId="3423d729-1e8d-4c10-9ef2-90385d563038" providerId="ADAL" clId="{D6327E4C-6A42-4DC4-B986-FA85AF57380A}" dt="2026-05-11T11:02:56.331" v="101" actId="21"/>
          <ac:spMkLst>
            <pc:docMk/>
            <pc:sldMk cId="2890276825" sldId="272"/>
            <ac:spMk id="15" creationId="{06FD1623-4452-48F2-F267-8D203C22BDA8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1:05:21.193" v="119" actId="47"/>
        <pc:sldMkLst>
          <pc:docMk/>
          <pc:sldMk cId="986402146" sldId="273"/>
        </pc:sldMkLst>
        <pc:spChg chg="del">
          <ac:chgData name="Arild Torvund Olsen" userId="3423d729-1e8d-4c10-9ef2-90385d563038" providerId="ADAL" clId="{D6327E4C-6A42-4DC4-B986-FA85AF57380A}" dt="2026-05-11T11:04:57.222" v="113" actId="21"/>
          <ac:spMkLst>
            <pc:docMk/>
            <pc:sldMk cId="986402146" sldId="273"/>
            <ac:spMk id="12" creationId="{7D61081B-C0A2-3042-6ED6-A9E64BFC85DF}"/>
          </ac:spMkLst>
        </pc:spChg>
        <pc:spChg chg="del">
          <ac:chgData name="Arild Torvund Olsen" userId="3423d729-1e8d-4c10-9ef2-90385d563038" providerId="ADAL" clId="{D6327E4C-6A42-4DC4-B986-FA85AF57380A}" dt="2026-05-11T11:04:57.222" v="113" actId="21"/>
          <ac:spMkLst>
            <pc:docMk/>
            <pc:sldMk cId="986402146" sldId="273"/>
            <ac:spMk id="13" creationId="{F0144935-0904-479F-93AF-72ACA35A80AE}"/>
          </ac:spMkLst>
        </pc:spChg>
        <pc:spChg chg="mod topLvl">
          <ac:chgData name="Arild Torvund Olsen" userId="3423d729-1e8d-4c10-9ef2-90385d563038" providerId="ADAL" clId="{D6327E4C-6A42-4DC4-B986-FA85AF57380A}" dt="2026-05-11T11:04:46.416" v="112" actId="165"/>
          <ac:spMkLst>
            <pc:docMk/>
            <pc:sldMk cId="986402146" sldId="273"/>
            <ac:spMk id="17" creationId="{D2D8C4B5-3A6A-2ACF-0F32-B1A33D39B036}"/>
          </ac:spMkLst>
        </pc:spChg>
        <pc:spChg chg="del mod topLvl">
          <ac:chgData name="Arild Torvund Olsen" userId="3423d729-1e8d-4c10-9ef2-90385d563038" providerId="ADAL" clId="{D6327E4C-6A42-4DC4-B986-FA85AF57380A}" dt="2026-05-11T11:04:57.222" v="113" actId="21"/>
          <ac:spMkLst>
            <pc:docMk/>
            <pc:sldMk cId="986402146" sldId="273"/>
            <ac:spMk id="18" creationId="{0F1F9982-4873-5999-FF47-DB96A5DE62CF}"/>
          </ac:spMkLst>
        </pc:spChg>
        <pc:spChg chg="mod topLvl">
          <ac:chgData name="Arild Torvund Olsen" userId="3423d729-1e8d-4c10-9ef2-90385d563038" providerId="ADAL" clId="{D6327E4C-6A42-4DC4-B986-FA85AF57380A}" dt="2026-05-11T11:04:46.416" v="112" actId="165"/>
          <ac:spMkLst>
            <pc:docMk/>
            <pc:sldMk cId="986402146" sldId="273"/>
            <ac:spMk id="19" creationId="{F0C3816E-39EB-17B0-9974-147E8C689C5F}"/>
          </ac:spMkLst>
        </pc:spChg>
        <pc:spChg chg="del">
          <ac:chgData name="Arild Torvund Olsen" userId="3423d729-1e8d-4c10-9ef2-90385d563038" providerId="ADAL" clId="{D6327E4C-6A42-4DC4-B986-FA85AF57380A}" dt="2026-05-11T11:04:57.222" v="113" actId="21"/>
          <ac:spMkLst>
            <pc:docMk/>
            <pc:sldMk cId="986402146" sldId="273"/>
            <ac:spMk id="20" creationId="{C27F450D-E4EB-8924-F1EE-24D8F86EB5CA}"/>
          </ac:spMkLst>
        </pc:spChg>
        <pc:grpChg chg="del mod">
          <ac:chgData name="Arild Torvund Olsen" userId="3423d729-1e8d-4c10-9ef2-90385d563038" providerId="ADAL" clId="{D6327E4C-6A42-4DC4-B986-FA85AF57380A}" dt="2026-05-11T11:04:46.416" v="112" actId="165"/>
          <ac:grpSpMkLst>
            <pc:docMk/>
            <pc:sldMk cId="986402146" sldId="273"/>
            <ac:grpSpMk id="16" creationId="{054C2F2C-CC15-3F91-80EA-3EA47866FD2A}"/>
          </ac:grpSpMkLst>
        </pc:grpChg>
      </pc:sldChg>
      <pc:sldChg chg="addSp modSp new mod setBg">
        <pc:chgData name="Arild Torvund Olsen" userId="3423d729-1e8d-4c10-9ef2-90385d563038" providerId="ADAL" clId="{D6327E4C-6A42-4DC4-B986-FA85AF57380A}" dt="2026-05-11T11:06:11.262" v="124" actId="14100"/>
        <pc:sldMkLst>
          <pc:docMk/>
          <pc:sldMk cId="386399300" sldId="274"/>
        </pc:sldMkLst>
        <pc:spChg chg="add mod">
          <ac:chgData name="Arild Torvund Olsen" userId="3423d729-1e8d-4c10-9ef2-90385d563038" providerId="ADAL" clId="{D6327E4C-6A42-4DC4-B986-FA85AF57380A}" dt="2026-05-11T11:05:06.582" v="115"/>
          <ac:spMkLst>
            <pc:docMk/>
            <pc:sldMk cId="386399300" sldId="274"/>
            <ac:spMk id="12" creationId="{7D61081B-C0A2-3042-6ED6-A9E64BFC85DF}"/>
          </ac:spMkLst>
        </pc:spChg>
        <pc:spChg chg="add mod">
          <ac:chgData name="Arild Torvund Olsen" userId="3423d729-1e8d-4c10-9ef2-90385d563038" providerId="ADAL" clId="{D6327E4C-6A42-4DC4-B986-FA85AF57380A}" dt="2026-05-11T11:05:06.582" v="115"/>
          <ac:spMkLst>
            <pc:docMk/>
            <pc:sldMk cId="386399300" sldId="274"/>
            <ac:spMk id="13" creationId="{F0144935-0904-479F-93AF-72ACA35A80AE}"/>
          </ac:spMkLst>
        </pc:spChg>
        <pc:spChg chg="add mod">
          <ac:chgData name="Arild Torvund Olsen" userId="3423d729-1e8d-4c10-9ef2-90385d563038" providerId="ADAL" clId="{D6327E4C-6A42-4DC4-B986-FA85AF57380A}" dt="2026-05-11T11:06:11.262" v="124" actId="14100"/>
          <ac:spMkLst>
            <pc:docMk/>
            <pc:sldMk cId="386399300" sldId="274"/>
            <ac:spMk id="18" creationId="{0F1F9982-4873-5999-FF47-DB96A5DE62CF}"/>
          </ac:spMkLst>
        </pc:spChg>
        <pc:spChg chg="add mod">
          <ac:chgData name="Arild Torvund Olsen" userId="3423d729-1e8d-4c10-9ef2-90385d563038" providerId="ADAL" clId="{D6327E4C-6A42-4DC4-B986-FA85AF57380A}" dt="2026-05-11T11:05:06.582" v="115"/>
          <ac:spMkLst>
            <pc:docMk/>
            <pc:sldMk cId="386399300" sldId="274"/>
            <ac:spMk id="20" creationId="{C27F450D-E4EB-8924-F1EE-24D8F86EB5CA}"/>
          </ac:spMkLst>
        </pc:spChg>
      </pc:sldChg>
      <pc:sldChg chg="delSp add del mod">
        <pc:chgData name="Arild Torvund Olsen" userId="3423d729-1e8d-4c10-9ef2-90385d563038" providerId="ADAL" clId="{D6327E4C-6A42-4DC4-B986-FA85AF57380A}" dt="2026-05-11T11:06:49.957" v="132" actId="47"/>
        <pc:sldMkLst>
          <pc:docMk/>
          <pc:sldMk cId="3631182606" sldId="275"/>
        </pc:sldMkLst>
        <pc:spChg chg="del">
          <ac:chgData name="Arild Torvund Olsen" userId="3423d729-1e8d-4c10-9ef2-90385d563038" providerId="ADAL" clId="{D6327E4C-6A42-4DC4-B986-FA85AF57380A}" dt="2026-05-11T11:06:30.247" v="126" actId="21"/>
          <ac:spMkLst>
            <pc:docMk/>
            <pc:sldMk cId="3631182606" sldId="275"/>
            <ac:spMk id="16" creationId="{07F30643-2F4B-90E6-9676-853042F696D1}"/>
          </ac:spMkLst>
        </pc:spChg>
        <pc:spChg chg="del">
          <ac:chgData name="Arild Torvund Olsen" userId="3423d729-1e8d-4c10-9ef2-90385d563038" providerId="ADAL" clId="{D6327E4C-6A42-4DC4-B986-FA85AF57380A}" dt="2026-05-11T11:06:30.247" v="126" actId="21"/>
          <ac:spMkLst>
            <pc:docMk/>
            <pc:sldMk cId="3631182606" sldId="275"/>
            <ac:spMk id="17" creationId="{D6A7B899-2775-6653-9081-14E4BC48D152}"/>
          </ac:spMkLst>
        </pc:spChg>
        <pc:spChg chg="del">
          <ac:chgData name="Arild Torvund Olsen" userId="3423d729-1e8d-4c10-9ef2-90385d563038" providerId="ADAL" clId="{D6327E4C-6A42-4DC4-B986-FA85AF57380A}" dt="2026-05-11T11:06:30.247" v="126" actId="21"/>
          <ac:spMkLst>
            <pc:docMk/>
            <pc:sldMk cId="3631182606" sldId="275"/>
            <ac:spMk id="18" creationId="{ED49B692-0743-22B8-427E-B7EFD448A1D3}"/>
          </ac:spMkLst>
        </pc:spChg>
        <pc:spChg chg="del">
          <ac:chgData name="Arild Torvund Olsen" userId="3423d729-1e8d-4c10-9ef2-90385d563038" providerId="ADAL" clId="{D6327E4C-6A42-4DC4-B986-FA85AF57380A}" dt="2026-05-11T11:06:30.247" v="126" actId="21"/>
          <ac:spMkLst>
            <pc:docMk/>
            <pc:sldMk cId="3631182606" sldId="275"/>
            <ac:spMk id="23" creationId="{19885535-028B-7E13-6DAA-BF3683D22E55}"/>
          </ac:spMkLst>
        </pc:spChg>
      </pc:sldChg>
      <pc:sldChg chg="addSp modSp new mod setBg">
        <pc:chgData name="Arild Torvund Olsen" userId="3423d729-1e8d-4c10-9ef2-90385d563038" providerId="ADAL" clId="{D6327E4C-6A42-4DC4-B986-FA85AF57380A}" dt="2026-05-11T11:07:20.813" v="137" actId="1076"/>
        <pc:sldMkLst>
          <pc:docMk/>
          <pc:sldMk cId="1316594443" sldId="276"/>
        </pc:sldMkLst>
        <pc:spChg chg="add mod">
          <ac:chgData name="Arild Torvund Olsen" userId="3423d729-1e8d-4c10-9ef2-90385d563038" providerId="ADAL" clId="{D6327E4C-6A42-4DC4-B986-FA85AF57380A}" dt="2026-05-11T11:06:36.897" v="128"/>
          <ac:spMkLst>
            <pc:docMk/>
            <pc:sldMk cId="1316594443" sldId="276"/>
            <ac:spMk id="16" creationId="{07F30643-2F4B-90E6-9676-853042F696D1}"/>
          </ac:spMkLst>
        </pc:spChg>
        <pc:spChg chg="add mod">
          <ac:chgData name="Arild Torvund Olsen" userId="3423d729-1e8d-4c10-9ef2-90385d563038" providerId="ADAL" clId="{D6327E4C-6A42-4DC4-B986-FA85AF57380A}" dt="2026-05-11T11:06:36.897" v="128"/>
          <ac:spMkLst>
            <pc:docMk/>
            <pc:sldMk cId="1316594443" sldId="276"/>
            <ac:spMk id="17" creationId="{D6A7B899-2775-6653-9081-14E4BC48D152}"/>
          </ac:spMkLst>
        </pc:spChg>
        <pc:spChg chg="add mod">
          <ac:chgData name="Arild Torvund Olsen" userId="3423d729-1e8d-4c10-9ef2-90385d563038" providerId="ADAL" clId="{D6327E4C-6A42-4DC4-B986-FA85AF57380A}" dt="2026-05-11T11:06:36.897" v="128"/>
          <ac:spMkLst>
            <pc:docMk/>
            <pc:sldMk cId="1316594443" sldId="276"/>
            <ac:spMk id="18" creationId="{ED49B692-0743-22B8-427E-B7EFD448A1D3}"/>
          </ac:spMkLst>
        </pc:spChg>
        <pc:spChg chg="add mod">
          <ac:chgData name="Arild Torvund Olsen" userId="3423d729-1e8d-4c10-9ef2-90385d563038" providerId="ADAL" clId="{D6327E4C-6A42-4DC4-B986-FA85AF57380A}" dt="2026-05-11T11:07:20.813" v="137" actId="1076"/>
          <ac:spMkLst>
            <pc:docMk/>
            <pc:sldMk cId="1316594443" sldId="276"/>
            <ac:spMk id="23" creationId="{19885535-028B-7E13-6DAA-BF3683D22E55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1:08:26.535" v="146" actId="47"/>
        <pc:sldMkLst>
          <pc:docMk/>
          <pc:sldMk cId="1835971261" sldId="277"/>
        </pc:sldMkLst>
        <pc:spChg chg="del">
          <ac:chgData name="Arild Torvund Olsen" userId="3423d729-1e8d-4c10-9ef2-90385d563038" providerId="ADAL" clId="{D6327E4C-6A42-4DC4-B986-FA85AF57380A}" dt="2026-05-11T11:08:09.466" v="140" actId="21"/>
          <ac:spMkLst>
            <pc:docMk/>
            <pc:sldMk cId="1835971261" sldId="277"/>
            <ac:spMk id="3" creationId="{370DEED4-D466-95E2-6DE1-189190078F5D}"/>
          </ac:spMkLst>
        </pc:spChg>
        <pc:spChg chg="del">
          <ac:chgData name="Arild Torvund Olsen" userId="3423d729-1e8d-4c10-9ef2-90385d563038" providerId="ADAL" clId="{D6327E4C-6A42-4DC4-B986-FA85AF57380A}" dt="2026-05-11T11:08:09.466" v="140" actId="21"/>
          <ac:spMkLst>
            <pc:docMk/>
            <pc:sldMk cId="1835971261" sldId="277"/>
            <ac:spMk id="4" creationId="{D100D99C-E7B6-622D-364D-411887D09385}"/>
          </ac:spMkLst>
        </pc:spChg>
        <pc:spChg chg="mod topLvl">
          <ac:chgData name="Arild Torvund Olsen" userId="3423d729-1e8d-4c10-9ef2-90385d563038" providerId="ADAL" clId="{D6327E4C-6A42-4DC4-B986-FA85AF57380A}" dt="2026-05-11T11:08:03.862" v="139" actId="165"/>
          <ac:spMkLst>
            <pc:docMk/>
            <pc:sldMk cId="1835971261" sldId="277"/>
            <ac:spMk id="13" creationId="{76A14E13-4AB2-FA2D-7576-5730C703C814}"/>
          </ac:spMkLst>
        </pc:spChg>
        <pc:spChg chg="del mod topLvl">
          <ac:chgData name="Arild Torvund Olsen" userId="3423d729-1e8d-4c10-9ef2-90385d563038" providerId="ADAL" clId="{D6327E4C-6A42-4DC4-B986-FA85AF57380A}" dt="2026-05-11T11:08:09.466" v="140" actId="21"/>
          <ac:spMkLst>
            <pc:docMk/>
            <pc:sldMk cId="1835971261" sldId="277"/>
            <ac:spMk id="14" creationId="{3E06C740-6B46-8A54-01E6-17EC99FD44B9}"/>
          </ac:spMkLst>
        </pc:spChg>
        <pc:spChg chg="mod topLvl">
          <ac:chgData name="Arild Torvund Olsen" userId="3423d729-1e8d-4c10-9ef2-90385d563038" providerId="ADAL" clId="{D6327E4C-6A42-4DC4-B986-FA85AF57380A}" dt="2026-05-11T11:08:03.862" v="139" actId="165"/>
          <ac:spMkLst>
            <pc:docMk/>
            <pc:sldMk cId="1835971261" sldId="277"/>
            <ac:spMk id="15" creationId="{BB054547-6506-90FE-7F9B-0FAE31AC6C24}"/>
          </ac:spMkLst>
        </pc:spChg>
        <pc:grpChg chg="del">
          <ac:chgData name="Arild Torvund Olsen" userId="3423d729-1e8d-4c10-9ef2-90385d563038" providerId="ADAL" clId="{D6327E4C-6A42-4DC4-B986-FA85AF57380A}" dt="2026-05-11T11:08:03.862" v="139" actId="165"/>
          <ac:grpSpMkLst>
            <pc:docMk/>
            <pc:sldMk cId="1835971261" sldId="277"/>
            <ac:grpSpMk id="12" creationId="{1D9B76D3-8AFE-3849-B3F6-EDB037B3CD06}"/>
          </ac:grpSpMkLst>
        </pc:grpChg>
      </pc:sldChg>
      <pc:sldChg chg="addSp modSp new mod setBg">
        <pc:chgData name="Arild Torvund Olsen" userId="3423d729-1e8d-4c10-9ef2-90385d563038" providerId="ADAL" clId="{D6327E4C-6A42-4DC4-B986-FA85AF57380A}" dt="2026-05-11T11:09:16.162" v="153" actId="1076"/>
        <pc:sldMkLst>
          <pc:docMk/>
          <pc:sldMk cId="570972039" sldId="278"/>
        </pc:sldMkLst>
        <pc:spChg chg="add mod">
          <ac:chgData name="Arild Torvund Olsen" userId="3423d729-1e8d-4c10-9ef2-90385d563038" providerId="ADAL" clId="{D6327E4C-6A42-4DC4-B986-FA85AF57380A}" dt="2026-05-11T11:08:15.022" v="142"/>
          <ac:spMkLst>
            <pc:docMk/>
            <pc:sldMk cId="570972039" sldId="278"/>
            <ac:spMk id="3" creationId="{370DEED4-D466-95E2-6DE1-189190078F5D}"/>
          </ac:spMkLst>
        </pc:spChg>
        <pc:spChg chg="add mod">
          <ac:chgData name="Arild Torvund Olsen" userId="3423d729-1e8d-4c10-9ef2-90385d563038" providerId="ADAL" clId="{D6327E4C-6A42-4DC4-B986-FA85AF57380A}" dt="2026-05-11T11:08:15.022" v="142"/>
          <ac:spMkLst>
            <pc:docMk/>
            <pc:sldMk cId="570972039" sldId="278"/>
            <ac:spMk id="4" creationId="{D100D99C-E7B6-622D-364D-411887D09385}"/>
          </ac:spMkLst>
        </pc:spChg>
        <pc:spChg chg="add mod">
          <ac:chgData name="Arild Torvund Olsen" userId="3423d729-1e8d-4c10-9ef2-90385d563038" providerId="ADAL" clId="{D6327E4C-6A42-4DC4-B986-FA85AF57380A}" dt="2026-05-11T11:09:16.162" v="153" actId="1076"/>
          <ac:spMkLst>
            <pc:docMk/>
            <pc:sldMk cId="570972039" sldId="278"/>
            <ac:spMk id="14" creationId="{3E06C740-6B46-8A54-01E6-17EC99FD44B9}"/>
          </ac:spMkLst>
        </pc:spChg>
      </pc:sldChg>
      <pc:sldChg chg="delSp add del mod">
        <pc:chgData name="Arild Torvund Olsen" userId="3423d729-1e8d-4c10-9ef2-90385d563038" providerId="ADAL" clId="{D6327E4C-6A42-4DC4-B986-FA85AF57380A}" dt="2026-05-11T11:10:20.913" v="162" actId="47"/>
        <pc:sldMkLst>
          <pc:docMk/>
          <pc:sldMk cId="1146080097" sldId="279"/>
        </pc:sldMkLst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6" creationId="{5E435392-F33C-2EB8-98EC-113895A55A10}"/>
          </ac:spMkLst>
        </pc:spChg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7" creationId="{01AF1098-E794-3FAD-B6D3-3B996D0A1F32}"/>
          </ac:spMkLst>
        </pc:spChg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8" creationId="{58A5416F-2D37-D132-6F4E-DBB881A19D47}"/>
          </ac:spMkLst>
        </pc:spChg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22" creationId="{6EE808C3-893B-1D70-09BA-51A281EF9A47}"/>
          </ac:spMkLst>
        </pc:spChg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24" creationId="{4B4A8AB2-A531-12EF-143D-5E0ECA5856FB}"/>
          </ac:spMkLst>
        </pc:spChg>
        <pc:spChg chg="del">
          <ac:chgData name="Arild Torvund Olsen" userId="3423d729-1e8d-4c10-9ef2-90385d563038" providerId="ADAL" clId="{D6327E4C-6A42-4DC4-B986-FA85AF57380A}" dt="2026-05-11T11:09:55.964" v="155" actId="21"/>
          <ac:spMkLst>
            <pc:docMk/>
            <pc:sldMk cId="1146080097" sldId="279"/>
            <ac:spMk id="26" creationId="{F02DE2E7-848B-43D2-56EC-372357889657}"/>
          </ac:spMkLst>
        </pc:spChg>
      </pc:sldChg>
      <pc:sldChg chg="addSp modSp new mod setBg">
        <pc:chgData name="Arild Torvund Olsen" userId="3423d729-1e8d-4c10-9ef2-90385d563038" providerId="ADAL" clId="{D6327E4C-6A42-4DC4-B986-FA85AF57380A}" dt="2026-05-11T11:11:05.951" v="190" actId="1076"/>
        <pc:sldMkLst>
          <pc:docMk/>
          <pc:sldMk cId="3166439493" sldId="280"/>
        </pc:sldMkLst>
        <pc:spChg chg="add mod">
          <ac:chgData name="Arild Torvund Olsen" userId="3423d729-1e8d-4c10-9ef2-90385d563038" providerId="ADAL" clId="{D6327E4C-6A42-4DC4-B986-FA85AF57380A}" dt="2026-05-11T11:10:04.993" v="157"/>
          <ac:spMkLst>
            <pc:docMk/>
            <pc:sldMk cId="3166439493" sldId="280"/>
            <ac:spMk id="6" creationId="{5E435392-F33C-2EB8-98EC-113895A55A10}"/>
          </ac:spMkLst>
        </pc:spChg>
        <pc:spChg chg="add mod">
          <ac:chgData name="Arild Torvund Olsen" userId="3423d729-1e8d-4c10-9ef2-90385d563038" providerId="ADAL" clId="{D6327E4C-6A42-4DC4-B986-FA85AF57380A}" dt="2026-05-11T11:10:04.993" v="157"/>
          <ac:spMkLst>
            <pc:docMk/>
            <pc:sldMk cId="3166439493" sldId="280"/>
            <ac:spMk id="7" creationId="{01AF1098-E794-3FAD-B6D3-3B996D0A1F32}"/>
          </ac:spMkLst>
        </pc:spChg>
        <pc:spChg chg="add mod">
          <ac:chgData name="Arild Torvund Olsen" userId="3423d729-1e8d-4c10-9ef2-90385d563038" providerId="ADAL" clId="{D6327E4C-6A42-4DC4-B986-FA85AF57380A}" dt="2026-05-11T11:10:04.993" v="157"/>
          <ac:spMkLst>
            <pc:docMk/>
            <pc:sldMk cId="3166439493" sldId="280"/>
            <ac:spMk id="8" creationId="{58A5416F-2D37-D132-6F4E-DBB881A19D47}"/>
          </ac:spMkLst>
        </pc:spChg>
        <pc:spChg chg="add mod">
          <ac:chgData name="Arild Torvund Olsen" userId="3423d729-1e8d-4c10-9ef2-90385d563038" providerId="ADAL" clId="{D6327E4C-6A42-4DC4-B986-FA85AF57380A}" dt="2026-05-11T11:10:04.993" v="157"/>
          <ac:spMkLst>
            <pc:docMk/>
            <pc:sldMk cId="3166439493" sldId="280"/>
            <ac:spMk id="22" creationId="{6EE808C3-893B-1D70-09BA-51A281EF9A47}"/>
          </ac:spMkLst>
        </pc:spChg>
        <pc:spChg chg="add mod">
          <ac:chgData name="Arild Torvund Olsen" userId="3423d729-1e8d-4c10-9ef2-90385d563038" providerId="ADAL" clId="{D6327E4C-6A42-4DC4-B986-FA85AF57380A}" dt="2026-05-11T11:11:05.951" v="190" actId="1076"/>
          <ac:spMkLst>
            <pc:docMk/>
            <pc:sldMk cId="3166439493" sldId="280"/>
            <ac:spMk id="24" creationId="{4B4A8AB2-A531-12EF-143D-5E0ECA5856FB}"/>
          </ac:spMkLst>
        </pc:spChg>
        <pc:spChg chg="add mod">
          <ac:chgData name="Arild Torvund Olsen" userId="3423d729-1e8d-4c10-9ef2-90385d563038" providerId="ADAL" clId="{D6327E4C-6A42-4DC4-B986-FA85AF57380A}" dt="2026-05-11T11:10:04.993" v="157"/>
          <ac:spMkLst>
            <pc:docMk/>
            <pc:sldMk cId="3166439493" sldId="280"/>
            <ac:spMk id="26" creationId="{F02DE2E7-848B-43D2-56EC-372357889657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1:15:52.340" v="200" actId="47"/>
        <pc:sldMkLst>
          <pc:docMk/>
          <pc:sldMk cId="2033300094" sldId="281"/>
        </pc:sldMkLst>
        <pc:spChg chg="del">
          <ac:chgData name="Arild Torvund Olsen" userId="3423d729-1e8d-4c10-9ef2-90385d563038" providerId="ADAL" clId="{D6327E4C-6A42-4DC4-B986-FA85AF57380A}" dt="2026-05-11T11:15:29.609" v="193" actId="21"/>
          <ac:spMkLst>
            <pc:docMk/>
            <pc:sldMk cId="2033300094" sldId="281"/>
            <ac:spMk id="8" creationId="{874DB572-8894-D234-3E75-71C410A6ACE6}"/>
          </ac:spMkLst>
        </pc:spChg>
        <pc:spChg chg="del">
          <ac:chgData name="Arild Torvund Olsen" userId="3423d729-1e8d-4c10-9ef2-90385d563038" providerId="ADAL" clId="{D6327E4C-6A42-4DC4-B986-FA85AF57380A}" dt="2026-05-11T11:15:29.609" v="193" actId="21"/>
          <ac:spMkLst>
            <pc:docMk/>
            <pc:sldMk cId="2033300094" sldId="281"/>
            <ac:spMk id="16" creationId="{6DF6824E-59A6-2761-4CF3-2C68E10CC6D5}"/>
          </ac:spMkLst>
        </pc:spChg>
        <pc:spChg chg="mod topLvl">
          <ac:chgData name="Arild Torvund Olsen" userId="3423d729-1e8d-4c10-9ef2-90385d563038" providerId="ADAL" clId="{D6327E4C-6A42-4DC4-B986-FA85AF57380A}" dt="2026-05-11T11:15:23.294" v="192" actId="165"/>
          <ac:spMkLst>
            <pc:docMk/>
            <pc:sldMk cId="2033300094" sldId="281"/>
            <ac:spMk id="18" creationId="{91750588-7DA0-BB1F-BF69-BDB38608C364}"/>
          </ac:spMkLst>
        </pc:spChg>
        <pc:spChg chg="del mod topLvl">
          <ac:chgData name="Arild Torvund Olsen" userId="3423d729-1e8d-4c10-9ef2-90385d563038" providerId="ADAL" clId="{D6327E4C-6A42-4DC4-B986-FA85AF57380A}" dt="2026-05-11T11:15:29.609" v="193" actId="21"/>
          <ac:spMkLst>
            <pc:docMk/>
            <pc:sldMk cId="2033300094" sldId="281"/>
            <ac:spMk id="19" creationId="{0A4FC75D-CD12-CE81-F6BB-7F2AEC78CF68}"/>
          </ac:spMkLst>
        </pc:spChg>
        <pc:spChg chg="mod topLvl">
          <ac:chgData name="Arild Torvund Olsen" userId="3423d729-1e8d-4c10-9ef2-90385d563038" providerId="ADAL" clId="{D6327E4C-6A42-4DC4-B986-FA85AF57380A}" dt="2026-05-11T11:15:23.294" v="192" actId="165"/>
          <ac:spMkLst>
            <pc:docMk/>
            <pc:sldMk cId="2033300094" sldId="281"/>
            <ac:spMk id="20" creationId="{1A60B8E3-609E-50D1-6C15-C7E5775A2D89}"/>
          </ac:spMkLst>
        </pc:spChg>
        <pc:grpChg chg="del">
          <ac:chgData name="Arild Torvund Olsen" userId="3423d729-1e8d-4c10-9ef2-90385d563038" providerId="ADAL" clId="{D6327E4C-6A42-4DC4-B986-FA85AF57380A}" dt="2026-05-11T11:15:23.294" v="192" actId="165"/>
          <ac:grpSpMkLst>
            <pc:docMk/>
            <pc:sldMk cId="2033300094" sldId="281"/>
            <ac:grpSpMk id="17" creationId="{1E02012C-981E-F6D2-F0F9-FCF125FB7589}"/>
          </ac:grpSpMkLst>
        </pc:grpChg>
      </pc:sldChg>
      <pc:sldChg chg="addSp modSp new mod setBg">
        <pc:chgData name="Arild Torvund Olsen" userId="3423d729-1e8d-4c10-9ef2-90385d563038" providerId="ADAL" clId="{D6327E4C-6A42-4DC4-B986-FA85AF57380A}" dt="2026-05-11T11:16:22.035" v="201" actId="1076"/>
        <pc:sldMkLst>
          <pc:docMk/>
          <pc:sldMk cId="2990643723" sldId="282"/>
        </pc:sldMkLst>
        <pc:spChg chg="add mod">
          <ac:chgData name="Arild Torvund Olsen" userId="3423d729-1e8d-4c10-9ef2-90385d563038" providerId="ADAL" clId="{D6327E4C-6A42-4DC4-B986-FA85AF57380A}" dt="2026-05-11T11:15:37.185" v="195"/>
          <ac:spMkLst>
            <pc:docMk/>
            <pc:sldMk cId="2990643723" sldId="282"/>
            <ac:spMk id="8" creationId="{874DB572-8894-D234-3E75-71C410A6ACE6}"/>
          </ac:spMkLst>
        </pc:spChg>
        <pc:spChg chg="add mod">
          <ac:chgData name="Arild Torvund Olsen" userId="3423d729-1e8d-4c10-9ef2-90385d563038" providerId="ADAL" clId="{D6327E4C-6A42-4DC4-B986-FA85AF57380A}" dt="2026-05-11T11:15:37.185" v="195"/>
          <ac:spMkLst>
            <pc:docMk/>
            <pc:sldMk cId="2990643723" sldId="282"/>
            <ac:spMk id="16" creationId="{6DF6824E-59A6-2761-4CF3-2C68E10CC6D5}"/>
          </ac:spMkLst>
        </pc:spChg>
        <pc:spChg chg="add mod">
          <ac:chgData name="Arild Torvund Olsen" userId="3423d729-1e8d-4c10-9ef2-90385d563038" providerId="ADAL" clId="{D6327E4C-6A42-4DC4-B986-FA85AF57380A}" dt="2026-05-11T11:16:22.035" v="201" actId="1076"/>
          <ac:spMkLst>
            <pc:docMk/>
            <pc:sldMk cId="2990643723" sldId="282"/>
            <ac:spMk id="19" creationId="{0A4FC75D-CD12-CE81-F6BB-7F2AEC78CF68}"/>
          </ac:spMkLst>
        </pc:spChg>
      </pc:sldChg>
      <pc:sldChg chg="delSp add del mod">
        <pc:chgData name="Arild Torvund Olsen" userId="3423d729-1e8d-4c10-9ef2-90385d563038" providerId="ADAL" clId="{D6327E4C-6A42-4DC4-B986-FA85AF57380A}" dt="2026-05-11T11:17:19.654" v="209" actId="47"/>
        <pc:sldMkLst>
          <pc:docMk/>
          <pc:sldMk cId="1316210033" sldId="283"/>
        </pc:sldMkLst>
        <pc:spChg chg="del">
          <ac:chgData name="Arild Torvund Olsen" userId="3423d729-1e8d-4c10-9ef2-90385d563038" providerId="ADAL" clId="{D6327E4C-6A42-4DC4-B986-FA85AF57380A}" dt="2026-05-11T11:16:51.625" v="203" actId="21"/>
          <ac:spMkLst>
            <pc:docMk/>
            <pc:sldMk cId="1316210033" sldId="283"/>
            <ac:spMk id="6" creationId="{3B3636B4-4A2B-37C9-31C1-BDDA2B4A43D3}"/>
          </ac:spMkLst>
        </pc:spChg>
      </pc:sldChg>
      <pc:sldChg chg="addSp modSp new setBg">
        <pc:chgData name="Arild Torvund Olsen" userId="3423d729-1e8d-4c10-9ef2-90385d563038" providerId="ADAL" clId="{D6327E4C-6A42-4DC4-B986-FA85AF57380A}" dt="2026-05-11T11:17:16.787" v="208"/>
        <pc:sldMkLst>
          <pc:docMk/>
          <pc:sldMk cId="3145482994" sldId="284"/>
        </pc:sldMkLst>
        <pc:spChg chg="add mod">
          <ac:chgData name="Arild Torvund Olsen" userId="3423d729-1e8d-4c10-9ef2-90385d563038" providerId="ADAL" clId="{D6327E4C-6A42-4DC4-B986-FA85AF57380A}" dt="2026-05-11T11:17:16.787" v="208"/>
          <ac:spMkLst>
            <pc:docMk/>
            <pc:sldMk cId="3145482994" sldId="284"/>
            <ac:spMk id="2" creationId="{13439DCA-265F-5AD8-CD8F-A9D9D3F213D7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1:18:51.644" v="220" actId="47"/>
        <pc:sldMkLst>
          <pc:docMk/>
          <pc:sldMk cId="828564502" sldId="285"/>
        </pc:sldMkLst>
        <pc:spChg chg="del">
          <ac:chgData name="Arild Torvund Olsen" userId="3423d729-1e8d-4c10-9ef2-90385d563038" providerId="ADAL" clId="{D6327E4C-6A42-4DC4-B986-FA85AF57380A}" dt="2026-05-11T11:18:29.083" v="213" actId="21"/>
          <ac:spMkLst>
            <pc:docMk/>
            <pc:sldMk cId="828564502" sldId="285"/>
            <ac:spMk id="13" creationId="{F9061EA2-5DAE-6967-F471-F3F3DEFBA136}"/>
          </ac:spMkLst>
        </pc:spChg>
        <pc:spChg chg="del">
          <ac:chgData name="Arild Torvund Olsen" userId="3423d729-1e8d-4c10-9ef2-90385d563038" providerId="ADAL" clId="{D6327E4C-6A42-4DC4-B986-FA85AF57380A}" dt="2026-05-11T11:18:29.083" v="213" actId="21"/>
          <ac:spMkLst>
            <pc:docMk/>
            <pc:sldMk cId="828564502" sldId="285"/>
            <ac:spMk id="14" creationId="{0380BF0D-F4F9-3633-490A-F49F363624A5}"/>
          </ac:spMkLst>
        </pc:spChg>
        <pc:spChg chg="mod topLvl">
          <ac:chgData name="Arild Torvund Olsen" userId="3423d729-1e8d-4c10-9ef2-90385d563038" providerId="ADAL" clId="{D6327E4C-6A42-4DC4-B986-FA85AF57380A}" dt="2026-05-11T11:18:22.699" v="212" actId="165"/>
          <ac:spMkLst>
            <pc:docMk/>
            <pc:sldMk cId="828564502" sldId="285"/>
            <ac:spMk id="20" creationId="{3242D0C7-C3CC-CD36-589C-28225E342A15}"/>
          </ac:spMkLst>
        </pc:spChg>
        <pc:spChg chg="del mod topLvl">
          <ac:chgData name="Arild Torvund Olsen" userId="3423d729-1e8d-4c10-9ef2-90385d563038" providerId="ADAL" clId="{D6327E4C-6A42-4DC4-B986-FA85AF57380A}" dt="2026-05-11T11:18:29.083" v="213" actId="21"/>
          <ac:spMkLst>
            <pc:docMk/>
            <pc:sldMk cId="828564502" sldId="285"/>
            <ac:spMk id="21" creationId="{A418CC9B-C4CE-BEF7-8876-430AE83EA26B}"/>
          </ac:spMkLst>
        </pc:spChg>
        <pc:spChg chg="mod topLvl">
          <ac:chgData name="Arild Torvund Olsen" userId="3423d729-1e8d-4c10-9ef2-90385d563038" providerId="ADAL" clId="{D6327E4C-6A42-4DC4-B986-FA85AF57380A}" dt="2026-05-11T11:18:22.699" v="212" actId="165"/>
          <ac:spMkLst>
            <pc:docMk/>
            <pc:sldMk cId="828564502" sldId="285"/>
            <ac:spMk id="22" creationId="{6F41A69A-B074-E615-DB8B-6DE592CAAFF3}"/>
          </ac:spMkLst>
        </pc:spChg>
        <pc:spChg chg="del">
          <ac:chgData name="Arild Torvund Olsen" userId="3423d729-1e8d-4c10-9ef2-90385d563038" providerId="ADAL" clId="{D6327E4C-6A42-4DC4-B986-FA85AF57380A}" dt="2026-05-11T11:18:29.083" v="213" actId="21"/>
          <ac:spMkLst>
            <pc:docMk/>
            <pc:sldMk cId="828564502" sldId="285"/>
            <ac:spMk id="23" creationId="{121F4866-6A06-928A-0632-5A0D09E33058}"/>
          </ac:spMkLst>
        </pc:spChg>
        <pc:grpChg chg="del">
          <ac:chgData name="Arild Torvund Olsen" userId="3423d729-1e8d-4c10-9ef2-90385d563038" providerId="ADAL" clId="{D6327E4C-6A42-4DC4-B986-FA85AF57380A}" dt="2026-05-11T11:18:22.699" v="212" actId="165"/>
          <ac:grpSpMkLst>
            <pc:docMk/>
            <pc:sldMk cId="828564502" sldId="285"/>
            <ac:grpSpMk id="19" creationId="{9F578AFF-E475-A66A-8D62-5D8FC10E2E1F}"/>
          </ac:grpSpMkLst>
        </pc:grpChg>
      </pc:sldChg>
      <pc:sldChg chg="addSp modSp new setBg">
        <pc:chgData name="Arild Torvund Olsen" userId="3423d729-1e8d-4c10-9ef2-90385d563038" providerId="ADAL" clId="{D6327E4C-6A42-4DC4-B986-FA85AF57380A}" dt="2026-05-11T11:18:46.064" v="218"/>
        <pc:sldMkLst>
          <pc:docMk/>
          <pc:sldMk cId="3331483966" sldId="286"/>
        </pc:sldMkLst>
        <pc:spChg chg="add mod">
          <ac:chgData name="Arild Torvund Olsen" userId="3423d729-1e8d-4c10-9ef2-90385d563038" providerId="ADAL" clId="{D6327E4C-6A42-4DC4-B986-FA85AF57380A}" dt="2026-05-11T11:18:34.620" v="215"/>
          <ac:spMkLst>
            <pc:docMk/>
            <pc:sldMk cId="3331483966" sldId="286"/>
            <ac:spMk id="13" creationId="{F9061EA2-5DAE-6967-F471-F3F3DEFBA136}"/>
          </ac:spMkLst>
        </pc:spChg>
        <pc:spChg chg="add mod">
          <ac:chgData name="Arild Torvund Olsen" userId="3423d729-1e8d-4c10-9ef2-90385d563038" providerId="ADAL" clId="{D6327E4C-6A42-4DC4-B986-FA85AF57380A}" dt="2026-05-11T11:18:34.620" v="215"/>
          <ac:spMkLst>
            <pc:docMk/>
            <pc:sldMk cId="3331483966" sldId="286"/>
            <ac:spMk id="14" creationId="{0380BF0D-F4F9-3633-490A-F49F363624A5}"/>
          </ac:spMkLst>
        </pc:spChg>
        <pc:spChg chg="add mod">
          <ac:chgData name="Arild Torvund Olsen" userId="3423d729-1e8d-4c10-9ef2-90385d563038" providerId="ADAL" clId="{D6327E4C-6A42-4DC4-B986-FA85AF57380A}" dt="2026-05-11T11:18:34.620" v="215"/>
          <ac:spMkLst>
            <pc:docMk/>
            <pc:sldMk cId="3331483966" sldId="286"/>
            <ac:spMk id="21" creationId="{A418CC9B-C4CE-BEF7-8876-430AE83EA26B}"/>
          </ac:spMkLst>
        </pc:spChg>
        <pc:spChg chg="add mod">
          <ac:chgData name="Arild Torvund Olsen" userId="3423d729-1e8d-4c10-9ef2-90385d563038" providerId="ADAL" clId="{D6327E4C-6A42-4DC4-B986-FA85AF57380A}" dt="2026-05-11T11:18:34.620" v="215"/>
          <ac:spMkLst>
            <pc:docMk/>
            <pc:sldMk cId="3331483966" sldId="286"/>
            <ac:spMk id="23" creationId="{121F4866-6A06-928A-0632-5A0D09E33058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1:57:17.144" v="231" actId="47"/>
        <pc:sldMkLst>
          <pc:docMk/>
          <pc:sldMk cId="2996980695" sldId="287"/>
        </pc:sldMkLst>
        <pc:spChg chg="del">
          <ac:chgData name="Arild Torvund Olsen" userId="3423d729-1e8d-4c10-9ef2-90385d563038" providerId="ADAL" clId="{D6327E4C-6A42-4DC4-B986-FA85AF57380A}" dt="2026-05-11T11:56:46.540" v="223" actId="21"/>
          <ac:spMkLst>
            <pc:docMk/>
            <pc:sldMk cId="2996980695" sldId="287"/>
            <ac:spMk id="7" creationId="{DC12B25C-EAE2-7B9A-0F7C-FCFDDDA4BEE4}"/>
          </ac:spMkLst>
        </pc:spChg>
        <pc:spChg chg="del">
          <ac:chgData name="Arild Torvund Olsen" userId="3423d729-1e8d-4c10-9ef2-90385d563038" providerId="ADAL" clId="{D6327E4C-6A42-4DC4-B986-FA85AF57380A}" dt="2026-05-11T11:56:46.540" v="223" actId="21"/>
          <ac:spMkLst>
            <pc:docMk/>
            <pc:sldMk cId="2996980695" sldId="287"/>
            <ac:spMk id="8" creationId="{9E0F350B-4B10-6E29-7202-AB693E2DCE6D}"/>
          </ac:spMkLst>
        </pc:spChg>
        <pc:spChg chg="del">
          <ac:chgData name="Arild Torvund Olsen" userId="3423d729-1e8d-4c10-9ef2-90385d563038" providerId="ADAL" clId="{D6327E4C-6A42-4DC4-B986-FA85AF57380A}" dt="2026-05-11T11:56:46.540" v="223" actId="21"/>
          <ac:spMkLst>
            <pc:docMk/>
            <pc:sldMk cId="2996980695" sldId="287"/>
            <ac:spMk id="9" creationId="{629DD9EC-422F-FB7B-44DE-5CDFE73B2C77}"/>
          </ac:spMkLst>
        </pc:spChg>
        <pc:spChg chg="del">
          <ac:chgData name="Arild Torvund Olsen" userId="3423d729-1e8d-4c10-9ef2-90385d563038" providerId="ADAL" clId="{D6327E4C-6A42-4DC4-B986-FA85AF57380A}" dt="2026-05-11T11:56:46.540" v="223" actId="21"/>
          <ac:spMkLst>
            <pc:docMk/>
            <pc:sldMk cId="2996980695" sldId="287"/>
            <ac:spMk id="10" creationId="{4FB1D1BD-EB49-B78C-A2F6-3BBF30B9B63D}"/>
          </ac:spMkLst>
        </pc:spChg>
        <pc:spChg chg="mod topLvl">
          <ac:chgData name="Arild Torvund Olsen" userId="3423d729-1e8d-4c10-9ef2-90385d563038" providerId="ADAL" clId="{D6327E4C-6A42-4DC4-B986-FA85AF57380A}" dt="2026-05-11T11:56:40.127" v="222" actId="165"/>
          <ac:spMkLst>
            <pc:docMk/>
            <pc:sldMk cId="2996980695" sldId="287"/>
            <ac:spMk id="16" creationId="{DA5A176F-4175-9470-1B92-CC95E8BFB38E}"/>
          </ac:spMkLst>
        </pc:spChg>
        <pc:spChg chg="del mod topLvl">
          <ac:chgData name="Arild Torvund Olsen" userId="3423d729-1e8d-4c10-9ef2-90385d563038" providerId="ADAL" clId="{D6327E4C-6A42-4DC4-B986-FA85AF57380A}" dt="2026-05-11T11:56:46.540" v="223" actId="21"/>
          <ac:spMkLst>
            <pc:docMk/>
            <pc:sldMk cId="2996980695" sldId="287"/>
            <ac:spMk id="17" creationId="{2C0CCFDE-1B45-45F6-545D-AD1B3945A41D}"/>
          </ac:spMkLst>
        </pc:spChg>
        <pc:spChg chg="mod topLvl">
          <ac:chgData name="Arild Torvund Olsen" userId="3423d729-1e8d-4c10-9ef2-90385d563038" providerId="ADAL" clId="{D6327E4C-6A42-4DC4-B986-FA85AF57380A}" dt="2026-05-11T11:56:40.127" v="222" actId="165"/>
          <ac:spMkLst>
            <pc:docMk/>
            <pc:sldMk cId="2996980695" sldId="287"/>
            <ac:spMk id="18" creationId="{BE30FAF9-A1C1-229A-486D-F1149E78ED66}"/>
          </ac:spMkLst>
        </pc:spChg>
        <pc:grpChg chg="del">
          <ac:chgData name="Arild Torvund Olsen" userId="3423d729-1e8d-4c10-9ef2-90385d563038" providerId="ADAL" clId="{D6327E4C-6A42-4DC4-B986-FA85AF57380A}" dt="2026-05-11T11:56:40.127" v="222" actId="165"/>
          <ac:grpSpMkLst>
            <pc:docMk/>
            <pc:sldMk cId="2996980695" sldId="287"/>
            <ac:grpSpMk id="15" creationId="{C905589A-9F56-0048-B8C7-173EA6EE23D8}"/>
          </ac:grpSpMkLst>
        </pc:grpChg>
      </pc:sldChg>
      <pc:sldChg chg="addSp modSp new mod setBg">
        <pc:chgData name="Arild Torvund Olsen" userId="3423d729-1e8d-4c10-9ef2-90385d563038" providerId="ADAL" clId="{D6327E4C-6A42-4DC4-B986-FA85AF57380A}" dt="2026-05-11T11:57:10.916" v="229" actId="1076"/>
        <pc:sldMkLst>
          <pc:docMk/>
          <pc:sldMk cId="1851358382" sldId="288"/>
        </pc:sldMkLst>
        <pc:spChg chg="add mod">
          <ac:chgData name="Arild Torvund Olsen" userId="3423d729-1e8d-4c10-9ef2-90385d563038" providerId="ADAL" clId="{D6327E4C-6A42-4DC4-B986-FA85AF57380A}" dt="2026-05-11T11:56:53.326" v="225"/>
          <ac:spMkLst>
            <pc:docMk/>
            <pc:sldMk cId="1851358382" sldId="288"/>
            <ac:spMk id="7" creationId="{DC12B25C-EAE2-7B9A-0F7C-FCFDDDA4BEE4}"/>
          </ac:spMkLst>
        </pc:spChg>
        <pc:spChg chg="add mod">
          <ac:chgData name="Arild Torvund Olsen" userId="3423d729-1e8d-4c10-9ef2-90385d563038" providerId="ADAL" clId="{D6327E4C-6A42-4DC4-B986-FA85AF57380A}" dt="2026-05-11T11:56:53.326" v="225"/>
          <ac:spMkLst>
            <pc:docMk/>
            <pc:sldMk cId="1851358382" sldId="288"/>
            <ac:spMk id="8" creationId="{9E0F350B-4B10-6E29-7202-AB693E2DCE6D}"/>
          </ac:spMkLst>
        </pc:spChg>
        <pc:spChg chg="add mod">
          <ac:chgData name="Arild Torvund Olsen" userId="3423d729-1e8d-4c10-9ef2-90385d563038" providerId="ADAL" clId="{D6327E4C-6A42-4DC4-B986-FA85AF57380A}" dt="2026-05-11T11:56:53.326" v="225"/>
          <ac:spMkLst>
            <pc:docMk/>
            <pc:sldMk cId="1851358382" sldId="288"/>
            <ac:spMk id="9" creationId="{629DD9EC-422F-FB7B-44DE-5CDFE73B2C77}"/>
          </ac:spMkLst>
        </pc:spChg>
        <pc:spChg chg="add mod">
          <ac:chgData name="Arild Torvund Olsen" userId="3423d729-1e8d-4c10-9ef2-90385d563038" providerId="ADAL" clId="{D6327E4C-6A42-4DC4-B986-FA85AF57380A}" dt="2026-05-11T11:56:53.326" v="225"/>
          <ac:spMkLst>
            <pc:docMk/>
            <pc:sldMk cId="1851358382" sldId="288"/>
            <ac:spMk id="10" creationId="{4FB1D1BD-EB49-B78C-A2F6-3BBF30B9B63D}"/>
          </ac:spMkLst>
        </pc:spChg>
        <pc:spChg chg="add mod">
          <ac:chgData name="Arild Torvund Olsen" userId="3423d729-1e8d-4c10-9ef2-90385d563038" providerId="ADAL" clId="{D6327E4C-6A42-4DC4-B986-FA85AF57380A}" dt="2026-05-11T11:57:10.916" v="229" actId="1076"/>
          <ac:spMkLst>
            <pc:docMk/>
            <pc:sldMk cId="1851358382" sldId="288"/>
            <ac:spMk id="17" creationId="{2C0CCFDE-1B45-45F6-545D-AD1B3945A41D}"/>
          </ac:spMkLst>
        </pc:spChg>
      </pc:sldChg>
      <pc:sldChg chg="delSp add del mod">
        <pc:chgData name="Arild Torvund Olsen" userId="3423d729-1e8d-4c10-9ef2-90385d563038" providerId="ADAL" clId="{D6327E4C-6A42-4DC4-B986-FA85AF57380A}" dt="2026-05-11T11:59:00.318" v="244" actId="47"/>
        <pc:sldMkLst>
          <pc:docMk/>
          <pc:sldMk cId="688232974" sldId="289"/>
        </pc:sldMkLst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11" creationId="{4237FA18-DAE3-7FE7-9302-994ED32AB4E6}"/>
          </ac:spMkLst>
        </pc:spChg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12" creationId="{21AE1ACC-8C0A-99B0-73E3-8205858B4274}"/>
          </ac:spMkLst>
        </pc:spChg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13" creationId="{0088E3C6-FA88-D6E5-8AFB-785B67967CFB}"/>
          </ac:spMkLst>
        </pc:spChg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18" creationId="{81E6DD6C-C9DB-11E5-0DC3-041AA08B2050}"/>
          </ac:spMkLst>
        </pc:spChg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19" creationId="{AF06CC2B-6AE3-ED4B-F620-70904DBF2733}"/>
          </ac:spMkLst>
        </pc:spChg>
        <pc:spChg chg="del">
          <ac:chgData name="Arild Torvund Olsen" userId="3423d729-1e8d-4c10-9ef2-90385d563038" providerId="ADAL" clId="{D6327E4C-6A42-4DC4-B986-FA85AF57380A}" dt="2026-05-11T11:57:55.829" v="233" actId="21"/>
          <ac:spMkLst>
            <pc:docMk/>
            <pc:sldMk cId="688232974" sldId="289"/>
            <ac:spMk id="21" creationId="{7B1B58D4-0EB8-38E9-4238-8F2AF20044FD}"/>
          </ac:spMkLst>
        </pc:spChg>
      </pc:sldChg>
      <pc:sldChg chg="addSp modSp new setBg">
        <pc:chgData name="Arild Torvund Olsen" userId="3423d729-1e8d-4c10-9ef2-90385d563038" providerId="ADAL" clId="{D6327E4C-6A42-4DC4-B986-FA85AF57380A}" dt="2026-05-11T11:58:54.022" v="242"/>
        <pc:sldMkLst>
          <pc:docMk/>
          <pc:sldMk cId="2175517146" sldId="290"/>
        </pc:sldMkLst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11" creationId="{4237FA18-DAE3-7FE7-9302-994ED32AB4E6}"/>
          </ac:spMkLst>
        </pc:spChg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12" creationId="{21AE1ACC-8C0A-99B0-73E3-8205858B4274}"/>
          </ac:spMkLst>
        </pc:spChg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13" creationId="{0088E3C6-FA88-D6E5-8AFB-785B67967CFB}"/>
          </ac:spMkLst>
        </pc:spChg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18" creationId="{81E6DD6C-C9DB-11E5-0DC3-041AA08B2050}"/>
          </ac:spMkLst>
        </pc:spChg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19" creationId="{AF06CC2B-6AE3-ED4B-F620-70904DBF2733}"/>
          </ac:spMkLst>
        </pc:spChg>
        <pc:spChg chg="add mod">
          <ac:chgData name="Arild Torvund Olsen" userId="3423d729-1e8d-4c10-9ef2-90385d563038" providerId="ADAL" clId="{D6327E4C-6A42-4DC4-B986-FA85AF57380A}" dt="2026-05-11T11:58:02.525" v="235"/>
          <ac:spMkLst>
            <pc:docMk/>
            <pc:sldMk cId="2175517146" sldId="290"/>
            <ac:spMk id="21" creationId="{7B1B58D4-0EB8-38E9-4238-8F2AF20044FD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2:00:05.724" v="254" actId="47"/>
        <pc:sldMkLst>
          <pc:docMk/>
          <pc:sldMk cId="82598417" sldId="291"/>
        </pc:sldMkLst>
        <pc:spChg chg="del">
          <ac:chgData name="Arild Torvund Olsen" userId="3423d729-1e8d-4c10-9ef2-90385d563038" providerId="ADAL" clId="{D6327E4C-6A42-4DC4-B986-FA85AF57380A}" dt="2026-05-11T11:59:42.117" v="247" actId="21"/>
          <ac:spMkLst>
            <pc:docMk/>
            <pc:sldMk cId="82598417" sldId="291"/>
            <ac:spMk id="13" creationId="{CA7DFD6D-C7A2-CFAA-753E-AA10669388BB}"/>
          </ac:spMkLst>
        </pc:spChg>
        <pc:spChg chg="del">
          <ac:chgData name="Arild Torvund Olsen" userId="3423d729-1e8d-4c10-9ef2-90385d563038" providerId="ADAL" clId="{D6327E4C-6A42-4DC4-B986-FA85AF57380A}" dt="2026-05-11T11:59:42.117" v="247" actId="21"/>
          <ac:spMkLst>
            <pc:docMk/>
            <pc:sldMk cId="82598417" sldId="291"/>
            <ac:spMk id="14" creationId="{29398974-3055-C9EB-177E-A0195CD768DF}"/>
          </ac:spMkLst>
        </pc:spChg>
        <pc:spChg chg="del">
          <ac:chgData name="Arild Torvund Olsen" userId="3423d729-1e8d-4c10-9ef2-90385d563038" providerId="ADAL" clId="{D6327E4C-6A42-4DC4-B986-FA85AF57380A}" dt="2026-05-11T11:59:42.117" v="247" actId="21"/>
          <ac:spMkLst>
            <pc:docMk/>
            <pc:sldMk cId="82598417" sldId="291"/>
            <ac:spMk id="15" creationId="{B76E00AA-7110-F161-20E5-B13AD93BDB21}"/>
          </ac:spMkLst>
        </pc:spChg>
        <pc:spChg chg="mod topLvl">
          <ac:chgData name="Arild Torvund Olsen" userId="3423d729-1e8d-4c10-9ef2-90385d563038" providerId="ADAL" clId="{D6327E4C-6A42-4DC4-B986-FA85AF57380A}" dt="2026-05-11T11:59:35.655" v="246" actId="165"/>
          <ac:spMkLst>
            <pc:docMk/>
            <pc:sldMk cId="82598417" sldId="291"/>
            <ac:spMk id="17" creationId="{4563B67F-4244-2C3F-BC41-02524AF78B91}"/>
          </ac:spMkLst>
        </pc:spChg>
        <pc:spChg chg="del mod topLvl">
          <ac:chgData name="Arild Torvund Olsen" userId="3423d729-1e8d-4c10-9ef2-90385d563038" providerId="ADAL" clId="{D6327E4C-6A42-4DC4-B986-FA85AF57380A}" dt="2026-05-11T11:59:42.117" v="247" actId="21"/>
          <ac:spMkLst>
            <pc:docMk/>
            <pc:sldMk cId="82598417" sldId="291"/>
            <ac:spMk id="18" creationId="{1F705EAF-FA0A-601C-7CBC-FC687E20E1A0}"/>
          </ac:spMkLst>
        </pc:spChg>
        <pc:spChg chg="mod topLvl">
          <ac:chgData name="Arild Torvund Olsen" userId="3423d729-1e8d-4c10-9ef2-90385d563038" providerId="ADAL" clId="{D6327E4C-6A42-4DC4-B986-FA85AF57380A}" dt="2026-05-11T11:59:35.655" v="246" actId="165"/>
          <ac:spMkLst>
            <pc:docMk/>
            <pc:sldMk cId="82598417" sldId="291"/>
            <ac:spMk id="19" creationId="{DE14B11F-142F-DF73-CA09-E4B09DC90F84}"/>
          </ac:spMkLst>
        </pc:spChg>
        <pc:grpChg chg="del">
          <ac:chgData name="Arild Torvund Olsen" userId="3423d729-1e8d-4c10-9ef2-90385d563038" providerId="ADAL" clId="{D6327E4C-6A42-4DC4-B986-FA85AF57380A}" dt="2026-05-11T11:59:35.655" v="246" actId="165"/>
          <ac:grpSpMkLst>
            <pc:docMk/>
            <pc:sldMk cId="82598417" sldId="291"/>
            <ac:grpSpMk id="16" creationId="{C0BF1B03-1379-331B-0F0A-F3777FA7A1BB}"/>
          </ac:grpSpMkLst>
        </pc:grpChg>
      </pc:sldChg>
      <pc:sldChg chg="addSp modSp new setBg">
        <pc:chgData name="Arild Torvund Olsen" userId="3423d729-1e8d-4c10-9ef2-90385d563038" providerId="ADAL" clId="{D6327E4C-6A42-4DC4-B986-FA85AF57380A}" dt="2026-05-11T11:59:58.948" v="252"/>
        <pc:sldMkLst>
          <pc:docMk/>
          <pc:sldMk cId="263267884" sldId="292"/>
        </pc:sldMkLst>
        <pc:spChg chg="add mod">
          <ac:chgData name="Arild Torvund Olsen" userId="3423d729-1e8d-4c10-9ef2-90385d563038" providerId="ADAL" clId="{D6327E4C-6A42-4DC4-B986-FA85AF57380A}" dt="2026-05-11T11:59:49.401" v="249"/>
          <ac:spMkLst>
            <pc:docMk/>
            <pc:sldMk cId="263267884" sldId="292"/>
            <ac:spMk id="13" creationId="{CA7DFD6D-C7A2-CFAA-753E-AA10669388BB}"/>
          </ac:spMkLst>
        </pc:spChg>
        <pc:spChg chg="add mod">
          <ac:chgData name="Arild Torvund Olsen" userId="3423d729-1e8d-4c10-9ef2-90385d563038" providerId="ADAL" clId="{D6327E4C-6A42-4DC4-B986-FA85AF57380A}" dt="2026-05-11T11:59:49.401" v="249"/>
          <ac:spMkLst>
            <pc:docMk/>
            <pc:sldMk cId="263267884" sldId="292"/>
            <ac:spMk id="14" creationId="{29398974-3055-C9EB-177E-A0195CD768DF}"/>
          </ac:spMkLst>
        </pc:spChg>
        <pc:spChg chg="add mod">
          <ac:chgData name="Arild Torvund Olsen" userId="3423d729-1e8d-4c10-9ef2-90385d563038" providerId="ADAL" clId="{D6327E4C-6A42-4DC4-B986-FA85AF57380A}" dt="2026-05-11T11:59:49.401" v="249"/>
          <ac:spMkLst>
            <pc:docMk/>
            <pc:sldMk cId="263267884" sldId="292"/>
            <ac:spMk id="15" creationId="{B76E00AA-7110-F161-20E5-B13AD93BDB21}"/>
          </ac:spMkLst>
        </pc:spChg>
        <pc:spChg chg="add mod">
          <ac:chgData name="Arild Torvund Olsen" userId="3423d729-1e8d-4c10-9ef2-90385d563038" providerId="ADAL" clId="{D6327E4C-6A42-4DC4-B986-FA85AF57380A}" dt="2026-05-11T11:59:49.401" v="249"/>
          <ac:spMkLst>
            <pc:docMk/>
            <pc:sldMk cId="263267884" sldId="292"/>
            <ac:spMk id="18" creationId="{1F705EAF-FA0A-601C-7CBC-FC687E20E1A0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2:10:42.139" v="270" actId="47"/>
        <pc:sldMkLst>
          <pc:docMk/>
          <pc:sldMk cId="2627384087" sldId="293"/>
        </pc:sldMkLst>
        <pc:spChg chg="del">
          <ac:chgData name="Arild Torvund Olsen" userId="3423d729-1e8d-4c10-9ef2-90385d563038" providerId="ADAL" clId="{D6327E4C-6A42-4DC4-B986-FA85AF57380A}" dt="2026-05-11T12:09:08.302" v="258" actId="21"/>
          <ac:spMkLst>
            <pc:docMk/>
            <pc:sldMk cId="2627384087" sldId="293"/>
            <ac:spMk id="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11T12:09:08.302" v="258" actId="21"/>
          <ac:spMkLst>
            <pc:docMk/>
            <pc:sldMk cId="2627384087" sldId="293"/>
            <ac:spMk id="10" creationId="{00000000-0000-0000-0000-000000000000}"/>
          </ac:spMkLst>
        </pc:spChg>
        <pc:spChg chg="mod topLvl">
          <ac:chgData name="Arild Torvund Olsen" userId="3423d729-1e8d-4c10-9ef2-90385d563038" providerId="ADAL" clId="{D6327E4C-6A42-4DC4-B986-FA85AF57380A}" dt="2026-05-11T12:07:24.309" v="257" actId="165"/>
          <ac:spMkLst>
            <pc:docMk/>
            <pc:sldMk cId="2627384087" sldId="293"/>
            <ac:spMk id="14" creationId="{00000000-0000-0000-0000-000000000000}"/>
          </ac:spMkLst>
        </pc:spChg>
        <pc:spChg chg="del mod topLvl">
          <ac:chgData name="Arild Torvund Olsen" userId="3423d729-1e8d-4c10-9ef2-90385d563038" providerId="ADAL" clId="{D6327E4C-6A42-4DC4-B986-FA85AF57380A}" dt="2026-05-11T12:09:08.302" v="258" actId="21"/>
          <ac:spMkLst>
            <pc:docMk/>
            <pc:sldMk cId="2627384087" sldId="293"/>
            <ac:spMk id="15" creationId="{00000000-0000-0000-0000-000000000000}"/>
          </ac:spMkLst>
        </pc:spChg>
        <pc:spChg chg="mod topLvl">
          <ac:chgData name="Arild Torvund Olsen" userId="3423d729-1e8d-4c10-9ef2-90385d563038" providerId="ADAL" clId="{D6327E4C-6A42-4DC4-B986-FA85AF57380A}" dt="2026-05-11T12:07:24.309" v="257" actId="165"/>
          <ac:spMkLst>
            <pc:docMk/>
            <pc:sldMk cId="2627384087" sldId="293"/>
            <ac:spMk id="16" creationId="{00000000-0000-0000-0000-000000000000}"/>
          </ac:spMkLst>
        </pc:spChg>
        <pc:grpChg chg="del">
          <ac:chgData name="Arild Torvund Olsen" userId="3423d729-1e8d-4c10-9ef2-90385d563038" providerId="ADAL" clId="{D6327E4C-6A42-4DC4-B986-FA85AF57380A}" dt="2026-05-11T12:07:24.309" v="257" actId="165"/>
          <ac:grpSpMkLst>
            <pc:docMk/>
            <pc:sldMk cId="2627384087" sldId="293"/>
            <ac:grpSpMk id="13" creationId="{00000000-0000-0000-0000-000000000000}"/>
          </ac:grpSpMkLst>
        </pc:grpChg>
        <pc:picChg chg="del">
          <ac:chgData name="Arild Torvund Olsen" userId="3423d729-1e8d-4c10-9ef2-90385d563038" providerId="ADAL" clId="{D6327E4C-6A42-4DC4-B986-FA85AF57380A}" dt="2026-05-11T12:07:13.172" v="256" actId="478"/>
          <ac:picMkLst>
            <pc:docMk/>
            <pc:sldMk cId="2627384087" sldId="293"/>
            <ac:picMk id="12" creationId="{00000000-0000-0000-0000-000000000000}"/>
          </ac:picMkLst>
        </pc:picChg>
      </pc:sldChg>
      <pc:sldChg chg="addSp delSp modSp new mod setBg modAnim">
        <pc:chgData name="Arild Torvund Olsen" userId="3423d729-1e8d-4c10-9ef2-90385d563038" providerId="ADAL" clId="{D6327E4C-6A42-4DC4-B986-FA85AF57380A}" dt="2026-05-11T12:24:28.345" v="294" actId="478"/>
        <pc:sldMkLst>
          <pc:docMk/>
          <pc:sldMk cId="513168070" sldId="294"/>
        </pc:sldMkLst>
        <pc:spChg chg="add mod">
          <ac:chgData name="Arild Torvund Olsen" userId="3423d729-1e8d-4c10-9ef2-90385d563038" providerId="ADAL" clId="{D6327E4C-6A42-4DC4-B986-FA85AF57380A}" dt="2026-05-11T12:09:16.818" v="260"/>
          <ac:spMkLst>
            <pc:docMk/>
            <pc:sldMk cId="513168070" sldId="294"/>
            <ac:spMk id="9" creationId="{00000000-0000-0000-0000-000000000000}"/>
          </ac:spMkLst>
        </pc:spChg>
        <pc:spChg chg="add mod">
          <ac:chgData name="Arild Torvund Olsen" userId="3423d729-1e8d-4c10-9ef2-90385d563038" providerId="ADAL" clId="{D6327E4C-6A42-4DC4-B986-FA85AF57380A}" dt="2026-05-11T12:09:16.818" v="260"/>
          <ac:spMkLst>
            <pc:docMk/>
            <pc:sldMk cId="513168070" sldId="294"/>
            <ac:spMk id="10" creationId="{00000000-0000-0000-0000-000000000000}"/>
          </ac:spMkLst>
        </pc:spChg>
        <pc:spChg chg="add mod">
          <ac:chgData name="Arild Torvund Olsen" userId="3423d729-1e8d-4c10-9ef2-90385d563038" providerId="ADAL" clId="{D6327E4C-6A42-4DC4-B986-FA85AF57380A}" dt="2026-05-11T12:09:16.818" v="260"/>
          <ac:spMkLst>
            <pc:docMk/>
            <pc:sldMk cId="513168070" sldId="294"/>
            <ac:spMk id="15" creationId="{00000000-0000-0000-0000-000000000000}"/>
          </ac:spMkLst>
        </pc:spChg>
        <pc:picChg chg="add mod">
          <ac:chgData name="Arild Torvund Olsen" userId="3423d729-1e8d-4c10-9ef2-90385d563038" providerId="ADAL" clId="{D6327E4C-6A42-4DC4-B986-FA85AF57380A}" dt="2026-05-11T12:10:34.458" v="268" actId="1076"/>
          <ac:picMkLst>
            <pc:docMk/>
            <pc:sldMk cId="513168070" sldId="294"/>
            <ac:picMk id="2" creationId="{BC1B08B6-7D17-9E1D-C657-907C97815A1C}"/>
          </ac:picMkLst>
        </pc:picChg>
        <pc:picChg chg="add del mod">
          <ac:chgData name="Arild Torvund Olsen" userId="3423d729-1e8d-4c10-9ef2-90385d563038" providerId="ADAL" clId="{D6327E4C-6A42-4DC4-B986-FA85AF57380A}" dt="2026-05-11T12:24:28.345" v="294" actId="478"/>
          <ac:picMkLst>
            <pc:docMk/>
            <pc:sldMk cId="513168070" sldId="294"/>
            <ac:picMk id="4" creationId="{DE261C3D-57B7-5D2D-4A9F-7F44A074ECB1}"/>
          </ac:picMkLst>
        </pc:picChg>
      </pc:sldChg>
      <pc:sldChg chg="delSp modSp add del mod">
        <pc:chgData name="Arild Torvund Olsen" userId="3423d729-1e8d-4c10-9ef2-90385d563038" providerId="ADAL" clId="{D6327E4C-6A42-4DC4-B986-FA85AF57380A}" dt="2026-05-11T12:11:43.390" v="280" actId="47"/>
        <pc:sldMkLst>
          <pc:docMk/>
          <pc:sldMk cId="1981153237" sldId="295"/>
        </pc:sldMkLst>
        <pc:spChg chg="del">
          <ac:chgData name="Arild Torvund Olsen" userId="3423d729-1e8d-4c10-9ef2-90385d563038" providerId="ADAL" clId="{D6327E4C-6A42-4DC4-B986-FA85AF57380A}" dt="2026-05-11T12:11:21.150" v="273" actId="21"/>
          <ac:spMkLst>
            <pc:docMk/>
            <pc:sldMk cId="1981153237" sldId="295"/>
            <ac:spMk id="9" creationId="{879A9853-6D5F-5998-7795-2168F8E6AE13}"/>
          </ac:spMkLst>
        </pc:spChg>
        <pc:spChg chg="del">
          <ac:chgData name="Arild Torvund Olsen" userId="3423d729-1e8d-4c10-9ef2-90385d563038" providerId="ADAL" clId="{D6327E4C-6A42-4DC4-B986-FA85AF57380A}" dt="2026-05-11T12:11:21.150" v="273" actId="21"/>
          <ac:spMkLst>
            <pc:docMk/>
            <pc:sldMk cId="1981153237" sldId="295"/>
            <ac:spMk id="10" creationId="{406FF54F-8536-B914-13FD-280C850FB673}"/>
          </ac:spMkLst>
        </pc:spChg>
        <pc:spChg chg="mod topLvl">
          <ac:chgData name="Arild Torvund Olsen" userId="3423d729-1e8d-4c10-9ef2-90385d563038" providerId="ADAL" clId="{D6327E4C-6A42-4DC4-B986-FA85AF57380A}" dt="2026-05-11T12:11:15.146" v="272" actId="165"/>
          <ac:spMkLst>
            <pc:docMk/>
            <pc:sldMk cId="1981153237" sldId="295"/>
            <ac:spMk id="13" creationId="{D343EEFE-2282-83CE-0337-A1578B46D483}"/>
          </ac:spMkLst>
        </pc:spChg>
        <pc:spChg chg="del mod topLvl">
          <ac:chgData name="Arild Torvund Olsen" userId="3423d729-1e8d-4c10-9ef2-90385d563038" providerId="ADAL" clId="{D6327E4C-6A42-4DC4-B986-FA85AF57380A}" dt="2026-05-11T12:11:21.150" v="273" actId="21"/>
          <ac:spMkLst>
            <pc:docMk/>
            <pc:sldMk cId="1981153237" sldId="295"/>
            <ac:spMk id="14" creationId="{D8BC48E5-A5DB-1390-D6B2-82CF4F6A9916}"/>
          </ac:spMkLst>
        </pc:spChg>
        <pc:spChg chg="mod topLvl">
          <ac:chgData name="Arild Torvund Olsen" userId="3423d729-1e8d-4c10-9ef2-90385d563038" providerId="ADAL" clId="{D6327E4C-6A42-4DC4-B986-FA85AF57380A}" dt="2026-05-11T12:11:15.146" v="272" actId="165"/>
          <ac:spMkLst>
            <pc:docMk/>
            <pc:sldMk cId="1981153237" sldId="295"/>
            <ac:spMk id="15" creationId="{60219F2F-3947-0809-9B00-2BDBA13D355D}"/>
          </ac:spMkLst>
        </pc:spChg>
        <pc:spChg chg="del">
          <ac:chgData name="Arild Torvund Olsen" userId="3423d729-1e8d-4c10-9ef2-90385d563038" providerId="ADAL" clId="{D6327E4C-6A42-4DC4-B986-FA85AF57380A}" dt="2026-05-11T12:11:21.150" v="273" actId="21"/>
          <ac:spMkLst>
            <pc:docMk/>
            <pc:sldMk cId="1981153237" sldId="295"/>
            <ac:spMk id="16" creationId="{79B71668-104E-7EED-B75C-0BE7E4D7582B}"/>
          </ac:spMkLst>
        </pc:spChg>
        <pc:grpChg chg="del">
          <ac:chgData name="Arild Torvund Olsen" userId="3423d729-1e8d-4c10-9ef2-90385d563038" providerId="ADAL" clId="{D6327E4C-6A42-4DC4-B986-FA85AF57380A}" dt="2026-05-11T12:11:15.146" v="272" actId="165"/>
          <ac:grpSpMkLst>
            <pc:docMk/>
            <pc:sldMk cId="1981153237" sldId="295"/>
            <ac:grpSpMk id="12" creationId="{C567EF21-9761-DA1C-2BEF-BB83940BDC29}"/>
          </ac:grpSpMkLst>
        </pc:grpChg>
      </pc:sldChg>
      <pc:sldChg chg="addSp modSp new setBg">
        <pc:chgData name="Arild Torvund Olsen" userId="3423d729-1e8d-4c10-9ef2-90385d563038" providerId="ADAL" clId="{D6327E4C-6A42-4DC4-B986-FA85AF57380A}" dt="2026-05-11T12:11:37.945" v="278"/>
        <pc:sldMkLst>
          <pc:docMk/>
          <pc:sldMk cId="2618017623" sldId="296"/>
        </pc:sldMkLst>
        <pc:spChg chg="add mod">
          <ac:chgData name="Arild Torvund Olsen" userId="3423d729-1e8d-4c10-9ef2-90385d563038" providerId="ADAL" clId="{D6327E4C-6A42-4DC4-B986-FA85AF57380A}" dt="2026-05-11T12:11:27.767" v="275"/>
          <ac:spMkLst>
            <pc:docMk/>
            <pc:sldMk cId="2618017623" sldId="296"/>
            <ac:spMk id="9" creationId="{879A9853-6D5F-5998-7795-2168F8E6AE13}"/>
          </ac:spMkLst>
        </pc:spChg>
        <pc:spChg chg="add mod">
          <ac:chgData name="Arild Torvund Olsen" userId="3423d729-1e8d-4c10-9ef2-90385d563038" providerId="ADAL" clId="{D6327E4C-6A42-4DC4-B986-FA85AF57380A}" dt="2026-05-11T12:11:27.767" v="275"/>
          <ac:spMkLst>
            <pc:docMk/>
            <pc:sldMk cId="2618017623" sldId="296"/>
            <ac:spMk id="10" creationId="{406FF54F-8536-B914-13FD-280C850FB673}"/>
          </ac:spMkLst>
        </pc:spChg>
        <pc:spChg chg="add mod">
          <ac:chgData name="Arild Torvund Olsen" userId="3423d729-1e8d-4c10-9ef2-90385d563038" providerId="ADAL" clId="{D6327E4C-6A42-4DC4-B986-FA85AF57380A}" dt="2026-05-11T12:11:27.767" v="275"/>
          <ac:spMkLst>
            <pc:docMk/>
            <pc:sldMk cId="2618017623" sldId="296"/>
            <ac:spMk id="14" creationId="{D8BC48E5-A5DB-1390-D6B2-82CF4F6A9916}"/>
          </ac:spMkLst>
        </pc:spChg>
        <pc:spChg chg="add mod">
          <ac:chgData name="Arild Torvund Olsen" userId="3423d729-1e8d-4c10-9ef2-90385d563038" providerId="ADAL" clId="{D6327E4C-6A42-4DC4-B986-FA85AF57380A}" dt="2026-05-11T12:11:27.767" v="275"/>
          <ac:spMkLst>
            <pc:docMk/>
            <pc:sldMk cId="2618017623" sldId="296"/>
            <ac:spMk id="16" creationId="{79B71668-104E-7EED-B75C-0BE7E4D7582B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5-11T12:12:31.971" v="290" actId="47"/>
        <pc:sldMkLst>
          <pc:docMk/>
          <pc:sldMk cId="3505555477" sldId="297"/>
        </pc:sldMkLst>
        <pc:spChg chg="del">
          <ac:chgData name="Arild Torvund Olsen" userId="3423d729-1e8d-4c10-9ef2-90385d563038" providerId="ADAL" clId="{D6327E4C-6A42-4DC4-B986-FA85AF57380A}" dt="2026-05-11T12:12:09.212" v="283" actId="21"/>
          <ac:spMkLst>
            <pc:docMk/>
            <pc:sldMk cId="3505555477" sldId="297"/>
            <ac:spMk id="3" creationId="{C47FBA05-8E0F-65CE-F95E-361A11A1E417}"/>
          </ac:spMkLst>
        </pc:spChg>
        <pc:spChg chg="del">
          <ac:chgData name="Arild Torvund Olsen" userId="3423d729-1e8d-4c10-9ef2-90385d563038" providerId="ADAL" clId="{D6327E4C-6A42-4DC4-B986-FA85AF57380A}" dt="2026-05-11T12:12:09.212" v="283" actId="21"/>
          <ac:spMkLst>
            <pc:docMk/>
            <pc:sldMk cId="3505555477" sldId="297"/>
            <ac:spMk id="4" creationId="{15B9BC6E-FC30-CFE0-38F9-DED431E256B7}"/>
          </ac:spMkLst>
        </pc:spChg>
        <pc:spChg chg="mod topLvl">
          <ac:chgData name="Arild Torvund Olsen" userId="3423d729-1e8d-4c10-9ef2-90385d563038" providerId="ADAL" clId="{D6327E4C-6A42-4DC4-B986-FA85AF57380A}" dt="2026-05-11T12:12:04.529" v="282" actId="165"/>
          <ac:spMkLst>
            <pc:docMk/>
            <pc:sldMk cId="3505555477" sldId="297"/>
            <ac:spMk id="13" creationId="{31D31DFD-13B8-D371-8607-47804A83F591}"/>
          </ac:spMkLst>
        </pc:spChg>
        <pc:spChg chg="del mod topLvl">
          <ac:chgData name="Arild Torvund Olsen" userId="3423d729-1e8d-4c10-9ef2-90385d563038" providerId="ADAL" clId="{D6327E4C-6A42-4DC4-B986-FA85AF57380A}" dt="2026-05-11T12:12:09.212" v="283" actId="21"/>
          <ac:spMkLst>
            <pc:docMk/>
            <pc:sldMk cId="3505555477" sldId="297"/>
            <ac:spMk id="14" creationId="{E3432FC8-FD1D-CF46-FFD4-D1C893857997}"/>
          </ac:spMkLst>
        </pc:spChg>
        <pc:spChg chg="mod topLvl">
          <ac:chgData name="Arild Torvund Olsen" userId="3423d729-1e8d-4c10-9ef2-90385d563038" providerId="ADAL" clId="{D6327E4C-6A42-4DC4-B986-FA85AF57380A}" dt="2026-05-11T12:12:04.529" v="282" actId="165"/>
          <ac:spMkLst>
            <pc:docMk/>
            <pc:sldMk cId="3505555477" sldId="297"/>
            <ac:spMk id="15" creationId="{0EDFBE0B-6834-05A7-9CE1-FF8C294CA3E7}"/>
          </ac:spMkLst>
        </pc:spChg>
        <pc:grpChg chg="del">
          <ac:chgData name="Arild Torvund Olsen" userId="3423d729-1e8d-4c10-9ef2-90385d563038" providerId="ADAL" clId="{D6327E4C-6A42-4DC4-B986-FA85AF57380A}" dt="2026-05-11T12:12:04.529" v="282" actId="165"/>
          <ac:grpSpMkLst>
            <pc:docMk/>
            <pc:sldMk cId="3505555477" sldId="297"/>
            <ac:grpSpMk id="12" creationId="{40313CC3-6104-290C-F4B4-5ECCF2A0B7CF}"/>
          </ac:grpSpMkLst>
        </pc:grpChg>
      </pc:sldChg>
      <pc:sldChg chg="addSp modSp new mod setBg">
        <pc:chgData name="Arild Torvund Olsen" userId="3423d729-1e8d-4c10-9ef2-90385d563038" providerId="ADAL" clId="{D6327E4C-6A42-4DC4-B986-FA85AF57380A}" dt="2026-05-11T12:12:56.737" v="292" actId="1076"/>
        <pc:sldMkLst>
          <pc:docMk/>
          <pc:sldMk cId="954460139" sldId="298"/>
        </pc:sldMkLst>
        <pc:spChg chg="add mod">
          <ac:chgData name="Arild Torvund Olsen" userId="3423d729-1e8d-4c10-9ef2-90385d563038" providerId="ADAL" clId="{D6327E4C-6A42-4DC4-B986-FA85AF57380A}" dt="2026-05-11T12:12:17.833" v="285"/>
          <ac:spMkLst>
            <pc:docMk/>
            <pc:sldMk cId="954460139" sldId="298"/>
            <ac:spMk id="3" creationId="{C47FBA05-8E0F-65CE-F95E-361A11A1E417}"/>
          </ac:spMkLst>
        </pc:spChg>
        <pc:spChg chg="add mod">
          <ac:chgData name="Arild Torvund Olsen" userId="3423d729-1e8d-4c10-9ef2-90385d563038" providerId="ADAL" clId="{D6327E4C-6A42-4DC4-B986-FA85AF57380A}" dt="2026-05-11T12:12:56.737" v="292" actId="1076"/>
          <ac:spMkLst>
            <pc:docMk/>
            <pc:sldMk cId="954460139" sldId="298"/>
            <ac:spMk id="4" creationId="{15B9BC6E-FC30-CFE0-38F9-DED431E256B7}"/>
          </ac:spMkLst>
        </pc:spChg>
        <pc:spChg chg="add mod">
          <ac:chgData name="Arild Torvund Olsen" userId="3423d729-1e8d-4c10-9ef2-90385d563038" providerId="ADAL" clId="{D6327E4C-6A42-4DC4-B986-FA85AF57380A}" dt="2026-05-11T12:12:37.250" v="291" actId="1076"/>
          <ac:spMkLst>
            <pc:docMk/>
            <pc:sldMk cId="954460139" sldId="298"/>
            <ac:spMk id="14" creationId="{E3432FC8-FD1D-CF46-FFD4-D1C8938579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cJtVKEUITM?feature=oembed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4095C5DC-E0EE-DBB1-3609-98AF95321D57}"/>
              </a:ext>
            </a:extLst>
          </p:cNvPr>
          <p:cNvSpPr txBox="1"/>
          <p:nvPr/>
        </p:nvSpPr>
        <p:spPr>
          <a:xfrm>
            <a:off x="4909793" y="2426973"/>
            <a:ext cx="8467497" cy="2327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41"/>
              </a:lnSpc>
              <a:spcBef>
                <a:spcPct val="0"/>
              </a:spcBef>
            </a:pPr>
            <a:r>
              <a:rPr lang="nn-NO" sz="12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IVAR AASEN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56E18841-FFC5-6A0E-5E66-AD764156C8AB}"/>
              </a:ext>
            </a:extLst>
          </p:cNvPr>
          <p:cNvSpPr txBox="1"/>
          <p:nvPr/>
        </p:nvSpPr>
        <p:spPr>
          <a:xfrm>
            <a:off x="3834142" y="3993470"/>
            <a:ext cx="10618798" cy="2726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70"/>
              </a:lnSpc>
              <a:spcBef>
                <a:spcPct val="0"/>
              </a:spcBef>
            </a:pPr>
            <a:r>
              <a:rPr lang="nn-NO" sz="15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VAR EIN O.G.</a:t>
            </a:r>
          </a:p>
        </p:txBody>
      </p:sp>
    </p:spTree>
    <p:extLst>
      <p:ext uri="{BB962C8B-B14F-4D97-AF65-F5344CB8AC3E}">
        <p14:creationId xmlns:p14="http://schemas.microsoft.com/office/powerpoint/2010/main" val="46559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DC12B25C-EAE2-7B9A-0F7C-FCFDDDA4BEE4}"/>
              </a:ext>
            </a:extLst>
          </p:cNvPr>
          <p:cNvSpPr txBox="1"/>
          <p:nvPr/>
        </p:nvSpPr>
        <p:spPr>
          <a:xfrm>
            <a:off x="1832388" y="771392"/>
            <a:ext cx="10545609" cy="221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58"/>
              </a:lnSpc>
              <a:spcBef>
                <a:spcPct val="0"/>
              </a:spcBef>
            </a:pPr>
            <a:r>
              <a:rPr lang="nn-NO" sz="14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IVAR AASEN,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E0F350B-4B10-6E29-7202-AB693E2DCE6D}"/>
              </a:ext>
            </a:extLst>
          </p:cNvPr>
          <p:cNvSpPr txBox="1"/>
          <p:nvPr/>
        </p:nvSpPr>
        <p:spPr>
          <a:xfrm>
            <a:off x="1832388" y="2283889"/>
            <a:ext cx="10114691" cy="247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42"/>
              </a:lnSpc>
              <a:spcBef>
                <a:spcPct val="0"/>
              </a:spcBef>
            </a:pPr>
            <a:r>
              <a:rPr lang="nn-NO" sz="14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EIN GANGSTER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29DD9EC-422F-FB7B-44DE-5CDFE73B2C77}"/>
              </a:ext>
            </a:extLst>
          </p:cNvPr>
          <p:cNvSpPr txBox="1"/>
          <p:nvPr/>
        </p:nvSpPr>
        <p:spPr>
          <a:xfrm>
            <a:off x="1832388" y="4920116"/>
            <a:ext cx="10545609" cy="78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nn-NO" sz="26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Monica Goksøyr konkluderer med at Ivar Aasen var </a:t>
            </a:r>
          </a:p>
          <a:p>
            <a:pPr algn="just">
              <a:lnSpc>
                <a:spcPts val="3131"/>
              </a:lnSpc>
            </a:pPr>
            <a:r>
              <a:rPr lang="nn-NO" sz="26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ein opphaveleg – ein original – gangster.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FB1D1BD-EB49-B78C-A2F6-3BBF30B9B63D}"/>
              </a:ext>
            </a:extLst>
          </p:cNvPr>
          <p:cNvSpPr txBox="1"/>
          <p:nvPr/>
        </p:nvSpPr>
        <p:spPr>
          <a:xfrm>
            <a:off x="1934103" y="5793581"/>
            <a:ext cx="14193872" cy="156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131"/>
              </a:lnSpc>
              <a:buFont typeface="Arial"/>
              <a:buChar char="•"/>
            </a:pPr>
            <a:r>
              <a:rPr lang="nn-NO" sz="26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kjenneteikn ved ein «gangster» eller ein «O.G.» meiner du Goksøyr legg vekt på i teksten? Og korleis passar desse kjenneteikna på Ivar Aasen og språkprosjektet hans. Bruk døme frå teksten. </a:t>
            </a:r>
          </a:p>
          <a:p>
            <a:pPr marL="582928" lvl="1" indent="-291464" algn="l">
              <a:lnSpc>
                <a:spcPts val="3131"/>
              </a:lnSpc>
              <a:buFont typeface="Arial"/>
              <a:buChar char="•"/>
            </a:pPr>
            <a:r>
              <a:rPr lang="nn-NO" sz="26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trur du Goksøyr vel å bruke eit slikt omgrep om ein språkforskar på 1800-talet?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C0CCFDE-1B45-45F6-545D-AD1B3945A41D}"/>
              </a:ext>
            </a:extLst>
          </p:cNvPr>
          <p:cNvSpPr txBox="1"/>
          <p:nvPr/>
        </p:nvSpPr>
        <p:spPr>
          <a:xfrm>
            <a:off x="5486400" y="9498610"/>
            <a:ext cx="7315200" cy="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Tenk – par – del</a:t>
            </a:r>
          </a:p>
        </p:txBody>
      </p:sp>
    </p:spTree>
    <p:extLst>
      <p:ext uri="{BB962C8B-B14F-4D97-AF65-F5344CB8AC3E}">
        <p14:creationId xmlns:p14="http://schemas.microsoft.com/office/powerpoint/2010/main" val="185135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4237FA18-DAE3-7FE7-9302-994ED32AB4E6}"/>
              </a:ext>
            </a:extLst>
          </p:cNvPr>
          <p:cNvSpPr txBox="1"/>
          <p:nvPr/>
        </p:nvSpPr>
        <p:spPr>
          <a:xfrm>
            <a:off x="2263633" y="2651673"/>
            <a:ext cx="7234262" cy="133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5"/>
              </a:lnSpc>
              <a:spcBef>
                <a:spcPct val="0"/>
              </a:spcBef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kan det vere vanskeleg å representere ein stad eller ein bakgrunn som ikkje har høg status?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1AE1ACC-8C0A-99B0-73E3-8205858B4274}"/>
              </a:ext>
            </a:extLst>
          </p:cNvPr>
          <p:cNvSpPr txBox="1"/>
          <p:nvPr/>
        </p:nvSpPr>
        <p:spPr>
          <a:xfrm>
            <a:off x="2126064" y="276273"/>
            <a:ext cx="16031923" cy="219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79"/>
              </a:lnSpc>
              <a:spcBef>
                <a:spcPct val="0"/>
              </a:spcBef>
            </a:pPr>
            <a:r>
              <a:rPr lang="nn-NO" sz="11485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Å REPRESENTERE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88E3C6-FA88-D6E5-8AFB-785B67967CFB}"/>
              </a:ext>
            </a:extLst>
          </p:cNvPr>
          <p:cNvSpPr txBox="1"/>
          <p:nvPr/>
        </p:nvSpPr>
        <p:spPr>
          <a:xfrm>
            <a:off x="10554586" y="2654354"/>
            <a:ext cx="6704714" cy="89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5"/>
              </a:lnSpc>
              <a:spcBef>
                <a:spcPct val="0"/>
              </a:spcBef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kan ein risikere ved å vere open om kvar ein kjem frå?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1E6DD6C-C9DB-11E5-0DC3-041AA08B2050}"/>
              </a:ext>
            </a:extLst>
          </p:cNvPr>
          <p:cNvSpPr txBox="1"/>
          <p:nvPr/>
        </p:nvSpPr>
        <p:spPr>
          <a:xfrm>
            <a:off x="7877866" y="9701894"/>
            <a:ext cx="5085941" cy="52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5"/>
              </a:lnSpc>
            </a:pPr>
            <a:r>
              <a:rPr lang="nn-NO" sz="35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Tenkjeskriv og diskuter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F06CC2B-6AE3-ED4B-F620-70904DBF2733}"/>
              </a:ext>
            </a:extLst>
          </p:cNvPr>
          <p:cNvSpPr txBox="1"/>
          <p:nvPr/>
        </p:nvSpPr>
        <p:spPr>
          <a:xfrm>
            <a:off x="2199901" y="4248348"/>
            <a:ext cx="1505939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5"/>
              </a:lnSpc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Tenk på eigen kvardag. Korleis kan du representere den staden du kjem frå, gjennom: 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språk/dialekt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klesstil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humor</a:t>
            </a:r>
          </a:p>
          <a:p>
            <a:pPr marL="669286" lvl="1" indent="-334643" algn="l">
              <a:lnSpc>
                <a:spcPts val="3595"/>
              </a:lnSpc>
              <a:spcBef>
                <a:spcPct val="0"/>
              </a:spcBef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referansar eller interesser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B1B58D4-0EB8-38E9-4238-8F2AF20044FD}"/>
              </a:ext>
            </a:extLst>
          </p:cNvPr>
          <p:cNvSpPr txBox="1"/>
          <p:nvPr/>
        </p:nvSpPr>
        <p:spPr>
          <a:xfrm>
            <a:off x="2248059" y="6740223"/>
            <a:ext cx="14499671" cy="25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40000"/>
              </a:lnSpc>
              <a:spcBef>
                <a:spcPct val="0"/>
              </a:spcBef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Når representerer du staden du kjem frå, og når vel du å la vere, og kvifor?</a:t>
            </a:r>
          </a:p>
          <a:p>
            <a:pPr lvl="0">
              <a:lnSpc>
                <a:spcPct val="140000"/>
              </a:lnSpc>
              <a:spcBef>
                <a:spcPct val="0"/>
              </a:spcBef>
            </a:pPr>
            <a:r>
              <a:rPr lang="nn-NO" sz="3099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spelar språk og dialekt ei viktig rolle for identitet?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nn-NO" sz="3099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Kan nynorskbrukarar i dag oppleve å bli latterleggjorde eller trakasserte? </a:t>
            </a:r>
          </a:p>
          <a:p>
            <a:pPr marL="0" lvl="0" indent="0" algn="l">
              <a:lnSpc>
                <a:spcPct val="140000"/>
              </a:lnSpc>
              <a:spcBef>
                <a:spcPct val="0"/>
              </a:spcBef>
            </a:pPr>
            <a:endParaRPr lang="nn-NO" sz="3099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17551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CA7DFD6D-C7A2-CFAA-753E-AA10669388BB}"/>
              </a:ext>
            </a:extLst>
          </p:cNvPr>
          <p:cNvSpPr txBox="1"/>
          <p:nvPr/>
        </p:nvSpPr>
        <p:spPr>
          <a:xfrm>
            <a:off x="1454577" y="931570"/>
            <a:ext cx="15378845" cy="230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41"/>
              </a:lnSpc>
              <a:spcBef>
                <a:spcPct val="0"/>
              </a:spcBef>
            </a:pPr>
            <a:r>
              <a:rPr lang="nn-NO" sz="12101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DET STORE TEATERSLAGET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9398974-3055-C9EB-177E-A0195CD768DF}"/>
              </a:ext>
            </a:extLst>
          </p:cNvPr>
          <p:cNvSpPr txBox="1"/>
          <p:nvPr/>
        </p:nvSpPr>
        <p:spPr>
          <a:xfrm>
            <a:off x="1495182" y="3437133"/>
            <a:ext cx="9866161" cy="1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5"/>
              </a:lnSpc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 føremålsparagrafen til Det Norske </a:t>
            </a:r>
            <a:r>
              <a:rPr lang="nn-NO" sz="30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Teatret</a:t>
            </a: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som vart opna i hovudstaden i 1913, stod det at ein skal «syna fram skodespel på </a:t>
            </a:r>
            <a:r>
              <a:rPr lang="nn-NO" sz="30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norskt</a:t>
            </a: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mål i bygd og by».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76E00AA-7110-F161-20E5-B13AD93BDB21}"/>
              </a:ext>
            </a:extLst>
          </p:cNvPr>
          <p:cNvSpPr txBox="1"/>
          <p:nvPr/>
        </p:nvSpPr>
        <p:spPr>
          <a:xfrm>
            <a:off x="1327585" y="5070931"/>
            <a:ext cx="9569016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trur du denne formuleringa verka provoserande på denne tida?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skjedde i samband med opninga av Det Norske </a:t>
            </a:r>
            <a:r>
              <a:rPr lang="nn-NO" sz="30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Teatret</a:t>
            </a: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 1913?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Kven protesterte, og kva protesterte dei mot?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seier konflikten om forholdet mellom språk, makt og status?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F705EAF-FA0A-601C-7CBC-FC687E20E1A0}"/>
              </a:ext>
            </a:extLst>
          </p:cNvPr>
          <p:cNvSpPr txBox="1"/>
          <p:nvPr/>
        </p:nvSpPr>
        <p:spPr>
          <a:xfrm>
            <a:off x="7680993" y="9575791"/>
            <a:ext cx="2993417" cy="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Diskuter</a:t>
            </a:r>
          </a:p>
        </p:txBody>
      </p:sp>
    </p:spTree>
    <p:extLst>
      <p:ext uri="{BB962C8B-B14F-4D97-AF65-F5344CB8AC3E}">
        <p14:creationId xmlns:p14="http://schemas.microsoft.com/office/powerpoint/2010/main" val="26326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631516" y="1585074"/>
            <a:ext cx="11024966" cy="173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9"/>
              </a:lnSpc>
              <a:spcBef>
                <a:spcPct val="0"/>
              </a:spcBef>
            </a:pPr>
            <a:r>
              <a:rPr lang="nn-NO" sz="10785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HEIMEGUT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1705" y="3455259"/>
            <a:ext cx="2944587" cy="59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9"/>
              </a:lnSpc>
            </a:pPr>
            <a:r>
              <a:rPr lang="nn-NO" sz="39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av Side Brok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98625" y="9563767"/>
            <a:ext cx="3556381" cy="6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Lytteoppgåve</a:t>
            </a:r>
          </a:p>
        </p:txBody>
      </p:sp>
      <p:pic>
        <p:nvPicPr>
          <p:cNvPr id="2" name="Media på Internett 1" title="Side Brok - Heimegut">
            <a:hlinkClick r:id="" action="ppaction://media"/>
            <a:extLst>
              <a:ext uri="{FF2B5EF4-FFF2-40B4-BE49-F238E27FC236}">
                <a16:creationId xmlns:a16="http://schemas.microsoft.com/office/drawing/2014/main" id="{BC1B08B6-7D17-9E1D-C657-907C97815A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80045" y="4177905"/>
            <a:ext cx="7527909" cy="42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879A9853-6D5F-5998-7795-2168F8E6AE13}"/>
              </a:ext>
            </a:extLst>
          </p:cNvPr>
          <p:cNvSpPr txBox="1"/>
          <p:nvPr/>
        </p:nvSpPr>
        <p:spPr>
          <a:xfrm>
            <a:off x="3631517" y="1584221"/>
            <a:ext cx="11024966" cy="173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9"/>
              </a:lnSpc>
              <a:spcBef>
                <a:spcPct val="0"/>
              </a:spcBef>
            </a:pPr>
            <a:r>
              <a:rPr lang="nn-NO" sz="10785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HEIMEGUT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06FF54F-8536-B914-13FD-280C850FB673}"/>
              </a:ext>
            </a:extLst>
          </p:cNvPr>
          <p:cNvSpPr txBox="1"/>
          <p:nvPr/>
        </p:nvSpPr>
        <p:spPr>
          <a:xfrm>
            <a:off x="2134022" y="3341010"/>
            <a:ext cx="14019956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5"/>
              </a:lnSpc>
            </a:pPr>
            <a:r>
              <a:rPr lang="nn-NO" sz="4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Goksøyr viser til låta «Heimegut»</a:t>
            </a:r>
            <a:r>
              <a:rPr lang="nn-NO" sz="4099" i="1" noProof="0" dirty="0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nn-NO" sz="4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av rappgruppa Side Brok frå Ørsta. Ho brukar teksten som døme på </a:t>
            </a:r>
            <a:r>
              <a:rPr lang="nn-NO" sz="4099" b="1" noProof="0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«litteratur som verkar på hjartet og kjensla»</a:t>
            </a:r>
            <a:r>
              <a:rPr lang="nn-NO" sz="4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, og som ein parallell til Ivar Aasen sitt prosjekt. Sjå nærmare på utdraget. </a:t>
            </a:r>
          </a:p>
          <a:p>
            <a:pPr algn="l">
              <a:lnSpc>
                <a:spcPts val="4755"/>
              </a:lnSpc>
            </a:pPr>
            <a:endParaRPr lang="nn-NO" sz="4099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8BC48E5-A5DB-1390-D6B2-82CF4F6A9916}"/>
              </a:ext>
            </a:extLst>
          </p:cNvPr>
          <p:cNvSpPr txBox="1"/>
          <p:nvPr/>
        </p:nvSpPr>
        <p:spPr>
          <a:xfrm>
            <a:off x="9240344" y="9563767"/>
            <a:ext cx="2133040" cy="6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Diskuter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9B71668-104E-7EED-B75C-0BE7E4D7582B}"/>
              </a:ext>
            </a:extLst>
          </p:cNvPr>
          <p:cNvSpPr txBox="1"/>
          <p:nvPr/>
        </p:nvSpPr>
        <p:spPr>
          <a:xfrm>
            <a:off x="2134021" y="6056321"/>
            <a:ext cx="11051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slags identitet gir teksten uttrykk for?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meiner dei med å vere ein «</a:t>
            </a:r>
            <a:r>
              <a:rPr lang="nn-NO" sz="30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heimegut</a:t>
            </a: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»?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Korleis representerer Side Brok heimstaden og dialekta si?</a:t>
            </a:r>
          </a:p>
          <a:p>
            <a:pPr marL="669286" lvl="1" indent="-334643" algn="l">
              <a:lnSpc>
                <a:spcPts val="3595"/>
              </a:lnSpc>
              <a:buFont typeface="Arial"/>
              <a:buChar char="•"/>
            </a:pPr>
            <a:r>
              <a:rPr lang="nn-NO" sz="3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er dette viktig for dei, trur du?</a:t>
            </a:r>
          </a:p>
        </p:txBody>
      </p:sp>
    </p:spTree>
    <p:extLst>
      <p:ext uri="{BB962C8B-B14F-4D97-AF65-F5344CB8AC3E}">
        <p14:creationId xmlns:p14="http://schemas.microsoft.com/office/powerpoint/2010/main" val="261801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47FBA05-8E0F-65CE-F95E-361A11A1E417}"/>
              </a:ext>
            </a:extLst>
          </p:cNvPr>
          <p:cNvSpPr txBox="1"/>
          <p:nvPr/>
        </p:nvSpPr>
        <p:spPr>
          <a:xfrm>
            <a:off x="1967662" y="1098919"/>
            <a:ext cx="14352677" cy="253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64"/>
              </a:lnSpc>
              <a:spcBef>
                <a:spcPct val="0"/>
              </a:spcBef>
            </a:pPr>
            <a:r>
              <a:rPr lang="nn-NO" sz="1326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RETORIKK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5B9BC6E-FC30-CFE0-38F9-DED431E256B7}"/>
              </a:ext>
            </a:extLst>
          </p:cNvPr>
          <p:cNvSpPr txBox="1"/>
          <p:nvPr/>
        </p:nvSpPr>
        <p:spPr>
          <a:xfrm>
            <a:off x="4572000" y="3741822"/>
            <a:ext cx="12180415" cy="29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3"/>
              </a:lnSpc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Gjer greie for hovudsynet i teksten. </a:t>
            </a:r>
          </a:p>
          <a:p>
            <a:pPr algn="l">
              <a:lnSpc>
                <a:spcPts val="4623"/>
              </a:lnSpc>
            </a:pPr>
            <a:endParaRPr lang="nn-NO" sz="3986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l">
              <a:lnSpc>
                <a:spcPts val="4623"/>
              </a:lnSpc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Analyser korleis Goksøyr bruker dei retoriske appellformene for å overtyde lesaren </a:t>
            </a:r>
          </a:p>
          <a:p>
            <a:pPr algn="l">
              <a:lnSpc>
                <a:spcPts val="4623"/>
              </a:lnSpc>
            </a:pPr>
            <a:endParaRPr lang="nn-NO" sz="3986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3432FC8-FD1D-CF46-FFD4-D1C893857997}"/>
              </a:ext>
            </a:extLst>
          </p:cNvPr>
          <p:cNvSpPr txBox="1"/>
          <p:nvPr/>
        </p:nvSpPr>
        <p:spPr>
          <a:xfrm>
            <a:off x="7924800" y="9563100"/>
            <a:ext cx="3620112" cy="6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Skriveoppgåve</a:t>
            </a:r>
          </a:p>
        </p:txBody>
      </p:sp>
    </p:spTree>
    <p:extLst>
      <p:ext uri="{BB962C8B-B14F-4D97-AF65-F5344CB8AC3E}">
        <p14:creationId xmlns:p14="http://schemas.microsoft.com/office/powerpoint/2010/main" val="95446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8D7B854D-09A7-AEB1-7503-0A25AF02BC3F}"/>
              </a:ext>
            </a:extLst>
          </p:cNvPr>
          <p:cNvSpPr txBox="1"/>
          <p:nvPr/>
        </p:nvSpPr>
        <p:spPr>
          <a:xfrm>
            <a:off x="1606991" y="931609"/>
            <a:ext cx="9706727" cy="230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41"/>
              </a:lnSpc>
              <a:spcBef>
                <a:spcPct val="0"/>
              </a:spcBef>
            </a:pPr>
            <a:r>
              <a:rPr lang="nn-NO" sz="12101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FØR DU LES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B56831A0-32DA-8BAA-64C8-E1DE9CC66C95}"/>
              </a:ext>
            </a:extLst>
          </p:cNvPr>
          <p:cNvSpPr txBox="1"/>
          <p:nvPr/>
        </p:nvSpPr>
        <p:spPr>
          <a:xfrm>
            <a:off x="2446531" y="3409935"/>
            <a:ext cx="8163848" cy="437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27"/>
              </a:lnSpc>
            </a:pPr>
            <a:r>
              <a:rPr lang="nn-NO" sz="32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Kven var Ivar Aasen?</a:t>
            </a:r>
          </a:p>
          <a:p>
            <a:pPr algn="just">
              <a:lnSpc>
                <a:spcPts val="3827"/>
              </a:lnSpc>
            </a:pPr>
            <a:endParaRPr lang="nn-NO" sz="3299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just">
              <a:lnSpc>
                <a:spcPts val="3827"/>
              </a:lnSpc>
            </a:pPr>
            <a:r>
              <a:rPr lang="nn-NO" sz="32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er ein O.G., og kven i populærkulturen har denne nemninga? </a:t>
            </a:r>
          </a:p>
          <a:p>
            <a:pPr algn="just">
              <a:lnSpc>
                <a:spcPts val="3827"/>
              </a:lnSpc>
            </a:pPr>
            <a:endParaRPr lang="nn-NO" sz="3299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just">
              <a:lnSpc>
                <a:spcPts val="3827"/>
              </a:lnSpc>
            </a:pPr>
            <a:r>
              <a:rPr lang="nn-NO" sz="32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trur du er meint med påstanden </a:t>
            </a:r>
          </a:p>
          <a:p>
            <a:pPr algn="just">
              <a:lnSpc>
                <a:spcPts val="3827"/>
              </a:lnSpc>
            </a:pPr>
            <a:r>
              <a:rPr lang="nn-NO" sz="32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«Ivar Aasen var ein O.G.»?</a:t>
            </a:r>
          </a:p>
          <a:p>
            <a:pPr algn="just">
              <a:lnSpc>
                <a:spcPts val="3827"/>
              </a:lnSpc>
            </a:pPr>
            <a:endParaRPr lang="nn-NO" sz="3299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just">
              <a:lnSpc>
                <a:spcPts val="3827"/>
              </a:lnSpc>
            </a:pPr>
            <a:r>
              <a:rPr lang="nn-NO" sz="32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gir språk status? Reflekter. </a:t>
            </a:r>
          </a:p>
        </p:txBody>
      </p:sp>
    </p:spTree>
    <p:extLst>
      <p:ext uri="{BB962C8B-B14F-4D97-AF65-F5344CB8AC3E}">
        <p14:creationId xmlns:p14="http://schemas.microsoft.com/office/powerpoint/2010/main" val="174594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7D61081B-C0A2-3042-6ED6-A9E64BFC85DF}"/>
              </a:ext>
            </a:extLst>
          </p:cNvPr>
          <p:cNvSpPr txBox="1"/>
          <p:nvPr/>
        </p:nvSpPr>
        <p:spPr>
          <a:xfrm>
            <a:off x="6933714" y="2405886"/>
            <a:ext cx="11024966" cy="17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99"/>
              </a:lnSpc>
              <a:spcBef>
                <a:spcPct val="0"/>
              </a:spcBef>
            </a:pPr>
            <a:r>
              <a:rPr lang="nn-NO" sz="95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LYTT, LES OG DISKUTER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0144935-0904-479F-93AF-72ACA35A80AE}"/>
              </a:ext>
            </a:extLst>
          </p:cNvPr>
          <p:cNvSpPr txBox="1"/>
          <p:nvPr/>
        </p:nvSpPr>
        <p:spPr>
          <a:xfrm>
            <a:off x="7134073" y="4444871"/>
            <a:ext cx="9370863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4639"/>
              </a:lnSpc>
              <a:buFont typeface="Arial"/>
              <a:buChar char="•"/>
            </a:pPr>
            <a:r>
              <a:rPr lang="nn-NO" sz="39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Lytt til låta «Bronx </a:t>
            </a:r>
            <a:r>
              <a:rPr lang="nn-NO" sz="39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Season</a:t>
            </a:r>
            <a:r>
              <a:rPr lang="nn-NO" sz="39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» av </a:t>
            </a:r>
            <a:r>
              <a:rPr lang="nn-NO" sz="39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Cardi</a:t>
            </a:r>
            <a:r>
              <a:rPr lang="nn-NO" sz="39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B.</a:t>
            </a:r>
          </a:p>
          <a:p>
            <a:pPr marL="863591" lvl="1" indent="-431796">
              <a:lnSpc>
                <a:spcPts val="4639"/>
              </a:lnSpc>
              <a:buFont typeface="Arial"/>
              <a:buChar char="•"/>
            </a:pPr>
            <a:r>
              <a:rPr lang="nn-NO" sz="3999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representerer </a:t>
            </a:r>
            <a:r>
              <a:rPr lang="nn-NO" sz="3999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Cardi</a:t>
            </a:r>
            <a:r>
              <a:rPr lang="nn-NO" sz="3999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B for Goksøyr? </a:t>
            </a:r>
          </a:p>
          <a:p>
            <a:pPr marL="863591" lvl="1" indent="-431796">
              <a:lnSpc>
                <a:spcPts val="4639"/>
              </a:lnSpc>
              <a:buFont typeface="Arial"/>
              <a:buChar char="•"/>
            </a:pPr>
            <a:r>
              <a:rPr lang="nn-NO" sz="3999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høyrer ho på låta før ho skal snakke offentleg?</a:t>
            </a:r>
            <a:r>
              <a:rPr lang="nn-NO" sz="39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F1F9982-4873-5999-FF47-DB96A5DE62CF}"/>
              </a:ext>
            </a:extLst>
          </p:cNvPr>
          <p:cNvSpPr txBox="1"/>
          <p:nvPr/>
        </p:nvSpPr>
        <p:spPr>
          <a:xfrm>
            <a:off x="6477000" y="9563100"/>
            <a:ext cx="72390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Lesestopp 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27F450D-E4EB-8924-F1EE-24D8F86EB5CA}"/>
              </a:ext>
            </a:extLst>
          </p:cNvPr>
          <p:cNvSpPr txBox="1"/>
          <p:nvPr/>
        </p:nvSpPr>
        <p:spPr>
          <a:xfrm rot="-5292677">
            <a:off x="-122499" y="6368896"/>
            <a:ext cx="2937421" cy="24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2"/>
              </a:lnSpc>
              <a:spcBef>
                <a:spcPct val="0"/>
              </a:spcBef>
            </a:pPr>
            <a:r>
              <a:rPr lang="nn-NO" sz="1700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Foto: Chris </a:t>
            </a:r>
            <a:r>
              <a:rPr lang="nn-NO" sz="1700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Allmeid</a:t>
            </a:r>
            <a:endParaRPr lang="nn-NO" sz="1700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8639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07F30643-2F4B-90E6-9676-853042F696D1}"/>
              </a:ext>
            </a:extLst>
          </p:cNvPr>
          <p:cNvSpPr txBox="1"/>
          <p:nvPr/>
        </p:nvSpPr>
        <p:spPr>
          <a:xfrm>
            <a:off x="2294942" y="3270340"/>
            <a:ext cx="7234262" cy="120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5"/>
              </a:lnSpc>
              <a:spcBef>
                <a:spcPct val="0"/>
              </a:spcBef>
            </a:pPr>
            <a:r>
              <a:rPr lang="nn-NO" sz="4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meiner Goksøyr er viktig i hiphop?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6A7B899-2775-6653-9081-14E4BC48D152}"/>
              </a:ext>
            </a:extLst>
          </p:cNvPr>
          <p:cNvSpPr txBox="1"/>
          <p:nvPr/>
        </p:nvSpPr>
        <p:spPr>
          <a:xfrm>
            <a:off x="2126063" y="535979"/>
            <a:ext cx="16031923" cy="182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79"/>
              </a:lnSpc>
              <a:spcBef>
                <a:spcPct val="0"/>
              </a:spcBef>
            </a:pPr>
            <a:r>
              <a:rPr lang="nn-NO" sz="1049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HIPHOP OG NASJONSBYGGING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D49B692-0743-22B8-427E-B7EFD448A1D3}"/>
              </a:ext>
            </a:extLst>
          </p:cNvPr>
          <p:cNvSpPr txBox="1"/>
          <p:nvPr/>
        </p:nvSpPr>
        <p:spPr>
          <a:xfrm>
            <a:off x="2294942" y="5452592"/>
            <a:ext cx="6704714" cy="120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5"/>
              </a:lnSpc>
              <a:spcBef>
                <a:spcPct val="0"/>
              </a:spcBef>
            </a:pPr>
            <a:r>
              <a:rPr lang="nn-NO" sz="40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kopling lagar ho mellom hiphop og nasjonsbygging?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9885535-028B-7E13-6DAA-BF3683D22E55}"/>
              </a:ext>
            </a:extLst>
          </p:cNvPr>
          <p:cNvSpPr txBox="1"/>
          <p:nvPr/>
        </p:nvSpPr>
        <p:spPr>
          <a:xfrm>
            <a:off x="5871604" y="9563100"/>
            <a:ext cx="73152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Lesestopp 2</a:t>
            </a:r>
          </a:p>
        </p:txBody>
      </p:sp>
    </p:spTree>
    <p:extLst>
      <p:ext uri="{BB962C8B-B14F-4D97-AF65-F5344CB8AC3E}">
        <p14:creationId xmlns:p14="http://schemas.microsoft.com/office/powerpoint/2010/main" val="131659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70DEED4-D466-95E2-6DE1-189190078F5D}"/>
              </a:ext>
            </a:extLst>
          </p:cNvPr>
          <p:cNvSpPr txBox="1"/>
          <p:nvPr/>
        </p:nvSpPr>
        <p:spPr>
          <a:xfrm>
            <a:off x="1967662" y="1098919"/>
            <a:ext cx="14352677" cy="208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64"/>
              </a:lnSpc>
              <a:spcBef>
                <a:spcPct val="0"/>
              </a:spcBef>
            </a:pPr>
            <a:r>
              <a:rPr lang="nn-NO" sz="1126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SPRÅKSTRID OG MAKT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100D99C-E7B6-622D-364D-411887D09385}"/>
              </a:ext>
            </a:extLst>
          </p:cNvPr>
          <p:cNvSpPr txBox="1"/>
          <p:nvPr/>
        </p:nvSpPr>
        <p:spPr>
          <a:xfrm>
            <a:off x="3321273" y="3928359"/>
            <a:ext cx="12180415" cy="407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78" lvl="1" indent="-430289" algn="l">
              <a:lnSpc>
                <a:spcPts val="4623"/>
              </a:lnSpc>
              <a:buFont typeface="Arial"/>
              <a:buChar char="•"/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reagerte mange på landsmålet?</a:t>
            </a:r>
          </a:p>
          <a:p>
            <a:pPr marL="860578" lvl="1" indent="-430289" algn="l">
              <a:lnSpc>
                <a:spcPts val="4623"/>
              </a:lnSpc>
              <a:buFont typeface="Arial"/>
              <a:buChar char="•"/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vart Ivar Aasen kalla «barbarisk»?</a:t>
            </a:r>
          </a:p>
          <a:p>
            <a:pPr marL="860578" lvl="1" indent="-430289" algn="l">
              <a:lnSpc>
                <a:spcPts val="4623"/>
              </a:lnSpc>
              <a:buFont typeface="Arial"/>
              <a:buChar char="•"/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meiner Goksøyr med at Ivar Aasen knytte det nasjonale prosjektet til det «opphavelege»? </a:t>
            </a:r>
          </a:p>
          <a:p>
            <a:pPr marL="1721156" lvl="2" indent="-573719" algn="l">
              <a:lnSpc>
                <a:spcPts val="4623"/>
              </a:lnSpc>
              <a:buFont typeface="Arial"/>
              <a:buChar char="⚬"/>
            </a:pPr>
            <a:r>
              <a:rPr lang="nn-NO" sz="3986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Kvifor var dette meir radikalt enn å fornorske dansken?   </a:t>
            </a:r>
          </a:p>
          <a:p>
            <a:pPr algn="l">
              <a:lnSpc>
                <a:spcPts val="4623"/>
              </a:lnSpc>
            </a:pPr>
            <a:endParaRPr lang="nn-NO" sz="3986" noProof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E06C740-6B46-8A54-01E6-17EC99FD44B9}"/>
              </a:ext>
            </a:extLst>
          </p:cNvPr>
          <p:cNvSpPr txBox="1"/>
          <p:nvPr/>
        </p:nvSpPr>
        <p:spPr>
          <a:xfrm>
            <a:off x="5791200" y="9563100"/>
            <a:ext cx="72390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Lesestopp 3</a:t>
            </a:r>
          </a:p>
        </p:txBody>
      </p:sp>
    </p:spTree>
    <p:extLst>
      <p:ext uri="{BB962C8B-B14F-4D97-AF65-F5344CB8AC3E}">
        <p14:creationId xmlns:p14="http://schemas.microsoft.com/office/powerpoint/2010/main" val="57097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5E435392-F33C-2EB8-98EC-113895A55A10}"/>
              </a:ext>
            </a:extLst>
          </p:cNvPr>
          <p:cNvSpPr txBox="1"/>
          <p:nvPr/>
        </p:nvSpPr>
        <p:spPr>
          <a:xfrm>
            <a:off x="1525342" y="142875"/>
            <a:ext cx="8681064" cy="440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43"/>
              </a:lnSpc>
              <a:spcBef>
                <a:spcPct val="0"/>
              </a:spcBef>
            </a:pPr>
            <a:r>
              <a:rPr lang="nn-NO" sz="23102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KEPT IT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1AF1098-E794-3FAD-B6D3-3B996D0A1F32}"/>
              </a:ext>
            </a:extLst>
          </p:cNvPr>
          <p:cNvSpPr txBox="1"/>
          <p:nvPr/>
        </p:nvSpPr>
        <p:spPr>
          <a:xfrm>
            <a:off x="10206406" y="769365"/>
            <a:ext cx="7956522" cy="323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71"/>
              </a:lnSpc>
              <a:spcBef>
                <a:spcPct val="0"/>
              </a:spcBef>
            </a:pPr>
            <a:r>
              <a:rPr lang="nn-NO" sz="16979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REAL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A5416F-2D37-D132-6F4E-DBB881A19D47}"/>
              </a:ext>
            </a:extLst>
          </p:cNvPr>
          <p:cNvSpPr txBox="1"/>
          <p:nvPr/>
        </p:nvSpPr>
        <p:spPr>
          <a:xfrm>
            <a:off x="6603493" y="6917944"/>
            <a:ext cx="3272145" cy="1407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1"/>
              </a:lnSpc>
            </a:pP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skjer når ein tek tilbake eit negativt ord?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EE808C3-893B-1D70-09BA-51A281EF9A47}"/>
              </a:ext>
            </a:extLst>
          </p:cNvPr>
          <p:cNvSpPr txBox="1"/>
          <p:nvPr/>
        </p:nvSpPr>
        <p:spPr>
          <a:xfrm>
            <a:off x="1525342" y="6917944"/>
            <a:ext cx="3546482" cy="234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1"/>
              </a:lnSpc>
            </a:pP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samanliknar Goksøyr låta «Savage» av Megan </a:t>
            </a:r>
            <a:r>
              <a:rPr lang="nn-NO" sz="31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Thee</a:t>
            </a: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Stallion og Ivar Aasen?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4B4A8AB2-A531-12EF-143D-5E0ECA5856FB}"/>
              </a:ext>
            </a:extLst>
          </p:cNvPr>
          <p:cNvSpPr txBox="1"/>
          <p:nvPr/>
        </p:nvSpPr>
        <p:spPr>
          <a:xfrm>
            <a:off x="5486400" y="9534633"/>
            <a:ext cx="73152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Lesestopp 4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02DE2E7-848B-43D2-56EC-372357889657}"/>
              </a:ext>
            </a:extLst>
          </p:cNvPr>
          <p:cNvSpPr txBox="1"/>
          <p:nvPr/>
        </p:nvSpPr>
        <p:spPr>
          <a:xfrm>
            <a:off x="11681643" y="6917944"/>
            <a:ext cx="3304980" cy="187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1"/>
              </a:lnSpc>
            </a:pP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meiner Goksøyr med at Ivar Aasen </a:t>
            </a:r>
          </a:p>
          <a:p>
            <a:pPr algn="l">
              <a:lnSpc>
                <a:spcPts val="3711"/>
              </a:lnSpc>
            </a:pP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«</a:t>
            </a:r>
            <a:r>
              <a:rPr lang="nn-NO" sz="3199" noProof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kept</a:t>
            </a:r>
            <a:r>
              <a:rPr lang="nn-NO" sz="3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it real»?</a:t>
            </a:r>
          </a:p>
        </p:txBody>
      </p:sp>
    </p:spTree>
    <p:extLst>
      <p:ext uri="{BB962C8B-B14F-4D97-AF65-F5344CB8AC3E}">
        <p14:creationId xmlns:p14="http://schemas.microsoft.com/office/powerpoint/2010/main" val="316643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874DB572-8894-D234-3E75-71C410A6ACE6}"/>
              </a:ext>
            </a:extLst>
          </p:cNvPr>
          <p:cNvSpPr txBox="1"/>
          <p:nvPr/>
        </p:nvSpPr>
        <p:spPr>
          <a:xfrm>
            <a:off x="1596510" y="1345622"/>
            <a:ext cx="11138369" cy="174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5"/>
              </a:lnSpc>
              <a:spcBef>
                <a:spcPct val="0"/>
              </a:spcBef>
            </a:pPr>
            <a:r>
              <a:rPr lang="nn-NO" sz="95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SPRÅK OG DEMOKRATI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DF6824E-59A6-2761-4CF3-2C68E10CC6D5}"/>
              </a:ext>
            </a:extLst>
          </p:cNvPr>
          <p:cNvSpPr txBox="1"/>
          <p:nvPr/>
        </p:nvSpPr>
        <p:spPr>
          <a:xfrm>
            <a:off x="1596510" y="3410301"/>
            <a:ext cx="9176790" cy="428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897" lvl="1" indent="-528948" algn="l">
              <a:lnSpc>
                <a:spcPts val="5683"/>
              </a:lnSpc>
              <a:buFont typeface="Arial"/>
              <a:buChar char="•"/>
            </a:pPr>
            <a:r>
              <a:rPr lang="nn-NO" sz="48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er jamstillingsvedtaket?</a:t>
            </a:r>
          </a:p>
          <a:p>
            <a:pPr marL="1057897" lvl="1" indent="-528948" algn="l">
              <a:lnSpc>
                <a:spcPts val="5683"/>
              </a:lnSpc>
              <a:buFont typeface="Arial"/>
              <a:buChar char="•"/>
            </a:pPr>
            <a:r>
              <a:rPr lang="nn-NO" sz="48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meiner Goksøyr at det var ein demokratisk siger?</a:t>
            </a:r>
          </a:p>
          <a:p>
            <a:pPr marL="1057897" lvl="1" indent="-528948" algn="l">
              <a:lnSpc>
                <a:spcPts val="5683"/>
              </a:lnSpc>
              <a:buFont typeface="Arial"/>
              <a:buChar char="•"/>
            </a:pPr>
            <a:r>
              <a:rPr lang="nn-NO" sz="48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Kva vurderingar gjorde Goksøyr då ho valde skriftspråk i </a:t>
            </a:r>
            <a:r>
              <a:rPr lang="nn-NO" sz="4899" i="1" noProof="0" dirty="0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Slemme jenter</a:t>
            </a:r>
            <a:r>
              <a:rPr lang="nn-NO" sz="48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?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0A4FC75D-CD12-CE81-F6BB-7F2AEC78CF68}"/>
              </a:ext>
            </a:extLst>
          </p:cNvPr>
          <p:cNvSpPr txBox="1"/>
          <p:nvPr/>
        </p:nvSpPr>
        <p:spPr>
          <a:xfrm>
            <a:off x="7779883" y="9486900"/>
            <a:ext cx="2993417" cy="6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Lesestopp 5</a:t>
            </a:r>
          </a:p>
        </p:txBody>
      </p:sp>
    </p:spTree>
    <p:extLst>
      <p:ext uri="{BB962C8B-B14F-4D97-AF65-F5344CB8AC3E}">
        <p14:creationId xmlns:p14="http://schemas.microsoft.com/office/powerpoint/2010/main" val="299064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3439DCA-265F-5AD8-CD8F-A9D9D3F213D7}"/>
              </a:ext>
            </a:extLst>
          </p:cNvPr>
          <p:cNvSpPr txBox="1"/>
          <p:nvPr/>
        </p:nvSpPr>
        <p:spPr>
          <a:xfrm>
            <a:off x="2396712" y="1977708"/>
            <a:ext cx="13488663" cy="361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38"/>
              </a:lnSpc>
              <a:spcBef>
                <a:spcPct val="0"/>
              </a:spcBef>
            </a:pPr>
            <a:r>
              <a:rPr lang="nn-NO" sz="20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ETTER LESING</a:t>
            </a:r>
          </a:p>
        </p:txBody>
      </p:sp>
    </p:spTree>
    <p:extLst>
      <p:ext uri="{BB962C8B-B14F-4D97-AF65-F5344CB8AC3E}">
        <p14:creationId xmlns:p14="http://schemas.microsoft.com/office/powerpoint/2010/main" val="314548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F9061EA2-5DAE-6967-F471-F3F3DEFBA136}"/>
              </a:ext>
            </a:extLst>
          </p:cNvPr>
          <p:cNvSpPr txBox="1"/>
          <p:nvPr/>
        </p:nvSpPr>
        <p:spPr>
          <a:xfrm>
            <a:off x="1645227" y="1249646"/>
            <a:ext cx="12770435" cy="286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40"/>
              </a:lnSpc>
              <a:spcBef>
                <a:spcPct val="0"/>
              </a:spcBef>
            </a:pPr>
            <a:r>
              <a:rPr lang="nn-NO" sz="17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HIPHOP OG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80BF0D-F4F9-3633-490A-F49F363624A5}"/>
              </a:ext>
            </a:extLst>
          </p:cNvPr>
          <p:cNvSpPr txBox="1"/>
          <p:nvPr/>
        </p:nvSpPr>
        <p:spPr>
          <a:xfrm>
            <a:off x="1645227" y="3127923"/>
            <a:ext cx="10111412" cy="297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17"/>
              </a:lnSpc>
              <a:spcBef>
                <a:spcPct val="0"/>
              </a:spcBef>
            </a:pPr>
            <a:r>
              <a:rPr lang="nn-NO" sz="17000" noProof="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IVAR AASEN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418CC9B-C4CE-BEF7-8876-430AE83EA26B}"/>
              </a:ext>
            </a:extLst>
          </p:cNvPr>
          <p:cNvSpPr txBox="1"/>
          <p:nvPr/>
        </p:nvSpPr>
        <p:spPr>
          <a:xfrm>
            <a:off x="5897537" y="9487453"/>
            <a:ext cx="3574583" cy="6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nn-NO" sz="41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Skriveoppgåve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21F4866-6A06-928A-0632-5A0D09E33058}"/>
              </a:ext>
            </a:extLst>
          </p:cNvPr>
          <p:cNvSpPr txBox="1"/>
          <p:nvPr/>
        </p:nvSpPr>
        <p:spPr>
          <a:xfrm>
            <a:off x="1645227" y="6185791"/>
            <a:ext cx="10729133" cy="197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3"/>
              </a:lnSpc>
            </a:pPr>
            <a:r>
              <a:rPr lang="nn-NO" sz="33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Kvifor trur du Monica Goksøyr vel å bruke hiphop, slang og populærkulturreferansar når ho skriv om Ivar Aasen og nynorsk språkpolitikk? </a:t>
            </a:r>
          </a:p>
          <a:p>
            <a:pPr algn="l">
              <a:lnSpc>
                <a:spcPts val="3943"/>
              </a:lnSpc>
            </a:pPr>
            <a:r>
              <a:rPr lang="nn-NO" sz="3399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Vis til konkrete døme frå teksten i det du skriv. </a:t>
            </a:r>
          </a:p>
        </p:txBody>
      </p:sp>
    </p:spTree>
    <p:extLst>
      <p:ext uri="{BB962C8B-B14F-4D97-AF65-F5344CB8AC3E}">
        <p14:creationId xmlns:p14="http://schemas.microsoft.com/office/powerpoint/2010/main" val="3331483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650</Words>
  <Application>Microsoft Office PowerPoint</Application>
  <PresentationFormat>Eigendefinert</PresentationFormat>
  <Paragraphs>86</Paragraphs>
  <Slides>15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15</vt:i4>
      </vt:variant>
    </vt:vector>
  </HeadingPairs>
  <TitlesOfParts>
    <vt:vector size="22" baseType="lpstr">
      <vt:lpstr>Calibri</vt:lpstr>
      <vt:lpstr>Proxima Nova Bold</vt:lpstr>
      <vt:lpstr>Arial</vt:lpstr>
      <vt:lpstr>Proxima Nova</vt:lpstr>
      <vt:lpstr>Impact</vt:lpstr>
      <vt:lpstr>Proxima Nova Italics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Ivar Aasen var ein O.G.</dc:title>
  <cp:lastModifiedBy>Arild Torvund Olsen</cp:lastModifiedBy>
  <cp:revision>1</cp:revision>
  <dcterms:created xsi:type="dcterms:W3CDTF">2006-08-16T00:00:00Z</dcterms:created>
  <dcterms:modified xsi:type="dcterms:W3CDTF">2026-05-11T12:25:58Z</dcterms:modified>
  <dc:identifier>DAHI9r9PMKg</dc:identifier>
</cp:coreProperties>
</file>