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6"/>
  </p:notesMasterIdLst>
  <p:sldIdLst>
    <p:sldId id="256" r:id="rId5"/>
    <p:sldId id="257" r:id="rId6"/>
    <p:sldId id="258" r:id="rId7"/>
    <p:sldId id="275" r:id="rId8"/>
    <p:sldId id="260" r:id="rId9"/>
    <p:sldId id="259" r:id="rId10"/>
    <p:sldId id="262" r:id="rId11"/>
    <p:sldId id="287" r:id="rId12"/>
    <p:sldId id="266" r:id="rId13"/>
    <p:sldId id="267" r:id="rId14"/>
    <p:sldId id="268" r:id="rId15"/>
    <p:sldId id="269" r:id="rId16"/>
    <p:sldId id="270" r:id="rId17"/>
    <p:sldId id="271" r:id="rId18"/>
    <p:sldId id="272" r:id="rId19"/>
    <p:sldId id="279" r:id="rId20"/>
    <p:sldId id="274" r:id="rId21"/>
    <p:sldId id="309" r:id="rId22"/>
    <p:sldId id="276" r:id="rId23"/>
    <p:sldId id="273" r:id="rId24"/>
    <p:sldId id="278" r:id="rId25"/>
    <p:sldId id="261" r:id="rId26"/>
    <p:sldId id="282" r:id="rId27"/>
    <p:sldId id="277" r:id="rId28"/>
    <p:sldId id="284" r:id="rId29"/>
    <p:sldId id="283" r:id="rId30"/>
    <p:sldId id="286" r:id="rId31"/>
    <p:sldId id="289" r:id="rId32"/>
    <p:sldId id="288" r:id="rId33"/>
    <p:sldId id="310" r:id="rId34"/>
    <p:sldId id="290" r:id="rId35"/>
    <p:sldId id="311" r:id="rId36"/>
    <p:sldId id="292" r:id="rId37"/>
    <p:sldId id="291" r:id="rId38"/>
    <p:sldId id="294" r:id="rId39"/>
    <p:sldId id="293" r:id="rId40"/>
    <p:sldId id="298" r:id="rId41"/>
    <p:sldId id="299" r:id="rId42"/>
    <p:sldId id="300" r:id="rId43"/>
    <p:sldId id="301" r:id="rId44"/>
    <p:sldId id="302" r:id="rId45"/>
    <p:sldId id="303" r:id="rId46"/>
    <p:sldId id="304" r:id="rId47"/>
    <p:sldId id="312" r:id="rId48"/>
    <p:sldId id="306" r:id="rId49"/>
    <p:sldId id="313" r:id="rId50"/>
    <p:sldId id="314" r:id="rId51"/>
    <p:sldId id="307" r:id="rId52"/>
    <p:sldId id="315" r:id="rId53"/>
    <p:sldId id="305" r:id="rId54"/>
    <p:sldId id="308" r:id="rId55"/>
  </p:sldIdLst>
  <p:sldSz cx="9144000" cy="5143500" type="screen16x9"/>
  <p:notesSz cx="6858000" cy="9144000"/>
  <p:embeddedFontLst>
    <p:embeddedFont>
      <p:font typeface="Cambria" panose="02040503050406030204" pitchFamily="18" charset="0"/>
      <p:regular r:id="rId57"/>
      <p:bold r:id="rId58"/>
      <p:italic r:id="rId59"/>
      <p:boldItalic r:id="rId60"/>
    </p:embeddedFont>
    <p:embeddedFont>
      <p:font typeface="EB Garamond" panose="00000500000000000000" pitchFamily="2" charset="0"/>
      <p:regular r:id="rId61"/>
      <p:bold r:id="rId62"/>
      <p:italic r:id="rId63"/>
      <p:boldItalic r:id="rId64"/>
    </p:embeddedFont>
    <p:embeddedFont>
      <p:font typeface="Garamond" panose="02020404030301010803" pitchFamily="18" charset="0"/>
      <p:regular r:id="rId65"/>
      <p:bold r:id="rId66"/>
      <p:italic r:id="rId67"/>
      <p:boldItalic r:id="rId68"/>
    </p:embeddedFont>
    <p:embeddedFont>
      <p:font typeface="Lora"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iLQ9ilHLo3igw48eAClhozqrxXU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043D6-CCA6-5835-63FA-8FC60E42EC26}" v="3" dt="2024-11-15T09:55:59.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p:restoredTop sz="94679"/>
  </p:normalViewPr>
  <p:slideViewPr>
    <p:cSldViewPr snapToGrid="0">
      <p:cViewPr varScale="1">
        <p:scale>
          <a:sx n="117" d="100"/>
          <a:sy n="117" d="100"/>
        </p:scale>
        <p:origin x="176" y="52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6.fntdata"/><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id Oddveig Saure" userId="S::saurejo@hivolda.no::8a1a61ff-effd-4bb0-9008-67d4fa399d31" providerId="AD" clId="Web-{856043D6-CCA6-5835-63FA-8FC60E42EC26}"/>
    <pc:docChg chg="modSld">
      <pc:chgData name="Jorid Oddveig Saure" userId="S::saurejo@hivolda.no::8a1a61ff-effd-4bb0-9008-67d4fa399d31" providerId="AD" clId="Web-{856043D6-CCA6-5835-63FA-8FC60E42EC26}" dt="2024-11-15T09:55:59.227" v="2" actId="1076"/>
      <pc:docMkLst>
        <pc:docMk/>
      </pc:docMkLst>
      <pc:sldChg chg="addSp delSp modSp">
        <pc:chgData name="Jorid Oddveig Saure" userId="S::saurejo@hivolda.no::8a1a61ff-effd-4bb0-9008-67d4fa399d31" providerId="AD" clId="Web-{856043D6-CCA6-5835-63FA-8FC60E42EC26}" dt="2024-11-15T09:55:59.227" v="2" actId="1076"/>
        <pc:sldMkLst>
          <pc:docMk/>
          <pc:sldMk cId="0" sldId="259"/>
        </pc:sldMkLst>
        <pc:picChg chg="add del mod">
          <ac:chgData name="Jorid Oddveig Saure" userId="S::saurejo@hivolda.no::8a1a61ff-effd-4bb0-9008-67d4fa399d31" providerId="AD" clId="Web-{856043D6-CCA6-5835-63FA-8FC60E42EC26}" dt="2024-11-15T09:55:59.227" v="2" actId="1076"/>
          <ac:picMkLst>
            <pc:docMk/>
            <pc:sldMk cId="0" sldId="259"/>
            <ac:picMk id="7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621ec5401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1621ec54014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621ec5401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621ec5401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4D11129E-5D25-1CAD-F743-C8DC3716878D}"/>
            </a:ext>
          </a:extLst>
        </p:cNvPr>
        <p:cNvGrpSpPr/>
        <p:nvPr/>
      </p:nvGrpSpPr>
      <p:grpSpPr>
        <a:xfrm>
          <a:off x="0" y="0"/>
          <a:ext cx="0" cy="0"/>
          <a:chOff x="0" y="0"/>
          <a:chExt cx="0" cy="0"/>
        </a:xfrm>
      </p:grpSpPr>
      <p:sp>
        <p:nvSpPr>
          <p:cNvPr id="223" name="Google Shape;223;g1621ec54014_0_43:notes">
            <a:extLst>
              <a:ext uri="{FF2B5EF4-FFF2-40B4-BE49-F238E27FC236}">
                <a16:creationId xmlns:a16="http://schemas.microsoft.com/office/drawing/2014/main" id="{69295B45-2D3D-7177-437F-C18049EBB7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621ec54014_0_43:notes">
            <a:extLst>
              <a:ext uri="{FF2B5EF4-FFF2-40B4-BE49-F238E27FC236}">
                <a16:creationId xmlns:a16="http://schemas.microsoft.com/office/drawing/2014/main" id="{2F107DC6-0181-F4DA-A044-EE9581D6FA3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59243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621ec5401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621ec5401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621ec5401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1621ec54014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621ec5401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1621ec5401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621ec5401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1621ec54014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77E2D9D2-EDF3-934C-C493-9A510863BDB5}"/>
            </a:ext>
          </a:extLst>
        </p:cNvPr>
        <p:cNvGrpSpPr/>
        <p:nvPr/>
      </p:nvGrpSpPr>
      <p:grpSpPr>
        <a:xfrm>
          <a:off x="0" y="0"/>
          <a:ext cx="0" cy="0"/>
          <a:chOff x="0" y="0"/>
          <a:chExt cx="0" cy="0"/>
        </a:xfrm>
      </p:grpSpPr>
      <p:sp>
        <p:nvSpPr>
          <p:cNvPr id="223" name="Google Shape;223;g1621ec54014_0_43:notes">
            <a:extLst>
              <a:ext uri="{FF2B5EF4-FFF2-40B4-BE49-F238E27FC236}">
                <a16:creationId xmlns:a16="http://schemas.microsoft.com/office/drawing/2014/main" id="{D78337DD-073B-18FB-C7D0-2E6EF48514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621ec54014_0_43:notes">
            <a:extLst>
              <a:ext uri="{FF2B5EF4-FFF2-40B4-BE49-F238E27FC236}">
                <a16:creationId xmlns:a16="http://schemas.microsoft.com/office/drawing/2014/main" id="{DA72358E-0EB9-0422-1B29-FC32FAFCA87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74060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70FC1C1B-0E6C-4D07-B6FD-A4A7DF1350E6}"/>
            </a:ext>
          </a:extLst>
        </p:cNvPr>
        <p:cNvGrpSpPr/>
        <p:nvPr/>
      </p:nvGrpSpPr>
      <p:grpSpPr>
        <a:xfrm>
          <a:off x="0" y="0"/>
          <a:ext cx="0" cy="0"/>
          <a:chOff x="0" y="0"/>
          <a:chExt cx="0" cy="0"/>
        </a:xfrm>
      </p:grpSpPr>
      <p:sp>
        <p:nvSpPr>
          <p:cNvPr id="223" name="Google Shape;223;g1621ec54014_0_43:notes">
            <a:extLst>
              <a:ext uri="{FF2B5EF4-FFF2-40B4-BE49-F238E27FC236}">
                <a16:creationId xmlns:a16="http://schemas.microsoft.com/office/drawing/2014/main" id="{1E7A3820-ADDF-B942-093C-894EB62639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621ec54014_0_43:notes">
            <a:extLst>
              <a:ext uri="{FF2B5EF4-FFF2-40B4-BE49-F238E27FC236}">
                <a16:creationId xmlns:a16="http://schemas.microsoft.com/office/drawing/2014/main" id="{CA1CD173-2CF7-25E7-A676-FB54DE5D4C2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18248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621ec5401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1621ec54014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621ec5401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1621ec5401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621ec5401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g1621ec5401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D2E77585-4511-5369-8E79-4E249BA9BB0D}"/>
            </a:ext>
          </a:extLst>
        </p:cNvPr>
        <p:cNvGrpSpPr/>
        <p:nvPr/>
      </p:nvGrpSpPr>
      <p:grpSpPr>
        <a:xfrm>
          <a:off x="0" y="0"/>
          <a:ext cx="0" cy="0"/>
          <a:chOff x="0" y="0"/>
          <a:chExt cx="0" cy="0"/>
        </a:xfrm>
      </p:grpSpPr>
      <p:sp>
        <p:nvSpPr>
          <p:cNvPr id="223" name="Google Shape;223;g1621ec54014_0_43:notes">
            <a:extLst>
              <a:ext uri="{FF2B5EF4-FFF2-40B4-BE49-F238E27FC236}">
                <a16:creationId xmlns:a16="http://schemas.microsoft.com/office/drawing/2014/main" id="{EAA119C2-DA86-67B0-E547-8AF3E7076D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621ec54014_0_43:notes">
            <a:extLst>
              <a:ext uri="{FF2B5EF4-FFF2-40B4-BE49-F238E27FC236}">
                <a16:creationId xmlns:a16="http://schemas.microsoft.com/office/drawing/2014/main" id="{63913237-6FA7-1F92-6381-6C578404ADF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43250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07B7A890-3C11-EA30-3B35-E3F0B0D6EC47}"/>
            </a:ext>
          </a:extLst>
        </p:cNvPr>
        <p:cNvGrpSpPr/>
        <p:nvPr/>
      </p:nvGrpSpPr>
      <p:grpSpPr>
        <a:xfrm>
          <a:off x="0" y="0"/>
          <a:ext cx="0" cy="0"/>
          <a:chOff x="0" y="0"/>
          <a:chExt cx="0" cy="0"/>
        </a:xfrm>
      </p:grpSpPr>
      <p:sp>
        <p:nvSpPr>
          <p:cNvPr id="223" name="Google Shape;223;g1621ec54014_0_43:notes">
            <a:extLst>
              <a:ext uri="{FF2B5EF4-FFF2-40B4-BE49-F238E27FC236}">
                <a16:creationId xmlns:a16="http://schemas.microsoft.com/office/drawing/2014/main" id="{1E1ECC08-4E1C-2048-5ABF-AF82D733FA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621ec54014_0_43:notes">
            <a:extLst>
              <a:ext uri="{FF2B5EF4-FFF2-40B4-BE49-F238E27FC236}">
                <a16:creationId xmlns:a16="http://schemas.microsoft.com/office/drawing/2014/main" id="{4C013C10-863D-9889-1BAE-52759E07FDC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22055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4D1180A7-0EBC-E59B-B432-2188B2447100}"/>
            </a:ext>
          </a:extLst>
        </p:cNvPr>
        <p:cNvGrpSpPr/>
        <p:nvPr/>
      </p:nvGrpSpPr>
      <p:grpSpPr>
        <a:xfrm>
          <a:off x="0" y="0"/>
          <a:ext cx="0" cy="0"/>
          <a:chOff x="0" y="0"/>
          <a:chExt cx="0" cy="0"/>
        </a:xfrm>
      </p:grpSpPr>
      <p:sp>
        <p:nvSpPr>
          <p:cNvPr id="441" name="Google Shape;441;p32:notes">
            <a:extLst>
              <a:ext uri="{FF2B5EF4-FFF2-40B4-BE49-F238E27FC236}">
                <a16:creationId xmlns:a16="http://schemas.microsoft.com/office/drawing/2014/main" id="{C4F62F1D-2E77-017E-438A-6685A39A50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32:notes">
            <a:extLst>
              <a:ext uri="{FF2B5EF4-FFF2-40B4-BE49-F238E27FC236}">
                <a16:creationId xmlns:a16="http://schemas.microsoft.com/office/drawing/2014/main" id="{4A1DAFCE-BE86-6609-CDF1-5D71AAFFB77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16016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621ec54014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621ec54014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501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BE97E1A1-27C9-2E42-361B-A75B7E44EDA4}"/>
            </a:ext>
          </a:extLst>
        </p:cNvPr>
        <p:cNvGrpSpPr/>
        <p:nvPr/>
      </p:nvGrpSpPr>
      <p:grpSpPr>
        <a:xfrm>
          <a:off x="0" y="0"/>
          <a:ext cx="0" cy="0"/>
          <a:chOff x="0" y="0"/>
          <a:chExt cx="0" cy="0"/>
        </a:xfrm>
      </p:grpSpPr>
      <p:sp>
        <p:nvSpPr>
          <p:cNvPr id="441" name="Google Shape;441;p32:notes">
            <a:extLst>
              <a:ext uri="{FF2B5EF4-FFF2-40B4-BE49-F238E27FC236}">
                <a16:creationId xmlns:a16="http://schemas.microsoft.com/office/drawing/2014/main" id="{7D96FBAB-4EF0-E71E-8919-AC6E961F9D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32:notes">
            <a:extLst>
              <a:ext uri="{FF2B5EF4-FFF2-40B4-BE49-F238E27FC236}">
                <a16:creationId xmlns:a16="http://schemas.microsoft.com/office/drawing/2014/main" id="{4A5C8455-05A3-C4F6-23BB-7A187D41B92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5996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621ec5401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621ec5401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98158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621ec5401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1621ec54014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 name="Google Shape;1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3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3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ideo" Target="https://www.youtube.com/embed/F0uEDTM3q0U?feature=oembed" TargetMode="External"/><Relationship Id="rId6" Type="http://schemas.openxmlformats.org/officeDocument/2006/relationships/hyperlink" Target="https://www.danielkvammen.no/ventar-pa-mirakelet" TargetMode="External"/><Relationship Id="rId5" Type="http://schemas.openxmlformats.org/officeDocument/2006/relationships/image" Target="../media/image2.png"/><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gif"/><Relationship Id="rId7" Type="http://schemas.openxmlformats.org/officeDocument/2006/relationships/hyperlink" Target="https://nynorskbok.no/aldersgruppe/ungdom/brynjulf-jung-tjonn-kvit-norsk-man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nynorskbok.no/"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gif"/><Relationship Id="rId7" Type="http://schemas.openxmlformats.org/officeDocument/2006/relationships/hyperlink" Target="https://nynorskbok.no/aldersgruppe/ungdom/brynjulf-jung-tjonn-kvit-norsk-mann/"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nynorskbok.n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bbLDfueL7eU?feature=oembed"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https://www.youtube.com/embed/4Mmeqo-1tww?feature=oembed" TargetMode="External"/><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hyperlink" Target="https://nynorskbok.no/aldersgruppe/ungdom/brynjulf-jung-tjonn-kvit-norsk-mann/" TargetMode="External"/><Relationship Id="rId3" Type="http://schemas.openxmlformats.org/officeDocument/2006/relationships/image" Target="../media/image1.gif"/><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nynorskbok.no/" TargetMode="External"/><Relationship Id="rId4" Type="http://schemas.openxmlformats.org/officeDocument/2006/relationships/image" Target="../media/image2.pn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gif"/><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nynorskbok.no/aldersgruppe/ungdom/brynjulf-jung-tjonn-kvit-norsk-mann/" TargetMode="External"/><Relationship Id="rId4" Type="http://schemas.openxmlformats.org/officeDocument/2006/relationships/hyperlink" Target="https://nynorskbok.n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video" Target="https://www.youtube.com/embed/D6bge9qFfxE?feature=oembed" TargetMode="External"/><Relationship Id="rId6" Type="http://schemas.openxmlformats.org/officeDocument/2006/relationships/hyperlink" Target="https://ingebjorgbratland.no/?lyrics=vintersong" TargetMode="External"/><Relationship Id="rId5" Type="http://schemas.openxmlformats.org/officeDocument/2006/relationships/image" Target="../media/image2.png"/><Relationship Id="rId4" Type="http://schemas.openxmlformats.org/officeDocument/2006/relationships/image" Target="../media/image1.gif"/></Relationships>
</file>

<file path=ppt/slides/_rels/slide3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gif"/><Relationship Id="rId7"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nynorskbok.no/aldersgruppe/ungdom/brynjulf-jung-tjonn-kvit-norsk-mann/" TargetMode="External"/><Relationship Id="rId5" Type="http://schemas.openxmlformats.org/officeDocument/2006/relationships/hyperlink" Target="https://nynorskbok.no/" TargetMode="External"/><Relationship Id="rId4" Type="http://schemas.openxmlformats.org/officeDocument/2006/relationships/image" Target="../media/image2.png"/><Relationship Id="rId9"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gif"/><Relationship Id="rId7"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nynorskbok.no/aldersgruppe/ungdom/brynjulf-jung-tjonn-kvit-norsk-mann/" TargetMode="External"/><Relationship Id="rId5" Type="http://schemas.openxmlformats.org/officeDocument/2006/relationships/hyperlink" Target="https://nynorskbok.no/" TargetMode="External"/><Relationship Id="rId4" Type="http://schemas.openxmlformats.org/officeDocument/2006/relationships/image" Target="../media/image2.png"/><Relationship Id="rId9"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4928525" y="931200"/>
            <a:ext cx="4215475" cy="4215475"/>
          </a:xfrm>
          <a:prstGeom prst="rect">
            <a:avLst/>
          </a:prstGeom>
          <a:noFill/>
          <a:ln>
            <a:noFill/>
          </a:ln>
        </p:spPr>
      </p:pic>
      <p:sp>
        <p:nvSpPr>
          <p:cNvPr id="55" name="Google Shape;55;p1"/>
          <p:cNvSpPr txBox="1">
            <a:spLocks noGrp="1"/>
          </p:cNvSpPr>
          <p:nvPr>
            <p:ph type="body" idx="1"/>
          </p:nvPr>
        </p:nvSpPr>
        <p:spPr>
          <a:xfrm>
            <a:off x="0" y="1330738"/>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no" sz="4700">
                <a:solidFill>
                  <a:schemeClr val="lt1"/>
                </a:solidFill>
                <a:latin typeface="EB Garamond"/>
                <a:ea typeface="EB Garamond"/>
                <a:cs typeface="EB Garamond"/>
                <a:sym typeface="EB Garamond"/>
              </a:rPr>
              <a:t>Nynorsksenteret sin </a:t>
            </a:r>
            <a:endParaRPr sz="4700">
              <a:solidFill>
                <a:schemeClr val="lt1"/>
              </a:solidFill>
              <a:latin typeface="EB Garamond"/>
              <a:ea typeface="EB Garamond"/>
              <a:cs typeface="EB Garamond"/>
              <a:sym typeface="EB Garamond"/>
            </a:endParaRPr>
          </a:p>
          <a:p>
            <a:pPr marL="0" lvl="0" indent="0" algn="ctr" rtl="0">
              <a:lnSpc>
                <a:spcPct val="115000"/>
              </a:lnSpc>
              <a:spcBef>
                <a:spcPts val="1200"/>
              </a:spcBef>
              <a:spcAft>
                <a:spcPts val="1200"/>
              </a:spcAft>
              <a:buSzPts val="1800"/>
              <a:buNone/>
            </a:pPr>
            <a:r>
              <a:rPr lang="no" sz="4700">
                <a:solidFill>
                  <a:schemeClr val="lt1"/>
                </a:solidFill>
                <a:latin typeface="EB Garamond"/>
                <a:ea typeface="EB Garamond"/>
                <a:cs typeface="EB Garamond"/>
                <a:sym typeface="EB Garamond"/>
              </a:rPr>
              <a:t>julekalender</a:t>
            </a:r>
            <a:endParaRPr sz="4700">
              <a:solidFill>
                <a:schemeClr val="lt1"/>
              </a:solidFill>
              <a:latin typeface="EB Garamond"/>
              <a:ea typeface="EB Garamond"/>
              <a:cs typeface="EB Garamond"/>
              <a:sym typeface="EB Garamond"/>
            </a:endParaRPr>
          </a:p>
        </p:txBody>
      </p:sp>
      <p:pic>
        <p:nvPicPr>
          <p:cNvPr id="56" name="Google Shape;56;p1"/>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0"/>
        <p:cNvGrpSpPr/>
        <p:nvPr/>
      </p:nvGrpSpPr>
      <p:grpSpPr>
        <a:xfrm>
          <a:off x="0" y="0"/>
          <a:ext cx="0" cy="0"/>
          <a:chOff x="0" y="0"/>
          <a:chExt cx="0" cy="0"/>
        </a:xfrm>
      </p:grpSpPr>
      <p:pic>
        <p:nvPicPr>
          <p:cNvPr id="141" name="Google Shape;141;g1621ec54014_0_82"/>
          <p:cNvPicPr preferRelativeResize="0"/>
          <p:nvPr/>
        </p:nvPicPr>
        <p:blipFill rotWithShape="1">
          <a:blip r:embed="rId4">
            <a:alphaModFix/>
          </a:blip>
          <a:srcRect/>
          <a:stretch/>
        </p:blipFill>
        <p:spPr>
          <a:xfrm>
            <a:off x="7646525" y="3649200"/>
            <a:ext cx="1497475" cy="1497475"/>
          </a:xfrm>
          <a:prstGeom prst="rect">
            <a:avLst/>
          </a:prstGeom>
          <a:noFill/>
          <a:ln>
            <a:noFill/>
          </a:ln>
        </p:spPr>
      </p:pic>
      <p:pic>
        <p:nvPicPr>
          <p:cNvPr id="142" name="Google Shape;142;g1621ec54014_0_82"/>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144" name="Google Shape;144;g1621ec54014_0_82"/>
          <p:cNvSpPr txBox="1"/>
          <p:nvPr/>
        </p:nvSpPr>
        <p:spPr>
          <a:xfrm>
            <a:off x="391550" y="3879875"/>
            <a:ext cx="460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dirty="0">
                <a:solidFill>
                  <a:schemeClr val="lt1"/>
                </a:solidFill>
                <a:latin typeface="Cambria"/>
                <a:ea typeface="Cambria"/>
                <a:cs typeface="Cambria"/>
                <a:sym typeface="Cambria"/>
              </a:rPr>
              <a:t>Teksta til «Ventar på mirakelet» finn du </a:t>
            </a:r>
            <a:r>
              <a:rPr lang="no" u="sng" dirty="0">
                <a:solidFill>
                  <a:schemeClr val="hlink"/>
                </a:solidFill>
                <a:latin typeface="Cambria"/>
                <a:ea typeface="Cambria"/>
                <a:cs typeface="Cambria"/>
                <a:sym typeface="Cambria"/>
                <a:hlinkClick r:id="rId6"/>
              </a:rPr>
              <a:t>her.</a:t>
            </a:r>
            <a:endParaRPr dirty="0">
              <a:solidFill>
                <a:schemeClr val="lt1"/>
              </a:solidFill>
              <a:latin typeface="Cambria"/>
              <a:ea typeface="Cambria"/>
              <a:cs typeface="Cambria"/>
              <a:sym typeface="Cambria"/>
            </a:endParaRPr>
          </a:p>
        </p:txBody>
      </p:sp>
      <p:sp>
        <p:nvSpPr>
          <p:cNvPr id="145" name="Google Shape;145;g1621ec54014_0_82"/>
          <p:cNvSpPr txBox="1"/>
          <p:nvPr/>
        </p:nvSpPr>
        <p:spPr>
          <a:xfrm>
            <a:off x="4892725" y="677325"/>
            <a:ext cx="3810900" cy="460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2100" b="1" dirty="0">
                <a:solidFill>
                  <a:schemeClr val="lt1"/>
                </a:solidFill>
                <a:latin typeface="Cambria"/>
                <a:ea typeface="Cambria"/>
                <a:cs typeface="Cambria"/>
                <a:sym typeface="Cambria"/>
              </a:rPr>
              <a:t>Samtalepunkt</a:t>
            </a:r>
            <a:endParaRPr sz="2100" b="1" dirty="0">
              <a:solidFill>
                <a:schemeClr val="lt1"/>
              </a:solidFill>
              <a:latin typeface="Cambria"/>
              <a:ea typeface="Cambria"/>
              <a:cs typeface="Cambria"/>
              <a:sym typeface="Cambria"/>
            </a:endParaRPr>
          </a:p>
          <a:p>
            <a:pPr marL="0" lvl="0" indent="0" algn="l" rtl="0">
              <a:spcBef>
                <a:spcPts val="0"/>
              </a:spcBef>
              <a:spcAft>
                <a:spcPts val="0"/>
              </a:spcAft>
              <a:buNone/>
            </a:pPr>
            <a:endParaRPr sz="2100" dirty="0">
              <a:solidFill>
                <a:schemeClr val="lt1"/>
              </a:solidFill>
              <a:latin typeface="Cambria"/>
              <a:ea typeface="Cambria"/>
              <a:cs typeface="Cambria"/>
              <a:sym typeface="Cambria"/>
            </a:endParaRPr>
          </a:p>
          <a:p>
            <a:pPr marL="457200" lvl="0" indent="-330200" algn="l" rtl="0">
              <a:spcBef>
                <a:spcPts val="0"/>
              </a:spcBef>
              <a:spcAft>
                <a:spcPts val="0"/>
              </a:spcAft>
              <a:buClr>
                <a:schemeClr val="lt1"/>
              </a:buClr>
              <a:buSzPts val="1600"/>
              <a:buFont typeface="Cambria"/>
              <a:buChar char="●"/>
            </a:pPr>
            <a:r>
              <a:rPr lang="no" sz="1600" dirty="0">
                <a:solidFill>
                  <a:schemeClr val="lt1"/>
                </a:solidFill>
                <a:latin typeface="Cambria"/>
                <a:ea typeface="Cambria"/>
                <a:cs typeface="Cambria"/>
                <a:sym typeface="Cambria"/>
              </a:rPr>
              <a:t>Kva handlar songen «Ventar på mirakelet» om?</a:t>
            </a: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457200" lvl="0" indent="-330200" algn="l" rtl="0">
              <a:spcBef>
                <a:spcPts val="0"/>
              </a:spcBef>
              <a:spcAft>
                <a:spcPts val="0"/>
              </a:spcAft>
              <a:buClr>
                <a:schemeClr val="lt1"/>
              </a:buClr>
              <a:buSzPts val="1600"/>
              <a:buFont typeface="Cambria"/>
              <a:buChar char="●"/>
            </a:pPr>
            <a:r>
              <a:rPr lang="no" sz="1600" dirty="0">
                <a:solidFill>
                  <a:schemeClr val="lt1"/>
                </a:solidFill>
                <a:latin typeface="Cambria"/>
                <a:ea typeface="Cambria"/>
                <a:cs typeface="Cambria"/>
                <a:sym typeface="Cambria"/>
              </a:rPr>
              <a:t>Er dette ein typisk julesong? Kvifor, kvifor ikkje?</a:t>
            </a: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457200" lvl="0" indent="-330200" algn="l" rtl="0">
              <a:spcBef>
                <a:spcPts val="0"/>
              </a:spcBef>
              <a:spcAft>
                <a:spcPts val="0"/>
              </a:spcAft>
              <a:buClr>
                <a:schemeClr val="lt1"/>
              </a:buClr>
              <a:buSzPts val="1600"/>
              <a:buFont typeface="Cambria"/>
              <a:buChar char="●"/>
            </a:pPr>
            <a:r>
              <a:rPr lang="no" sz="1600" dirty="0">
                <a:solidFill>
                  <a:schemeClr val="lt1"/>
                </a:solidFill>
                <a:latin typeface="Cambria"/>
                <a:ea typeface="Cambria"/>
                <a:cs typeface="Cambria"/>
                <a:sym typeface="Cambria"/>
              </a:rPr>
              <a:t>Korleis likte du songen?</a:t>
            </a: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457200" lvl="0" indent="-330200" algn="l" rtl="0">
              <a:spcBef>
                <a:spcPts val="0"/>
              </a:spcBef>
              <a:spcAft>
                <a:spcPts val="0"/>
              </a:spcAft>
              <a:buClr>
                <a:schemeClr val="lt1"/>
              </a:buClr>
              <a:buSzPts val="1600"/>
              <a:buFont typeface="Cambria"/>
              <a:buChar char="●"/>
            </a:pPr>
            <a:r>
              <a:rPr lang="no" sz="1600" dirty="0">
                <a:solidFill>
                  <a:schemeClr val="lt1"/>
                </a:solidFill>
                <a:latin typeface="Cambria"/>
                <a:ea typeface="Cambria"/>
                <a:cs typeface="Cambria"/>
                <a:sym typeface="Cambria"/>
              </a:rPr>
              <a:t>Om du fekk bestemme to magiske ting som skulle skje i desember, kva hadde det vore? Kvifor har du valt akkurat desse to tinga?</a:t>
            </a: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457200" lvl="0" indent="0" algn="l" rtl="0">
              <a:spcBef>
                <a:spcPts val="0"/>
              </a:spcBef>
              <a:spcAft>
                <a:spcPts val="0"/>
              </a:spcAft>
              <a:buNone/>
            </a:pPr>
            <a:endParaRPr sz="1600" dirty="0">
              <a:solidFill>
                <a:schemeClr val="lt1"/>
              </a:solidFill>
              <a:latin typeface="Cambria"/>
              <a:ea typeface="Cambria"/>
              <a:cs typeface="Cambria"/>
              <a:sym typeface="Cambria"/>
            </a:endParaRPr>
          </a:p>
          <a:p>
            <a:pPr marL="0" lvl="0" indent="0" algn="l" rtl="0">
              <a:spcBef>
                <a:spcPts val="0"/>
              </a:spcBef>
              <a:spcAft>
                <a:spcPts val="0"/>
              </a:spcAft>
              <a:buNone/>
            </a:pPr>
            <a:endParaRPr sz="2100" dirty="0">
              <a:solidFill>
                <a:schemeClr val="lt1"/>
              </a:solidFill>
            </a:endParaRPr>
          </a:p>
        </p:txBody>
      </p:sp>
      <p:sp>
        <p:nvSpPr>
          <p:cNvPr id="146" name="Google Shape;146;g1621ec54014_0_82"/>
          <p:cNvSpPr txBox="1"/>
          <p:nvPr/>
        </p:nvSpPr>
        <p:spPr>
          <a:xfrm>
            <a:off x="283125" y="146800"/>
            <a:ext cx="29151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200" i="1" dirty="0">
                <a:solidFill>
                  <a:schemeClr val="lt1"/>
                </a:solidFill>
                <a:latin typeface="Cambria"/>
                <a:ea typeface="Cambria"/>
                <a:cs typeface="Cambria"/>
                <a:sym typeface="Cambria"/>
              </a:rPr>
              <a:t>Julesong med samtalepunkt som kan brukast i klasserommet.</a:t>
            </a:r>
            <a:endParaRPr sz="1200" i="1" dirty="0">
              <a:solidFill>
                <a:schemeClr val="lt1"/>
              </a:solidFill>
              <a:latin typeface="Cambria"/>
              <a:ea typeface="Cambria"/>
              <a:cs typeface="Cambria"/>
              <a:sym typeface="Cambria"/>
            </a:endParaRPr>
          </a:p>
        </p:txBody>
      </p:sp>
      <p:pic>
        <p:nvPicPr>
          <p:cNvPr id="2" name="Media på Internett 1" title="ventar på mirakelet (med Daniela Reyes)">
            <a:hlinkClick r:id="" action="ppaction://media"/>
            <a:extLst>
              <a:ext uri="{FF2B5EF4-FFF2-40B4-BE49-F238E27FC236}">
                <a16:creationId xmlns:a16="http://schemas.microsoft.com/office/drawing/2014/main" id="{DAE406F7-6C82-4BBC-9B8C-5DC68310A1CA}"/>
              </a:ext>
            </a:extLst>
          </p:cNvPr>
          <p:cNvPicPr>
            <a:picLocks noRot="1" noChangeAspect="1"/>
          </p:cNvPicPr>
          <p:nvPr>
            <a:videoFile r:link="rId1"/>
          </p:nvPr>
        </p:nvPicPr>
        <p:blipFill>
          <a:blip r:embed="rId7"/>
          <a:stretch>
            <a:fillRect/>
          </a:stretch>
        </p:blipFill>
        <p:spPr>
          <a:xfrm>
            <a:off x="391550" y="863425"/>
            <a:ext cx="4060800" cy="304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0"/>
        <p:cNvGrpSpPr/>
        <p:nvPr/>
      </p:nvGrpSpPr>
      <p:grpSpPr>
        <a:xfrm>
          <a:off x="0" y="0"/>
          <a:ext cx="0" cy="0"/>
          <a:chOff x="0" y="0"/>
          <a:chExt cx="0" cy="0"/>
        </a:xfrm>
      </p:grpSpPr>
      <p:pic>
        <p:nvPicPr>
          <p:cNvPr id="151" name="Google Shape;151;p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52" name="Google Shape;152;p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5</a:t>
            </a:r>
            <a:endParaRPr sz="5100">
              <a:solidFill>
                <a:schemeClr val="lt1"/>
              </a:solidFill>
              <a:latin typeface="EB Garamond"/>
              <a:ea typeface="EB Garamond"/>
              <a:cs typeface="EB Garamond"/>
              <a:sym typeface="EB Garamond"/>
            </a:endParaRPr>
          </a:p>
        </p:txBody>
      </p:sp>
      <p:pic>
        <p:nvPicPr>
          <p:cNvPr id="153" name="Google Shape;153;p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7"/>
          <p:cNvPicPr preferRelativeResize="0"/>
          <p:nvPr/>
        </p:nvPicPr>
        <p:blipFill rotWithShape="1">
          <a:blip r:embed="rId3">
            <a:alphaModFix/>
          </a:blip>
          <a:srcRect/>
          <a:stretch/>
        </p:blipFill>
        <p:spPr>
          <a:xfrm>
            <a:off x="0" y="0"/>
            <a:ext cx="9144002" cy="5143501"/>
          </a:xfrm>
          <a:prstGeom prst="rect">
            <a:avLst/>
          </a:prstGeom>
          <a:noFill/>
          <a:ln>
            <a:noFill/>
          </a:ln>
        </p:spPr>
      </p:pic>
      <p:sp>
        <p:nvSpPr>
          <p:cNvPr id="159" name="Google Shape;159;p7"/>
          <p:cNvSpPr txBox="1">
            <a:spLocks noGrp="1"/>
          </p:cNvSpPr>
          <p:nvPr>
            <p:ph type="body" idx="1"/>
          </p:nvPr>
        </p:nvSpPr>
        <p:spPr>
          <a:xfrm>
            <a:off x="311700" y="618700"/>
            <a:ext cx="3295500" cy="39501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ct val="97297"/>
              <a:buNone/>
            </a:pPr>
            <a:endParaRPr sz="2000" dirty="0">
              <a:solidFill>
                <a:schemeClr val="lt1"/>
              </a:solidFill>
              <a:latin typeface="Cambria"/>
              <a:ea typeface="Cambria"/>
              <a:cs typeface="Cambria"/>
              <a:sym typeface="Cambria"/>
            </a:endParaRPr>
          </a:p>
          <a:p>
            <a:pPr marL="0" lvl="0" indent="0" algn="l" rtl="0">
              <a:lnSpc>
                <a:spcPct val="115000"/>
              </a:lnSpc>
              <a:spcBef>
                <a:spcPts val="1200"/>
              </a:spcBef>
              <a:spcAft>
                <a:spcPts val="0"/>
              </a:spcAft>
              <a:buSzPct val="97297"/>
              <a:buNone/>
            </a:pPr>
            <a:r>
              <a:rPr lang="no" sz="2000" dirty="0">
                <a:solidFill>
                  <a:schemeClr val="lt1"/>
                </a:solidFill>
                <a:latin typeface="Cambria"/>
                <a:ea typeface="Cambria"/>
                <a:cs typeface="Cambria"/>
                <a:sym typeface="Cambria"/>
              </a:rPr>
              <a:t>Ein morgon i desember vaknar du av at det ringjer på døra. Det står ingen utanfor, men på trappa finn du ei julegåve med namnet ditt på. Kven kan ha levert julegåva, og kva er i pakken? </a:t>
            </a:r>
            <a:endParaRPr sz="2000" dirty="0">
              <a:solidFill>
                <a:schemeClr val="lt1"/>
              </a:solidFill>
              <a:latin typeface="Cambria"/>
              <a:ea typeface="Cambria"/>
              <a:cs typeface="Cambria"/>
              <a:sym typeface="Cambria"/>
            </a:endParaRPr>
          </a:p>
          <a:p>
            <a:pPr marL="0" lvl="0" indent="0" algn="l" rtl="0">
              <a:lnSpc>
                <a:spcPct val="115000"/>
              </a:lnSpc>
              <a:spcBef>
                <a:spcPts val="1200"/>
              </a:spcBef>
              <a:spcAft>
                <a:spcPts val="0"/>
              </a:spcAft>
              <a:buSzPct val="97297"/>
              <a:buNone/>
            </a:pPr>
            <a:endParaRPr sz="2000" dirty="0">
              <a:solidFill>
                <a:schemeClr val="lt1"/>
              </a:solidFill>
              <a:latin typeface="Cambria"/>
              <a:ea typeface="Cambria"/>
              <a:cs typeface="Cambria"/>
              <a:sym typeface="Cambria"/>
            </a:endParaRPr>
          </a:p>
          <a:p>
            <a:pPr marL="0" lvl="0" indent="0" algn="l" rtl="0">
              <a:lnSpc>
                <a:spcPct val="115000"/>
              </a:lnSpc>
              <a:spcBef>
                <a:spcPts val="1200"/>
              </a:spcBef>
              <a:spcAft>
                <a:spcPts val="1200"/>
              </a:spcAft>
              <a:buSzPct val="97297"/>
              <a:buNone/>
            </a:pPr>
            <a:r>
              <a:rPr lang="no" sz="2000" dirty="0">
                <a:solidFill>
                  <a:schemeClr val="lt1"/>
                </a:solidFill>
                <a:latin typeface="Cambria"/>
                <a:ea typeface="Cambria"/>
                <a:cs typeface="Cambria"/>
                <a:sym typeface="Cambria"/>
              </a:rPr>
              <a:t>Skriv ein tekst der du prøver å halde på spenninga lengst mogleg.</a:t>
            </a:r>
            <a:endParaRPr sz="2000" dirty="0">
              <a:solidFill>
                <a:schemeClr val="lt1"/>
              </a:solidFill>
              <a:latin typeface="Cambria"/>
              <a:ea typeface="Cambria"/>
              <a:cs typeface="Cambria"/>
              <a:sym typeface="Cambria"/>
            </a:endParaRPr>
          </a:p>
        </p:txBody>
      </p:sp>
      <p:sp>
        <p:nvSpPr>
          <p:cNvPr id="160" name="Google Shape;160;p7"/>
          <p:cNvSpPr txBox="1"/>
          <p:nvPr/>
        </p:nvSpPr>
        <p:spPr>
          <a:xfrm>
            <a:off x="2420475" y="2829825"/>
            <a:ext cx="512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4"/>
        <p:cNvGrpSpPr/>
        <p:nvPr/>
      </p:nvGrpSpPr>
      <p:grpSpPr>
        <a:xfrm>
          <a:off x="0" y="0"/>
          <a:ext cx="0" cy="0"/>
          <a:chOff x="0" y="0"/>
          <a:chExt cx="0" cy="0"/>
        </a:xfrm>
      </p:grpSpPr>
      <p:pic>
        <p:nvPicPr>
          <p:cNvPr id="165" name="Google Shape;165;p8"/>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66" name="Google Shape;166;p8"/>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6</a:t>
            </a:r>
            <a:endParaRPr sz="5100">
              <a:solidFill>
                <a:schemeClr val="lt1"/>
              </a:solidFill>
              <a:latin typeface="EB Garamond"/>
              <a:ea typeface="EB Garamond"/>
              <a:cs typeface="EB Garamond"/>
              <a:sym typeface="EB Garamond"/>
            </a:endParaRPr>
          </a:p>
        </p:txBody>
      </p:sp>
      <p:pic>
        <p:nvPicPr>
          <p:cNvPr id="167" name="Google Shape;167;p8"/>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173" name="Google Shape;173;p9"/>
          <p:cNvSpPr txBox="1">
            <a:spLocks noGrp="1"/>
          </p:cNvSpPr>
          <p:nvPr>
            <p:ph type="body" idx="1"/>
          </p:nvPr>
        </p:nvSpPr>
        <p:spPr>
          <a:xfrm>
            <a:off x="1429989" y="4068557"/>
            <a:ext cx="7714011" cy="1074943"/>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sz="2100" dirty="0">
                <a:solidFill>
                  <a:schemeClr val="dk1"/>
                </a:solidFill>
                <a:latin typeface="Cambria"/>
                <a:ea typeface="Cambria"/>
                <a:cs typeface="Cambria"/>
                <a:sym typeface="Cambria"/>
              </a:rPr>
              <a:t>«Det er ingenting så stille som snø. » Kva trur du er meint med denne setninga? Skriv ein valfri tekst med denne overskrifta.</a:t>
            </a:r>
            <a:endParaRPr sz="2100" dirty="0">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sz="2400" dirty="0">
              <a:solidFill>
                <a:schemeClr val="dk1"/>
              </a:solidFill>
              <a:latin typeface="Cambria"/>
              <a:ea typeface="Cambria"/>
              <a:cs typeface="Cambria"/>
              <a:sym typeface="Cambria"/>
            </a:endParaRPr>
          </a:p>
          <a:p>
            <a:pPr marL="0" lvl="0" indent="0" algn="l" rtl="0">
              <a:lnSpc>
                <a:spcPct val="115000"/>
              </a:lnSpc>
              <a:spcBef>
                <a:spcPts val="1200"/>
              </a:spcBef>
              <a:spcAft>
                <a:spcPts val="1200"/>
              </a:spcAft>
              <a:buSzPts val="1800"/>
              <a:buNone/>
            </a:pPr>
            <a:endParaRPr sz="2400" dirty="0">
              <a:solidFill>
                <a:schemeClr val="dk1"/>
              </a:solidFill>
              <a:latin typeface="Cambria"/>
              <a:ea typeface="Cambria"/>
              <a:cs typeface="Cambria"/>
              <a:sym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7"/>
        <p:cNvGrpSpPr/>
        <p:nvPr/>
      </p:nvGrpSpPr>
      <p:grpSpPr>
        <a:xfrm>
          <a:off x="0" y="0"/>
          <a:ext cx="0" cy="0"/>
          <a:chOff x="0" y="0"/>
          <a:chExt cx="0" cy="0"/>
        </a:xfrm>
      </p:grpSpPr>
      <p:pic>
        <p:nvPicPr>
          <p:cNvPr id="178" name="Google Shape;178;p1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79" name="Google Shape;179;p1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7</a:t>
            </a:r>
            <a:endParaRPr sz="5100">
              <a:solidFill>
                <a:schemeClr val="lt1"/>
              </a:solidFill>
              <a:latin typeface="EB Garamond"/>
              <a:ea typeface="EB Garamond"/>
              <a:cs typeface="EB Garamond"/>
              <a:sym typeface="EB Garamond"/>
            </a:endParaRPr>
          </a:p>
        </p:txBody>
      </p:sp>
      <p:pic>
        <p:nvPicPr>
          <p:cNvPr id="180" name="Google Shape;180;p1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5"/>
        <p:cNvGrpSpPr/>
        <p:nvPr/>
      </p:nvGrpSpPr>
      <p:grpSpPr>
        <a:xfrm>
          <a:off x="0" y="0"/>
          <a:ext cx="0" cy="0"/>
          <a:chOff x="0" y="0"/>
          <a:chExt cx="0" cy="0"/>
        </a:xfrm>
      </p:grpSpPr>
      <p:pic>
        <p:nvPicPr>
          <p:cNvPr id="226" name="Google Shape;226;g1621ec54014_0_43"/>
          <p:cNvPicPr preferRelativeResize="0"/>
          <p:nvPr/>
        </p:nvPicPr>
        <p:blipFill rotWithShape="1">
          <a:blip r:embed="rId3">
            <a:alphaModFix/>
          </a:blip>
          <a:srcRect/>
          <a:stretch/>
        </p:blipFill>
        <p:spPr>
          <a:xfrm>
            <a:off x="7918600" y="4023411"/>
            <a:ext cx="1089100" cy="1016189"/>
          </a:xfrm>
          <a:prstGeom prst="rect">
            <a:avLst/>
          </a:prstGeom>
          <a:noFill/>
          <a:ln>
            <a:noFill/>
          </a:ln>
        </p:spPr>
      </p:pic>
      <p:sp>
        <p:nvSpPr>
          <p:cNvPr id="227" name="Google Shape;227;g1621ec54014_0_43"/>
          <p:cNvSpPr txBox="1">
            <a:spLocks noGrp="1"/>
          </p:cNvSpPr>
          <p:nvPr>
            <p:ph type="body" idx="1"/>
          </p:nvPr>
        </p:nvSpPr>
        <p:spPr>
          <a:xfrm>
            <a:off x="136325" y="0"/>
            <a:ext cx="4435800" cy="1300200"/>
          </a:xfrm>
          <a:prstGeom prst="rect">
            <a:avLst/>
          </a:prstGeom>
          <a:noFill/>
          <a:ln>
            <a:noFill/>
          </a:ln>
        </p:spPr>
        <p:txBody>
          <a:bodyPr spcFirstLastPara="1" wrap="square" lIns="91425" tIns="91425" rIns="91425" bIns="91425" anchor="t" anchorCtr="0">
            <a:normAutofit fontScale="92500" lnSpcReduction="20000"/>
          </a:bodyPr>
          <a:lstStyle/>
          <a:p>
            <a:pPr marL="0" lvl="0" indent="0" algn="ctr" rtl="0">
              <a:spcBef>
                <a:spcPts val="0"/>
              </a:spcBef>
              <a:spcAft>
                <a:spcPts val="0"/>
              </a:spcAft>
              <a:buClr>
                <a:schemeClr val="dk1"/>
              </a:buClr>
              <a:buSzPct val="29231"/>
              <a:buFont typeface="Arial"/>
              <a:buNone/>
            </a:pPr>
            <a:r>
              <a:rPr lang="no" sz="2800" dirty="0">
                <a:solidFill>
                  <a:schemeClr val="lt1"/>
                </a:solidFill>
                <a:latin typeface="EB Garamond"/>
                <a:ea typeface="EB Garamond"/>
                <a:cs typeface="EB Garamond"/>
                <a:sym typeface="EB Garamond"/>
              </a:rPr>
              <a:t>Boktips å ta med seg</a:t>
            </a:r>
            <a:endParaRPr sz="2800" dirty="0">
              <a:solidFill>
                <a:schemeClr val="lt1"/>
              </a:solidFill>
              <a:latin typeface="EB Garamond"/>
              <a:ea typeface="EB Garamond"/>
              <a:cs typeface="EB Garamond"/>
              <a:sym typeface="EB Garamond"/>
            </a:endParaRPr>
          </a:p>
          <a:p>
            <a:pPr marL="0" lvl="0" indent="0" algn="ctr" rtl="0">
              <a:spcBef>
                <a:spcPts val="1200"/>
              </a:spcBef>
              <a:spcAft>
                <a:spcPts val="1200"/>
              </a:spcAft>
              <a:buClr>
                <a:schemeClr val="dk1"/>
              </a:buClr>
              <a:buSzPct val="29231"/>
              <a:buFont typeface="Arial"/>
              <a:buNone/>
            </a:pPr>
            <a:r>
              <a:rPr lang="no" sz="2800" dirty="0">
                <a:solidFill>
                  <a:schemeClr val="lt1"/>
                </a:solidFill>
                <a:latin typeface="EB Garamond"/>
                <a:ea typeface="EB Garamond"/>
                <a:cs typeface="EB Garamond"/>
                <a:sym typeface="EB Garamond"/>
              </a:rPr>
              <a:t>inn i veka</a:t>
            </a:r>
            <a:endParaRPr sz="2400" dirty="0">
              <a:solidFill>
                <a:schemeClr val="lt1"/>
              </a:solidFill>
              <a:latin typeface="EB Garamond"/>
              <a:ea typeface="EB Garamond"/>
              <a:cs typeface="EB Garamond"/>
              <a:sym typeface="EB Garamond"/>
            </a:endParaRPr>
          </a:p>
        </p:txBody>
      </p:sp>
      <p:pic>
        <p:nvPicPr>
          <p:cNvPr id="3" name="Bilde 2" descr="Et bilde som inneholder tekst, klær, plakat, kyss&#10;&#10;Automatisk generert beskrivelse">
            <a:extLst>
              <a:ext uri="{FF2B5EF4-FFF2-40B4-BE49-F238E27FC236}">
                <a16:creationId xmlns:a16="http://schemas.microsoft.com/office/drawing/2014/main" id="{FF1B9EBE-DD49-E30F-3D1F-2DDCD86FB968}"/>
              </a:ext>
            </a:extLst>
          </p:cNvPr>
          <p:cNvPicPr>
            <a:picLocks noChangeAspect="1"/>
          </p:cNvPicPr>
          <p:nvPr/>
        </p:nvPicPr>
        <p:blipFill>
          <a:blip r:embed="rId4"/>
          <a:srcRect b="2480"/>
          <a:stretch/>
        </p:blipFill>
        <p:spPr>
          <a:xfrm>
            <a:off x="763220" y="1464463"/>
            <a:ext cx="2212265" cy="3504714"/>
          </a:xfrm>
          <a:prstGeom prst="rect">
            <a:avLst/>
          </a:prstGeom>
        </p:spPr>
      </p:pic>
      <p:pic>
        <p:nvPicPr>
          <p:cNvPr id="5" name="Bilde 4" descr="Et bilde som inneholder tekst, plakat, illustrasjon&#10;&#10;Automatisk generert beskrivelse">
            <a:extLst>
              <a:ext uri="{FF2B5EF4-FFF2-40B4-BE49-F238E27FC236}">
                <a16:creationId xmlns:a16="http://schemas.microsoft.com/office/drawing/2014/main" id="{800DDD51-6DA3-8165-00A2-0DF3503C7563}"/>
              </a:ext>
            </a:extLst>
          </p:cNvPr>
          <p:cNvPicPr>
            <a:picLocks noChangeAspect="1"/>
          </p:cNvPicPr>
          <p:nvPr/>
        </p:nvPicPr>
        <p:blipFill>
          <a:blip r:embed="rId5"/>
          <a:srcRect b="1902"/>
          <a:stretch/>
        </p:blipFill>
        <p:spPr>
          <a:xfrm>
            <a:off x="5364307" y="1370624"/>
            <a:ext cx="2316945" cy="3598554"/>
          </a:xfrm>
          <a:prstGeom prst="rect">
            <a:avLst/>
          </a:prstGeom>
        </p:spPr>
      </p:pic>
      <p:sp>
        <p:nvSpPr>
          <p:cNvPr id="6" name="TekstSylinder 5">
            <a:extLst>
              <a:ext uri="{FF2B5EF4-FFF2-40B4-BE49-F238E27FC236}">
                <a16:creationId xmlns:a16="http://schemas.microsoft.com/office/drawing/2014/main" id="{4A8DA0C2-8DCA-E893-DCD7-7304F101B7E0}"/>
              </a:ext>
            </a:extLst>
          </p:cNvPr>
          <p:cNvSpPr txBox="1"/>
          <p:nvPr/>
        </p:nvSpPr>
        <p:spPr>
          <a:xfrm>
            <a:off x="3298371" y="1992086"/>
            <a:ext cx="1632858" cy="830997"/>
          </a:xfrm>
          <a:prstGeom prst="rect">
            <a:avLst/>
          </a:prstGeom>
          <a:noFill/>
        </p:spPr>
        <p:txBody>
          <a:bodyPr wrap="square" rtlCol="0">
            <a:spAutoFit/>
          </a:bodyPr>
          <a:lstStyle/>
          <a:p>
            <a:r>
              <a:rPr lang="nn-NO" sz="1600" dirty="0">
                <a:solidFill>
                  <a:schemeClr val="bg1"/>
                </a:solidFill>
                <a:latin typeface="Garamond" panose="02020404030301010803" pitchFamily="18" charset="0"/>
              </a:rPr>
              <a:t>Les bokomtalane og intervju med forfattarane </a:t>
            </a:r>
            <a:r>
              <a:rPr lang="nn-NO" sz="1600" dirty="0">
                <a:solidFill>
                  <a:srgbClr val="C00000"/>
                </a:solidFill>
                <a:latin typeface="Garamond" panose="02020404030301010803" pitchFamily="18" charset="0"/>
                <a:hlinkClick r:id="rId6">
                  <a:extLst>
                    <a:ext uri="{A12FA001-AC4F-418D-AE19-62706E023703}">
                      <ahyp:hlinkClr xmlns:ahyp="http://schemas.microsoft.com/office/drawing/2018/hyperlinkcolor" val="tx"/>
                    </a:ext>
                  </a:extLst>
                </a:hlinkClick>
              </a:rPr>
              <a:t>her.</a:t>
            </a:r>
            <a:endParaRPr lang="nn-NO" sz="1600" dirty="0">
              <a:solidFill>
                <a:srgbClr val="C00000"/>
              </a:solidFill>
              <a:latin typeface="Garamond" panose="02020404030301010803" pitchFamily="18" charset="0"/>
            </a:endParaRPr>
          </a:p>
        </p:txBody>
      </p:sp>
      <p:pic>
        <p:nvPicPr>
          <p:cNvPr id="7" name="Google Shape;239;g1621ec54014_0_115">
            <a:hlinkClick r:id="rId7"/>
            <a:extLst>
              <a:ext uri="{FF2B5EF4-FFF2-40B4-BE49-F238E27FC236}">
                <a16:creationId xmlns:a16="http://schemas.microsoft.com/office/drawing/2014/main" id="{975FC549-A016-8517-E4B0-DCC80B6FC620}"/>
              </a:ext>
            </a:extLst>
          </p:cNvPr>
          <p:cNvPicPr preferRelativeResize="0"/>
          <p:nvPr/>
        </p:nvPicPr>
        <p:blipFill>
          <a:blip r:embed="rId8">
            <a:alphaModFix/>
          </a:blip>
          <a:stretch>
            <a:fillRect/>
          </a:stretch>
        </p:blipFill>
        <p:spPr>
          <a:xfrm>
            <a:off x="3239546" y="4632942"/>
            <a:ext cx="1860700" cy="510558"/>
          </a:xfrm>
          <a:prstGeom prst="rect">
            <a:avLst/>
          </a:prstGeom>
          <a:noFill/>
          <a:ln>
            <a:noFill/>
          </a:ln>
        </p:spPr>
      </p:pic>
      <p:pic>
        <p:nvPicPr>
          <p:cNvPr id="8" name="Google Shape;239;g1621ec54014_0_115">
            <a:hlinkClick r:id="rId7"/>
            <a:extLst>
              <a:ext uri="{FF2B5EF4-FFF2-40B4-BE49-F238E27FC236}">
                <a16:creationId xmlns:a16="http://schemas.microsoft.com/office/drawing/2014/main" id="{A9B189C5-F2E6-1D52-4106-CE16DD4D13A0}"/>
              </a:ext>
            </a:extLst>
          </p:cNvPr>
          <p:cNvPicPr preferRelativeResize="0"/>
          <p:nvPr/>
        </p:nvPicPr>
        <p:blipFill>
          <a:blip r:embed="rId8">
            <a:alphaModFix/>
          </a:blip>
          <a:stretch>
            <a:fillRect/>
          </a:stretch>
        </p:blipFill>
        <p:spPr>
          <a:xfrm>
            <a:off x="5160250" y="0"/>
            <a:ext cx="2758350" cy="7184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0"/>
        <p:cNvGrpSpPr/>
        <p:nvPr/>
      </p:nvGrpSpPr>
      <p:grpSpPr>
        <a:xfrm>
          <a:off x="0" y="0"/>
          <a:ext cx="0" cy="0"/>
          <a:chOff x="0" y="0"/>
          <a:chExt cx="0" cy="0"/>
        </a:xfrm>
      </p:grpSpPr>
      <p:pic>
        <p:nvPicPr>
          <p:cNvPr id="191" name="Google Shape;191;p1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92" name="Google Shape;192;p1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8</a:t>
            </a:r>
            <a:endParaRPr sz="5100">
              <a:solidFill>
                <a:schemeClr val="lt1"/>
              </a:solidFill>
              <a:latin typeface="EB Garamond"/>
              <a:ea typeface="EB Garamond"/>
              <a:cs typeface="EB Garamond"/>
              <a:sym typeface="EB Garamond"/>
            </a:endParaRPr>
          </a:p>
        </p:txBody>
      </p:sp>
      <p:pic>
        <p:nvPicPr>
          <p:cNvPr id="193" name="Google Shape;193;p1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5">
          <a:extLst>
            <a:ext uri="{FF2B5EF4-FFF2-40B4-BE49-F238E27FC236}">
              <a16:creationId xmlns:a16="http://schemas.microsoft.com/office/drawing/2014/main" id="{C6CAF1D4-8441-6288-F2EB-EA9130C196AE}"/>
            </a:ext>
          </a:extLst>
        </p:cNvPr>
        <p:cNvGrpSpPr/>
        <p:nvPr/>
      </p:nvGrpSpPr>
      <p:grpSpPr>
        <a:xfrm>
          <a:off x="0" y="0"/>
          <a:ext cx="0" cy="0"/>
          <a:chOff x="0" y="0"/>
          <a:chExt cx="0" cy="0"/>
        </a:xfrm>
      </p:grpSpPr>
      <p:pic>
        <p:nvPicPr>
          <p:cNvPr id="226" name="Google Shape;226;g1621ec54014_0_43">
            <a:extLst>
              <a:ext uri="{FF2B5EF4-FFF2-40B4-BE49-F238E27FC236}">
                <a16:creationId xmlns:a16="http://schemas.microsoft.com/office/drawing/2014/main" id="{5D5421F0-E6A4-0B4E-597E-9E754F0B6CA0}"/>
              </a:ext>
            </a:extLst>
          </p:cNvPr>
          <p:cNvPicPr preferRelativeResize="0"/>
          <p:nvPr/>
        </p:nvPicPr>
        <p:blipFill rotWithShape="1">
          <a:blip r:embed="rId3">
            <a:alphaModFix/>
          </a:blip>
          <a:srcRect/>
          <a:stretch/>
        </p:blipFill>
        <p:spPr>
          <a:xfrm>
            <a:off x="7918600" y="4023411"/>
            <a:ext cx="1089100" cy="1016189"/>
          </a:xfrm>
          <a:prstGeom prst="rect">
            <a:avLst/>
          </a:prstGeom>
          <a:noFill/>
          <a:ln>
            <a:noFill/>
          </a:ln>
        </p:spPr>
      </p:pic>
      <p:sp>
        <p:nvSpPr>
          <p:cNvPr id="227" name="Google Shape;227;g1621ec54014_0_43">
            <a:extLst>
              <a:ext uri="{FF2B5EF4-FFF2-40B4-BE49-F238E27FC236}">
                <a16:creationId xmlns:a16="http://schemas.microsoft.com/office/drawing/2014/main" id="{207553A8-7EAF-E0DF-6AEC-3358876D716F}"/>
              </a:ext>
            </a:extLst>
          </p:cNvPr>
          <p:cNvSpPr txBox="1">
            <a:spLocks noGrp="1"/>
          </p:cNvSpPr>
          <p:nvPr>
            <p:ph type="body" idx="1"/>
          </p:nvPr>
        </p:nvSpPr>
        <p:spPr>
          <a:xfrm>
            <a:off x="136325" y="0"/>
            <a:ext cx="4435800" cy="1300200"/>
          </a:xfrm>
          <a:prstGeom prst="rect">
            <a:avLst/>
          </a:prstGeom>
          <a:noFill/>
          <a:ln>
            <a:noFill/>
          </a:ln>
        </p:spPr>
        <p:txBody>
          <a:bodyPr spcFirstLastPara="1" wrap="square" lIns="91425" tIns="91425" rIns="91425" bIns="91425" anchor="t" anchorCtr="0">
            <a:normAutofit fontScale="92500" lnSpcReduction="20000"/>
          </a:bodyPr>
          <a:lstStyle/>
          <a:p>
            <a:pPr marL="0" lvl="0" indent="0" algn="ctr" rtl="0">
              <a:spcBef>
                <a:spcPts val="0"/>
              </a:spcBef>
              <a:spcAft>
                <a:spcPts val="0"/>
              </a:spcAft>
              <a:buClr>
                <a:schemeClr val="dk1"/>
              </a:buClr>
              <a:buSzPct val="29231"/>
              <a:buFont typeface="Arial"/>
              <a:buNone/>
            </a:pPr>
            <a:r>
              <a:rPr lang="no" sz="2800" dirty="0">
                <a:solidFill>
                  <a:schemeClr val="lt1"/>
                </a:solidFill>
                <a:latin typeface="EB Garamond"/>
                <a:ea typeface="EB Garamond"/>
                <a:cs typeface="EB Garamond"/>
                <a:sym typeface="EB Garamond"/>
              </a:rPr>
              <a:t>Boktips å ta med seg</a:t>
            </a:r>
            <a:endParaRPr sz="2800" dirty="0">
              <a:solidFill>
                <a:schemeClr val="lt1"/>
              </a:solidFill>
              <a:latin typeface="EB Garamond"/>
              <a:ea typeface="EB Garamond"/>
              <a:cs typeface="EB Garamond"/>
              <a:sym typeface="EB Garamond"/>
            </a:endParaRPr>
          </a:p>
          <a:p>
            <a:pPr marL="0" lvl="0" indent="0" algn="ctr" rtl="0">
              <a:spcBef>
                <a:spcPts val="1200"/>
              </a:spcBef>
              <a:spcAft>
                <a:spcPts val="1200"/>
              </a:spcAft>
              <a:buClr>
                <a:schemeClr val="dk1"/>
              </a:buClr>
              <a:buSzPct val="29231"/>
              <a:buFont typeface="Arial"/>
              <a:buNone/>
            </a:pPr>
            <a:r>
              <a:rPr lang="no" sz="2800" dirty="0">
                <a:solidFill>
                  <a:schemeClr val="lt1"/>
                </a:solidFill>
                <a:latin typeface="EB Garamond"/>
                <a:ea typeface="EB Garamond"/>
                <a:cs typeface="EB Garamond"/>
                <a:sym typeface="EB Garamond"/>
              </a:rPr>
              <a:t>inn i veka</a:t>
            </a:r>
            <a:endParaRPr sz="2400" dirty="0">
              <a:solidFill>
                <a:schemeClr val="lt1"/>
              </a:solidFill>
              <a:latin typeface="EB Garamond"/>
              <a:ea typeface="EB Garamond"/>
              <a:cs typeface="EB Garamond"/>
              <a:sym typeface="EB Garamond"/>
            </a:endParaRPr>
          </a:p>
        </p:txBody>
      </p:sp>
      <p:sp>
        <p:nvSpPr>
          <p:cNvPr id="6" name="TekstSylinder 5">
            <a:extLst>
              <a:ext uri="{FF2B5EF4-FFF2-40B4-BE49-F238E27FC236}">
                <a16:creationId xmlns:a16="http://schemas.microsoft.com/office/drawing/2014/main" id="{2042F92F-E2F6-A9E9-16CE-7266BC039579}"/>
              </a:ext>
            </a:extLst>
          </p:cNvPr>
          <p:cNvSpPr txBox="1"/>
          <p:nvPr/>
        </p:nvSpPr>
        <p:spPr>
          <a:xfrm>
            <a:off x="3298371" y="1992086"/>
            <a:ext cx="1632858" cy="584775"/>
          </a:xfrm>
          <a:prstGeom prst="rect">
            <a:avLst/>
          </a:prstGeom>
          <a:noFill/>
        </p:spPr>
        <p:txBody>
          <a:bodyPr wrap="square" rtlCol="0">
            <a:spAutoFit/>
          </a:bodyPr>
          <a:lstStyle/>
          <a:p>
            <a:r>
              <a:rPr lang="nn-NO" sz="1600" dirty="0">
                <a:solidFill>
                  <a:schemeClr val="bg1"/>
                </a:solidFill>
                <a:latin typeface="Garamond" panose="02020404030301010803" pitchFamily="18" charset="0"/>
              </a:rPr>
              <a:t>Les bokomtalane av bøkene </a:t>
            </a:r>
            <a:r>
              <a:rPr lang="nn-NO" sz="1600" dirty="0">
                <a:solidFill>
                  <a:srgbClr val="C00000"/>
                </a:solidFill>
                <a:latin typeface="Garamond" panose="02020404030301010803" pitchFamily="18" charset="0"/>
                <a:hlinkClick r:id="rId4">
                  <a:extLst>
                    <a:ext uri="{A12FA001-AC4F-418D-AE19-62706E023703}">
                      <ahyp:hlinkClr xmlns:ahyp="http://schemas.microsoft.com/office/drawing/2018/hyperlinkcolor" val="tx"/>
                    </a:ext>
                  </a:extLst>
                </a:hlinkClick>
              </a:rPr>
              <a:t>her.</a:t>
            </a:r>
            <a:endParaRPr lang="nn-NO" sz="1600" dirty="0">
              <a:solidFill>
                <a:srgbClr val="C00000"/>
              </a:solidFill>
              <a:latin typeface="Garamond" panose="02020404030301010803" pitchFamily="18" charset="0"/>
            </a:endParaRPr>
          </a:p>
        </p:txBody>
      </p:sp>
      <p:pic>
        <p:nvPicPr>
          <p:cNvPr id="4" name="Bilde 3" descr="Et bilde som inneholder klær, Menneskeansikt, plakat, tegnefilm&#10;&#10;Automatisk generert beskrivelse">
            <a:extLst>
              <a:ext uri="{FF2B5EF4-FFF2-40B4-BE49-F238E27FC236}">
                <a16:creationId xmlns:a16="http://schemas.microsoft.com/office/drawing/2014/main" id="{8A57892C-CD7B-8125-3EA3-7B1D6028A06A}"/>
              </a:ext>
            </a:extLst>
          </p:cNvPr>
          <p:cNvPicPr>
            <a:picLocks noChangeAspect="1"/>
          </p:cNvPicPr>
          <p:nvPr/>
        </p:nvPicPr>
        <p:blipFill>
          <a:blip r:embed="rId5"/>
          <a:srcRect l="1368" t="1674" r="1"/>
          <a:stretch/>
        </p:blipFill>
        <p:spPr>
          <a:xfrm>
            <a:off x="508999" y="1354845"/>
            <a:ext cx="2391694" cy="3533376"/>
          </a:xfrm>
          <a:prstGeom prst="rect">
            <a:avLst/>
          </a:prstGeom>
        </p:spPr>
      </p:pic>
      <p:pic>
        <p:nvPicPr>
          <p:cNvPr id="9" name="Bilde 8" descr="Et bilde som inneholder tekst, plakat, grafisk design, design&#10;&#10;Automatisk generert beskrivelse">
            <a:extLst>
              <a:ext uri="{FF2B5EF4-FFF2-40B4-BE49-F238E27FC236}">
                <a16:creationId xmlns:a16="http://schemas.microsoft.com/office/drawing/2014/main" id="{B42BF027-5C63-1D35-FDA9-8D7C997A941A}"/>
              </a:ext>
            </a:extLst>
          </p:cNvPr>
          <p:cNvPicPr>
            <a:picLocks noChangeAspect="1"/>
          </p:cNvPicPr>
          <p:nvPr/>
        </p:nvPicPr>
        <p:blipFill>
          <a:blip r:embed="rId6"/>
          <a:stretch>
            <a:fillRect/>
          </a:stretch>
        </p:blipFill>
        <p:spPr>
          <a:xfrm>
            <a:off x="5435697" y="1260940"/>
            <a:ext cx="2216960" cy="3550600"/>
          </a:xfrm>
          <a:prstGeom prst="rect">
            <a:avLst/>
          </a:prstGeom>
        </p:spPr>
      </p:pic>
      <p:pic>
        <p:nvPicPr>
          <p:cNvPr id="10" name="Google Shape;239;g1621ec54014_0_115">
            <a:hlinkClick r:id="rId7"/>
            <a:extLst>
              <a:ext uri="{FF2B5EF4-FFF2-40B4-BE49-F238E27FC236}">
                <a16:creationId xmlns:a16="http://schemas.microsoft.com/office/drawing/2014/main" id="{CEA8B1E8-C0D6-A385-2E1F-B46BCCCAA0E7}"/>
              </a:ext>
            </a:extLst>
          </p:cNvPr>
          <p:cNvPicPr preferRelativeResize="0"/>
          <p:nvPr/>
        </p:nvPicPr>
        <p:blipFill>
          <a:blip r:embed="rId8">
            <a:alphaModFix/>
          </a:blip>
          <a:stretch>
            <a:fillRect/>
          </a:stretch>
        </p:blipFill>
        <p:spPr>
          <a:xfrm>
            <a:off x="5160250" y="0"/>
            <a:ext cx="2758350" cy="718458"/>
          </a:xfrm>
          <a:prstGeom prst="rect">
            <a:avLst/>
          </a:prstGeom>
          <a:noFill/>
          <a:ln>
            <a:noFill/>
          </a:ln>
        </p:spPr>
      </p:pic>
    </p:spTree>
    <p:extLst>
      <p:ext uri="{BB962C8B-B14F-4D97-AF65-F5344CB8AC3E}">
        <p14:creationId xmlns:p14="http://schemas.microsoft.com/office/powerpoint/2010/main" val="2138307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4"/>
        <p:cNvGrpSpPr/>
        <p:nvPr/>
      </p:nvGrpSpPr>
      <p:grpSpPr>
        <a:xfrm>
          <a:off x="0" y="0"/>
          <a:ext cx="0" cy="0"/>
          <a:chOff x="0" y="0"/>
          <a:chExt cx="0" cy="0"/>
        </a:xfrm>
      </p:grpSpPr>
      <p:pic>
        <p:nvPicPr>
          <p:cNvPr id="205" name="Google Shape;205;p1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06" name="Google Shape;206;p14"/>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9</a:t>
            </a:r>
            <a:endParaRPr sz="5100">
              <a:solidFill>
                <a:schemeClr val="lt1"/>
              </a:solidFill>
              <a:latin typeface="EB Garamond"/>
              <a:ea typeface="EB Garamond"/>
              <a:cs typeface="EB Garamond"/>
              <a:sym typeface="EB Garamond"/>
            </a:endParaRPr>
          </a:p>
        </p:txBody>
      </p:sp>
      <p:pic>
        <p:nvPicPr>
          <p:cNvPr id="207" name="Google Shape;207;p1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
        <p:cNvGrpSpPr/>
        <p:nvPr/>
      </p:nvGrpSpPr>
      <p:grpSpPr>
        <a:xfrm>
          <a:off x="0" y="0"/>
          <a:ext cx="0" cy="0"/>
          <a:chOff x="0" y="0"/>
          <a:chExt cx="0" cy="0"/>
        </a:xfrm>
      </p:grpSpPr>
      <p:sp>
        <p:nvSpPr>
          <p:cNvPr id="61" name="Google Shape;61;g1621ec54014_0_185"/>
          <p:cNvSpPr txBox="1"/>
          <p:nvPr/>
        </p:nvSpPr>
        <p:spPr>
          <a:xfrm>
            <a:off x="1258350" y="325075"/>
            <a:ext cx="62394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o" sz="2900" b="1" dirty="0">
                <a:solidFill>
                  <a:schemeClr val="lt1"/>
                </a:solidFill>
                <a:latin typeface="Cambria"/>
                <a:ea typeface="Cambria"/>
                <a:cs typeface="Cambria"/>
                <a:sym typeface="Cambria"/>
              </a:rPr>
              <a:t>Desember, vi har venta på deg!</a:t>
            </a:r>
            <a:endParaRPr sz="2900" b="1" dirty="0">
              <a:solidFill>
                <a:schemeClr val="lt1"/>
              </a:solidFill>
              <a:latin typeface="Cambria"/>
              <a:ea typeface="Cambria"/>
              <a:cs typeface="Cambria"/>
              <a:sym typeface="Cambria"/>
            </a:endParaRPr>
          </a:p>
        </p:txBody>
      </p:sp>
      <p:sp>
        <p:nvSpPr>
          <p:cNvPr id="62" name="Google Shape;62;g1621ec54014_0_185"/>
          <p:cNvSpPr txBox="1"/>
          <p:nvPr/>
        </p:nvSpPr>
        <p:spPr>
          <a:xfrm>
            <a:off x="368600" y="1409550"/>
            <a:ext cx="2684700" cy="34162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dirty="0">
                <a:solidFill>
                  <a:schemeClr val="lt1"/>
                </a:solidFill>
                <a:latin typeface="Cambria"/>
                <a:ea typeface="Cambria"/>
                <a:cs typeface="Cambria"/>
                <a:sym typeface="Cambria"/>
              </a:rPr>
              <a:t>Desember er her. </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lang="no" dirty="0">
              <a:solidFill>
                <a:schemeClr val="bg1"/>
              </a:solidFill>
              <a:latin typeface="Cambria"/>
              <a:ea typeface="Cambria"/>
              <a:cs typeface="Cambria"/>
              <a:sym typeface="Cambria"/>
            </a:endParaRPr>
          </a:p>
          <a:p>
            <a:pPr lvl="0" algn="l" rtl="0">
              <a:spcBef>
                <a:spcPts val="0"/>
              </a:spcBef>
              <a:spcAft>
                <a:spcPts val="0"/>
              </a:spcAft>
            </a:pPr>
            <a:r>
              <a:rPr lang="no" dirty="0">
                <a:solidFill>
                  <a:schemeClr val="bg1"/>
                </a:solidFill>
                <a:latin typeface="Cambria"/>
                <a:ea typeface="Cambria"/>
                <a:cs typeface="Cambria"/>
                <a:sym typeface="Cambria"/>
              </a:rPr>
              <a:t>- Kva likar du best ved denne </a:t>
            </a:r>
            <a:r>
              <a:rPr lang="no" dirty="0">
                <a:solidFill>
                  <a:schemeClr val="lt1"/>
                </a:solidFill>
                <a:latin typeface="Cambria"/>
                <a:ea typeface="Cambria"/>
                <a:cs typeface="Cambria"/>
                <a:sym typeface="Cambria"/>
              </a:rPr>
              <a:t>månaden?</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latin typeface="Cambria"/>
              <a:ea typeface="Cambria"/>
              <a:cs typeface="Cambria"/>
              <a:sym typeface="Cambria"/>
            </a:endParaRPr>
          </a:p>
          <a:p>
            <a:pPr marL="0" lvl="0" indent="0" algn="l" rtl="0">
              <a:spcBef>
                <a:spcPts val="0"/>
              </a:spcBef>
              <a:spcAft>
                <a:spcPts val="0"/>
              </a:spcAft>
              <a:buNone/>
            </a:pPr>
            <a:r>
              <a:rPr lang="no" dirty="0">
                <a:solidFill>
                  <a:schemeClr val="lt1"/>
                </a:solidFill>
                <a:latin typeface="Cambria"/>
                <a:ea typeface="Cambria"/>
                <a:cs typeface="Cambria"/>
                <a:sym typeface="Cambria"/>
              </a:rPr>
              <a:t>- Kva gler du deg til?</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latin typeface="Cambria"/>
              <a:ea typeface="Cambria"/>
              <a:cs typeface="Cambria"/>
              <a:sym typeface="Cambria"/>
            </a:endParaRPr>
          </a:p>
          <a:p>
            <a:pPr lvl="0" algn="l" rtl="0">
              <a:spcBef>
                <a:spcPts val="0"/>
              </a:spcBef>
              <a:spcAft>
                <a:spcPts val="0"/>
              </a:spcAft>
            </a:pPr>
            <a:r>
              <a:rPr lang="no" dirty="0">
                <a:solidFill>
                  <a:schemeClr val="lt1"/>
                </a:solidFill>
                <a:latin typeface="Cambria"/>
                <a:ea typeface="Cambria"/>
                <a:cs typeface="Cambria"/>
                <a:sym typeface="Cambria"/>
              </a:rPr>
              <a:t>- Kva skal til for at du skal ha det fint i desember?</a:t>
            </a:r>
          </a:p>
          <a:p>
            <a:pPr lvl="0" algn="l" rtl="0">
              <a:spcBef>
                <a:spcPts val="0"/>
              </a:spcBef>
              <a:spcAft>
                <a:spcPts val="0"/>
              </a:spcAft>
            </a:pPr>
            <a:endParaRPr lang="no" dirty="0">
              <a:solidFill>
                <a:schemeClr val="lt1"/>
              </a:solidFill>
              <a:latin typeface="Cambria"/>
              <a:ea typeface="Cambria"/>
              <a:cs typeface="Cambria"/>
              <a:sym typeface="Cambria"/>
            </a:endParaRPr>
          </a:p>
          <a:p>
            <a:pPr lvl="0" algn="l" rtl="0">
              <a:spcBef>
                <a:spcPts val="0"/>
              </a:spcBef>
              <a:spcAft>
                <a:spcPts val="0"/>
              </a:spcAft>
            </a:pPr>
            <a:r>
              <a:rPr lang="no" dirty="0">
                <a:solidFill>
                  <a:schemeClr val="lt1"/>
                </a:solidFill>
                <a:latin typeface="Cambria"/>
                <a:ea typeface="Cambria"/>
                <a:cs typeface="Cambria"/>
                <a:sym typeface="Cambria"/>
              </a:rPr>
              <a:t>- Korleis kan du gjere tida som vi har i vente, best mogleg for dei rundt deg?</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endParaRPr dirty="0">
              <a:solidFill>
                <a:schemeClr val="lt1"/>
              </a:solidFill>
            </a:endParaRPr>
          </a:p>
        </p:txBody>
      </p:sp>
      <p:sp>
        <p:nvSpPr>
          <p:cNvPr id="63" name="Google Shape;63;g1621ec54014_0_185"/>
          <p:cNvSpPr txBox="1"/>
          <p:nvPr/>
        </p:nvSpPr>
        <p:spPr>
          <a:xfrm>
            <a:off x="146800" y="94350"/>
            <a:ext cx="1761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500" i="1">
                <a:solidFill>
                  <a:schemeClr val="lt1"/>
                </a:solidFill>
                <a:latin typeface="Cambria"/>
                <a:ea typeface="Cambria"/>
                <a:cs typeface="Cambria"/>
                <a:sym typeface="Cambria"/>
              </a:rPr>
              <a:t>Innleiing</a:t>
            </a:r>
            <a:endParaRPr sz="1500" i="1">
              <a:solidFill>
                <a:schemeClr val="lt1"/>
              </a:solidFill>
              <a:latin typeface="Cambria"/>
              <a:ea typeface="Cambria"/>
              <a:cs typeface="Cambria"/>
              <a:sym typeface="Cambria"/>
            </a:endParaRPr>
          </a:p>
        </p:txBody>
      </p:sp>
      <p:pic>
        <p:nvPicPr>
          <p:cNvPr id="2" name="Media på Internett 1" title="Virtual Bonfire with Crackling Fire Sounds (Full HD)">
            <a:hlinkClick r:id="" action="ppaction://media"/>
            <a:extLst>
              <a:ext uri="{FF2B5EF4-FFF2-40B4-BE49-F238E27FC236}">
                <a16:creationId xmlns:a16="http://schemas.microsoft.com/office/drawing/2014/main" id="{666F4C0D-AFC1-4DF5-927E-D076C7CEFCBA}"/>
              </a:ext>
            </a:extLst>
          </p:cNvPr>
          <p:cNvPicPr>
            <a:picLocks noRot="1" noChangeAspect="1"/>
          </p:cNvPicPr>
          <p:nvPr>
            <a:videoFile r:link="rId1"/>
          </p:nvPr>
        </p:nvPicPr>
        <p:blipFill>
          <a:blip r:embed="rId4"/>
          <a:stretch>
            <a:fillRect/>
          </a:stretch>
        </p:blipFill>
        <p:spPr>
          <a:xfrm>
            <a:off x="3189930" y="1409550"/>
            <a:ext cx="5486400" cy="30998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1"/>
          <p:cNvPicPr preferRelativeResize="0"/>
          <p:nvPr/>
        </p:nvPicPr>
        <p:blipFill rotWithShape="1">
          <a:blip r:embed="rId3">
            <a:alphaModFix/>
          </a:blip>
          <a:srcRect/>
          <a:stretch/>
        </p:blipFill>
        <p:spPr>
          <a:xfrm>
            <a:off x="-19650" y="0"/>
            <a:ext cx="9143998" cy="5143499"/>
          </a:xfrm>
          <a:prstGeom prst="rect">
            <a:avLst/>
          </a:prstGeom>
          <a:noFill/>
          <a:ln>
            <a:noFill/>
          </a:ln>
        </p:spPr>
      </p:pic>
      <p:sp>
        <p:nvSpPr>
          <p:cNvPr id="186" name="Google Shape;186;p11"/>
          <p:cNvSpPr txBox="1">
            <a:spLocks noGrp="1"/>
          </p:cNvSpPr>
          <p:nvPr>
            <p:ph type="body" idx="1"/>
          </p:nvPr>
        </p:nvSpPr>
        <p:spPr>
          <a:xfrm>
            <a:off x="2539121" y="1549125"/>
            <a:ext cx="4065757" cy="3416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r>
              <a:rPr lang="no" b="1" dirty="0">
                <a:solidFill>
                  <a:schemeClr val="dk1"/>
                </a:solidFill>
              </a:rPr>
              <a:t>Skriv kva oppskrifta på ein kjekk juleferie er for deg. Oppskrifta må ha minst seks ingrediensar. </a:t>
            </a:r>
            <a:endParaRPr b="1" dirty="0">
              <a:solidFill>
                <a:schemeClr val="dk1"/>
              </a:solidFill>
            </a:endParaRPr>
          </a:p>
          <a:p>
            <a:pPr marL="0" lvl="0" indent="0" algn="l" rtl="0">
              <a:lnSpc>
                <a:spcPct val="115000"/>
              </a:lnSpc>
              <a:spcBef>
                <a:spcPts val="1200"/>
              </a:spcBef>
              <a:spcAft>
                <a:spcPts val="0"/>
              </a:spcAft>
              <a:buSzPts val="1800"/>
              <a:buNone/>
            </a:pPr>
            <a:r>
              <a:rPr lang="no" b="1" dirty="0">
                <a:solidFill>
                  <a:schemeClr val="dk1"/>
                </a:solidFill>
              </a:rPr>
              <a:t>Døme:</a:t>
            </a:r>
            <a:endParaRPr b="1" dirty="0">
              <a:solidFill>
                <a:schemeClr val="dk1"/>
              </a:solidFill>
            </a:endParaRPr>
          </a:p>
          <a:p>
            <a:pPr marL="457200" lvl="0" indent="-342900" algn="l" rtl="0">
              <a:lnSpc>
                <a:spcPct val="115000"/>
              </a:lnSpc>
              <a:spcBef>
                <a:spcPts val="1200"/>
              </a:spcBef>
              <a:spcAft>
                <a:spcPts val="0"/>
              </a:spcAft>
              <a:buClr>
                <a:schemeClr val="dk1"/>
              </a:buClr>
              <a:buSzPts val="1800"/>
              <a:buChar char="-"/>
            </a:pPr>
            <a:r>
              <a:rPr lang="no" dirty="0">
                <a:solidFill>
                  <a:schemeClr val="dk1"/>
                </a:solidFill>
              </a:rPr>
              <a:t>To koppar med seine frukostar</a:t>
            </a:r>
            <a:endParaRPr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no" dirty="0">
                <a:solidFill>
                  <a:schemeClr val="dk1"/>
                </a:solidFill>
              </a:rPr>
              <a:t>Seks store skeier med dataspeling med venar</a:t>
            </a:r>
          </a:p>
          <a:p>
            <a:pPr>
              <a:lnSpc>
                <a:spcPct val="114999"/>
              </a:lnSpc>
              <a:buClr>
                <a:schemeClr val="dk1"/>
              </a:buClr>
              <a:buChar char="-"/>
            </a:pPr>
            <a:r>
              <a:rPr lang="no" dirty="0">
                <a:solidFill>
                  <a:schemeClr val="dk1"/>
                </a:solidFill>
              </a:rPr>
              <a:t>?</a:t>
            </a:r>
          </a:p>
          <a:p>
            <a:pPr>
              <a:lnSpc>
                <a:spcPct val="114999"/>
              </a:lnSpc>
              <a:buClr>
                <a:schemeClr val="dk1"/>
              </a:buClr>
              <a:buChar char="-"/>
            </a:pPr>
            <a:r>
              <a:rPr lang="no" dirty="0">
                <a:solidFill>
                  <a:schemeClr val="dk1"/>
                </a:solidFill>
              </a:rPr>
              <a:t>?</a:t>
            </a:r>
          </a:p>
          <a:p>
            <a:pPr>
              <a:lnSpc>
                <a:spcPct val="114999"/>
              </a:lnSpc>
              <a:buClr>
                <a:schemeClr val="dk1"/>
              </a:buClr>
              <a:buChar char="-"/>
            </a:pPr>
            <a:r>
              <a:rPr lang="no" dirty="0">
                <a:solidFill>
                  <a:schemeClr val="dk1"/>
                </a:solidFill>
              </a:rPr>
              <a:t>?</a:t>
            </a:r>
          </a:p>
          <a:p>
            <a:pPr>
              <a:lnSpc>
                <a:spcPct val="114999"/>
              </a:lnSpc>
              <a:buClr>
                <a:schemeClr val="dk1"/>
              </a:buClr>
              <a:buChar char="-"/>
            </a:pPr>
            <a:r>
              <a:rPr lang="no" dirty="0">
                <a:solidFill>
                  <a:schemeClr val="dk1"/>
                </a:solidFill>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8"/>
        <p:cNvGrpSpPr/>
        <p:nvPr/>
      </p:nvGrpSpPr>
      <p:grpSpPr>
        <a:xfrm>
          <a:off x="0" y="0"/>
          <a:ext cx="0" cy="0"/>
          <a:chOff x="0" y="0"/>
          <a:chExt cx="0" cy="0"/>
        </a:xfrm>
      </p:grpSpPr>
      <p:pic>
        <p:nvPicPr>
          <p:cNvPr id="219" name="Google Shape;219;g1621ec54014_0_25"/>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20" name="Google Shape;220;g1621ec54014_0_25"/>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10</a:t>
            </a:r>
            <a:endParaRPr sz="5100">
              <a:solidFill>
                <a:schemeClr val="lt1"/>
              </a:solidFill>
              <a:latin typeface="EB Garamond"/>
              <a:ea typeface="EB Garamond"/>
              <a:cs typeface="EB Garamond"/>
              <a:sym typeface="EB Garamond"/>
            </a:endParaRPr>
          </a:p>
        </p:txBody>
      </p:sp>
      <p:pic>
        <p:nvPicPr>
          <p:cNvPr id="221" name="Google Shape;221;g1621ec54014_0_25"/>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9D95247-2E3D-9173-5EDC-87E2CB77DA25}"/>
              </a:ext>
            </a:extLst>
          </p:cNvPr>
          <p:cNvSpPr>
            <a:spLocks noGrp="1"/>
          </p:cNvSpPr>
          <p:nvPr>
            <p:ph type="body" idx="1"/>
          </p:nvPr>
        </p:nvSpPr>
        <p:spPr/>
        <p:txBody>
          <a:bodyPr/>
          <a:lstStyle/>
          <a:p>
            <a:endParaRPr lang="nb-NO"/>
          </a:p>
        </p:txBody>
      </p:sp>
      <p:pic>
        <p:nvPicPr>
          <p:cNvPr id="4" name="Bilde 4" descr="Et bilde som inneholder utendørs, tre, snø, person&#10;&#10;Automatisk generert beskrivelse">
            <a:extLst>
              <a:ext uri="{FF2B5EF4-FFF2-40B4-BE49-F238E27FC236}">
                <a16:creationId xmlns:a16="http://schemas.microsoft.com/office/drawing/2014/main" id="{692D942D-6E28-A91C-0391-8696A3EF68D2}"/>
              </a:ext>
            </a:extLst>
          </p:cNvPr>
          <p:cNvPicPr>
            <a:picLocks noChangeAspect="1"/>
          </p:cNvPicPr>
          <p:nvPr/>
        </p:nvPicPr>
        <p:blipFill>
          <a:blip r:embed="rId3"/>
          <a:stretch>
            <a:fillRect/>
          </a:stretch>
        </p:blipFill>
        <p:spPr>
          <a:xfrm>
            <a:off x="1646" y="-468209"/>
            <a:ext cx="9231162" cy="6145701"/>
          </a:xfrm>
          <a:prstGeom prst="rect">
            <a:avLst/>
          </a:prstGeom>
        </p:spPr>
      </p:pic>
      <p:sp>
        <p:nvSpPr>
          <p:cNvPr id="5" name="TekstSylinder 4">
            <a:extLst>
              <a:ext uri="{FF2B5EF4-FFF2-40B4-BE49-F238E27FC236}">
                <a16:creationId xmlns:a16="http://schemas.microsoft.com/office/drawing/2014/main" id="{C7279EFA-32FF-89D5-4A05-E7DA54DAD747}"/>
              </a:ext>
            </a:extLst>
          </p:cNvPr>
          <p:cNvSpPr txBox="1"/>
          <p:nvPr/>
        </p:nvSpPr>
        <p:spPr>
          <a:xfrm>
            <a:off x="4892698" y="1471921"/>
            <a:ext cx="2129762" cy="310854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dirty="0"/>
              <a:t>Du kjenner mobilen vibrere svakt i lomma, så du tek han opp. Namnet som står på skjermen, får hjartet til å banke hardt i brystet. </a:t>
            </a:r>
          </a:p>
          <a:p>
            <a:endParaRPr lang="en-US" dirty="0"/>
          </a:p>
          <a:p>
            <a:r>
              <a:rPr lang="nn-NO" dirty="0"/>
              <a:t>Kven har sendt deg meldinga? Kva står i ho, og kva skal du svare? Skriv vidare på meldingsutvekslinga mellom deg og mottakaren.</a:t>
            </a:r>
            <a:endParaRPr lang="nn-NO" dirty="0">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5"/>
        <p:cNvGrpSpPr/>
        <p:nvPr/>
      </p:nvGrpSpPr>
      <p:grpSpPr>
        <a:xfrm>
          <a:off x="0" y="0"/>
          <a:ext cx="0" cy="0"/>
          <a:chOff x="0" y="0"/>
          <a:chExt cx="0" cy="0"/>
        </a:xfrm>
      </p:grpSpPr>
      <p:pic>
        <p:nvPicPr>
          <p:cNvPr id="256" name="Google Shape;256;g1621ec54014_0_19"/>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57" name="Google Shape;257;g1621ec54014_0_19"/>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11</a:t>
            </a:r>
            <a:endParaRPr sz="5100">
              <a:solidFill>
                <a:schemeClr val="lt1"/>
              </a:solidFill>
              <a:latin typeface="EB Garamond"/>
              <a:ea typeface="EB Garamond"/>
              <a:cs typeface="EB Garamond"/>
              <a:sym typeface="EB Garamond"/>
            </a:endParaRPr>
          </a:p>
        </p:txBody>
      </p:sp>
      <p:pic>
        <p:nvPicPr>
          <p:cNvPr id="258" name="Google Shape;258;g1621ec54014_0_19"/>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5"/>
          <p:cNvPicPr preferRelativeResize="0"/>
          <p:nvPr/>
        </p:nvPicPr>
        <p:blipFill rotWithShape="1">
          <a:blip r:embed="rId3">
            <a:alphaModFix/>
          </a:blip>
          <a:srcRect/>
          <a:stretch/>
        </p:blipFill>
        <p:spPr>
          <a:xfrm rot="-5400000">
            <a:off x="1236147" y="-1433798"/>
            <a:ext cx="6708000" cy="9277050"/>
          </a:xfrm>
          <a:prstGeom prst="rect">
            <a:avLst/>
          </a:prstGeom>
          <a:noFill/>
          <a:ln>
            <a:noFill/>
          </a:ln>
        </p:spPr>
      </p:pic>
      <p:pic>
        <p:nvPicPr>
          <p:cNvPr id="213" name="Google Shape;213;p15"/>
          <p:cNvPicPr preferRelativeResize="0"/>
          <p:nvPr/>
        </p:nvPicPr>
        <p:blipFill rotWithShape="1">
          <a:blip r:embed="rId4">
            <a:alphaModFix/>
          </a:blip>
          <a:srcRect/>
          <a:stretch/>
        </p:blipFill>
        <p:spPr>
          <a:xfrm>
            <a:off x="5237250" y="-258525"/>
            <a:ext cx="3770675" cy="5656026"/>
          </a:xfrm>
          <a:prstGeom prst="rect">
            <a:avLst/>
          </a:prstGeom>
          <a:noFill/>
          <a:ln>
            <a:noFill/>
          </a:ln>
        </p:spPr>
      </p:pic>
      <p:sp>
        <p:nvSpPr>
          <p:cNvPr id="214" name="Google Shape;214;p15"/>
          <p:cNvSpPr txBox="1"/>
          <p:nvPr/>
        </p:nvSpPr>
        <p:spPr>
          <a:xfrm>
            <a:off x="679325" y="1639025"/>
            <a:ext cx="5337600" cy="17547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no" sz="1700" b="0" i="0" u="none" strike="noStrike" cap="none">
                <a:solidFill>
                  <a:srgbClr val="000000"/>
                </a:solidFill>
                <a:latin typeface="Cambria"/>
                <a:ea typeface="Cambria"/>
                <a:cs typeface="Cambria"/>
                <a:sym typeface="Cambria"/>
              </a:rPr>
              <a:t>Ein dag du går til skulen, oppdagar du at nokon har gått foran deg i snøen. Avtrykka er markerte og tydelege, og ser heilt ferske ut. Du bestemmer deg for å heller følgje fotspora enn å gå på skulen. </a:t>
            </a:r>
            <a:endParaRPr sz="17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r>
              <a:rPr lang="no" sz="1700" b="0" i="0" u="none" strike="noStrike" cap="none">
                <a:solidFill>
                  <a:srgbClr val="000000"/>
                </a:solidFill>
                <a:latin typeface="Cambria"/>
                <a:ea typeface="Cambria"/>
                <a:cs typeface="Cambria"/>
                <a:sym typeface="Cambria"/>
              </a:rPr>
              <a:t>Skriv kva som skjer når du følgjer fotspora.</a:t>
            </a:r>
            <a:endParaRPr sz="1700" b="0" i="0" u="none" strike="noStrike" cap="none">
              <a:solidFill>
                <a:srgbClr val="000000"/>
              </a:solidFill>
              <a:latin typeface="Cambria"/>
              <a:ea typeface="Cambria"/>
              <a:cs typeface="Cambria"/>
              <a:sym typeface="Cambr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1"/>
        <p:cNvGrpSpPr/>
        <p:nvPr/>
      </p:nvGrpSpPr>
      <p:grpSpPr>
        <a:xfrm>
          <a:off x="0" y="0"/>
          <a:ext cx="0" cy="0"/>
          <a:chOff x="0" y="0"/>
          <a:chExt cx="0" cy="0"/>
        </a:xfrm>
      </p:grpSpPr>
      <p:pic>
        <p:nvPicPr>
          <p:cNvPr id="272" name="Google Shape;272;p1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73" name="Google Shape;273;p1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12</a:t>
            </a:r>
            <a:endParaRPr sz="5100">
              <a:solidFill>
                <a:schemeClr val="lt1"/>
              </a:solidFill>
              <a:latin typeface="EB Garamond"/>
              <a:ea typeface="EB Garamond"/>
              <a:cs typeface="EB Garamond"/>
              <a:sym typeface="EB Garamond"/>
            </a:endParaRPr>
          </a:p>
        </p:txBody>
      </p:sp>
      <p:pic>
        <p:nvPicPr>
          <p:cNvPr id="274" name="Google Shape;274;p1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2"/>
        <p:cNvGrpSpPr/>
        <p:nvPr/>
      </p:nvGrpSpPr>
      <p:grpSpPr>
        <a:xfrm>
          <a:off x="0" y="0"/>
          <a:ext cx="0" cy="0"/>
          <a:chOff x="0" y="0"/>
          <a:chExt cx="0" cy="0"/>
        </a:xfrm>
      </p:grpSpPr>
      <p:pic>
        <p:nvPicPr>
          <p:cNvPr id="263" name="Google Shape;263;g1621ec54014_0_49"/>
          <p:cNvPicPr preferRelativeResize="0"/>
          <p:nvPr/>
        </p:nvPicPr>
        <p:blipFill rotWithShape="1">
          <a:blip r:embed="rId4">
            <a:alphaModFix/>
          </a:blip>
          <a:srcRect/>
          <a:stretch/>
        </p:blipFill>
        <p:spPr>
          <a:xfrm>
            <a:off x="7373475" y="3543925"/>
            <a:ext cx="1676150" cy="1676150"/>
          </a:xfrm>
          <a:prstGeom prst="rect">
            <a:avLst/>
          </a:prstGeom>
          <a:noFill/>
          <a:ln>
            <a:noFill/>
          </a:ln>
        </p:spPr>
      </p:pic>
      <p:sp>
        <p:nvSpPr>
          <p:cNvPr id="264" name="Google Shape;264;g1621ec54014_0_49"/>
          <p:cNvSpPr txBox="1">
            <a:spLocks noGrp="1"/>
          </p:cNvSpPr>
          <p:nvPr>
            <p:ph type="body" idx="1"/>
          </p:nvPr>
        </p:nvSpPr>
        <p:spPr>
          <a:xfrm>
            <a:off x="202500" y="713550"/>
            <a:ext cx="4327500" cy="40683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20000"/>
              </a:lnSpc>
              <a:spcBef>
                <a:spcPts val="0"/>
              </a:spcBef>
              <a:spcAft>
                <a:spcPts val="0"/>
              </a:spcAft>
              <a:buClr>
                <a:schemeClr val="dk1"/>
              </a:buClr>
              <a:buSzPct val="32352"/>
              <a:buFont typeface="Arial"/>
              <a:buNone/>
            </a:pPr>
            <a:r>
              <a:rPr lang="no" sz="3400" dirty="0">
                <a:solidFill>
                  <a:srgbClr val="FFFFFF"/>
                </a:solidFill>
                <a:latin typeface="Lora"/>
                <a:ea typeface="Lora"/>
                <a:cs typeface="Lora"/>
                <a:sym typeface="Lora"/>
              </a:rPr>
              <a:t>Samtalepunkt</a:t>
            </a:r>
            <a:endParaRPr sz="3400" dirty="0">
              <a:solidFill>
                <a:srgbClr val="FFFFFF"/>
              </a:solidFill>
              <a:latin typeface="Lora"/>
              <a:ea typeface="Lora"/>
              <a:cs typeface="Lora"/>
              <a:sym typeface="Lora"/>
            </a:endParaRPr>
          </a:p>
          <a:p>
            <a:pPr marL="0" lvl="0" indent="0" algn="l" rtl="0">
              <a:lnSpc>
                <a:spcPct val="166670"/>
              </a:lnSpc>
              <a:spcBef>
                <a:spcPts val="900"/>
              </a:spcBef>
              <a:spcAft>
                <a:spcPts val="0"/>
              </a:spcAft>
              <a:buClr>
                <a:schemeClr val="dk1"/>
              </a:buClr>
              <a:buSzPct val="100000"/>
              <a:buFont typeface="Arial"/>
              <a:buNone/>
            </a:pPr>
            <a:r>
              <a:rPr lang="no" sz="1100" b="1" dirty="0">
                <a:solidFill>
                  <a:srgbClr val="FFFFFF"/>
                </a:solidFill>
              </a:rPr>
              <a:t> </a:t>
            </a:r>
            <a:r>
              <a:rPr lang="no" sz="1500" dirty="0">
                <a:solidFill>
                  <a:srgbClr val="FFFFFF"/>
                </a:solidFill>
                <a:latin typeface="Lora"/>
                <a:ea typeface="Lora"/>
                <a:cs typeface="Lora"/>
                <a:sym typeface="Lora"/>
              </a:rPr>
              <a:t>1. Kva er den aller finaste julesongen du veit om? Kva er det som gjer songen så fin, synest du?</a:t>
            </a:r>
            <a:endParaRPr sz="1500" dirty="0">
              <a:solidFill>
                <a:srgbClr val="FFFFFF"/>
              </a:solidFill>
              <a:latin typeface="Lora"/>
              <a:ea typeface="Lora"/>
              <a:cs typeface="Lora"/>
              <a:sym typeface="Lora"/>
            </a:endParaRPr>
          </a:p>
          <a:p>
            <a:pPr marL="0" lvl="0" indent="0" algn="l" rtl="0">
              <a:lnSpc>
                <a:spcPct val="125000"/>
              </a:lnSpc>
              <a:spcBef>
                <a:spcPts val="1200"/>
              </a:spcBef>
              <a:spcAft>
                <a:spcPts val="0"/>
              </a:spcAft>
              <a:buClr>
                <a:schemeClr val="dk1"/>
              </a:buClr>
              <a:buSzPct val="73333"/>
              <a:buFont typeface="Arial"/>
              <a:buNone/>
            </a:pPr>
            <a:r>
              <a:rPr lang="no" sz="1500" dirty="0">
                <a:solidFill>
                  <a:srgbClr val="FFFFFF"/>
                </a:solidFill>
                <a:latin typeface="Lora"/>
                <a:ea typeface="Lora"/>
                <a:cs typeface="Lora"/>
                <a:sym typeface="Lora"/>
              </a:rPr>
              <a:t>2. Songen du nettopp høyrde, heiter «Falle til ro». Om du sjølv måtte skrive ein julesong, kva hadde tittelen vore? Kva hadde songen handla om og kvifor? </a:t>
            </a:r>
            <a:endParaRPr sz="1500" dirty="0">
              <a:solidFill>
                <a:srgbClr val="FFFFFF"/>
              </a:solidFill>
              <a:latin typeface="Lora"/>
              <a:ea typeface="Lora"/>
              <a:cs typeface="Lora"/>
              <a:sym typeface="Lora"/>
            </a:endParaRPr>
          </a:p>
          <a:p>
            <a:pPr marL="0" lvl="0" indent="0" algn="l" rtl="0">
              <a:lnSpc>
                <a:spcPct val="125000"/>
              </a:lnSpc>
              <a:spcBef>
                <a:spcPts val="1200"/>
              </a:spcBef>
              <a:spcAft>
                <a:spcPts val="0"/>
              </a:spcAft>
              <a:buClr>
                <a:schemeClr val="dk1"/>
              </a:buClr>
              <a:buSzPct val="73333"/>
              <a:buFont typeface="Arial"/>
              <a:buNone/>
            </a:pPr>
            <a:r>
              <a:rPr lang="no" sz="1500" dirty="0">
                <a:solidFill>
                  <a:srgbClr val="FFFFFF"/>
                </a:solidFill>
                <a:latin typeface="Lora"/>
                <a:ea typeface="Lora"/>
                <a:cs typeface="Lora"/>
                <a:sym typeface="Lora"/>
              </a:rPr>
              <a:t>Om klassa har tid: Lag ei kåring over dei beste julesongane, og lag ei eiga julespeleliste for klassa. Kanskje er det ein elev i klassa som vil ta på seg ansvaret for å utforme lista?</a:t>
            </a:r>
            <a:endParaRPr sz="1500" dirty="0">
              <a:solidFill>
                <a:srgbClr val="FFFFFF"/>
              </a:solidFill>
              <a:latin typeface="Lora"/>
              <a:ea typeface="Lora"/>
              <a:cs typeface="Lora"/>
              <a:sym typeface="Lora"/>
            </a:endParaRPr>
          </a:p>
          <a:p>
            <a:pPr marL="0" lvl="0" indent="0" algn="l" rtl="0">
              <a:lnSpc>
                <a:spcPct val="115000"/>
              </a:lnSpc>
              <a:spcBef>
                <a:spcPts val="0"/>
              </a:spcBef>
              <a:spcAft>
                <a:spcPts val="1200"/>
              </a:spcAft>
              <a:buSzPct val="35294"/>
              <a:buNone/>
            </a:pPr>
            <a:endParaRPr sz="5100" dirty="0">
              <a:solidFill>
                <a:schemeClr val="lt1"/>
              </a:solidFill>
              <a:latin typeface="EB Garamond"/>
              <a:ea typeface="EB Garamond"/>
              <a:cs typeface="EB Garamond"/>
              <a:sym typeface="EB Garamond"/>
            </a:endParaRPr>
          </a:p>
        </p:txBody>
      </p:sp>
      <p:pic>
        <p:nvPicPr>
          <p:cNvPr id="265" name="Google Shape;265;g1621ec54014_0_49"/>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267" name="Google Shape;267;g1621ec54014_0_49"/>
          <p:cNvSpPr txBox="1"/>
          <p:nvPr/>
        </p:nvSpPr>
        <p:spPr>
          <a:xfrm>
            <a:off x="209725" y="178275"/>
            <a:ext cx="3743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no" sz="1200" i="1" dirty="0">
                <a:solidFill>
                  <a:schemeClr val="lt1"/>
                </a:solidFill>
                <a:latin typeface="Cambria"/>
                <a:ea typeface="Cambria"/>
                <a:cs typeface="Cambria"/>
                <a:sym typeface="Cambria"/>
              </a:rPr>
              <a:t>Julesong med samtalepunkt som kan brukast i klasserommet.</a:t>
            </a:r>
            <a:endParaRPr dirty="0"/>
          </a:p>
        </p:txBody>
      </p:sp>
      <p:pic>
        <p:nvPicPr>
          <p:cNvPr id="2" name="Media på Internett 1" title="Eva Weel Skram - Falle til ro (Offisiell Musikkvideo)">
            <a:hlinkClick r:id="" action="ppaction://media"/>
            <a:extLst>
              <a:ext uri="{FF2B5EF4-FFF2-40B4-BE49-F238E27FC236}">
                <a16:creationId xmlns:a16="http://schemas.microsoft.com/office/drawing/2014/main" id="{8F95AE75-3431-47CF-B70A-A7774428958D}"/>
              </a:ext>
            </a:extLst>
          </p:cNvPr>
          <p:cNvPicPr>
            <a:picLocks noRot="1" noChangeAspect="1"/>
          </p:cNvPicPr>
          <p:nvPr>
            <a:videoFile r:link="rId1"/>
          </p:nvPr>
        </p:nvPicPr>
        <p:blipFill>
          <a:blip r:embed="rId6"/>
          <a:stretch>
            <a:fillRect/>
          </a:stretch>
        </p:blipFill>
        <p:spPr>
          <a:xfrm>
            <a:off x="4596391" y="862960"/>
            <a:ext cx="4439742" cy="2508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5"/>
        <p:cNvGrpSpPr/>
        <p:nvPr/>
      </p:nvGrpSpPr>
      <p:grpSpPr>
        <a:xfrm>
          <a:off x="0" y="0"/>
          <a:ext cx="0" cy="0"/>
          <a:chOff x="0" y="0"/>
          <a:chExt cx="0" cy="0"/>
        </a:xfrm>
      </p:grpSpPr>
      <p:pic>
        <p:nvPicPr>
          <p:cNvPr id="286" name="Google Shape;286;p18"/>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287" name="Google Shape;287;p18"/>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13</a:t>
            </a:r>
            <a:endParaRPr sz="5100">
              <a:solidFill>
                <a:schemeClr val="lt1"/>
              </a:solidFill>
              <a:latin typeface="EB Garamond"/>
              <a:ea typeface="EB Garamond"/>
              <a:cs typeface="EB Garamond"/>
              <a:sym typeface="EB Garamond"/>
            </a:endParaRPr>
          </a:p>
        </p:txBody>
      </p:sp>
      <p:pic>
        <p:nvPicPr>
          <p:cNvPr id="288" name="Google Shape;288;p18"/>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308" name="Google Shape;308;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309" name="Google Shape;309;p21"/>
          <p:cNvPicPr preferRelativeResize="0"/>
          <p:nvPr/>
        </p:nvPicPr>
        <p:blipFill rotWithShape="1">
          <a:blip r:embed="rId3">
            <a:alphaModFix/>
          </a:blip>
          <a:srcRect/>
          <a:stretch/>
        </p:blipFill>
        <p:spPr>
          <a:xfrm>
            <a:off x="35600" y="0"/>
            <a:ext cx="9108398" cy="5143499"/>
          </a:xfrm>
          <a:prstGeom prst="rect">
            <a:avLst/>
          </a:prstGeom>
          <a:noFill/>
          <a:ln>
            <a:noFill/>
          </a:ln>
        </p:spPr>
      </p:pic>
      <p:pic>
        <p:nvPicPr>
          <p:cNvPr id="310" name="Google Shape;310;p21"/>
          <p:cNvPicPr preferRelativeResize="0"/>
          <p:nvPr/>
        </p:nvPicPr>
        <p:blipFill rotWithShape="1">
          <a:blip r:embed="rId4">
            <a:alphaModFix/>
          </a:blip>
          <a:srcRect/>
          <a:stretch/>
        </p:blipFill>
        <p:spPr>
          <a:xfrm>
            <a:off x="12" y="-35600"/>
            <a:ext cx="3510375" cy="5143499"/>
          </a:xfrm>
          <a:prstGeom prst="rect">
            <a:avLst/>
          </a:prstGeom>
          <a:noFill/>
          <a:ln>
            <a:noFill/>
          </a:ln>
        </p:spPr>
      </p:pic>
      <p:sp>
        <p:nvSpPr>
          <p:cNvPr id="311" name="Google Shape;311;p21"/>
          <p:cNvSpPr txBox="1"/>
          <p:nvPr/>
        </p:nvSpPr>
        <p:spPr>
          <a:xfrm>
            <a:off x="4271425" y="1017725"/>
            <a:ext cx="3969000" cy="306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no" sz="1700" b="0" i="0" u="none" strike="noStrike" cap="none">
                <a:solidFill>
                  <a:schemeClr val="lt1"/>
                </a:solidFill>
                <a:latin typeface="Cambria"/>
                <a:ea typeface="Cambria"/>
                <a:cs typeface="Cambria"/>
                <a:sym typeface="Cambria"/>
              </a:rPr>
              <a:t>Desemberstormen herjar utanfor vindauget. Du har nettopp kome heim frå trening, og er både sliten, trøytt og litt kald. I det du legg deg på sofaen, kryp denne krabaten opp og finn seg til rette på brystet ditt.</a:t>
            </a:r>
            <a:endParaRPr sz="1700" b="0" i="0" u="none" strike="noStrike" cap="none">
              <a:solidFill>
                <a:schemeClr val="lt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r>
              <a:rPr lang="no" sz="1700" b="0" i="0" u="none" strike="noStrike" cap="none">
                <a:solidFill>
                  <a:schemeClr val="lt1"/>
                </a:solidFill>
                <a:latin typeface="Cambria"/>
                <a:ea typeface="Cambria"/>
                <a:cs typeface="Cambria"/>
                <a:sym typeface="Cambria"/>
              </a:rPr>
              <a:t>Prøv å skildre kjensla det gjev deg å ha hunden på brystet. </a:t>
            </a:r>
            <a:endParaRPr sz="1700" b="0" i="0" u="none" strike="noStrike" cap="none">
              <a:solidFill>
                <a:schemeClr val="lt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mbria"/>
              <a:ea typeface="Cambria"/>
              <a:cs typeface="Cambria"/>
              <a:sym typeface="Cambr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9"/>
        <p:cNvGrpSpPr/>
        <p:nvPr/>
      </p:nvGrpSpPr>
      <p:grpSpPr>
        <a:xfrm>
          <a:off x="0" y="0"/>
          <a:ext cx="0" cy="0"/>
          <a:chOff x="0" y="0"/>
          <a:chExt cx="0" cy="0"/>
        </a:xfrm>
      </p:grpSpPr>
      <p:pic>
        <p:nvPicPr>
          <p:cNvPr id="300" name="Google Shape;300;p2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01" name="Google Shape;301;p2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14</a:t>
            </a:r>
            <a:endParaRPr sz="5100">
              <a:solidFill>
                <a:schemeClr val="lt1"/>
              </a:solidFill>
              <a:latin typeface="EB Garamond"/>
              <a:ea typeface="EB Garamond"/>
              <a:cs typeface="EB Garamond"/>
              <a:sym typeface="EB Garamond"/>
            </a:endParaRPr>
          </a:p>
        </p:txBody>
      </p:sp>
      <p:pic>
        <p:nvPicPr>
          <p:cNvPr id="302" name="Google Shape;302;p2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8"/>
        <p:cNvGrpSpPr/>
        <p:nvPr/>
      </p:nvGrpSpPr>
      <p:grpSpPr>
        <a:xfrm>
          <a:off x="0" y="0"/>
          <a:ext cx="0" cy="0"/>
          <a:chOff x="0" y="0"/>
          <a:chExt cx="0" cy="0"/>
        </a:xfrm>
      </p:grpSpPr>
      <p:pic>
        <p:nvPicPr>
          <p:cNvPr id="69" name="Google Shape;69;p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70" name="Google Shape;70;p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a:t>
            </a:r>
            <a:endParaRPr sz="5100">
              <a:solidFill>
                <a:schemeClr val="lt1"/>
              </a:solidFill>
              <a:latin typeface="EB Garamond"/>
              <a:ea typeface="EB Garamond"/>
              <a:cs typeface="EB Garamond"/>
              <a:sym typeface="EB Garamond"/>
            </a:endParaRPr>
          </a:p>
        </p:txBody>
      </p:sp>
      <p:pic>
        <p:nvPicPr>
          <p:cNvPr id="71" name="Google Shape;71;p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5">
          <a:extLst>
            <a:ext uri="{FF2B5EF4-FFF2-40B4-BE49-F238E27FC236}">
              <a16:creationId xmlns:a16="http://schemas.microsoft.com/office/drawing/2014/main" id="{5ABD185E-1C8F-6A11-C803-436194075784}"/>
            </a:ext>
          </a:extLst>
        </p:cNvPr>
        <p:cNvGrpSpPr/>
        <p:nvPr/>
      </p:nvGrpSpPr>
      <p:grpSpPr>
        <a:xfrm>
          <a:off x="0" y="0"/>
          <a:ext cx="0" cy="0"/>
          <a:chOff x="0" y="0"/>
          <a:chExt cx="0" cy="0"/>
        </a:xfrm>
      </p:grpSpPr>
      <p:pic>
        <p:nvPicPr>
          <p:cNvPr id="226" name="Google Shape;226;g1621ec54014_0_43">
            <a:extLst>
              <a:ext uri="{FF2B5EF4-FFF2-40B4-BE49-F238E27FC236}">
                <a16:creationId xmlns:a16="http://schemas.microsoft.com/office/drawing/2014/main" id="{F56FD979-EC06-E037-325D-BC0524520A52}"/>
              </a:ext>
            </a:extLst>
          </p:cNvPr>
          <p:cNvPicPr preferRelativeResize="0"/>
          <p:nvPr/>
        </p:nvPicPr>
        <p:blipFill rotWithShape="1">
          <a:blip r:embed="rId3">
            <a:alphaModFix/>
          </a:blip>
          <a:srcRect/>
          <a:stretch/>
        </p:blipFill>
        <p:spPr>
          <a:xfrm>
            <a:off x="7918600" y="4023411"/>
            <a:ext cx="1089100" cy="1016189"/>
          </a:xfrm>
          <a:prstGeom prst="rect">
            <a:avLst/>
          </a:prstGeom>
          <a:noFill/>
          <a:ln>
            <a:noFill/>
          </a:ln>
        </p:spPr>
      </p:pic>
      <p:sp>
        <p:nvSpPr>
          <p:cNvPr id="227" name="Google Shape;227;g1621ec54014_0_43">
            <a:extLst>
              <a:ext uri="{FF2B5EF4-FFF2-40B4-BE49-F238E27FC236}">
                <a16:creationId xmlns:a16="http://schemas.microsoft.com/office/drawing/2014/main" id="{03EA15B6-A5CA-68CD-11D9-DB2FA84365AA}"/>
              </a:ext>
            </a:extLst>
          </p:cNvPr>
          <p:cNvSpPr txBox="1">
            <a:spLocks noGrp="1"/>
          </p:cNvSpPr>
          <p:nvPr>
            <p:ph type="body" idx="1"/>
          </p:nvPr>
        </p:nvSpPr>
        <p:spPr>
          <a:xfrm>
            <a:off x="136325" y="0"/>
            <a:ext cx="4435800" cy="1300200"/>
          </a:xfrm>
          <a:prstGeom prst="rect">
            <a:avLst/>
          </a:prstGeom>
          <a:noFill/>
          <a:ln>
            <a:noFill/>
          </a:ln>
        </p:spPr>
        <p:txBody>
          <a:bodyPr spcFirstLastPara="1" wrap="square" lIns="91425" tIns="91425" rIns="91425" bIns="91425" anchor="t" anchorCtr="0">
            <a:normAutofit fontScale="92500" lnSpcReduction="20000"/>
          </a:bodyPr>
          <a:lstStyle/>
          <a:p>
            <a:pPr marL="0" lvl="0" indent="0" algn="ctr" rtl="0">
              <a:spcBef>
                <a:spcPts val="0"/>
              </a:spcBef>
              <a:spcAft>
                <a:spcPts val="0"/>
              </a:spcAft>
              <a:buClr>
                <a:schemeClr val="dk1"/>
              </a:buClr>
              <a:buSzPct val="29231"/>
              <a:buFont typeface="Arial"/>
              <a:buNone/>
            </a:pPr>
            <a:r>
              <a:rPr lang="no" sz="2800" dirty="0">
                <a:solidFill>
                  <a:schemeClr val="lt1"/>
                </a:solidFill>
                <a:latin typeface="EB Garamond"/>
                <a:ea typeface="EB Garamond"/>
                <a:cs typeface="EB Garamond"/>
                <a:sym typeface="EB Garamond"/>
              </a:rPr>
              <a:t>Boktips å ta med seg</a:t>
            </a:r>
            <a:endParaRPr sz="2800" dirty="0">
              <a:solidFill>
                <a:schemeClr val="lt1"/>
              </a:solidFill>
              <a:latin typeface="EB Garamond"/>
              <a:ea typeface="EB Garamond"/>
              <a:cs typeface="EB Garamond"/>
              <a:sym typeface="EB Garamond"/>
            </a:endParaRPr>
          </a:p>
          <a:p>
            <a:pPr marL="0" lvl="0" indent="0" algn="ctr" rtl="0">
              <a:spcBef>
                <a:spcPts val="1200"/>
              </a:spcBef>
              <a:spcAft>
                <a:spcPts val="1200"/>
              </a:spcAft>
              <a:buClr>
                <a:schemeClr val="dk1"/>
              </a:buClr>
              <a:buSzPct val="29231"/>
              <a:buFont typeface="Arial"/>
              <a:buNone/>
            </a:pPr>
            <a:r>
              <a:rPr lang="no" sz="2800" dirty="0">
                <a:solidFill>
                  <a:schemeClr val="lt1"/>
                </a:solidFill>
                <a:latin typeface="EB Garamond"/>
                <a:ea typeface="EB Garamond"/>
                <a:cs typeface="EB Garamond"/>
                <a:sym typeface="EB Garamond"/>
              </a:rPr>
              <a:t>inn i veka</a:t>
            </a:r>
            <a:endParaRPr sz="2400" dirty="0">
              <a:solidFill>
                <a:schemeClr val="lt1"/>
              </a:solidFill>
              <a:latin typeface="EB Garamond"/>
              <a:ea typeface="EB Garamond"/>
              <a:cs typeface="EB Garamond"/>
              <a:sym typeface="EB Garamond"/>
            </a:endParaRPr>
          </a:p>
        </p:txBody>
      </p:sp>
      <p:pic>
        <p:nvPicPr>
          <p:cNvPr id="228" name="Google Shape;228;g1621ec54014_0_43">
            <a:extLst>
              <a:ext uri="{FF2B5EF4-FFF2-40B4-BE49-F238E27FC236}">
                <a16:creationId xmlns:a16="http://schemas.microsoft.com/office/drawing/2014/main" id="{0BD870EB-26FF-FD26-7003-D81A3C94F5E6}"/>
              </a:ext>
            </a:extLst>
          </p:cNvPr>
          <p:cNvPicPr preferRelativeResize="0"/>
          <p:nvPr/>
        </p:nvPicPr>
        <p:blipFill rotWithShape="1">
          <a:blip r:embed="rId4">
            <a:alphaModFix/>
          </a:blip>
          <a:srcRect/>
          <a:stretch/>
        </p:blipFill>
        <p:spPr>
          <a:xfrm>
            <a:off x="5252525" y="0"/>
            <a:ext cx="2666075" cy="677325"/>
          </a:xfrm>
          <a:prstGeom prst="rect">
            <a:avLst/>
          </a:prstGeom>
          <a:noFill/>
          <a:ln>
            <a:noFill/>
          </a:ln>
        </p:spPr>
      </p:pic>
      <p:sp>
        <p:nvSpPr>
          <p:cNvPr id="6" name="TekstSylinder 5">
            <a:extLst>
              <a:ext uri="{FF2B5EF4-FFF2-40B4-BE49-F238E27FC236}">
                <a16:creationId xmlns:a16="http://schemas.microsoft.com/office/drawing/2014/main" id="{C8567021-CE93-63AF-9BD2-A54B1F61A388}"/>
              </a:ext>
            </a:extLst>
          </p:cNvPr>
          <p:cNvSpPr txBox="1"/>
          <p:nvPr/>
        </p:nvSpPr>
        <p:spPr>
          <a:xfrm>
            <a:off x="3298371" y="1992086"/>
            <a:ext cx="1632858" cy="584775"/>
          </a:xfrm>
          <a:prstGeom prst="rect">
            <a:avLst/>
          </a:prstGeom>
          <a:noFill/>
        </p:spPr>
        <p:txBody>
          <a:bodyPr wrap="square" rtlCol="0">
            <a:spAutoFit/>
          </a:bodyPr>
          <a:lstStyle/>
          <a:p>
            <a:r>
              <a:rPr lang="nn-NO" sz="1600" dirty="0">
                <a:solidFill>
                  <a:schemeClr val="bg1"/>
                </a:solidFill>
                <a:latin typeface="Garamond" panose="02020404030301010803" pitchFamily="18" charset="0"/>
              </a:rPr>
              <a:t>Les bokomtalane av bøkene </a:t>
            </a:r>
            <a:r>
              <a:rPr lang="nn-NO" sz="1600" dirty="0">
                <a:solidFill>
                  <a:srgbClr val="C00000"/>
                </a:solidFill>
                <a:latin typeface="Garamond" panose="02020404030301010803" pitchFamily="18" charset="0"/>
                <a:hlinkClick r:id="rId5">
                  <a:extLst>
                    <a:ext uri="{A12FA001-AC4F-418D-AE19-62706E023703}">
                      <ahyp:hlinkClr xmlns:ahyp="http://schemas.microsoft.com/office/drawing/2018/hyperlinkcolor" val="tx"/>
                    </a:ext>
                  </a:extLst>
                </a:hlinkClick>
              </a:rPr>
              <a:t>her.</a:t>
            </a:r>
            <a:endParaRPr lang="nn-NO" sz="1600" dirty="0">
              <a:solidFill>
                <a:srgbClr val="C00000"/>
              </a:solidFill>
              <a:latin typeface="Garamond" panose="02020404030301010803" pitchFamily="18" charset="0"/>
            </a:endParaRPr>
          </a:p>
        </p:txBody>
      </p:sp>
      <p:pic>
        <p:nvPicPr>
          <p:cNvPr id="4" name="Bilde 3" descr="Et bilde som inneholder tekst, håndskrift, Generell forsyning, Font&#10;&#10;Automatisk generert beskrivelse">
            <a:extLst>
              <a:ext uri="{FF2B5EF4-FFF2-40B4-BE49-F238E27FC236}">
                <a16:creationId xmlns:a16="http://schemas.microsoft.com/office/drawing/2014/main" id="{EC31A955-7420-CA7A-83B6-FE047540A0E2}"/>
              </a:ext>
            </a:extLst>
          </p:cNvPr>
          <p:cNvPicPr>
            <a:picLocks noChangeAspect="1"/>
          </p:cNvPicPr>
          <p:nvPr/>
        </p:nvPicPr>
        <p:blipFill>
          <a:blip r:embed="rId6"/>
          <a:srcRect l="-1" r="-143" b="2123"/>
          <a:stretch/>
        </p:blipFill>
        <p:spPr>
          <a:xfrm>
            <a:off x="669817" y="1152575"/>
            <a:ext cx="2345526" cy="3648025"/>
          </a:xfrm>
          <a:prstGeom prst="rect">
            <a:avLst/>
          </a:prstGeom>
        </p:spPr>
      </p:pic>
      <p:pic>
        <p:nvPicPr>
          <p:cNvPr id="9" name="Bilde 8" descr="Et bilde som inneholder tekst, plakat, design, grafisk design&#10;&#10;Automatisk generert beskrivelse">
            <a:extLst>
              <a:ext uri="{FF2B5EF4-FFF2-40B4-BE49-F238E27FC236}">
                <a16:creationId xmlns:a16="http://schemas.microsoft.com/office/drawing/2014/main" id="{006B6AAA-2DB8-5311-FEF2-8540F1FC207B}"/>
              </a:ext>
            </a:extLst>
          </p:cNvPr>
          <p:cNvPicPr>
            <a:picLocks noChangeAspect="1"/>
          </p:cNvPicPr>
          <p:nvPr/>
        </p:nvPicPr>
        <p:blipFill>
          <a:blip r:embed="rId7"/>
          <a:srcRect l="-1866"/>
          <a:stretch/>
        </p:blipFill>
        <p:spPr>
          <a:xfrm>
            <a:off x="5391324" y="1152575"/>
            <a:ext cx="2345526" cy="3648025"/>
          </a:xfrm>
          <a:prstGeom prst="rect">
            <a:avLst/>
          </a:prstGeom>
        </p:spPr>
      </p:pic>
      <p:pic>
        <p:nvPicPr>
          <p:cNvPr id="10" name="Google Shape;239;g1621ec54014_0_115">
            <a:hlinkClick r:id="rId8"/>
            <a:extLst>
              <a:ext uri="{FF2B5EF4-FFF2-40B4-BE49-F238E27FC236}">
                <a16:creationId xmlns:a16="http://schemas.microsoft.com/office/drawing/2014/main" id="{795FB665-B109-30A1-D5DE-F8D9B23FEAB7}"/>
              </a:ext>
            </a:extLst>
          </p:cNvPr>
          <p:cNvPicPr preferRelativeResize="0"/>
          <p:nvPr/>
        </p:nvPicPr>
        <p:blipFill>
          <a:blip r:embed="rId9">
            <a:alphaModFix/>
          </a:blip>
          <a:stretch>
            <a:fillRect/>
          </a:stretch>
        </p:blipFill>
        <p:spPr>
          <a:xfrm>
            <a:off x="5160250" y="0"/>
            <a:ext cx="2758350" cy="718458"/>
          </a:xfrm>
          <a:prstGeom prst="rect">
            <a:avLst/>
          </a:prstGeom>
          <a:noFill/>
          <a:ln>
            <a:noFill/>
          </a:ln>
        </p:spPr>
      </p:pic>
    </p:spTree>
    <p:extLst>
      <p:ext uri="{BB962C8B-B14F-4D97-AF65-F5344CB8AC3E}">
        <p14:creationId xmlns:p14="http://schemas.microsoft.com/office/powerpoint/2010/main" val="258972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5"/>
        <p:cNvGrpSpPr/>
        <p:nvPr/>
      </p:nvGrpSpPr>
      <p:grpSpPr>
        <a:xfrm>
          <a:off x="0" y="0"/>
          <a:ext cx="0" cy="0"/>
          <a:chOff x="0" y="0"/>
          <a:chExt cx="0" cy="0"/>
        </a:xfrm>
      </p:grpSpPr>
      <p:pic>
        <p:nvPicPr>
          <p:cNvPr id="316" name="Google Shape;316;p2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17" name="Google Shape;317;p2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15</a:t>
            </a:r>
            <a:endParaRPr sz="5100">
              <a:solidFill>
                <a:schemeClr val="lt1"/>
              </a:solidFill>
              <a:latin typeface="EB Garamond"/>
              <a:ea typeface="EB Garamond"/>
              <a:cs typeface="EB Garamond"/>
              <a:sym typeface="EB Garamond"/>
            </a:endParaRPr>
          </a:p>
        </p:txBody>
      </p:sp>
      <p:pic>
        <p:nvPicPr>
          <p:cNvPr id="318" name="Google Shape;318;p2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5">
          <a:extLst>
            <a:ext uri="{FF2B5EF4-FFF2-40B4-BE49-F238E27FC236}">
              <a16:creationId xmlns:a16="http://schemas.microsoft.com/office/drawing/2014/main" id="{B040629E-2C2D-0126-1F9C-7F694E0876F6}"/>
            </a:ext>
          </a:extLst>
        </p:cNvPr>
        <p:cNvGrpSpPr/>
        <p:nvPr/>
      </p:nvGrpSpPr>
      <p:grpSpPr>
        <a:xfrm>
          <a:off x="0" y="0"/>
          <a:ext cx="0" cy="0"/>
          <a:chOff x="0" y="0"/>
          <a:chExt cx="0" cy="0"/>
        </a:xfrm>
      </p:grpSpPr>
      <p:pic>
        <p:nvPicPr>
          <p:cNvPr id="226" name="Google Shape;226;g1621ec54014_0_43">
            <a:extLst>
              <a:ext uri="{FF2B5EF4-FFF2-40B4-BE49-F238E27FC236}">
                <a16:creationId xmlns:a16="http://schemas.microsoft.com/office/drawing/2014/main" id="{BDBA07D2-63E3-06CA-3B5B-2733F29DBDBF}"/>
              </a:ext>
            </a:extLst>
          </p:cNvPr>
          <p:cNvPicPr preferRelativeResize="0"/>
          <p:nvPr/>
        </p:nvPicPr>
        <p:blipFill rotWithShape="1">
          <a:blip r:embed="rId3">
            <a:alphaModFix/>
          </a:blip>
          <a:srcRect/>
          <a:stretch/>
        </p:blipFill>
        <p:spPr>
          <a:xfrm>
            <a:off x="7918600" y="4023411"/>
            <a:ext cx="1089100" cy="1016189"/>
          </a:xfrm>
          <a:prstGeom prst="rect">
            <a:avLst/>
          </a:prstGeom>
          <a:noFill/>
          <a:ln>
            <a:noFill/>
          </a:ln>
        </p:spPr>
      </p:pic>
      <p:sp>
        <p:nvSpPr>
          <p:cNvPr id="227" name="Google Shape;227;g1621ec54014_0_43">
            <a:extLst>
              <a:ext uri="{FF2B5EF4-FFF2-40B4-BE49-F238E27FC236}">
                <a16:creationId xmlns:a16="http://schemas.microsoft.com/office/drawing/2014/main" id="{D1FA16B9-A9CD-6BF2-DA0B-41488DA33F1E}"/>
              </a:ext>
            </a:extLst>
          </p:cNvPr>
          <p:cNvSpPr txBox="1">
            <a:spLocks noGrp="1"/>
          </p:cNvSpPr>
          <p:nvPr>
            <p:ph type="body" idx="1"/>
          </p:nvPr>
        </p:nvSpPr>
        <p:spPr>
          <a:xfrm>
            <a:off x="136325" y="0"/>
            <a:ext cx="4435800" cy="1300200"/>
          </a:xfrm>
          <a:prstGeom prst="rect">
            <a:avLst/>
          </a:prstGeom>
          <a:noFill/>
          <a:ln>
            <a:noFill/>
          </a:ln>
        </p:spPr>
        <p:txBody>
          <a:bodyPr spcFirstLastPara="1" wrap="square" lIns="91425" tIns="91425" rIns="91425" bIns="91425" anchor="t" anchorCtr="0">
            <a:normAutofit fontScale="92500" lnSpcReduction="20000"/>
          </a:bodyPr>
          <a:lstStyle/>
          <a:p>
            <a:pPr marL="0" lvl="0" indent="0" algn="ctr" rtl="0">
              <a:spcBef>
                <a:spcPts val="0"/>
              </a:spcBef>
              <a:spcAft>
                <a:spcPts val="0"/>
              </a:spcAft>
              <a:buClr>
                <a:schemeClr val="dk1"/>
              </a:buClr>
              <a:buSzPct val="29231"/>
              <a:buFont typeface="Arial"/>
              <a:buNone/>
            </a:pPr>
            <a:r>
              <a:rPr lang="no" sz="2800" dirty="0">
                <a:solidFill>
                  <a:schemeClr val="lt1"/>
                </a:solidFill>
                <a:latin typeface="EB Garamond"/>
                <a:ea typeface="EB Garamond"/>
                <a:cs typeface="EB Garamond"/>
                <a:sym typeface="EB Garamond"/>
              </a:rPr>
              <a:t>Boktips å ta med seg</a:t>
            </a:r>
            <a:endParaRPr sz="2800" dirty="0">
              <a:solidFill>
                <a:schemeClr val="lt1"/>
              </a:solidFill>
              <a:latin typeface="EB Garamond"/>
              <a:ea typeface="EB Garamond"/>
              <a:cs typeface="EB Garamond"/>
              <a:sym typeface="EB Garamond"/>
            </a:endParaRPr>
          </a:p>
          <a:p>
            <a:pPr marL="0" lvl="0" indent="0" algn="ctr" rtl="0">
              <a:spcBef>
                <a:spcPts val="1200"/>
              </a:spcBef>
              <a:spcAft>
                <a:spcPts val="1200"/>
              </a:spcAft>
              <a:buClr>
                <a:schemeClr val="dk1"/>
              </a:buClr>
              <a:buSzPct val="29231"/>
              <a:buFont typeface="Arial"/>
              <a:buNone/>
            </a:pPr>
            <a:r>
              <a:rPr lang="no" sz="2800" dirty="0">
                <a:solidFill>
                  <a:schemeClr val="lt1"/>
                </a:solidFill>
                <a:latin typeface="EB Garamond"/>
                <a:ea typeface="EB Garamond"/>
                <a:cs typeface="EB Garamond"/>
                <a:sym typeface="EB Garamond"/>
              </a:rPr>
              <a:t>inn i veka</a:t>
            </a:r>
            <a:endParaRPr sz="2400" dirty="0">
              <a:solidFill>
                <a:schemeClr val="lt1"/>
              </a:solidFill>
              <a:latin typeface="EB Garamond"/>
              <a:ea typeface="EB Garamond"/>
              <a:cs typeface="EB Garamond"/>
              <a:sym typeface="EB Garamond"/>
            </a:endParaRPr>
          </a:p>
        </p:txBody>
      </p:sp>
      <p:sp>
        <p:nvSpPr>
          <p:cNvPr id="6" name="TekstSylinder 5">
            <a:extLst>
              <a:ext uri="{FF2B5EF4-FFF2-40B4-BE49-F238E27FC236}">
                <a16:creationId xmlns:a16="http://schemas.microsoft.com/office/drawing/2014/main" id="{3E227CDE-E8AA-E115-7369-4D69F583E576}"/>
              </a:ext>
            </a:extLst>
          </p:cNvPr>
          <p:cNvSpPr txBox="1"/>
          <p:nvPr/>
        </p:nvSpPr>
        <p:spPr>
          <a:xfrm>
            <a:off x="3298371" y="1992086"/>
            <a:ext cx="1632858" cy="584775"/>
          </a:xfrm>
          <a:prstGeom prst="rect">
            <a:avLst/>
          </a:prstGeom>
          <a:noFill/>
        </p:spPr>
        <p:txBody>
          <a:bodyPr wrap="square" rtlCol="0">
            <a:spAutoFit/>
          </a:bodyPr>
          <a:lstStyle/>
          <a:p>
            <a:r>
              <a:rPr lang="nn-NO" sz="1600" dirty="0">
                <a:solidFill>
                  <a:schemeClr val="bg1"/>
                </a:solidFill>
                <a:latin typeface="Garamond" panose="02020404030301010803" pitchFamily="18" charset="0"/>
              </a:rPr>
              <a:t>Les bokomtalane av bøkene </a:t>
            </a:r>
            <a:r>
              <a:rPr lang="nn-NO" sz="1600" dirty="0">
                <a:solidFill>
                  <a:srgbClr val="C00000"/>
                </a:solidFill>
                <a:latin typeface="Garamond" panose="02020404030301010803" pitchFamily="18" charset="0"/>
                <a:hlinkClick r:id="rId4">
                  <a:extLst>
                    <a:ext uri="{A12FA001-AC4F-418D-AE19-62706E023703}">
                      <ahyp:hlinkClr xmlns:ahyp="http://schemas.microsoft.com/office/drawing/2018/hyperlinkcolor" val="tx"/>
                    </a:ext>
                  </a:extLst>
                </a:hlinkClick>
              </a:rPr>
              <a:t>her.</a:t>
            </a:r>
            <a:endParaRPr lang="nn-NO" sz="1600" dirty="0">
              <a:solidFill>
                <a:srgbClr val="C00000"/>
              </a:solidFill>
              <a:latin typeface="Garamond" panose="02020404030301010803" pitchFamily="18" charset="0"/>
            </a:endParaRPr>
          </a:p>
        </p:txBody>
      </p:sp>
      <p:pic>
        <p:nvPicPr>
          <p:cNvPr id="7" name="Google Shape;239;g1621ec54014_0_115">
            <a:hlinkClick r:id="rId5"/>
            <a:extLst>
              <a:ext uri="{FF2B5EF4-FFF2-40B4-BE49-F238E27FC236}">
                <a16:creationId xmlns:a16="http://schemas.microsoft.com/office/drawing/2014/main" id="{E81AD2A3-5621-F6ED-1D73-4F2F889837CC}"/>
              </a:ext>
            </a:extLst>
          </p:cNvPr>
          <p:cNvPicPr preferRelativeResize="0"/>
          <p:nvPr/>
        </p:nvPicPr>
        <p:blipFill>
          <a:blip r:embed="rId6">
            <a:alphaModFix/>
          </a:blip>
          <a:stretch>
            <a:fillRect/>
          </a:stretch>
        </p:blipFill>
        <p:spPr>
          <a:xfrm>
            <a:off x="5160250" y="0"/>
            <a:ext cx="2758350" cy="718458"/>
          </a:xfrm>
          <a:prstGeom prst="rect">
            <a:avLst/>
          </a:prstGeom>
          <a:noFill/>
          <a:ln>
            <a:noFill/>
          </a:ln>
        </p:spPr>
      </p:pic>
      <p:pic>
        <p:nvPicPr>
          <p:cNvPr id="4" name="Bilde 3" descr="Et bilde som inneholder tekst, utendørs, luftfartøy, person&#10;&#10;Automatisk generert beskrivelse">
            <a:extLst>
              <a:ext uri="{FF2B5EF4-FFF2-40B4-BE49-F238E27FC236}">
                <a16:creationId xmlns:a16="http://schemas.microsoft.com/office/drawing/2014/main" id="{05AC176C-21EF-4C4D-74E9-4638318DFF8B}"/>
              </a:ext>
            </a:extLst>
          </p:cNvPr>
          <p:cNvPicPr>
            <a:picLocks noChangeAspect="1"/>
          </p:cNvPicPr>
          <p:nvPr/>
        </p:nvPicPr>
        <p:blipFill>
          <a:blip r:embed="rId7"/>
          <a:stretch>
            <a:fillRect/>
          </a:stretch>
        </p:blipFill>
        <p:spPr>
          <a:xfrm>
            <a:off x="666943" y="1044921"/>
            <a:ext cx="2435974" cy="3843300"/>
          </a:xfrm>
          <a:prstGeom prst="rect">
            <a:avLst/>
          </a:prstGeom>
        </p:spPr>
      </p:pic>
      <p:pic>
        <p:nvPicPr>
          <p:cNvPr id="9" name="Bilde 8" descr="Et bilde som inneholder tekst, tegning, grafisk design, plakat&#10;&#10;Automatisk generert beskrivelse">
            <a:extLst>
              <a:ext uri="{FF2B5EF4-FFF2-40B4-BE49-F238E27FC236}">
                <a16:creationId xmlns:a16="http://schemas.microsoft.com/office/drawing/2014/main" id="{95FA3507-AE09-94E8-FFD4-BCF431D3D54A}"/>
              </a:ext>
            </a:extLst>
          </p:cNvPr>
          <p:cNvPicPr>
            <a:picLocks noChangeAspect="1"/>
          </p:cNvPicPr>
          <p:nvPr/>
        </p:nvPicPr>
        <p:blipFill>
          <a:blip r:embed="rId8"/>
          <a:stretch>
            <a:fillRect/>
          </a:stretch>
        </p:blipFill>
        <p:spPr>
          <a:xfrm>
            <a:off x="5102743" y="944974"/>
            <a:ext cx="2758350" cy="3843301"/>
          </a:xfrm>
          <a:prstGeom prst="rect">
            <a:avLst/>
          </a:prstGeom>
        </p:spPr>
      </p:pic>
    </p:spTree>
    <p:extLst>
      <p:ext uri="{BB962C8B-B14F-4D97-AF65-F5344CB8AC3E}">
        <p14:creationId xmlns:p14="http://schemas.microsoft.com/office/powerpoint/2010/main" val="2409496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0"/>
        <p:cNvGrpSpPr/>
        <p:nvPr/>
      </p:nvGrpSpPr>
      <p:grpSpPr>
        <a:xfrm>
          <a:off x="0" y="0"/>
          <a:ext cx="0" cy="0"/>
          <a:chOff x="0" y="0"/>
          <a:chExt cx="0" cy="0"/>
        </a:xfrm>
      </p:grpSpPr>
      <p:pic>
        <p:nvPicPr>
          <p:cNvPr id="331" name="Google Shape;331;p2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32" name="Google Shape;332;p24"/>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16</a:t>
            </a:r>
            <a:endParaRPr sz="5100">
              <a:solidFill>
                <a:schemeClr val="lt1"/>
              </a:solidFill>
              <a:latin typeface="EB Garamond"/>
              <a:ea typeface="EB Garamond"/>
              <a:cs typeface="EB Garamond"/>
              <a:sym typeface="EB Garamond"/>
            </a:endParaRPr>
          </a:p>
        </p:txBody>
      </p:sp>
      <p:pic>
        <p:nvPicPr>
          <p:cNvPr id="333" name="Google Shape;333;p2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23"/>
          <p:cNvPicPr preferRelativeResize="0"/>
          <p:nvPr/>
        </p:nvPicPr>
        <p:blipFill rotWithShape="1">
          <a:blip r:embed="rId3">
            <a:alphaModFix/>
          </a:blip>
          <a:srcRect/>
          <a:stretch/>
        </p:blipFill>
        <p:spPr>
          <a:xfrm>
            <a:off x="718401" y="0"/>
            <a:ext cx="8425601" cy="5143501"/>
          </a:xfrm>
          <a:prstGeom prst="rect">
            <a:avLst/>
          </a:prstGeom>
          <a:noFill/>
          <a:ln>
            <a:noFill/>
          </a:ln>
        </p:spPr>
      </p:pic>
      <p:sp>
        <p:nvSpPr>
          <p:cNvPr id="324" name="Google Shape;324;p23"/>
          <p:cNvSpPr txBox="1">
            <a:spLocks noGrp="1"/>
          </p:cNvSpPr>
          <p:nvPr>
            <p:ph type="body" idx="1"/>
          </p:nvPr>
        </p:nvSpPr>
        <p:spPr>
          <a:xfrm>
            <a:off x="4004450" y="1152475"/>
            <a:ext cx="4827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sz="2000">
                <a:solidFill>
                  <a:schemeClr val="dk1"/>
                </a:solidFill>
                <a:highlight>
                  <a:schemeClr val="lt2"/>
                </a:highlight>
                <a:latin typeface="Cambria"/>
                <a:ea typeface="Cambria"/>
                <a:cs typeface="Cambria"/>
                <a:sym typeface="Cambria"/>
              </a:rPr>
              <a:t>Å vente på noko er både vanskeleg og litt fint.</a:t>
            </a:r>
            <a:endParaRPr sz="2000">
              <a:solidFill>
                <a:schemeClr val="dk1"/>
              </a:solidFill>
              <a:highlight>
                <a:schemeClr val="lt2"/>
              </a:highlight>
              <a:latin typeface="Cambria"/>
              <a:ea typeface="Cambria"/>
              <a:cs typeface="Cambria"/>
              <a:sym typeface="Cambria"/>
            </a:endParaRPr>
          </a:p>
          <a:p>
            <a:pPr marL="0" lvl="0" indent="0" algn="l" rtl="0">
              <a:lnSpc>
                <a:spcPct val="115000"/>
              </a:lnSpc>
              <a:spcBef>
                <a:spcPts val="1200"/>
              </a:spcBef>
              <a:spcAft>
                <a:spcPts val="1200"/>
              </a:spcAft>
              <a:buSzPts val="1800"/>
              <a:buNone/>
            </a:pPr>
            <a:r>
              <a:rPr lang="no" sz="2000">
                <a:solidFill>
                  <a:schemeClr val="dk1"/>
                </a:solidFill>
                <a:highlight>
                  <a:schemeClr val="lt2"/>
                </a:highlight>
                <a:latin typeface="Cambria"/>
                <a:ea typeface="Cambria"/>
                <a:cs typeface="Cambria"/>
                <a:sym typeface="Cambria"/>
              </a:rPr>
              <a:t>Kva ventar du på skal skje i livet ditt? Skriv ein refleksjonstekst som har venting som tema.</a:t>
            </a:r>
            <a:endParaRPr sz="2000">
              <a:solidFill>
                <a:schemeClr val="dk1"/>
              </a:solidFill>
              <a:highlight>
                <a:schemeClr val="lt2"/>
              </a:highlight>
              <a:latin typeface="Cambria"/>
              <a:ea typeface="Cambria"/>
              <a:cs typeface="Cambria"/>
              <a:sym typeface="Cambria"/>
            </a:endParaRPr>
          </a:p>
        </p:txBody>
      </p:sp>
      <p:sp>
        <p:nvSpPr>
          <p:cNvPr id="325" name="Google Shape;325;p23"/>
          <p:cNvSpPr txBox="1"/>
          <p:nvPr/>
        </p:nvSpPr>
        <p:spPr>
          <a:xfrm>
            <a:off x="1566175" y="2927700"/>
            <a:ext cx="59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6" name="Google Shape;326;p23"/>
          <p:cNvPicPr preferRelativeResize="0"/>
          <p:nvPr/>
        </p:nvPicPr>
        <p:blipFill rotWithShape="1">
          <a:blip r:embed="rId4">
            <a:alphaModFix/>
          </a:blip>
          <a:srcRect/>
          <a:stretch/>
        </p:blipFill>
        <p:spPr>
          <a:xfrm>
            <a:off x="-1" y="0"/>
            <a:ext cx="3342051" cy="5143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5"/>
        <p:cNvGrpSpPr/>
        <p:nvPr/>
      </p:nvGrpSpPr>
      <p:grpSpPr>
        <a:xfrm>
          <a:off x="0" y="0"/>
          <a:ext cx="0" cy="0"/>
          <a:chOff x="0" y="0"/>
          <a:chExt cx="0" cy="0"/>
        </a:xfrm>
      </p:grpSpPr>
      <p:pic>
        <p:nvPicPr>
          <p:cNvPr id="346" name="Google Shape;346;g1621ec54014_0_31"/>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47" name="Google Shape;347;g1621ec54014_0_31"/>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17</a:t>
            </a:r>
            <a:endParaRPr sz="5100">
              <a:solidFill>
                <a:schemeClr val="lt1"/>
              </a:solidFill>
              <a:latin typeface="EB Garamond"/>
              <a:ea typeface="EB Garamond"/>
              <a:cs typeface="EB Garamond"/>
              <a:sym typeface="EB Garamond"/>
            </a:endParaRPr>
          </a:p>
        </p:txBody>
      </p:sp>
      <p:pic>
        <p:nvPicPr>
          <p:cNvPr id="348" name="Google Shape;348;g1621ec54014_0_31"/>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339" name="Google Shape;339;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340" name="Google Shape;340;p25"/>
          <p:cNvPicPr preferRelativeResize="0"/>
          <p:nvPr/>
        </p:nvPicPr>
        <p:blipFill rotWithShape="1">
          <a:blip r:embed="rId3">
            <a:alphaModFix/>
          </a:blip>
          <a:srcRect/>
          <a:stretch/>
        </p:blipFill>
        <p:spPr>
          <a:xfrm>
            <a:off x="0" y="-335550"/>
            <a:ext cx="9143998" cy="5704500"/>
          </a:xfrm>
          <a:prstGeom prst="rect">
            <a:avLst/>
          </a:prstGeom>
          <a:noFill/>
          <a:ln>
            <a:noFill/>
          </a:ln>
        </p:spPr>
      </p:pic>
      <p:sp>
        <p:nvSpPr>
          <p:cNvPr id="341" name="Google Shape;341;p25"/>
          <p:cNvSpPr txBox="1"/>
          <p:nvPr/>
        </p:nvSpPr>
        <p:spPr>
          <a:xfrm>
            <a:off x="408975" y="325075"/>
            <a:ext cx="3062100" cy="3909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no" sz="2200" b="0" i="0" u="none" strike="noStrike" cap="none">
                <a:solidFill>
                  <a:srgbClr val="000000"/>
                </a:solidFill>
                <a:latin typeface="Cambria"/>
                <a:ea typeface="Cambria"/>
                <a:cs typeface="Cambria"/>
                <a:sym typeface="Cambria"/>
              </a:rPr>
              <a:t>Draumereisa, kor går ho? </a:t>
            </a:r>
            <a:endParaRPr sz="22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200"/>
              <a:buFont typeface="Arial"/>
              <a:buNone/>
            </a:pPr>
            <a:r>
              <a:rPr lang="no" sz="2200" b="0" i="0" u="none" strike="noStrike" cap="none">
                <a:solidFill>
                  <a:srgbClr val="000000"/>
                </a:solidFill>
                <a:latin typeface="Cambria"/>
                <a:ea typeface="Cambria"/>
                <a:cs typeface="Cambria"/>
                <a:sym typeface="Cambria"/>
              </a:rPr>
              <a:t>Tenk deg at du vaknar i landet du drøymer om å reise til.</a:t>
            </a:r>
            <a:endParaRPr sz="22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200"/>
              <a:buFont typeface="Arial"/>
              <a:buNone/>
            </a:pPr>
            <a:r>
              <a:rPr lang="no" sz="2200" b="0" i="0" u="none" strike="noStrike" cap="none">
                <a:solidFill>
                  <a:srgbClr val="000000"/>
                </a:solidFill>
                <a:latin typeface="Cambria"/>
                <a:ea typeface="Cambria"/>
                <a:cs typeface="Cambria"/>
                <a:sym typeface="Cambria"/>
              </a:rPr>
              <a:t>Prøv å skildre det du ser rundt deg. Kva luktar du? Kva ser du? Kva tenkjer du? Kva føler du?</a:t>
            </a:r>
            <a:endParaRPr sz="2200" b="0" i="0" u="none" strike="noStrike" cap="none">
              <a:solidFill>
                <a:srgbClr val="000000"/>
              </a:solidFill>
              <a:latin typeface="Cambria"/>
              <a:ea typeface="Cambria"/>
              <a:cs typeface="Cambria"/>
              <a:sym typeface="Cambri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3"/>
        <p:cNvGrpSpPr/>
        <p:nvPr/>
      </p:nvGrpSpPr>
      <p:grpSpPr>
        <a:xfrm>
          <a:off x="0" y="0"/>
          <a:ext cx="0" cy="0"/>
          <a:chOff x="0" y="0"/>
          <a:chExt cx="0" cy="0"/>
        </a:xfrm>
      </p:grpSpPr>
      <p:pic>
        <p:nvPicPr>
          <p:cNvPr id="384" name="Google Shape;384;g1621ec54014_0_37"/>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385" name="Google Shape;385;g1621ec54014_0_37"/>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18</a:t>
            </a:r>
            <a:endParaRPr sz="5100">
              <a:solidFill>
                <a:schemeClr val="lt1"/>
              </a:solidFill>
              <a:latin typeface="EB Garamond"/>
              <a:ea typeface="EB Garamond"/>
              <a:cs typeface="EB Garamond"/>
              <a:sym typeface="EB Garamond"/>
            </a:endParaRPr>
          </a:p>
        </p:txBody>
      </p:sp>
      <p:pic>
        <p:nvPicPr>
          <p:cNvPr id="386" name="Google Shape;386;g1621ec54014_0_37"/>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0"/>
        <p:cNvGrpSpPr/>
        <p:nvPr/>
      </p:nvGrpSpPr>
      <p:grpSpPr>
        <a:xfrm>
          <a:off x="0" y="0"/>
          <a:ext cx="0" cy="0"/>
          <a:chOff x="0" y="0"/>
          <a:chExt cx="0" cy="0"/>
        </a:xfrm>
      </p:grpSpPr>
      <p:pic>
        <p:nvPicPr>
          <p:cNvPr id="391" name="Google Shape;391;g1621ec54014_0_63"/>
          <p:cNvPicPr preferRelativeResize="0"/>
          <p:nvPr/>
        </p:nvPicPr>
        <p:blipFill rotWithShape="1">
          <a:blip r:embed="rId4">
            <a:alphaModFix/>
          </a:blip>
          <a:srcRect/>
          <a:stretch/>
        </p:blipFill>
        <p:spPr>
          <a:xfrm>
            <a:off x="8149875" y="4152550"/>
            <a:ext cx="994124" cy="994124"/>
          </a:xfrm>
          <a:prstGeom prst="rect">
            <a:avLst/>
          </a:prstGeom>
          <a:noFill/>
          <a:ln>
            <a:noFill/>
          </a:ln>
        </p:spPr>
      </p:pic>
      <p:pic>
        <p:nvPicPr>
          <p:cNvPr id="392" name="Google Shape;392;g1621ec54014_0_63"/>
          <p:cNvPicPr preferRelativeResize="0"/>
          <p:nvPr/>
        </p:nvPicPr>
        <p:blipFill rotWithShape="1">
          <a:blip r:embed="rId5">
            <a:alphaModFix/>
          </a:blip>
          <a:srcRect/>
          <a:stretch/>
        </p:blipFill>
        <p:spPr>
          <a:xfrm>
            <a:off x="5252525" y="0"/>
            <a:ext cx="2666075" cy="677325"/>
          </a:xfrm>
          <a:prstGeom prst="rect">
            <a:avLst/>
          </a:prstGeom>
          <a:noFill/>
          <a:ln>
            <a:noFill/>
          </a:ln>
        </p:spPr>
      </p:pic>
      <p:sp>
        <p:nvSpPr>
          <p:cNvPr id="394" name="Google Shape;394;g1621ec54014_0_63"/>
          <p:cNvSpPr txBox="1"/>
          <p:nvPr/>
        </p:nvSpPr>
        <p:spPr>
          <a:xfrm>
            <a:off x="4676850" y="829602"/>
            <a:ext cx="4173600" cy="360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o" sz="2600" dirty="0">
                <a:solidFill>
                  <a:schemeClr val="lt1"/>
                </a:solidFill>
                <a:latin typeface="Cambria"/>
                <a:ea typeface="Cambria"/>
                <a:cs typeface="Cambria"/>
                <a:sym typeface="Cambria"/>
              </a:rPr>
              <a:t>Samtalepunkt</a:t>
            </a:r>
            <a:endParaRPr sz="2600" dirty="0">
              <a:solidFill>
                <a:schemeClr val="lt1"/>
              </a:solidFill>
              <a:latin typeface="Cambria"/>
              <a:ea typeface="Cambria"/>
              <a:cs typeface="Cambria"/>
              <a:sym typeface="Cambria"/>
            </a:endParaRPr>
          </a:p>
          <a:p>
            <a:pPr marL="457200" lvl="0" indent="-317500" algn="l" rtl="0">
              <a:spcBef>
                <a:spcPts val="0"/>
              </a:spcBef>
              <a:spcAft>
                <a:spcPts val="0"/>
              </a:spcAft>
              <a:buClr>
                <a:schemeClr val="lt1"/>
              </a:buClr>
              <a:buSzPts val="1400"/>
              <a:buFont typeface="Cambria"/>
              <a:buAutoNum type="arabicPeriod"/>
            </a:pPr>
            <a:r>
              <a:rPr lang="no" dirty="0">
                <a:solidFill>
                  <a:schemeClr val="lt1"/>
                </a:solidFill>
                <a:latin typeface="Cambria"/>
                <a:ea typeface="Cambria"/>
                <a:cs typeface="Cambria"/>
                <a:sym typeface="Cambria"/>
              </a:rPr>
              <a:t>Kva er det aller beste med vinteren, synest du?</a:t>
            </a:r>
            <a:endParaRPr dirty="0">
              <a:solidFill>
                <a:schemeClr val="lt1"/>
              </a:solidFill>
              <a:latin typeface="Cambria"/>
              <a:ea typeface="Cambria"/>
              <a:cs typeface="Cambria"/>
              <a:sym typeface="Cambria"/>
            </a:endParaRPr>
          </a:p>
          <a:p>
            <a:pPr marL="457200" lvl="0" indent="-317500" algn="l" rtl="0">
              <a:spcBef>
                <a:spcPts val="0"/>
              </a:spcBef>
              <a:spcAft>
                <a:spcPts val="0"/>
              </a:spcAft>
              <a:buClr>
                <a:schemeClr val="lt1"/>
              </a:buClr>
              <a:buSzPts val="1400"/>
              <a:buFont typeface="Cambria"/>
              <a:buAutoNum type="arabicPeriod"/>
            </a:pPr>
            <a:r>
              <a:rPr lang="no" dirty="0">
                <a:solidFill>
                  <a:schemeClr val="lt1"/>
                </a:solidFill>
                <a:latin typeface="Cambria"/>
                <a:ea typeface="Cambria"/>
                <a:cs typeface="Cambria"/>
                <a:sym typeface="Cambria"/>
              </a:rPr>
              <a:t>Nærles songteksten </a:t>
            </a:r>
            <a:r>
              <a:rPr lang="no" u="sng" dirty="0">
                <a:solidFill>
                  <a:schemeClr val="hlink"/>
                </a:solidFill>
                <a:latin typeface="Cambria"/>
                <a:ea typeface="Cambria"/>
                <a:cs typeface="Cambria"/>
                <a:sym typeface="Cambria"/>
                <a:hlinkClick r:id="rId6"/>
              </a:rPr>
              <a:t>som du finn her</a:t>
            </a:r>
            <a:r>
              <a:rPr lang="no" dirty="0">
                <a:solidFill>
                  <a:schemeClr val="lt1"/>
                </a:solidFill>
                <a:latin typeface="Cambria"/>
                <a:ea typeface="Cambria"/>
                <a:cs typeface="Cambria"/>
                <a:sym typeface="Cambria"/>
              </a:rPr>
              <a:t>, og skriv ned alle dialektorda du finn. Korleis skil dialektorda seg frå måten du sjølv snakkar? Korleis skil dialektorda seg frå bokmål og nynorsk?</a:t>
            </a:r>
            <a:endParaRPr dirty="0">
              <a:solidFill>
                <a:schemeClr val="lt1"/>
              </a:solidFill>
              <a:latin typeface="Cambria"/>
              <a:ea typeface="Cambria"/>
              <a:cs typeface="Cambria"/>
              <a:sym typeface="Cambria"/>
            </a:endParaRPr>
          </a:p>
          <a:p>
            <a:pPr marL="457200" lvl="0" indent="-317500" algn="l" rtl="0">
              <a:spcBef>
                <a:spcPts val="0"/>
              </a:spcBef>
              <a:spcAft>
                <a:spcPts val="0"/>
              </a:spcAft>
              <a:buClr>
                <a:schemeClr val="lt1"/>
              </a:buClr>
              <a:buSzPts val="1400"/>
              <a:buFont typeface="Cambria"/>
              <a:buAutoNum type="arabicPeriod"/>
            </a:pPr>
            <a:r>
              <a:rPr lang="no" dirty="0">
                <a:solidFill>
                  <a:schemeClr val="lt1"/>
                </a:solidFill>
                <a:latin typeface="Cambria"/>
                <a:ea typeface="Cambria"/>
                <a:cs typeface="Cambria"/>
                <a:sym typeface="Cambria"/>
              </a:rPr>
              <a:t>Kvar trur du Ingebjørg Bratland kjem frå?</a:t>
            </a:r>
            <a:endParaRPr dirty="0">
              <a:solidFill>
                <a:schemeClr val="lt1"/>
              </a:solidFill>
              <a:latin typeface="Cambria"/>
              <a:ea typeface="Cambria"/>
              <a:cs typeface="Cambria"/>
              <a:sym typeface="Cambria"/>
            </a:endParaRPr>
          </a:p>
          <a:p>
            <a:pPr marL="457200" lvl="0" indent="-317500" algn="l" rtl="0">
              <a:spcBef>
                <a:spcPts val="0"/>
              </a:spcBef>
              <a:spcAft>
                <a:spcPts val="0"/>
              </a:spcAft>
              <a:buClr>
                <a:schemeClr val="lt1"/>
              </a:buClr>
              <a:buSzPts val="1400"/>
              <a:buFont typeface="Cambria"/>
              <a:buAutoNum type="arabicPeriod"/>
            </a:pPr>
            <a:r>
              <a:rPr lang="no" dirty="0">
                <a:solidFill>
                  <a:schemeClr val="lt1"/>
                </a:solidFill>
                <a:latin typeface="Cambria"/>
                <a:ea typeface="Cambria"/>
                <a:cs typeface="Cambria"/>
                <a:sym typeface="Cambria"/>
              </a:rPr>
              <a:t>Påverkar dialekta til Ingebjørg songen og stemninga som blir formidla? På kva slags vis? Korleis hadde du opplevd songen om han til dømes var på engelsk? </a:t>
            </a: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latin typeface="Cambria"/>
              <a:ea typeface="Cambria"/>
              <a:cs typeface="Cambria"/>
              <a:sym typeface="Cambria"/>
            </a:endParaRPr>
          </a:p>
          <a:p>
            <a:pPr marL="0" lvl="0" indent="0" algn="l" rtl="0">
              <a:spcBef>
                <a:spcPts val="0"/>
              </a:spcBef>
              <a:spcAft>
                <a:spcPts val="0"/>
              </a:spcAft>
              <a:buNone/>
            </a:pPr>
            <a:endParaRPr dirty="0">
              <a:solidFill>
                <a:schemeClr val="lt1"/>
              </a:solidFill>
              <a:latin typeface="Cambria"/>
              <a:ea typeface="Cambria"/>
              <a:cs typeface="Cambria"/>
              <a:sym typeface="Cambria"/>
            </a:endParaRPr>
          </a:p>
        </p:txBody>
      </p:sp>
      <p:sp>
        <p:nvSpPr>
          <p:cNvPr id="395" name="Google Shape;395;g1621ec54014_0_63"/>
          <p:cNvSpPr txBox="1"/>
          <p:nvPr/>
        </p:nvSpPr>
        <p:spPr>
          <a:xfrm>
            <a:off x="262150" y="335550"/>
            <a:ext cx="394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no" sz="1200" i="1" dirty="0">
                <a:solidFill>
                  <a:schemeClr val="lt1"/>
                </a:solidFill>
                <a:latin typeface="Cambria"/>
                <a:ea typeface="Cambria"/>
                <a:cs typeface="Cambria"/>
                <a:sym typeface="Cambria"/>
              </a:rPr>
              <a:t>Julesong med samtalepunkt som kan brukast i klasserommet.</a:t>
            </a:r>
            <a:endParaRPr dirty="0"/>
          </a:p>
        </p:txBody>
      </p:sp>
      <p:pic>
        <p:nvPicPr>
          <p:cNvPr id="2" name="Media på Internett 1" title="Vintersong">
            <a:hlinkClick r:id="" action="ppaction://media"/>
            <a:extLst>
              <a:ext uri="{FF2B5EF4-FFF2-40B4-BE49-F238E27FC236}">
                <a16:creationId xmlns:a16="http://schemas.microsoft.com/office/drawing/2014/main" id="{8A2B84A5-238A-4940-A961-0A96112D692D}"/>
              </a:ext>
            </a:extLst>
          </p:cNvPr>
          <p:cNvPicPr>
            <a:picLocks noRot="1" noChangeAspect="1"/>
          </p:cNvPicPr>
          <p:nvPr>
            <a:videoFile r:link="rId1"/>
          </p:nvPr>
        </p:nvPicPr>
        <p:blipFill>
          <a:blip r:embed="rId7"/>
          <a:stretch>
            <a:fillRect/>
          </a:stretch>
        </p:blipFill>
        <p:spPr>
          <a:xfrm>
            <a:off x="356376" y="1051482"/>
            <a:ext cx="4217262" cy="2382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9"/>
        <p:cNvGrpSpPr/>
        <p:nvPr/>
      </p:nvGrpSpPr>
      <p:grpSpPr>
        <a:xfrm>
          <a:off x="0" y="0"/>
          <a:ext cx="0" cy="0"/>
          <a:chOff x="0" y="0"/>
          <a:chExt cx="0" cy="0"/>
        </a:xfrm>
      </p:grpSpPr>
      <p:pic>
        <p:nvPicPr>
          <p:cNvPr id="400" name="Google Shape;400;p2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01" name="Google Shape;401;p2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19</a:t>
            </a:r>
            <a:endParaRPr sz="5100">
              <a:solidFill>
                <a:schemeClr val="lt1"/>
              </a:solidFill>
              <a:latin typeface="EB Garamond"/>
              <a:ea typeface="EB Garamond"/>
              <a:cs typeface="EB Garamond"/>
              <a:sym typeface="EB Garamond"/>
            </a:endParaRPr>
          </a:p>
        </p:txBody>
      </p:sp>
      <p:pic>
        <p:nvPicPr>
          <p:cNvPr id="402" name="Google Shape;402;p2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3"/>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200" name="Google Shape;200;p13"/>
          <p:cNvSpPr txBox="1">
            <a:spLocks noGrp="1"/>
          </p:cNvSpPr>
          <p:nvPr>
            <p:ph type="body" idx="1"/>
          </p:nvPr>
        </p:nvSpPr>
        <p:spPr>
          <a:xfrm>
            <a:off x="195775" y="685200"/>
            <a:ext cx="4618200" cy="3888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no" dirty="0">
                <a:solidFill>
                  <a:schemeClr val="lt1"/>
                </a:solidFill>
                <a:latin typeface="Cambria"/>
                <a:ea typeface="Cambria"/>
                <a:cs typeface="Cambria"/>
                <a:sym typeface="Cambria"/>
              </a:rPr>
              <a:t>Vi har alle eit hjarte. Det bankar i ei viss takt og slår mellom 50 og 80 slag i minuttet. Somme tider bankar hjartet vårt fort. </a:t>
            </a:r>
            <a:endParaRPr dirty="0">
              <a:solidFill>
                <a:schemeClr val="lt1"/>
              </a:solidFill>
              <a:latin typeface="Cambria"/>
              <a:ea typeface="Cambria"/>
              <a:cs typeface="Cambria"/>
              <a:sym typeface="Cambria"/>
            </a:endParaRPr>
          </a:p>
          <a:p>
            <a:pPr marL="0" lvl="0" indent="0" algn="l" rtl="0">
              <a:lnSpc>
                <a:spcPct val="115000"/>
              </a:lnSpc>
              <a:spcBef>
                <a:spcPts val="1200"/>
              </a:spcBef>
              <a:spcAft>
                <a:spcPts val="1200"/>
              </a:spcAft>
              <a:buSzPts val="1800"/>
              <a:buNone/>
            </a:pPr>
            <a:r>
              <a:rPr lang="no" dirty="0">
                <a:solidFill>
                  <a:schemeClr val="lt1"/>
                </a:solidFill>
                <a:latin typeface="Cambria"/>
                <a:ea typeface="Cambria"/>
                <a:cs typeface="Cambria"/>
                <a:sym typeface="Cambria"/>
              </a:rPr>
              <a:t>Kven eller kva får hjartet ditt til å hamre litt ekstra?</a:t>
            </a:r>
            <a:endParaRPr dirty="0">
              <a:solidFill>
                <a:schemeClr val="lt1"/>
              </a:solidFill>
              <a:latin typeface="Cambria"/>
              <a:ea typeface="Cambria"/>
              <a:cs typeface="Cambria"/>
              <a:sym typeface="Cambri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7"/>
          <p:cNvSpPr txBox="1"/>
          <p:nvPr/>
        </p:nvSpPr>
        <p:spPr>
          <a:xfrm>
            <a:off x="576750" y="1824600"/>
            <a:ext cx="443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409" name="Google Shape;409;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410" name="Google Shape;410;p27"/>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411" name="Google Shape;411;p27"/>
          <p:cNvSpPr txBox="1"/>
          <p:nvPr/>
        </p:nvSpPr>
        <p:spPr>
          <a:xfrm>
            <a:off x="319950" y="1746425"/>
            <a:ext cx="49494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o" sz="1800" b="0" i="0" u="none" strike="noStrike" cap="none">
                <a:solidFill>
                  <a:srgbClr val="000000"/>
                </a:solidFill>
                <a:latin typeface="Arial"/>
                <a:ea typeface="Arial"/>
                <a:cs typeface="Arial"/>
                <a:sym typeface="Arial"/>
              </a:rPr>
              <a:t>Kvart år held rektor tale under den felles juleavsluttinga ved skulen. Dei siste åra har rektor fått kjensla av at ungdomane ikkje høyrer så godt etter, og ho har difor spurt deg om hjelp til å skrive ein tale som fengjer.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o" sz="1800" b="0" i="0" u="none" strike="noStrike" cap="none">
                <a:solidFill>
                  <a:srgbClr val="000000"/>
                </a:solidFill>
                <a:latin typeface="Arial"/>
                <a:ea typeface="Arial"/>
                <a:cs typeface="Arial"/>
                <a:sym typeface="Arial"/>
              </a:rPr>
              <a:t>Skriv talen som rektor skal halde den siste dagen før juleferien.</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15"/>
        <p:cNvGrpSpPr/>
        <p:nvPr/>
      </p:nvGrpSpPr>
      <p:grpSpPr>
        <a:xfrm>
          <a:off x="0" y="0"/>
          <a:ext cx="0" cy="0"/>
          <a:chOff x="0" y="0"/>
          <a:chExt cx="0" cy="0"/>
        </a:xfrm>
      </p:grpSpPr>
      <p:pic>
        <p:nvPicPr>
          <p:cNvPr id="416" name="Google Shape;416;p28"/>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17" name="Google Shape;417;p28"/>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20</a:t>
            </a:r>
            <a:endParaRPr sz="5100">
              <a:solidFill>
                <a:schemeClr val="lt1"/>
              </a:solidFill>
              <a:latin typeface="EB Garamond"/>
              <a:ea typeface="EB Garamond"/>
              <a:cs typeface="EB Garamond"/>
              <a:sym typeface="EB Garamond"/>
            </a:endParaRPr>
          </a:p>
        </p:txBody>
      </p:sp>
      <p:pic>
        <p:nvPicPr>
          <p:cNvPr id="418" name="Google Shape;418;p28"/>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424" name="Google Shape;424;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425" name="Google Shape;425;p29"/>
          <p:cNvPicPr preferRelativeResize="0"/>
          <p:nvPr/>
        </p:nvPicPr>
        <p:blipFill rotWithShape="1">
          <a:blip r:embed="rId3">
            <a:alphaModFix/>
          </a:blip>
          <a:srcRect b="13793"/>
          <a:stretch/>
        </p:blipFill>
        <p:spPr>
          <a:xfrm>
            <a:off x="0" y="-356550"/>
            <a:ext cx="9143999" cy="5500049"/>
          </a:xfrm>
          <a:prstGeom prst="rect">
            <a:avLst/>
          </a:prstGeom>
          <a:noFill/>
          <a:ln>
            <a:noFill/>
          </a:ln>
        </p:spPr>
      </p:pic>
      <p:sp>
        <p:nvSpPr>
          <p:cNvPr id="426" name="Google Shape;426;p29"/>
          <p:cNvSpPr txBox="1"/>
          <p:nvPr/>
        </p:nvSpPr>
        <p:spPr>
          <a:xfrm>
            <a:off x="1006675" y="1017725"/>
            <a:ext cx="2349000" cy="26781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o" sz="1800" b="0" i="0" u="none" strike="noStrike" cap="none" dirty="0">
                <a:solidFill>
                  <a:schemeClr val="dk1"/>
                </a:solidFill>
                <a:latin typeface="Arial"/>
                <a:ea typeface="Arial"/>
                <a:cs typeface="Arial"/>
                <a:sym typeface="Arial"/>
              </a:rPr>
              <a:t>Då du gjekk gjennom byen i går, vart du vitne til ein situasjon som du ikkje heilt klarer å leggje frå deg. Skriv ein tekst der du skildrar det du såg, og tankane du gjer deg.</a:t>
            </a: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0"/>
        <p:cNvGrpSpPr/>
        <p:nvPr/>
      </p:nvGrpSpPr>
      <p:grpSpPr>
        <a:xfrm>
          <a:off x="0" y="0"/>
          <a:ext cx="0" cy="0"/>
          <a:chOff x="0" y="0"/>
          <a:chExt cx="0" cy="0"/>
        </a:xfrm>
      </p:grpSpPr>
      <p:pic>
        <p:nvPicPr>
          <p:cNvPr id="431" name="Google Shape;431;p30"/>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32" name="Google Shape;432;p30"/>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21</a:t>
            </a:r>
            <a:endParaRPr sz="5100">
              <a:solidFill>
                <a:schemeClr val="lt1"/>
              </a:solidFill>
              <a:latin typeface="EB Garamond"/>
              <a:ea typeface="EB Garamond"/>
              <a:cs typeface="EB Garamond"/>
              <a:sym typeface="EB Garamond"/>
            </a:endParaRPr>
          </a:p>
        </p:txBody>
      </p:sp>
      <p:pic>
        <p:nvPicPr>
          <p:cNvPr id="433" name="Google Shape;433;p30"/>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5">
          <a:extLst>
            <a:ext uri="{FF2B5EF4-FFF2-40B4-BE49-F238E27FC236}">
              <a16:creationId xmlns:a16="http://schemas.microsoft.com/office/drawing/2014/main" id="{0DBD0E45-3FB0-D6DA-CD0C-71ECE2FC8A27}"/>
            </a:ext>
          </a:extLst>
        </p:cNvPr>
        <p:cNvGrpSpPr/>
        <p:nvPr/>
      </p:nvGrpSpPr>
      <p:grpSpPr>
        <a:xfrm>
          <a:off x="0" y="0"/>
          <a:ext cx="0" cy="0"/>
          <a:chOff x="0" y="0"/>
          <a:chExt cx="0" cy="0"/>
        </a:xfrm>
      </p:grpSpPr>
      <p:pic>
        <p:nvPicPr>
          <p:cNvPr id="226" name="Google Shape;226;g1621ec54014_0_43">
            <a:extLst>
              <a:ext uri="{FF2B5EF4-FFF2-40B4-BE49-F238E27FC236}">
                <a16:creationId xmlns:a16="http://schemas.microsoft.com/office/drawing/2014/main" id="{9CB0A80C-095C-A5E4-7033-34A761EE94A9}"/>
              </a:ext>
            </a:extLst>
          </p:cNvPr>
          <p:cNvPicPr preferRelativeResize="0"/>
          <p:nvPr/>
        </p:nvPicPr>
        <p:blipFill rotWithShape="1">
          <a:blip r:embed="rId3">
            <a:alphaModFix/>
          </a:blip>
          <a:srcRect/>
          <a:stretch/>
        </p:blipFill>
        <p:spPr>
          <a:xfrm>
            <a:off x="7918600" y="4023411"/>
            <a:ext cx="1089100" cy="1016189"/>
          </a:xfrm>
          <a:prstGeom prst="rect">
            <a:avLst/>
          </a:prstGeom>
          <a:noFill/>
          <a:ln>
            <a:noFill/>
          </a:ln>
        </p:spPr>
      </p:pic>
      <p:sp>
        <p:nvSpPr>
          <p:cNvPr id="227" name="Google Shape;227;g1621ec54014_0_43">
            <a:extLst>
              <a:ext uri="{FF2B5EF4-FFF2-40B4-BE49-F238E27FC236}">
                <a16:creationId xmlns:a16="http://schemas.microsoft.com/office/drawing/2014/main" id="{2D0B86C2-F812-E847-2F19-6DD13D80D3CB}"/>
              </a:ext>
            </a:extLst>
          </p:cNvPr>
          <p:cNvSpPr txBox="1">
            <a:spLocks noGrp="1"/>
          </p:cNvSpPr>
          <p:nvPr>
            <p:ph type="body" idx="1"/>
          </p:nvPr>
        </p:nvSpPr>
        <p:spPr>
          <a:xfrm>
            <a:off x="136325" y="0"/>
            <a:ext cx="4435800" cy="1300200"/>
          </a:xfrm>
          <a:prstGeom prst="rect">
            <a:avLst/>
          </a:prstGeom>
          <a:noFill/>
          <a:ln>
            <a:noFill/>
          </a:ln>
        </p:spPr>
        <p:txBody>
          <a:bodyPr spcFirstLastPara="1" wrap="square" lIns="91425" tIns="91425" rIns="91425" bIns="91425" anchor="t" anchorCtr="0">
            <a:normAutofit fontScale="92500" lnSpcReduction="20000"/>
          </a:bodyPr>
          <a:lstStyle/>
          <a:p>
            <a:pPr marL="0" lvl="0" indent="0" algn="ctr" rtl="0">
              <a:spcBef>
                <a:spcPts val="0"/>
              </a:spcBef>
              <a:spcAft>
                <a:spcPts val="0"/>
              </a:spcAft>
              <a:buClr>
                <a:schemeClr val="dk1"/>
              </a:buClr>
              <a:buSzPct val="29231"/>
              <a:buFont typeface="Arial"/>
              <a:buNone/>
            </a:pPr>
            <a:r>
              <a:rPr lang="no" sz="2800" dirty="0">
                <a:solidFill>
                  <a:schemeClr val="lt1"/>
                </a:solidFill>
                <a:latin typeface="EB Garamond"/>
                <a:ea typeface="EB Garamond"/>
                <a:cs typeface="EB Garamond"/>
                <a:sym typeface="EB Garamond"/>
              </a:rPr>
              <a:t>Boktips å ta med seg</a:t>
            </a:r>
            <a:endParaRPr sz="2800" dirty="0">
              <a:solidFill>
                <a:schemeClr val="lt1"/>
              </a:solidFill>
              <a:latin typeface="EB Garamond"/>
              <a:ea typeface="EB Garamond"/>
              <a:cs typeface="EB Garamond"/>
              <a:sym typeface="EB Garamond"/>
            </a:endParaRPr>
          </a:p>
          <a:p>
            <a:pPr marL="0" lvl="0" indent="0" algn="ctr" rtl="0">
              <a:spcBef>
                <a:spcPts val="1200"/>
              </a:spcBef>
              <a:spcAft>
                <a:spcPts val="1200"/>
              </a:spcAft>
              <a:buClr>
                <a:schemeClr val="dk1"/>
              </a:buClr>
              <a:buSzPct val="29231"/>
              <a:buFont typeface="Arial"/>
              <a:buNone/>
            </a:pPr>
            <a:r>
              <a:rPr lang="no" sz="2800" dirty="0">
                <a:solidFill>
                  <a:schemeClr val="lt1"/>
                </a:solidFill>
                <a:latin typeface="EB Garamond"/>
                <a:ea typeface="EB Garamond"/>
                <a:cs typeface="EB Garamond"/>
                <a:sym typeface="EB Garamond"/>
              </a:rPr>
              <a:t>inn i veka</a:t>
            </a:r>
            <a:endParaRPr sz="2400" dirty="0">
              <a:solidFill>
                <a:schemeClr val="lt1"/>
              </a:solidFill>
              <a:latin typeface="EB Garamond"/>
              <a:ea typeface="EB Garamond"/>
              <a:cs typeface="EB Garamond"/>
              <a:sym typeface="EB Garamond"/>
            </a:endParaRPr>
          </a:p>
        </p:txBody>
      </p:sp>
      <p:pic>
        <p:nvPicPr>
          <p:cNvPr id="228" name="Google Shape;228;g1621ec54014_0_43">
            <a:extLst>
              <a:ext uri="{FF2B5EF4-FFF2-40B4-BE49-F238E27FC236}">
                <a16:creationId xmlns:a16="http://schemas.microsoft.com/office/drawing/2014/main" id="{5A5EB3F7-AD79-1BFB-6505-AEBFA3447D81}"/>
              </a:ext>
            </a:extLst>
          </p:cNvPr>
          <p:cNvPicPr preferRelativeResize="0"/>
          <p:nvPr/>
        </p:nvPicPr>
        <p:blipFill rotWithShape="1">
          <a:blip r:embed="rId4">
            <a:alphaModFix/>
          </a:blip>
          <a:srcRect/>
          <a:stretch/>
        </p:blipFill>
        <p:spPr>
          <a:xfrm>
            <a:off x="5252525" y="0"/>
            <a:ext cx="2666075" cy="677325"/>
          </a:xfrm>
          <a:prstGeom prst="rect">
            <a:avLst/>
          </a:prstGeom>
          <a:noFill/>
          <a:ln>
            <a:noFill/>
          </a:ln>
        </p:spPr>
      </p:pic>
      <p:sp>
        <p:nvSpPr>
          <p:cNvPr id="6" name="TekstSylinder 5">
            <a:extLst>
              <a:ext uri="{FF2B5EF4-FFF2-40B4-BE49-F238E27FC236}">
                <a16:creationId xmlns:a16="http://schemas.microsoft.com/office/drawing/2014/main" id="{CC95A14D-8E6B-D0F5-6E69-E6FA7D02BD85}"/>
              </a:ext>
            </a:extLst>
          </p:cNvPr>
          <p:cNvSpPr txBox="1"/>
          <p:nvPr/>
        </p:nvSpPr>
        <p:spPr>
          <a:xfrm>
            <a:off x="3298371" y="1992086"/>
            <a:ext cx="1632858" cy="584775"/>
          </a:xfrm>
          <a:prstGeom prst="rect">
            <a:avLst/>
          </a:prstGeom>
          <a:noFill/>
        </p:spPr>
        <p:txBody>
          <a:bodyPr wrap="square" rtlCol="0">
            <a:spAutoFit/>
          </a:bodyPr>
          <a:lstStyle/>
          <a:p>
            <a:r>
              <a:rPr lang="nn-NO" sz="1600" dirty="0">
                <a:solidFill>
                  <a:schemeClr val="bg1"/>
                </a:solidFill>
                <a:latin typeface="Garamond" panose="02020404030301010803" pitchFamily="18" charset="0"/>
              </a:rPr>
              <a:t>Les bokomtalane av bøkene </a:t>
            </a:r>
            <a:r>
              <a:rPr lang="nn-NO" sz="1600" dirty="0">
                <a:solidFill>
                  <a:srgbClr val="C00000"/>
                </a:solidFill>
                <a:latin typeface="Garamond" panose="02020404030301010803" pitchFamily="18" charset="0"/>
                <a:hlinkClick r:id="rId5">
                  <a:extLst>
                    <a:ext uri="{A12FA001-AC4F-418D-AE19-62706E023703}">
                      <ahyp:hlinkClr xmlns:ahyp="http://schemas.microsoft.com/office/drawing/2018/hyperlinkcolor" val="tx"/>
                    </a:ext>
                  </a:extLst>
                </a:hlinkClick>
              </a:rPr>
              <a:t>her.</a:t>
            </a:r>
            <a:endParaRPr lang="nn-NO" sz="1600" dirty="0">
              <a:solidFill>
                <a:srgbClr val="C00000"/>
              </a:solidFill>
              <a:latin typeface="Garamond" panose="02020404030301010803" pitchFamily="18" charset="0"/>
            </a:endParaRPr>
          </a:p>
        </p:txBody>
      </p:sp>
      <p:pic>
        <p:nvPicPr>
          <p:cNvPr id="10" name="Google Shape;239;g1621ec54014_0_115">
            <a:hlinkClick r:id="rId6"/>
            <a:extLst>
              <a:ext uri="{FF2B5EF4-FFF2-40B4-BE49-F238E27FC236}">
                <a16:creationId xmlns:a16="http://schemas.microsoft.com/office/drawing/2014/main" id="{5D551BEE-1C10-8A30-51A5-6F8F27B4AC34}"/>
              </a:ext>
            </a:extLst>
          </p:cNvPr>
          <p:cNvPicPr preferRelativeResize="0"/>
          <p:nvPr/>
        </p:nvPicPr>
        <p:blipFill>
          <a:blip r:embed="rId7">
            <a:alphaModFix/>
          </a:blip>
          <a:stretch>
            <a:fillRect/>
          </a:stretch>
        </p:blipFill>
        <p:spPr>
          <a:xfrm>
            <a:off x="5160250" y="0"/>
            <a:ext cx="2758350" cy="718458"/>
          </a:xfrm>
          <a:prstGeom prst="rect">
            <a:avLst/>
          </a:prstGeom>
          <a:noFill/>
          <a:ln>
            <a:noFill/>
          </a:ln>
        </p:spPr>
      </p:pic>
      <p:pic>
        <p:nvPicPr>
          <p:cNvPr id="3" name="Bilde 2" descr="Et bilde som inneholder tekst, bok, plakat, fiksjon&#10;&#10;Automatisk generert beskrivelse">
            <a:extLst>
              <a:ext uri="{FF2B5EF4-FFF2-40B4-BE49-F238E27FC236}">
                <a16:creationId xmlns:a16="http://schemas.microsoft.com/office/drawing/2014/main" id="{A3D4E00D-9AD1-49A9-100D-7408D90159DC}"/>
              </a:ext>
            </a:extLst>
          </p:cNvPr>
          <p:cNvPicPr>
            <a:picLocks noChangeAspect="1"/>
          </p:cNvPicPr>
          <p:nvPr/>
        </p:nvPicPr>
        <p:blipFill>
          <a:blip r:embed="rId8"/>
          <a:stretch>
            <a:fillRect/>
          </a:stretch>
        </p:blipFill>
        <p:spPr>
          <a:xfrm>
            <a:off x="631372" y="1047940"/>
            <a:ext cx="2467359" cy="3953632"/>
          </a:xfrm>
          <a:prstGeom prst="rect">
            <a:avLst/>
          </a:prstGeom>
        </p:spPr>
      </p:pic>
      <p:pic>
        <p:nvPicPr>
          <p:cNvPr id="7" name="Bilde 6" descr="Et bilde som inneholder Menneskeansikt, utendørs, gress, klær&#10;&#10;Automatisk generert beskrivelse">
            <a:extLst>
              <a:ext uri="{FF2B5EF4-FFF2-40B4-BE49-F238E27FC236}">
                <a16:creationId xmlns:a16="http://schemas.microsoft.com/office/drawing/2014/main" id="{075C6C55-3945-B9FE-0AB3-89D9594E54EE}"/>
              </a:ext>
            </a:extLst>
          </p:cNvPr>
          <p:cNvPicPr>
            <a:picLocks noChangeAspect="1"/>
          </p:cNvPicPr>
          <p:nvPr/>
        </p:nvPicPr>
        <p:blipFill>
          <a:blip r:embed="rId9"/>
          <a:srcRect b="959"/>
          <a:stretch/>
        </p:blipFill>
        <p:spPr>
          <a:xfrm>
            <a:off x="5160249" y="955282"/>
            <a:ext cx="2644807" cy="4084318"/>
          </a:xfrm>
          <a:prstGeom prst="rect">
            <a:avLst/>
          </a:prstGeom>
        </p:spPr>
      </p:pic>
    </p:spTree>
    <p:extLst>
      <p:ext uri="{BB962C8B-B14F-4D97-AF65-F5344CB8AC3E}">
        <p14:creationId xmlns:p14="http://schemas.microsoft.com/office/powerpoint/2010/main" val="4021357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3"/>
        <p:cNvGrpSpPr/>
        <p:nvPr/>
      </p:nvGrpSpPr>
      <p:grpSpPr>
        <a:xfrm>
          <a:off x="0" y="0"/>
          <a:ext cx="0" cy="0"/>
          <a:chOff x="0" y="0"/>
          <a:chExt cx="0" cy="0"/>
        </a:xfrm>
      </p:grpSpPr>
      <p:pic>
        <p:nvPicPr>
          <p:cNvPr id="444" name="Google Shape;444;p32"/>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45" name="Google Shape;445;p32"/>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22</a:t>
            </a:r>
            <a:endParaRPr sz="5100">
              <a:solidFill>
                <a:schemeClr val="lt1"/>
              </a:solidFill>
              <a:latin typeface="EB Garamond"/>
              <a:ea typeface="EB Garamond"/>
              <a:cs typeface="EB Garamond"/>
              <a:sym typeface="EB Garamond"/>
            </a:endParaRPr>
          </a:p>
        </p:txBody>
      </p:sp>
      <p:pic>
        <p:nvPicPr>
          <p:cNvPr id="446" name="Google Shape;446;p32"/>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5">
          <a:extLst>
            <a:ext uri="{FF2B5EF4-FFF2-40B4-BE49-F238E27FC236}">
              <a16:creationId xmlns:a16="http://schemas.microsoft.com/office/drawing/2014/main" id="{45AB1B91-B9D9-E260-6956-0FDA3D0A3820}"/>
            </a:ext>
          </a:extLst>
        </p:cNvPr>
        <p:cNvGrpSpPr/>
        <p:nvPr/>
      </p:nvGrpSpPr>
      <p:grpSpPr>
        <a:xfrm>
          <a:off x="0" y="0"/>
          <a:ext cx="0" cy="0"/>
          <a:chOff x="0" y="0"/>
          <a:chExt cx="0" cy="0"/>
        </a:xfrm>
      </p:grpSpPr>
      <p:pic>
        <p:nvPicPr>
          <p:cNvPr id="226" name="Google Shape;226;g1621ec54014_0_43">
            <a:extLst>
              <a:ext uri="{FF2B5EF4-FFF2-40B4-BE49-F238E27FC236}">
                <a16:creationId xmlns:a16="http://schemas.microsoft.com/office/drawing/2014/main" id="{651F8772-B14A-3EAF-9AA1-780B6C8BA521}"/>
              </a:ext>
            </a:extLst>
          </p:cNvPr>
          <p:cNvPicPr preferRelativeResize="0"/>
          <p:nvPr/>
        </p:nvPicPr>
        <p:blipFill rotWithShape="1">
          <a:blip r:embed="rId3">
            <a:alphaModFix/>
          </a:blip>
          <a:srcRect/>
          <a:stretch/>
        </p:blipFill>
        <p:spPr>
          <a:xfrm>
            <a:off x="7918600" y="4023411"/>
            <a:ext cx="1089100" cy="1016189"/>
          </a:xfrm>
          <a:prstGeom prst="rect">
            <a:avLst/>
          </a:prstGeom>
          <a:noFill/>
          <a:ln>
            <a:noFill/>
          </a:ln>
        </p:spPr>
      </p:pic>
      <p:sp>
        <p:nvSpPr>
          <p:cNvPr id="227" name="Google Shape;227;g1621ec54014_0_43">
            <a:extLst>
              <a:ext uri="{FF2B5EF4-FFF2-40B4-BE49-F238E27FC236}">
                <a16:creationId xmlns:a16="http://schemas.microsoft.com/office/drawing/2014/main" id="{EBCEC536-EBE8-4BDA-0F97-F595F10F2ADA}"/>
              </a:ext>
            </a:extLst>
          </p:cNvPr>
          <p:cNvSpPr txBox="1">
            <a:spLocks noGrp="1"/>
          </p:cNvSpPr>
          <p:nvPr>
            <p:ph type="body" idx="1"/>
          </p:nvPr>
        </p:nvSpPr>
        <p:spPr>
          <a:xfrm>
            <a:off x="136325" y="0"/>
            <a:ext cx="4435800" cy="1300200"/>
          </a:xfrm>
          <a:prstGeom prst="rect">
            <a:avLst/>
          </a:prstGeom>
          <a:noFill/>
          <a:ln>
            <a:noFill/>
          </a:ln>
        </p:spPr>
        <p:txBody>
          <a:bodyPr spcFirstLastPara="1" wrap="square" lIns="91425" tIns="91425" rIns="91425" bIns="91425" anchor="t" anchorCtr="0">
            <a:normAutofit fontScale="92500" lnSpcReduction="20000"/>
          </a:bodyPr>
          <a:lstStyle/>
          <a:p>
            <a:pPr marL="0" lvl="0" indent="0" algn="ctr" rtl="0">
              <a:spcBef>
                <a:spcPts val="0"/>
              </a:spcBef>
              <a:spcAft>
                <a:spcPts val="0"/>
              </a:spcAft>
              <a:buClr>
                <a:schemeClr val="dk1"/>
              </a:buClr>
              <a:buSzPct val="29231"/>
              <a:buFont typeface="Arial"/>
              <a:buNone/>
            </a:pPr>
            <a:r>
              <a:rPr lang="no" sz="2800" dirty="0">
                <a:solidFill>
                  <a:schemeClr val="lt1"/>
                </a:solidFill>
                <a:latin typeface="EB Garamond"/>
                <a:ea typeface="EB Garamond"/>
                <a:cs typeface="EB Garamond"/>
                <a:sym typeface="EB Garamond"/>
              </a:rPr>
              <a:t>Boktips å ta med seg</a:t>
            </a:r>
            <a:endParaRPr sz="2800" dirty="0">
              <a:solidFill>
                <a:schemeClr val="lt1"/>
              </a:solidFill>
              <a:latin typeface="EB Garamond"/>
              <a:ea typeface="EB Garamond"/>
              <a:cs typeface="EB Garamond"/>
              <a:sym typeface="EB Garamond"/>
            </a:endParaRPr>
          </a:p>
          <a:p>
            <a:pPr marL="0" lvl="0" indent="0" algn="ctr" rtl="0">
              <a:spcBef>
                <a:spcPts val="1200"/>
              </a:spcBef>
              <a:spcAft>
                <a:spcPts val="1200"/>
              </a:spcAft>
              <a:buClr>
                <a:schemeClr val="dk1"/>
              </a:buClr>
              <a:buSzPct val="29231"/>
              <a:buFont typeface="Arial"/>
              <a:buNone/>
            </a:pPr>
            <a:r>
              <a:rPr lang="no" sz="2800" dirty="0">
                <a:solidFill>
                  <a:schemeClr val="lt1"/>
                </a:solidFill>
                <a:latin typeface="EB Garamond"/>
                <a:ea typeface="EB Garamond"/>
                <a:cs typeface="EB Garamond"/>
                <a:sym typeface="EB Garamond"/>
              </a:rPr>
              <a:t>inn i veka</a:t>
            </a:r>
            <a:endParaRPr sz="2400" dirty="0">
              <a:solidFill>
                <a:schemeClr val="lt1"/>
              </a:solidFill>
              <a:latin typeface="EB Garamond"/>
              <a:ea typeface="EB Garamond"/>
              <a:cs typeface="EB Garamond"/>
              <a:sym typeface="EB Garamond"/>
            </a:endParaRPr>
          </a:p>
        </p:txBody>
      </p:sp>
      <p:pic>
        <p:nvPicPr>
          <p:cNvPr id="228" name="Google Shape;228;g1621ec54014_0_43">
            <a:extLst>
              <a:ext uri="{FF2B5EF4-FFF2-40B4-BE49-F238E27FC236}">
                <a16:creationId xmlns:a16="http://schemas.microsoft.com/office/drawing/2014/main" id="{CB9B3DE4-D8C6-7FFA-8C8B-66789EE5A2C9}"/>
              </a:ext>
            </a:extLst>
          </p:cNvPr>
          <p:cNvPicPr preferRelativeResize="0"/>
          <p:nvPr/>
        </p:nvPicPr>
        <p:blipFill rotWithShape="1">
          <a:blip r:embed="rId4">
            <a:alphaModFix/>
          </a:blip>
          <a:srcRect/>
          <a:stretch/>
        </p:blipFill>
        <p:spPr>
          <a:xfrm>
            <a:off x="5252525" y="0"/>
            <a:ext cx="2666075" cy="677325"/>
          </a:xfrm>
          <a:prstGeom prst="rect">
            <a:avLst/>
          </a:prstGeom>
          <a:noFill/>
          <a:ln>
            <a:noFill/>
          </a:ln>
        </p:spPr>
      </p:pic>
      <p:sp>
        <p:nvSpPr>
          <p:cNvPr id="6" name="TekstSylinder 5">
            <a:extLst>
              <a:ext uri="{FF2B5EF4-FFF2-40B4-BE49-F238E27FC236}">
                <a16:creationId xmlns:a16="http://schemas.microsoft.com/office/drawing/2014/main" id="{93C29CD0-5F58-D8FC-0E19-E45D8C6434E1}"/>
              </a:ext>
            </a:extLst>
          </p:cNvPr>
          <p:cNvSpPr txBox="1"/>
          <p:nvPr/>
        </p:nvSpPr>
        <p:spPr>
          <a:xfrm>
            <a:off x="3298371" y="1992086"/>
            <a:ext cx="1632858" cy="584775"/>
          </a:xfrm>
          <a:prstGeom prst="rect">
            <a:avLst/>
          </a:prstGeom>
          <a:noFill/>
        </p:spPr>
        <p:txBody>
          <a:bodyPr wrap="square" rtlCol="0">
            <a:spAutoFit/>
          </a:bodyPr>
          <a:lstStyle/>
          <a:p>
            <a:r>
              <a:rPr lang="nn-NO" sz="1600" dirty="0">
                <a:solidFill>
                  <a:schemeClr val="bg1"/>
                </a:solidFill>
                <a:latin typeface="Garamond" panose="02020404030301010803" pitchFamily="18" charset="0"/>
              </a:rPr>
              <a:t>Les bokomtalane av bøkene </a:t>
            </a:r>
            <a:r>
              <a:rPr lang="nn-NO" sz="1600" dirty="0">
                <a:solidFill>
                  <a:srgbClr val="C00000"/>
                </a:solidFill>
                <a:latin typeface="Garamond" panose="02020404030301010803" pitchFamily="18" charset="0"/>
                <a:hlinkClick r:id="rId5">
                  <a:extLst>
                    <a:ext uri="{A12FA001-AC4F-418D-AE19-62706E023703}">
                      <ahyp:hlinkClr xmlns:ahyp="http://schemas.microsoft.com/office/drawing/2018/hyperlinkcolor" val="tx"/>
                    </a:ext>
                  </a:extLst>
                </a:hlinkClick>
              </a:rPr>
              <a:t>her.</a:t>
            </a:r>
            <a:endParaRPr lang="nn-NO" sz="1600" dirty="0">
              <a:solidFill>
                <a:srgbClr val="C00000"/>
              </a:solidFill>
              <a:latin typeface="Garamond" panose="02020404030301010803" pitchFamily="18" charset="0"/>
            </a:endParaRPr>
          </a:p>
        </p:txBody>
      </p:sp>
      <p:pic>
        <p:nvPicPr>
          <p:cNvPr id="10" name="Google Shape;239;g1621ec54014_0_115">
            <a:hlinkClick r:id="rId6"/>
            <a:extLst>
              <a:ext uri="{FF2B5EF4-FFF2-40B4-BE49-F238E27FC236}">
                <a16:creationId xmlns:a16="http://schemas.microsoft.com/office/drawing/2014/main" id="{C2056A7D-6DFE-DA79-385A-5C26A76B8AB3}"/>
              </a:ext>
            </a:extLst>
          </p:cNvPr>
          <p:cNvPicPr preferRelativeResize="0"/>
          <p:nvPr/>
        </p:nvPicPr>
        <p:blipFill>
          <a:blip r:embed="rId7">
            <a:alphaModFix/>
          </a:blip>
          <a:stretch>
            <a:fillRect/>
          </a:stretch>
        </p:blipFill>
        <p:spPr>
          <a:xfrm>
            <a:off x="5160250" y="0"/>
            <a:ext cx="2758350" cy="718458"/>
          </a:xfrm>
          <a:prstGeom prst="rect">
            <a:avLst/>
          </a:prstGeom>
          <a:noFill/>
          <a:ln>
            <a:noFill/>
          </a:ln>
        </p:spPr>
      </p:pic>
      <p:pic>
        <p:nvPicPr>
          <p:cNvPr id="3" name="Bilde 2" descr="Et bilde som inneholder fiksjon, tekst, Fiktiv karakter, Superhelt&#10;&#10;Automatisk generert beskrivelse">
            <a:extLst>
              <a:ext uri="{FF2B5EF4-FFF2-40B4-BE49-F238E27FC236}">
                <a16:creationId xmlns:a16="http://schemas.microsoft.com/office/drawing/2014/main" id="{35449B51-3D5D-86FA-C8CF-2F2763C1D1AA}"/>
              </a:ext>
            </a:extLst>
          </p:cNvPr>
          <p:cNvPicPr>
            <a:picLocks noChangeAspect="1"/>
          </p:cNvPicPr>
          <p:nvPr/>
        </p:nvPicPr>
        <p:blipFill>
          <a:blip r:embed="rId8"/>
          <a:stretch>
            <a:fillRect/>
          </a:stretch>
        </p:blipFill>
        <p:spPr>
          <a:xfrm>
            <a:off x="450908" y="1028057"/>
            <a:ext cx="2717015" cy="3843300"/>
          </a:xfrm>
          <a:prstGeom prst="rect">
            <a:avLst/>
          </a:prstGeom>
        </p:spPr>
      </p:pic>
      <p:pic>
        <p:nvPicPr>
          <p:cNvPr id="7" name="Bilde 6" descr="Et bilde som inneholder tekst, kjøretøy, Landkjøretøy, hjul&#10;&#10;Automatisk generert beskrivelse">
            <a:extLst>
              <a:ext uri="{FF2B5EF4-FFF2-40B4-BE49-F238E27FC236}">
                <a16:creationId xmlns:a16="http://schemas.microsoft.com/office/drawing/2014/main" id="{B399CBF6-E1AD-92EC-81E8-FA187E3107A8}"/>
              </a:ext>
            </a:extLst>
          </p:cNvPr>
          <p:cNvPicPr>
            <a:picLocks noChangeAspect="1"/>
          </p:cNvPicPr>
          <p:nvPr/>
        </p:nvPicPr>
        <p:blipFill>
          <a:blip r:embed="rId9"/>
          <a:stretch>
            <a:fillRect/>
          </a:stretch>
        </p:blipFill>
        <p:spPr>
          <a:xfrm>
            <a:off x="5160250" y="1028057"/>
            <a:ext cx="2453862" cy="3843300"/>
          </a:xfrm>
          <a:prstGeom prst="rect">
            <a:avLst/>
          </a:prstGeom>
        </p:spPr>
      </p:pic>
    </p:spTree>
    <p:extLst>
      <p:ext uri="{BB962C8B-B14F-4D97-AF65-F5344CB8AC3E}">
        <p14:creationId xmlns:p14="http://schemas.microsoft.com/office/powerpoint/2010/main" val="3429651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43">
          <a:extLst>
            <a:ext uri="{FF2B5EF4-FFF2-40B4-BE49-F238E27FC236}">
              <a16:creationId xmlns:a16="http://schemas.microsoft.com/office/drawing/2014/main" id="{3921AFFC-0349-256D-DDB4-72AE6816E9B2}"/>
            </a:ext>
          </a:extLst>
        </p:cNvPr>
        <p:cNvGrpSpPr/>
        <p:nvPr/>
      </p:nvGrpSpPr>
      <p:grpSpPr>
        <a:xfrm>
          <a:off x="0" y="0"/>
          <a:ext cx="0" cy="0"/>
          <a:chOff x="0" y="0"/>
          <a:chExt cx="0" cy="0"/>
        </a:xfrm>
      </p:grpSpPr>
      <p:pic>
        <p:nvPicPr>
          <p:cNvPr id="444" name="Google Shape;444;p32">
            <a:extLst>
              <a:ext uri="{FF2B5EF4-FFF2-40B4-BE49-F238E27FC236}">
                <a16:creationId xmlns:a16="http://schemas.microsoft.com/office/drawing/2014/main" id="{C4C0E508-F827-46C5-158D-F51826620202}"/>
              </a:ext>
            </a:extLst>
          </p:cNvPr>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45" name="Google Shape;445;p32">
            <a:extLst>
              <a:ext uri="{FF2B5EF4-FFF2-40B4-BE49-F238E27FC236}">
                <a16:creationId xmlns:a16="http://schemas.microsoft.com/office/drawing/2014/main" id="{E51A7E71-6046-5012-8442-610B737E87EA}"/>
              </a:ext>
            </a:extLst>
          </p:cNvPr>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dirty="0">
                <a:solidFill>
                  <a:schemeClr val="lt1"/>
                </a:solidFill>
                <a:latin typeface="EB Garamond"/>
                <a:ea typeface="EB Garamond"/>
                <a:cs typeface="EB Garamond"/>
                <a:sym typeface="EB Garamond"/>
              </a:rPr>
              <a:t>Luke 23</a:t>
            </a:r>
            <a:endParaRPr sz="5100" dirty="0">
              <a:solidFill>
                <a:schemeClr val="lt1"/>
              </a:solidFill>
              <a:latin typeface="EB Garamond"/>
              <a:ea typeface="EB Garamond"/>
              <a:cs typeface="EB Garamond"/>
              <a:sym typeface="EB Garamond"/>
            </a:endParaRPr>
          </a:p>
        </p:txBody>
      </p:sp>
      <p:pic>
        <p:nvPicPr>
          <p:cNvPr id="446" name="Google Shape;446;p32">
            <a:extLst>
              <a:ext uri="{FF2B5EF4-FFF2-40B4-BE49-F238E27FC236}">
                <a16:creationId xmlns:a16="http://schemas.microsoft.com/office/drawing/2014/main" id="{79AA95EA-8C14-D07E-5388-F83F5F201977}"/>
              </a:ext>
            </a:extLst>
          </p:cNvPr>
          <p:cNvPicPr preferRelativeResize="0"/>
          <p:nvPr/>
        </p:nvPicPr>
        <p:blipFill rotWithShape="1">
          <a:blip r:embed="rId4">
            <a:alphaModFix/>
          </a:blip>
          <a:srcRect/>
          <a:stretch/>
        </p:blipFill>
        <p:spPr>
          <a:xfrm>
            <a:off x="5252525" y="0"/>
            <a:ext cx="2666075" cy="677325"/>
          </a:xfrm>
          <a:prstGeom prst="rect">
            <a:avLst/>
          </a:prstGeom>
          <a:noFill/>
          <a:ln>
            <a:noFill/>
          </a:ln>
        </p:spPr>
      </p:pic>
    </p:spTree>
    <p:extLst>
      <p:ext uri="{BB962C8B-B14F-4D97-AF65-F5344CB8AC3E}">
        <p14:creationId xmlns:p14="http://schemas.microsoft.com/office/powerpoint/2010/main" val="2249764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1621ec54014_0_1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52" name="Google Shape;452;g1621ec54014_0_1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453" name="Google Shape;453;g1621ec54014_0_174"/>
          <p:cNvPicPr preferRelativeResize="0"/>
          <p:nvPr/>
        </p:nvPicPr>
        <p:blipFill rotWithShape="1">
          <a:blip r:embed="rId3">
            <a:alphaModFix/>
          </a:blip>
          <a:srcRect t="7932" b="6590"/>
          <a:stretch/>
        </p:blipFill>
        <p:spPr>
          <a:xfrm>
            <a:off x="0" y="-230700"/>
            <a:ext cx="9144003" cy="5442351"/>
          </a:xfrm>
          <a:prstGeom prst="rect">
            <a:avLst/>
          </a:prstGeom>
          <a:noFill/>
          <a:ln>
            <a:noFill/>
          </a:ln>
        </p:spPr>
      </p:pic>
      <p:sp>
        <p:nvSpPr>
          <p:cNvPr id="454" name="Google Shape;454;g1621ec54014_0_174"/>
          <p:cNvSpPr txBox="1"/>
          <p:nvPr/>
        </p:nvSpPr>
        <p:spPr>
          <a:xfrm>
            <a:off x="311700" y="398475"/>
            <a:ext cx="3051600" cy="470895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2300" b="1">
                <a:highlight>
                  <a:schemeClr val="lt2"/>
                </a:highlight>
              </a:rPr>
              <a:t>Kva ønskjer eg meg?</a:t>
            </a:r>
            <a:endParaRPr sz="2300" b="1">
              <a:highlight>
                <a:schemeClr val="lt2"/>
              </a:highlight>
            </a:endParaRPr>
          </a:p>
          <a:p>
            <a:pPr marL="0" lvl="0" indent="0" algn="l" rtl="0">
              <a:spcBef>
                <a:spcPts val="0"/>
              </a:spcBef>
              <a:spcAft>
                <a:spcPts val="0"/>
              </a:spcAft>
              <a:buNone/>
            </a:pPr>
            <a:endParaRPr>
              <a:highlight>
                <a:schemeClr val="lt2"/>
              </a:highlight>
            </a:endParaRPr>
          </a:p>
          <a:p>
            <a:r>
              <a:rPr lang="no" sz="1800">
                <a:highlight>
                  <a:schemeClr val="lt2"/>
                </a:highlight>
              </a:rPr>
              <a:t>Skriv ei liste med fem ikkje-materielle ting som du ønskjer deg til jul. Bruk to minutt til å tenkje før du skriv. Prøv å grunngje kvifor du ønskjer deg akkurat desse tinga.</a:t>
            </a:r>
          </a:p>
          <a:p>
            <a:pPr marL="0" lvl="0" indent="0" algn="l">
              <a:spcBef>
                <a:spcPts val="0"/>
              </a:spcBef>
              <a:spcAft>
                <a:spcPts val="0"/>
              </a:spcAft>
              <a:buNone/>
            </a:pPr>
            <a:endParaRPr lang="no" sz="1800" dirty="0">
              <a:highlight>
                <a:srgbClr val="EEEEEE"/>
              </a:highlight>
            </a:endParaRPr>
          </a:p>
          <a:p>
            <a:pPr marL="0" lvl="0" indent="0" algn="l" rtl="0">
              <a:spcBef>
                <a:spcPts val="0"/>
              </a:spcBef>
              <a:spcAft>
                <a:spcPts val="0"/>
              </a:spcAft>
              <a:buNone/>
            </a:pPr>
            <a:endParaRPr sz="1800">
              <a:highlight>
                <a:schemeClr val="lt2"/>
              </a:highlight>
            </a:endParaRPr>
          </a:p>
          <a:p>
            <a:pPr marL="0" lvl="0" indent="0" algn="l" rtl="0">
              <a:spcBef>
                <a:spcPts val="0"/>
              </a:spcBef>
              <a:spcAft>
                <a:spcPts val="0"/>
              </a:spcAft>
              <a:buNone/>
            </a:pPr>
            <a:endParaRPr sz="1800">
              <a:highlight>
                <a:schemeClr val="lt2"/>
              </a:highlight>
            </a:endParaRPr>
          </a:p>
          <a:p>
            <a:r>
              <a:rPr lang="no" sz="1800">
                <a:highlight>
                  <a:schemeClr val="lt2"/>
                </a:highlight>
              </a:rPr>
              <a:t>Vel ut eitt eller to punkt på lista som du deler med klassevenane dine. </a:t>
            </a:r>
            <a:endParaRPr lang="no" sz="1800">
              <a:highlight>
                <a:srgbClr val="EEEEEE"/>
              </a:highlight>
            </a:endParaRPr>
          </a:p>
        </p:txBody>
      </p:sp>
    </p:spTree>
    <p:extLst>
      <p:ext uri="{BB962C8B-B14F-4D97-AF65-F5344CB8AC3E}">
        <p14:creationId xmlns:p14="http://schemas.microsoft.com/office/powerpoint/2010/main" val="3917518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43">
          <a:extLst>
            <a:ext uri="{FF2B5EF4-FFF2-40B4-BE49-F238E27FC236}">
              <a16:creationId xmlns:a16="http://schemas.microsoft.com/office/drawing/2014/main" id="{7D8124B9-1BC2-7B59-F958-0DCE537DD1E1}"/>
            </a:ext>
          </a:extLst>
        </p:cNvPr>
        <p:cNvGrpSpPr/>
        <p:nvPr/>
      </p:nvGrpSpPr>
      <p:grpSpPr>
        <a:xfrm>
          <a:off x="0" y="0"/>
          <a:ext cx="0" cy="0"/>
          <a:chOff x="0" y="0"/>
          <a:chExt cx="0" cy="0"/>
        </a:xfrm>
      </p:grpSpPr>
      <p:pic>
        <p:nvPicPr>
          <p:cNvPr id="444" name="Google Shape;444;p32">
            <a:extLst>
              <a:ext uri="{FF2B5EF4-FFF2-40B4-BE49-F238E27FC236}">
                <a16:creationId xmlns:a16="http://schemas.microsoft.com/office/drawing/2014/main" id="{B62492B5-FDE9-48C0-9534-24B9BE8F3A48}"/>
              </a:ext>
            </a:extLst>
          </p:cNvPr>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45" name="Google Shape;445;p32">
            <a:extLst>
              <a:ext uri="{FF2B5EF4-FFF2-40B4-BE49-F238E27FC236}">
                <a16:creationId xmlns:a16="http://schemas.microsoft.com/office/drawing/2014/main" id="{16AB7A0E-7F3A-2EAF-3CD2-EF45E254B3D9}"/>
              </a:ext>
            </a:extLst>
          </p:cNvPr>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dirty="0">
                <a:solidFill>
                  <a:schemeClr val="lt1"/>
                </a:solidFill>
                <a:latin typeface="EB Garamond"/>
                <a:ea typeface="EB Garamond"/>
                <a:cs typeface="EB Garamond"/>
                <a:sym typeface="EB Garamond"/>
              </a:rPr>
              <a:t>Luke 24</a:t>
            </a:r>
            <a:endParaRPr sz="5100" dirty="0">
              <a:solidFill>
                <a:schemeClr val="lt1"/>
              </a:solidFill>
              <a:latin typeface="EB Garamond"/>
              <a:ea typeface="EB Garamond"/>
              <a:cs typeface="EB Garamond"/>
              <a:sym typeface="EB Garamond"/>
            </a:endParaRPr>
          </a:p>
        </p:txBody>
      </p:sp>
      <p:pic>
        <p:nvPicPr>
          <p:cNvPr id="446" name="Google Shape;446;p32">
            <a:extLst>
              <a:ext uri="{FF2B5EF4-FFF2-40B4-BE49-F238E27FC236}">
                <a16:creationId xmlns:a16="http://schemas.microsoft.com/office/drawing/2014/main" id="{8F0205E5-E964-A472-27DB-35691F926CB0}"/>
              </a:ext>
            </a:extLst>
          </p:cNvPr>
          <p:cNvPicPr preferRelativeResize="0"/>
          <p:nvPr/>
        </p:nvPicPr>
        <p:blipFill rotWithShape="1">
          <a:blip r:embed="rId4">
            <a:alphaModFix/>
          </a:blip>
          <a:srcRect/>
          <a:stretch/>
        </p:blipFill>
        <p:spPr>
          <a:xfrm>
            <a:off x="5252525" y="0"/>
            <a:ext cx="2666075" cy="677325"/>
          </a:xfrm>
          <a:prstGeom prst="rect">
            <a:avLst/>
          </a:prstGeom>
          <a:noFill/>
          <a:ln>
            <a:noFill/>
          </a:ln>
        </p:spPr>
      </p:pic>
    </p:spTree>
    <p:extLst>
      <p:ext uri="{BB962C8B-B14F-4D97-AF65-F5344CB8AC3E}">
        <p14:creationId xmlns:p14="http://schemas.microsoft.com/office/powerpoint/2010/main" val="124527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
        <p:cNvGrpSpPr/>
        <p:nvPr/>
      </p:nvGrpSpPr>
      <p:grpSpPr>
        <a:xfrm>
          <a:off x="0" y="0"/>
          <a:ext cx="0" cy="0"/>
          <a:chOff x="0" y="0"/>
          <a:chExt cx="0" cy="0"/>
        </a:xfrm>
      </p:grpSpPr>
      <p:pic>
        <p:nvPicPr>
          <p:cNvPr id="84" name="Google Shape;84;p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85" name="Google Shape;85;p4"/>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2</a:t>
            </a:r>
            <a:endParaRPr sz="5100">
              <a:solidFill>
                <a:schemeClr val="lt1"/>
              </a:solidFill>
              <a:latin typeface="EB Garamond"/>
              <a:ea typeface="EB Garamond"/>
              <a:cs typeface="EB Garamond"/>
              <a:sym typeface="EB Garamond"/>
            </a:endParaRPr>
          </a:p>
        </p:txBody>
      </p:sp>
      <p:pic>
        <p:nvPicPr>
          <p:cNvPr id="86" name="Google Shape;86;p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31"/>
          <p:cNvPicPr preferRelativeResize="0"/>
          <p:nvPr/>
        </p:nvPicPr>
        <p:blipFill rotWithShape="1">
          <a:blip r:embed="rId3">
            <a:alphaModFix/>
          </a:blip>
          <a:srcRect/>
          <a:stretch/>
        </p:blipFill>
        <p:spPr>
          <a:xfrm>
            <a:off x="0" y="-377500"/>
            <a:ext cx="9144000" cy="5521001"/>
          </a:xfrm>
          <a:prstGeom prst="rect">
            <a:avLst/>
          </a:prstGeom>
          <a:noFill/>
          <a:ln>
            <a:noFill/>
          </a:ln>
        </p:spPr>
      </p:pic>
      <p:sp>
        <p:nvSpPr>
          <p:cNvPr id="439" name="Google Shape;439;p31"/>
          <p:cNvSpPr txBox="1"/>
          <p:nvPr/>
        </p:nvSpPr>
        <p:spPr>
          <a:xfrm>
            <a:off x="5927500" y="251675"/>
            <a:ext cx="2852400" cy="289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nn-NO" sz="2200" b="0" i="0" u="none" strike="noStrike" cap="none" dirty="0">
                <a:solidFill>
                  <a:srgbClr val="000000"/>
                </a:solidFill>
                <a:latin typeface="Cambria"/>
                <a:ea typeface="Cambria"/>
                <a:cs typeface="Cambria"/>
                <a:sym typeface="Cambria"/>
              </a:rPr>
              <a:t>Skriv eit brev til ein i livet ditt som betyr mykje for deg. La det kome tydeleg fram kvifor akkurat dette mennesket er så viktig for deg.</a:t>
            </a:r>
            <a:r>
              <a:rPr lang="nn-NO" sz="2200" b="0" i="0" u="none" strike="noStrike" cap="none"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Arial"/>
              <a:ea typeface="Arial"/>
              <a:cs typeface="Arial"/>
              <a:sym typeface="Arial"/>
            </a:endParaRPr>
          </a:p>
        </p:txBody>
      </p:sp>
      <p:sp>
        <p:nvSpPr>
          <p:cNvPr id="2" name="TekstSylinder 1">
            <a:extLst>
              <a:ext uri="{FF2B5EF4-FFF2-40B4-BE49-F238E27FC236}">
                <a16:creationId xmlns:a16="http://schemas.microsoft.com/office/drawing/2014/main" id="{15ED6A83-F66F-746F-FFD1-2D06782B8C85}"/>
              </a:ext>
            </a:extLst>
          </p:cNvPr>
          <p:cNvSpPr txBox="1"/>
          <p:nvPr/>
        </p:nvSpPr>
        <p:spPr>
          <a:xfrm>
            <a:off x="5928798" y="2927395"/>
            <a:ext cx="24997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2000" dirty="0">
                <a:solidFill>
                  <a:schemeClr val="bg1"/>
                </a:solidFill>
                <a:latin typeface="Cambria"/>
              </a:rPr>
              <a:t>Tør du å gi brevet til mottakaren?</a:t>
            </a:r>
            <a:r>
              <a:rPr lang="nn-NO" sz="2000" dirty="0">
                <a:solidFill>
                  <a:schemeClr val="bg1"/>
                </a:solidFill>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8"/>
        <p:cNvGrpSpPr/>
        <p:nvPr/>
      </p:nvGrpSpPr>
      <p:grpSpPr>
        <a:xfrm>
          <a:off x="0" y="0"/>
          <a:ext cx="0" cy="0"/>
          <a:chOff x="0" y="0"/>
          <a:chExt cx="0" cy="0"/>
        </a:xfrm>
      </p:grpSpPr>
      <p:pic>
        <p:nvPicPr>
          <p:cNvPr id="459" name="Google Shape;459;p34"/>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460" name="Google Shape;460;p34"/>
          <p:cNvSpPr txBox="1">
            <a:spLocks noGrp="1"/>
          </p:cNvSpPr>
          <p:nvPr>
            <p:ph type="body" idx="1"/>
          </p:nvPr>
        </p:nvSpPr>
        <p:spPr>
          <a:xfrm>
            <a:off x="311700" y="1487775"/>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no" sz="6400">
                <a:solidFill>
                  <a:schemeClr val="lt1"/>
                </a:solidFill>
                <a:latin typeface="EB Garamond"/>
                <a:ea typeface="EB Garamond"/>
                <a:cs typeface="EB Garamond"/>
                <a:sym typeface="EB Garamond"/>
              </a:rPr>
              <a:t>God jul!</a:t>
            </a:r>
            <a:endParaRPr sz="6400">
              <a:solidFill>
                <a:schemeClr val="lt1"/>
              </a:solidFill>
              <a:latin typeface="EB Garamond"/>
              <a:ea typeface="EB Garamond"/>
              <a:cs typeface="EB Garamond"/>
              <a:sym typeface="EB Garamond"/>
            </a:endParaRPr>
          </a:p>
          <a:p>
            <a:pPr marL="0" lvl="0" indent="0" algn="ctr" rtl="0">
              <a:lnSpc>
                <a:spcPct val="115000"/>
              </a:lnSpc>
              <a:spcBef>
                <a:spcPts val="1200"/>
              </a:spcBef>
              <a:spcAft>
                <a:spcPts val="0"/>
              </a:spcAft>
              <a:buSzPts val="1800"/>
              <a:buNone/>
            </a:pPr>
            <a:r>
              <a:rPr lang="no" sz="3300">
                <a:solidFill>
                  <a:schemeClr val="lt1"/>
                </a:solidFill>
                <a:latin typeface="EB Garamond"/>
                <a:ea typeface="EB Garamond"/>
                <a:cs typeface="EB Garamond"/>
                <a:sym typeface="EB Garamond"/>
              </a:rPr>
              <a:t>Helsing frå oss </a:t>
            </a:r>
            <a:endParaRPr sz="3300">
              <a:solidFill>
                <a:schemeClr val="lt1"/>
              </a:solidFill>
              <a:latin typeface="EB Garamond"/>
              <a:ea typeface="EB Garamond"/>
              <a:cs typeface="EB Garamond"/>
              <a:sym typeface="EB Garamond"/>
            </a:endParaRPr>
          </a:p>
          <a:p>
            <a:pPr marL="0" lvl="0" indent="0" algn="ctr" rtl="0">
              <a:lnSpc>
                <a:spcPct val="115000"/>
              </a:lnSpc>
              <a:spcBef>
                <a:spcPts val="1200"/>
              </a:spcBef>
              <a:spcAft>
                <a:spcPts val="1200"/>
              </a:spcAft>
              <a:buSzPts val="1800"/>
              <a:buNone/>
            </a:pPr>
            <a:r>
              <a:rPr lang="no" sz="3300">
                <a:solidFill>
                  <a:schemeClr val="lt1"/>
                </a:solidFill>
                <a:latin typeface="EB Garamond"/>
                <a:ea typeface="EB Garamond"/>
                <a:cs typeface="EB Garamond"/>
                <a:sym typeface="EB Garamond"/>
              </a:rPr>
              <a:t>på Nynorsksenteret</a:t>
            </a:r>
            <a:endParaRPr sz="3300">
              <a:solidFill>
                <a:schemeClr val="lt1"/>
              </a:solidFill>
              <a:latin typeface="EB Garamond"/>
              <a:ea typeface="EB Garamond"/>
              <a:cs typeface="EB Garamond"/>
              <a:sym typeface="EB Garamond"/>
            </a:endParaRPr>
          </a:p>
        </p:txBody>
      </p:sp>
      <p:pic>
        <p:nvPicPr>
          <p:cNvPr id="461" name="Google Shape;461;p34"/>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sp>
        <p:nvSpPr>
          <p:cNvPr id="77" name="Google Shape;77;p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78" name="Google Shape;78;p3"/>
          <p:cNvPicPr preferRelativeResize="0"/>
          <p:nvPr/>
        </p:nvPicPr>
        <p:blipFill rotWithShape="1">
          <a:blip r:embed="rId3">
            <a:alphaModFix/>
          </a:blip>
          <a:srcRect/>
          <a:stretch/>
        </p:blipFill>
        <p:spPr>
          <a:xfrm>
            <a:off x="-54421" y="0"/>
            <a:ext cx="9252850" cy="5143500"/>
          </a:xfrm>
          <a:prstGeom prst="rect">
            <a:avLst/>
          </a:prstGeom>
          <a:noFill/>
          <a:ln>
            <a:noFill/>
          </a:ln>
        </p:spPr>
      </p:pic>
      <p:sp>
        <p:nvSpPr>
          <p:cNvPr id="79" name="Google Shape;79;p3"/>
          <p:cNvSpPr txBox="1"/>
          <p:nvPr/>
        </p:nvSpPr>
        <p:spPr>
          <a:xfrm>
            <a:off x="858750" y="1427250"/>
            <a:ext cx="7656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no" sz="2400" b="0" i="0" u="none" strike="noStrike" cap="none">
                <a:solidFill>
                  <a:srgbClr val="000000"/>
                </a:solidFill>
                <a:latin typeface="Cambria"/>
                <a:ea typeface="Cambria"/>
                <a:cs typeface="Cambria"/>
                <a:sym typeface="Cambria"/>
              </a:rPr>
              <a:t>Då du stod opp i dag tidleg, var himmelen full av kvite snøfugg. Du kunne ikkje vente med å kjenne dei kalde flaka mot kinna dine. Prøv å skildre møtet med snøen.</a:t>
            </a:r>
            <a:endParaRPr sz="2400" b="0" i="0" u="none" strike="noStrike" cap="none">
              <a:solidFill>
                <a:srgbClr val="000000"/>
              </a:solidFill>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6"/>
        <p:cNvGrpSpPr/>
        <p:nvPr/>
      </p:nvGrpSpPr>
      <p:grpSpPr>
        <a:xfrm>
          <a:off x="0" y="0"/>
          <a:ext cx="0" cy="0"/>
          <a:chOff x="0" y="0"/>
          <a:chExt cx="0" cy="0"/>
        </a:xfrm>
      </p:grpSpPr>
      <p:pic>
        <p:nvPicPr>
          <p:cNvPr id="97" name="Google Shape;97;g1621ec54014_0_7"/>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98" name="Google Shape;98;g1621ec54014_0_7"/>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3</a:t>
            </a:r>
            <a:endParaRPr sz="5100">
              <a:solidFill>
                <a:schemeClr val="lt1"/>
              </a:solidFill>
              <a:latin typeface="EB Garamond"/>
              <a:ea typeface="EB Garamond"/>
              <a:cs typeface="EB Garamond"/>
              <a:sym typeface="EB Garamond"/>
            </a:endParaRPr>
          </a:p>
        </p:txBody>
      </p:sp>
      <p:pic>
        <p:nvPicPr>
          <p:cNvPr id="99" name="Google Shape;99;g1621ec54014_0_7"/>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9"/>
          <p:cNvPicPr preferRelativeResize="0"/>
          <p:nvPr/>
        </p:nvPicPr>
        <p:blipFill rotWithShape="1">
          <a:blip r:embed="rId3">
            <a:alphaModFix/>
          </a:blip>
          <a:srcRect l="9984" t="2007" r="31387"/>
          <a:stretch/>
        </p:blipFill>
        <p:spPr>
          <a:xfrm>
            <a:off x="-41950" y="-12"/>
            <a:ext cx="5232627" cy="5474474"/>
          </a:xfrm>
          <a:prstGeom prst="rect">
            <a:avLst/>
          </a:prstGeom>
          <a:noFill/>
          <a:ln>
            <a:noFill/>
          </a:ln>
        </p:spPr>
      </p:pic>
      <p:sp>
        <p:nvSpPr>
          <p:cNvPr id="294" name="Google Shape;294;p19"/>
          <p:cNvSpPr txBox="1">
            <a:spLocks noGrp="1"/>
          </p:cNvSpPr>
          <p:nvPr>
            <p:ph type="body" idx="1"/>
          </p:nvPr>
        </p:nvSpPr>
        <p:spPr>
          <a:xfrm>
            <a:off x="4457700" y="0"/>
            <a:ext cx="4686300" cy="5638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r>
              <a:rPr lang="no">
                <a:solidFill>
                  <a:schemeClr val="dk1"/>
                </a:solidFill>
                <a:latin typeface="Cambria"/>
                <a:ea typeface="Cambria"/>
                <a:cs typeface="Cambria"/>
                <a:sym typeface="Cambria"/>
              </a:rPr>
              <a:t>I dag tidleg tikka det inn ei melding frå skulen. </a:t>
            </a: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0"/>
              </a:spcAft>
              <a:buSzPts val="1800"/>
              <a:buNone/>
            </a:pPr>
            <a:endParaRPr>
              <a:solidFill>
                <a:schemeClr val="dk1"/>
              </a:solidFill>
              <a:latin typeface="Cambria"/>
              <a:ea typeface="Cambria"/>
              <a:cs typeface="Cambria"/>
              <a:sym typeface="Cambria"/>
            </a:endParaRPr>
          </a:p>
          <a:p>
            <a:pPr marL="0" lvl="0" indent="0" algn="l" rtl="0">
              <a:lnSpc>
                <a:spcPct val="115000"/>
              </a:lnSpc>
              <a:spcBef>
                <a:spcPts val="1200"/>
              </a:spcBef>
              <a:spcAft>
                <a:spcPts val="1200"/>
              </a:spcAft>
              <a:buSzPts val="1800"/>
              <a:buNone/>
            </a:pPr>
            <a:r>
              <a:rPr lang="no">
                <a:solidFill>
                  <a:schemeClr val="dk1"/>
                </a:solidFill>
                <a:latin typeface="Cambria"/>
                <a:ea typeface="Cambria"/>
                <a:cs typeface="Cambria"/>
                <a:sym typeface="Cambria"/>
              </a:rPr>
              <a:t>Du ønskjer å utnytte dagen på best mogleg vis, og legg ein spennande plan i lag med venane dine. Skriv eit humoristisk samandrag av den uventa fridagen din.</a:t>
            </a:r>
            <a:endParaRPr>
              <a:latin typeface="Cambria"/>
              <a:ea typeface="Cambria"/>
              <a:cs typeface="Cambria"/>
              <a:sym typeface="Cambria"/>
            </a:endParaRPr>
          </a:p>
        </p:txBody>
      </p:sp>
      <p:pic>
        <p:nvPicPr>
          <p:cNvPr id="295" name="Google Shape;295;p19"/>
          <p:cNvPicPr preferRelativeResize="0"/>
          <p:nvPr/>
        </p:nvPicPr>
        <p:blipFill rotWithShape="1">
          <a:blip r:embed="rId4">
            <a:alphaModFix/>
          </a:blip>
          <a:srcRect/>
          <a:stretch/>
        </p:blipFill>
        <p:spPr>
          <a:xfrm>
            <a:off x="4572000" y="880825"/>
            <a:ext cx="3800775" cy="2369900"/>
          </a:xfrm>
          <a:prstGeom prst="rect">
            <a:avLst/>
          </a:prstGeom>
          <a:noFill/>
          <a:ln>
            <a:noFill/>
          </a:ln>
        </p:spPr>
      </p:pic>
    </p:spTree>
    <p:extLst>
      <p:ext uri="{BB962C8B-B14F-4D97-AF65-F5344CB8AC3E}">
        <p14:creationId xmlns:p14="http://schemas.microsoft.com/office/powerpoint/2010/main" val="3395741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3"/>
        <p:cNvGrpSpPr/>
        <p:nvPr/>
      </p:nvGrpSpPr>
      <p:grpSpPr>
        <a:xfrm>
          <a:off x="0" y="0"/>
          <a:ext cx="0" cy="0"/>
          <a:chOff x="0" y="0"/>
          <a:chExt cx="0" cy="0"/>
        </a:xfrm>
      </p:grpSpPr>
      <p:pic>
        <p:nvPicPr>
          <p:cNvPr id="134" name="Google Shape;134;g1621ec54014_0_76"/>
          <p:cNvPicPr preferRelativeResize="0"/>
          <p:nvPr/>
        </p:nvPicPr>
        <p:blipFill rotWithShape="1">
          <a:blip r:embed="rId3">
            <a:alphaModFix/>
          </a:blip>
          <a:srcRect/>
          <a:stretch/>
        </p:blipFill>
        <p:spPr>
          <a:xfrm>
            <a:off x="4572000" y="574675"/>
            <a:ext cx="4572000" cy="4572000"/>
          </a:xfrm>
          <a:prstGeom prst="rect">
            <a:avLst/>
          </a:prstGeom>
          <a:noFill/>
          <a:ln>
            <a:noFill/>
          </a:ln>
        </p:spPr>
      </p:pic>
      <p:sp>
        <p:nvSpPr>
          <p:cNvPr id="135" name="Google Shape;135;g1621ec54014_0_76"/>
          <p:cNvSpPr txBox="1">
            <a:spLocks noGrp="1"/>
          </p:cNvSpPr>
          <p:nvPr>
            <p:ph type="body" idx="1"/>
          </p:nvPr>
        </p:nvSpPr>
        <p:spPr>
          <a:xfrm>
            <a:off x="-438200" y="1781400"/>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1200"/>
              </a:spcAft>
              <a:buSzPts val="1800"/>
              <a:buNone/>
            </a:pPr>
            <a:r>
              <a:rPr lang="no" sz="5100">
                <a:solidFill>
                  <a:schemeClr val="lt1"/>
                </a:solidFill>
                <a:latin typeface="EB Garamond"/>
                <a:ea typeface="EB Garamond"/>
                <a:cs typeface="EB Garamond"/>
                <a:sym typeface="EB Garamond"/>
              </a:rPr>
              <a:t>Luke 4</a:t>
            </a:r>
            <a:endParaRPr sz="5100">
              <a:solidFill>
                <a:schemeClr val="lt1"/>
              </a:solidFill>
              <a:latin typeface="EB Garamond"/>
              <a:ea typeface="EB Garamond"/>
              <a:cs typeface="EB Garamond"/>
              <a:sym typeface="EB Garamond"/>
            </a:endParaRPr>
          </a:p>
        </p:txBody>
      </p:sp>
      <p:pic>
        <p:nvPicPr>
          <p:cNvPr id="136" name="Google Shape;136;g1621ec54014_0_76"/>
          <p:cNvPicPr preferRelativeResize="0"/>
          <p:nvPr/>
        </p:nvPicPr>
        <p:blipFill rotWithShape="1">
          <a:blip r:embed="rId4">
            <a:alphaModFix/>
          </a:blip>
          <a:srcRect/>
          <a:stretch/>
        </p:blipFill>
        <p:spPr>
          <a:xfrm>
            <a:off x="5252525" y="0"/>
            <a:ext cx="2666075" cy="6773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4b454b6-9e0d-47d6-a0fd-eade54d93da9">
      <Terms xmlns="http://schemas.microsoft.com/office/infopath/2007/PartnerControls"/>
    </lcf76f155ced4ddcb4097134ff3c332f>
    <TaxCatchAll xmlns="f43e69bd-7608-4935-a81f-029f86b977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8" ma:contentTypeDescription="Opprett et nytt dokument." ma:contentTypeScope="" ma:versionID="c2df591c316dd39658aaf08b9140dcb7">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a1bb9e63628da29b9f59abe82a2779b5"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c6b0969-f04a-4485-b47a-264c9c638d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7ab1839-cc0e-48a8-a059-278cea0b71b9}" ma:internalName="TaxCatchAll" ma:showField="CatchAllData" ma:web="f43e69bd-7608-4935-a81f-029f86b97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740EC4-6737-4F36-A343-497C8D972EDF}">
  <ds:schemaRefs>
    <ds:schemaRef ds:uri="http://purl.org/dc/elements/1.1/"/>
    <ds:schemaRef ds:uri="http://schemas.microsoft.com/office/2006/metadata/properties"/>
    <ds:schemaRef ds:uri="f43e69bd-7608-4935-a81f-029f86b977d7"/>
    <ds:schemaRef ds:uri="http://purl.org/dc/terms/"/>
    <ds:schemaRef ds:uri="24b454b6-9e0d-47d6-a0fd-eade54d93da9"/>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CA88B0A-2D3A-4576-ABBF-9FF5481E6989}">
  <ds:schemaRefs>
    <ds:schemaRef ds:uri="http://schemas.microsoft.com/sharepoint/v3/contenttype/forms"/>
  </ds:schemaRefs>
</ds:datastoreItem>
</file>

<file path=customXml/itemProps3.xml><?xml version="1.0" encoding="utf-8"?>
<ds:datastoreItem xmlns:ds="http://schemas.openxmlformats.org/officeDocument/2006/customXml" ds:itemID="{DD6C773D-0698-4AC3-8273-C933C8571113}"/>
</file>

<file path=docMetadata/LabelInfo.xml><?xml version="1.0" encoding="utf-8"?>
<clbl:labelList xmlns:clbl="http://schemas.microsoft.com/office/2020/mipLabelMetadata">
  <clbl:label id="{a2b04c98-3e8b-47a3-97e1-376b9a0197ee}" enabled="0" method="" siteId="{a2b04c98-3e8b-47a3-97e1-376b9a0197ee}" removed="1"/>
</clbl:labelList>
</file>

<file path=docProps/app.xml><?xml version="1.0" encoding="utf-8"?>
<Properties xmlns="http://schemas.openxmlformats.org/officeDocument/2006/extended-properties" xmlns:vt="http://schemas.openxmlformats.org/officeDocument/2006/docPropsVTypes">
  <TotalTime>170</TotalTime>
  <Words>1146</Words>
  <Application>Microsoft Office PowerPoint</Application>
  <PresentationFormat>Skjermfremvisning (16:9)</PresentationFormat>
  <Paragraphs>133</Paragraphs>
  <Slides>51</Slides>
  <Notes>51</Notes>
  <HiddenSlides>0</HiddenSlides>
  <MMClips>4</MMClips>
  <ScaleCrop>false</ScaleCrop>
  <HeadingPairs>
    <vt:vector size="4" baseType="variant">
      <vt:variant>
        <vt:lpstr>Tema</vt:lpstr>
      </vt:variant>
      <vt:variant>
        <vt:i4>1</vt:i4>
      </vt:variant>
      <vt:variant>
        <vt:lpstr>Lysbildetitler</vt:lpstr>
      </vt:variant>
      <vt:variant>
        <vt:i4>51</vt:i4>
      </vt:variant>
    </vt:vector>
  </HeadingPairs>
  <TitlesOfParts>
    <vt:vector size="52" baseType="lpstr">
      <vt:lpstr>Simple Light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Arild Torvund Olsen</dc:creator>
  <cp:lastModifiedBy>Jorid Oddveig Saure</cp:lastModifiedBy>
  <cp:revision>51</cp:revision>
  <dcterms:modified xsi:type="dcterms:W3CDTF">2024-11-15T09:56:05Z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0x01010067AA8417D0D75443AFC19C327AD5BDCE</vt:lpwstr>
  </property>
  <property fmtid="{D5CDD505-2E9C-101B-9397-08002B2CF9AE}" pid="3" name="MediaServiceImageTags">
    <vt:lpwstr/>
  </property>
</Properties>
</file>