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57" r:id="rId3"/>
    <p:sldId id="270" r:id="rId4"/>
    <p:sldId id="271" r:id="rId5"/>
    <p:sldId id="260" r:id="rId6"/>
    <p:sldId id="261" r:id="rId7"/>
    <p:sldId id="273" r:id="rId8"/>
    <p:sldId id="263" r:id="rId9"/>
    <p:sldId id="272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grandir" panose="020B0604020202020204" charset="0"/>
      <p:regular r:id="rId15"/>
    </p:embeddedFont>
    <p:embeddedFont>
      <p:font typeface="Agrandir Bold" panose="020B0604020202020204" charset="0"/>
      <p:regular r:id="rId16"/>
    </p:embeddedFont>
    <p:embeddedFont>
      <p:font typeface="Agrandir Bold Italics" panose="020B0604020202020204" charset="0"/>
      <p:regular r:id="rId17"/>
    </p:embeddedFont>
    <p:embeddedFont>
      <p:font typeface="Agrandir Italics" panose="020B0604020202020204" charset="0"/>
      <p:regular r:id="rId18"/>
    </p:embeddedFont>
    <p:embeddedFont>
      <p:font typeface="Kermit" panose="020F0503040000060003" pitchFamily="34" charset="0"/>
      <p:regular r:id="rId19"/>
    </p:embeddedFont>
    <p:embeddedFont>
      <p:font typeface="Kermit Extrabold Condensed" panose="020F0503040000060003" pitchFamily="34" charset="0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D825CF-5974-498D-86AA-8683E2DAC887}" v="96" dt="2026-04-29T11:43:41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576" y="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ld Torvund Olsen" userId="3423d729-1e8d-4c10-9ef2-90385d563038" providerId="ADAL" clId="{D6327E4C-6A42-4DC4-B986-FA85AF57380A}"/>
    <pc:docChg chg="undo custSel addSld delSld modSld sldOrd">
      <pc:chgData name="Arild Torvund Olsen" userId="3423d729-1e8d-4c10-9ef2-90385d563038" providerId="ADAL" clId="{D6327E4C-6A42-4DC4-B986-FA85AF57380A}" dt="2026-04-29T11:53:41.440" v="483" actId="47"/>
      <pc:docMkLst>
        <pc:docMk/>
      </pc:docMkLst>
      <pc:sldChg chg="modSp del mod">
        <pc:chgData name="Arild Torvund Olsen" userId="3423d729-1e8d-4c10-9ef2-90385d563038" providerId="ADAL" clId="{D6327E4C-6A42-4DC4-B986-FA85AF57380A}" dt="2026-04-29T10:45:22.907" v="9" actId="47"/>
        <pc:sldMkLst>
          <pc:docMk/>
          <pc:sldMk cId="0" sldId="256"/>
        </pc:sldMkLst>
        <pc:spChg chg="mod">
          <ac:chgData name="Arild Torvund Olsen" userId="3423d729-1e8d-4c10-9ef2-90385d563038" providerId="ADAL" clId="{D6327E4C-6A42-4DC4-B986-FA85AF57380A}" dt="2026-04-29T10:44:08.481" v="2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43:47.226" v="1" actId="1076"/>
          <ac:spMkLst>
            <pc:docMk/>
            <pc:sldMk cId="0" sldId="256"/>
            <ac:spMk id="3" creationId="{00000000-0000-0000-0000-000000000000}"/>
          </ac:spMkLst>
        </pc:spChg>
      </pc:sldChg>
      <pc:sldChg chg="delSp modSp mod setBg">
        <pc:chgData name="Arild Torvund Olsen" userId="3423d729-1e8d-4c10-9ef2-90385d563038" providerId="ADAL" clId="{D6327E4C-6A42-4DC4-B986-FA85AF57380A}" dt="2026-04-29T11:10:18.473" v="119" actId="2710"/>
        <pc:sldMkLst>
          <pc:docMk/>
          <pc:sldMk cId="0" sldId="257"/>
        </pc:sldMkLst>
        <pc:spChg chg="del">
          <ac:chgData name="Arild Torvund Olsen" userId="3423d729-1e8d-4c10-9ef2-90385d563038" providerId="ADAL" clId="{D6327E4C-6A42-4DC4-B986-FA85AF57380A}" dt="2026-04-29T10:57:29.289" v="69" actId="478"/>
          <ac:spMkLst>
            <pc:docMk/>
            <pc:sldMk cId="0" sldId="257"/>
            <ac:spMk id="2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0:57:30.212" v="70" actId="478"/>
          <ac:spMkLst>
            <pc:docMk/>
            <pc:sldMk cId="0" sldId="257"/>
            <ac:spMk id="3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0:57:32.623" v="71" actId="478"/>
          <ac:spMkLst>
            <pc:docMk/>
            <pc:sldMk cId="0" sldId="257"/>
            <ac:spMk id="4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0:57:43.834" v="76" actId="478"/>
          <ac:spMkLst>
            <pc:docMk/>
            <pc:sldMk cId="0" sldId="257"/>
            <ac:spMk id="5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0:57:43.106" v="75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0:56:59.629" v="17" actId="478"/>
          <ac:spMkLst>
            <pc:docMk/>
            <pc:sldMk cId="0" sldId="257"/>
            <ac:spMk id="7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0:56:57.912" v="16" actId="478"/>
          <ac:spMkLst>
            <pc:docMk/>
            <pc:sldMk cId="0" sldId="257"/>
            <ac:spMk id="8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0:57:27.216" v="68" actId="478"/>
          <ac:spMkLst>
            <pc:docMk/>
            <pc:sldMk cId="0" sldId="257"/>
            <ac:spMk id="9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0:57:42.164" v="74" actId="478"/>
          <ac:spMkLst>
            <pc:docMk/>
            <pc:sldMk cId="0" sldId="257"/>
            <ac:spMk id="10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0:57:34.840" v="72" actId="478"/>
          <ac:spMkLst>
            <pc:docMk/>
            <pc:sldMk cId="0" sldId="257"/>
            <ac:spMk id="11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0:56:55.386" v="14" actId="478"/>
          <ac:spMkLst>
            <pc:docMk/>
            <pc:sldMk cId="0" sldId="257"/>
            <ac:spMk id="1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1:10:18.473" v="119" actId="2710"/>
          <ac:spMkLst>
            <pc:docMk/>
            <pc:sldMk cId="0" sldId="257"/>
            <ac:spMk id="16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0:56:56.946" v="15" actId="478"/>
          <ac:spMkLst>
            <pc:docMk/>
            <pc:sldMk cId="0" sldId="257"/>
            <ac:spMk id="17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0:57:00.740" v="18" actId="478"/>
          <ac:spMkLst>
            <pc:docMk/>
            <pc:sldMk cId="0" sldId="257"/>
            <ac:spMk id="18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0:57:01.552" v="19" actId="478"/>
          <ac:spMkLst>
            <pc:docMk/>
            <pc:sldMk cId="0" sldId="257"/>
            <ac:spMk id="19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0:57:02.787" v="20" actId="478"/>
          <ac:spMkLst>
            <pc:docMk/>
            <pc:sldMk cId="0" sldId="257"/>
            <ac:spMk id="20" creationId="{00000000-0000-0000-0000-000000000000}"/>
          </ac:spMkLst>
        </pc:spChg>
        <pc:grpChg chg="del">
          <ac:chgData name="Arild Torvund Olsen" userId="3423d729-1e8d-4c10-9ef2-90385d563038" providerId="ADAL" clId="{D6327E4C-6A42-4DC4-B986-FA85AF57380A}" dt="2026-04-29T10:57:25.070" v="67" actId="478"/>
          <ac:grpSpMkLst>
            <pc:docMk/>
            <pc:sldMk cId="0" sldId="257"/>
            <ac:grpSpMk id="13" creationId="{00000000-0000-0000-0000-000000000000}"/>
          </ac:grpSpMkLst>
        </pc:grpChg>
      </pc:sldChg>
      <pc:sldChg chg="delSp modSp del mod">
        <pc:chgData name="Arild Torvund Olsen" userId="3423d729-1e8d-4c10-9ef2-90385d563038" providerId="ADAL" clId="{D6327E4C-6A42-4DC4-B986-FA85AF57380A}" dt="2026-04-29T10:59:03.550" v="81" actId="47"/>
        <pc:sldMkLst>
          <pc:docMk/>
          <pc:sldMk cId="0" sldId="258"/>
        </pc:sldMkLst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8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8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8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8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8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8"/>
            <ac:spMk id="1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8"/>
            <ac:spMk id="14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0:58:36.394" v="80" actId="478"/>
          <ac:spMkLst>
            <pc:docMk/>
            <pc:sldMk cId="0" sldId="258"/>
            <ac:spMk id="1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8"/>
            <ac:spMk id="1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8"/>
            <ac:spMk id="19" creationId="{00000000-0000-0000-0000-000000000000}"/>
          </ac:spMkLst>
        </pc:spChg>
      </pc:sldChg>
      <pc:sldChg chg="modSp del mod">
        <pc:chgData name="Arild Torvund Olsen" userId="3423d729-1e8d-4c10-9ef2-90385d563038" providerId="ADAL" clId="{D6327E4C-6A42-4DC4-B986-FA85AF57380A}" dt="2026-04-29T11:12:21.471" v="134" actId="47"/>
        <pc:sldMkLst>
          <pc:docMk/>
          <pc:sldMk cId="0" sldId="259"/>
        </pc:sldMkLst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9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9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9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9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9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9"/>
            <ac:spMk id="1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9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1:11:45.791" v="130" actId="1076"/>
          <ac:spMkLst>
            <pc:docMk/>
            <pc:sldMk cId="0" sldId="259"/>
            <ac:spMk id="1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9"/>
            <ac:spMk id="1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9"/>
            <ac:spMk id="18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59"/>
            <ac:spMk id="19" creationId="{00000000-0000-0000-0000-000000000000}"/>
          </ac:spMkLst>
        </pc:spChg>
      </pc:sldChg>
      <pc:sldChg chg="addSp delSp modSp mod setBg">
        <pc:chgData name="Arild Torvund Olsen" userId="3423d729-1e8d-4c10-9ef2-90385d563038" providerId="ADAL" clId="{D6327E4C-6A42-4DC4-B986-FA85AF57380A}" dt="2026-04-29T11:22:05.999" v="266"/>
        <pc:sldMkLst>
          <pc:docMk/>
          <pc:sldMk cId="0" sldId="260"/>
        </pc:sldMkLst>
        <pc:spChg chg="del">
          <ac:chgData name="Arild Torvund Olsen" userId="3423d729-1e8d-4c10-9ef2-90385d563038" providerId="ADAL" clId="{D6327E4C-6A42-4DC4-B986-FA85AF57380A}" dt="2026-04-29T11:21:59.648" v="262" actId="478"/>
          <ac:spMkLst>
            <pc:docMk/>
            <pc:sldMk cId="0" sldId="260"/>
            <ac:spMk id="2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22:01.580" v="263" actId="478"/>
          <ac:spMkLst>
            <pc:docMk/>
            <pc:sldMk cId="0" sldId="260"/>
            <ac:spMk id="4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17:49.441" v="198" actId="478"/>
          <ac:spMkLst>
            <pc:docMk/>
            <pc:sldMk cId="0" sldId="260"/>
            <ac:spMk id="5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18:05.473" v="206" actId="478"/>
          <ac:spMkLst>
            <pc:docMk/>
            <pc:sldMk cId="0" sldId="260"/>
            <ac:spMk id="6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18:58.035" v="227" actId="478"/>
          <ac:spMkLst>
            <pc:docMk/>
            <pc:sldMk cId="0" sldId="260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1:20:57.519" v="255" actId="1076"/>
          <ac:spMkLst>
            <pc:docMk/>
            <pc:sldMk cId="0" sldId="260"/>
            <ac:spMk id="8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18:14.080" v="210" actId="478"/>
          <ac:spMkLst>
            <pc:docMk/>
            <pc:sldMk cId="0" sldId="260"/>
            <ac:spMk id="9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19:59.618" v="251" actId="478"/>
          <ac:spMkLst>
            <pc:docMk/>
            <pc:sldMk cId="0" sldId="260"/>
            <ac:spMk id="10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18:23.003" v="214" actId="478"/>
          <ac:spMkLst>
            <pc:docMk/>
            <pc:sldMk cId="0" sldId="260"/>
            <ac:spMk id="11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19:46.128" v="245" actId="478"/>
          <ac:spMkLst>
            <pc:docMk/>
            <pc:sldMk cId="0" sldId="260"/>
            <ac:spMk id="12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18:44.977" v="222" actId="478"/>
          <ac:spMkLst>
            <pc:docMk/>
            <pc:sldMk cId="0" sldId="260"/>
            <ac:spMk id="13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19:46.136" v="247"/>
          <ac:spMkLst>
            <pc:docMk/>
            <pc:sldMk cId="0" sldId="260"/>
            <ac:spMk id="14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17:49.445" v="200"/>
          <ac:spMkLst>
            <pc:docMk/>
            <pc:sldMk cId="0" sldId="260"/>
            <ac:spMk id="1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1:15:22.532" v="180" actId="1076"/>
          <ac:spMkLst>
            <pc:docMk/>
            <pc:sldMk cId="0" sldId="260"/>
            <ac:spMk id="1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1:21:03.631" v="256" actId="1076"/>
          <ac:spMkLst>
            <pc:docMk/>
            <pc:sldMk cId="0" sldId="260"/>
            <ac:spMk id="17" creationId="{00000000-0000-0000-0000-000000000000}"/>
          </ac:spMkLst>
        </pc:spChg>
        <pc:spChg chg="add mod">
          <ac:chgData name="Arild Torvund Olsen" userId="3423d729-1e8d-4c10-9ef2-90385d563038" providerId="ADAL" clId="{D6327E4C-6A42-4DC4-B986-FA85AF57380A}" dt="2026-04-29T11:18:38.074" v="220" actId="2710"/>
          <ac:spMkLst>
            <pc:docMk/>
            <pc:sldMk cId="0" sldId="260"/>
            <ac:spMk id="18" creationId="{41CF1C40-CE7F-564B-7BF6-D52144CFB95C}"/>
          </ac:spMkLst>
        </pc:spChg>
        <pc:picChg chg="del mod">
          <ac:chgData name="Arild Torvund Olsen" userId="3423d729-1e8d-4c10-9ef2-90385d563038" providerId="ADAL" clId="{D6327E4C-6A42-4DC4-B986-FA85AF57380A}" dt="2026-04-29T11:14:05.169" v="139" actId="478"/>
          <ac:picMkLst>
            <pc:docMk/>
            <pc:sldMk cId="0" sldId="260"/>
            <ac:picMk id="3" creationId="{00000000-0000-0000-0000-000000000000}"/>
          </ac:picMkLst>
        </pc:picChg>
      </pc:sldChg>
      <pc:sldChg chg="modSp mod">
        <pc:chgData name="Arild Torvund Olsen" userId="3423d729-1e8d-4c10-9ef2-90385d563038" providerId="ADAL" clId="{D6327E4C-6A42-4DC4-B986-FA85AF57380A}" dt="2026-04-29T11:25:54.268" v="285" actId="1076"/>
        <pc:sldMkLst>
          <pc:docMk/>
          <pc:sldMk cId="0" sldId="261"/>
        </pc:sldMkLst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1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1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1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1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1:24:10.850" v="280" actId="1076"/>
          <ac:spMkLst>
            <pc:docMk/>
            <pc:sldMk cId="0" sldId="261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1:25:54.268" v="285" actId="1076"/>
          <ac:spMkLst>
            <pc:docMk/>
            <pc:sldMk cId="0" sldId="261"/>
            <ac:spMk id="7" creationId="{00000000-0000-0000-0000-000000000000}"/>
          </ac:spMkLst>
        </pc:spChg>
      </pc:sldChg>
      <pc:sldChg chg="delSp modSp mod ord setBg">
        <pc:chgData name="Arild Torvund Olsen" userId="3423d729-1e8d-4c10-9ef2-90385d563038" providerId="ADAL" clId="{D6327E4C-6A42-4DC4-B986-FA85AF57380A}" dt="2026-04-29T11:53:29.472" v="482" actId="692"/>
        <pc:sldMkLst>
          <pc:docMk/>
          <pc:sldMk cId="0" sldId="262"/>
        </pc:sldMkLst>
        <pc:spChg chg="del mod">
          <ac:chgData name="Arild Torvund Olsen" userId="3423d729-1e8d-4c10-9ef2-90385d563038" providerId="ADAL" clId="{D6327E4C-6A42-4DC4-B986-FA85AF57380A}" dt="2026-04-29T11:27:03.405" v="293" actId="478"/>
          <ac:spMkLst>
            <pc:docMk/>
            <pc:sldMk cId="0" sldId="262"/>
            <ac:spMk id="2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27:02.366" v="292" actId="478"/>
          <ac:spMkLst>
            <pc:docMk/>
            <pc:sldMk cId="0" sldId="262"/>
            <ac:spMk id="3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27:05.771" v="295" actId="478"/>
          <ac:spMkLst>
            <pc:docMk/>
            <pc:sldMk cId="0" sldId="262"/>
            <ac:spMk id="4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27:04.684" v="294" actId="478"/>
          <ac:spMkLst>
            <pc:docMk/>
            <pc:sldMk cId="0" sldId="262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1:53:29.472" v="482" actId="692"/>
          <ac:spMkLst>
            <pc:docMk/>
            <pc:sldMk cId="0" sldId="262"/>
            <ac:spMk id="6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44:18.560" v="437" actId="478"/>
          <ac:spMkLst>
            <pc:docMk/>
            <pc:sldMk cId="0" sldId="262"/>
            <ac:spMk id="7" creationId="{00000000-0000-0000-0000-000000000000}"/>
          </ac:spMkLst>
        </pc:spChg>
      </pc:sldChg>
      <pc:sldChg chg="delSp modSp mod setBg">
        <pc:chgData name="Arild Torvund Olsen" userId="3423d729-1e8d-4c10-9ef2-90385d563038" providerId="ADAL" clId="{D6327E4C-6A42-4DC4-B986-FA85AF57380A}" dt="2026-04-29T11:30:58.835" v="352" actId="1076"/>
        <pc:sldMkLst>
          <pc:docMk/>
          <pc:sldMk cId="0" sldId="263"/>
        </pc:sldMkLst>
        <pc:spChg chg="del mod">
          <ac:chgData name="Arild Torvund Olsen" userId="3423d729-1e8d-4c10-9ef2-90385d563038" providerId="ADAL" clId="{D6327E4C-6A42-4DC4-B986-FA85AF57380A}" dt="2026-04-29T11:28:21.978" v="309" actId="478"/>
          <ac:spMkLst>
            <pc:docMk/>
            <pc:sldMk cId="0" sldId="263"/>
            <ac:spMk id="2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28:24.221" v="311" actId="478"/>
          <ac:spMkLst>
            <pc:docMk/>
            <pc:sldMk cId="0" sldId="263"/>
            <ac:spMk id="3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28:26.453" v="313" actId="478"/>
          <ac:spMkLst>
            <pc:docMk/>
            <pc:sldMk cId="0" sldId="263"/>
            <ac:spMk id="4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1:28:40.987" v="321" actId="478"/>
          <ac:spMkLst>
            <pc:docMk/>
            <pc:sldMk cId="0" sldId="263"/>
            <ac:spMk id="5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1:28:34.764" v="319" actId="478"/>
          <ac:spMkLst>
            <pc:docMk/>
            <pc:sldMk cId="0" sldId="263"/>
            <ac:spMk id="6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28:23.084" v="310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1:28:33.414" v="318" actId="478"/>
          <ac:spMkLst>
            <pc:docMk/>
            <pc:sldMk cId="0" sldId="263"/>
            <ac:spMk id="8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28:41.877" v="322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1:28:19.411" v="306" actId="478"/>
          <ac:spMkLst>
            <pc:docMk/>
            <pc:sldMk cId="0" sldId="263"/>
            <ac:spMk id="10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28:27.069" v="314" actId="478"/>
          <ac:spMkLst>
            <pc:docMk/>
            <pc:sldMk cId="0" sldId="263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3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1:30:58.835" v="352" actId="1076"/>
          <ac:spMkLst>
            <pc:docMk/>
            <pc:sldMk cId="0" sldId="263"/>
            <ac:spMk id="15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1:28:27.904" v="315" actId="478"/>
          <ac:spMkLst>
            <pc:docMk/>
            <pc:sldMk cId="0" sldId="263"/>
            <ac:spMk id="16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1:28:29.171" v="316" actId="478"/>
          <ac:spMkLst>
            <pc:docMk/>
            <pc:sldMk cId="0" sldId="263"/>
            <ac:spMk id="17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28:20.535" v="307" actId="478"/>
          <ac:spMkLst>
            <pc:docMk/>
            <pc:sldMk cId="0" sldId="263"/>
            <ac:spMk id="18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28:21.124" v="308" actId="478"/>
          <ac:spMkLst>
            <pc:docMk/>
            <pc:sldMk cId="0" sldId="263"/>
            <ac:spMk id="19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1:28:25.313" v="312" actId="478"/>
          <ac:spMkLst>
            <pc:docMk/>
            <pc:sldMk cId="0" sldId="263"/>
            <ac:spMk id="2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1:30:50.120" v="351" actId="14100"/>
          <ac:spMkLst>
            <pc:docMk/>
            <pc:sldMk cId="0" sldId="263"/>
            <ac:spMk id="21" creationId="{00000000-0000-0000-0000-000000000000}"/>
          </ac:spMkLst>
        </pc:spChg>
        <pc:grpChg chg="del mod">
          <ac:chgData name="Arild Torvund Olsen" userId="3423d729-1e8d-4c10-9ef2-90385d563038" providerId="ADAL" clId="{D6327E4C-6A42-4DC4-B986-FA85AF57380A}" dt="2026-04-29T11:28:17.811" v="305" actId="478"/>
          <ac:grpSpMkLst>
            <pc:docMk/>
            <pc:sldMk cId="0" sldId="263"/>
            <ac:grpSpMk id="12" creationId="{00000000-0000-0000-0000-000000000000}"/>
          </ac:grpSpMkLst>
        </pc:grpChg>
      </pc:sldChg>
      <pc:sldChg chg="delSp modSp del mod">
        <pc:chgData name="Arild Torvund Olsen" userId="3423d729-1e8d-4c10-9ef2-90385d563038" providerId="ADAL" clId="{D6327E4C-6A42-4DC4-B986-FA85AF57380A}" dt="2026-04-29T11:36:13.251" v="375" actId="47"/>
        <pc:sldMkLst>
          <pc:docMk/>
          <pc:sldMk cId="0" sldId="264"/>
        </pc:sldMkLst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4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4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4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4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4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4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4"/>
            <ac:spMk id="1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4"/>
            <ac:spMk id="14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35:25.310" v="361"/>
          <ac:spMkLst>
            <pc:docMk/>
            <pc:sldMk cId="0" sldId="264"/>
            <ac:spMk id="1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4"/>
            <ac:spMk id="1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4"/>
            <ac:spMk id="20" creationId="{00000000-0000-0000-0000-000000000000}"/>
          </ac:spMkLst>
        </pc:spChg>
      </pc:sldChg>
      <pc:sldChg chg="delSp modSp mod">
        <pc:chgData name="Arild Torvund Olsen" userId="3423d729-1e8d-4c10-9ef2-90385d563038" providerId="ADAL" clId="{D6327E4C-6A42-4DC4-B986-FA85AF57380A}" dt="2026-04-29T11:37:26.977" v="394" actId="1076"/>
        <pc:sldMkLst>
          <pc:docMk/>
          <pc:sldMk cId="0" sldId="265"/>
        </pc:sldMkLst>
        <pc:spChg chg="del mod">
          <ac:chgData name="Arild Torvund Olsen" userId="3423d729-1e8d-4c10-9ef2-90385d563038" providerId="ADAL" clId="{D6327E4C-6A42-4DC4-B986-FA85AF57380A}" dt="2026-04-29T11:37:00.429" v="385" actId="478"/>
          <ac:spMkLst>
            <pc:docMk/>
            <pc:sldMk cId="0" sldId="265"/>
            <ac:spMk id="2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37:01.464" v="386" actId="478"/>
          <ac:spMkLst>
            <pc:docMk/>
            <pc:sldMk cId="0" sldId="265"/>
            <ac:spMk id="3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1:37:02.591" v="387" actId="478"/>
          <ac:spMkLst>
            <pc:docMk/>
            <pc:sldMk cId="0" sldId="265"/>
            <ac:spMk id="4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37:14.644" v="392" actId="478"/>
          <ac:spMkLst>
            <pc:docMk/>
            <pc:sldMk cId="0" sldId="265"/>
            <ac:spMk id="5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1:37:15.450" v="393" actId="478"/>
          <ac:spMkLst>
            <pc:docMk/>
            <pc:sldMk cId="0" sldId="265"/>
            <ac:spMk id="6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36:59.127" v="384" actId="478"/>
          <ac:spMkLst>
            <pc:docMk/>
            <pc:sldMk cId="0" sldId="265"/>
            <ac:spMk id="7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1:37:11.569" v="390" actId="478"/>
          <ac:spMkLst>
            <pc:docMk/>
            <pc:sldMk cId="0" sldId="265"/>
            <ac:spMk id="8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37:04.847" v="388" actId="478"/>
          <ac:spMkLst>
            <pc:docMk/>
            <pc:sldMk cId="0" sldId="265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5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5"/>
            <ac:spMk id="1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1:37:26.977" v="394" actId="1076"/>
          <ac:spMkLst>
            <pc:docMk/>
            <pc:sldMk cId="0" sldId="265"/>
            <ac:spMk id="13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36:37.535" v="380" actId="478"/>
          <ac:spMkLst>
            <pc:docMk/>
            <pc:sldMk cId="0" sldId="265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1:36:21.473" v="376" actId="2711"/>
          <ac:spMkLst>
            <pc:docMk/>
            <pc:sldMk cId="0" sldId="265"/>
            <ac:spMk id="15" creationId="{00000000-0000-0000-0000-000000000000}"/>
          </ac:spMkLst>
        </pc:spChg>
        <pc:grpChg chg="mod ord">
          <ac:chgData name="Arild Torvund Olsen" userId="3423d729-1e8d-4c10-9ef2-90385d563038" providerId="ADAL" clId="{D6327E4C-6A42-4DC4-B986-FA85AF57380A}" dt="2026-04-29T11:36:57.151" v="383" actId="167"/>
          <ac:grpSpMkLst>
            <pc:docMk/>
            <pc:sldMk cId="0" sldId="265"/>
            <ac:grpSpMk id="10" creationId="{00000000-0000-0000-0000-000000000000}"/>
          </ac:grpSpMkLst>
        </pc:grpChg>
      </pc:sldChg>
      <pc:sldChg chg="delSp modSp mod setBg">
        <pc:chgData name="Arild Torvund Olsen" userId="3423d729-1e8d-4c10-9ef2-90385d563038" providerId="ADAL" clId="{D6327E4C-6A42-4DC4-B986-FA85AF57380A}" dt="2026-04-29T11:43:41.666" v="432"/>
        <pc:sldMkLst>
          <pc:docMk/>
          <pc:sldMk cId="0" sldId="266"/>
        </pc:sldMkLst>
        <pc:spChg chg="del mod">
          <ac:chgData name="Arild Torvund Olsen" userId="3423d729-1e8d-4c10-9ef2-90385d563038" providerId="ADAL" clId="{D6327E4C-6A42-4DC4-B986-FA85AF57380A}" dt="2026-04-29T11:37:45.217" v="396" actId="478"/>
          <ac:spMkLst>
            <pc:docMk/>
            <pc:sldMk cId="0" sldId="266"/>
            <ac:spMk id="2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37:46.629" v="397" actId="478"/>
          <ac:spMkLst>
            <pc:docMk/>
            <pc:sldMk cId="0" sldId="266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6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6"/>
            <ac:spMk id="6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37:54.783" v="399" actId="478"/>
          <ac:spMkLst>
            <pc:docMk/>
            <pc:sldMk cId="0" sldId="266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1:38:35.241" v="404" actId="2710"/>
          <ac:spMkLst>
            <pc:docMk/>
            <pc:sldMk cId="0" sldId="266"/>
            <ac:spMk id="8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43:19.465" v="428" actId="478"/>
          <ac:spMkLst>
            <pc:docMk/>
            <pc:sldMk cId="0" sldId="266"/>
            <ac:spMk id="9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43:20.534" v="429" actId="478"/>
          <ac:spMkLst>
            <pc:docMk/>
            <pc:sldMk cId="0" sldId="266"/>
            <ac:spMk id="10" creationId="{00000000-0000-0000-0000-000000000000}"/>
          </ac:spMkLst>
        </pc:spChg>
        <pc:grpChg chg="del mod">
          <ac:chgData name="Arild Torvund Olsen" userId="3423d729-1e8d-4c10-9ef2-90385d563038" providerId="ADAL" clId="{D6327E4C-6A42-4DC4-B986-FA85AF57380A}" dt="2026-04-29T11:43:18.263" v="427" actId="478"/>
          <ac:grpSpMkLst>
            <pc:docMk/>
            <pc:sldMk cId="0" sldId="266"/>
            <ac:grpSpMk id="4" creationId="{00000000-0000-0000-0000-000000000000}"/>
          </ac:grpSpMkLst>
        </pc:grpChg>
      </pc:sldChg>
      <pc:sldChg chg="delSp modSp mod">
        <pc:chgData name="Arild Torvund Olsen" userId="3423d729-1e8d-4c10-9ef2-90385d563038" providerId="ADAL" clId="{D6327E4C-6A42-4DC4-B986-FA85AF57380A}" dt="2026-04-29T11:42:55.491" v="424" actId="1076"/>
        <pc:sldMkLst>
          <pc:docMk/>
          <pc:sldMk cId="0" sldId="267"/>
        </pc:sldMkLst>
        <pc:spChg chg="del">
          <ac:chgData name="Arild Torvund Olsen" userId="3423d729-1e8d-4c10-9ef2-90385d563038" providerId="ADAL" clId="{D6327E4C-6A42-4DC4-B986-FA85AF57380A}" dt="2026-04-29T11:42:07.459" v="412" actId="478"/>
          <ac:spMkLst>
            <pc:docMk/>
            <pc:sldMk cId="0" sldId="267"/>
            <ac:spMk id="2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42:08.321" v="413" actId="478"/>
          <ac:spMkLst>
            <pc:docMk/>
            <pc:sldMk cId="0" sldId="267"/>
            <ac:spMk id="3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42:14.718" v="416" actId="478"/>
          <ac:spMkLst>
            <pc:docMk/>
            <pc:sldMk cId="0" sldId="267"/>
            <ac:spMk id="4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42:06.837" v="411" actId="478"/>
          <ac:spMkLst>
            <pc:docMk/>
            <pc:sldMk cId="0" sldId="267"/>
            <ac:spMk id="5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42:13.975" v="415" actId="478"/>
          <ac:spMkLst>
            <pc:docMk/>
            <pc:sldMk cId="0" sldId="267"/>
            <ac:spMk id="6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42:05.740" v="410" actId="478"/>
          <ac:spMkLst>
            <pc:docMk/>
            <pc:sldMk cId="0" sldId="267"/>
            <ac:spMk id="7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42:04.946" v="409" actId="478"/>
          <ac:spMkLst>
            <pc:docMk/>
            <pc:sldMk cId="0" sldId="267"/>
            <ac:spMk id="8" creationId="{00000000-0000-0000-0000-000000000000}"/>
          </ac:spMkLst>
        </pc:spChg>
        <pc:spChg chg="del mod">
          <ac:chgData name="Arild Torvund Olsen" userId="3423d729-1e8d-4c10-9ef2-90385d563038" providerId="ADAL" clId="{D6327E4C-6A42-4DC4-B986-FA85AF57380A}" dt="2026-04-29T11:42:15.434" v="417" actId="478"/>
          <ac:spMkLst>
            <pc:docMk/>
            <pc:sldMk cId="0" sldId="267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7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7"/>
            <ac:spMk id="12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1:42:55.491" v="424" actId="1076"/>
          <ac:spMkLst>
            <pc:docMk/>
            <pc:sldMk cId="0" sldId="267"/>
            <ac:spMk id="13" creationId="{00000000-0000-0000-0000-000000000000}"/>
          </ac:spMkLst>
        </pc:spChg>
        <pc:spChg chg="del">
          <ac:chgData name="Arild Torvund Olsen" userId="3423d729-1e8d-4c10-9ef2-90385d563038" providerId="ADAL" clId="{D6327E4C-6A42-4DC4-B986-FA85AF57380A}" dt="2026-04-29T11:41:49.088" v="406" actId="478"/>
          <ac:spMkLst>
            <pc:docMk/>
            <pc:sldMk cId="0" sldId="267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327E4C-6A42-4DC4-B986-FA85AF57380A}" dt="2026-04-29T11:42:39.587" v="421"/>
          <ac:spMkLst>
            <pc:docMk/>
            <pc:sldMk cId="0" sldId="267"/>
            <ac:spMk id="15" creationId="{00000000-0000-0000-0000-000000000000}"/>
          </ac:spMkLst>
        </pc:spChg>
        <pc:grpChg chg="mod">
          <ac:chgData name="Arild Torvund Olsen" userId="3423d729-1e8d-4c10-9ef2-90385d563038" providerId="ADAL" clId="{D6327E4C-6A42-4DC4-B986-FA85AF57380A}" dt="2026-04-29T11:42:27.275" v="419" actId="1076"/>
          <ac:grpSpMkLst>
            <pc:docMk/>
            <pc:sldMk cId="0" sldId="267"/>
            <ac:grpSpMk id="10" creationId="{00000000-0000-0000-0000-000000000000}"/>
          </ac:grpSpMkLst>
        </pc:grpChg>
      </pc:sldChg>
      <pc:sldChg chg="modSp mod">
        <pc:chgData name="Arild Torvund Olsen" userId="3423d729-1e8d-4c10-9ef2-90385d563038" providerId="ADAL" clId="{D6327E4C-6A42-4DC4-B986-FA85AF57380A}" dt="2026-04-29T10:56:04.780" v="11" actId="790"/>
        <pc:sldMkLst>
          <pc:docMk/>
          <pc:sldMk cId="0" sldId="268"/>
        </pc:sldMkLst>
        <pc:spChg chg="mod">
          <ac:chgData name="Arild Torvund Olsen" userId="3423d729-1e8d-4c10-9ef2-90385d563038" providerId="ADAL" clId="{D6327E4C-6A42-4DC4-B986-FA85AF57380A}" dt="2026-04-29T10:56:04.780" v="11" actId="790"/>
          <ac:spMkLst>
            <pc:docMk/>
            <pc:sldMk cId="0" sldId="268"/>
            <ac:spMk id="2" creationId="{00000000-0000-0000-0000-000000000000}"/>
          </ac:spMkLst>
        </pc:spChg>
      </pc:sldChg>
      <pc:sldChg chg="addSp delSp new del mod setBg">
        <pc:chgData name="Arild Torvund Olsen" userId="3423d729-1e8d-4c10-9ef2-90385d563038" providerId="ADAL" clId="{D6327E4C-6A42-4DC4-B986-FA85AF57380A}" dt="2026-04-29T11:53:41.440" v="483" actId="47"/>
        <pc:sldMkLst>
          <pc:docMk/>
          <pc:sldMk cId="2223064180" sldId="269"/>
        </pc:sldMkLst>
        <pc:picChg chg="add del">
          <ac:chgData name="Arild Torvund Olsen" userId="3423d729-1e8d-4c10-9ef2-90385d563038" providerId="ADAL" clId="{D6327E4C-6A42-4DC4-B986-FA85AF57380A}" dt="2026-04-29T10:45:00.082" v="5" actId="478"/>
          <ac:picMkLst>
            <pc:docMk/>
            <pc:sldMk cId="2223064180" sldId="269"/>
            <ac:picMk id="3" creationId="{79FFD4DF-0B25-1DF8-9034-7B9420538F4E}"/>
          </ac:picMkLst>
        </pc:picChg>
      </pc:sldChg>
      <pc:sldChg chg="delSp modSp add mod setBg">
        <pc:chgData name="Arild Torvund Olsen" userId="3423d729-1e8d-4c10-9ef2-90385d563038" providerId="ADAL" clId="{D6327E4C-6A42-4DC4-B986-FA85AF57380A}" dt="2026-04-29T11:23:02.689" v="272" actId="1076"/>
        <pc:sldMkLst>
          <pc:docMk/>
          <pc:sldMk cId="1981561910" sldId="270"/>
        </pc:sldMkLst>
        <pc:spChg chg="del">
          <ac:chgData name="Arild Torvund Olsen" userId="3423d729-1e8d-4c10-9ef2-90385d563038" providerId="ADAL" clId="{D6327E4C-6A42-4DC4-B986-FA85AF57380A}" dt="2026-04-29T10:59:13.573" v="87" actId="478"/>
          <ac:spMkLst>
            <pc:docMk/>
            <pc:sldMk cId="1981561910" sldId="270"/>
            <ac:spMk id="2" creationId="{139C1D10-9E43-7112-94FB-C11DF427E304}"/>
          </ac:spMkLst>
        </pc:spChg>
        <pc:spChg chg="del">
          <ac:chgData name="Arild Torvund Olsen" userId="3423d729-1e8d-4c10-9ef2-90385d563038" providerId="ADAL" clId="{D6327E4C-6A42-4DC4-B986-FA85AF57380A}" dt="2026-04-29T10:59:26.354" v="97" actId="478"/>
          <ac:spMkLst>
            <pc:docMk/>
            <pc:sldMk cId="1981561910" sldId="270"/>
            <ac:spMk id="3" creationId="{75469F72-4CCE-C34A-C564-C45B509A6391}"/>
          </ac:spMkLst>
        </pc:spChg>
        <pc:spChg chg="del">
          <ac:chgData name="Arild Torvund Olsen" userId="3423d729-1e8d-4c10-9ef2-90385d563038" providerId="ADAL" clId="{D6327E4C-6A42-4DC4-B986-FA85AF57380A}" dt="2026-04-29T10:59:24.384" v="95" actId="478"/>
          <ac:spMkLst>
            <pc:docMk/>
            <pc:sldMk cId="1981561910" sldId="270"/>
            <ac:spMk id="4" creationId="{5FC015C7-252D-E8EE-3C54-F698041A38CD}"/>
          </ac:spMkLst>
        </pc:spChg>
        <pc:spChg chg="del">
          <ac:chgData name="Arild Torvund Olsen" userId="3423d729-1e8d-4c10-9ef2-90385d563038" providerId="ADAL" clId="{D6327E4C-6A42-4DC4-B986-FA85AF57380A}" dt="2026-04-29T10:59:20.741" v="91" actId="478"/>
          <ac:spMkLst>
            <pc:docMk/>
            <pc:sldMk cId="1981561910" sldId="270"/>
            <ac:spMk id="5" creationId="{092748B4-7AD0-A3A9-94CE-2FC21151F575}"/>
          </ac:spMkLst>
        </pc:spChg>
        <pc:spChg chg="del">
          <ac:chgData name="Arild Torvund Olsen" userId="3423d729-1e8d-4c10-9ef2-90385d563038" providerId="ADAL" clId="{D6327E4C-6A42-4DC4-B986-FA85AF57380A}" dt="2026-04-29T10:59:25.560" v="96" actId="478"/>
          <ac:spMkLst>
            <pc:docMk/>
            <pc:sldMk cId="1981561910" sldId="270"/>
            <ac:spMk id="6" creationId="{1C69D13D-BFDB-72DB-3224-CC7171CDA507}"/>
          </ac:spMkLst>
        </pc:spChg>
        <pc:spChg chg="del">
          <ac:chgData name="Arild Torvund Olsen" userId="3423d729-1e8d-4c10-9ef2-90385d563038" providerId="ADAL" clId="{D6327E4C-6A42-4DC4-B986-FA85AF57380A}" dt="2026-04-29T10:59:12.223" v="86" actId="478"/>
          <ac:spMkLst>
            <pc:docMk/>
            <pc:sldMk cId="1981561910" sldId="270"/>
            <ac:spMk id="7" creationId="{0447CEC6-ECC0-0971-4172-62CE6BB10B70}"/>
          </ac:spMkLst>
        </pc:spChg>
        <pc:spChg chg="del">
          <ac:chgData name="Arild Torvund Olsen" userId="3423d729-1e8d-4c10-9ef2-90385d563038" providerId="ADAL" clId="{D6327E4C-6A42-4DC4-B986-FA85AF57380A}" dt="2026-04-29T10:59:22.117" v="92" actId="478"/>
          <ac:spMkLst>
            <pc:docMk/>
            <pc:sldMk cId="1981561910" sldId="270"/>
            <ac:spMk id="8" creationId="{47B16AE8-34D2-FDF4-6C10-222DEB56E76B}"/>
          </ac:spMkLst>
        </pc:spChg>
        <pc:spChg chg="del">
          <ac:chgData name="Arild Torvund Olsen" userId="3423d729-1e8d-4c10-9ef2-90385d563038" providerId="ADAL" clId="{D6327E4C-6A42-4DC4-B986-FA85AF57380A}" dt="2026-04-29T10:59:22.792" v="93" actId="478"/>
          <ac:spMkLst>
            <pc:docMk/>
            <pc:sldMk cId="1981561910" sldId="270"/>
            <ac:spMk id="9" creationId="{8D57F505-E915-877C-166A-87E8B7BFFC1A}"/>
          </ac:spMkLst>
        </pc:spChg>
        <pc:spChg chg="del">
          <ac:chgData name="Arild Torvund Olsen" userId="3423d729-1e8d-4c10-9ef2-90385d563038" providerId="ADAL" clId="{D6327E4C-6A42-4DC4-B986-FA85AF57380A}" dt="2026-04-29T10:59:07.640" v="82" actId="478"/>
          <ac:spMkLst>
            <pc:docMk/>
            <pc:sldMk cId="1981561910" sldId="270"/>
            <ac:spMk id="10" creationId="{0A09E284-94FE-B3A9-E3BE-8EF6104C232A}"/>
          </ac:spMkLst>
        </pc:spChg>
        <pc:spChg chg="del">
          <ac:chgData name="Arild Torvund Olsen" userId="3423d729-1e8d-4c10-9ef2-90385d563038" providerId="ADAL" clId="{D6327E4C-6A42-4DC4-B986-FA85AF57380A}" dt="2026-04-29T10:59:23.612" v="94" actId="478"/>
          <ac:spMkLst>
            <pc:docMk/>
            <pc:sldMk cId="1981561910" sldId="270"/>
            <ac:spMk id="11" creationId="{1DAA5D92-D8B4-2589-4E78-9CCEE5FB040E}"/>
          </ac:spMkLst>
        </pc:spChg>
        <pc:spChg chg="mod">
          <ac:chgData name="Arild Torvund Olsen" userId="3423d729-1e8d-4c10-9ef2-90385d563038" providerId="ADAL" clId="{D6327E4C-6A42-4DC4-B986-FA85AF57380A}" dt="2026-04-29T11:23:02.689" v="272" actId="1076"/>
          <ac:spMkLst>
            <pc:docMk/>
            <pc:sldMk cId="1981561910" sldId="270"/>
            <ac:spMk id="15" creationId="{8139A96A-69CE-5322-1ED6-B7B614695F7B}"/>
          </ac:spMkLst>
        </pc:spChg>
        <pc:spChg chg="del">
          <ac:chgData name="Arild Torvund Olsen" userId="3423d729-1e8d-4c10-9ef2-90385d563038" providerId="ADAL" clId="{D6327E4C-6A42-4DC4-B986-FA85AF57380A}" dt="2026-04-29T10:59:11.107" v="85" actId="478"/>
          <ac:spMkLst>
            <pc:docMk/>
            <pc:sldMk cId="1981561910" sldId="270"/>
            <ac:spMk id="16" creationId="{C0EBE278-25FE-D824-758E-52C23EBFC1E7}"/>
          </ac:spMkLst>
        </pc:spChg>
        <pc:spChg chg="del">
          <ac:chgData name="Arild Torvund Olsen" userId="3423d729-1e8d-4c10-9ef2-90385d563038" providerId="ADAL" clId="{D6327E4C-6A42-4DC4-B986-FA85AF57380A}" dt="2026-04-29T10:59:16.446" v="89" actId="478"/>
          <ac:spMkLst>
            <pc:docMk/>
            <pc:sldMk cId="1981561910" sldId="270"/>
            <ac:spMk id="17" creationId="{F673B9F3-374C-9D27-E79A-E032D6C1AB2B}"/>
          </ac:spMkLst>
        </pc:spChg>
        <pc:spChg chg="del">
          <ac:chgData name="Arild Torvund Olsen" userId="3423d729-1e8d-4c10-9ef2-90385d563038" providerId="ADAL" clId="{D6327E4C-6A42-4DC4-B986-FA85AF57380A}" dt="2026-04-29T10:59:15.655" v="88" actId="478"/>
          <ac:spMkLst>
            <pc:docMk/>
            <pc:sldMk cId="1981561910" sldId="270"/>
            <ac:spMk id="18" creationId="{5CAA5F50-6D3E-320B-F929-BBFCE1A7170E}"/>
          </ac:spMkLst>
        </pc:spChg>
        <pc:spChg chg="del">
          <ac:chgData name="Arild Torvund Olsen" userId="3423d729-1e8d-4c10-9ef2-90385d563038" providerId="ADAL" clId="{D6327E4C-6A42-4DC4-B986-FA85AF57380A}" dt="2026-04-29T10:59:10.007" v="84" actId="478"/>
          <ac:spMkLst>
            <pc:docMk/>
            <pc:sldMk cId="1981561910" sldId="270"/>
            <ac:spMk id="19" creationId="{0259D855-61B1-EEC5-4B45-B1E2F81A7228}"/>
          </ac:spMkLst>
        </pc:spChg>
        <pc:grpChg chg="del">
          <ac:chgData name="Arild Torvund Olsen" userId="3423d729-1e8d-4c10-9ef2-90385d563038" providerId="ADAL" clId="{D6327E4C-6A42-4DC4-B986-FA85AF57380A}" dt="2026-04-29T10:59:08.474" v="83" actId="478"/>
          <ac:grpSpMkLst>
            <pc:docMk/>
            <pc:sldMk cId="1981561910" sldId="270"/>
            <ac:grpSpMk id="12" creationId="{D7E9EE27-30CC-E328-AB7D-F4974EAB8221}"/>
          </ac:grpSpMkLst>
        </pc:grpChg>
      </pc:sldChg>
      <pc:sldChg chg="delSp add del mod">
        <pc:chgData name="Arild Torvund Olsen" userId="3423d729-1e8d-4c10-9ef2-90385d563038" providerId="ADAL" clId="{D6327E4C-6A42-4DC4-B986-FA85AF57380A}" dt="2026-04-29T10:58:03.282" v="78" actId="47"/>
        <pc:sldMkLst>
          <pc:docMk/>
          <pc:sldMk cId="3975118697" sldId="270"/>
        </pc:sldMkLst>
        <pc:spChg chg="del">
          <ac:chgData name="Arild Torvund Olsen" userId="3423d729-1e8d-4c10-9ef2-90385d563038" providerId="ADAL" clId="{D6327E4C-6A42-4DC4-B986-FA85AF57380A}" dt="2026-04-29T10:56:33.495" v="13" actId="478"/>
          <ac:spMkLst>
            <pc:docMk/>
            <pc:sldMk cId="3975118697" sldId="270"/>
            <ac:spMk id="16" creationId="{F9B43577-8D19-5CCE-274F-ACDF9D9273F6}"/>
          </ac:spMkLst>
        </pc:spChg>
      </pc:sldChg>
      <pc:sldChg chg="addSp delSp modSp add mod">
        <pc:chgData name="Arild Torvund Olsen" userId="3423d729-1e8d-4c10-9ef2-90385d563038" providerId="ADAL" clId="{D6327E4C-6A42-4DC4-B986-FA85AF57380A}" dt="2026-04-29T11:22:29.669" v="268" actId="1076"/>
        <pc:sldMkLst>
          <pc:docMk/>
          <pc:sldMk cId="1109431429" sldId="271"/>
        </pc:sldMkLst>
        <pc:spChg chg="add mod">
          <ac:chgData name="Arild Torvund Olsen" userId="3423d729-1e8d-4c10-9ef2-90385d563038" providerId="ADAL" clId="{D6327E4C-6A42-4DC4-B986-FA85AF57380A}" dt="2026-04-29T11:22:29.669" v="268" actId="1076"/>
          <ac:spMkLst>
            <pc:docMk/>
            <pc:sldMk cId="1109431429" sldId="271"/>
            <ac:spMk id="2" creationId="{47E46390-6709-E88B-AF8D-035C5DCFD0C7}"/>
          </ac:spMkLst>
        </pc:spChg>
        <pc:spChg chg="del">
          <ac:chgData name="Arild Torvund Olsen" userId="3423d729-1e8d-4c10-9ef2-90385d563038" providerId="ADAL" clId="{D6327E4C-6A42-4DC4-B986-FA85AF57380A}" dt="2026-04-29T11:12:14.891" v="132" actId="478"/>
          <ac:spMkLst>
            <pc:docMk/>
            <pc:sldMk cId="1109431429" sldId="271"/>
            <ac:spMk id="15" creationId="{8A08034D-1836-F392-0055-74C940250F16}"/>
          </ac:spMkLst>
        </pc:spChg>
      </pc:sldChg>
      <pc:sldChg chg="delSp modSp add del mod">
        <pc:chgData name="Arild Torvund Olsen" userId="3423d729-1e8d-4c10-9ef2-90385d563038" providerId="ADAL" clId="{D6327E4C-6A42-4DC4-B986-FA85AF57380A}" dt="2026-04-29T11:29:26.508" v="336" actId="47"/>
        <pc:sldMkLst>
          <pc:docMk/>
          <pc:sldMk cId="586467144" sldId="272"/>
        </pc:sldMkLst>
        <pc:spChg chg="del mod">
          <ac:chgData name="Arild Torvund Olsen" userId="3423d729-1e8d-4c10-9ef2-90385d563038" providerId="ADAL" clId="{D6327E4C-6A42-4DC4-B986-FA85AF57380A}" dt="2026-04-29T11:28:49.765" v="325" actId="478"/>
          <ac:spMkLst>
            <pc:docMk/>
            <pc:sldMk cId="586467144" sldId="272"/>
            <ac:spMk id="15" creationId="{97F09B95-5276-3C0A-430D-02CADDE28DBD}"/>
          </ac:spMkLst>
        </pc:spChg>
        <pc:spChg chg="del">
          <ac:chgData name="Arild Torvund Olsen" userId="3423d729-1e8d-4c10-9ef2-90385d563038" providerId="ADAL" clId="{D6327E4C-6A42-4DC4-B986-FA85AF57380A}" dt="2026-04-29T11:28:51.414" v="326" actId="478"/>
          <ac:spMkLst>
            <pc:docMk/>
            <pc:sldMk cId="586467144" sldId="272"/>
            <ac:spMk id="21" creationId="{AB1A6B36-AD4A-6AE6-CC67-CA3F1FCDDB1B}"/>
          </ac:spMkLst>
        </pc:spChg>
      </pc:sldChg>
      <pc:sldChg chg="delSp add del mod">
        <pc:chgData name="Arild Torvund Olsen" userId="3423d729-1e8d-4c10-9ef2-90385d563038" providerId="ADAL" clId="{D6327E4C-6A42-4DC4-B986-FA85AF57380A}" dt="2026-04-29T11:27:41.446" v="299" actId="47"/>
        <pc:sldMkLst>
          <pc:docMk/>
          <pc:sldMk cId="1740431845" sldId="272"/>
        </pc:sldMkLst>
        <pc:spChg chg="del">
          <ac:chgData name="Arild Torvund Olsen" userId="3423d729-1e8d-4c10-9ef2-90385d563038" providerId="ADAL" clId="{D6327E4C-6A42-4DC4-B986-FA85AF57380A}" dt="2026-04-29T11:26:59.862" v="291" actId="478"/>
          <ac:spMkLst>
            <pc:docMk/>
            <pc:sldMk cId="1740431845" sldId="272"/>
            <ac:spMk id="6" creationId="{BDF10B33-E7FB-C264-9FF2-F8CCEC649028}"/>
          </ac:spMkLst>
        </pc:spChg>
        <pc:spChg chg="del">
          <ac:chgData name="Arild Torvund Olsen" userId="3423d729-1e8d-4c10-9ef2-90385d563038" providerId="ADAL" clId="{D6327E4C-6A42-4DC4-B986-FA85AF57380A}" dt="2026-04-29T11:26:57.729" v="290" actId="478"/>
          <ac:spMkLst>
            <pc:docMk/>
            <pc:sldMk cId="1740431845" sldId="272"/>
            <ac:spMk id="7" creationId="{C0FAB2B8-2F83-B4BE-BF59-C973AC86FB0D}"/>
          </ac:spMkLst>
        </pc:spChg>
      </pc:sldChg>
      <pc:sldChg chg="delSp add del mod">
        <pc:chgData name="Arild Torvund Olsen" userId="3423d729-1e8d-4c10-9ef2-90385d563038" providerId="ADAL" clId="{D6327E4C-6A42-4DC4-B986-FA85AF57380A}" dt="2026-04-29T11:22:15.225" v="267" actId="47"/>
        <pc:sldMkLst>
          <pc:docMk/>
          <pc:sldMk cId="1751289100" sldId="272"/>
        </pc:sldMkLst>
        <pc:spChg chg="del">
          <ac:chgData name="Arild Torvund Olsen" userId="3423d729-1e8d-4c10-9ef2-90385d563038" providerId="ADAL" clId="{D6327E4C-6A42-4DC4-B986-FA85AF57380A}" dt="2026-04-29T11:21:31.378" v="260" actId="478"/>
          <ac:spMkLst>
            <pc:docMk/>
            <pc:sldMk cId="1751289100" sldId="272"/>
            <ac:spMk id="8" creationId="{D96D21E1-6670-95B9-C6F7-C5B6ECC06E24}"/>
          </ac:spMkLst>
        </pc:spChg>
        <pc:spChg chg="del">
          <ac:chgData name="Arild Torvund Olsen" userId="3423d729-1e8d-4c10-9ef2-90385d563038" providerId="ADAL" clId="{D6327E4C-6A42-4DC4-B986-FA85AF57380A}" dt="2026-04-29T11:21:34.073" v="261" actId="478"/>
          <ac:spMkLst>
            <pc:docMk/>
            <pc:sldMk cId="1751289100" sldId="272"/>
            <ac:spMk id="16" creationId="{69B78B1B-B0CF-08A9-9B08-F94D49541C8B}"/>
          </ac:spMkLst>
        </pc:spChg>
        <pc:spChg chg="del">
          <ac:chgData name="Arild Torvund Olsen" userId="3423d729-1e8d-4c10-9ef2-90385d563038" providerId="ADAL" clId="{D6327E4C-6A42-4DC4-B986-FA85AF57380A}" dt="2026-04-29T11:21:29.339" v="259" actId="478"/>
          <ac:spMkLst>
            <pc:docMk/>
            <pc:sldMk cId="1751289100" sldId="272"/>
            <ac:spMk id="17" creationId="{463BEEDF-13DF-48F3-3E08-871078D78A47}"/>
          </ac:spMkLst>
        </pc:spChg>
        <pc:spChg chg="del">
          <ac:chgData name="Arild Torvund Olsen" userId="3423d729-1e8d-4c10-9ef2-90385d563038" providerId="ADAL" clId="{D6327E4C-6A42-4DC4-B986-FA85AF57380A}" dt="2026-04-29T11:21:27.720" v="258" actId="478"/>
          <ac:spMkLst>
            <pc:docMk/>
            <pc:sldMk cId="1751289100" sldId="272"/>
            <ac:spMk id="18" creationId="{6387117C-69E0-0EDD-A108-FC83049827BD}"/>
          </ac:spMkLst>
        </pc:spChg>
      </pc:sldChg>
      <pc:sldChg chg="addSp modSp add mod ord">
        <pc:chgData name="Arild Torvund Olsen" userId="3423d729-1e8d-4c10-9ef2-90385d563038" providerId="ADAL" clId="{D6327E4C-6A42-4DC4-B986-FA85AF57380A}" dt="2026-04-29T11:36:07.549" v="374" actId="1076"/>
        <pc:sldMkLst>
          <pc:docMk/>
          <pc:sldMk cId="4050185865" sldId="272"/>
        </pc:sldMkLst>
        <pc:spChg chg="mod">
          <ac:chgData name="Arild Torvund Olsen" userId="3423d729-1e8d-4c10-9ef2-90385d563038" providerId="ADAL" clId="{D6327E4C-6A42-4DC4-B986-FA85AF57380A}" dt="2026-04-29T11:36:07.549" v="374" actId="1076"/>
          <ac:spMkLst>
            <pc:docMk/>
            <pc:sldMk cId="4050185865" sldId="272"/>
            <ac:spMk id="2" creationId="{9E925F28-7AE5-54AC-92E6-BE7750CA07FA}"/>
          </ac:spMkLst>
        </pc:spChg>
        <pc:spChg chg="add mod">
          <ac:chgData name="Arild Torvund Olsen" userId="3423d729-1e8d-4c10-9ef2-90385d563038" providerId="ADAL" clId="{D6327E4C-6A42-4DC4-B986-FA85AF57380A}" dt="2026-04-29T11:35:56.764" v="373"/>
          <ac:spMkLst>
            <pc:docMk/>
            <pc:sldMk cId="4050185865" sldId="272"/>
            <ac:spMk id="3" creationId="{3E064362-2640-2D14-48C3-9ADE2BA2914C}"/>
          </ac:spMkLst>
        </pc:spChg>
      </pc:sldChg>
      <pc:sldChg chg="delSp add del mod">
        <pc:chgData name="Arild Torvund Olsen" userId="3423d729-1e8d-4c10-9ef2-90385d563038" providerId="ADAL" clId="{D6327E4C-6A42-4DC4-B986-FA85AF57380A}" dt="2026-04-29T11:43:44.816" v="433" actId="47"/>
        <pc:sldMkLst>
          <pc:docMk/>
          <pc:sldMk cId="94814389" sldId="273"/>
        </pc:sldMkLst>
        <pc:spChg chg="del">
          <ac:chgData name="Arild Torvund Olsen" userId="3423d729-1e8d-4c10-9ef2-90385d563038" providerId="ADAL" clId="{D6327E4C-6A42-4DC4-B986-FA85AF57380A}" dt="2026-04-29T11:43:15.860" v="426" actId="478"/>
          <ac:spMkLst>
            <pc:docMk/>
            <pc:sldMk cId="94814389" sldId="273"/>
            <ac:spMk id="8" creationId="{642A9E9B-21FC-BC0B-3C5F-9435DCF4343A}"/>
          </ac:spMkLst>
        </pc:spChg>
      </pc:sldChg>
      <pc:sldChg chg="add">
        <pc:chgData name="Arild Torvund Olsen" userId="3423d729-1e8d-4c10-9ef2-90385d563038" providerId="ADAL" clId="{D6327E4C-6A42-4DC4-B986-FA85AF57380A}" dt="2026-04-29T11:44:07.994" v="434" actId="2890"/>
        <pc:sldMkLst>
          <pc:docMk/>
          <pc:sldMk cId="1153414779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ynorsksenteret.no/uploads/documents/Frasesamling-for-dr%C3%B8ftande-tekst.docx" TargetMode="External"/><Relationship Id="rId2" Type="http://schemas.openxmlformats.org/officeDocument/2006/relationships/hyperlink" Target="https://nynorsksenteret.no/uploads/documents/Skriveramme-for-dr%C3%B8ftande-artikkel.docx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v.nrk.no/se?v=NNFA5111131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120945" y="659011"/>
            <a:ext cx="14046109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n-NO" sz="18000" noProof="0" dirty="0">
                <a:ln w="60325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004A72"/>
                </a:solidFill>
                <a:latin typeface="Kermit Extrabold Condensed" panose="020F0503040000060003" pitchFamily="34" charset="0"/>
                <a:ea typeface="Brice SemiExpanded"/>
                <a:cs typeface="Brice SemiExpanded"/>
                <a:sym typeface="Brice SemiExpanded"/>
              </a:rPr>
              <a:t>Køyr språkdebatt!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2835171" y="617902"/>
            <a:ext cx="12691152" cy="9368198"/>
            <a:chOff x="0" y="0"/>
            <a:chExt cx="3342526" cy="24673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42526" cy="2467344"/>
            </a:xfrm>
            <a:custGeom>
              <a:avLst/>
              <a:gdLst/>
              <a:ahLst/>
              <a:cxnLst/>
              <a:rect l="l" t="t" r="r" b="b"/>
              <a:pathLst>
                <a:path w="3342526" h="2467344">
                  <a:moveTo>
                    <a:pt x="61002" y="0"/>
                  </a:moveTo>
                  <a:lnTo>
                    <a:pt x="3281523" y="0"/>
                  </a:lnTo>
                  <a:cubicBezTo>
                    <a:pt x="3297702" y="0"/>
                    <a:pt x="3313218" y="6427"/>
                    <a:pt x="3324659" y="17867"/>
                  </a:cubicBezTo>
                  <a:cubicBezTo>
                    <a:pt x="3336099" y="29307"/>
                    <a:pt x="3342526" y="44824"/>
                    <a:pt x="3342526" y="61002"/>
                  </a:cubicBezTo>
                  <a:lnTo>
                    <a:pt x="3342526" y="2406342"/>
                  </a:lnTo>
                  <a:cubicBezTo>
                    <a:pt x="3342526" y="2422521"/>
                    <a:pt x="3336099" y="2438037"/>
                    <a:pt x="3324659" y="2449477"/>
                  </a:cubicBezTo>
                  <a:cubicBezTo>
                    <a:pt x="3313218" y="2460917"/>
                    <a:pt x="3297702" y="2467344"/>
                    <a:pt x="3281523" y="2467344"/>
                  </a:cubicBezTo>
                  <a:lnTo>
                    <a:pt x="61002" y="2467344"/>
                  </a:lnTo>
                  <a:cubicBezTo>
                    <a:pt x="44824" y="2467344"/>
                    <a:pt x="29307" y="2460917"/>
                    <a:pt x="17867" y="2449477"/>
                  </a:cubicBezTo>
                  <a:cubicBezTo>
                    <a:pt x="6427" y="2438037"/>
                    <a:pt x="0" y="2422521"/>
                    <a:pt x="0" y="2406342"/>
                  </a:cubicBezTo>
                  <a:lnTo>
                    <a:pt x="0" y="61002"/>
                  </a:lnTo>
                  <a:cubicBezTo>
                    <a:pt x="0" y="44824"/>
                    <a:pt x="6427" y="29307"/>
                    <a:pt x="17867" y="17867"/>
                  </a:cubicBezTo>
                  <a:cubicBezTo>
                    <a:pt x="29307" y="6427"/>
                    <a:pt x="44824" y="0"/>
                    <a:pt x="61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3342526" cy="2514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462956" y="3018086"/>
            <a:ext cx="9435581" cy="5644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endParaRPr lang="nn-NO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nn-NO" sz="3171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Om de gjennomfører to debattar i klasserommet, får alle elevane ta del i samtalen. Om det ikkje let seg gjennomføre, kan du tildele somme elevar film- og redigeringsansvar, pr-ansvar for debatten, osb. </a:t>
            </a:r>
          </a:p>
          <a:p>
            <a:pPr algn="l"/>
            <a:endParaRPr lang="nn-NO" sz="3171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  <a:p>
            <a:pPr algn="l"/>
            <a:r>
              <a:rPr lang="nn-NO" sz="3171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Eit tredje alternativ er å dele ut rollekort til alle elevane, slik at alle førebur seg skriftleg, men at de blir samde om kven av elevane som skal gjennomføre debatten munnleg i klasserommet.  </a:t>
            </a:r>
          </a:p>
          <a:p>
            <a:pPr algn="just">
              <a:spcBef>
                <a:spcPct val="0"/>
              </a:spcBef>
            </a:pPr>
            <a:endParaRPr lang="nn-NO" sz="3171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  <a:p>
            <a:pPr algn="just">
              <a:spcBef>
                <a:spcPct val="0"/>
              </a:spcBef>
            </a:pPr>
            <a:endParaRPr lang="nn-NO" sz="3171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28862" y="1591262"/>
            <a:ext cx="15900218" cy="1245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2"/>
              </a:lnSpc>
              <a:spcBef>
                <a:spcPct val="0"/>
              </a:spcBef>
            </a:pPr>
            <a:r>
              <a:rPr lang="nn-NO" sz="7194" noProof="0" dirty="0">
                <a:solidFill>
                  <a:srgbClr val="004A72"/>
                </a:solidFill>
                <a:latin typeface="Kermit Extrabold Condensed" panose="020F0503040000060003" pitchFamily="34" charset="0"/>
                <a:ea typeface="Brice SemiExpanded"/>
                <a:cs typeface="Brice SemiExpanded"/>
                <a:sym typeface="Brice SemiExpanded"/>
              </a:rPr>
              <a:t>TIL LÆRAREN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028700" y="3906297"/>
            <a:ext cx="15900218" cy="221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nn-NO" sz="7194" noProof="0" dirty="0">
                <a:solidFill>
                  <a:srgbClr val="004A72"/>
                </a:solidFill>
                <a:latin typeface="Kermit Extrabold Condensed" panose="020F0503040000060003" pitchFamily="34" charset="0"/>
                <a:ea typeface="Brice SemiExpanded"/>
                <a:cs typeface="Brice SemiExpanded"/>
                <a:sym typeface="Brice SemiExpanded"/>
              </a:rPr>
              <a:t>God språkdebatt</a:t>
            </a:r>
          </a:p>
          <a:p>
            <a:pPr algn="ctr">
              <a:spcBef>
                <a:spcPct val="0"/>
              </a:spcBef>
            </a:pPr>
            <a:r>
              <a:rPr lang="nn-NO" sz="7194" dirty="0">
                <a:solidFill>
                  <a:srgbClr val="004A72"/>
                </a:solidFill>
                <a:latin typeface="Kermit Extrabold Condensed" panose="020F0503040000060003" pitchFamily="34" charset="0"/>
                <a:ea typeface="Brice SemiExpanded"/>
                <a:cs typeface="Brice SemiExpanded"/>
                <a:sym typeface="Brice SemiExpanded"/>
              </a:rPr>
              <a:t>i</a:t>
            </a:r>
            <a:r>
              <a:rPr lang="nn-NO" sz="7194" noProof="0" dirty="0">
                <a:solidFill>
                  <a:srgbClr val="004A72"/>
                </a:solidFill>
                <a:latin typeface="Kermit Extrabold Condensed" panose="020F0503040000060003" pitchFamily="34" charset="0"/>
                <a:ea typeface="Brice SemiExpanded"/>
                <a:cs typeface="Brice SemiExpanded"/>
                <a:sym typeface="Brice SemiExpanded"/>
              </a:rPr>
              <a:t> klasserommet!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2045347" y="459401"/>
            <a:ext cx="14197306" cy="9368198"/>
            <a:chOff x="0" y="0"/>
            <a:chExt cx="3739208" cy="24673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39208" cy="2467344"/>
            </a:xfrm>
            <a:custGeom>
              <a:avLst/>
              <a:gdLst/>
              <a:ahLst/>
              <a:cxnLst/>
              <a:rect l="l" t="t" r="r" b="b"/>
              <a:pathLst>
                <a:path w="3739208" h="2467344">
                  <a:moveTo>
                    <a:pt x="54531" y="0"/>
                  </a:moveTo>
                  <a:lnTo>
                    <a:pt x="3684677" y="0"/>
                  </a:lnTo>
                  <a:cubicBezTo>
                    <a:pt x="3699140" y="0"/>
                    <a:pt x="3713010" y="5745"/>
                    <a:pt x="3723236" y="15972"/>
                  </a:cubicBezTo>
                  <a:cubicBezTo>
                    <a:pt x="3733463" y="26198"/>
                    <a:pt x="3739208" y="40068"/>
                    <a:pt x="3739208" y="54531"/>
                  </a:cubicBezTo>
                  <a:lnTo>
                    <a:pt x="3739208" y="2412813"/>
                  </a:lnTo>
                  <a:cubicBezTo>
                    <a:pt x="3739208" y="2442930"/>
                    <a:pt x="3714794" y="2467344"/>
                    <a:pt x="3684677" y="2467344"/>
                  </a:cubicBezTo>
                  <a:lnTo>
                    <a:pt x="54531" y="2467344"/>
                  </a:lnTo>
                  <a:cubicBezTo>
                    <a:pt x="24414" y="2467344"/>
                    <a:pt x="0" y="2442930"/>
                    <a:pt x="0" y="2412813"/>
                  </a:cubicBezTo>
                  <a:lnTo>
                    <a:pt x="0" y="54531"/>
                  </a:lnTo>
                  <a:cubicBezTo>
                    <a:pt x="0" y="24414"/>
                    <a:pt x="24414" y="0"/>
                    <a:pt x="5453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3739208" cy="2514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nn-NO" noProof="0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102320" y="2933700"/>
            <a:ext cx="12083359" cy="590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n-NO" sz="2952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De har no jobba med rollespelet og fått mange nye perspektiv. No får de vise kva de kan, gjennom ei skriveoppgåve</a:t>
            </a:r>
          </a:p>
          <a:p>
            <a:pPr algn="l"/>
            <a:endParaRPr lang="nn-NO" sz="2952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  <a:p>
            <a:pPr algn="l"/>
            <a:r>
              <a:rPr lang="nn-NO" sz="2952" b="1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 Bold"/>
              </a:rPr>
              <a:t>Skriveoppgåva er som følger: </a:t>
            </a:r>
          </a:p>
          <a:p>
            <a:pPr algn="l"/>
            <a:r>
              <a:rPr lang="nn-NO" sz="2952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Skriv ein drøftande tekst der du gjer greie for ulike synspunkt om dei offisielle språka nynorsk og bokmål. I teksten må også den historiske bakgrunnen for språka kome fram.    </a:t>
            </a:r>
          </a:p>
          <a:p>
            <a:pPr algn="l"/>
            <a:endParaRPr lang="nn-NO" sz="2952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  <a:p>
            <a:pPr algn="l"/>
            <a:r>
              <a:rPr lang="nn-NO" sz="2952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Bruk følgande støttestrukturar i skrivinga:</a:t>
            </a:r>
          </a:p>
          <a:p>
            <a:pPr algn="l"/>
            <a:endParaRPr lang="nn-NO" sz="2952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  <a:p>
            <a:pPr marL="637548" lvl="1" indent="-318774" algn="l">
              <a:buFont typeface="Arial"/>
              <a:buChar char="•"/>
            </a:pPr>
            <a:r>
              <a:rPr lang="nn-NO" sz="2952" b="1" u="sng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 Bold"/>
                <a:hlinkClick r:id="rId2" tooltip="https://nynorsksenteret.no/uploads/documents/Skriveramme-for-dr%C3%B8ftande-artikkel.docx"/>
              </a:rPr>
              <a:t>Skriveramme for drøftande tekst</a:t>
            </a:r>
            <a:r>
              <a:rPr lang="nn-NO" sz="2952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 (</a:t>
            </a:r>
            <a:r>
              <a:rPr lang="nn-NO" sz="2952" noProof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docx</a:t>
            </a:r>
            <a:r>
              <a:rPr lang="nn-NO" sz="2952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)</a:t>
            </a:r>
          </a:p>
          <a:p>
            <a:pPr marL="637548" lvl="1" indent="-318774" algn="l">
              <a:spcBef>
                <a:spcPct val="0"/>
              </a:spcBef>
              <a:buFont typeface="Arial"/>
              <a:buChar char="•"/>
            </a:pPr>
            <a:r>
              <a:rPr lang="nn-NO" sz="2952" b="1" u="sng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 Bold"/>
                <a:hlinkClick r:id="rId3" tooltip="https://nynorsksenteret.no/uploads/documents/Frasesamling-for-dr%C3%B8ftande-tekst.docx"/>
              </a:rPr>
              <a:t>Frasesamling på nynorsk</a:t>
            </a:r>
            <a:r>
              <a:rPr lang="nn-NO" sz="2952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 (</a:t>
            </a:r>
            <a:r>
              <a:rPr lang="nn-NO" sz="2952" noProof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docx</a:t>
            </a:r>
            <a:r>
              <a:rPr lang="nn-NO" sz="2952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)</a:t>
            </a:r>
          </a:p>
          <a:p>
            <a:pPr algn="just">
              <a:spcBef>
                <a:spcPct val="0"/>
              </a:spcBef>
            </a:pPr>
            <a:endParaRPr lang="nn-NO" sz="2952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93891" y="1323369"/>
            <a:ext cx="15900218" cy="1245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2"/>
              </a:lnSpc>
              <a:spcBef>
                <a:spcPct val="0"/>
              </a:spcBef>
            </a:pPr>
            <a:r>
              <a:rPr lang="nn-NO" sz="7194" noProof="0" dirty="0">
                <a:solidFill>
                  <a:srgbClr val="004A72"/>
                </a:solidFill>
                <a:latin typeface="Kermit Extrabold Condensed" panose="020F0503040000060003" pitchFamily="34" charset="0"/>
                <a:ea typeface="Brice SemiExpanded"/>
                <a:cs typeface="Brice SemiExpanded"/>
                <a:sym typeface="Brice SemiExpanded"/>
              </a:rPr>
              <a:t>Drøftingsoppgåve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0282" y="3471598"/>
            <a:ext cx="16719018" cy="3343804"/>
          </a:xfrm>
          <a:custGeom>
            <a:avLst/>
            <a:gdLst/>
            <a:ahLst/>
            <a:cxnLst/>
            <a:rect l="l" t="t" r="r" b="b"/>
            <a:pathLst>
              <a:path w="16719018" h="3343804">
                <a:moveTo>
                  <a:pt x="0" y="0"/>
                </a:moveTo>
                <a:lnTo>
                  <a:pt x="16719018" y="0"/>
                </a:lnTo>
                <a:lnTo>
                  <a:pt x="16719018" y="3343804"/>
                </a:lnTo>
                <a:lnTo>
                  <a:pt x="0" y="3343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/>
          <p:nvPr/>
        </p:nvSpPr>
        <p:spPr>
          <a:xfrm>
            <a:off x="4689502" y="2019300"/>
            <a:ext cx="8908995" cy="734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nn-NO" sz="6000" b="1" noProof="0" dirty="0">
                <a:solidFill>
                  <a:srgbClr val="000000"/>
                </a:solidFill>
                <a:latin typeface="Kermit Extrabold Condensed" panose="020F0503040000060003" pitchFamily="34" charset="0"/>
                <a:ea typeface="Calibri" panose="020F0502020204030204" pitchFamily="34" charset="0"/>
                <a:cs typeface="Calibri" panose="020F0502020204030204" pitchFamily="34" charset="0"/>
                <a:sym typeface="Agrandir Bold"/>
              </a:rPr>
              <a:t>Å utforske og forstå</a:t>
            </a:r>
          </a:p>
          <a:p>
            <a:pPr algn="l"/>
            <a:r>
              <a:rPr lang="nn-NO" sz="4171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Å reflektere over statusen til språka i Noreg er ei viktig målsetting i norskfaget. </a:t>
            </a:r>
          </a:p>
          <a:p>
            <a:pPr algn="l"/>
            <a:endParaRPr lang="nn-NO" sz="4171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  <a:p>
            <a:pPr algn="l"/>
            <a:r>
              <a:rPr lang="nn-NO" sz="4171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I dette opplegget skal de planlegge og gjennomføre eit rollespel der de får ulike roller for å få utforske og forstå ulike syn på språksituasjonen i Noreg i dag.</a:t>
            </a:r>
          </a:p>
          <a:p>
            <a:pPr algn="just"/>
            <a:endParaRPr lang="nn-NO" sz="4171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  <a:p>
            <a:pPr algn="just">
              <a:spcBef>
                <a:spcPct val="0"/>
              </a:spcBef>
            </a:pPr>
            <a:endParaRPr lang="nn-NO" sz="4171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  <a:p>
            <a:pPr algn="just">
              <a:spcBef>
                <a:spcPct val="0"/>
              </a:spcBef>
            </a:pPr>
            <a:endParaRPr lang="nn-NO" sz="4171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943825-E524-95FA-FB5E-2F90DE3C6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>
            <a:extLst>
              <a:ext uri="{FF2B5EF4-FFF2-40B4-BE49-F238E27FC236}">
                <a16:creationId xmlns:a16="http://schemas.microsoft.com/office/drawing/2014/main" id="{8139A96A-69CE-5322-1ED6-B7B614695F7B}"/>
              </a:ext>
            </a:extLst>
          </p:cNvPr>
          <p:cNvSpPr txBox="1"/>
          <p:nvPr/>
        </p:nvSpPr>
        <p:spPr>
          <a:xfrm>
            <a:off x="4838700" y="1790700"/>
            <a:ext cx="8610600" cy="7702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nn-NO" sz="6000" b="1" noProof="0" dirty="0">
                <a:solidFill>
                  <a:srgbClr val="000000"/>
                </a:solidFill>
                <a:latin typeface="Kermit Extrabold Condensed" panose="020F0503040000060003" pitchFamily="34" charset="0"/>
                <a:ea typeface="Agrandir Bold"/>
                <a:cs typeface="Agrandir Bold"/>
                <a:sym typeface="Agrandir Bold"/>
              </a:rPr>
              <a:t>Debattprogrammet </a:t>
            </a:r>
            <a:r>
              <a:rPr lang="nn-NO" sz="6000" b="1" i="1" noProof="0" dirty="0">
                <a:solidFill>
                  <a:srgbClr val="000000"/>
                </a:solidFill>
                <a:latin typeface="Kermit Extrabold Condensed" panose="020F0503040000060003" pitchFamily="34" charset="0"/>
                <a:ea typeface="Agrandir Bold Italics"/>
                <a:cs typeface="Agrandir Bold Italics"/>
                <a:sym typeface="Agrandir Bold Italics"/>
              </a:rPr>
              <a:t>Mangfald</a:t>
            </a:r>
          </a:p>
          <a:p>
            <a:pPr algn="l"/>
            <a:r>
              <a:rPr lang="nn-NO" sz="3671" b="1" noProof="0" dirty="0">
                <a:solidFill>
                  <a:srgbClr val="000000"/>
                </a:solidFill>
                <a:ea typeface="Agrandir Bold"/>
                <a:cs typeface="Agrandir Bold"/>
                <a:sym typeface="Agrandir Bold"/>
              </a:rPr>
              <a:t>De skal delta i det fiktive debattprogrammet </a:t>
            </a:r>
            <a:r>
              <a:rPr lang="nn-NO" sz="3671" b="1" i="1" noProof="0" dirty="0">
                <a:solidFill>
                  <a:srgbClr val="000000"/>
                </a:solidFill>
                <a:ea typeface="Agrandir Bold Italics"/>
                <a:cs typeface="Agrandir Bold Italics"/>
                <a:sym typeface="Agrandir Bold Italics"/>
              </a:rPr>
              <a:t>Mangfald</a:t>
            </a:r>
            <a:r>
              <a:rPr lang="nn-NO" sz="3671" b="1" i="1" dirty="0">
                <a:solidFill>
                  <a:srgbClr val="000000"/>
                </a:solidFill>
                <a:ea typeface="Agrandir Bold Italics"/>
                <a:cs typeface="Agrandir Bold Italics"/>
                <a:sym typeface="Agrandir Bold"/>
              </a:rPr>
              <a:t>.</a:t>
            </a:r>
            <a:r>
              <a:rPr lang="nn-NO" sz="3671" b="1" noProof="0" dirty="0">
                <a:solidFill>
                  <a:srgbClr val="000000"/>
                </a:solidFill>
                <a:ea typeface="Agrandir Bold"/>
                <a:cs typeface="Agrandir Bold"/>
                <a:sym typeface="Agrandir Bold"/>
              </a:rPr>
              <a:t> Målet med programmet er todelt.</a:t>
            </a:r>
          </a:p>
          <a:p>
            <a:pPr algn="l"/>
            <a:r>
              <a:rPr lang="nn-NO" sz="3671" b="1" noProof="0" dirty="0">
                <a:solidFill>
                  <a:srgbClr val="000000"/>
                </a:solidFill>
                <a:ea typeface="Agrandir Bold"/>
                <a:cs typeface="Agrandir Bold"/>
                <a:sym typeface="Agrandir Bold"/>
              </a:rPr>
              <a:t> </a:t>
            </a:r>
          </a:p>
          <a:p>
            <a:pPr marL="792642" lvl="1" indent="-396321" algn="l">
              <a:buAutoNum type="arabicPeriod"/>
            </a:pPr>
            <a:r>
              <a:rPr lang="nn-NO" sz="3671" noProof="0" dirty="0">
                <a:solidFill>
                  <a:srgbClr val="000000"/>
                </a:solidFill>
                <a:ea typeface="Agrandir"/>
                <a:cs typeface="Agrandir"/>
                <a:sym typeface="Agrandir"/>
              </a:rPr>
              <a:t>De skal diskutere kva de meiner om at alle elevar i norsk skule lærer både nynorsk og bokmål.</a:t>
            </a:r>
          </a:p>
          <a:p>
            <a:pPr marL="792642" lvl="1" indent="-396321" algn="l">
              <a:spcBef>
                <a:spcPct val="0"/>
              </a:spcBef>
              <a:buAutoNum type="arabicPeriod"/>
            </a:pPr>
            <a:r>
              <a:rPr lang="nn-NO" sz="3671" noProof="0" dirty="0">
                <a:solidFill>
                  <a:srgbClr val="000000"/>
                </a:solidFill>
                <a:ea typeface="Agrandir"/>
                <a:cs typeface="Agrandir"/>
                <a:sym typeface="Agrandir"/>
              </a:rPr>
              <a:t>De skal utforske og reflektere over kvifor språk er så viktig for kultur og identitet, og korleis vi best kan ta vare på nynorsk som mindretalsspråk.</a:t>
            </a:r>
          </a:p>
          <a:p>
            <a:pPr algn="l">
              <a:spcBef>
                <a:spcPct val="0"/>
              </a:spcBef>
            </a:pPr>
            <a:endParaRPr lang="nn-NO" sz="3671" noProof="0" dirty="0">
              <a:solidFill>
                <a:srgbClr val="000000"/>
              </a:solidFill>
              <a:ea typeface="Agrandir"/>
              <a:cs typeface="Agrandir"/>
              <a:sym typeface="Agrandir"/>
            </a:endParaRPr>
          </a:p>
        </p:txBody>
      </p:sp>
    </p:spTree>
    <p:extLst>
      <p:ext uri="{BB962C8B-B14F-4D97-AF65-F5344CB8AC3E}">
        <p14:creationId xmlns:p14="http://schemas.microsoft.com/office/powerpoint/2010/main" val="1981561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323D12-7785-0233-4629-695BBE528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47E46390-6709-E88B-AF8D-035C5DCFD0C7}"/>
              </a:ext>
            </a:extLst>
          </p:cNvPr>
          <p:cNvSpPr txBox="1"/>
          <p:nvPr/>
        </p:nvSpPr>
        <p:spPr>
          <a:xfrm>
            <a:off x="4855032" y="2036559"/>
            <a:ext cx="8577936" cy="6213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nn-NO" sz="3671" b="1" noProof="0" dirty="0">
                <a:solidFill>
                  <a:srgbClr val="000000"/>
                </a:solidFill>
                <a:ea typeface="Agrandir Bold"/>
                <a:cs typeface="Agrandir Bold"/>
                <a:sym typeface="Agrandir Bold"/>
              </a:rPr>
              <a:t>Ta utgangspunkt i setninga under, og snakk saman om kvifor språk og identitet heng så tett saman. Kva betyr det for korleis de snakkar om språk – til dømes nynorsk?</a:t>
            </a:r>
          </a:p>
          <a:p>
            <a:pPr algn="l"/>
            <a:endParaRPr lang="nn-NO" sz="3671" b="1" noProof="0" dirty="0">
              <a:solidFill>
                <a:srgbClr val="000000"/>
              </a:solidFill>
              <a:ea typeface="Agrandir Bold"/>
              <a:cs typeface="Agrandir Bold"/>
              <a:sym typeface="Agrandir Bold"/>
            </a:endParaRPr>
          </a:p>
          <a:p>
            <a:pPr algn="l"/>
            <a:r>
              <a:rPr lang="nn-NO" sz="3671" i="1" noProof="0" dirty="0">
                <a:solidFill>
                  <a:srgbClr val="000000"/>
                </a:solidFill>
                <a:ea typeface="Agrandir Italics"/>
                <a:cs typeface="Agrandir Italics"/>
                <a:sym typeface="Agrandir Italics"/>
              </a:rPr>
              <a:t>Å uttrykkje seg handlar både om å kunne utvikle eigne standpunkt, men ein må også forstå korleis eigne synspunkt verkar i møte med andre. </a:t>
            </a:r>
          </a:p>
          <a:p>
            <a:pPr algn="l"/>
            <a:endParaRPr lang="nn-NO" sz="3671" i="1" noProof="0" dirty="0">
              <a:solidFill>
                <a:srgbClr val="000000"/>
              </a:solidFill>
              <a:ea typeface="Agrandir Italics"/>
              <a:cs typeface="Agrandir Italics"/>
              <a:sym typeface="Agrandir Italics"/>
            </a:endParaRPr>
          </a:p>
          <a:p>
            <a:pPr algn="l">
              <a:spcBef>
                <a:spcPct val="0"/>
              </a:spcBef>
            </a:pPr>
            <a:endParaRPr lang="nn-NO" sz="3671" i="1" noProof="0" dirty="0">
              <a:solidFill>
                <a:srgbClr val="000000"/>
              </a:solidFill>
              <a:ea typeface="Agrandir Italics"/>
              <a:cs typeface="Agrandir Italics"/>
              <a:sym typeface="Agrandir Italics"/>
            </a:endParaRPr>
          </a:p>
        </p:txBody>
      </p:sp>
    </p:spTree>
    <p:extLst>
      <p:ext uri="{BB962C8B-B14F-4D97-AF65-F5344CB8AC3E}">
        <p14:creationId xmlns:p14="http://schemas.microsoft.com/office/powerpoint/2010/main" val="110943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7781080" y="2647218"/>
            <a:ext cx="9795361" cy="5139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nn-NO" sz="2499" noProof="0" dirty="0">
                <a:solidFill>
                  <a:srgbClr val="000000"/>
                </a:solidFill>
                <a:latin typeface="Kermit" panose="020F0503040000060003" pitchFamily="34" charset="0"/>
                <a:ea typeface="Agrandir"/>
                <a:cs typeface="Agrandir"/>
                <a:sym typeface="Agrandir"/>
              </a:rPr>
              <a:t>Ein nynorskbrukar frå Våga kommune i Innlandet. </a:t>
            </a:r>
          </a:p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nn-NO" sz="2499" dirty="0">
                <a:solidFill>
                  <a:srgbClr val="000000"/>
                </a:solidFill>
                <a:latin typeface="Kermit" panose="020F0503040000060003" pitchFamily="34" charset="0"/>
                <a:ea typeface="Agrandir"/>
                <a:cs typeface="Agrandir"/>
                <a:sym typeface="Agrandir"/>
              </a:rPr>
              <a:t>Ein bokmålselev frå Trondheim, Trøndelag fylke. </a:t>
            </a:r>
          </a:p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nn-NO" sz="2499" dirty="0">
                <a:solidFill>
                  <a:srgbClr val="000000"/>
                </a:solidFill>
                <a:latin typeface="Kermit" panose="020F0503040000060003" pitchFamily="34" charset="0"/>
                <a:ea typeface="Agrandir"/>
                <a:cs typeface="Agrandir"/>
                <a:sym typeface="Agrandir"/>
              </a:rPr>
              <a:t>Ein nynorskbrukar frå Sandane i Gloppen, Vestland. </a:t>
            </a:r>
          </a:p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nn-NO" sz="2499" dirty="0">
                <a:solidFill>
                  <a:srgbClr val="000000"/>
                </a:solidFill>
                <a:latin typeface="Kermit" panose="020F0503040000060003" pitchFamily="34" charset="0"/>
                <a:ea typeface="Agrandir"/>
                <a:cs typeface="Agrandir"/>
                <a:sym typeface="Agrandir"/>
              </a:rPr>
              <a:t>Ein bokmålselev frå Ski kommune, Akershus fylke. </a:t>
            </a:r>
          </a:p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nn-NO" sz="2499" dirty="0">
                <a:solidFill>
                  <a:srgbClr val="000000"/>
                </a:solidFill>
                <a:latin typeface="Kermit" panose="020F0503040000060003" pitchFamily="34" charset="0"/>
                <a:ea typeface="Agrandir"/>
                <a:cs typeface="Agrandir"/>
                <a:sym typeface="Agrandir"/>
              </a:rPr>
              <a:t>Ein politisk representant frå Venstre. </a:t>
            </a:r>
          </a:p>
          <a:p>
            <a:pPr algn="r">
              <a:lnSpc>
                <a:spcPct val="150000"/>
              </a:lnSpc>
              <a:spcBef>
                <a:spcPct val="0"/>
              </a:spcBef>
            </a:pPr>
            <a:r>
              <a:rPr lang="nn-NO" sz="2499" dirty="0">
                <a:solidFill>
                  <a:srgbClr val="000000"/>
                </a:solidFill>
                <a:latin typeface="Kermit" panose="020F0503040000060003" pitchFamily="34" charset="0"/>
                <a:ea typeface="Agrandir"/>
                <a:cs typeface="Agrandir"/>
                <a:sym typeface="Agrandir"/>
              </a:rPr>
              <a:t>Ein politisk representant frå SV.</a:t>
            </a:r>
          </a:p>
          <a:p>
            <a:pPr algn="r">
              <a:lnSpc>
                <a:spcPct val="150000"/>
              </a:lnSpc>
              <a:spcBef>
                <a:spcPct val="0"/>
              </a:spcBef>
            </a:pPr>
            <a:endParaRPr lang="nn-NO" sz="2499" dirty="0">
              <a:solidFill>
                <a:srgbClr val="000000"/>
              </a:solidFill>
              <a:latin typeface="Kermit" panose="020F0503040000060003" pitchFamily="34" charset="0"/>
              <a:ea typeface="Agrandir"/>
              <a:cs typeface="Agrandir"/>
              <a:sym typeface="Agrandir"/>
            </a:endParaRPr>
          </a:p>
          <a:p>
            <a:pPr algn="r">
              <a:lnSpc>
                <a:spcPct val="150000"/>
              </a:lnSpc>
              <a:spcBef>
                <a:spcPct val="0"/>
              </a:spcBef>
            </a:pPr>
            <a:endParaRPr lang="nn-NO" sz="2499" dirty="0">
              <a:solidFill>
                <a:srgbClr val="000000"/>
              </a:solidFill>
              <a:latin typeface="Kermit" panose="020F0503040000060003" pitchFamily="34" charset="0"/>
              <a:ea typeface="Agrandir"/>
              <a:cs typeface="Agrandir"/>
              <a:sym typeface="Agrandir"/>
            </a:endParaRPr>
          </a:p>
          <a:p>
            <a:pPr algn="r">
              <a:lnSpc>
                <a:spcPct val="150000"/>
              </a:lnSpc>
              <a:spcBef>
                <a:spcPct val="0"/>
              </a:spcBef>
            </a:pPr>
            <a:endParaRPr lang="nn-NO" sz="2499" noProof="0" dirty="0">
              <a:solidFill>
                <a:srgbClr val="000000"/>
              </a:solidFill>
              <a:latin typeface="Kermit" panose="020F0503040000060003" pitchFamily="34" charset="0"/>
              <a:ea typeface="Agrandir"/>
              <a:cs typeface="Agrandir"/>
              <a:sym typeface="Agrandi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528085" y="8976622"/>
            <a:ext cx="7720881" cy="1138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n-NO" sz="3699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I tillegg til desse rolleinnehavarane må debatten ha ein programleiar.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3891" y="1142723"/>
            <a:ext cx="15900218" cy="100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8"/>
              </a:lnSpc>
            </a:pPr>
            <a:r>
              <a:rPr lang="nn-NO" sz="7194" noProof="0" dirty="0">
                <a:solidFill>
                  <a:srgbClr val="004A72"/>
                </a:solidFill>
                <a:latin typeface="Kermit Extrabold Condensed" panose="020F0503040000060003" pitchFamily="34" charset="0"/>
                <a:ea typeface="Brice SemiExpanded"/>
                <a:cs typeface="Brice SemiExpanded"/>
                <a:sym typeface="Brice SemiExpanded"/>
              </a:rPr>
              <a:t>ROLLELISTA FOR DEBATTEN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41CF1C40-CE7F-564B-7BF6-D52144CFB95C}"/>
              </a:ext>
            </a:extLst>
          </p:cNvPr>
          <p:cNvSpPr txBox="1"/>
          <p:nvPr/>
        </p:nvSpPr>
        <p:spPr>
          <a:xfrm>
            <a:off x="711559" y="2661255"/>
            <a:ext cx="7720881" cy="513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nn-NO" sz="2499" noProof="0" dirty="0">
                <a:solidFill>
                  <a:srgbClr val="000000"/>
                </a:solidFill>
                <a:latin typeface="Kermit" panose="020F0503040000060003" pitchFamily="34" charset="0"/>
                <a:ea typeface="Agrandir"/>
                <a:cs typeface="Agrandir"/>
                <a:sym typeface="Agrandir"/>
              </a:rPr>
              <a:t>Ein representant frå Språkrådet.</a:t>
            </a:r>
          </a:p>
          <a:p>
            <a:pPr>
              <a:lnSpc>
                <a:spcPct val="150000"/>
              </a:lnSpc>
            </a:pPr>
            <a:r>
              <a:rPr lang="nn-NO" sz="2499" dirty="0">
                <a:solidFill>
                  <a:srgbClr val="000000"/>
                </a:solidFill>
                <a:latin typeface="Kermit" panose="020F0503040000060003" pitchFamily="34" charset="0"/>
                <a:ea typeface="Agrandir"/>
                <a:cs typeface="Agrandir"/>
                <a:sym typeface="Agrandir"/>
              </a:rPr>
              <a:t>To representantar frå Noregs mållag.</a:t>
            </a:r>
          </a:p>
          <a:p>
            <a:pPr>
              <a:lnSpc>
                <a:spcPct val="150000"/>
              </a:lnSpc>
            </a:pPr>
            <a:r>
              <a:rPr lang="nn-NO" sz="2499" dirty="0">
                <a:solidFill>
                  <a:srgbClr val="000000"/>
                </a:solidFill>
                <a:latin typeface="Kermit" panose="020F0503040000060003" pitchFamily="34" charset="0"/>
                <a:ea typeface="Agrandir"/>
                <a:cs typeface="Agrandir"/>
                <a:sym typeface="Agrandir"/>
              </a:rPr>
              <a:t>To representantar frå Riksmålsforbundet.</a:t>
            </a:r>
          </a:p>
          <a:p>
            <a:pPr>
              <a:lnSpc>
                <a:spcPct val="150000"/>
              </a:lnSpc>
            </a:pPr>
            <a:r>
              <a:rPr lang="nn-NO" sz="2499" dirty="0">
                <a:solidFill>
                  <a:srgbClr val="000000"/>
                </a:solidFill>
                <a:latin typeface="Kermit" panose="020F0503040000060003" pitchFamily="34" charset="0"/>
                <a:ea typeface="Agrandir"/>
                <a:cs typeface="Agrandir"/>
                <a:sym typeface="Agrandir"/>
              </a:rPr>
              <a:t>Ein nynorskbrukar frå Time kommune i Rogaland.</a:t>
            </a:r>
          </a:p>
          <a:p>
            <a:pPr>
              <a:lnSpc>
                <a:spcPct val="150000"/>
              </a:lnSpc>
            </a:pPr>
            <a:r>
              <a:rPr lang="nn-NO" sz="2499" dirty="0">
                <a:solidFill>
                  <a:srgbClr val="000000"/>
                </a:solidFill>
                <a:latin typeface="Kermit" panose="020F0503040000060003" pitchFamily="34" charset="0"/>
                <a:ea typeface="Agrandir"/>
                <a:cs typeface="Agrandir"/>
                <a:sym typeface="Agrandir"/>
              </a:rPr>
              <a:t>Ein politisk representant frå FrP.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nn-NO" sz="2499" dirty="0">
                <a:solidFill>
                  <a:srgbClr val="000000"/>
                </a:solidFill>
                <a:latin typeface="Kermit" panose="020F0503040000060003" pitchFamily="34" charset="0"/>
                <a:ea typeface="Agrandir"/>
                <a:cs typeface="Agrandir"/>
                <a:sym typeface="Agrandir"/>
              </a:rPr>
              <a:t>Ein politisk representant frå Høgre.</a:t>
            </a:r>
          </a:p>
          <a:p>
            <a:pPr>
              <a:lnSpc>
                <a:spcPct val="150000"/>
              </a:lnSpc>
            </a:pPr>
            <a:r>
              <a:rPr lang="nn-NO" sz="2499" dirty="0">
                <a:solidFill>
                  <a:srgbClr val="000000"/>
                </a:solidFill>
                <a:latin typeface="Kermit" panose="020F0503040000060003" pitchFamily="34" charset="0"/>
                <a:ea typeface="Agrandir"/>
                <a:cs typeface="Agrandir"/>
                <a:sym typeface="Agrandir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nn-NO" sz="2499" dirty="0">
                <a:solidFill>
                  <a:srgbClr val="000000"/>
                </a:solidFill>
                <a:latin typeface="Kermit" panose="020F0503040000060003" pitchFamily="34" charset="0"/>
                <a:ea typeface="Agrandir"/>
                <a:cs typeface="Agrandir"/>
                <a:sym typeface="Agrandir"/>
              </a:rPr>
              <a:t> </a:t>
            </a:r>
          </a:p>
          <a:p>
            <a:pPr>
              <a:lnSpc>
                <a:spcPct val="150000"/>
              </a:lnSpc>
            </a:pPr>
            <a:endParaRPr lang="nn-NO" sz="2499" noProof="0" dirty="0">
              <a:solidFill>
                <a:srgbClr val="000000"/>
              </a:solidFill>
              <a:latin typeface="Kermit" panose="020F0503040000060003" pitchFamily="34" charset="0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2427" y="5161813"/>
            <a:ext cx="3576269" cy="5116371"/>
          </a:xfrm>
          <a:custGeom>
            <a:avLst/>
            <a:gdLst/>
            <a:ahLst/>
            <a:cxnLst/>
            <a:rect l="l" t="t" r="r" b="b"/>
            <a:pathLst>
              <a:path w="3576269" h="5116371">
                <a:moveTo>
                  <a:pt x="0" y="0"/>
                </a:moveTo>
                <a:lnTo>
                  <a:pt x="3576269" y="0"/>
                </a:lnTo>
                <a:lnTo>
                  <a:pt x="3576269" y="5116371"/>
                </a:lnTo>
                <a:lnTo>
                  <a:pt x="0" y="51163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>
            <a:off x="5045793" y="5161813"/>
            <a:ext cx="3596542" cy="5116371"/>
          </a:xfrm>
          <a:custGeom>
            <a:avLst/>
            <a:gdLst/>
            <a:ahLst/>
            <a:cxnLst/>
            <a:rect l="l" t="t" r="r" b="b"/>
            <a:pathLst>
              <a:path w="3596542" h="5116371">
                <a:moveTo>
                  <a:pt x="0" y="0"/>
                </a:moveTo>
                <a:lnTo>
                  <a:pt x="3596542" y="0"/>
                </a:lnTo>
                <a:lnTo>
                  <a:pt x="3596542" y="5116371"/>
                </a:lnTo>
                <a:lnTo>
                  <a:pt x="0" y="5116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3398281" y="5143500"/>
            <a:ext cx="3626827" cy="5152996"/>
          </a:xfrm>
          <a:custGeom>
            <a:avLst/>
            <a:gdLst/>
            <a:ahLst/>
            <a:cxnLst/>
            <a:rect l="l" t="t" r="r" b="b"/>
            <a:pathLst>
              <a:path w="3626827" h="5152996">
                <a:moveTo>
                  <a:pt x="0" y="0"/>
                </a:moveTo>
                <a:lnTo>
                  <a:pt x="3626827" y="0"/>
                </a:lnTo>
                <a:lnTo>
                  <a:pt x="3626827" y="5152996"/>
                </a:lnTo>
                <a:lnTo>
                  <a:pt x="0" y="51529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>
            <a:off x="9381352" y="5161813"/>
            <a:ext cx="3602466" cy="5134684"/>
          </a:xfrm>
          <a:custGeom>
            <a:avLst/>
            <a:gdLst/>
            <a:ahLst/>
            <a:cxnLst/>
            <a:rect l="l" t="t" r="r" b="b"/>
            <a:pathLst>
              <a:path w="3602466" h="5134684">
                <a:moveTo>
                  <a:pt x="0" y="0"/>
                </a:moveTo>
                <a:lnTo>
                  <a:pt x="3602466" y="0"/>
                </a:lnTo>
                <a:lnTo>
                  <a:pt x="3602466" y="5134683"/>
                </a:lnTo>
                <a:lnTo>
                  <a:pt x="0" y="51346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1624505" y="915523"/>
            <a:ext cx="15513693" cy="965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3"/>
              </a:lnSpc>
            </a:pPr>
            <a:r>
              <a:rPr lang="nn-NO" sz="6900" noProof="0" dirty="0">
                <a:solidFill>
                  <a:srgbClr val="000000"/>
                </a:solidFill>
                <a:latin typeface="Kermit Extrabold Condensed" panose="020F0503040000060003" pitchFamily="34" charset="0"/>
                <a:ea typeface="Brice SemiExpanded"/>
                <a:cs typeface="Brice SemiExpanded"/>
                <a:sym typeface="Brice SemiExpanded"/>
              </a:rPr>
              <a:t>ROLLEKORT TIL DELTAKARANE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14600" y="2171700"/>
            <a:ext cx="13258800" cy="2030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n-NO" sz="3299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Utfylte rollekort med skildringar av rolleoppgåvene får de utlevert av lærar. </a:t>
            </a:r>
          </a:p>
          <a:p>
            <a:pPr algn="ctr"/>
            <a:r>
              <a:rPr lang="nn-NO" sz="3299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Studer og samtal om spørsmåla.</a:t>
            </a:r>
          </a:p>
          <a:p>
            <a:pPr algn="ctr">
              <a:spcBef>
                <a:spcPct val="0"/>
              </a:spcBef>
            </a:pPr>
            <a:r>
              <a:rPr lang="nn-NO" sz="3299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OBS: Det er eit viktig krav til oppgåva at de førebur dykk skriftleg gjennom å skrive eit manus.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2FA2BA-7EA5-F49B-8CB2-E90DA629C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4762574C-73AF-A189-9BB8-D7FC5A48E390}"/>
              </a:ext>
            </a:extLst>
          </p:cNvPr>
          <p:cNvSpPr txBox="1"/>
          <p:nvPr/>
        </p:nvSpPr>
        <p:spPr>
          <a:xfrm>
            <a:off x="1193891" y="1104900"/>
            <a:ext cx="15900218" cy="1014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8"/>
              </a:lnSpc>
            </a:pPr>
            <a:r>
              <a:rPr lang="nn-NO" sz="7194" noProof="0" dirty="0">
                <a:solidFill>
                  <a:srgbClr val="004A72"/>
                </a:solidFill>
                <a:latin typeface="Kermit Extrabold Condensed" panose="020F0503040000060003" pitchFamily="34" charset="0"/>
                <a:ea typeface="Brice SemiExpanded"/>
                <a:cs typeface="Brice SemiExpanded"/>
                <a:sym typeface="Brice SemiExpanded"/>
              </a:rPr>
              <a:t>ØVING GJER TALEMEISTER!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34344A2-7427-51FE-421B-7DF54AD8491D}"/>
              </a:ext>
            </a:extLst>
          </p:cNvPr>
          <p:cNvSpPr txBox="1"/>
          <p:nvPr/>
        </p:nvSpPr>
        <p:spPr>
          <a:xfrm>
            <a:off x="2016415" y="2612610"/>
            <a:ext cx="14304598" cy="406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nn-NO" sz="3299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Gjer rollespelet til ei viktig munnleg øving. Førebu dykk godt, og arbeid med formuleringar, argument og moglege motsvar. Bruk </a:t>
            </a:r>
            <a:r>
              <a:rPr lang="nn-NO" sz="3299" noProof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arbeidsarket</a:t>
            </a:r>
            <a:r>
              <a:rPr lang="nn-NO" sz="3299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 med setningsstartarar som støtte under debatten.</a:t>
            </a:r>
          </a:p>
          <a:p>
            <a:pPr algn="ctr"/>
            <a:r>
              <a:rPr lang="nn-NO" sz="3299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Snakk saman om kva som gjer ein debatt god, og kva som kjenneteiknar god samtaleskikk.</a:t>
            </a:r>
          </a:p>
          <a:p>
            <a:pPr algn="ctr"/>
            <a:endParaRPr lang="nn-NO" sz="3299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  <a:p>
            <a:pPr algn="ctr"/>
            <a:endParaRPr lang="nn-NO" sz="3299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  <a:p>
            <a:pPr algn="ctr">
              <a:spcBef>
                <a:spcPct val="0"/>
              </a:spcBef>
            </a:pPr>
            <a:endParaRPr lang="nn-NO" sz="3299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</p:txBody>
      </p:sp>
    </p:spTree>
    <p:extLst>
      <p:ext uri="{BB962C8B-B14F-4D97-AF65-F5344CB8AC3E}">
        <p14:creationId xmlns:p14="http://schemas.microsoft.com/office/powerpoint/2010/main" val="1153414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4838699" y="3192092"/>
            <a:ext cx="8153400" cy="5627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nn-NO" sz="4571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La ein eller fleire i gruppa lage ein introduksjonsmelodi og eit bakgrunnsbilete til debatten. </a:t>
            </a:r>
          </a:p>
          <a:p>
            <a:pPr algn="l"/>
            <a:endParaRPr lang="nn-NO" sz="4571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  <a:p>
            <a:pPr algn="l"/>
            <a:r>
              <a:rPr lang="nn-NO" sz="4571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Kle dykk gjerne ut, og lev dykk inn i rollene. De kan også bli einige om de vil filme debatten.</a:t>
            </a:r>
          </a:p>
          <a:p>
            <a:pPr algn="l">
              <a:spcBef>
                <a:spcPct val="0"/>
              </a:spcBef>
            </a:pPr>
            <a:endParaRPr lang="nn-NO" sz="4571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590799" y="1467727"/>
            <a:ext cx="12649201" cy="1245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2"/>
              </a:lnSpc>
              <a:spcBef>
                <a:spcPct val="0"/>
              </a:spcBef>
            </a:pPr>
            <a:r>
              <a:rPr lang="nn-NO" sz="7194" noProof="0" dirty="0">
                <a:solidFill>
                  <a:srgbClr val="004A72"/>
                </a:solidFill>
                <a:latin typeface="Kermit Extrabold Condensed" panose="020F0503040000060003" pitchFamily="34" charset="0"/>
                <a:ea typeface="Brice SemiExpanded"/>
                <a:cs typeface="Brice SemiExpanded"/>
                <a:sym typeface="Brice SemiExpanded"/>
              </a:rPr>
              <a:t>TIPS!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4D62FD-200D-D903-1241-17D4219AB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9E925F28-7AE5-54AC-92E6-BE7750CA07FA}"/>
              </a:ext>
            </a:extLst>
          </p:cNvPr>
          <p:cNvSpPr txBox="1"/>
          <p:nvPr/>
        </p:nvSpPr>
        <p:spPr>
          <a:xfrm>
            <a:off x="4626431" y="3009900"/>
            <a:ext cx="857793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n-NO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Før de startar arbeidet, kan det vere nyttig å studere ein av NRK-debattane. Sjå til dømes utdrag frå denne debatten som handlar om moderne språkendringar.</a:t>
            </a:r>
          </a:p>
          <a:p>
            <a:r>
              <a:rPr lang="nn-NO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  <a:hlinkClick r:id="rId3"/>
              </a:rPr>
              <a:t>https://tv.nrk.no/se?v=NNFA51111318</a:t>
            </a:r>
            <a:r>
              <a:rPr lang="nn-NO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grandir"/>
              </a:rPr>
              <a:t> </a:t>
            </a:r>
          </a:p>
          <a:p>
            <a:endParaRPr lang="nn-NO" sz="4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  <a:p>
            <a:pPr>
              <a:spcBef>
                <a:spcPct val="0"/>
              </a:spcBef>
            </a:pPr>
            <a:endParaRPr lang="nn-NO" sz="4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grandir"/>
            </a:endParaRP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3E064362-2640-2D14-48C3-9ADE2BA2914C}"/>
              </a:ext>
            </a:extLst>
          </p:cNvPr>
          <p:cNvSpPr txBox="1"/>
          <p:nvPr/>
        </p:nvSpPr>
        <p:spPr>
          <a:xfrm>
            <a:off x="2590799" y="1467727"/>
            <a:ext cx="12649201" cy="1245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2"/>
              </a:lnSpc>
              <a:spcBef>
                <a:spcPct val="0"/>
              </a:spcBef>
            </a:pPr>
            <a:r>
              <a:rPr lang="nn-NO" sz="7194" noProof="0" dirty="0">
                <a:solidFill>
                  <a:srgbClr val="004A72"/>
                </a:solidFill>
                <a:latin typeface="Kermit Extrabold Condensed" panose="020F0503040000060003" pitchFamily="34" charset="0"/>
                <a:ea typeface="Brice SemiExpanded"/>
                <a:cs typeface="Brice SemiExpanded"/>
                <a:sym typeface="Brice SemiExpanded"/>
              </a:rPr>
              <a:t>TIPS!</a:t>
            </a:r>
          </a:p>
        </p:txBody>
      </p:sp>
    </p:spTree>
    <p:extLst>
      <p:ext uri="{BB962C8B-B14F-4D97-AF65-F5344CB8AC3E}">
        <p14:creationId xmlns:p14="http://schemas.microsoft.com/office/powerpoint/2010/main" val="4050185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a2b04c98-3e8b-47a3-97e1-376b9a0197ee}" enabled="0" method="" siteId="{a2b04c98-3e8b-47a3-97e1-376b9a0197e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610</Words>
  <Application>Microsoft Office PowerPoint</Application>
  <PresentationFormat>Eigendefinert</PresentationFormat>
  <Paragraphs>63</Paragraphs>
  <Slides>13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13</vt:i4>
      </vt:variant>
    </vt:vector>
  </HeadingPairs>
  <TitlesOfParts>
    <vt:vector size="22" baseType="lpstr">
      <vt:lpstr>Kermit Extrabold Condensed</vt:lpstr>
      <vt:lpstr>Calibri</vt:lpstr>
      <vt:lpstr>Agrandir</vt:lpstr>
      <vt:lpstr>Arial</vt:lpstr>
      <vt:lpstr>Agrandir Italics</vt:lpstr>
      <vt:lpstr>Kermit</vt:lpstr>
      <vt:lpstr>Agrandir Bold</vt:lpstr>
      <vt:lpstr>Agrandir Bold Italics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Køyr språkdebatt!</dc:title>
  <cp:lastModifiedBy>Arild Torvund Olsen</cp:lastModifiedBy>
  <cp:revision>1</cp:revision>
  <dcterms:created xsi:type="dcterms:W3CDTF">2006-08-16T00:00:00Z</dcterms:created>
  <dcterms:modified xsi:type="dcterms:W3CDTF">2026-04-29T11:53:48Z</dcterms:modified>
  <dc:identifier>DAHHqc8qDuk</dc:identifier>
</cp:coreProperties>
</file>