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8288000" cy="10287000"/>
  <p:notesSz cx="6858000" cy="9144000"/>
  <p:embeddedFontLst>
    <p:embeddedFont>
      <p:font typeface="BM Hanna" panose="020B0604020202020204" charset="-127"/>
      <p:regular r:id="rId17"/>
    </p:embeddedFont>
    <p:embeddedFont>
      <p:font typeface="Archivo Black" panose="020B0604020202020204" charset="0"/>
      <p:regular r:id="rId18"/>
    </p:embeddedFont>
    <p:embeddedFont>
      <p:font typeface="Pagkaki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A4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88ECE9-E862-4695-BC0E-E465295337DF}" v="3" dt="2025-04-22T12:17:22.7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4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ld Torvund Olsen" userId="3423d729-1e8d-4c10-9ef2-90385d563038" providerId="ADAL" clId="{C788ECE9-E862-4695-BC0E-E465295337DF}"/>
    <pc:docChg chg="modSld">
      <pc:chgData name="Arild Torvund Olsen" userId="3423d729-1e8d-4c10-9ef2-90385d563038" providerId="ADAL" clId="{C788ECE9-E862-4695-BC0E-E465295337DF}" dt="2025-04-22T12:25:02.361" v="58" actId="14100"/>
      <pc:docMkLst>
        <pc:docMk/>
      </pc:docMkLst>
      <pc:sldChg chg="modSp mod">
        <pc:chgData name="Arild Torvund Olsen" userId="3423d729-1e8d-4c10-9ef2-90385d563038" providerId="ADAL" clId="{C788ECE9-E862-4695-BC0E-E465295337DF}" dt="2025-04-22T12:21:59.214" v="45" actId="1076"/>
        <pc:sldMkLst>
          <pc:docMk/>
          <pc:sldMk cId="0" sldId="257"/>
        </pc:sldMkLst>
        <pc:spChg chg="mod">
          <ac:chgData name="Arild Torvund Olsen" userId="3423d729-1e8d-4c10-9ef2-90385d563038" providerId="ADAL" clId="{C788ECE9-E862-4695-BC0E-E465295337DF}" dt="2025-04-22T12:17:03.298" v="34" actId="14826"/>
          <ac:spMkLst>
            <pc:docMk/>
            <pc:sldMk cId="0" sldId="257"/>
            <ac:spMk id="14" creationId="{00000000-0000-0000-0000-000000000000}"/>
          </ac:spMkLst>
        </pc:spChg>
        <pc:spChg chg="mod">
          <ac:chgData name="Arild Torvund Olsen" userId="3423d729-1e8d-4c10-9ef2-90385d563038" providerId="ADAL" clId="{C788ECE9-E862-4695-BC0E-E465295337DF}" dt="2025-04-22T12:21:59.214" v="45" actId="1076"/>
          <ac:spMkLst>
            <pc:docMk/>
            <pc:sldMk cId="0" sldId="257"/>
            <ac:spMk id="15" creationId="{00000000-0000-0000-0000-000000000000}"/>
          </ac:spMkLst>
        </pc:spChg>
        <pc:spChg chg="mod">
          <ac:chgData name="Arild Torvund Olsen" userId="3423d729-1e8d-4c10-9ef2-90385d563038" providerId="ADAL" clId="{C788ECE9-E862-4695-BC0E-E465295337DF}" dt="2025-04-22T12:10:10.058" v="9" actId="6559"/>
          <ac:spMkLst>
            <pc:docMk/>
            <pc:sldMk cId="0" sldId="257"/>
            <ac:spMk id="21" creationId="{00000000-0000-0000-0000-000000000000}"/>
          </ac:spMkLst>
        </pc:spChg>
      </pc:sldChg>
      <pc:sldChg chg="modSp mod">
        <pc:chgData name="Arild Torvund Olsen" userId="3423d729-1e8d-4c10-9ef2-90385d563038" providerId="ADAL" clId="{C788ECE9-E862-4695-BC0E-E465295337DF}" dt="2025-04-22T12:21:52.693" v="42" actId="1076"/>
        <pc:sldMkLst>
          <pc:docMk/>
          <pc:sldMk cId="0" sldId="258"/>
        </pc:sldMkLst>
        <pc:spChg chg="mod">
          <ac:chgData name="Arild Torvund Olsen" userId="3423d729-1e8d-4c10-9ef2-90385d563038" providerId="ADAL" clId="{C788ECE9-E862-4695-BC0E-E465295337DF}" dt="2025-04-22T12:17:13.124" v="35" actId="14826"/>
          <ac:spMkLst>
            <pc:docMk/>
            <pc:sldMk cId="0" sldId="258"/>
            <ac:spMk id="16" creationId="{00000000-0000-0000-0000-000000000000}"/>
          </ac:spMkLst>
        </pc:spChg>
        <pc:spChg chg="mod">
          <ac:chgData name="Arild Torvund Olsen" userId="3423d729-1e8d-4c10-9ef2-90385d563038" providerId="ADAL" clId="{C788ECE9-E862-4695-BC0E-E465295337DF}" dt="2025-04-22T12:21:52.693" v="42" actId="1076"/>
          <ac:spMkLst>
            <pc:docMk/>
            <pc:sldMk cId="0" sldId="258"/>
            <ac:spMk id="17" creationId="{00000000-0000-0000-0000-000000000000}"/>
          </ac:spMkLst>
        </pc:spChg>
        <pc:spChg chg="mod">
          <ac:chgData name="Arild Torvund Olsen" userId="3423d729-1e8d-4c10-9ef2-90385d563038" providerId="ADAL" clId="{C788ECE9-E862-4695-BC0E-E465295337DF}" dt="2025-04-22T12:10:18.234" v="10" actId="790"/>
          <ac:spMkLst>
            <pc:docMk/>
            <pc:sldMk cId="0" sldId="258"/>
            <ac:spMk id="19" creationId="{00000000-0000-0000-0000-000000000000}"/>
          </ac:spMkLst>
        </pc:spChg>
      </pc:sldChg>
      <pc:sldChg chg="modSp mod">
        <pc:chgData name="Arild Torvund Olsen" userId="3423d729-1e8d-4c10-9ef2-90385d563038" providerId="ADAL" clId="{C788ECE9-E862-4695-BC0E-E465295337DF}" dt="2025-04-22T12:22:48.692" v="50" actId="1076"/>
        <pc:sldMkLst>
          <pc:docMk/>
          <pc:sldMk cId="0" sldId="259"/>
        </pc:sldMkLst>
        <pc:spChg chg="mod">
          <ac:chgData name="Arild Torvund Olsen" userId="3423d729-1e8d-4c10-9ef2-90385d563038" providerId="ADAL" clId="{C788ECE9-E862-4695-BC0E-E465295337DF}" dt="2025-04-22T12:17:22.729" v="36" actId="14826"/>
          <ac:spMkLst>
            <pc:docMk/>
            <pc:sldMk cId="0" sldId="259"/>
            <ac:spMk id="17" creationId="{00000000-0000-0000-0000-000000000000}"/>
          </ac:spMkLst>
        </pc:spChg>
        <pc:spChg chg="mod">
          <ac:chgData name="Arild Torvund Olsen" userId="3423d729-1e8d-4c10-9ef2-90385d563038" providerId="ADAL" clId="{C788ECE9-E862-4695-BC0E-E465295337DF}" dt="2025-04-22T12:22:05.199" v="46" actId="1076"/>
          <ac:spMkLst>
            <pc:docMk/>
            <pc:sldMk cId="0" sldId="259"/>
            <ac:spMk id="18" creationId="{00000000-0000-0000-0000-000000000000}"/>
          </ac:spMkLst>
        </pc:spChg>
        <pc:spChg chg="mod">
          <ac:chgData name="Arild Torvund Olsen" userId="3423d729-1e8d-4c10-9ef2-90385d563038" providerId="ADAL" clId="{C788ECE9-E862-4695-BC0E-E465295337DF}" dt="2025-04-22T12:22:48.692" v="50" actId="1076"/>
          <ac:spMkLst>
            <pc:docMk/>
            <pc:sldMk cId="0" sldId="259"/>
            <ac:spMk id="20" creationId="{00000000-0000-0000-0000-000000000000}"/>
          </ac:spMkLst>
        </pc:spChg>
        <pc:grpChg chg="mod">
          <ac:chgData name="Arild Torvund Olsen" userId="3423d729-1e8d-4c10-9ef2-90385d563038" providerId="ADAL" clId="{C788ECE9-E862-4695-BC0E-E465295337DF}" dt="2025-04-22T12:22:25.965" v="48" actId="14100"/>
          <ac:grpSpMkLst>
            <pc:docMk/>
            <pc:sldMk cId="0" sldId="259"/>
            <ac:grpSpMk id="8" creationId="{00000000-0000-0000-0000-000000000000}"/>
          </ac:grpSpMkLst>
        </pc:grpChg>
      </pc:sldChg>
      <pc:sldChg chg="modSp mod">
        <pc:chgData name="Arild Torvund Olsen" userId="3423d729-1e8d-4c10-9ef2-90385d563038" providerId="ADAL" clId="{C788ECE9-E862-4695-BC0E-E465295337DF}" dt="2025-04-22T12:23:06.981" v="51" actId="207"/>
        <pc:sldMkLst>
          <pc:docMk/>
          <pc:sldMk cId="0" sldId="260"/>
        </pc:sldMkLst>
        <pc:spChg chg="mod">
          <ac:chgData name="Arild Torvund Olsen" userId="3423d729-1e8d-4c10-9ef2-90385d563038" providerId="ADAL" clId="{C788ECE9-E862-4695-BC0E-E465295337DF}" dt="2025-04-22T12:23:06.981" v="51" actId="207"/>
          <ac:spMkLst>
            <pc:docMk/>
            <pc:sldMk cId="0" sldId="260"/>
            <ac:spMk id="16" creationId="{00000000-0000-0000-0000-000000000000}"/>
          </ac:spMkLst>
        </pc:spChg>
      </pc:sldChg>
      <pc:sldChg chg="modSp mod">
        <pc:chgData name="Arild Torvund Olsen" userId="3423d729-1e8d-4c10-9ef2-90385d563038" providerId="ADAL" clId="{C788ECE9-E862-4695-BC0E-E465295337DF}" dt="2025-04-22T12:23:11.481" v="52" actId="207"/>
        <pc:sldMkLst>
          <pc:docMk/>
          <pc:sldMk cId="0" sldId="261"/>
        </pc:sldMkLst>
        <pc:spChg chg="mod">
          <ac:chgData name="Arild Torvund Olsen" userId="3423d729-1e8d-4c10-9ef2-90385d563038" providerId="ADAL" clId="{C788ECE9-E862-4695-BC0E-E465295337DF}" dt="2025-04-22T12:23:11.481" v="52" actId="207"/>
          <ac:spMkLst>
            <pc:docMk/>
            <pc:sldMk cId="0" sldId="261"/>
            <ac:spMk id="15" creationId="{00000000-0000-0000-0000-000000000000}"/>
          </ac:spMkLst>
        </pc:spChg>
      </pc:sldChg>
      <pc:sldChg chg="modSp mod">
        <pc:chgData name="Arild Torvund Olsen" userId="3423d729-1e8d-4c10-9ef2-90385d563038" providerId="ADAL" clId="{C788ECE9-E862-4695-BC0E-E465295337DF}" dt="2025-04-22T12:13:11.578" v="19" actId="6559"/>
        <pc:sldMkLst>
          <pc:docMk/>
          <pc:sldMk cId="0" sldId="262"/>
        </pc:sldMkLst>
        <pc:spChg chg="mod">
          <ac:chgData name="Arild Torvund Olsen" userId="3423d729-1e8d-4c10-9ef2-90385d563038" providerId="ADAL" clId="{C788ECE9-E862-4695-BC0E-E465295337DF}" dt="2025-04-22T12:13:11.578" v="19" actId="6559"/>
          <ac:spMkLst>
            <pc:docMk/>
            <pc:sldMk cId="0" sldId="262"/>
            <ac:spMk id="14" creationId="{00000000-0000-0000-0000-000000000000}"/>
          </ac:spMkLst>
        </pc:spChg>
      </pc:sldChg>
      <pc:sldChg chg="modSp mod">
        <pc:chgData name="Arild Torvund Olsen" userId="3423d729-1e8d-4c10-9ef2-90385d563038" providerId="ADAL" clId="{C788ECE9-E862-4695-BC0E-E465295337DF}" dt="2025-04-22T12:24:09.044" v="55" actId="6559"/>
        <pc:sldMkLst>
          <pc:docMk/>
          <pc:sldMk cId="0" sldId="263"/>
        </pc:sldMkLst>
        <pc:spChg chg="mod">
          <ac:chgData name="Arild Torvund Olsen" userId="3423d729-1e8d-4c10-9ef2-90385d563038" providerId="ADAL" clId="{C788ECE9-E862-4695-BC0E-E465295337DF}" dt="2025-04-22T12:24:09.044" v="55" actId="6559"/>
          <ac:spMkLst>
            <pc:docMk/>
            <pc:sldMk cId="0" sldId="263"/>
            <ac:spMk id="18" creationId="{00000000-0000-0000-0000-000000000000}"/>
          </ac:spMkLst>
        </pc:spChg>
        <pc:spChg chg="mod">
          <ac:chgData name="Arild Torvund Olsen" userId="3423d729-1e8d-4c10-9ef2-90385d563038" providerId="ADAL" clId="{C788ECE9-E862-4695-BC0E-E465295337DF}" dt="2025-04-22T12:23:54.254" v="54" actId="20577"/>
          <ac:spMkLst>
            <pc:docMk/>
            <pc:sldMk cId="0" sldId="263"/>
            <ac:spMk id="19" creationId="{00000000-0000-0000-0000-000000000000}"/>
          </ac:spMkLst>
        </pc:spChg>
      </pc:sldChg>
      <pc:sldChg chg="modSp mod">
        <pc:chgData name="Arild Torvund Olsen" userId="3423d729-1e8d-4c10-9ef2-90385d563038" providerId="ADAL" clId="{C788ECE9-E862-4695-BC0E-E465295337DF}" dt="2025-04-22T12:14:13.474" v="26" actId="20577"/>
        <pc:sldMkLst>
          <pc:docMk/>
          <pc:sldMk cId="0" sldId="265"/>
        </pc:sldMkLst>
        <pc:spChg chg="mod">
          <ac:chgData name="Arild Torvund Olsen" userId="3423d729-1e8d-4c10-9ef2-90385d563038" providerId="ADAL" clId="{C788ECE9-E862-4695-BC0E-E465295337DF}" dt="2025-04-22T12:13:57.113" v="22"/>
          <ac:spMkLst>
            <pc:docMk/>
            <pc:sldMk cId="0" sldId="265"/>
            <ac:spMk id="18" creationId="{00000000-0000-0000-0000-000000000000}"/>
          </ac:spMkLst>
        </pc:spChg>
        <pc:spChg chg="mod">
          <ac:chgData name="Arild Torvund Olsen" userId="3423d729-1e8d-4c10-9ef2-90385d563038" providerId="ADAL" clId="{C788ECE9-E862-4695-BC0E-E465295337DF}" dt="2025-04-22T12:14:13.474" v="26" actId="20577"/>
          <ac:spMkLst>
            <pc:docMk/>
            <pc:sldMk cId="0" sldId="265"/>
            <ac:spMk id="19" creationId="{00000000-0000-0000-0000-000000000000}"/>
          </ac:spMkLst>
        </pc:spChg>
      </pc:sldChg>
      <pc:sldChg chg="modSp mod">
        <pc:chgData name="Arild Torvund Olsen" userId="3423d729-1e8d-4c10-9ef2-90385d563038" providerId="ADAL" clId="{C788ECE9-E862-4695-BC0E-E465295337DF}" dt="2025-04-22T12:25:02.361" v="58" actId="14100"/>
        <pc:sldMkLst>
          <pc:docMk/>
          <pc:sldMk cId="0" sldId="266"/>
        </pc:sldMkLst>
        <pc:spChg chg="mod">
          <ac:chgData name="Arild Torvund Olsen" userId="3423d729-1e8d-4c10-9ef2-90385d563038" providerId="ADAL" clId="{C788ECE9-E862-4695-BC0E-E465295337DF}" dt="2025-04-22T12:14:26.918" v="27"/>
          <ac:spMkLst>
            <pc:docMk/>
            <pc:sldMk cId="0" sldId="266"/>
            <ac:spMk id="18" creationId="{00000000-0000-0000-0000-000000000000}"/>
          </ac:spMkLst>
        </pc:spChg>
        <pc:spChg chg="mod">
          <ac:chgData name="Arild Torvund Olsen" userId="3423d729-1e8d-4c10-9ef2-90385d563038" providerId="ADAL" clId="{C788ECE9-E862-4695-BC0E-E465295337DF}" dt="2025-04-22T12:25:02.361" v="58" actId="14100"/>
          <ac:spMkLst>
            <pc:docMk/>
            <pc:sldMk cId="0" sldId="266"/>
            <ac:spMk id="20" creationId="{00000000-0000-0000-0000-000000000000}"/>
          </ac:spMkLst>
        </pc:spChg>
      </pc:sldChg>
    </pc:docChg>
  </pc:docChgLst>
  <pc:docChgLst>
    <pc:chgData name="Christine Sletta Langeland" userId="S::langeslett@hivolda.no::90f0ceb7-7c01-40d6-afe8-4d73193a81b9" providerId="AD" clId="Web-{10236651-8681-C4C0-11CF-551C8CD4D919}"/>
    <pc:docChg chg="modSld">
      <pc:chgData name="Christine Sletta Langeland" userId="S::langeslett@hivolda.no::90f0ceb7-7c01-40d6-afe8-4d73193a81b9" providerId="AD" clId="Web-{10236651-8681-C4C0-11CF-551C8CD4D919}" dt="2025-04-09T09:11:30.876" v="2" actId="20577"/>
      <pc:docMkLst>
        <pc:docMk/>
      </pc:docMkLst>
      <pc:sldChg chg="modSp">
        <pc:chgData name="Christine Sletta Langeland" userId="S::langeslett@hivolda.no::90f0ceb7-7c01-40d6-afe8-4d73193a81b9" providerId="AD" clId="Web-{10236651-8681-C4C0-11CF-551C8CD4D919}" dt="2025-04-09T09:11:30.876" v="2" actId="20577"/>
        <pc:sldMkLst>
          <pc:docMk/>
          <pc:sldMk cId="0" sldId="263"/>
        </pc:sldMkLst>
        <pc:spChg chg="mod">
          <ac:chgData name="Christine Sletta Langeland" userId="S::langeslett@hivolda.no::90f0ceb7-7c01-40d6-afe8-4d73193a81b9" providerId="AD" clId="Web-{10236651-8681-C4C0-11CF-551C8CD4D919}" dt="2025-04-09T09:11:30.876" v="2" actId="20577"/>
          <ac:spMkLst>
            <pc:docMk/>
            <pc:sldMk cId="0" sldId="263"/>
            <ac:spMk id="1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3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3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4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13.png"/><Relationship Id="rId2" Type="http://schemas.openxmlformats.org/officeDocument/2006/relationships/image" Target="../media/image19.png"/><Relationship Id="rId16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0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4.svg"/><Relationship Id="rId3" Type="http://schemas.openxmlformats.org/officeDocument/2006/relationships/image" Target="../media/image20.svg"/><Relationship Id="rId7" Type="http://schemas.openxmlformats.org/officeDocument/2006/relationships/image" Target="../media/image31.svg"/><Relationship Id="rId12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28.svg"/><Relationship Id="rId5" Type="http://schemas.openxmlformats.org/officeDocument/2006/relationships/image" Target="../media/image24.sv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svg"/><Relationship Id="rId14" Type="http://schemas.openxmlformats.org/officeDocument/2006/relationships/image" Target="../media/image2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8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6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6.svg"/><Relationship Id="rId5" Type="http://schemas.openxmlformats.org/officeDocument/2006/relationships/image" Target="../media/image22.svg"/><Relationship Id="rId15" Type="http://schemas.openxmlformats.org/officeDocument/2006/relationships/image" Target="../media/image14.sv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31.sv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33.svg"/><Relationship Id="rId10" Type="http://schemas.openxmlformats.org/officeDocument/2006/relationships/image" Target="../media/image13.png"/><Relationship Id="rId4" Type="http://schemas.openxmlformats.org/officeDocument/2006/relationships/image" Target="../media/image32.png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6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33.svg"/><Relationship Id="rId10" Type="http://schemas.openxmlformats.org/officeDocument/2006/relationships/image" Target="../media/image13.png"/><Relationship Id="rId4" Type="http://schemas.openxmlformats.org/officeDocument/2006/relationships/image" Target="../media/image32.png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33.svg"/><Relationship Id="rId10" Type="http://schemas.openxmlformats.org/officeDocument/2006/relationships/image" Target="../media/image13.png"/><Relationship Id="rId4" Type="http://schemas.openxmlformats.org/officeDocument/2006/relationships/image" Target="../media/image32.png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3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6.svg"/><Relationship Id="rId10" Type="http://schemas.openxmlformats.org/officeDocument/2006/relationships/image" Target="../media/image39.png"/><Relationship Id="rId4" Type="http://schemas.openxmlformats.org/officeDocument/2006/relationships/image" Target="../media/image15.png"/><Relationship Id="rId9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0"/>
            <a:ext cx="16230600" cy="10287000"/>
          </a:xfrm>
          <a:custGeom>
            <a:avLst/>
            <a:gdLst/>
            <a:ahLst/>
            <a:cxnLst/>
            <a:rect l="l" t="t" r="r" b="b"/>
            <a:pathLst>
              <a:path w="16230600" h="10287000">
                <a:moveTo>
                  <a:pt x="0" y="0"/>
                </a:moveTo>
                <a:lnTo>
                  <a:pt x="16230600" y="0"/>
                </a:lnTo>
                <a:lnTo>
                  <a:pt x="162306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2368" b="-45408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3" name="Freeform 3"/>
          <p:cNvSpPr/>
          <p:nvPr/>
        </p:nvSpPr>
        <p:spPr>
          <a:xfrm rot="-10800000">
            <a:off x="514350" y="1657350"/>
            <a:ext cx="17259300" cy="8629650"/>
          </a:xfrm>
          <a:custGeom>
            <a:avLst/>
            <a:gdLst/>
            <a:ahLst/>
            <a:cxnLst/>
            <a:rect l="l" t="t" r="r" b="b"/>
            <a:pathLst>
              <a:path w="17259300" h="8629650">
                <a:moveTo>
                  <a:pt x="0" y="0"/>
                </a:moveTo>
                <a:lnTo>
                  <a:pt x="17259300" y="0"/>
                </a:lnTo>
                <a:lnTo>
                  <a:pt x="17259300" y="8629650"/>
                </a:lnTo>
                <a:lnTo>
                  <a:pt x="0" y="86296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4" name="Freeform 4"/>
          <p:cNvSpPr/>
          <p:nvPr/>
        </p:nvSpPr>
        <p:spPr>
          <a:xfrm>
            <a:off x="-2419404" y="6575671"/>
            <a:ext cx="5547789" cy="5540854"/>
          </a:xfrm>
          <a:custGeom>
            <a:avLst/>
            <a:gdLst/>
            <a:ahLst/>
            <a:cxnLst/>
            <a:rect l="l" t="t" r="r" b="b"/>
            <a:pathLst>
              <a:path w="5547789" h="5540854">
                <a:moveTo>
                  <a:pt x="0" y="0"/>
                </a:moveTo>
                <a:lnTo>
                  <a:pt x="5547788" y="0"/>
                </a:lnTo>
                <a:lnTo>
                  <a:pt x="5547788" y="5540854"/>
                </a:lnTo>
                <a:lnTo>
                  <a:pt x="0" y="55408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5" name="Freeform 5"/>
          <p:cNvSpPr/>
          <p:nvPr/>
        </p:nvSpPr>
        <p:spPr>
          <a:xfrm>
            <a:off x="-1964517" y="-1684275"/>
            <a:ext cx="4638014" cy="4649638"/>
          </a:xfrm>
          <a:custGeom>
            <a:avLst/>
            <a:gdLst/>
            <a:ahLst/>
            <a:cxnLst/>
            <a:rect l="l" t="t" r="r" b="b"/>
            <a:pathLst>
              <a:path w="4638014" h="4649638">
                <a:moveTo>
                  <a:pt x="0" y="0"/>
                </a:moveTo>
                <a:lnTo>
                  <a:pt x="4638014" y="0"/>
                </a:lnTo>
                <a:lnTo>
                  <a:pt x="4638014" y="4649638"/>
                </a:lnTo>
                <a:lnTo>
                  <a:pt x="0" y="46496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6" name="Freeform 6"/>
          <p:cNvSpPr/>
          <p:nvPr/>
        </p:nvSpPr>
        <p:spPr>
          <a:xfrm>
            <a:off x="354490" y="3827498"/>
            <a:ext cx="1475396" cy="1484676"/>
          </a:xfrm>
          <a:custGeom>
            <a:avLst/>
            <a:gdLst/>
            <a:ahLst/>
            <a:cxnLst/>
            <a:rect l="l" t="t" r="r" b="b"/>
            <a:pathLst>
              <a:path w="1475396" h="1484676">
                <a:moveTo>
                  <a:pt x="0" y="0"/>
                </a:moveTo>
                <a:lnTo>
                  <a:pt x="1475396" y="0"/>
                </a:lnTo>
                <a:lnTo>
                  <a:pt x="1475396" y="1484675"/>
                </a:lnTo>
                <a:lnTo>
                  <a:pt x="0" y="148467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7" name="Freeform 7"/>
          <p:cNvSpPr/>
          <p:nvPr/>
        </p:nvSpPr>
        <p:spPr>
          <a:xfrm>
            <a:off x="15464672" y="-1659061"/>
            <a:ext cx="4612863" cy="4624424"/>
          </a:xfrm>
          <a:custGeom>
            <a:avLst/>
            <a:gdLst/>
            <a:ahLst/>
            <a:cxnLst/>
            <a:rect l="l" t="t" r="r" b="b"/>
            <a:pathLst>
              <a:path w="4612863" h="4624424">
                <a:moveTo>
                  <a:pt x="0" y="0"/>
                </a:moveTo>
                <a:lnTo>
                  <a:pt x="4612863" y="0"/>
                </a:lnTo>
                <a:lnTo>
                  <a:pt x="4612863" y="4624424"/>
                </a:lnTo>
                <a:lnTo>
                  <a:pt x="0" y="46244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8" name="Freeform 8"/>
          <p:cNvSpPr/>
          <p:nvPr/>
        </p:nvSpPr>
        <p:spPr>
          <a:xfrm>
            <a:off x="7996267" y="8623670"/>
            <a:ext cx="2851812" cy="2847059"/>
          </a:xfrm>
          <a:custGeom>
            <a:avLst/>
            <a:gdLst/>
            <a:ahLst/>
            <a:cxnLst/>
            <a:rect l="l" t="t" r="r" b="b"/>
            <a:pathLst>
              <a:path w="2851812" h="2847059">
                <a:moveTo>
                  <a:pt x="0" y="0"/>
                </a:moveTo>
                <a:lnTo>
                  <a:pt x="2851812" y="0"/>
                </a:lnTo>
                <a:lnTo>
                  <a:pt x="2851812" y="2847059"/>
                </a:lnTo>
                <a:lnTo>
                  <a:pt x="0" y="28470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9" name="Freeform 9"/>
          <p:cNvSpPr/>
          <p:nvPr/>
        </p:nvSpPr>
        <p:spPr>
          <a:xfrm>
            <a:off x="10755658" y="1295007"/>
            <a:ext cx="1670467" cy="1667683"/>
          </a:xfrm>
          <a:custGeom>
            <a:avLst/>
            <a:gdLst/>
            <a:ahLst/>
            <a:cxnLst/>
            <a:rect l="l" t="t" r="r" b="b"/>
            <a:pathLst>
              <a:path w="1670467" h="1667683">
                <a:moveTo>
                  <a:pt x="0" y="0"/>
                </a:moveTo>
                <a:lnTo>
                  <a:pt x="1670467" y="0"/>
                </a:lnTo>
                <a:lnTo>
                  <a:pt x="1670467" y="1667683"/>
                </a:lnTo>
                <a:lnTo>
                  <a:pt x="0" y="16676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0" name="Freeform 10"/>
          <p:cNvSpPr/>
          <p:nvPr/>
        </p:nvSpPr>
        <p:spPr>
          <a:xfrm>
            <a:off x="3514894" y="260245"/>
            <a:ext cx="1542050" cy="1536910"/>
          </a:xfrm>
          <a:custGeom>
            <a:avLst/>
            <a:gdLst/>
            <a:ahLst/>
            <a:cxnLst/>
            <a:rect l="l" t="t" r="r" b="b"/>
            <a:pathLst>
              <a:path w="1542050" h="1536910">
                <a:moveTo>
                  <a:pt x="0" y="0"/>
                </a:moveTo>
                <a:lnTo>
                  <a:pt x="1542050" y="0"/>
                </a:lnTo>
                <a:lnTo>
                  <a:pt x="1542050" y="1536910"/>
                </a:lnTo>
                <a:lnTo>
                  <a:pt x="0" y="153691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1" name="Freeform 11"/>
          <p:cNvSpPr/>
          <p:nvPr/>
        </p:nvSpPr>
        <p:spPr>
          <a:xfrm>
            <a:off x="13221531" y="260245"/>
            <a:ext cx="1542050" cy="1536910"/>
          </a:xfrm>
          <a:custGeom>
            <a:avLst/>
            <a:gdLst/>
            <a:ahLst/>
            <a:cxnLst/>
            <a:rect l="l" t="t" r="r" b="b"/>
            <a:pathLst>
              <a:path w="1542050" h="1536910">
                <a:moveTo>
                  <a:pt x="0" y="0"/>
                </a:moveTo>
                <a:lnTo>
                  <a:pt x="1542050" y="0"/>
                </a:lnTo>
                <a:lnTo>
                  <a:pt x="1542050" y="1536910"/>
                </a:lnTo>
                <a:lnTo>
                  <a:pt x="0" y="153691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2" name="Freeform 12"/>
          <p:cNvSpPr/>
          <p:nvPr/>
        </p:nvSpPr>
        <p:spPr>
          <a:xfrm>
            <a:off x="16295707" y="3939861"/>
            <a:ext cx="1475396" cy="1484676"/>
          </a:xfrm>
          <a:custGeom>
            <a:avLst/>
            <a:gdLst/>
            <a:ahLst/>
            <a:cxnLst/>
            <a:rect l="l" t="t" r="r" b="b"/>
            <a:pathLst>
              <a:path w="1475396" h="1484676">
                <a:moveTo>
                  <a:pt x="0" y="0"/>
                </a:moveTo>
                <a:lnTo>
                  <a:pt x="1475396" y="0"/>
                </a:lnTo>
                <a:lnTo>
                  <a:pt x="1475396" y="1484675"/>
                </a:lnTo>
                <a:lnTo>
                  <a:pt x="0" y="148467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3" name="Freeform 13"/>
          <p:cNvSpPr/>
          <p:nvPr/>
        </p:nvSpPr>
        <p:spPr>
          <a:xfrm>
            <a:off x="14674272" y="6487873"/>
            <a:ext cx="5547789" cy="5540854"/>
          </a:xfrm>
          <a:custGeom>
            <a:avLst/>
            <a:gdLst/>
            <a:ahLst/>
            <a:cxnLst/>
            <a:rect l="l" t="t" r="r" b="b"/>
            <a:pathLst>
              <a:path w="5547789" h="5540854">
                <a:moveTo>
                  <a:pt x="0" y="0"/>
                </a:moveTo>
                <a:lnTo>
                  <a:pt x="5547788" y="0"/>
                </a:lnTo>
                <a:lnTo>
                  <a:pt x="5547788" y="5540854"/>
                </a:lnTo>
                <a:lnTo>
                  <a:pt x="0" y="55408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4" name="Freeform 14"/>
          <p:cNvSpPr/>
          <p:nvPr/>
        </p:nvSpPr>
        <p:spPr>
          <a:xfrm>
            <a:off x="7996267" y="-1480575"/>
            <a:ext cx="2759391" cy="2775582"/>
          </a:xfrm>
          <a:custGeom>
            <a:avLst/>
            <a:gdLst/>
            <a:ahLst/>
            <a:cxnLst/>
            <a:rect l="l" t="t" r="r" b="b"/>
            <a:pathLst>
              <a:path w="2759391" h="2775582">
                <a:moveTo>
                  <a:pt x="0" y="0"/>
                </a:moveTo>
                <a:lnTo>
                  <a:pt x="2759391" y="0"/>
                </a:lnTo>
                <a:lnTo>
                  <a:pt x="2759391" y="2775582"/>
                </a:lnTo>
                <a:lnTo>
                  <a:pt x="0" y="277558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5" name="Freeform 15"/>
          <p:cNvSpPr/>
          <p:nvPr/>
        </p:nvSpPr>
        <p:spPr>
          <a:xfrm rot="-1840826">
            <a:off x="2970120" y="3238100"/>
            <a:ext cx="1500929" cy="1574401"/>
          </a:xfrm>
          <a:custGeom>
            <a:avLst/>
            <a:gdLst/>
            <a:ahLst/>
            <a:cxnLst/>
            <a:rect l="l" t="t" r="r" b="b"/>
            <a:pathLst>
              <a:path w="1500929" h="1574401">
                <a:moveTo>
                  <a:pt x="0" y="0"/>
                </a:moveTo>
                <a:lnTo>
                  <a:pt x="1500929" y="0"/>
                </a:lnTo>
                <a:lnTo>
                  <a:pt x="1500929" y="1574401"/>
                </a:lnTo>
                <a:lnTo>
                  <a:pt x="0" y="157440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6" name="TextBox 16"/>
          <p:cNvSpPr txBox="1"/>
          <p:nvPr/>
        </p:nvSpPr>
        <p:spPr>
          <a:xfrm>
            <a:off x="2948672" y="4349436"/>
            <a:ext cx="13347035" cy="2853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451"/>
              </a:lnSpc>
              <a:spcBef>
                <a:spcPct val="0"/>
              </a:spcBef>
            </a:pPr>
            <a:r>
              <a:rPr lang="en-US" sz="21451">
                <a:solidFill>
                  <a:srgbClr val="F7931E"/>
                </a:solidFill>
                <a:latin typeface="Pagkaki"/>
                <a:ea typeface="Pagkaki"/>
                <a:cs typeface="Pagkaki"/>
                <a:sym typeface="Pagkaki"/>
              </a:rPr>
              <a:t>KLINKEKULE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126546" y="6878398"/>
            <a:ext cx="14034908" cy="2737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65"/>
              </a:lnSpc>
              <a:spcBef>
                <a:spcPct val="0"/>
              </a:spcBef>
            </a:pPr>
            <a:r>
              <a:rPr lang="en-US" sz="20565">
                <a:solidFill>
                  <a:srgbClr val="7D901A"/>
                </a:solidFill>
                <a:latin typeface="Pagkaki"/>
                <a:ea typeface="Pagkaki"/>
                <a:cs typeface="Pagkaki"/>
                <a:sym typeface="Pagkaki"/>
              </a:rPr>
              <a:t>TAP OG VINN</a:t>
            </a:r>
          </a:p>
        </p:txBody>
      </p:sp>
      <p:sp>
        <p:nvSpPr>
          <p:cNvPr id="18" name="Freeform 18"/>
          <p:cNvSpPr/>
          <p:nvPr/>
        </p:nvSpPr>
        <p:spPr>
          <a:xfrm rot="2134218">
            <a:off x="15545243" y="5700673"/>
            <a:ext cx="1500929" cy="1574401"/>
          </a:xfrm>
          <a:custGeom>
            <a:avLst/>
            <a:gdLst/>
            <a:ahLst/>
            <a:cxnLst/>
            <a:rect l="l" t="t" r="r" b="b"/>
            <a:pathLst>
              <a:path w="1500929" h="1574401">
                <a:moveTo>
                  <a:pt x="0" y="0"/>
                </a:moveTo>
                <a:lnTo>
                  <a:pt x="1500928" y="0"/>
                </a:lnTo>
                <a:lnTo>
                  <a:pt x="1500928" y="1574400"/>
                </a:lnTo>
                <a:lnTo>
                  <a:pt x="0" y="15744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7764835" cy="10287000"/>
          </a:xfrm>
          <a:custGeom>
            <a:avLst/>
            <a:gdLst/>
            <a:ahLst/>
            <a:cxnLst/>
            <a:rect l="l" t="t" r="r" b="b"/>
            <a:pathLst>
              <a:path w="7764835" h="10287000">
                <a:moveTo>
                  <a:pt x="0" y="0"/>
                </a:moveTo>
                <a:lnTo>
                  <a:pt x="7764835" y="0"/>
                </a:lnTo>
                <a:lnTo>
                  <a:pt x="776483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2336" r="-109270" b="-45624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3" name="Freeform 3"/>
          <p:cNvSpPr/>
          <p:nvPr/>
        </p:nvSpPr>
        <p:spPr>
          <a:xfrm rot="5400000">
            <a:off x="12157260" y="9423842"/>
            <a:ext cx="2013731" cy="2025546"/>
          </a:xfrm>
          <a:custGeom>
            <a:avLst/>
            <a:gdLst/>
            <a:ahLst/>
            <a:cxnLst/>
            <a:rect l="l" t="t" r="r" b="b"/>
            <a:pathLst>
              <a:path w="2013731" h="2025546">
                <a:moveTo>
                  <a:pt x="0" y="0"/>
                </a:moveTo>
                <a:lnTo>
                  <a:pt x="2013731" y="0"/>
                </a:lnTo>
                <a:lnTo>
                  <a:pt x="2013731" y="2025546"/>
                </a:lnTo>
                <a:lnTo>
                  <a:pt x="0" y="2025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4" name="Freeform 4"/>
          <p:cNvSpPr/>
          <p:nvPr/>
        </p:nvSpPr>
        <p:spPr>
          <a:xfrm rot="5400000">
            <a:off x="12091312" y="-1162388"/>
            <a:ext cx="2013731" cy="2025546"/>
          </a:xfrm>
          <a:custGeom>
            <a:avLst/>
            <a:gdLst/>
            <a:ahLst/>
            <a:cxnLst/>
            <a:rect l="l" t="t" r="r" b="b"/>
            <a:pathLst>
              <a:path w="2013731" h="2025546">
                <a:moveTo>
                  <a:pt x="0" y="0"/>
                </a:moveTo>
                <a:lnTo>
                  <a:pt x="2013731" y="0"/>
                </a:lnTo>
                <a:lnTo>
                  <a:pt x="2013731" y="2025546"/>
                </a:lnTo>
                <a:lnTo>
                  <a:pt x="0" y="2025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5" name="Freeform 5"/>
          <p:cNvSpPr/>
          <p:nvPr/>
        </p:nvSpPr>
        <p:spPr>
          <a:xfrm rot="5400000">
            <a:off x="16551923" y="-1196358"/>
            <a:ext cx="2666617" cy="2673300"/>
          </a:xfrm>
          <a:custGeom>
            <a:avLst/>
            <a:gdLst/>
            <a:ahLst/>
            <a:cxnLst/>
            <a:rect l="l" t="t" r="r" b="b"/>
            <a:pathLst>
              <a:path w="2666617" h="2673300">
                <a:moveTo>
                  <a:pt x="0" y="0"/>
                </a:moveTo>
                <a:lnTo>
                  <a:pt x="2666617" y="0"/>
                </a:lnTo>
                <a:lnTo>
                  <a:pt x="2666617" y="2673300"/>
                </a:lnTo>
                <a:lnTo>
                  <a:pt x="0" y="26733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6" name="Freeform 6"/>
          <p:cNvSpPr/>
          <p:nvPr/>
        </p:nvSpPr>
        <p:spPr>
          <a:xfrm rot="5400000">
            <a:off x="16551905" y="8824537"/>
            <a:ext cx="2652156" cy="2658803"/>
          </a:xfrm>
          <a:custGeom>
            <a:avLst/>
            <a:gdLst/>
            <a:ahLst/>
            <a:cxnLst/>
            <a:rect l="l" t="t" r="r" b="b"/>
            <a:pathLst>
              <a:path w="2652156" h="2658803">
                <a:moveTo>
                  <a:pt x="0" y="0"/>
                </a:moveTo>
                <a:lnTo>
                  <a:pt x="2652156" y="0"/>
                </a:lnTo>
                <a:lnTo>
                  <a:pt x="2652156" y="2658803"/>
                </a:lnTo>
                <a:lnTo>
                  <a:pt x="0" y="26588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7" name="Freeform 7"/>
          <p:cNvSpPr/>
          <p:nvPr/>
        </p:nvSpPr>
        <p:spPr>
          <a:xfrm rot="5400000">
            <a:off x="16792248" y="2199907"/>
            <a:ext cx="886598" cy="883643"/>
          </a:xfrm>
          <a:custGeom>
            <a:avLst/>
            <a:gdLst/>
            <a:ahLst/>
            <a:cxnLst/>
            <a:rect l="l" t="t" r="r" b="b"/>
            <a:pathLst>
              <a:path w="886598" h="883643">
                <a:moveTo>
                  <a:pt x="0" y="0"/>
                </a:moveTo>
                <a:lnTo>
                  <a:pt x="886599" y="0"/>
                </a:lnTo>
                <a:lnTo>
                  <a:pt x="886599" y="883643"/>
                </a:lnTo>
                <a:lnTo>
                  <a:pt x="0" y="8836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8" name="Freeform 8"/>
          <p:cNvSpPr/>
          <p:nvPr/>
        </p:nvSpPr>
        <p:spPr>
          <a:xfrm rot="5400000">
            <a:off x="585401" y="588479"/>
            <a:ext cx="886598" cy="883643"/>
          </a:xfrm>
          <a:custGeom>
            <a:avLst/>
            <a:gdLst/>
            <a:ahLst/>
            <a:cxnLst/>
            <a:rect l="l" t="t" r="r" b="b"/>
            <a:pathLst>
              <a:path w="886598" h="883643">
                <a:moveTo>
                  <a:pt x="0" y="0"/>
                </a:moveTo>
                <a:lnTo>
                  <a:pt x="886598" y="0"/>
                </a:lnTo>
                <a:lnTo>
                  <a:pt x="886598" y="883643"/>
                </a:lnTo>
                <a:lnTo>
                  <a:pt x="0" y="8836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9" name="Freeform 9"/>
          <p:cNvSpPr/>
          <p:nvPr/>
        </p:nvSpPr>
        <p:spPr>
          <a:xfrm rot="5400000">
            <a:off x="5237272" y="9259778"/>
            <a:ext cx="886598" cy="883643"/>
          </a:xfrm>
          <a:custGeom>
            <a:avLst/>
            <a:gdLst/>
            <a:ahLst/>
            <a:cxnLst/>
            <a:rect l="l" t="t" r="r" b="b"/>
            <a:pathLst>
              <a:path w="886598" h="883643">
                <a:moveTo>
                  <a:pt x="0" y="0"/>
                </a:moveTo>
                <a:lnTo>
                  <a:pt x="886599" y="0"/>
                </a:lnTo>
                <a:lnTo>
                  <a:pt x="886599" y="883643"/>
                </a:lnTo>
                <a:lnTo>
                  <a:pt x="0" y="8836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0" name="Freeform 10"/>
          <p:cNvSpPr/>
          <p:nvPr/>
        </p:nvSpPr>
        <p:spPr>
          <a:xfrm rot="5400000">
            <a:off x="16816001" y="7203450"/>
            <a:ext cx="886598" cy="883643"/>
          </a:xfrm>
          <a:custGeom>
            <a:avLst/>
            <a:gdLst/>
            <a:ahLst/>
            <a:cxnLst/>
            <a:rect l="l" t="t" r="r" b="b"/>
            <a:pathLst>
              <a:path w="886598" h="883643">
                <a:moveTo>
                  <a:pt x="0" y="0"/>
                </a:moveTo>
                <a:lnTo>
                  <a:pt x="886598" y="0"/>
                </a:lnTo>
                <a:lnTo>
                  <a:pt x="886598" y="883643"/>
                </a:lnTo>
                <a:lnTo>
                  <a:pt x="0" y="8836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1" name="Freeform 11"/>
          <p:cNvSpPr/>
          <p:nvPr/>
        </p:nvSpPr>
        <p:spPr>
          <a:xfrm rot="5400000">
            <a:off x="17513603" y="4352823"/>
            <a:ext cx="1586506" cy="1595815"/>
          </a:xfrm>
          <a:custGeom>
            <a:avLst/>
            <a:gdLst/>
            <a:ahLst/>
            <a:cxnLst/>
            <a:rect l="l" t="t" r="r" b="b"/>
            <a:pathLst>
              <a:path w="1586506" h="1595815">
                <a:moveTo>
                  <a:pt x="0" y="0"/>
                </a:moveTo>
                <a:lnTo>
                  <a:pt x="1586507" y="0"/>
                </a:lnTo>
                <a:lnTo>
                  <a:pt x="1586507" y="1595815"/>
                </a:lnTo>
                <a:lnTo>
                  <a:pt x="0" y="15958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grpSp>
        <p:nvGrpSpPr>
          <p:cNvPr id="12" name="Group 12"/>
          <p:cNvGrpSpPr/>
          <p:nvPr/>
        </p:nvGrpSpPr>
        <p:grpSpPr>
          <a:xfrm>
            <a:off x="1791484" y="857250"/>
            <a:ext cx="2253891" cy="2179724"/>
            <a:chOff x="0" y="0"/>
            <a:chExt cx="743028" cy="71857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43028" cy="718578"/>
            </a:xfrm>
            <a:custGeom>
              <a:avLst/>
              <a:gdLst/>
              <a:ahLst/>
              <a:cxnLst/>
              <a:rect l="l" t="t" r="r" b="b"/>
              <a:pathLst>
                <a:path w="743028" h="718578">
                  <a:moveTo>
                    <a:pt x="618568" y="718577"/>
                  </a:moveTo>
                  <a:lnTo>
                    <a:pt x="124460" y="718577"/>
                  </a:lnTo>
                  <a:cubicBezTo>
                    <a:pt x="55880" y="718577"/>
                    <a:pt x="0" y="662697"/>
                    <a:pt x="0" y="59411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8568" y="0"/>
                  </a:lnTo>
                  <a:cubicBezTo>
                    <a:pt x="687148" y="0"/>
                    <a:pt x="743028" y="55880"/>
                    <a:pt x="743028" y="124460"/>
                  </a:cubicBezTo>
                  <a:lnTo>
                    <a:pt x="743028" y="594118"/>
                  </a:lnTo>
                  <a:cubicBezTo>
                    <a:pt x="743028" y="662697"/>
                    <a:pt x="687148" y="718578"/>
                    <a:pt x="618568" y="71857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n-NO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641087" y="857250"/>
            <a:ext cx="12027890" cy="2179724"/>
            <a:chOff x="0" y="0"/>
            <a:chExt cx="3965168" cy="71857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965168" cy="718578"/>
            </a:xfrm>
            <a:custGeom>
              <a:avLst/>
              <a:gdLst/>
              <a:ahLst/>
              <a:cxnLst/>
              <a:rect l="l" t="t" r="r" b="b"/>
              <a:pathLst>
                <a:path w="3965168" h="718578">
                  <a:moveTo>
                    <a:pt x="3840708" y="718577"/>
                  </a:moveTo>
                  <a:lnTo>
                    <a:pt x="124460" y="718577"/>
                  </a:lnTo>
                  <a:cubicBezTo>
                    <a:pt x="55880" y="718577"/>
                    <a:pt x="0" y="662697"/>
                    <a:pt x="0" y="59411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40708" y="0"/>
                  </a:lnTo>
                  <a:cubicBezTo>
                    <a:pt x="3909288" y="0"/>
                    <a:pt x="3965168" y="55880"/>
                    <a:pt x="3965168" y="124460"/>
                  </a:cubicBezTo>
                  <a:lnTo>
                    <a:pt x="3965168" y="594118"/>
                  </a:lnTo>
                  <a:cubicBezTo>
                    <a:pt x="3965168" y="662697"/>
                    <a:pt x="3909288" y="718578"/>
                    <a:pt x="3840708" y="71857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n-NO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641087" y="3285817"/>
            <a:ext cx="12027890" cy="5972483"/>
            <a:chOff x="0" y="0"/>
            <a:chExt cx="3965168" cy="196891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965168" cy="1968915"/>
            </a:xfrm>
            <a:custGeom>
              <a:avLst/>
              <a:gdLst/>
              <a:ahLst/>
              <a:cxnLst/>
              <a:rect l="l" t="t" r="r" b="b"/>
              <a:pathLst>
                <a:path w="3965168" h="1968915">
                  <a:moveTo>
                    <a:pt x="3840708" y="1968915"/>
                  </a:moveTo>
                  <a:lnTo>
                    <a:pt x="124460" y="1968915"/>
                  </a:lnTo>
                  <a:cubicBezTo>
                    <a:pt x="55880" y="1968915"/>
                    <a:pt x="0" y="1913035"/>
                    <a:pt x="0" y="184445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40708" y="0"/>
                  </a:lnTo>
                  <a:cubicBezTo>
                    <a:pt x="3909288" y="0"/>
                    <a:pt x="3965168" y="55880"/>
                    <a:pt x="3965168" y="124460"/>
                  </a:cubicBezTo>
                  <a:lnTo>
                    <a:pt x="3965168" y="1844455"/>
                  </a:lnTo>
                  <a:cubicBezTo>
                    <a:pt x="3965168" y="1913035"/>
                    <a:pt x="3909288" y="1968915"/>
                    <a:pt x="3840708" y="196891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n-NO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238750" y="1549800"/>
            <a:ext cx="10491504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00"/>
              </a:lnSpc>
              <a:spcBef>
                <a:spcPct val="0"/>
              </a:spcBef>
            </a:pPr>
            <a:r>
              <a:rPr lang="en-US" sz="5000" spc="250" dirty="0">
                <a:solidFill>
                  <a:srgbClr val="7D901A"/>
                </a:solidFill>
                <a:latin typeface="Archivo Black"/>
                <a:ea typeface="Archivo Black"/>
                <a:cs typeface="Archivo Black"/>
                <a:sym typeface="Archivo Black"/>
              </a:rPr>
              <a:t>SKRIV 3–5 SETNINGAR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109533" y="2616571"/>
            <a:ext cx="11439048" cy="7251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5"/>
              </a:lnSpc>
            </a:pPr>
            <a:endParaRPr lang="nn-NO" dirty="0"/>
          </a:p>
          <a:p>
            <a:pPr algn="ctr">
              <a:lnSpc>
                <a:spcPts val="5665"/>
              </a:lnSpc>
            </a:pPr>
            <a:r>
              <a:rPr lang="nn-NO" sz="4046" dirty="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Skriv 3–5 setningar om arbeidet du har gjort. </a:t>
            </a:r>
          </a:p>
          <a:p>
            <a:pPr algn="ctr">
              <a:lnSpc>
                <a:spcPts val="5665"/>
              </a:lnSpc>
            </a:pPr>
            <a:endParaRPr lang="nn-NO" sz="4046" dirty="0">
              <a:solidFill>
                <a:srgbClr val="A6A6A6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5665"/>
              </a:lnSpc>
            </a:pPr>
            <a:r>
              <a:rPr lang="nn-NO" sz="4046" dirty="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Døme</a:t>
            </a:r>
          </a:p>
          <a:p>
            <a:pPr algn="ctr">
              <a:lnSpc>
                <a:spcPts val="5665"/>
              </a:lnSpc>
            </a:pPr>
            <a:r>
              <a:rPr lang="nn-NO" sz="4046" dirty="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Vi har sortert. </a:t>
            </a:r>
          </a:p>
          <a:p>
            <a:pPr algn="ctr">
              <a:lnSpc>
                <a:spcPts val="5665"/>
              </a:lnSpc>
            </a:pPr>
            <a:r>
              <a:rPr lang="nn-NO" sz="4046" dirty="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Eg har laga stolpediagram.</a:t>
            </a:r>
          </a:p>
          <a:p>
            <a:pPr algn="ctr">
              <a:lnSpc>
                <a:spcPts val="5665"/>
              </a:lnSpc>
            </a:pPr>
            <a:r>
              <a:rPr lang="nn-NO" sz="4046" dirty="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Eg har 4 klinkekuler som er blå.</a:t>
            </a:r>
          </a:p>
          <a:p>
            <a:pPr algn="ctr">
              <a:lnSpc>
                <a:spcPts val="5665"/>
              </a:lnSpc>
            </a:pPr>
            <a:r>
              <a:rPr lang="nn-NO" sz="4046" dirty="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Dette var gøy!  </a:t>
            </a:r>
          </a:p>
          <a:p>
            <a:pPr algn="ctr">
              <a:lnSpc>
                <a:spcPts val="5665"/>
              </a:lnSpc>
            </a:pPr>
            <a:endParaRPr lang="nn-NO" sz="4046" dirty="0">
              <a:solidFill>
                <a:srgbClr val="A6A6A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0" algn="ctr">
              <a:lnSpc>
                <a:spcPts val="5665"/>
              </a:lnSpc>
              <a:spcBef>
                <a:spcPct val="0"/>
              </a:spcBef>
            </a:pPr>
            <a:r>
              <a:rPr lang="nn-NO" sz="4046" dirty="0">
                <a:solidFill>
                  <a:srgbClr val="A6A6A6"/>
                </a:solidFill>
                <a:latin typeface="BM Hanna"/>
                <a:ea typeface="BM Hanna"/>
                <a:cs typeface="BM Hanna"/>
                <a:sym typeface="BM Hanna"/>
              </a:rPr>
              <a:t>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265460" y="1382428"/>
            <a:ext cx="1305940" cy="1310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85"/>
              </a:lnSpc>
              <a:spcBef>
                <a:spcPct val="0"/>
              </a:spcBef>
            </a:pPr>
            <a:r>
              <a:rPr lang="en-US" sz="9785">
                <a:solidFill>
                  <a:srgbClr val="F7931E"/>
                </a:solidFill>
                <a:latin typeface="BM Hanna"/>
                <a:ea typeface="BM Hanna"/>
                <a:cs typeface="BM Hanna"/>
                <a:sym typeface="BM Hanna"/>
              </a:rPr>
              <a:t>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7764835" cy="10287000"/>
          </a:xfrm>
          <a:custGeom>
            <a:avLst/>
            <a:gdLst/>
            <a:ahLst/>
            <a:cxnLst/>
            <a:rect l="l" t="t" r="r" b="b"/>
            <a:pathLst>
              <a:path w="7764835" h="10287000">
                <a:moveTo>
                  <a:pt x="0" y="0"/>
                </a:moveTo>
                <a:lnTo>
                  <a:pt x="7764835" y="0"/>
                </a:lnTo>
                <a:lnTo>
                  <a:pt x="776483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2336" r="-109270" b="-45624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3" name="Freeform 3"/>
          <p:cNvSpPr/>
          <p:nvPr/>
        </p:nvSpPr>
        <p:spPr>
          <a:xfrm rot="5400000">
            <a:off x="12157260" y="9423842"/>
            <a:ext cx="2013731" cy="2025546"/>
          </a:xfrm>
          <a:custGeom>
            <a:avLst/>
            <a:gdLst/>
            <a:ahLst/>
            <a:cxnLst/>
            <a:rect l="l" t="t" r="r" b="b"/>
            <a:pathLst>
              <a:path w="2013731" h="2025546">
                <a:moveTo>
                  <a:pt x="0" y="0"/>
                </a:moveTo>
                <a:lnTo>
                  <a:pt x="2013731" y="0"/>
                </a:lnTo>
                <a:lnTo>
                  <a:pt x="2013731" y="2025546"/>
                </a:lnTo>
                <a:lnTo>
                  <a:pt x="0" y="2025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4" name="Freeform 4"/>
          <p:cNvSpPr/>
          <p:nvPr/>
        </p:nvSpPr>
        <p:spPr>
          <a:xfrm rot="5400000">
            <a:off x="12091312" y="-1162388"/>
            <a:ext cx="2013731" cy="2025546"/>
          </a:xfrm>
          <a:custGeom>
            <a:avLst/>
            <a:gdLst/>
            <a:ahLst/>
            <a:cxnLst/>
            <a:rect l="l" t="t" r="r" b="b"/>
            <a:pathLst>
              <a:path w="2013731" h="2025546">
                <a:moveTo>
                  <a:pt x="0" y="0"/>
                </a:moveTo>
                <a:lnTo>
                  <a:pt x="2013731" y="0"/>
                </a:lnTo>
                <a:lnTo>
                  <a:pt x="2013731" y="2025546"/>
                </a:lnTo>
                <a:lnTo>
                  <a:pt x="0" y="2025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5" name="Freeform 5"/>
          <p:cNvSpPr/>
          <p:nvPr/>
        </p:nvSpPr>
        <p:spPr>
          <a:xfrm rot="5400000">
            <a:off x="16551923" y="-1196358"/>
            <a:ext cx="2666617" cy="2673300"/>
          </a:xfrm>
          <a:custGeom>
            <a:avLst/>
            <a:gdLst/>
            <a:ahLst/>
            <a:cxnLst/>
            <a:rect l="l" t="t" r="r" b="b"/>
            <a:pathLst>
              <a:path w="2666617" h="2673300">
                <a:moveTo>
                  <a:pt x="0" y="0"/>
                </a:moveTo>
                <a:lnTo>
                  <a:pt x="2666617" y="0"/>
                </a:lnTo>
                <a:lnTo>
                  <a:pt x="2666617" y="2673300"/>
                </a:lnTo>
                <a:lnTo>
                  <a:pt x="0" y="26733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6" name="Freeform 6"/>
          <p:cNvSpPr/>
          <p:nvPr/>
        </p:nvSpPr>
        <p:spPr>
          <a:xfrm rot="5400000">
            <a:off x="16551905" y="8824537"/>
            <a:ext cx="2652156" cy="2658803"/>
          </a:xfrm>
          <a:custGeom>
            <a:avLst/>
            <a:gdLst/>
            <a:ahLst/>
            <a:cxnLst/>
            <a:rect l="l" t="t" r="r" b="b"/>
            <a:pathLst>
              <a:path w="2652156" h="2658803">
                <a:moveTo>
                  <a:pt x="0" y="0"/>
                </a:moveTo>
                <a:lnTo>
                  <a:pt x="2652156" y="0"/>
                </a:lnTo>
                <a:lnTo>
                  <a:pt x="2652156" y="2658803"/>
                </a:lnTo>
                <a:lnTo>
                  <a:pt x="0" y="26588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7" name="Freeform 7"/>
          <p:cNvSpPr/>
          <p:nvPr/>
        </p:nvSpPr>
        <p:spPr>
          <a:xfrm rot="5400000">
            <a:off x="16792248" y="2199907"/>
            <a:ext cx="886598" cy="883643"/>
          </a:xfrm>
          <a:custGeom>
            <a:avLst/>
            <a:gdLst/>
            <a:ahLst/>
            <a:cxnLst/>
            <a:rect l="l" t="t" r="r" b="b"/>
            <a:pathLst>
              <a:path w="886598" h="883643">
                <a:moveTo>
                  <a:pt x="0" y="0"/>
                </a:moveTo>
                <a:lnTo>
                  <a:pt x="886599" y="0"/>
                </a:lnTo>
                <a:lnTo>
                  <a:pt x="886599" y="883643"/>
                </a:lnTo>
                <a:lnTo>
                  <a:pt x="0" y="8836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8" name="Freeform 8"/>
          <p:cNvSpPr/>
          <p:nvPr/>
        </p:nvSpPr>
        <p:spPr>
          <a:xfrm rot="5400000">
            <a:off x="585401" y="588479"/>
            <a:ext cx="886598" cy="883643"/>
          </a:xfrm>
          <a:custGeom>
            <a:avLst/>
            <a:gdLst/>
            <a:ahLst/>
            <a:cxnLst/>
            <a:rect l="l" t="t" r="r" b="b"/>
            <a:pathLst>
              <a:path w="886598" h="883643">
                <a:moveTo>
                  <a:pt x="0" y="0"/>
                </a:moveTo>
                <a:lnTo>
                  <a:pt x="886598" y="0"/>
                </a:lnTo>
                <a:lnTo>
                  <a:pt x="886598" y="883643"/>
                </a:lnTo>
                <a:lnTo>
                  <a:pt x="0" y="8836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9" name="Freeform 9"/>
          <p:cNvSpPr/>
          <p:nvPr/>
        </p:nvSpPr>
        <p:spPr>
          <a:xfrm rot="5400000">
            <a:off x="5270268" y="9268818"/>
            <a:ext cx="886598" cy="883643"/>
          </a:xfrm>
          <a:custGeom>
            <a:avLst/>
            <a:gdLst/>
            <a:ahLst/>
            <a:cxnLst/>
            <a:rect l="l" t="t" r="r" b="b"/>
            <a:pathLst>
              <a:path w="886598" h="883643">
                <a:moveTo>
                  <a:pt x="0" y="0"/>
                </a:moveTo>
                <a:lnTo>
                  <a:pt x="886598" y="0"/>
                </a:lnTo>
                <a:lnTo>
                  <a:pt x="886598" y="883643"/>
                </a:lnTo>
                <a:lnTo>
                  <a:pt x="0" y="8836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0" name="Freeform 10"/>
          <p:cNvSpPr/>
          <p:nvPr/>
        </p:nvSpPr>
        <p:spPr>
          <a:xfrm rot="5400000">
            <a:off x="16816001" y="7203450"/>
            <a:ext cx="886598" cy="883643"/>
          </a:xfrm>
          <a:custGeom>
            <a:avLst/>
            <a:gdLst/>
            <a:ahLst/>
            <a:cxnLst/>
            <a:rect l="l" t="t" r="r" b="b"/>
            <a:pathLst>
              <a:path w="886598" h="883643">
                <a:moveTo>
                  <a:pt x="0" y="0"/>
                </a:moveTo>
                <a:lnTo>
                  <a:pt x="886598" y="0"/>
                </a:lnTo>
                <a:lnTo>
                  <a:pt x="886598" y="883643"/>
                </a:lnTo>
                <a:lnTo>
                  <a:pt x="0" y="8836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1" name="Freeform 11"/>
          <p:cNvSpPr/>
          <p:nvPr/>
        </p:nvSpPr>
        <p:spPr>
          <a:xfrm rot="5400000">
            <a:off x="17513603" y="4352823"/>
            <a:ext cx="1586506" cy="1595815"/>
          </a:xfrm>
          <a:custGeom>
            <a:avLst/>
            <a:gdLst/>
            <a:ahLst/>
            <a:cxnLst/>
            <a:rect l="l" t="t" r="r" b="b"/>
            <a:pathLst>
              <a:path w="1586506" h="1595815">
                <a:moveTo>
                  <a:pt x="0" y="0"/>
                </a:moveTo>
                <a:lnTo>
                  <a:pt x="1586507" y="0"/>
                </a:lnTo>
                <a:lnTo>
                  <a:pt x="1586507" y="1595815"/>
                </a:lnTo>
                <a:lnTo>
                  <a:pt x="0" y="15958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grpSp>
        <p:nvGrpSpPr>
          <p:cNvPr id="12" name="Group 12"/>
          <p:cNvGrpSpPr/>
          <p:nvPr/>
        </p:nvGrpSpPr>
        <p:grpSpPr>
          <a:xfrm>
            <a:off x="1631003" y="857250"/>
            <a:ext cx="2235652" cy="2162084"/>
            <a:chOff x="0" y="0"/>
            <a:chExt cx="743028" cy="71857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43028" cy="718578"/>
            </a:xfrm>
            <a:custGeom>
              <a:avLst/>
              <a:gdLst/>
              <a:ahLst/>
              <a:cxnLst/>
              <a:rect l="l" t="t" r="r" b="b"/>
              <a:pathLst>
                <a:path w="743028" h="718578">
                  <a:moveTo>
                    <a:pt x="618568" y="718577"/>
                  </a:moveTo>
                  <a:lnTo>
                    <a:pt x="124460" y="718577"/>
                  </a:lnTo>
                  <a:cubicBezTo>
                    <a:pt x="55880" y="718577"/>
                    <a:pt x="0" y="662697"/>
                    <a:pt x="0" y="59411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8568" y="0"/>
                  </a:lnTo>
                  <a:cubicBezTo>
                    <a:pt x="687148" y="0"/>
                    <a:pt x="743028" y="55880"/>
                    <a:pt x="743028" y="124460"/>
                  </a:cubicBezTo>
                  <a:lnTo>
                    <a:pt x="743028" y="594118"/>
                  </a:lnTo>
                  <a:cubicBezTo>
                    <a:pt x="743028" y="662697"/>
                    <a:pt x="687148" y="718578"/>
                    <a:pt x="618568" y="71857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n-NO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457545" y="857250"/>
            <a:ext cx="11930555" cy="2162084"/>
            <a:chOff x="0" y="0"/>
            <a:chExt cx="3965168" cy="71857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965168" cy="718578"/>
            </a:xfrm>
            <a:custGeom>
              <a:avLst/>
              <a:gdLst/>
              <a:ahLst/>
              <a:cxnLst/>
              <a:rect l="l" t="t" r="r" b="b"/>
              <a:pathLst>
                <a:path w="3965168" h="718578">
                  <a:moveTo>
                    <a:pt x="3840708" y="718577"/>
                  </a:moveTo>
                  <a:lnTo>
                    <a:pt x="124460" y="718577"/>
                  </a:lnTo>
                  <a:cubicBezTo>
                    <a:pt x="55880" y="718577"/>
                    <a:pt x="0" y="662697"/>
                    <a:pt x="0" y="59411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40708" y="0"/>
                  </a:lnTo>
                  <a:cubicBezTo>
                    <a:pt x="3909288" y="0"/>
                    <a:pt x="3965168" y="55880"/>
                    <a:pt x="3965168" y="124460"/>
                  </a:cubicBezTo>
                  <a:lnTo>
                    <a:pt x="3965168" y="594118"/>
                  </a:lnTo>
                  <a:cubicBezTo>
                    <a:pt x="3965168" y="662697"/>
                    <a:pt x="3909288" y="718578"/>
                    <a:pt x="3840708" y="71857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n-NO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457545" y="3266164"/>
            <a:ext cx="11930555" cy="5924151"/>
            <a:chOff x="0" y="0"/>
            <a:chExt cx="3965168" cy="196891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965168" cy="1968915"/>
            </a:xfrm>
            <a:custGeom>
              <a:avLst/>
              <a:gdLst/>
              <a:ahLst/>
              <a:cxnLst/>
              <a:rect l="l" t="t" r="r" b="b"/>
              <a:pathLst>
                <a:path w="3965168" h="1968915">
                  <a:moveTo>
                    <a:pt x="3840708" y="1968915"/>
                  </a:moveTo>
                  <a:lnTo>
                    <a:pt x="124460" y="1968915"/>
                  </a:lnTo>
                  <a:cubicBezTo>
                    <a:pt x="55880" y="1968915"/>
                    <a:pt x="0" y="1913035"/>
                    <a:pt x="0" y="184445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40708" y="0"/>
                  </a:lnTo>
                  <a:cubicBezTo>
                    <a:pt x="3909288" y="0"/>
                    <a:pt x="3965168" y="55880"/>
                    <a:pt x="3965168" y="124460"/>
                  </a:cubicBezTo>
                  <a:lnTo>
                    <a:pt x="3965168" y="1844455"/>
                  </a:lnTo>
                  <a:cubicBezTo>
                    <a:pt x="3965168" y="1913035"/>
                    <a:pt x="3909288" y="1968915"/>
                    <a:pt x="3840708" y="196891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n-NO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219521" y="1172939"/>
            <a:ext cx="10406602" cy="130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00"/>
              </a:lnSpc>
              <a:spcBef>
                <a:spcPct val="0"/>
              </a:spcBef>
            </a:pPr>
            <a:r>
              <a:rPr lang="en-US" sz="5000" spc="250" dirty="0">
                <a:solidFill>
                  <a:srgbClr val="7D901A"/>
                </a:solidFill>
                <a:latin typeface="Archivo Black"/>
                <a:ea typeface="Archivo Black"/>
                <a:cs typeface="Archivo Black"/>
                <a:sym typeface="Archivo Black"/>
              </a:rPr>
              <a:t>OPPFINNING – LAG OG FORKLAR DIN EIGEN LEIK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060081" y="1414707"/>
            <a:ext cx="1377496" cy="1392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321"/>
              </a:lnSpc>
              <a:spcBef>
                <a:spcPct val="0"/>
              </a:spcBef>
            </a:pPr>
            <a:r>
              <a:rPr lang="en-US" sz="10321">
                <a:solidFill>
                  <a:srgbClr val="F7931E"/>
                </a:solidFill>
                <a:latin typeface="BM Hanna"/>
                <a:ea typeface="BM Hanna"/>
                <a:cs typeface="BM Hanna"/>
                <a:sym typeface="BM Hanna"/>
              </a:rPr>
              <a:t>4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800600" y="3276154"/>
            <a:ext cx="11277600" cy="6407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19"/>
              </a:lnSpc>
            </a:pPr>
            <a:r>
              <a:rPr lang="nn-NO" sz="4014" spc="300" dirty="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Kva kan du tenkje deg å gjere med klinkekulene? </a:t>
            </a:r>
          </a:p>
          <a:p>
            <a:pPr algn="ctr">
              <a:lnSpc>
                <a:spcPts val="5619"/>
              </a:lnSpc>
            </a:pPr>
            <a:endParaRPr lang="nn-NO" sz="4014" spc="300" dirty="0">
              <a:solidFill>
                <a:srgbClr val="A6A6A6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5619"/>
              </a:lnSpc>
            </a:pPr>
            <a:r>
              <a:rPr lang="nn-NO" sz="4014" spc="300" dirty="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Kan du kome på ein leik eller ein konkurranse? </a:t>
            </a:r>
          </a:p>
          <a:p>
            <a:pPr algn="ctr">
              <a:lnSpc>
                <a:spcPts val="5619"/>
              </a:lnSpc>
            </a:pPr>
            <a:endParaRPr lang="nn-NO" sz="4014" spc="300" dirty="0">
              <a:solidFill>
                <a:srgbClr val="A6A6A6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5619"/>
              </a:lnSpc>
            </a:pPr>
            <a:r>
              <a:rPr lang="nn-NO" sz="4014" spc="300" dirty="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Lag eit talenotat med forklaring, reglar etc. </a:t>
            </a:r>
          </a:p>
          <a:p>
            <a:pPr algn="ctr">
              <a:lnSpc>
                <a:spcPts val="5619"/>
              </a:lnSpc>
            </a:pPr>
            <a:endParaRPr lang="nn-NO" sz="4014" spc="300" dirty="0">
              <a:solidFill>
                <a:srgbClr val="A6A6A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0" algn="ctr">
              <a:lnSpc>
                <a:spcPts val="5619"/>
              </a:lnSpc>
              <a:spcBef>
                <a:spcPct val="0"/>
              </a:spcBef>
            </a:pPr>
            <a:r>
              <a:rPr lang="nn-NO" sz="4014" spc="300" dirty="0">
                <a:solidFill>
                  <a:srgbClr val="A6A6A6"/>
                </a:solidFill>
                <a:latin typeface="BM Hanna"/>
                <a:ea typeface="BM Hanna"/>
                <a:cs typeface="BM Hanna"/>
                <a:sym typeface="BM Hanna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7764835" cy="10287000"/>
          </a:xfrm>
          <a:custGeom>
            <a:avLst/>
            <a:gdLst/>
            <a:ahLst/>
            <a:cxnLst/>
            <a:rect l="l" t="t" r="r" b="b"/>
            <a:pathLst>
              <a:path w="7764835" h="10287000">
                <a:moveTo>
                  <a:pt x="0" y="0"/>
                </a:moveTo>
                <a:lnTo>
                  <a:pt x="7764835" y="0"/>
                </a:lnTo>
                <a:lnTo>
                  <a:pt x="776483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2336" r="-109270" b="-45624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3" name="Freeform 3"/>
          <p:cNvSpPr/>
          <p:nvPr/>
        </p:nvSpPr>
        <p:spPr>
          <a:xfrm rot="5400000">
            <a:off x="12157260" y="9423842"/>
            <a:ext cx="2013731" cy="2025546"/>
          </a:xfrm>
          <a:custGeom>
            <a:avLst/>
            <a:gdLst/>
            <a:ahLst/>
            <a:cxnLst/>
            <a:rect l="l" t="t" r="r" b="b"/>
            <a:pathLst>
              <a:path w="2013731" h="2025546">
                <a:moveTo>
                  <a:pt x="0" y="0"/>
                </a:moveTo>
                <a:lnTo>
                  <a:pt x="2013731" y="0"/>
                </a:lnTo>
                <a:lnTo>
                  <a:pt x="2013731" y="2025546"/>
                </a:lnTo>
                <a:lnTo>
                  <a:pt x="0" y="2025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4" name="Freeform 4"/>
          <p:cNvSpPr/>
          <p:nvPr/>
        </p:nvSpPr>
        <p:spPr>
          <a:xfrm rot="5400000">
            <a:off x="12091312" y="-1162388"/>
            <a:ext cx="2013731" cy="2025546"/>
          </a:xfrm>
          <a:custGeom>
            <a:avLst/>
            <a:gdLst/>
            <a:ahLst/>
            <a:cxnLst/>
            <a:rect l="l" t="t" r="r" b="b"/>
            <a:pathLst>
              <a:path w="2013731" h="2025546">
                <a:moveTo>
                  <a:pt x="0" y="0"/>
                </a:moveTo>
                <a:lnTo>
                  <a:pt x="2013731" y="0"/>
                </a:lnTo>
                <a:lnTo>
                  <a:pt x="2013731" y="2025546"/>
                </a:lnTo>
                <a:lnTo>
                  <a:pt x="0" y="2025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5" name="Freeform 5"/>
          <p:cNvSpPr/>
          <p:nvPr/>
        </p:nvSpPr>
        <p:spPr>
          <a:xfrm rot="5400000">
            <a:off x="16551923" y="-1196358"/>
            <a:ext cx="2666617" cy="2673300"/>
          </a:xfrm>
          <a:custGeom>
            <a:avLst/>
            <a:gdLst/>
            <a:ahLst/>
            <a:cxnLst/>
            <a:rect l="l" t="t" r="r" b="b"/>
            <a:pathLst>
              <a:path w="2666617" h="2673300">
                <a:moveTo>
                  <a:pt x="0" y="0"/>
                </a:moveTo>
                <a:lnTo>
                  <a:pt x="2666617" y="0"/>
                </a:lnTo>
                <a:lnTo>
                  <a:pt x="2666617" y="2673300"/>
                </a:lnTo>
                <a:lnTo>
                  <a:pt x="0" y="26733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6" name="Freeform 6"/>
          <p:cNvSpPr/>
          <p:nvPr/>
        </p:nvSpPr>
        <p:spPr>
          <a:xfrm rot="5400000">
            <a:off x="16551905" y="8824537"/>
            <a:ext cx="2652156" cy="2658803"/>
          </a:xfrm>
          <a:custGeom>
            <a:avLst/>
            <a:gdLst/>
            <a:ahLst/>
            <a:cxnLst/>
            <a:rect l="l" t="t" r="r" b="b"/>
            <a:pathLst>
              <a:path w="2652156" h="2658803">
                <a:moveTo>
                  <a:pt x="0" y="0"/>
                </a:moveTo>
                <a:lnTo>
                  <a:pt x="2652156" y="0"/>
                </a:lnTo>
                <a:lnTo>
                  <a:pt x="2652156" y="2658803"/>
                </a:lnTo>
                <a:lnTo>
                  <a:pt x="0" y="26588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7" name="Freeform 7"/>
          <p:cNvSpPr/>
          <p:nvPr/>
        </p:nvSpPr>
        <p:spPr>
          <a:xfrm rot="5400000">
            <a:off x="16792248" y="2199907"/>
            <a:ext cx="886598" cy="883643"/>
          </a:xfrm>
          <a:custGeom>
            <a:avLst/>
            <a:gdLst/>
            <a:ahLst/>
            <a:cxnLst/>
            <a:rect l="l" t="t" r="r" b="b"/>
            <a:pathLst>
              <a:path w="886598" h="883643">
                <a:moveTo>
                  <a:pt x="0" y="0"/>
                </a:moveTo>
                <a:lnTo>
                  <a:pt x="886599" y="0"/>
                </a:lnTo>
                <a:lnTo>
                  <a:pt x="886599" y="883643"/>
                </a:lnTo>
                <a:lnTo>
                  <a:pt x="0" y="8836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8" name="Freeform 8"/>
          <p:cNvSpPr/>
          <p:nvPr/>
        </p:nvSpPr>
        <p:spPr>
          <a:xfrm rot="5400000">
            <a:off x="585401" y="588479"/>
            <a:ext cx="886598" cy="883643"/>
          </a:xfrm>
          <a:custGeom>
            <a:avLst/>
            <a:gdLst/>
            <a:ahLst/>
            <a:cxnLst/>
            <a:rect l="l" t="t" r="r" b="b"/>
            <a:pathLst>
              <a:path w="886598" h="883643">
                <a:moveTo>
                  <a:pt x="0" y="0"/>
                </a:moveTo>
                <a:lnTo>
                  <a:pt x="886598" y="0"/>
                </a:lnTo>
                <a:lnTo>
                  <a:pt x="886598" y="883643"/>
                </a:lnTo>
                <a:lnTo>
                  <a:pt x="0" y="8836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9" name="Freeform 9"/>
          <p:cNvSpPr/>
          <p:nvPr/>
        </p:nvSpPr>
        <p:spPr>
          <a:xfrm rot="5400000">
            <a:off x="5237272" y="8829338"/>
            <a:ext cx="886598" cy="883643"/>
          </a:xfrm>
          <a:custGeom>
            <a:avLst/>
            <a:gdLst/>
            <a:ahLst/>
            <a:cxnLst/>
            <a:rect l="l" t="t" r="r" b="b"/>
            <a:pathLst>
              <a:path w="886598" h="883643">
                <a:moveTo>
                  <a:pt x="0" y="0"/>
                </a:moveTo>
                <a:lnTo>
                  <a:pt x="886599" y="0"/>
                </a:lnTo>
                <a:lnTo>
                  <a:pt x="886599" y="883643"/>
                </a:lnTo>
                <a:lnTo>
                  <a:pt x="0" y="8836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0" name="Freeform 10"/>
          <p:cNvSpPr/>
          <p:nvPr/>
        </p:nvSpPr>
        <p:spPr>
          <a:xfrm rot="5400000">
            <a:off x="16816001" y="7203450"/>
            <a:ext cx="886598" cy="883643"/>
          </a:xfrm>
          <a:custGeom>
            <a:avLst/>
            <a:gdLst/>
            <a:ahLst/>
            <a:cxnLst/>
            <a:rect l="l" t="t" r="r" b="b"/>
            <a:pathLst>
              <a:path w="886598" h="883643">
                <a:moveTo>
                  <a:pt x="0" y="0"/>
                </a:moveTo>
                <a:lnTo>
                  <a:pt x="886598" y="0"/>
                </a:lnTo>
                <a:lnTo>
                  <a:pt x="886598" y="883643"/>
                </a:lnTo>
                <a:lnTo>
                  <a:pt x="0" y="8836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1" name="Freeform 11"/>
          <p:cNvSpPr/>
          <p:nvPr/>
        </p:nvSpPr>
        <p:spPr>
          <a:xfrm rot="5400000">
            <a:off x="17513603" y="4352823"/>
            <a:ext cx="1586506" cy="1595815"/>
          </a:xfrm>
          <a:custGeom>
            <a:avLst/>
            <a:gdLst/>
            <a:ahLst/>
            <a:cxnLst/>
            <a:rect l="l" t="t" r="r" b="b"/>
            <a:pathLst>
              <a:path w="1586506" h="1595815">
                <a:moveTo>
                  <a:pt x="0" y="0"/>
                </a:moveTo>
                <a:lnTo>
                  <a:pt x="1586507" y="0"/>
                </a:lnTo>
                <a:lnTo>
                  <a:pt x="1586507" y="1595815"/>
                </a:lnTo>
                <a:lnTo>
                  <a:pt x="0" y="15958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grpSp>
        <p:nvGrpSpPr>
          <p:cNvPr id="12" name="Group 12"/>
          <p:cNvGrpSpPr/>
          <p:nvPr/>
        </p:nvGrpSpPr>
        <p:grpSpPr>
          <a:xfrm>
            <a:off x="2137898" y="1077103"/>
            <a:ext cx="14012203" cy="8132794"/>
            <a:chOff x="0" y="0"/>
            <a:chExt cx="5658959" cy="328450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658959" cy="3284505"/>
            </a:xfrm>
            <a:custGeom>
              <a:avLst/>
              <a:gdLst/>
              <a:ahLst/>
              <a:cxnLst/>
              <a:rect l="l" t="t" r="r" b="b"/>
              <a:pathLst>
                <a:path w="5658959" h="3284505">
                  <a:moveTo>
                    <a:pt x="5534499" y="3284505"/>
                  </a:moveTo>
                  <a:lnTo>
                    <a:pt x="124460" y="3284505"/>
                  </a:lnTo>
                  <a:cubicBezTo>
                    <a:pt x="55880" y="3284505"/>
                    <a:pt x="0" y="3228625"/>
                    <a:pt x="0" y="316004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534499" y="0"/>
                  </a:lnTo>
                  <a:cubicBezTo>
                    <a:pt x="5603079" y="0"/>
                    <a:pt x="5658959" y="55880"/>
                    <a:pt x="5658959" y="124460"/>
                  </a:cubicBezTo>
                  <a:lnTo>
                    <a:pt x="5658959" y="3160045"/>
                  </a:lnTo>
                  <a:cubicBezTo>
                    <a:pt x="5658959" y="3228625"/>
                    <a:pt x="5603079" y="3284505"/>
                    <a:pt x="5534499" y="328450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n-NO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470483" y="4348749"/>
            <a:ext cx="13347035" cy="2853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451"/>
              </a:lnSpc>
              <a:spcBef>
                <a:spcPct val="0"/>
              </a:spcBef>
            </a:pPr>
            <a:r>
              <a:rPr lang="en-US" sz="21451">
                <a:solidFill>
                  <a:srgbClr val="F7931E"/>
                </a:solidFill>
                <a:latin typeface="Pagkaki"/>
                <a:ea typeface="Pagkaki"/>
                <a:cs typeface="Pagkaki"/>
                <a:sym typeface="Pagkaki"/>
              </a:rPr>
              <a:t>GODT JOBBA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3972668" y="1150242"/>
            <a:ext cx="5465574" cy="3165090"/>
          </a:xfrm>
          <a:custGeom>
            <a:avLst/>
            <a:gdLst/>
            <a:ahLst/>
            <a:cxnLst/>
            <a:rect l="l" t="t" r="r" b="b"/>
            <a:pathLst>
              <a:path w="5465574" h="3165090">
                <a:moveTo>
                  <a:pt x="0" y="0"/>
                </a:moveTo>
                <a:lnTo>
                  <a:pt x="5465574" y="0"/>
                </a:lnTo>
                <a:lnTo>
                  <a:pt x="5465574" y="3165090"/>
                </a:lnTo>
                <a:lnTo>
                  <a:pt x="0" y="3165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5736" b="-7205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3" name="Freeform 3"/>
          <p:cNvSpPr/>
          <p:nvPr/>
        </p:nvSpPr>
        <p:spPr>
          <a:xfrm rot="-5400000" flipV="1">
            <a:off x="-1150242" y="1150242"/>
            <a:ext cx="5465574" cy="3165090"/>
          </a:xfrm>
          <a:custGeom>
            <a:avLst/>
            <a:gdLst/>
            <a:ahLst/>
            <a:cxnLst/>
            <a:rect l="l" t="t" r="r" b="b"/>
            <a:pathLst>
              <a:path w="5465574" h="3165090">
                <a:moveTo>
                  <a:pt x="0" y="3165090"/>
                </a:moveTo>
                <a:lnTo>
                  <a:pt x="5465574" y="3165090"/>
                </a:lnTo>
                <a:lnTo>
                  <a:pt x="5465574" y="0"/>
                </a:lnTo>
                <a:lnTo>
                  <a:pt x="0" y="0"/>
                </a:lnTo>
                <a:lnTo>
                  <a:pt x="0" y="316509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5736" b="-7205"/>
            </a:stretch>
          </a:blipFill>
        </p:spPr>
        <p:txBody>
          <a:bodyPr/>
          <a:lstStyle/>
          <a:p>
            <a:endParaRPr lang="nn-NO"/>
          </a:p>
        </p:txBody>
      </p:sp>
      <p:grpSp>
        <p:nvGrpSpPr>
          <p:cNvPr id="4" name="Group 4"/>
          <p:cNvGrpSpPr/>
          <p:nvPr/>
        </p:nvGrpSpPr>
        <p:grpSpPr>
          <a:xfrm>
            <a:off x="1028700" y="-453296"/>
            <a:ext cx="16230600" cy="3078292"/>
            <a:chOff x="0" y="0"/>
            <a:chExt cx="10153650" cy="1925739"/>
          </a:xfrm>
        </p:grpSpPr>
        <p:sp>
          <p:nvSpPr>
            <p:cNvPr id="5" name="Freeform 5"/>
            <p:cNvSpPr/>
            <p:nvPr/>
          </p:nvSpPr>
          <p:spPr>
            <a:xfrm>
              <a:off x="-6350" y="36830"/>
              <a:ext cx="10166350" cy="1846999"/>
            </a:xfrm>
            <a:custGeom>
              <a:avLst/>
              <a:gdLst/>
              <a:ahLst/>
              <a:cxnLst/>
              <a:rect l="l" t="t" r="r" b="b"/>
              <a:pathLst>
                <a:path w="10166350" h="1846999">
                  <a:moveTo>
                    <a:pt x="10158730" y="1068489"/>
                  </a:moveTo>
                  <a:lnTo>
                    <a:pt x="10158730" y="317500"/>
                  </a:lnTo>
                  <a:cubicBezTo>
                    <a:pt x="10158730" y="142240"/>
                    <a:pt x="10016490" y="0"/>
                    <a:pt x="9841230" y="0"/>
                  </a:cubicBezTo>
                  <a:cubicBezTo>
                    <a:pt x="9665970" y="0"/>
                    <a:pt x="9523730" y="142240"/>
                    <a:pt x="9523730" y="317500"/>
                  </a:cubicBezTo>
                  <a:lnTo>
                    <a:pt x="9523730" y="328930"/>
                  </a:lnTo>
                  <a:lnTo>
                    <a:pt x="9523730" y="317500"/>
                  </a:lnTo>
                  <a:cubicBezTo>
                    <a:pt x="9523730" y="142240"/>
                    <a:pt x="9381490" y="0"/>
                    <a:pt x="9206230" y="0"/>
                  </a:cubicBezTo>
                  <a:cubicBezTo>
                    <a:pt x="9030970" y="0"/>
                    <a:pt x="8888730" y="142240"/>
                    <a:pt x="8888730" y="317500"/>
                  </a:cubicBezTo>
                  <a:lnTo>
                    <a:pt x="8888730" y="328930"/>
                  </a:lnTo>
                  <a:lnTo>
                    <a:pt x="8888730" y="317500"/>
                  </a:lnTo>
                  <a:cubicBezTo>
                    <a:pt x="8888730" y="142240"/>
                    <a:pt x="8746490" y="0"/>
                    <a:pt x="8571230" y="0"/>
                  </a:cubicBezTo>
                  <a:cubicBezTo>
                    <a:pt x="8395970" y="0"/>
                    <a:pt x="8253730" y="142240"/>
                    <a:pt x="8253730" y="317500"/>
                  </a:cubicBezTo>
                  <a:lnTo>
                    <a:pt x="8253730" y="328930"/>
                  </a:lnTo>
                  <a:lnTo>
                    <a:pt x="8253730" y="317500"/>
                  </a:lnTo>
                  <a:cubicBezTo>
                    <a:pt x="8253730" y="142240"/>
                    <a:pt x="8111490" y="0"/>
                    <a:pt x="7936230" y="0"/>
                  </a:cubicBezTo>
                  <a:cubicBezTo>
                    <a:pt x="7760970" y="0"/>
                    <a:pt x="7618730" y="142240"/>
                    <a:pt x="7618730" y="317500"/>
                  </a:cubicBezTo>
                  <a:lnTo>
                    <a:pt x="7618730" y="328930"/>
                  </a:lnTo>
                  <a:lnTo>
                    <a:pt x="7618730" y="317500"/>
                  </a:lnTo>
                  <a:cubicBezTo>
                    <a:pt x="7618730" y="142240"/>
                    <a:pt x="7476490" y="0"/>
                    <a:pt x="7301230" y="0"/>
                  </a:cubicBezTo>
                  <a:cubicBezTo>
                    <a:pt x="7125970" y="0"/>
                    <a:pt x="6983730" y="142240"/>
                    <a:pt x="6983730" y="317500"/>
                  </a:cubicBezTo>
                  <a:lnTo>
                    <a:pt x="6983730" y="328930"/>
                  </a:lnTo>
                  <a:lnTo>
                    <a:pt x="6983730" y="317500"/>
                  </a:lnTo>
                  <a:cubicBezTo>
                    <a:pt x="6983730" y="142240"/>
                    <a:pt x="6841490" y="0"/>
                    <a:pt x="6666230" y="0"/>
                  </a:cubicBezTo>
                  <a:cubicBezTo>
                    <a:pt x="6490970" y="0"/>
                    <a:pt x="6348730" y="142240"/>
                    <a:pt x="6348730" y="317500"/>
                  </a:cubicBezTo>
                  <a:lnTo>
                    <a:pt x="6348730" y="328930"/>
                  </a:lnTo>
                  <a:lnTo>
                    <a:pt x="6348730" y="317500"/>
                  </a:lnTo>
                  <a:cubicBezTo>
                    <a:pt x="6348730" y="142240"/>
                    <a:pt x="6206490" y="0"/>
                    <a:pt x="6031230" y="0"/>
                  </a:cubicBezTo>
                  <a:cubicBezTo>
                    <a:pt x="5855970" y="0"/>
                    <a:pt x="5713730" y="142240"/>
                    <a:pt x="5713730" y="317500"/>
                  </a:cubicBezTo>
                  <a:lnTo>
                    <a:pt x="5713730" y="328930"/>
                  </a:lnTo>
                  <a:lnTo>
                    <a:pt x="5713730" y="317500"/>
                  </a:lnTo>
                  <a:cubicBezTo>
                    <a:pt x="5713730" y="142240"/>
                    <a:pt x="5571490" y="0"/>
                    <a:pt x="5396230" y="0"/>
                  </a:cubicBezTo>
                  <a:cubicBezTo>
                    <a:pt x="5236210" y="0"/>
                    <a:pt x="5104130" y="118110"/>
                    <a:pt x="5082540" y="273050"/>
                  </a:cubicBezTo>
                  <a:lnTo>
                    <a:pt x="5076190" y="273050"/>
                  </a:lnTo>
                  <a:cubicBezTo>
                    <a:pt x="5054600" y="119380"/>
                    <a:pt x="4922520" y="0"/>
                    <a:pt x="4762500" y="0"/>
                  </a:cubicBezTo>
                  <a:cubicBezTo>
                    <a:pt x="4587240" y="0"/>
                    <a:pt x="4445000" y="142240"/>
                    <a:pt x="4445000" y="317500"/>
                  </a:cubicBezTo>
                  <a:lnTo>
                    <a:pt x="4445000" y="328930"/>
                  </a:lnTo>
                  <a:lnTo>
                    <a:pt x="4445000" y="317500"/>
                  </a:lnTo>
                  <a:cubicBezTo>
                    <a:pt x="4445000" y="142240"/>
                    <a:pt x="4302760" y="0"/>
                    <a:pt x="4127500" y="0"/>
                  </a:cubicBezTo>
                  <a:cubicBezTo>
                    <a:pt x="3952240" y="0"/>
                    <a:pt x="3810000" y="142240"/>
                    <a:pt x="3810000" y="317500"/>
                  </a:cubicBezTo>
                  <a:lnTo>
                    <a:pt x="3810000" y="328930"/>
                  </a:lnTo>
                  <a:lnTo>
                    <a:pt x="3810000" y="317500"/>
                  </a:lnTo>
                  <a:cubicBezTo>
                    <a:pt x="3810000" y="142240"/>
                    <a:pt x="3667760" y="0"/>
                    <a:pt x="3492500" y="0"/>
                  </a:cubicBezTo>
                  <a:cubicBezTo>
                    <a:pt x="3317240" y="0"/>
                    <a:pt x="3175000" y="142240"/>
                    <a:pt x="3175000" y="317500"/>
                  </a:cubicBezTo>
                  <a:lnTo>
                    <a:pt x="3175000" y="328930"/>
                  </a:lnTo>
                  <a:lnTo>
                    <a:pt x="3175000" y="317500"/>
                  </a:lnTo>
                  <a:cubicBezTo>
                    <a:pt x="3175000" y="142240"/>
                    <a:pt x="3032760" y="0"/>
                    <a:pt x="2857500" y="0"/>
                  </a:cubicBezTo>
                  <a:cubicBezTo>
                    <a:pt x="2682240" y="0"/>
                    <a:pt x="2540000" y="142240"/>
                    <a:pt x="2540000" y="317500"/>
                  </a:cubicBezTo>
                  <a:lnTo>
                    <a:pt x="2540000" y="328930"/>
                  </a:lnTo>
                  <a:lnTo>
                    <a:pt x="2540000" y="317500"/>
                  </a:lnTo>
                  <a:cubicBezTo>
                    <a:pt x="2540000" y="142240"/>
                    <a:pt x="2397760" y="0"/>
                    <a:pt x="2222500" y="0"/>
                  </a:cubicBezTo>
                  <a:cubicBezTo>
                    <a:pt x="2047240" y="0"/>
                    <a:pt x="1905000" y="142240"/>
                    <a:pt x="1905000" y="317500"/>
                  </a:cubicBezTo>
                  <a:lnTo>
                    <a:pt x="1905000" y="328930"/>
                  </a:lnTo>
                  <a:lnTo>
                    <a:pt x="1905000" y="317500"/>
                  </a:lnTo>
                  <a:cubicBezTo>
                    <a:pt x="1905000" y="142240"/>
                    <a:pt x="1762760" y="0"/>
                    <a:pt x="1587500" y="0"/>
                  </a:cubicBezTo>
                  <a:cubicBezTo>
                    <a:pt x="1412240" y="0"/>
                    <a:pt x="1270000" y="142240"/>
                    <a:pt x="1270000" y="317500"/>
                  </a:cubicBezTo>
                  <a:lnTo>
                    <a:pt x="1270000" y="328930"/>
                  </a:lnTo>
                  <a:lnTo>
                    <a:pt x="1270000" y="317500"/>
                  </a:lnTo>
                  <a:cubicBezTo>
                    <a:pt x="1270000" y="142240"/>
                    <a:pt x="1127760" y="0"/>
                    <a:pt x="952500" y="0"/>
                  </a:cubicBezTo>
                  <a:cubicBezTo>
                    <a:pt x="777240" y="0"/>
                    <a:pt x="635000" y="142240"/>
                    <a:pt x="635000" y="317500"/>
                  </a:cubicBezTo>
                  <a:lnTo>
                    <a:pt x="635000" y="328930"/>
                  </a:lnTo>
                  <a:lnTo>
                    <a:pt x="635000" y="317500"/>
                  </a:lnTo>
                  <a:cubicBezTo>
                    <a:pt x="635000" y="142240"/>
                    <a:pt x="492760" y="0"/>
                    <a:pt x="317500" y="0"/>
                  </a:cubicBezTo>
                  <a:cubicBezTo>
                    <a:pt x="142240" y="0"/>
                    <a:pt x="0" y="142240"/>
                    <a:pt x="0" y="317500"/>
                  </a:cubicBezTo>
                  <a:cubicBezTo>
                    <a:pt x="0" y="327660"/>
                    <a:pt x="0" y="337820"/>
                    <a:pt x="1270" y="349250"/>
                  </a:cubicBezTo>
                  <a:lnTo>
                    <a:pt x="1270" y="1499019"/>
                  </a:lnTo>
                  <a:cubicBezTo>
                    <a:pt x="6350" y="1509179"/>
                    <a:pt x="6350" y="1519339"/>
                    <a:pt x="6350" y="1529499"/>
                  </a:cubicBezTo>
                  <a:cubicBezTo>
                    <a:pt x="6350" y="1704759"/>
                    <a:pt x="148590" y="1846999"/>
                    <a:pt x="323850" y="1846999"/>
                  </a:cubicBezTo>
                  <a:cubicBezTo>
                    <a:pt x="499110" y="1846999"/>
                    <a:pt x="641350" y="1704759"/>
                    <a:pt x="641350" y="1529499"/>
                  </a:cubicBezTo>
                  <a:cubicBezTo>
                    <a:pt x="641350" y="1704759"/>
                    <a:pt x="783590" y="1846999"/>
                    <a:pt x="958850" y="1846999"/>
                  </a:cubicBezTo>
                  <a:cubicBezTo>
                    <a:pt x="1134110" y="1846999"/>
                    <a:pt x="1276350" y="1704759"/>
                    <a:pt x="1276350" y="1529499"/>
                  </a:cubicBezTo>
                  <a:lnTo>
                    <a:pt x="1276350" y="1520609"/>
                  </a:lnTo>
                  <a:lnTo>
                    <a:pt x="1276350" y="1529499"/>
                  </a:lnTo>
                  <a:cubicBezTo>
                    <a:pt x="1276350" y="1704759"/>
                    <a:pt x="1418590" y="1846999"/>
                    <a:pt x="1593850" y="1846999"/>
                  </a:cubicBezTo>
                  <a:cubicBezTo>
                    <a:pt x="1769110" y="1846999"/>
                    <a:pt x="1911350" y="1704759"/>
                    <a:pt x="1911350" y="1529499"/>
                  </a:cubicBezTo>
                  <a:cubicBezTo>
                    <a:pt x="1911350" y="1704759"/>
                    <a:pt x="2053590" y="1846999"/>
                    <a:pt x="2228850" y="1846999"/>
                  </a:cubicBezTo>
                  <a:cubicBezTo>
                    <a:pt x="2404110" y="1846999"/>
                    <a:pt x="2546350" y="1704759"/>
                    <a:pt x="2546350" y="1529499"/>
                  </a:cubicBezTo>
                  <a:lnTo>
                    <a:pt x="2546350" y="1520609"/>
                  </a:lnTo>
                  <a:lnTo>
                    <a:pt x="2546350" y="1529499"/>
                  </a:lnTo>
                  <a:cubicBezTo>
                    <a:pt x="2546350" y="1704759"/>
                    <a:pt x="2688590" y="1846999"/>
                    <a:pt x="2863850" y="1846999"/>
                  </a:cubicBezTo>
                  <a:cubicBezTo>
                    <a:pt x="3039110" y="1846999"/>
                    <a:pt x="3181350" y="1704759"/>
                    <a:pt x="3181350" y="1529499"/>
                  </a:cubicBezTo>
                  <a:cubicBezTo>
                    <a:pt x="3181350" y="1704759"/>
                    <a:pt x="3323590" y="1846999"/>
                    <a:pt x="3498850" y="1846999"/>
                  </a:cubicBezTo>
                  <a:cubicBezTo>
                    <a:pt x="3674110" y="1846999"/>
                    <a:pt x="3816350" y="1704759"/>
                    <a:pt x="3816350" y="1529499"/>
                  </a:cubicBezTo>
                  <a:lnTo>
                    <a:pt x="3816350" y="1520609"/>
                  </a:lnTo>
                  <a:lnTo>
                    <a:pt x="3816350" y="1529499"/>
                  </a:lnTo>
                  <a:cubicBezTo>
                    <a:pt x="3816350" y="1704759"/>
                    <a:pt x="3958590" y="1846999"/>
                    <a:pt x="4133850" y="1846999"/>
                  </a:cubicBezTo>
                  <a:cubicBezTo>
                    <a:pt x="4309110" y="1846999"/>
                    <a:pt x="4451350" y="1704759"/>
                    <a:pt x="4451350" y="1529499"/>
                  </a:cubicBezTo>
                  <a:lnTo>
                    <a:pt x="4451350" y="1520609"/>
                  </a:lnTo>
                  <a:lnTo>
                    <a:pt x="4451350" y="1529499"/>
                  </a:lnTo>
                  <a:cubicBezTo>
                    <a:pt x="4451350" y="1704759"/>
                    <a:pt x="4593590" y="1846999"/>
                    <a:pt x="4768850" y="1846999"/>
                  </a:cubicBezTo>
                  <a:cubicBezTo>
                    <a:pt x="4933950" y="1846999"/>
                    <a:pt x="5069840" y="1719999"/>
                    <a:pt x="5085080" y="1558709"/>
                  </a:cubicBezTo>
                  <a:lnTo>
                    <a:pt x="5087620" y="1558709"/>
                  </a:lnTo>
                  <a:cubicBezTo>
                    <a:pt x="5102860" y="1719999"/>
                    <a:pt x="5238750" y="1846999"/>
                    <a:pt x="5403850" y="1846999"/>
                  </a:cubicBezTo>
                  <a:cubicBezTo>
                    <a:pt x="5579110" y="1846999"/>
                    <a:pt x="5721350" y="1704759"/>
                    <a:pt x="5721350" y="1529499"/>
                  </a:cubicBezTo>
                  <a:cubicBezTo>
                    <a:pt x="5721350" y="1704759"/>
                    <a:pt x="5863590" y="1846999"/>
                    <a:pt x="6038850" y="1846999"/>
                  </a:cubicBezTo>
                  <a:cubicBezTo>
                    <a:pt x="6214110" y="1846999"/>
                    <a:pt x="6356350" y="1704759"/>
                    <a:pt x="6356350" y="1529499"/>
                  </a:cubicBezTo>
                  <a:cubicBezTo>
                    <a:pt x="6356350" y="1704759"/>
                    <a:pt x="6498590" y="1846999"/>
                    <a:pt x="6673850" y="1846999"/>
                  </a:cubicBezTo>
                  <a:cubicBezTo>
                    <a:pt x="6849110" y="1846999"/>
                    <a:pt x="6991350" y="1704759"/>
                    <a:pt x="6991350" y="1529499"/>
                  </a:cubicBezTo>
                  <a:cubicBezTo>
                    <a:pt x="6991350" y="1704759"/>
                    <a:pt x="7133590" y="1846999"/>
                    <a:pt x="7308850" y="1846999"/>
                  </a:cubicBezTo>
                  <a:cubicBezTo>
                    <a:pt x="7484110" y="1846999"/>
                    <a:pt x="7626350" y="1704759"/>
                    <a:pt x="7626350" y="1529499"/>
                  </a:cubicBezTo>
                  <a:cubicBezTo>
                    <a:pt x="7626350" y="1704759"/>
                    <a:pt x="7768590" y="1846999"/>
                    <a:pt x="7943850" y="1846999"/>
                  </a:cubicBezTo>
                  <a:cubicBezTo>
                    <a:pt x="8119110" y="1846999"/>
                    <a:pt x="8261350" y="1704759"/>
                    <a:pt x="8261350" y="1529499"/>
                  </a:cubicBezTo>
                  <a:cubicBezTo>
                    <a:pt x="8261350" y="1704759"/>
                    <a:pt x="8403590" y="1846999"/>
                    <a:pt x="8578850" y="1846999"/>
                  </a:cubicBezTo>
                  <a:cubicBezTo>
                    <a:pt x="8754110" y="1846999"/>
                    <a:pt x="8896350" y="1704759"/>
                    <a:pt x="8896350" y="1529499"/>
                  </a:cubicBezTo>
                  <a:cubicBezTo>
                    <a:pt x="8896350" y="1704759"/>
                    <a:pt x="9038590" y="1846999"/>
                    <a:pt x="9213850" y="1846999"/>
                  </a:cubicBezTo>
                  <a:cubicBezTo>
                    <a:pt x="9389110" y="1846999"/>
                    <a:pt x="9531350" y="1704759"/>
                    <a:pt x="9531350" y="1529499"/>
                  </a:cubicBezTo>
                  <a:cubicBezTo>
                    <a:pt x="9531350" y="1704759"/>
                    <a:pt x="9673590" y="1846999"/>
                    <a:pt x="9848850" y="1846999"/>
                  </a:cubicBezTo>
                  <a:cubicBezTo>
                    <a:pt x="10024110" y="1846999"/>
                    <a:pt x="10166350" y="1704759"/>
                    <a:pt x="10166350" y="1529499"/>
                  </a:cubicBezTo>
                  <a:lnTo>
                    <a:pt x="10166350" y="1068489"/>
                  </a:lnTo>
                  <a:close/>
                  <a:moveTo>
                    <a:pt x="641350" y="1529499"/>
                  </a:moveTo>
                  <a:lnTo>
                    <a:pt x="641350" y="1521879"/>
                  </a:lnTo>
                  <a:lnTo>
                    <a:pt x="641350" y="1529499"/>
                  </a:lnTo>
                  <a:close/>
                  <a:moveTo>
                    <a:pt x="1910080" y="1529499"/>
                  </a:moveTo>
                  <a:lnTo>
                    <a:pt x="1910080" y="1521879"/>
                  </a:lnTo>
                  <a:lnTo>
                    <a:pt x="1910080" y="1529499"/>
                  </a:lnTo>
                  <a:close/>
                  <a:moveTo>
                    <a:pt x="3178810" y="1529499"/>
                  </a:moveTo>
                  <a:lnTo>
                    <a:pt x="3178810" y="1521879"/>
                  </a:lnTo>
                  <a:lnTo>
                    <a:pt x="3178810" y="1529499"/>
                  </a:lnTo>
                  <a:close/>
                  <a:moveTo>
                    <a:pt x="5717540" y="1529499"/>
                  </a:moveTo>
                  <a:lnTo>
                    <a:pt x="5717540" y="1521879"/>
                  </a:lnTo>
                  <a:lnTo>
                    <a:pt x="5717540" y="1529499"/>
                  </a:lnTo>
                  <a:close/>
                  <a:moveTo>
                    <a:pt x="6352540" y="1529499"/>
                  </a:moveTo>
                  <a:lnTo>
                    <a:pt x="6352540" y="1521879"/>
                  </a:lnTo>
                  <a:lnTo>
                    <a:pt x="6352540" y="1529499"/>
                  </a:lnTo>
                  <a:close/>
                  <a:moveTo>
                    <a:pt x="6986270" y="1529499"/>
                  </a:moveTo>
                  <a:lnTo>
                    <a:pt x="6986270" y="1521879"/>
                  </a:lnTo>
                  <a:cubicBezTo>
                    <a:pt x="6987540" y="1524419"/>
                    <a:pt x="6986270" y="1526959"/>
                    <a:pt x="6986270" y="1529499"/>
                  </a:cubicBezTo>
                  <a:close/>
                  <a:moveTo>
                    <a:pt x="7621270" y="1529499"/>
                  </a:moveTo>
                  <a:lnTo>
                    <a:pt x="7621270" y="1521879"/>
                  </a:lnTo>
                  <a:lnTo>
                    <a:pt x="7621270" y="1529499"/>
                  </a:lnTo>
                  <a:close/>
                  <a:moveTo>
                    <a:pt x="8256270" y="1529499"/>
                  </a:moveTo>
                  <a:lnTo>
                    <a:pt x="8256270" y="1521879"/>
                  </a:lnTo>
                  <a:lnTo>
                    <a:pt x="8256270" y="1529499"/>
                  </a:lnTo>
                  <a:close/>
                  <a:moveTo>
                    <a:pt x="8890000" y="1529499"/>
                  </a:moveTo>
                  <a:lnTo>
                    <a:pt x="8890000" y="1521879"/>
                  </a:lnTo>
                  <a:cubicBezTo>
                    <a:pt x="8891270" y="1524419"/>
                    <a:pt x="8890000" y="1526959"/>
                    <a:pt x="8890000" y="1529499"/>
                  </a:cubicBezTo>
                  <a:close/>
                  <a:moveTo>
                    <a:pt x="9525000" y="1529499"/>
                  </a:moveTo>
                  <a:lnTo>
                    <a:pt x="9525000" y="1521879"/>
                  </a:lnTo>
                  <a:lnTo>
                    <a:pt x="9525000" y="1529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n-NO"/>
            </a:p>
          </p:txBody>
        </p:sp>
      </p:grpSp>
      <p:sp>
        <p:nvSpPr>
          <p:cNvPr id="6" name="Freeform 6"/>
          <p:cNvSpPr/>
          <p:nvPr/>
        </p:nvSpPr>
        <p:spPr>
          <a:xfrm>
            <a:off x="7588234" y="8537129"/>
            <a:ext cx="3111531" cy="1749871"/>
          </a:xfrm>
          <a:custGeom>
            <a:avLst/>
            <a:gdLst/>
            <a:ahLst/>
            <a:cxnLst/>
            <a:rect l="l" t="t" r="r" b="b"/>
            <a:pathLst>
              <a:path w="3111531" h="1749871">
                <a:moveTo>
                  <a:pt x="0" y="0"/>
                </a:moveTo>
                <a:lnTo>
                  <a:pt x="3111532" y="0"/>
                </a:lnTo>
                <a:lnTo>
                  <a:pt x="3111532" y="1749871"/>
                </a:lnTo>
                <a:lnTo>
                  <a:pt x="0" y="17498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77518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7" name="Freeform 7"/>
          <p:cNvSpPr/>
          <p:nvPr/>
        </p:nvSpPr>
        <p:spPr>
          <a:xfrm>
            <a:off x="5299328" y="3378023"/>
            <a:ext cx="1364744" cy="1373328"/>
          </a:xfrm>
          <a:custGeom>
            <a:avLst/>
            <a:gdLst/>
            <a:ahLst/>
            <a:cxnLst/>
            <a:rect l="l" t="t" r="r" b="b"/>
            <a:pathLst>
              <a:path w="1364744" h="1373328">
                <a:moveTo>
                  <a:pt x="0" y="0"/>
                </a:moveTo>
                <a:lnTo>
                  <a:pt x="1364744" y="0"/>
                </a:lnTo>
                <a:lnTo>
                  <a:pt x="1364744" y="1373327"/>
                </a:lnTo>
                <a:lnTo>
                  <a:pt x="0" y="1373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8" name="Freeform 8"/>
          <p:cNvSpPr/>
          <p:nvPr/>
        </p:nvSpPr>
        <p:spPr>
          <a:xfrm>
            <a:off x="14797328" y="7385815"/>
            <a:ext cx="3490672" cy="2901185"/>
          </a:xfrm>
          <a:custGeom>
            <a:avLst/>
            <a:gdLst/>
            <a:ahLst/>
            <a:cxnLst/>
            <a:rect l="l" t="t" r="r" b="b"/>
            <a:pathLst>
              <a:path w="3490672" h="2901185">
                <a:moveTo>
                  <a:pt x="0" y="0"/>
                </a:moveTo>
                <a:lnTo>
                  <a:pt x="3490672" y="0"/>
                </a:lnTo>
                <a:lnTo>
                  <a:pt x="3490672" y="2901185"/>
                </a:lnTo>
                <a:lnTo>
                  <a:pt x="0" y="29011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45192" b="-75131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9" name="Freeform 9"/>
          <p:cNvSpPr/>
          <p:nvPr/>
        </p:nvSpPr>
        <p:spPr>
          <a:xfrm flipH="1">
            <a:off x="0" y="7385815"/>
            <a:ext cx="3490672" cy="2901185"/>
          </a:xfrm>
          <a:custGeom>
            <a:avLst/>
            <a:gdLst/>
            <a:ahLst/>
            <a:cxnLst/>
            <a:rect l="l" t="t" r="r" b="b"/>
            <a:pathLst>
              <a:path w="3490672" h="2901185">
                <a:moveTo>
                  <a:pt x="3490672" y="0"/>
                </a:moveTo>
                <a:lnTo>
                  <a:pt x="0" y="0"/>
                </a:lnTo>
                <a:lnTo>
                  <a:pt x="0" y="2901185"/>
                </a:lnTo>
                <a:lnTo>
                  <a:pt x="3490672" y="2901185"/>
                </a:lnTo>
                <a:lnTo>
                  <a:pt x="349067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45192" b="-75131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0" name="Freeform 10"/>
          <p:cNvSpPr/>
          <p:nvPr/>
        </p:nvSpPr>
        <p:spPr>
          <a:xfrm>
            <a:off x="16946622" y="5458505"/>
            <a:ext cx="1341378" cy="2587803"/>
          </a:xfrm>
          <a:custGeom>
            <a:avLst/>
            <a:gdLst/>
            <a:ahLst/>
            <a:cxnLst/>
            <a:rect l="l" t="t" r="r" b="b"/>
            <a:pathLst>
              <a:path w="1341378" h="2587803">
                <a:moveTo>
                  <a:pt x="0" y="0"/>
                </a:moveTo>
                <a:lnTo>
                  <a:pt x="1341378" y="0"/>
                </a:lnTo>
                <a:lnTo>
                  <a:pt x="1341378" y="2587803"/>
                </a:lnTo>
                <a:lnTo>
                  <a:pt x="0" y="25878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91795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1" name="Freeform 11"/>
          <p:cNvSpPr/>
          <p:nvPr/>
        </p:nvSpPr>
        <p:spPr>
          <a:xfrm flipH="1">
            <a:off x="0" y="5458505"/>
            <a:ext cx="1341378" cy="2587803"/>
          </a:xfrm>
          <a:custGeom>
            <a:avLst/>
            <a:gdLst/>
            <a:ahLst/>
            <a:cxnLst/>
            <a:rect l="l" t="t" r="r" b="b"/>
            <a:pathLst>
              <a:path w="1341378" h="2587803">
                <a:moveTo>
                  <a:pt x="1341378" y="0"/>
                </a:moveTo>
                <a:lnTo>
                  <a:pt x="0" y="0"/>
                </a:lnTo>
                <a:lnTo>
                  <a:pt x="0" y="2587803"/>
                </a:lnTo>
                <a:lnTo>
                  <a:pt x="1341378" y="2587803"/>
                </a:lnTo>
                <a:lnTo>
                  <a:pt x="134137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91795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2" name="Freeform 12"/>
          <p:cNvSpPr/>
          <p:nvPr/>
        </p:nvSpPr>
        <p:spPr>
          <a:xfrm>
            <a:off x="15703935" y="5393475"/>
            <a:ext cx="1069937" cy="1066371"/>
          </a:xfrm>
          <a:custGeom>
            <a:avLst/>
            <a:gdLst/>
            <a:ahLst/>
            <a:cxnLst/>
            <a:rect l="l" t="t" r="r" b="b"/>
            <a:pathLst>
              <a:path w="1069937" h="1066371">
                <a:moveTo>
                  <a:pt x="0" y="0"/>
                </a:moveTo>
                <a:lnTo>
                  <a:pt x="1069937" y="0"/>
                </a:lnTo>
                <a:lnTo>
                  <a:pt x="1069937" y="1066371"/>
                </a:lnTo>
                <a:lnTo>
                  <a:pt x="0" y="106637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3" name="Freeform 13"/>
          <p:cNvSpPr/>
          <p:nvPr/>
        </p:nvSpPr>
        <p:spPr>
          <a:xfrm>
            <a:off x="1514128" y="5393475"/>
            <a:ext cx="1069937" cy="1066371"/>
          </a:xfrm>
          <a:custGeom>
            <a:avLst/>
            <a:gdLst/>
            <a:ahLst/>
            <a:cxnLst/>
            <a:rect l="l" t="t" r="r" b="b"/>
            <a:pathLst>
              <a:path w="1069937" h="1066371">
                <a:moveTo>
                  <a:pt x="0" y="0"/>
                </a:moveTo>
                <a:lnTo>
                  <a:pt x="1069937" y="0"/>
                </a:lnTo>
                <a:lnTo>
                  <a:pt x="1069937" y="1066371"/>
                </a:lnTo>
                <a:lnTo>
                  <a:pt x="0" y="106637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4" name="Freeform 14"/>
          <p:cNvSpPr/>
          <p:nvPr/>
        </p:nvSpPr>
        <p:spPr>
          <a:xfrm>
            <a:off x="2966069" y="2732787"/>
            <a:ext cx="4898930" cy="7295146"/>
          </a:xfrm>
          <a:custGeom>
            <a:avLst/>
            <a:gdLst/>
            <a:ahLst/>
            <a:cxnLst/>
            <a:rect l="l" t="t" r="r" b="b"/>
            <a:pathLst>
              <a:path w="4898930" h="7295146">
                <a:moveTo>
                  <a:pt x="0" y="0"/>
                </a:moveTo>
                <a:lnTo>
                  <a:pt x="4898930" y="0"/>
                </a:lnTo>
                <a:lnTo>
                  <a:pt x="4898930" y="7295147"/>
                </a:lnTo>
                <a:lnTo>
                  <a:pt x="0" y="72951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5" name="TextBox 15"/>
          <p:cNvSpPr txBox="1"/>
          <p:nvPr/>
        </p:nvSpPr>
        <p:spPr>
          <a:xfrm>
            <a:off x="1028700" y="144000"/>
            <a:ext cx="16230600" cy="2089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dirty="0">
                <a:solidFill>
                  <a:srgbClr val="62A4B0"/>
                </a:solidFill>
                <a:latin typeface="Archivo Black"/>
                <a:ea typeface="Archivo Black"/>
                <a:cs typeface="Archivo Black"/>
                <a:sym typeface="Archivo Black"/>
              </a:rPr>
              <a:t>TAPAR</a:t>
            </a:r>
            <a:r>
              <a:rPr lang="en-US" sz="8000" dirty="0">
                <a:solidFill>
                  <a:srgbClr val="F7931E"/>
                </a:solidFill>
                <a:latin typeface="Archivo Black"/>
                <a:ea typeface="Archivo Black"/>
                <a:cs typeface="Archivo Black"/>
                <a:sym typeface="Archivo Black"/>
              </a:rPr>
              <a:t> AV </a:t>
            </a:r>
          </a:p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8000" dirty="0">
                <a:solidFill>
                  <a:srgbClr val="F7931E"/>
                </a:solidFill>
                <a:latin typeface="Archivo Black"/>
                <a:ea typeface="Archivo Black"/>
                <a:cs typeface="Archivo Black"/>
                <a:sym typeface="Archivo Black"/>
              </a:rPr>
              <a:t>MARTINE GRANDE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9782103" y="2732787"/>
            <a:ext cx="5247416" cy="7196252"/>
            <a:chOff x="0" y="0"/>
            <a:chExt cx="6996555" cy="9595003"/>
          </a:xfrm>
        </p:grpSpPr>
        <p:grpSp>
          <p:nvGrpSpPr>
            <p:cNvPr id="17" name="Group 17"/>
            <p:cNvGrpSpPr/>
            <p:nvPr/>
          </p:nvGrpSpPr>
          <p:grpSpPr>
            <a:xfrm rot="-5400000">
              <a:off x="-739000" y="1859448"/>
              <a:ext cx="8474556" cy="6996555"/>
              <a:chOff x="0" y="0"/>
              <a:chExt cx="10153650" cy="8382808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-6350" y="36830"/>
                <a:ext cx="10166350" cy="8304068"/>
              </a:xfrm>
              <a:custGeom>
                <a:avLst/>
                <a:gdLst/>
                <a:ahLst/>
                <a:cxnLst/>
                <a:rect l="l" t="t" r="r" b="b"/>
                <a:pathLst>
                  <a:path w="10166350" h="8304068">
                    <a:moveTo>
                      <a:pt x="10158730" y="7525557"/>
                    </a:moveTo>
                    <a:lnTo>
                      <a:pt x="10158730" y="317500"/>
                    </a:lnTo>
                    <a:cubicBezTo>
                      <a:pt x="10158730" y="142240"/>
                      <a:pt x="10016490" y="0"/>
                      <a:pt x="9841230" y="0"/>
                    </a:cubicBezTo>
                    <a:cubicBezTo>
                      <a:pt x="9665970" y="0"/>
                      <a:pt x="9523730" y="142240"/>
                      <a:pt x="9523730" y="317500"/>
                    </a:cubicBezTo>
                    <a:lnTo>
                      <a:pt x="9523730" y="328930"/>
                    </a:lnTo>
                    <a:lnTo>
                      <a:pt x="9523730" y="317500"/>
                    </a:lnTo>
                    <a:cubicBezTo>
                      <a:pt x="9523730" y="142240"/>
                      <a:pt x="9381490" y="0"/>
                      <a:pt x="9206230" y="0"/>
                    </a:cubicBezTo>
                    <a:cubicBezTo>
                      <a:pt x="9030970" y="0"/>
                      <a:pt x="8888730" y="142240"/>
                      <a:pt x="8888730" y="317500"/>
                    </a:cubicBezTo>
                    <a:lnTo>
                      <a:pt x="8888730" y="328930"/>
                    </a:lnTo>
                    <a:lnTo>
                      <a:pt x="8888730" y="317500"/>
                    </a:lnTo>
                    <a:cubicBezTo>
                      <a:pt x="8888730" y="142240"/>
                      <a:pt x="8746490" y="0"/>
                      <a:pt x="8571230" y="0"/>
                    </a:cubicBezTo>
                    <a:cubicBezTo>
                      <a:pt x="8395970" y="0"/>
                      <a:pt x="8253730" y="142240"/>
                      <a:pt x="8253730" y="317500"/>
                    </a:cubicBezTo>
                    <a:lnTo>
                      <a:pt x="8253730" y="328930"/>
                    </a:lnTo>
                    <a:lnTo>
                      <a:pt x="8253730" y="317500"/>
                    </a:lnTo>
                    <a:cubicBezTo>
                      <a:pt x="8253730" y="142240"/>
                      <a:pt x="8111490" y="0"/>
                      <a:pt x="7936230" y="0"/>
                    </a:cubicBezTo>
                    <a:cubicBezTo>
                      <a:pt x="7760970" y="0"/>
                      <a:pt x="7618730" y="142240"/>
                      <a:pt x="7618730" y="317500"/>
                    </a:cubicBezTo>
                    <a:lnTo>
                      <a:pt x="7618730" y="328930"/>
                    </a:lnTo>
                    <a:lnTo>
                      <a:pt x="7618730" y="317500"/>
                    </a:lnTo>
                    <a:cubicBezTo>
                      <a:pt x="7618730" y="142240"/>
                      <a:pt x="7476490" y="0"/>
                      <a:pt x="7301230" y="0"/>
                    </a:cubicBezTo>
                    <a:cubicBezTo>
                      <a:pt x="7125970" y="0"/>
                      <a:pt x="6983730" y="142240"/>
                      <a:pt x="6983730" y="317500"/>
                    </a:cubicBezTo>
                    <a:lnTo>
                      <a:pt x="6983730" y="328930"/>
                    </a:lnTo>
                    <a:lnTo>
                      <a:pt x="6983730" y="317500"/>
                    </a:lnTo>
                    <a:cubicBezTo>
                      <a:pt x="6983730" y="142240"/>
                      <a:pt x="6841490" y="0"/>
                      <a:pt x="6666230" y="0"/>
                    </a:cubicBezTo>
                    <a:cubicBezTo>
                      <a:pt x="6490970" y="0"/>
                      <a:pt x="6348730" y="142240"/>
                      <a:pt x="6348730" y="317500"/>
                    </a:cubicBezTo>
                    <a:lnTo>
                      <a:pt x="6348730" y="328930"/>
                    </a:lnTo>
                    <a:lnTo>
                      <a:pt x="6348730" y="317500"/>
                    </a:lnTo>
                    <a:cubicBezTo>
                      <a:pt x="6348730" y="142240"/>
                      <a:pt x="6206490" y="0"/>
                      <a:pt x="6031230" y="0"/>
                    </a:cubicBezTo>
                    <a:cubicBezTo>
                      <a:pt x="5855970" y="0"/>
                      <a:pt x="5713730" y="142240"/>
                      <a:pt x="5713730" y="317500"/>
                    </a:cubicBezTo>
                    <a:lnTo>
                      <a:pt x="5713730" y="328930"/>
                    </a:lnTo>
                    <a:lnTo>
                      <a:pt x="5713730" y="317500"/>
                    </a:lnTo>
                    <a:cubicBezTo>
                      <a:pt x="5713730" y="142240"/>
                      <a:pt x="5571490" y="0"/>
                      <a:pt x="5396230" y="0"/>
                    </a:cubicBezTo>
                    <a:cubicBezTo>
                      <a:pt x="5236210" y="0"/>
                      <a:pt x="5104130" y="118110"/>
                      <a:pt x="5082540" y="273050"/>
                    </a:cubicBezTo>
                    <a:lnTo>
                      <a:pt x="5076190" y="273050"/>
                    </a:lnTo>
                    <a:cubicBezTo>
                      <a:pt x="5054600" y="119380"/>
                      <a:pt x="4922520" y="0"/>
                      <a:pt x="4762500" y="0"/>
                    </a:cubicBezTo>
                    <a:cubicBezTo>
                      <a:pt x="4587240" y="0"/>
                      <a:pt x="4445000" y="142240"/>
                      <a:pt x="4445000" y="317500"/>
                    </a:cubicBezTo>
                    <a:lnTo>
                      <a:pt x="4445000" y="328930"/>
                    </a:lnTo>
                    <a:lnTo>
                      <a:pt x="4445000" y="317500"/>
                    </a:lnTo>
                    <a:cubicBezTo>
                      <a:pt x="4445000" y="142240"/>
                      <a:pt x="4302760" y="0"/>
                      <a:pt x="4127500" y="0"/>
                    </a:cubicBezTo>
                    <a:cubicBezTo>
                      <a:pt x="3952240" y="0"/>
                      <a:pt x="3810000" y="142240"/>
                      <a:pt x="3810000" y="317500"/>
                    </a:cubicBezTo>
                    <a:lnTo>
                      <a:pt x="3810000" y="328930"/>
                    </a:lnTo>
                    <a:lnTo>
                      <a:pt x="3810000" y="317500"/>
                    </a:lnTo>
                    <a:cubicBezTo>
                      <a:pt x="3810000" y="142240"/>
                      <a:pt x="3667760" y="0"/>
                      <a:pt x="3492500" y="0"/>
                    </a:cubicBezTo>
                    <a:cubicBezTo>
                      <a:pt x="3317240" y="0"/>
                      <a:pt x="3175000" y="142240"/>
                      <a:pt x="3175000" y="317500"/>
                    </a:cubicBezTo>
                    <a:lnTo>
                      <a:pt x="3175000" y="328930"/>
                    </a:lnTo>
                    <a:lnTo>
                      <a:pt x="3175000" y="317500"/>
                    </a:lnTo>
                    <a:cubicBezTo>
                      <a:pt x="3175000" y="142240"/>
                      <a:pt x="3032760" y="0"/>
                      <a:pt x="2857500" y="0"/>
                    </a:cubicBezTo>
                    <a:cubicBezTo>
                      <a:pt x="2682240" y="0"/>
                      <a:pt x="2540000" y="142240"/>
                      <a:pt x="2540000" y="317500"/>
                    </a:cubicBezTo>
                    <a:lnTo>
                      <a:pt x="2540000" y="328930"/>
                    </a:lnTo>
                    <a:lnTo>
                      <a:pt x="2540000" y="317500"/>
                    </a:lnTo>
                    <a:cubicBezTo>
                      <a:pt x="2540000" y="142240"/>
                      <a:pt x="2397760" y="0"/>
                      <a:pt x="2222500" y="0"/>
                    </a:cubicBezTo>
                    <a:cubicBezTo>
                      <a:pt x="2047240" y="0"/>
                      <a:pt x="1905000" y="142240"/>
                      <a:pt x="1905000" y="317500"/>
                    </a:cubicBezTo>
                    <a:lnTo>
                      <a:pt x="1905000" y="328930"/>
                    </a:lnTo>
                    <a:lnTo>
                      <a:pt x="1905000" y="317500"/>
                    </a:lnTo>
                    <a:cubicBezTo>
                      <a:pt x="1905000" y="142240"/>
                      <a:pt x="1762760" y="0"/>
                      <a:pt x="1587500" y="0"/>
                    </a:cubicBezTo>
                    <a:cubicBezTo>
                      <a:pt x="1412240" y="0"/>
                      <a:pt x="1270000" y="142240"/>
                      <a:pt x="1270000" y="317500"/>
                    </a:cubicBezTo>
                    <a:lnTo>
                      <a:pt x="1270000" y="328930"/>
                    </a:lnTo>
                    <a:lnTo>
                      <a:pt x="1270000" y="317500"/>
                    </a:lnTo>
                    <a:cubicBezTo>
                      <a:pt x="1270000" y="142240"/>
                      <a:pt x="1127760" y="0"/>
                      <a:pt x="952500" y="0"/>
                    </a:cubicBezTo>
                    <a:cubicBezTo>
                      <a:pt x="777240" y="0"/>
                      <a:pt x="635000" y="142240"/>
                      <a:pt x="635000" y="317500"/>
                    </a:cubicBezTo>
                    <a:lnTo>
                      <a:pt x="635000" y="328930"/>
                    </a:lnTo>
                    <a:lnTo>
                      <a:pt x="635000" y="317500"/>
                    </a:lnTo>
                    <a:cubicBezTo>
                      <a:pt x="635000" y="142240"/>
                      <a:pt x="492760" y="0"/>
                      <a:pt x="317500" y="0"/>
                    </a:cubicBezTo>
                    <a:cubicBezTo>
                      <a:pt x="142240" y="0"/>
                      <a:pt x="0" y="142240"/>
                      <a:pt x="0" y="317500"/>
                    </a:cubicBezTo>
                    <a:cubicBezTo>
                      <a:pt x="0" y="327660"/>
                      <a:pt x="0" y="337820"/>
                      <a:pt x="1270" y="349250"/>
                    </a:cubicBezTo>
                    <a:lnTo>
                      <a:pt x="1270" y="7956088"/>
                    </a:lnTo>
                    <a:cubicBezTo>
                      <a:pt x="6350" y="7966247"/>
                      <a:pt x="6350" y="7976408"/>
                      <a:pt x="6350" y="7986568"/>
                    </a:cubicBezTo>
                    <a:cubicBezTo>
                      <a:pt x="6350" y="8161828"/>
                      <a:pt x="148590" y="8304068"/>
                      <a:pt x="323850" y="8304068"/>
                    </a:cubicBezTo>
                    <a:cubicBezTo>
                      <a:pt x="499110" y="8304068"/>
                      <a:pt x="641350" y="8161828"/>
                      <a:pt x="641350" y="7986568"/>
                    </a:cubicBezTo>
                    <a:cubicBezTo>
                      <a:pt x="641350" y="8161828"/>
                      <a:pt x="783590" y="8304068"/>
                      <a:pt x="958850" y="8304068"/>
                    </a:cubicBezTo>
                    <a:cubicBezTo>
                      <a:pt x="1134110" y="8304068"/>
                      <a:pt x="1276350" y="8161828"/>
                      <a:pt x="1276350" y="7986568"/>
                    </a:cubicBezTo>
                    <a:lnTo>
                      <a:pt x="1276350" y="7977678"/>
                    </a:lnTo>
                    <a:lnTo>
                      <a:pt x="1276350" y="7986568"/>
                    </a:lnTo>
                    <a:cubicBezTo>
                      <a:pt x="1276350" y="8161828"/>
                      <a:pt x="1418590" y="8304068"/>
                      <a:pt x="1593850" y="8304068"/>
                    </a:cubicBezTo>
                    <a:cubicBezTo>
                      <a:pt x="1769110" y="8304068"/>
                      <a:pt x="1911350" y="8161828"/>
                      <a:pt x="1911350" y="7986568"/>
                    </a:cubicBezTo>
                    <a:cubicBezTo>
                      <a:pt x="1911350" y="8161828"/>
                      <a:pt x="2053590" y="8304068"/>
                      <a:pt x="2228850" y="8304068"/>
                    </a:cubicBezTo>
                    <a:cubicBezTo>
                      <a:pt x="2404110" y="8304068"/>
                      <a:pt x="2546350" y="8161828"/>
                      <a:pt x="2546350" y="7986568"/>
                    </a:cubicBezTo>
                    <a:lnTo>
                      <a:pt x="2546350" y="7977678"/>
                    </a:lnTo>
                    <a:lnTo>
                      <a:pt x="2546350" y="7986568"/>
                    </a:lnTo>
                    <a:cubicBezTo>
                      <a:pt x="2546350" y="8161828"/>
                      <a:pt x="2688590" y="8304068"/>
                      <a:pt x="2863850" y="8304068"/>
                    </a:cubicBezTo>
                    <a:cubicBezTo>
                      <a:pt x="3039110" y="8304068"/>
                      <a:pt x="3181350" y="8161828"/>
                      <a:pt x="3181350" y="7986568"/>
                    </a:cubicBezTo>
                    <a:cubicBezTo>
                      <a:pt x="3181350" y="8161828"/>
                      <a:pt x="3323590" y="8304068"/>
                      <a:pt x="3498850" y="8304068"/>
                    </a:cubicBezTo>
                    <a:cubicBezTo>
                      <a:pt x="3674110" y="8304068"/>
                      <a:pt x="3816350" y="8161828"/>
                      <a:pt x="3816350" y="7986568"/>
                    </a:cubicBezTo>
                    <a:lnTo>
                      <a:pt x="3816350" y="7977678"/>
                    </a:lnTo>
                    <a:lnTo>
                      <a:pt x="3816350" y="7986568"/>
                    </a:lnTo>
                    <a:cubicBezTo>
                      <a:pt x="3816350" y="8161828"/>
                      <a:pt x="3958590" y="8304068"/>
                      <a:pt x="4133850" y="8304068"/>
                    </a:cubicBezTo>
                    <a:cubicBezTo>
                      <a:pt x="4309110" y="8304068"/>
                      <a:pt x="4451350" y="8161828"/>
                      <a:pt x="4451350" y="7986568"/>
                    </a:cubicBezTo>
                    <a:lnTo>
                      <a:pt x="4451350" y="7977678"/>
                    </a:lnTo>
                    <a:lnTo>
                      <a:pt x="4451350" y="7986568"/>
                    </a:lnTo>
                    <a:cubicBezTo>
                      <a:pt x="4451350" y="8161828"/>
                      <a:pt x="4593590" y="8304068"/>
                      <a:pt x="4768850" y="8304068"/>
                    </a:cubicBezTo>
                    <a:cubicBezTo>
                      <a:pt x="4933950" y="8304068"/>
                      <a:pt x="5069840" y="8177068"/>
                      <a:pt x="5085080" y="8015778"/>
                    </a:cubicBezTo>
                    <a:lnTo>
                      <a:pt x="5087620" y="8015778"/>
                    </a:lnTo>
                    <a:cubicBezTo>
                      <a:pt x="5102860" y="8177068"/>
                      <a:pt x="5238750" y="8304068"/>
                      <a:pt x="5403850" y="8304068"/>
                    </a:cubicBezTo>
                    <a:cubicBezTo>
                      <a:pt x="5579110" y="8304068"/>
                      <a:pt x="5721350" y="8161828"/>
                      <a:pt x="5721350" y="7986568"/>
                    </a:cubicBezTo>
                    <a:cubicBezTo>
                      <a:pt x="5721350" y="8161828"/>
                      <a:pt x="5863590" y="8304068"/>
                      <a:pt x="6038850" y="8304068"/>
                    </a:cubicBezTo>
                    <a:cubicBezTo>
                      <a:pt x="6214110" y="8304068"/>
                      <a:pt x="6356350" y="8161828"/>
                      <a:pt x="6356350" y="7986568"/>
                    </a:cubicBezTo>
                    <a:cubicBezTo>
                      <a:pt x="6356350" y="8161828"/>
                      <a:pt x="6498590" y="8304068"/>
                      <a:pt x="6673850" y="8304068"/>
                    </a:cubicBezTo>
                    <a:cubicBezTo>
                      <a:pt x="6849110" y="8304068"/>
                      <a:pt x="6991350" y="8161828"/>
                      <a:pt x="6991350" y="7986568"/>
                    </a:cubicBezTo>
                    <a:cubicBezTo>
                      <a:pt x="6991350" y="8161828"/>
                      <a:pt x="7133590" y="8304068"/>
                      <a:pt x="7308850" y="8304068"/>
                    </a:cubicBezTo>
                    <a:cubicBezTo>
                      <a:pt x="7484110" y="8304068"/>
                      <a:pt x="7626350" y="8161828"/>
                      <a:pt x="7626350" y="7986568"/>
                    </a:cubicBezTo>
                    <a:cubicBezTo>
                      <a:pt x="7626350" y="8161828"/>
                      <a:pt x="7768590" y="8304068"/>
                      <a:pt x="7943850" y="8304068"/>
                    </a:cubicBezTo>
                    <a:cubicBezTo>
                      <a:pt x="8119110" y="8304068"/>
                      <a:pt x="8261350" y="8161828"/>
                      <a:pt x="8261350" y="7986568"/>
                    </a:cubicBezTo>
                    <a:cubicBezTo>
                      <a:pt x="8261350" y="8161828"/>
                      <a:pt x="8403590" y="8304068"/>
                      <a:pt x="8578850" y="8304068"/>
                    </a:cubicBezTo>
                    <a:cubicBezTo>
                      <a:pt x="8754110" y="8304068"/>
                      <a:pt x="8896350" y="8161828"/>
                      <a:pt x="8896350" y="7986568"/>
                    </a:cubicBezTo>
                    <a:cubicBezTo>
                      <a:pt x="8896350" y="8161828"/>
                      <a:pt x="9038590" y="8304068"/>
                      <a:pt x="9213850" y="8304068"/>
                    </a:cubicBezTo>
                    <a:cubicBezTo>
                      <a:pt x="9389110" y="8304068"/>
                      <a:pt x="9531350" y="8161828"/>
                      <a:pt x="9531350" y="7986568"/>
                    </a:cubicBezTo>
                    <a:cubicBezTo>
                      <a:pt x="9531350" y="8161828"/>
                      <a:pt x="9673590" y="8304068"/>
                      <a:pt x="9848850" y="8304068"/>
                    </a:cubicBezTo>
                    <a:cubicBezTo>
                      <a:pt x="10024110" y="8304068"/>
                      <a:pt x="10166350" y="8161828"/>
                      <a:pt x="10166350" y="7986568"/>
                    </a:cubicBezTo>
                    <a:lnTo>
                      <a:pt x="10166350" y="7525557"/>
                    </a:lnTo>
                    <a:close/>
                    <a:moveTo>
                      <a:pt x="641350" y="7986568"/>
                    </a:moveTo>
                    <a:lnTo>
                      <a:pt x="641350" y="7978947"/>
                    </a:lnTo>
                    <a:lnTo>
                      <a:pt x="641350" y="7986568"/>
                    </a:lnTo>
                    <a:close/>
                    <a:moveTo>
                      <a:pt x="1910080" y="7986568"/>
                    </a:moveTo>
                    <a:lnTo>
                      <a:pt x="1910080" y="7978947"/>
                    </a:lnTo>
                    <a:lnTo>
                      <a:pt x="1910080" y="7986568"/>
                    </a:lnTo>
                    <a:close/>
                    <a:moveTo>
                      <a:pt x="3178810" y="7986568"/>
                    </a:moveTo>
                    <a:lnTo>
                      <a:pt x="3178810" y="7978947"/>
                    </a:lnTo>
                    <a:lnTo>
                      <a:pt x="3178810" y="7986568"/>
                    </a:lnTo>
                    <a:close/>
                    <a:moveTo>
                      <a:pt x="5717540" y="7986568"/>
                    </a:moveTo>
                    <a:lnTo>
                      <a:pt x="5717540" y="7978947"/>
                    </a:lnTo>
                    <a:lnTo>
                      <a:pt x="5717540" y="7986568"/>
                    </a:lnTo>
                    <a:close/>
                    <a:moveTo>
                      <a:pt x="6352540" y="7986568"/>
                    </a:moveTo>
                    <a:lnTo>
                      <a:pt x="6352540" y="7978947"/>
                    </a:lnTo>
                    <a:lnTo>
                      <a:pt x="6352540" y="7986568"/>
                    </a:lnTo>
                    <a:close/>
                    <a:moveTo>
                      <a:pt x="6986270" y="7986568"/>
                    </a:moveTo>
                    <a:lnTo>
                      <a:pt x="6986270" y="7978947"/>
                    </a:lnTo>
                    <a:cubicBezTo>
                      <a:pt x="6987540" y="7981488"/>
                      <a:pt x="6986270" y="7984028"/>
                      <a:pt x="6986270" y="7986568"/>
                    </a:cubicBezTo>
                    <a:close/>
                    <a:moveTo>
                      <a:pt x="7621270" y="7986568"/>
                    </a:moveTo>
                    <a:lnTo>
                      <a:pt x="7621270" y="7978947"/>
                    </a:lnTo>
                    <a:lnTo>
                      <a:pt x="7621270" y="7986568"/>
                    </a:lnTo>
                    <a:close/>
                    <a:moveTo>
                      <a:pt x="8256270" y="7986568"/>
                    </a:moveTo>
                    <a:lnTo>
                      <a:pt x="8256270" y="7978947"/>
                    </a:lnTo>
                    <a:lnTo>
                      <a:pt x="8256270" y="7986568"/>
                    </a:lnTo>
                    <a:close/>
                    <a:moveTo>
                      <a:pt x="8890000" y="7986568"/>
                    </a:moveTo>
                    <a:lnTo>
                      <a:pt x="8890000" y="7978947"/>
                    </a:lnTo>
                    <a:cubicBezTo>
                      <a:pt x="8891270" y="7981488"/>
                      <a:pt x="8890000" y="7984028"/>
                      <a:pt x="8890000" y="7986568"/>
                    </a:cubicBezTo>
                    <a:close/>
                    <a:moveTo>
                      <a:pt x="9525000" y="7986568"/>
                    </a:moveTo>
                    <a:lnTo>
                      <a:pt x="9525000" y="7978947"/>
                    </a:lnTo>
                    <a:lnTo>
                      <a:pt x="9525000" y="798656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nn-NO"/>
              </a:p>
            </p:txBody>
          </p:sp>
        </p:grpSp>
        <p:sp>
          <p:nvSpPr>
            <p:cNvPr id="19" name="Freeform 19"/>
            <p:cNvSpPr/>
            <p:nvPr/>
          </p:nvSpPr>
          <p:spPr>
            <a:xfrm>
              <a:off x="2245873" y="0"/>
              <a:ext cx="2193276" cy="2240895"/>
            </a:xfrm>
            <a:custGeom>
              <a:avLst/>
              <a:gdLst/>
              <a:ahLst/>
              <a:cxnLst/>
              <a:rect l="l" t="t" r="r" b="b"/>
              <a:pathLst>
                <a:path w="2193276" h="2240895">
                  <a:moveTo>
                    <a:pt x="0" y="0"/>
                  </a:moveTo>
                  <a:lnTo>
                    <a:pt x="2193275" y="0"/>
                  </a:lnTo>
                  <a:lnTo>
                    <a:pt x="2193275" y="2240895"/>
                  </a:lnTo>
                  <a:lnTo>
                    <a:pt x="0" y="22408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n-NO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2635758"/>
              <a:ext cx="6685021" cy="838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500"/>
                </a:lnSpc>
                <a:spcBef>
                  <a:spcPct val="0"/>
                </a:spcBef>
              </a:pPr>
              <a:r>
                <a:rPr lang="en-US" sz="4500" spc="225">
                  <a:solidFill>
                    <a:srgbClr val="7D901A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FØR LESING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552929" y="4012339"/>
              <a:ext cx="6148335" cy="46422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nn-NO" sz="2799" dirty="0">
                  <a:solidFill>
                    <a:srgbClr val="A6A6A6"/>
                  </a:solidFill>
                  <a:latin typeface="Arial"/>
                  <a:ea typeface="Arial"/>
                  <a:cs typeface="Arial"/>
                  <a:sym typeface="Arial"/>
                </a:rPr>
                <a:t>Kva fortel biletet og overskrifta oss?</a:t>
              </a:r>
            </a:p>
            <a:p>
              <a:pPr algn="ctr">
                <a:lnSpc>
                  <a:spcPts val="3919"/>
                </a:lnSpc>
              </a:pPr>
              <a:endParaRPr lang="nn-NO" sz="2799" dirty="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lnSpc>
                  <a:spcPts val="3919"/>
                </a:lnSpc>
              </a:pPr>
              <a:r>
                <a:rPr lang="nn-NO" sz="2799" dirty="0">
                  <a:solidFill>
                    <a:srgbClr val="A6A6A6"/>
                  </a:solidFill>
                  <a:latin typeface="Arial"/>
                  <a:ea typeface="Arial"/>
                  <a:cs typeface="Arial"/>
                  <a:sym typeface="Arial"/>
                </a:rPr>
                <a:t>Kva trur du boka handlar om?</a:t>
              </a:r>
            </a:p>
            <a:p>
              <a:pPr algn="ctr">
                <a:lnSpc>
                  <a:spcPts val="3919"/>
                </a:lnSpc>
              </a:pPr>
              <a:endParaRPr lang="nn-NO" sz="2799" dirty="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lvl="1" indent="0" algn="ctr">
                <a:lnSpc>
                  <a:spcPts val="3919"/>
                </a:lnSpc>
                <a:spcBef>
                  <a:spcPct val="0"/>
                </a:spcBef>
              </a:pPr>
              <a:r>
                <a:rPr lang="nn-NO" sz="2799" dirty="0">
                  <a:solidFill>
                    <a:srgbClr val="A6A6A6"/>
                  </a:solidFill>
                  <a:latin typeface="Arial"/>
                  <a:ea typeface="Arial"/>
                  <a:cs typeface="Arial"/>
                  <a:sym typeface="Arial"/>
                </a:rPr>
                <a:t>Kva er ein tapar?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3972668" y="1150242"/>
            <a:ext cx="5465574" cy="3165090"/>
          </a:xfrm>
          <a:custGeom>
            <a:avLst/>
            <a:gdLst/>
            <a:ahLst/>
            <a:cxnLst/>
            <a:rect l="l" t="t" r="r" b="b"/>
            <a:pathLst>
              <a:path w="5465574" h="3165090">
                <a:moveTo>
                  <a:pt x="0" y="0"/>
                </a:moveTo>
                <a:lnTo>
                  <a:pt x="5465574" y="0"/>
                </a:lnTo>
                <a:lnTo>
                  <a:pt x="5465574" y="3165090"/>
                </a:lnTo>
                <a:lnTo>
                  <a:pt x="0" y="3165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5736" b="-7205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3" name="Freeform 3"/>
          <p:cNvSpPr/>
          <p:nvPr/>
        </p:nvSpPr>
        <p:spPr>
          <a:xfrm rot="-5400000" flipV="1">
            <a:off x="-1150242" y="1150242"/>
            <a:ext cx="5465574" cy="3165090"/>
          </a:xfrm>
          <a:custGeom>
            <a:avLst/>
            <a:gdLst/>
            <a:ahLst/>
            <a:cxnLst/>
            <a:rect l="l" t="t" r="r" b="b"/>
            <a:pathLst>
              <a:path w="5465574" h="3165090">
                <a:moveTo>
                  <a:pt x="0" y="3165090"/>
                </a:moveTo>
                <a:lnTo>
                  <a:pt x="5465574" y="3165090"/>
                </a:lnTo>
                <a:lnTo>
                  <a:pt x="5465574" y="0"/>
                </a:lnTo>
                <a:lnTo>
                  <a:pt x="0" y="0"/>
                </a:lnTo>
                <a:lnTo>
                  <a:pt x="0" y="316509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5736" b="-7205"/>
            </a:stretch>
          </a:blipFill>
        </p:spPr>
        <p:txBody>
          <a:bodyPr/>
          <a:lstStyle/>
          <a:p>
            <a:endParaRPr lang="nn-NO"/>
          </a:p>
        </p:txBody>
      </p:sp>
      <p:grpSp>
        <p:nvGrpSpPr>
          <p:cNvPr id="4" name="Group 4"/>
          <p:cNvGrpSpPr/>
          <p:nvPr/>
        </p:nvGrpSpPr>
        <p:grpSpPr>
          <a:xfrm>
            <a:off x="1028700" y="-453296"/>
            <a:ext cx="16230600" cy="3078292"/>
            <a:chOff x="0" y="0"/>
            <a:chExt cx="10153650" cy="1925739"/>
          </a:xfrm>
        </p:grpSpPr>
        <p:sp>
          <p:nvSpPr>
            <p:cNvPr id="5" name="Freeform 5"/>
            <p:cNvSpPr/>
            <p:nvPr/>
          </p:nvSpPr>
          <p:spPr>
            <a:xfrm>
              <a:off x="-6350" y="36830"/>
              <a:ext cx="10166350" cy="1846999"/>
            </a:xfrm>
            <a:custGeom>
              <a:avLst/>
              <a:gdLst/>
              <a:ahLst/>
              <a:cxnLst/>
              <a:rect l="l" t="t" r="r" b="b"/>
              <a:pathLst>
                <a:path w="10166350" h="1846999">
                  <a:moveTo>
                    <a:pt x="10158730" y="1068489"/>
                  </a:moveTo>
                  <a:lnTo>
                    <a:pt x="10158730" y="317500"/>
                  </a:lnTo>
                  <a:cubicBezTo>
                    <a:pt x="10158730" y="142240"/>
                    <a:pt x="10016490" y="0"/>
                    <a:pt x="9841230" y="0"/>
                  </a:cubicBezTo>
                  <a:cubicBezTo>
                    <a:pt x="9665970" y="0"/>
                    <a:pt x="9523730" y="142240"/>
                    <a:pt x="9523730" y="317500"/>
                  </a:cubicBezTo>
                  <a:lnTo>
                    <a:pt x="9523730" y="328930"/>
                  </a:lnTo>
                  <a:lnTo>
                    <a:pt x="9523730" y="317500"/>
                  </a:lnTo>
                  <a:cubicBezTo>
                    <a:pt x="9523730" y="142240"/>
                    <a:pt x="9381490" y="0"/>
                    <a:pt x="9206230" y="0"/>
                  </a:cubicBezTo>
                  <a:cubicBezTo>
                    <a:pt x="9030970" y="0"/>
                    <a:pt x="8888730" y="142240"/>
                    <a:pt x="8888730" y="317500"/>
                  </a:cubicBezTo>
                  <a:lnTo>
                    <a:pt x="8888730" y="328930"/>
                  </a:lnTo>
                  <a:lnTo>
                    <a:pt x="8888730" y="317500"/>
                  </a:lnTo>
                  <a:cubicBezTo>
                    <a:pt x="8888730" y="142240"/>
                    <a:pt x="8746490" y="0"/>
                    <a:pt x="8571230" y="0"/>
                  </a:cubicBezTo>
                  <a:cubicBezTo>
                    <a:pt x="8395970" y="0"/>
                    <a:pt x="8253730" y="142240"/>
                    <a:pt x="8253730" y="317500"/>
                  </a:cubicBezTo>
                  <a:lnTo>
                    <a:pt x="8253730" y="328930"/>
                  </a:lnTo>
                  <a:lnTo>
                    <a:pt x="8253730" y="317500"/>
                  </a:lnTo>
                  <a:cubicBezTo>
                    <a:pt x="8253730" y="142240"/>
                    <a:pt x="8111490" y="0"/>
                    <a:pt x="7936230" y="0"/>
                  </a:cubicBezTo>
                  <a:cubicBezTo>
                    <a:pt x="7760970" y="0"/>
                    <a:pt x="7618730" y="142240"/>
                    <a:pt x="7618730" y="317500"/>
                  </a:cubicBezTo>
                  <a:lnTo>
                    <a:pt x="7618730" y="328930"/>
                  </a:lnTo>
                  <a:lnTo>
                    <a:pt x="7618730" y="317500"/>
                  </a:lnTo>
                  <a:cubicBezTo>
                    <a:pt x="7618730" y="142240"/>
                    <a:pt x="7476490" y="0"/>
                    <a:pt x="7301230" y="0"/>
                  </a:cubicBezTo>
                  <a:cubicBezTo>
                    <a:pt x="7125970" y="0"/>
                    <a:pt x="6983730" y="142240"/>
                    <a:pt x="6983730" y="317500"/>
                  </a:cubicBezTo>
                  <a:lnTo>
                    <a:pt x="6983730" y="328930"/>
                  </a:lnTo>
                  <a:lnTo>
                    <a:pt x="6983730" y="317500"/>
                  </a:lnTo>
                  <a:cubicBezTo>
                    <a:pt x="6983730" y="142240"/>
                    <a:pt x="6841490" y="0"/>
                    <a:pt x="6666230" y="0"/>
                  </a:cubicBezTo>
                  <a:cubicBezTo>
                    <a:pt x="6490970" y="0"/>
                    <a:pt x="6348730" y="142240"/>
                    <a:pt x="6348730" y="317500"/>
                  </a:cubicBezTo>
                  <a:lnTo>
                    <a:pt x="6348730" y="328930"/>
                  </a:lnTo>
                  <a:lnTo>
                    <a:pt x="6348730" y="317500"/>
                  </a:lnTo>
                  <a:cubicBezTo>
                    <a:pt x="6348730" y="142240"/>
                    <a:pt x="6206490" y="0"/>
                    <a:pt x="6031230" y="0"/>
                  </a:cubicBezTo>
                  <a:cubicBezTo>
                    <a:pt x="5855970" y="0"/>
                    <a:pt x="5713730" y="142240"/>
                    <a:pt x="5713730" y="317500"/>
                  </a:cubicBezTo>
                  <a:lnTo>
                    <a:pt x="5713730" y="328930"/>
                  </a:lnTo>
                  <a:lnTo>
                    <a:pt x="5713730" y="317500"/>
                  </a:lnTo>
                  <a:cubicBezTo>
                    <a:pt x="5713730" y="142240"/>
                    <a:pt x="5571490" y="0"/>
                    <a:pt x="5396230" y="0"/>
                  </a:cubicBezTo>
                  <a:cubicBezTo>
                    <a:pt x="5236210" y="0"/>
                    <a:pt x="5104130" y="118110"/>
                    <a:pt x="5082540" y="273050"/>
                  </a:cubicBezTo>
                  <a:lnTo>
                    <a:pt x="5076190" y="273050"/>
                  </a:lnTo>
                  <a:cubicBezTo>
                    <a:pt x="5054600" y="119380"/>
                    <a:pt x="4922520" y="0"/>
                    <a:pt x="4762500" y="0"/>
                  </a:cubicBezTo>
                  <a:cubicBezTo>
                    <a:pt x="4587240" y="0"/>
                    <a:pt x="4445000" y="142240"/>
                    <a:pt x="4445000" y="317500"/>
                  </a:cubicBezTo>
                  <a:lnTo>
                    <a:pt x="4445000" y="328930"/>
                  </a:lnTo>
                  <a:lnTo>
                    <a:pt x="4445000" y="317500"/>
                  </a:lnTo>
                  <a:cubicBezTo>
                    <a:pt x="4445000" y="142240"/>
                    <a:pt x="4302760" y="0"/>
                    <a:pt x="4127500" y="0"/>
                  </a:cubicBezTo>
                  <a:cubicBezTo>
                    <a:pt x="3952240" y="0"/>
                    <a:pt x="3810000" y="142240"/>
                    <a:pt x="3810000" y="317500"/>
                  </a:cubicBezTo>
                  <a:lnTo>
                    <a:pt x="3810000" y="328930"/>
                  </a:lnTo>
                  <a:lnTo>
                    <a:pt x="3810000" y="317500"/>
                  </a:lnTo>
                  <a:cubicBezTo>
                    <a:pt x="3810000" y="142240"/>
                    <a:pt x="3667760" y="0"/>
                    <a:pt x="3492500" y="0"/>
                  </a:cubicBezTo>
                  <a:cubicBezTo>
                    <a:pt x="3317240" y="0"/>
                    <a:pt x="3175000" y="142240"/>
                    <a:pt x="3175000" y="317500"/>
                  </a:cubicBezTo>
                  <a:lnTo>
                    <a:pt x="3175000" y="328930"/>
                  </a:lnTo>
                  <a:lnTo>
                    <a:pt x="3175000" y="317500"/>
                  </a:lnTo>
                  <a:cubicBezTo>
                    <a:pt x="3175000" y="142240"/>
                    <a:pt x="3032760" y="0"/>
                    <a:pt x="2857500" y="0"/>
                  </a:cubicBezTo>
                  <a:cubicBezTo>
                    <a:pt x="2682240" y="0"/>
                    <a:pt x="2540000" y="142240"/>
                    <a:pt x="2540000" y="317500"/>
                  </a:cubicBezTo>
                  <a:lnTo>
                    <a:pt x="2540000" y="328930"/>
                  </a:lnTo>
                  <a:lnTo>
                    <a:pt x="2540000" y="317500"/>
                  </a:lnTo>
                  <a:cubicBezTo>
                    <a:pt x="2540000" y="142240"/>
                    <a:pt x="2397760" y="0"/>
                    <a:pt x="2222500" y="0"/>
                  </a:cubicBezTo>
                  <a:cubicBezTo>
                    <a:pt x="2047240" y="0"/>
                    <a:pt x="1905000" y="142240"/>
                    <a:pt x="1905000" y="317500"/>
                  </a:cubicBezTo>
                  <a:lnTo>
                    <a:pt x="1905000" y="328930"/>
                  </a:lnTo>
                  <a:lnTo>
                    <a:pt x="1905000" y="317500"/>
                  </a:lnTo>
                  <a:cubicBezTo>
                    <a:pt x="1905000" y="142240"/>
                    <a:pt x="1762760" y="0"/>
                    <a:pt x="1587500" y="0"/>
                  </a:cubicBezTo>
                  <a:cubicBezTo>
                    <a:pt x="1412240" y="0"/>
                    <a:pt x="1270000" y="142240"/>
                    <a:pt x="1270000" y="317500"/>
                  </a:cubicBezTo>
                  <a:lnTo>
                    <a:pt x="1270000" y="328930"/>
                  </a:lnTo>
                  <a:lnTo>
                    <a:pt x="1270000" y="317500"/>
                  </a:lnTo>
                  <a:cubicBezTo>
                    <a:pt x="1270000" y="142240"/>
                    <a:pt x="1127760" y="0"/>
                    <a:pt x="952500" y="0"/>
                  </a:cubicBezTo>
                  <a:cubicBezTo>
                    <a:pt x="777240" y="0"/>
                    <a:pt x="635000" y="142240"/>
                    <a:pt x="635000" y="317500"/>
                  </a:cubicBezTo>
                  <a:lnTo>
                    <a:pt x="635000" y="328930"/>
                  </a:lnTo>
                  <a:lnTo>
                    <a:pt x="635000" y="317500"/>
                  </a:lnTo>
                  <a:cubicBezTo>
                    <a:pt x="635000" y="142240"/>
                    <a:pt x="492760" y="0"/>
                    <a:pt x="317500" y="0"/>
                  </a:cubicBezTo>
                  <a:cubicBezTo>
                    <a:pt x="142240" y="0"/>
                    <a:pt x="0" y="142240"/>
                    <a:pt x="0" y="317500"/>
                  </a:cubicBezTo>
                  <a:cubicBezTo>
                    <a:pt x="0" y="327660"/>
                    <a:pt x="0" y="337820"/>
                    <a:pt x="1270" y="349250"/>
                  </a:cubicBezTo>
                  <a:lnTo>
                    <a:pt x="1270" y="1499019"/>
                  </a:lnTo>
                  <a:cubicBezTo>
                    <a:pt x="6350" y="1509179"/>
                    <a:pt x="6350" y="1519339"/>
                    <a:pt x="6350" y="1529499"/>
                  </a:cubicBezTo>
                  <a:cubicBezTo>
                    <a:pt x="6350" y="1704759"/>
                    <a:pt x="148590" y="1846999"/>
                    <a:pt x="323850" y="1846999"/>
                  </a:cubicBezTo>
                  <a:cubicBezTo>
                    <a:pt x="499110" y="1846999"/>
                    <a:pt x="641350" y="1704759"/>
                    <a:pt x="641350" y="1529499"/>
                  </a:cubicBezTo>
                  <a:cubicBezTo>
                    <a:pt x="641350" y="1704759"/>
                    <a:pt x="783590" y="1846999"/>
                    <a:pt x="958850" y="1846999"/>
                  </a:cubicBezTo>
                  <a:cubicBezTo>
                    <a:pt x="1134110" y="1846999"/>
                    <a:pt x="1276350" y="1704759"/>
                    <a:pt x="1276350" y="1529499"/>
                  </a:cubicBezTo>
                  <a:lnTo>
                    <a:pt x="1276350" y="1520609"/>
                  </a:lnTo>
                  <a:lnTo>
                    <a:pt x="1276350" y="1529499"/>
                  </a:lnTo>
                  <a:cubicBezTo>
                    <a:pt x="1276350" y="1704759"/>
                    <a:pt x="1418590" y="1846999"/>
                    <a:pt x="1593850" y="1846999"/>
                  </a:cubicBezTo>
                  <a:cubicBezTo>
                    <a:pt x="1769110" y="1846999"/>
                    <a:pt x="1911350" y="1704759"/>
                    <a:pt x="1911350" y="1529499"/>
                  </a:cubicBezTo>
                  <a:cubicBezTo>
                    <a:pt x="1911350" y="1704759"/>
                    <a:pt x="2053590" y="1846999"/>
                    <a:pt x="2228850" y="1846999"/>
                  </a:cubicBezTo>
                  <a:cubicBezTo>
                    <a:pt x="2404110" y="1846999"/>
                    <a:pt x="2546350" y="1704759"/>
                    <a:pt x="2546350" y="1529499"/>
                  </a:cubicBezTo>
                  <a:lnTo>
                    <a:pt x="2546350" y="1520609"/>
                  </a:lnTo>
                  <a:lnTo>
                    <a:pt x="2546350" y="1529499"/>
                  </a:lnTo>
                  <a:cubicBezTo>
                    <a:pt x="2546350" y="1704759"/>
                    <a:pt x="2688590" y="1846999"/>
                    <a:pt x="2863850" y="1846999"/>
                  </a:cubicBezTo>
                  <a:cubicBezTo>
                    <a:pt x="3039110" y="1846999"/>
                    <a:pt x="3181350" y="1704759"/>
                    <a:pt x="3181350" y="1529499"/>
                  </a:cubicBezTo>
                  <a:cubicBezTo>
                    <a:pt x="3181350" y="1704759"/>
                    <a:pt x="3323590" y="1846999"/>
                    <a:pt x="3498850" y="1846999"/>
                  </a:cubicBezTo>
                  <a:cubicBezTo>
                    <a:pt x="3674110" y="1846999"/>
                    <a:pt x="3816350" y="1704759"/>
                    <a:pt x="3816350" y="1529499"/>
                  </a:cubicBezTo>
                  <a:lnTo>
                    <a:pt x="3816350" y="1520609"/>
                  </a:lnTo>
                  <a:lnTo>
                    <a:pt x="3816350" y="1529499"/>
                  </a:lnTo>
                  <a:cubicBezTo>
                    <a:pt x="3816350" y="1704759"/>
                    <a:pt x="3958590" y="1846999"/>
                    <a:pt x="4133850" y="1846999"/>
                  </a:cubicBezTo>
                  <a:cubicBezTo>
                    <a:pt x="4309110" y="1846999"/>
                    <a:pt x="4451350" y="1704759"/>
                    <a:pt x="4451350" y="1529499"/>
                  </a:cubicBezTo>
                  <a:lnTo>
                    <a:pt x="4451350" y="1520609"/>
                  </a:lnTo>
                  <a:lnTo>
                    <a:pt x="4451350" y="1529499"/>
                  </a:lnTo>
                  <a:cubicBezTo>
                    <a:pt x="4451350" y="1704759"/>
                    <a:pt x="4593590" y="1846999"/>
                    <a:pt x="4768850" y="1846999"/>
                  </a:cubicBezTo>
                  <a:cubicBezTo>
                    <a:pt x="4933950" y="1846999"/>
                    <a:pt x="5069840" y="1719999"/>
                    <a:pt x="5085080" y="1558709"/>
                  </a:cubicBezTo>
                  <a:lnTo>
                    <a:pt x="5087620" y="1558709"/>
                  </a:lnTo>
                  <a:cubicBezTo>
                    <a:pt x="5102860" y="1719999"/>
                    <a:pt x="5238750" y="1846999"/>
                    <a:pt x="5403850" y="1846999"/>
                  </a:cubicBezTo>
                  <a:cubicBezTo>
                    <a:pt x="5579110" y="1846999"/>
                    <a:pt x="5721350" y="1704759"/>
                    <a:pt x="5721350" y="1529499"/>
                  </a:cubicBezTo>
                  <a:cubicBezTo>
                    <a:pt x="5721350" y="1704759"/>
                    <a:pt x="5863590" y="1846999"/>
                    <a:pt x="6038850" y="1846999"/>
                  </a:cubicBezTo>
                  <a:cubicBezTo>
                    <a:pt x="6214110" y="1846999"/>
                    <a:pt x="6356350" y="1704759"/>
                    <a:pt x="6356350" y="1529499"/>
                  </a:cubicBezTo>
                  <a:cubicBezTo>
                    <a:pt x="6356350" y="1704759"/>
                    <a:pt x="6498590" y="1846999"/>
                    <a:pt x="6673850" y="1846999"/>
                  </a:cubicBezTo>
                  <a:cubicBezTo>
                    <a:pt x="6849110" y="1846999"/>
                    <a:pt x="6991350" y="1704759"/>
                    <a:pt x="6991350" y="1529499"/>
                  </a:cubicBezTo>
                  <a:cubicBezTo>
                    <a:pt x="6991350" y="1704759"/>
                    <a:pt x="7133590" y="1846999"/>
                    <a:pt x="7308850" y="1846999"/>
                  </a:cubicBezTo>
                  <a:cubicBezTo>
                    <a:pt x="7484110" y="1846999"/>
                    <a:pt x="7626350" y="1704759"/>
                    <a:pt x="7626350" y="1529499"/>
                  </a:cubicBezTo>
                  <a:cubicBezTo>
                    <a:pt x="7626350" y="1704759"/>
                    <a:pt x="7768590" y="1846999"/>
                    <a:pt x="7943850" y="1846999"/>
                  </a:cubicBezTo>
                  <a:cubicBezTo>
                    <a:pt x="8119110" y="1846999"/>
                    <a:pt x="8261350" y="1704759"/>
                    <a:pt x="8261350" y="1529499"/>
                  </a:cubicBezTo>
                  <a:cubicBezTo>
                    <a:pt x="8261350" y="1704759"/>
                    <a:pt x="8403590" y="1846999"/>
                    <a:pt x="8578850" y="1846999"/>
                  </a:cubicBezTo>
                  <a:cubicBezTo>
                    <a:pt x="8754110" y="1846999"/>
                    <a:pt x="8896350" y="1704759"/>
                    <a:pt x="8896350" y="1529499"/>
                  </a:cubicBezTo>
                  <a:cubicBezTo>
                    <a:pt x="8896350" y="1704759"/>
                    <a:pt x="9038590" y="1846999"/>
                    <a:pt x="9213850" y="1846999"/>
                  </a:cubicBezTo>
                  <a:cubicBezTo>
                    <a:pt x="9389110" y="1846999"/>
                    <a:pt x="9531350" y="1704759"/>
                    <a:pt x="9531350" y="1529499"/>
                  </a:cubicBezTo>
                  <a:cubicBezTo>
                    <a:pt x="9531350" y="1704759"/>
                    <a:pt x="9673590" y="1846999"/>
                    <a:pt x="9848850" y="1846999"/>
                  </a:cubicBezTo>
                  <a:cubicBezTo>
                    <a:pt x="10024110" y="1846999"/>
                    <a:pt x="10166350" y="1704759"/>
                    <a:pt x="10166350" y="1529499"/>
                  </a:cubicBezTo>
                  <a:lnTo>
                    <a:pt x="10166350" y="1068489"/>
                  </a:lnTo>
                  <a:close/>
                  <a:moveTo>
                    <a:pt x="641350" y="1529499"/>
                  </a:moveTo>
                  <a:lnTo>
                    <a:pt x="641350" y="1521879"/>
                  </a:lnTo>
                  <a:lnTo>
                    <a:pt x="641350" y="1529499"/>
                  </a:lnTo>
                  <a:close/>
                  <a:moveTo>
                    <a:pt x="1910080" y="1529499"/>
                  </a:moveTo>
                  <a:lnTo>
                    <a:pt x="1910080" y="1521879"/>
                  </a:lnTo>
                  <a:lnTo>
                    <a:pt x="1910080" y="1529499"/>
                  </a:lnTo>
                  <a:close/>
                  <a:moveTo>
                    <a:pt x="3178810" y="1529499"/>
                  </a:moveTo>
                  <a:lnTo>
                    <a:pt x="3178810" y="1521879"/>
                  </a:lnTo>
                  <a:lnTo>
                    <a:pt x="3178810" y="1529499"/>
                  </a:lnTo>
                  <a:close/>
                  <a:moveTo>
                    <a:pt x="5717540" y="1529499"/>
                  </a:moveTo>
                  <a:lnTo>
                    <a:pt x="5717540" y="1521879"/>
                  </a:lnTo>
                  <a:lnTo>
                    <a:pt x="5717540" y="1529499"/>
                  </a:lnTo>
                  <a:close/>
                  <a:moveTo>
                    <a:pt x="6352540" y="1529499"/>
                  </a:moveTo>
                  <a:lnTo>
                    <a:pt x="6352540" y="1521879"/>
                  </a:lnTo>
                  <a:lnTo>
                    <a:pt x="6352540" y="1529499"/>
                  </a:lnTo>
                  <a:close/>
                  <a:moveTo>
                    <a:pt x="6986270" y="1529499"/>
                  </a:moveTo>
                  <a:lnTo>
                    <a:pt x="6986270" y="1521879"/>
                  </a:lnTo>
                  <a:cubicBezTo>
                    <a:pt x="6987540" y="1524419"/>
                    <a:pt x="6986270" y="1526959"/>
                    <a:pt x="6986270" y="1529499"/>
                  </a:cubicBezTo>
                  <a:close/>
                  <a:moveTo>
                    <a:pt x="7621270" y="1529499"/>
                  </a:moveTo>
                  <a:lnTo>
                    <a:pt x="7621270" y="1521879"/>
                  </a:lnTo>
                  <a:lnTo>
                    <a:pt x="7621270" y="1529499"/>
                  </a:lnTo>
                  <a:close/>
                  <a:moveTo>
                    <a:pt x="8256270" y="1529499"/>
                  </a:moveTo>
                  <a:lnTo>
                    <a:pt x="8256270" y="1521879"/>
                  </a:lnTo>
                  <a:lnTo>
                    <a:pt x="8256270" y="1529499"/>
                  </a:lnTo>
                  <a:close/>
                  <a:moveTo>
                    <a:pt x="8890000" y="1529499"/>
                  </a:moveTo>
                  <a:lnTo>
                    <a:pt x="8890000" y="1521879"/>
                  </a:lnTo>
                  <a:cubicBezTo>
                    <a:pt x="8891270" y="1524419"/>
                    <a:pt x="8890000" y="1526959"/>
                    <a:pt x="8890000" y="1529499"/>
                  </a:cubicBezTo>
                  <a:close/>
                  <a:moveTo>
                    <a:pt x="9525000" y="1529499"/>
                  </a:moveTo>
                  <a:lnTo>
                    <a:pt x="9525000" y="1521879"/>
                  </a:lnTo>
                  <a:lnTo>
                    <a:pt x="9525000" y="1529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n-NO"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8157565" y="1239294"/>
            <a:ext cx="7122814" cy="10109800"/>
            <a:chOff x="0" y="0"/>
            <a:chExt cx="10153650" cy="14411631"/>
          </a:xfrm>
        </p:grpSpPr>
        <p:sp>
          <p:nvSpPr>
            <p:cNvPr id="7" name="Freeform 7"/>
            <p:cNvSpPr/>
            <p:nvPr/>
          </p:nvSpPr>
          <p:spPr>
            <a:xfrm>
              <a:off x="-6350" y="36830"/>
              <a:ext cx="10166350" cy="14332891"/>
            </a:xfrm>
            <a:custGeom>
              <a:avLst/>
              <a:gdLst/>
              <a:ahLst/>
              <a:cxnLst/>
              <a:rect l="l" t="t" r="r" b="b"/>
              <a:pathLst>
                <a:path w="10166350" h="14332891">
                  <a:moveTo>
                    <a:pt x="10158730" y="13554381"/>
                  </a:moveTo>
                  <a:lnTo>
                    <a:pt x="10158730" y="317500"/>
                  </a:lnTo>
                  <a:cubicBezTo>
                    <a:pt x="10158730" y="142240"/>
                    <a:pt x="10016490" y="0"/>
                    <a:pt x="9841230" y="0"/>
                  </a:cubicBezTo>
                  <a:cubicBezTo>
                    <a:pt x="9665970" y="0"/>
                    <a:pt x="9523730" y="142240"/>
                    <a:pt x="9523730" y="317500"/>
                  </a:cubicBezTo>
                  <a:lnTo>
                    <a:pt x="9523730" y="328930"/>
                  </a:lnTo>
                  <a:lnTo>
                    <a:pt x="9523730" y="317500"/>
                  </a:lnTo>
                  <a:cubicBezTo>
                    <a:pt x="9523730" y="142240"/>
                    <a:pt x="9381490" y="0"/>
                    <a:pt x="9206230" y="0"/>
                  </a:cubicBezTo>
                  <a:cubicBezTo>
                    <a:pt x="9030970" y="0"/>
                    <a:pt x="8888730" y="142240"/>
                    <a:pt x="8888730" y="317500"/>
                  </a:cubicBezTo>
                  <a:lnTo>
                    <a:pt x="8888730" y="328930"/>
                  </a:lnTo>
                  <a:lnTo>
                    <a:pt x="8888730" y="317500"/>
                  </a:lnTo>
                  <a:cubicBezTo>
                    <a:pt x="8888730" y="142240"/>
                    <a:pt x="8746490" y="0"/>
                    <a:pt x="8571230" y="0"/>
                  </a:cubicBezTo>
                  <a:cubicBezTo>
                    <a:pt x="8395970" y="0"/>
                    <a:pt x="8253730" y="142240"/>
                    <a:pt x="8253730" y="317500"/>
                  </a:cubicBezTo>
                  <a:lnTo>
                    <a:pt x="8253730" y="328930"/>
                  </a:lnTo>
                  <a:lnTo>
                    <a:pt x="8253730" y="317500"/>
                  </a:lnTo>
                  <a:cubicBezTo>
                    <a:pt x="8253730" y="142240"/>
                    <a:pt x="8111490" y="0"/>
                    <a:pt x="7936230" y="0"/>
                  </a:cubicBezTo>
                  <a:cubicBezTo>
                    <a:pt x="7760970" y="0"/>
                    <a:pt x="7618730" y="142240"/>
                    <a:pt x="7618730" y="317500"/>
                  </a:cubicBezTo>
                  <a:lnTo>
                    <a:pt x="7618730" y="328930"/>
                  </a:lnTo>
                  <a:lnTo>
                    <a:pt x="7618730" y="317500"/>
                  </a:lnTo>
                  <a:cubicBezTo>
                    <a:pt x="7618730" y="142240"/>
                    <a:pt x="7476490" y="0"/>
                    <a:pt x="7301230" y="0"/>
                  </a:cubicBezTo>
                  <a:cubicBezTo>
                    <a:pt x="7125970" y="0"/>
                    <a:pt x="6983730" y="142240"/>
                    <a:pt x="6983730" y="317500"/>
                  </a:cubicBezTo>
                  <a:lnTo>
                    <a:pt x="6983730" y="328930"/>
                  </a:lnTo>
                  <a:lnTo>
                    <a:pt x="6983730" y="317500"/>
                  </a:lnTo>
                  <a:cubicBezTo>
                    <a:pt x="6983730" y="142240"/>
                    <a:pt x="6841490" y="0"/>
                    <a:pt x="6666230" y="0"/>
                  </a:cubicBezTo>
                  <a:cubicBezTo>
                    <a:pt x="6490970" y="0"/>
                    <a:pt x="6348730" y="142240"/>
                    <a:pt x="6348730" y="317500"/>
                  </a:cubicBezTo>
                  <a:lnTo>
                    <a:pt x="6348730" y="328930"/>
                  </a:lnTo>
                  <a:lnTo>
                    <a:pt x="6348730" y="317500"/>
                  </a:lnTo>
                  <a:cubicBezTo>
                    <a:pt x="6348730" y="142240"/>
                    <a:pt x="6206490" y="0"/>
                    <a:pt x="6031230" y="0"/>
                  </a:cubicBezTo>
                  <a:cubicBezTo>
                    <a:pt x="5855970" y="0"/>
                    <a:pt x="5713730" y="142240"/>
                    <a:pt x="5713730" y="317500"/>
                  </a:cubicBezTo>
                  <a:lnTo>
                    <a:pt x="5713730" y="328930"/>
                  </a:lnTo>
                  <a:lnTo>
                    <a:pt x="5713730" y="317500"/>
                  </a:lnTo>
                  <a:cubicBezTo>
                    <a:pt x="5713730" y="142240"/>
                    <a:pt x="5571490" y="0"/>
                    <a:pt x="5396230" y="0"/>
                  </a:cubicBezTo>
                  <a:cubicBezTo>
                    <a:pt x="5236210" y="0"/>
                    <a:pt x="5104130" y="118110"/>
                    <a:pt x="5082540" y="273050"/>
                  </a:cubicBezTo>
                  <a:lnTo>
                    <a:pt x="5076190" y="273050"/>
                  </a:lnTo>
                  <a:cubicBezTo>
                    <a:pt x="5054600" y="119380"/>
                    <a:pt x="4922520" y="0"/>
                    <a:pt x="4762500" y="0"/>
                  </a:cubicBezTo>
                  <a:cubicBezTo>
                    <a:pt x="4587240" y="0"/>
                    <a:pt x="4445000" y="142240"/>
                    <a:pt x="4445000" y="317500"/>
                  </a:cubicBezTo>
                  <a:lnTo>
                    <a:pt x="4445000" y="328930"/>
                  </a:lnTo>
                  <a:lnTo>
                    <a:pt x="4445000" y="317500"/>
                  </a:lnTo>
                  <a:cubicBezTo>
                    <a:pt x="4445000" y="142240"/>
                    <a:pt x="4302760" y="0"/>
                    <a:pt x="4127500" y="0"/>
                  </a:cubicBezTo>
                  <a:cubicBezTo>
                    <a:pt x="3952240" y="0"/>
                    <a:pt x="3810000" y="142240"/>
                    <a:pt x="3810000" y="317500"/>
                  </a:cubicBezTo>
                  <a:lnTo>
                    <a:pt x="3810000" y="328930"/>
                  </a:lnTo>
                  <a:lnTo>
                    <a:pt x="3810000" y="317500"/>
                  </a:lnTo>
                  <a:cubicBezTo>
                    <a:pt x="3810000" y="142240"/>
                    <a:pt x="3667760" y="0"/>
                    <a:pt x="3492500" y="0"/>
                  </a:cubicBezTo>
                  <a:cubicBezTo>
                    <a:pt x="3317240" y="0"/>
                    <a:pt x="3175000" y="142240"/>
                    <a:pt x="3175000" y="317500"/>
                  </a:cubicBezTo>
                  <a:lnTo>
                    <a:pt x="3175000" y="328930"/>
                  </a:lnTo>
                  <a:lnTo>
                    <a:pt x="3175000" y="317500"/>
                  </a:lnTo>
                  <a:cubicBezTo>
                    <a:pt x="3175000" y="142240"/>
                    <a:pt x="3032760" y="0"/>
                    <a:pt x="2857500" y="0"/>
                  </a:cubicBezTo>
                  <a:cubicBezTo>
                    <a:pt x="2682240" y="0"/>
                    <a:pt x="2540000" y="142240"/>
                    <a:pt x="2540000" y="317500"/>
                  </a:cubicBezTo>
                  <a:lnTo>
                    <a:pt x="2540000" y="328930"/>
                  </a:lnTo>
                  <a:lnTo>
                    <a:pt x="2540000" y="317500"/>
                  </a:lnTo>
                  <a:cubicBezTo>
                    <a:pt x="2540000" y="142240"/>
                    <a:pt x="2397760" y="0"/>
                    <a:pt x="2222500" y="0"/>
                  </a:cubicBezTo>
                  <a:cubicBezTo>
                    <a:pt x="2047240" y="0"/>
                    <a:pt x="1905000" y="142240"/>
                    <a:pt x="1905000" y="317500"/>
                  </a:cubicBezTo>
                  <a:lnTo>
                    <a:pt x="1905000" y="328930"/>
                  </a:lnTo>
                  <a:lnTo>
                    <a:pt x="1905000" y="317500"/>
                  </a:lnTo>
                  <a:cubicBezTo>
                    <a:pt x="1905000" y="142240"/>
                    <a:pt x="1762760" y="0"/>
                    <a:pt x="1587500" y="0"/>
                  </a:cubicBezTo>
                  <a:cubicBezTo>
                    <a:pt x="1412240" y="0"/>
                    <a:pt x="1270000" y="142240"/>
                    <a:pt x="1270000" y="317500"/>
                  </a:cubicBezTo>
                  <a:lnTo>
                    <a:pt x="1270000" y="328930"/>
                  </a:lnTo>
                  <a:lnTo>
                    <a:pt x="1270000" y="317500"/>
                  </a:lnTo>
                  <a:cubicBezTo>
                    <a:pt x="1270000" y="142240"/>
                    <a:pt x="1127760" y="0"/>
                    <a:pt x="952500" y="0"/>
                  </a:cubicBezTo>
                  <a:cubicBezTo>
                    <a:pt x="777240" y="0"/>
                    <a:pt x="635000" y="142240"/>
                    <a:pt x="635000" y="317500"/>
                  </a:cubicBezTo>
                  <a:lnTo>
                    <a:pt x="635000" y="328930"/>
                  </a:lnTo>
                  <a:lnTo>
                    <a:pt x="635000" y="317500"/>
                  </a:lnTo>
                  <a:cubicBezTo>
                    <a:pt x="635000" y="142240"/>
                    <a:pt x="492760" y="0"/>
                    <a:pt x="317500" y="0"/>
                  </a:cubicBezTo>
                  <a:cubicBezTo>
                    <a:pt x="142240" y="0"/>
                    <a:pt x="0" y="142240"/>
                    <a:pt x="0" y="317500"/>
                  </a:cubicBezTo>
                  <a:cubicBezTo>
                    <a:pt x="0" y="327660"/>
                    <a:pt x="0" y="337820"/>
                    <a:pt x="1270" y="349250"/>
                  </a:cubicBezTo>
                  <a:lnTo>
                    <a:pt x="1270" y="13984911"/>
                  </a:lnTo>
                  <a:cubicBezTo>
                    <a:pt x="6350" y="13995072"/>
                    <a:pt x="6350" y="14005231"/>
                    <a:pt x="6350" y="14015391"/>
                  </a:cubicBezTo>
                  <a:cubicBezTo>
                    <a:pt x="6350" y="14190650"/>
                    <a:pt x="148590" y="14332891"/>
                    <a:pt x="323850" y="14332891"/>
                  </a:cubicBezTo>
                  <a:cubicBezTo>
                    <a:pt x="499110" y="14332891"/>
                    <a:pt x="641350" y="14190650"/>
                    <a:pt x="641350" y="14015391"/>
                  </a:cubicBezTo>
                  <a:cubicBezTo>
                    <a:pt x="641350" y="14190650"/>
                    <a:pt x="783590" y="14332891"/>
                    <a:pt x="958850" y="14332891"/>
                  </a:cubicBezTo>
                  <a:cubicBezTo>
                    <a:pt x="1134110" y="14332891"/>
                    <a:pt x="1276350" y="14190650"/>
                    <a:pt x="1276350" y="14015391"/>
                  </a:cubicBezTo>
                  <a:lnTo>
                    <a:pt x="1276350" y="14006500"/>
                  </a:lnTo>
                  <a:lnTo>
                    <a:pt x="1276350" y="14015391"/>
                  </a:lnTo>
                  <a:cubicBezTo>
                    <a:pt x="1276350" y="14190650"/>
                    <a:pt x="1418590" y="14332891"/>
                    <a:pt x="1593850" y="14332891"/>
                  </a:cubicBezTo>
                  <a:cubicBezTo>
                    <a:pt x="1769110" y="14332891"/>
                    <a:pt x="1911350" y="14190650"/>
                    <a:pt x="1911350" y="14015391"/>
                  </a:cubicBezTo>
                  <a:cubicBezTo>
                    <a:pt x="1911350" y="14190650"/>
                    <a:pt x="2053590" y="14332891"/>
                    <a:pt x="2228850" y="14332891"/>
                  </a:cubicBezTo>
                  <a:cubicBezTo>
                    <a:pt x="2404110" y="14332891"/>
                    <a:pt x="2546350" y="14190650"/>
                    <a:pt x="2546350" y="14015391"/>
                  </a:cubicBezTo>
                  <a:lnTo>
                    <a:pt x="2546350" y="14006500"/>
                  </a:lnTo>
                  <a:lnTo>
                    <a:pt x="2546350" y="14015391"/>
                  </a:lnTo>
                  <a:cubicBezTo>
                    <a:pt x="2546350" y="14190650"/>
                    <a:pt x="2688590" y="14332891"/>
                    <a:pt x="2863850" y="14332891"/>
                  </a:cubicBezTo>
                  <a:cubicBezTo>
                    <a:pt x="3039110" y="14332891"/>
                    <a:pt x="3181350" y="14190650"/>
                    <a:pt x="3181350" y="14015391"/>
                  </a:cubicBezTo>
                  <a:cubicBezTo>
                    <a:pt x="3181350" y="14190650"/>
                    <a:pt x="3323590" y="14332891"/>
                    <a:pt x="3498850" y="14332891"/>
                  </a:cubicBezTo>
                  <a:cubicBezTo>
                    <a:pt x="3674110" y="14332891"/>
                    <a:pt x="3816350" y="14190650"/>
                    <a:pt x="3816350" y="14015391"/>
                  </a:cubicBezTo>
                  <a:lnTo>
                    <a:pt x="3816350" y="14006500"/>
                  </a:lnTo>
                  <a:lnTo>
                    <a:pt x="3816350" y="14015391"/>
                  </a:lnTo>
                  <a:cubicBezTo>
                    <a:pt x="3816350" y="14190650"/>
                    <a:pt x="3958590" y="14332891"/>
                    <a:pt x="4133850" y="14332891"/>
                  </a:cubicBezTo>
                  <a:cubicBezTo>
                    <a:pt x="4309110" y="14332891"/>
                    <a:pt x="4451350" y="14190650"/>
                    <a:pt x="4451350" y="14015391"/>
                  </a:cubicBezTo>
                  <a:lnTo>
                    <a:pt x="4451350" y="14006500"/>
                  </a:lnTo>
                  <a:lnTo>
                    <a:pt x="4451350" y="14015391"/>
                  </a:lnTo>
                  <a:cubicBezTo>
                    <a:pt x="4451350" y="14190650"/>
                    <a:pt x="4593590" y="14332891"/>
                    <a:pt x="4768850" y="14332891"/>
                  </a:cubicBezTo>
                  <a:cubicBezTo>
                    <a:pt x="4933950" y="14332891"/>
                    <a:pt x="5069840" y="14205891"/>
                    <a:pt x="5085080" y="14044600"/>
                  </a:cubicBezTo>
                  <a:lnTo>
                    <a:pt x="5087620" y="14044600"/>
                  </a:lnTo>
                  <a:cubicBezTo>
                    <a:pt x="5102860" y="14205891"/>
                    <a:pt x="5238750" y="14332891"/>
                    <a:pt x="5403850" y="14332891"/>
                  </a:cubicBezTo>
                  <a:cubicBezTo>
                    <a:pt x="5579110" y="14332891"/>
                    <a:pt x="5721350" y="14190650"/>
                    <a:pt x="5721350" y="14015391"/>
                  </a:cubicBezTo>
                  <a:cubicBezTo>
                    <a:pt x="5721350" y="14190650"/>
                    <a:pt x="5863590" y="14332891"/>
                    <a:pt x="6038850" y="14332891"/>
                  </a:cubicBezTo>
                  <a:cubicBezTo>
                    <a:pt x="6214110" y="14332891"/>
                    <a:pt x="6356350" y="14190650"/>
                    <a:pt x="6356350" y="14015391"/>
                  </a:cubicBezTo>
                  <a:cubicBezTo>
                    <a:pt x="6356350" y="14190650"/>
                    <a:pt x="6498590" y="14332891"/>
                    <a:pt x="6673850" y="14332891"/>
                  </a:cubicBezTo>
                  <a:cubicBezTo>
                    <a:pt x="6849110" y="14332891"/>
                    <a:pt x="6991350" y="14190650"/>
                    <a:pt x="6991350" y="14015391"/>
                  </a:cubicBezTo>
                  <a:cubicBezTo>
                    <a:pt x="6991350" y="14190650"/>
                    <a:pt x="7133590" y="14332891"/>
                    <a:pt x="7308850" y="14332891"/>
                  </a:cubicBezTo>
                  <a:cubicBezTo>
                    <a:pt x="7484110" y="14332891"/>
                    <a:pt x="7626350" y="14190650"/>
                    <a:pt x="7626350" y="14015391"/>
                  </a:cubicBezTo>
                  <a:cubicBezTo>
                    <a:pt x="7626350" y="14190650"/>
                    <a:pt x="7768590" y="14332891"/>
                    <a:pt x="7943850" y="14332891"/>
                  </a:cubicBezTo>
                  <a:cubicBezTo>
                    <a:pt x="8119110" y="14332891"/>
                    <a:pt x="8261350" y="14190650"/>
                    <a:pt x="8261350" y="14015391"/>
                  </a:cubicBezTo>
                  <a:cubicBezTo>
                    <a:pt x="8261350" y="14190650"/>
                    <a:pt x="8403590" y="14332891"/>
                    <a:pt x="8578850" y="14332891"/>
                  </a:cubicBezTo>
                  <a:cubicBezTo>
                    <a:pt x="8754110" y="14332891"/>
                    <a:pt x="8896350" y="14190650"/>
                    <a:pt x="8896350" y="14015391"/>
                  </a:cubicBezTo>
                  <a:cubicBezTo>
                    <a:pt x="8896350" y="14190650"/>
                    <a:pt x="9038590" y="14332891"/>
                    <a:pt x="9213850" y="14332891"/>
                  </a:cubicBezTo>
                  <a:cubicBezTo>
                    <a:pt x="9389110" y="14332891"/>
                    <a:pt x="9531350" y="14190650"/>
                    <a:pt x="9531350" y="14015391"/>
                  </a:cubicBezTo>
                  <a:cubicBezTo>
                    <a:pt x="9531350" y="14190650"/>
                    <a:pt x="9673590" y="14332891"/>
                    <a:pt x="9848850" y="14332891"/>
                  </a:cubicBezTo>
                  <a:cubicBezTo>
                    <a:pt x="10024110" y="14332891"/>
                    <a:pt x="10166350" y="14190650"/>
                    <a:pt x="10166350" y="14015391"/>
                  </a:cubicBezTo>
                  <a:lnTo>
                    <a:pt x="10166350" y="13554381"/>
                  </a:lnTo>
                  <a:close/>
                  <a:moveTo>
                    <a:pt x="641350" y="14015391"/>
                  </a:moveTo>
                  <a:lnTo>
                    <a:pt x="641350" y="14007772"/>
                  </a:lnTo>
                  <a:lnTo>
                    <a:pt x="641350" y="14015391"/>
                  </a:lnTo>
                  <a:close/>
                  <a:moveTo>
                    <a:pt x="1910080" y="14015391"/>
                  </a:moveTo>
                  <a:lnTo>
                    <a:pt x="1910080" y="14007772"/>
                  </a:lnTo>
                  <a:lnTo>
                    <a:pt x="1910080" y="14015391"/>
                  </a:lnTo>
                  <a:close/>
                  <a:moveTo>
                    <a:pt x="3178810" y="14015391"/>
                  </a:moveTo>
                  <a:lnTo>
                    <a:pt x="3178810" y="14007772"/>
                  </a:lnTo>
                  <a:lnTo>
                    <a:pt x="3178810" y="14015391"/>
                  </a:lnTo>
                  <a:close/>
                  <a:moveTo>
                    <a:pt x="5717540" y="14015391"/>
                  </a:moveTo>
                  <a:lnTo>
                    <a:pt x="5717540" y="14007772"/>
                  </a:lnTo>
                  <a:lnTo>
                    <a:pt x="5717540" y="14015391"/>
                  </a:lnTo>
                  <a:close/>
                  <a:moveTo>
                    <a:pt x="6352540" y="14015391"/>
                  </a:moveTo>
                  <a:lnTo>
                    <a:pt x="6352540" y="14007772"/>
                  </a:lnTo>
                  <a:lnTo>
                    <a:pt x="6352540" y="14015391"/>
                  </a:lnTo>
                  <a:close/>
                  <a:moveTo>
                    <a:pt x="6986270" y="14015391"/>
                  </a:moveTo>
                  <a:lnTo>
                    <a:pt x="6986270" y="14007772"/>
                  </a:lnTo>
                  <a:cubicBezTo>
                    <a:pt x="6987540" y="14010311"/>
                    <a:pt x="6986270" y="14012850"/>
                    <a:pt x="6986270" y="14015391"/>
                  </a:cubicBezTo>
                  <a:close/>
                  <a:moveTo>
                    <a:pt x="7621270" y="14015391"/>
                  </a:moveTo>
                  <a:lnTo>
                    <a:pt x="7621270" y="14007772"/>
                  </a:lnTo>
                  <a:lnTo>
                    <a:pt x="7621270" y="14015391"/>
                  </a:lnTo>
                  <a:close/>
                  <a:moveTo>
                    <a:pt x="8256270" y="14015391"/>
                  </a:moveTo>
                  <a:lnTo>
                    <a:pt x="8256270" y="14007772"/>
                  </a:lnTo>
                  <a:lnTo>
                    <a:pt x="8256270" y="14015391"/>
                  </a:lnTo>
                  <a:close/>
                  <a:moveTo>
                    <a:pt x="8890000" y="14015391"/>
                  </a:moveTo>
                  <a:lnTo>
                    <a:pt x="8890000" y="14007772"/>
                  </a:lnTo>
                  <a:cubicBezTo>
                    <a:pt x="8891270" y="14010311"/>
                    <a:pt x="8890000" y="14012850"/>
                    <a:pt x="8890000" y="14015391"/>
                  </a:cubicBezTo>
                  <a:close/>
                  <a:moveTo>
                    <a:pt x="9525000" y="14015391"/>
                  </a:moveTo>
                  <a:lnTo>
                    <a:pt x="9525000" y="14007772"/>
                  </a:lnTo>
                  <a:lnTo>
                    <a:pt x="9525000" y="140153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n-NO"/>
            </a:p>
          </p:txBody>
        </p:sp>
      </p:grpSp>
      <p:sp>
        <p:nvSpPr>
          <p:cNvPr id="8" name="Freeform 8"/>
          <p:cNvSpPr/>
          <p:nvPr/>
        </p:nvSpPr>
        <p:spPr>
          <a:xfrm>
            <a:off x="5299328" y="3378023"/>
            <a:ext cx="1364744" cy="1373328"/>
          </a:xfrm>
          <a:custGeom>
            <a:avLst/>
            <a:gdLst/>
            <a:ahLst/>
            <a:cxnLst/>
            <a:rect l="l" t="t" r="r" b="b"/>
            <a:pathLst>
              <a:path w="1364744" h="1373328">
                <a:moveTo>
                  <a:pt x="0" y="0"/>
                </a:moveTo>
                <a:lnTo>
                  <a:pt x="1364744" y="0"/>
                </a:lnTo>
                <a:lnTo>
                  <a:pt x="1364744" y="1373327"/>
                </a:lnTo>
                <a:lnTo>
                  <a:pt x="0" y="13733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9" name="Freeform 9"/>
          <p:cNvSpPr/>
          <p:nvPr/>
        </p:nvSpPr>
        <p:spPr>
          <a:xfrm>
            <a:off x="10817976" y="1938332"/>
            <a:ext cx="1344144" cy="1373328"/>
          </a:xfrm>
          <a:custGeom>
            <a:avLst/>
            <a:gdLst/>
            <a:ahLst/>
            <a:cxnLst/>
            <a:rect l="l" t="t" r="r" b="b"/>
            <a:pathLst>
              <a:path w="1344144" h="1373328">
                <a:moveTo>
                  <a:pt x="0" y="0"/>
                </a:moveTo>
                <a:lnTo>
                  <a:pt x="1344144" y="0"/>
                </a:lnTo>
                <a:lnTo>
                  <a:pt x="1344144" y="1373328"/>
                </a:lnTo>
                <a:lnTo>
                  <a:pt x="0" y="13733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0" name="Freeform 10"/>
          <p:cNvSpPr/>
          <p:nvPr/>
        </p:nvSpPr>
        <p:spPr>
          <a:xfrm>
            <a:off x="14797328" y="7385815"/>
            <a:ext cx="3490672" cy="2901185"/>
          </a:xfrm>
          <a:custGeom>
            <a:avLst/>
            <a:gdLst/>
            <a:ahLst/>
            <a:cxnLst/>
            <a:rect l="l" t="t" r="r" b="b"/>
            <a:pathLst>
              <a:path w="3490672" h="2901185">
                <a:moveTo>
                  <a:pt x="0" y="0"/>
                </a:moveTo>
                <a:lnTo>
                  <a:pt x="3490672" y="0"/>
                </a:lnTo>
                <a:lnTo>
                  <a:pt x="3490672" y="2901185"/>
                </a:lnTo>
                <a:lnTo>
                  <a:pt x="0" y="29011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45192" b="-75131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1" name="Freeform 11"/>
          <p:cNvSpPr/>
          <p:nvPr/>
        </p:nvSpPr>
        <p:spPr>
          <a:xfrm flipH="1">
            <a:off x="0" y="7385815"/>
            <a:ext cx="3490672" cy="2901185"/>
          </a:xfrm>
          <a:custGeom>
            <a:avLst/>
            <a:gdLst/>
            <a:ahLst/>
            <a:cxnLst/>
            <a:rect l="l" t="t" r="r" b="b"/>
            <a:pathLst>
              <a:path w="3490672" h="2901185">
                <a:moveTo>
                  <a:pt x="3490672" y="0"/>
                </a:moveTo>
                <a:lnTo>
                  <a:pt x="0" y="0"/>
                </a:lnTo>
                <a:lnTo>
                  <a:pt x="0" y="2901185"/>
                </a:lnTo>
                <a:lnTo>
                  <a:pt x="3490672" y="2901185"/>
                </a:lnTo>
                <a:lnTo>
                  <a:pt x="349067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45192" b="-75131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2" name="Freeform 12"/>
          <p:cNvSpPr/>
          <p:nvPr/>
        </p:nvSpPr>
        <p:spPr>
          <a:xfrm>
            <a:off x="16946622" y="5458505"/>
            <a:ext cx="1341378" cy="2587803"/>
          </a:xfrm>
          <a:custGeom>
            <a:avLst/>
            <a:gdLst/>
            <a:ahLst/>
            <a:cxnLst/>
            <a:rect l="l" t="t" r="r" b="b"/>
            <a:pathLst>
              <a:path w="1341378" h="2587803">
                <a:moveTo>
                  <a:pt x="0" y="0"/>
                </a:moveTo>
                <a:lnTo>
                  <a:pt x="1341378" y="0"/>
                </a:lnTo>
                <a:lnTo>
                  <a:pt x="1341378" y="2587803"/>
                </a:lnTo>
                <a:lnTo>
                  <a:pt x="0" y="25878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91795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3" name="Freeform 13"/>
          <p:cNvSpPr/>
          <p:nvPr/>
        </p:nvSpPr>
        <p:spPr>
          <a:xfrm flipH="1">
            <a:off x="0" y="5458505"/>
            <a:ext cx="1341378" cy="2587803"/>
          </a:xfrm>
          <a:custGeom>
            <a:avLst/>
            <a:gdLst/>
            <a:ahLst/>
            <a:cxnLst/>
            <a:rect l="l" t="t" r="r" b="b"/>
            <a:pathLst>
              <a:path w="1341378" h="2587803">
                <a:moveTo>
                  <a:pt x="1341378" y="0"/>
                </a:moveTo>
                <a:lnTo>
                  <a:pt x="0" y="0"/>
                </a:lnTo>
                <a:lnTo>
                  <a:pt x="0" y="2587803"/>
                </a:lnTo>
                <a:lnTo>
                  <a:pt x="1341378" y="2587803"/>
                </a:lnTo>
                <a:lnTo>
                  <a:pt x="134137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91795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4" name="Freeform 14"/>
          <p:cNvSpPr/>
          <p:nvPr/>
        </p:nvSpPr>
        <p:spPr>
          <a:xfrm>
            <a:off x="15703935" y="5393475"/>
            <a:ext cx="1069937" cy="1066371"/>
          </a:xfrm>
          <a:custGeom>
            <a:avLst/>
            <a:gdLst/>
            <a:ahLst/>
            <a:cxnLst/>
            <a:rect l="l" t="t" r="r" b="b"/>
            <a:pathLst>
              <a:path w="1069937" h="1066371">
                <a:moveTo>
                  <a:pt x="0" y="0"/>
                </a:moveTo>
                <a:lnTo>
                  <a:pt x="1069937" y="0"/>
                </a:lnTo>
                <a:lnTo>
                  <a:pt x="1069937" y="1066371"/>
                </a:lnTo>
                <a:lnTo>
                  <a:pt x="0" y="106637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5" name="Freeform 15"/>
          <p:cNvSpPr/>
          <p:nvPr/>
        </p:nvSpPr>
        <p:spPr>
          <a:xfrm>
            <a:off x="1514128" y="5393475"/>
            <a:ext cx="1069937" cy="1066371"/>
          </a:xfrm>
          <a:custGeom>
            <a:avLst/>
            <a:gdLst/>
            <a:ahLst/>
            <a:cxnLst/>
            <a:rect l="l" t="t" r="r" b="b"/>
            <a:pathLst>
              <a:path w="1069937" h="1066371">
                <a:moveTo>
                  <a:pt x="0" y="0"/>
                </a:moveTo>
                <a:lnTo>
                  <a:pt x="1069937" y="0"/>
                </a:lnTo>
                <a:lnTo>
                  <a:pt x="1069937" y="1066371"/>
                </a:lnTo>
                <a:lnTo>
                  <a:pt x="0" y="106637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6" name="Freeform 16"/>
          <p:cNvSpPr/>
          <p:nvPr/>
        </p:nvSpPr>
        <p:spPr>
          <a:xfrm>
            <a:off x="1311373" y="2732787"/>
            <a:ext cx="4898930" cy="7295146"/>
          </a:xfrm>
          <a:custGeom>
            <a:avLst/>
            <a:gdLst/>
            <a:ahLst/>
            <a:cxnLst/>
            <a:rect l="l" t="t" r="r" b="b"/>
            <a:pathLst>
              <a:path w="4898930" h="7295146">
                <a:moveTo>
                  <a:pt x="0" y="0"/>
                </a:moveTo>
                <a:lnTo>
                  <a:pt x="4898931" y="0"/>
                </a:lnTo>
                <a:lnTo>
                  <a:pt x="4898931" y="7295147"/>
                </a:lnTo>
                <a:lnTo>
                  <a:pt x="0" y="72951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7" name="TextBox 17"/>
          <p:cNvSpPr txBox="1"/>
          <p:nvPr/>
        </p:nvSpPr>
        <p:spPr>
          <a:xfrm>
            <a:off x="1028700" y="144000"/>
            <a:ext cx="16230600" cy="2089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dirty="0">
                <a:solidFill>
                  <a:srgbClr val="62A4B0"/>
                </a:solidFill>
                <a:latin typeface="Archivo Black"/>
                <a:ea typeface="Archivo Black"/>
                <a:cs typeface="Archivo Black"/>
                <a:sym typeface="Archivo Black"/>
              </a:rPr>
              <a:t>TAPAR</a:t>
            </a:r>
            <a:r>
              <a:rPr lang="en-US" sz="8000" dirty="0">
                <a:solidFill>
                  <a:srgbClr val="F7931E"/>
                </a:solidFill>
                <a:latin typeface="Archivo Black"/>
                <a:ea typeface="Archivo Black"/>
                <a:cs typeface="Archivo Black"/>
                <a:sym typeface="Archivo Black"/>
              </a:rPr>
              <a:t> AV </a:t>
            </a:r>
          </a:p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8000" dirty="0">
                <a:solidFill>
                  <a:srgbClr val="F7931E"/>
                </a:solidFill>
                <a:latin typeface="Archivo Black"/>
                <a:ea typeface="Archivo Black"/>
                <a:cs typeface="Archivo Black"/>
                <a:sym typeface="Archivo Black"/>
              </a:rPr>
              <a:t>MARTINE GRANDE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812183" y="3507536"/>
            <a:ext cx="5355730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00"/>
              </a:lnSpc>
              <a:spcBef>
                <a:spcPct val="0"/>
              </a:spcBef>
            </a:pPr>
            <a:r>
              <a:rPr lang="en-US" sz="4500" spc="225" dirty="0">
                <a:solidFill>
                  <a:srgbClr val="7D901A"/>
                </a:solidFill>
                <a:latin typeface="Archivo Black"/>
                <a:ea typeface="Archivo Black"/>
                <a:cs typeface="Archivo Black"/>
                <a:sym typeface="Archivo Black"/>
              </a:rPr>
              <a:t>UNDER LESING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844089" y="4126661"/>
            <a:ext cx="9749766" cy="5458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nn-NO" sz="2799" dirty="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Kva tenkjer de om det Ronny seier? (s. 7)</a:t>
            </a:r>
          </a:p>
          <a:p>
            <a:pPr algn="ctr">
              <a:lnSpc>
                <a:spcPts val="3919"/>
              </a:lnSpc>
            </a:pPr>
            <a:endParaRPr lang="nn-NO" sz="2799" dirty="0">
              <a:solidFill>
                <a:srgbClr val="A6A6A6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3919"/>
              </a:lnSpc>
            </a:pPr>
            <a:r>
              <a:rPr lang="nn-NO" sz="2799" dirty="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Korleis trur du Dag har det? (s. 12)</a:t>
            </a:r>
          </a:p>
          <a:p>
            <a:pPr algn="ctr">
              <a:lnSpc>
                <a:spcPts val="3919"/>
              </a:lnSpc>
            </a:pPr>
            <a:endParaRPr lang="nn-NO" sz="2799" dirty="0">
              <a:solidFill>
                <a:srgbClr val="A6A6A6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3919"/>
              </a:lnSpc>
            </a:pPr>
            <a:r>
              <a:rPr lang="nn-NO" sz="2799" dirty="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Kan du fortelje om noko du har øvd på? (s. 17)</a:t>
            </a:r>
          </a:p>
          <a:p>
            <a:pPr algn="ctr">
              <a:lnSpc>
                <a:spcPts val="3919"/>
              </a:lnSpc>
            </a:pPr>
            <a:r>
              <a:rPr lang="nn-NO" sz="2799" dirty="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algn="ctr">
              <a:lnSpc>
                <a:spcPts val="3919"/>
              </a:lnSpc>
            </a:pPr>
            <a:r>
              <a:rPr lang="nn-NO" sz="2799" dirty="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Kva trur du? (s. 26)</a:t>
            </a:r>
          </a:p>
          <a:p>
            <a:pPr algn="ctr">
              <a:lnSpc>
                <a:spcPts val="3919"/>
              </a:lnSpc>
            </a:pPr>
            <a:endParaRPr lang="nn-NO" sz="2799" dirty="0">
              <a:solidFill>
                <a:srgbClr val="A6A6A6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3919"/>
              </a:lnSpc>
            </a:pPr>
            <a:r>
              <a:rPr lang="nn-NO" sz="2799" dirty="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Korleis trur du Dag har det no? (s. 28)</a:t>
            </a:r>
          </a:p>
          <a:p>
            <a:pPr algn="ctr">
              <a:lnSpc>
                <a:spcPts val="3919"/>
              </a:lnSpc>
            </a:pPr>
            <a:endParaRPr lang="nn-NO" sz="2799" dirty="0">
              <a:solidFill>
                <a:srgbClr val="A6A6A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0" algn="ctr">
              <a:lnSpc>
                <a:spcPts val="3919"/>
              </a:lnSpc>
              <a:spcBef>
                <a:spcPct val="0"/>
              </a:spcBef>
            </a:pPr>
            <a:r>
              <a:rPr lang="nn-NO" sz="2799" dirty="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Kva tenkjer du om det dyra gjorde? (s. 35)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3972668" y="1150242"/>
            <a:ext cx="5465574" cy="3165090"/>
          </a:xfrm>
          <a:custGeom>
            <a:avLst/>
            <a:gdLst/>
            <a:ahLst/>
            <a:cxnLst/>
            <a:rect l="l" t="t" r="r" b="b"/>
            <a:pathLst>
              <a:path w="5465574" h="3165090">
                <a:moveTo>
                  <a:pt x="0" y="0"/>
                </a:moveTo>
                <a:lnTo>
                  <a:pt x="5465574" y="0"/>
                </a:lnTo>
                <a:lnTo>
                  <a:pt x="5465574" y="3165090"/>
                </a:lnTo>
                <a:lnTo>
                  <a:pt x="0" y="3165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5736" b="-7205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3" name="Freeform 3"/>
          <p:cNvSpPr/>
          <p:nvPr/>
        </p:nvSpPr>
        <p:spPr>
          <a:xfrm rot="-5400000" flipV="1">
            <a:off x="-1150242" y="1150242"/>
            <a:ext cx="5465574" cy="3165090"/>
          </a:xfrm>
          <a:custGeom>
            <a:avLst/>
            <a:gdLst/>
            <a:ahLst/>
            <a:cxnLst/>
            <a:rect l="l" t="t" r="r" b="b"/>
            <a:pathLst>
              <a:path w="5465574" h="3165090">
                <a:moveTo>
                  <a:pt x="0" y="3165090"/>
                </a:moveTo>
                <a:lnTo>
                  <a:pt x="5465574" y="3165090"/>
                </a:lnTo>
                <a:lnTo>
                  <a:pt x="5465574" y="0"/>
                </a:lnTo>
                <a:lnTo>
                  <a:pt x="0" y="0"/>
                </a:lnTo>
                <a:lnTo>
                  <a:pt x="0" y="316509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5736" b="-7205"/>
            </a:stretch>
          </a:blipFill>
        </p:spPr>
        <p:txBody>
          <a:bodyPr/>
          <a:lstStyle/>
          <a:p>
            <a:endParaRPr lang="nn-NO"/>
          </a:p>
        </p:txBody>
      </p:sp>
      <p:grpSp>
        <p:nvGrpSpPr>
          <p:cNvPr id="4" name="Group 4"/>
          <p:cNvGrpSpPr/>
          <p:nvPr/>
        </p:nvGrpSpPr>
        <p:grpSpPr>
          <a:xfrm>
            <a:off x="1028700" y="-453296"/>
            <a:ext cx="16230600" cy="3078292"/>
            <a:chOff x="0" y="0"/>
            <a:chExt cx="10153650" cy="1925739"/>
          </a:xfrm>
        </p:grpSpPr>
        <p:sp>
          <p:nvSpPr>
            <p:cNvPr id="5" name="Freeform 5"/>
            <p:cNvSpPr/>
            <p:nvPr/>
          </p:nvSpPr>
          <p:spPr>
            <a:xfrm>
              <a:off x="-6350" y="36830"/>
              <a:ext cx="10166350" cy="1846999"/>
            </a:xfrm>
            <a:custGeom>
              <a:avLst/>
              <a:gdLst/>
              <a:ahLst/>
              <a:cxnLst/>
              <a:rect l="l" t="t" r="r" b="b"/>
              <a:pathLst>
                <a:path w="10166350" h="1846999">
                  <a:moveTo>
                    <a:pt x="10158730" y="1068489"/>
                  </a:moveTo>
                  <a:lnTo>
                    <a:pt x="10158730" y="317500"/>
                  </a:lnTo>
                  <a:cubicBezTo>
                    <a:pt x="10158730" y="142240"/>
                    <a:pt x="10016490" y="0"/>
                    <a:pt x="9841230" y="0"/>
                  </a:cubicBezTo>
                  <a:cubicBezTo>
                    <a:pt x="9665970" y="0"/>
                    <a:pt x="9523730" y="142240"/>
                    <a:pt x="9523730" y="317500"/>
                  </a:cubicBezTo>
                  <a:lnTo>
                    <a:pt x="9523730" y="328930"/>
                  </a:lnTo>
                  <a:lnTo>
                    <a:pt x="9523730" y="317500"/>
                  </a:lnTo>
                  <a:cubicBezTo>
                    <a:pt x="9523730" y="142240"/>
                    <a:pt x="9381490" y="0"/>
                    <a:pt x="9206230" y="0"/>
                  </a:cubicBezTo>
                  <a:cubicBezTo>
                    <a:pt x="9030970" y="0"/>
                    <a:pt x="8888730" y="142240"/>
                    <a:pt x="8888730" y="317500"/>
                  </a:cubicBezTo>
                  <a:lnTo>
                    <a:pt x="8888730" y="328930"/>
                  </a:lnTo>
                  <a:lnTo>
                    <a:pt x="8888730" y="317500"/>
                  </a:lnTo>
                  <a:cubicBezTo>
                    <a:pt x="8888730" y="142240"/>
                    <a:pt x="8746490" y="0"/>
                    <a:pt x="8571230" y="0"/>
                  </a:cubicBezTo>
                  <a:cubicBezTo>
                    <a:pt x="8395970" y="0"/>
                    <a:pt x="8253730" y="142240"/>
                    <a:pt x="8253730" y="317500"/>
                  </a:cubicBezTo>
                  <a:lnTo>
                    <a:pt x="8253730" y="328930"/>
                  </a:lnTo>
                  <a:lnTo>
                    <a:pt x="8253730" y="317500"/>
                  </a:lnTo>
                  <a:cubicBezTo>
                    <a:pt x="8253730" y="142240"/>
                    <a:pt x="8111490" y="0"/>
                    <a:pt x="7936230" y="0"/>
                  </a:cubicBezTo>
                  <a:cubicBezTo>
                    <a:pt x="7760970" y="0"/>
                    <a:pt x="7618730" y="142240"/>
                    <a:pt x="7618730" y="317500"/>
                  </a:cubicBezTo>
                  <a:lnTo>
                    <a:pt x="7618730" y="328930"/>
                  </a:lnTo>
                  <a:lnTo>
                    <a:pt x="7618730" y="317500"/>
                  </a:lnTo>
                  <a:cubicBezTo>
                    <a:pt x="7618730" y="142240"/>
                    <a:pt x="7476490" y="0"/>
                    <a:pt x="7301230" y="0"/>
                  </a:cubicBezTo>
                  <a:cubicBezTo>
                    <a:pt x="7125970" y="0"/>
                    <a:pt x="6983730" y="142240"/>
                    <a:pt x="6983730" y="317500"/>
                  </a:cubicBezTo>
                  <a:lnTo>
                    <a:pt x="6983730" y="328930"/>
                  </a:lnTo>
                  <a:lnTo>
                    <a:pt x="6983730" y="317500"/>
                  </a:lnTo>
                  <a:cubicBezTo>
                    <a:pt x="6983730" y="142240"/>
                    <a:pt x="6841490" y="0"/>
                    <a:pt x="6666230" y="0"/>
                  </a:cubicBezTo>
                  <a:cubicBezTo>
                    <a:pt x="6490970" y="0"/>
                    <a:pt x="6348730" y="142240"/>
                    <a:pt x="6348730" y="317500"/>
                  </a:cubicBezTo>
                  <a:lnTo>
                    <a:pt x="6348730" y="328930"/>
                  </a:lnTo>
                  <a:lnTo>
                    <a:pt x="6348730" y="317500"/>
                  </a:lnTo>
                  <a:cubicBezTo>
                    <a:pt x="6348730" y="142240"/>
                    <a:pt x="6206490" y="0"/>
                    <a:pt x="6031230" y="0"/>
                  </a:cubicBezTo>
                  <a:cubicBezTo>
                    <a:pt x="5855970" y="0"/>
                    <a:pt x="5713730" y="142240"/>
                    <a:pt x="5713730" y="317500"/>
                  </a:cubicBezTo>
                  <a:lnTo>
                    <a:pt x="5713730" y="328930"/>
                  </a:lnTo>
                  <a:lnTo>
                    <a:pt x="5713730" y="317500"/>
                  </a:lnTo>
                  <a:cubicBezTo>
                    <a:pt x="5713730" y="142240"/>
                    <a:pt x="5571490" y="0"/>
                    <a:pt x="5396230" y="0"/>
                  </a:cubicBezTo>
                  <a:cubicBezTo>
                    <a:pt x="5236210" y="0"/>
                    <a:pt x="5104130" y="118110"/>
                    <a:pt x="5082540" y="273050"/>
                  </a:cubicBezTo>
                  <a:lnTo>
                    <a:pt x="5076190" y="273050"/>
                  </a:lnTo>
                  <a:cubicBezTo>
                    <a:pt x="5054600" y="119380"/>
                    <a:pt x="4922520" y="0"/>
                    <a:pt x="4762500" y="0"/>
                  </a:cubicBezTo>
                  <a:cubicBezTo>
                    <a:pt x="4587240" y="0"/>
                    <a:pt x="4445000" y="142240"/>
                    <a:pt x="4445000" y="317500"/>
                  </a:cubicBezTo>
                  <a:lnTo>
                    <a:pt x="4445000" y="328930"/>
                  </a:lnTo>
                  <a:lnTo>
                    <a:pt x="4445000" y="317500"/>
                  </a:lnTo>
                  <a:cubicBezTo>
                    <a:pt x="4445000" y="142240"/>
                    <a:pt x="4302760" y="0"/>
                    <a:pt x="4127500" y="0"/>
                  </a:cubicBezTo>
                  <a:cubicBezTo>
                    <a:pt x="3952240" y="0"/>
                    <a:pt x="3810000" y="142240"/>
                    <a:pt x="3810000" y="317500"/>
                  </a:cubicBezTo>
                  <a:lnTo>
                    <a:pt x="3810000" y="328930"/>
                  </a:lnTo>
                  <a:lnTo>
                    <a:pt x="3810000" y="317500"/>
                  </a:lnTo>
                  <a:cubicBezTo>
                    <a:pt x="3810000" y="142240"/>
                    <a:pt x="3667760" y="0"/>
                    <a:pt x="3492500" y="0"/>
                  </a:cubicBezTo>
                  <a:cubicBezTo>
                    <a:pt x="3317240" y="0"/>
                    <a:pt x="3175000" y="142240"/>
                    <a:pt x="3175000" y="317500"/>
                  </a:cubicBezTo>
                  <a:lnTo>
                    <a:pt x="3175000" y="328930"/>
                  </a:lnTo>
                  <a:lnTo>
                    <a:pt x="3175000" y="317500"/>
                  </a:lnTo>
                  <a:cubicBezTo>
                    <a:pt x="3175000" y="142240"/>
                    <a:pt x="3032760" y="0"/>
                    <a:pt x="2857500" y="0"/>
                  </a:cubicBezTo>
                  <a:cubicBezTo>
                    <a:pt x="2682240" y="0"/>
                    <a:pt x="2540000" y="142240"/>
                    <a:pt x="2540000" y="317500"/>
                  </a:cubicBezTo>
                  <a:lnTo>
                    <a:pt x="2540000" y="328930"/>
                  </a:lnTo>
                  <a:lnTo>
                    <a:pt x="2540000" y="317500"/>
                  </a:lnTo>
                  <a:cubicBezTo>
                    <a:pt x="2540000" y="142240"/>
                    <a:pt x="2397760" y="0"/>
                    <a:pt x="2222500" y="0"/>
                  </a:cubicBezTo>
                  <a:cubicBezTo>
                    <a:pt x="2047240" y="0"/>
                    <a:pt x="1905000" y="142240"/>
                    <a:pt x="1905000" y="317500"/>
                  </a:cubicBezTo>
                  <a:lnTo>
                    <a:pt x="1905000" y="328930"/>
                  </a:lnTo>
                  <a:lnTo>
                    <a:pt x="1905000" y="317500"/>
                  </a:lnTo>
                  <a:cubicBezTo>
                    <a:pt x="1905000" y="142240"/>
                    <a:pt x="1762760" y="0"/>
                    <a:pt x="1587500" y="0"/>
                  </a:cubicBezTo>
                  <a:cubicBezTo>
                    <a:pt x="1412240" y="0"/>
                    <a:pt x="1270000" y="142240"/>
                    <a:pt x="1270000" y="317500"/>
                  </a:cubicBezTo>
                  <a:lnTo>
                    <a:pt x="1270000" y="328930"/>
                  </a:lnTo>
                  <a:lnTo>
                    <a:pt x="1270000" y="317500"/>
                  </a:lnTo>
                  <a:cubicBezTo>
                    <a:pt x="1270000" y="142240"/>
                    <a:pt x="1127760" y="0"/>
                    <a:pt x="952500" y="0"/>
                  </a:cubicBezTo>
                  <a:cubicBezTo>
                    <a:pt x="777240" y="0"/>
                    <a:pt x="635000" y="142240"/>
                    <a:pt x="635000" y="317500"/>
                  </a:cubicBezTo>
                  <a:lnTo>
                    <a:pt x="635000" y="328930"/>
                  </a:lnTo>
                  <a:lnTo>
                    <a:pt x="635000" y="317500"/>
                  </a:lnTo>
                  <a:cubicBezTo>
                    <a:pt x="635000" y="142240"/>
                    <a:pt x="492760" y="0"/>
                    <a:pt x="317500" y="0"/>
                  </a:cubicBezTo>
                  <a:cubicBezTo>
                    <a:pt x="142240" y="0"/>
                    <a:pt x="0" y="142240"/>
                    <a:pt x="0" y="317500"/>
                  </a:cubicBezTo>
                  <a:cubicBezTo>
                    <a:pt x="0" y="327660"/>
                    <a:pt x="0" y="337820"/>
                    <a:pt x="1270" y="349250"/>
                  </a:cubicBezTo>
                  <a:lnTo>
                    <a:pt x="1270" y="1499019"/>
                  </a:lnTo>
                  <a:cubicBezTo>
                    <a:pt x="6350" y="1509179"/>
                    <a:pt x="6350" y="1519339"/>
                    <a:pt x="6350" y="1529499"/>
                  </a:cubicBezTo>
                  <a:cubicBezTo>
                    <a:pt x="6350" y="1704759"/>
                    <a:pt x="148590" y="1846999"/>
                    <a:pt x="323850" y="1846999"/>
                  </a:cubicBezTo>
                  <a:cubicBezTo>
                    <a:pt x="499110" y="1846999"/>
                    <a:pt x="641350" y="1704759"/>
                    <a:pt x="641350" y="1529499"/>
                  </a:cubicBezTo>
                  <a:cubicBezTo>
                    <a:pt x="641350" y="1704759"/>
                    <a:pt x="783590" y="1846999"/>
                    <a:pt x="958850" y="1846999"/>
                  </a:cubicBezTo>
                  <a:cubicBezTo>
                    <a:pt x="1134110" y="1846999"/>
                    <a:pt x="1276350" y="1704759"/>
                    <a:pt x="1276350" y="1529499"/>
                  </a:cubicBezTo>
                  <a:lnTo>
                    <a:pt x="1276350" y="1520609"/>
                  </a:lnTo>
                  <a:lnTo>
                    <a:pt x="1276350" y="1529499"/>
                  </a:lnTo>
                  <a:cubicBezTo>
                    <a:pt x="1276350" y="1704759"/>
                    <a:pt x="1418590" y="1846999"/>
                    <a:pt x="1593850" y="1846999"/>
                  </a:cubicBezTo>
                  <a:cubicBezTo>
                    <a:pt x="1769110" y="1846999"/>
                    <a:pt x="1911350" y="1704759"/>
                    <a:pt x="1911350" y="1529499"/>
                  </a:cubicBezTo>
                  <a:cubicBezTo>
                    <a:pt x="1911350" y="1704759"/>
                    <a:pt x="2053590" y="1846999"/>
                    <a:pt x="2228850" y="1846999"/>
                  </a:cubicBezTo>
                  <a:cubicBezTo>
                    <a:pt x="2404110" y="1846999"/>
                    <a:pt x="2546350" y="1704759"/>
                    <a:pt x="2546350" y="1529499"/>
                  </a:cubicBezTo>
                  <a:lnTo>
                    <a:pt x="2546350" y="1520609"/>
                  </a:lnTo>
                  <a:lnTo>
                    <a:pt x="2546350" y="1529499"/>
                  </a:lnTo>
                  <a:cubicBezTo>
                    <a:pt x="2546350" y="1704759"/>
                    <a:pt x="2688590" y="1846999"/>
                    <a:pt x="2863850" y="1846999"/>
                  </a:cubicBezTo>
                  <a:cubicBezTo>
                    <a:pt x="3039110" y="1846999"/>
                    <a:pt x="3181350" y="1704759"/>
                    <a:pt x="3181350" y="1529499"/>
                  </a:cubicBezTo>
                  <a:cubicBezTo>
                    <a:pt x="3181350" y="1704759"/>
                    <a:pt x="3323590" y="1846999"/>
                    <a:pt x="3498850" y="1846999"/>
                  </a:cubicBezTo>
                  <a:cubicBezTo>
                    <a:pt x="3674110" y="1846999"/>
                    <a:pt x="3816350" y="1704759"/>
                    <a:pt x="3816350" y="1529499"/>
                  </a:cubicBezTo>
                  <a:lnTo>
                    <a:pt x="3816350" y="1520609"/>
                  </a:lnTo>
                  <a:lnTo>
                    <a:pt x="3816350" y="1529499"/>
                  </a:lnTo>
                  <a:cubicBezTo>
                    <a:pt x="3816350" y="1704759"/>
                    <a:pt x="3958590" y="1846999"/>
                    <a:pt x="4133850" y="1846999"/>
                  </a:cubicBezTo>
                  <a:cubicBezTo>
                    <a:pt x="4309110" y="1846999"/>
                    <a:pt x="4451350" y="1704759"/>
                    <a:pt x="4451350" y="1529499"/>
                  </a:cubicBezTo>
                  <a:lnTo>
                    <a:pt x="4451350" y="1520609"/>
                  </a:lnTo>
                  <a:lnTo>
                    <a:pt x="4451350" y="1529499"/>
                  </a:lnTo>
                  <a:cubicBezTo>
                    <a:pt x="4451350" y="1704759"/>
                    <a:pt x="4593590" y="1846999"/>
                    <a:pt x="4768850" y="1846999"/>
                  </a:cubicBezTo>
                  <a:cubicBezTo>
                    <a:pt x="4933950" y="1846999"/>
                    <a:pt x="5069840" y="1719999"/>
                    <a:pt x="5085080" y="1558709"/>
                  </a:cubicBezTo>
                  <a:lnTo>
                    <a:pt x="5087620" y="1558709"/>
                  </a:lnTo>
                  <a:cubicBezTo>
                    <a:pt x="5102860" y="1719999"/>
                    <a:pt x="5238750" y="1846999"/>
                    <a:pt x="5403850" y="1846999"/>
                  </a:cubicBezTo>
                  <a:cubicBezTo>
                    <a:pt x="5579110" y="1846999"/>
                    <a:pt x="5721350" y="1704759"/>
                    <a:pt x="5721350" y="1529499"/>
                  </a:cubicBezTo>
                  <a:cubicBezTo>
                    <a:pt x="5721350" y="1704759"/>
                    <a:pt x="5863590" y="1846999"/>
                    <a:pt x="6038850" y="1846999"/>
                  </a:cubicBezTo>
                  <a:cubicBezTo>
                    <a:pt x="6214110" y="1846999"/>
                    <a:pt x="6356350" y="1704759"/>
                    <a:pt x="6356350" y="1529499"/>
                  </a:cubicBezTo>
                  <a:cubicBezTo>
                    <a:pt x="6356350" y="1704759"/>
                    <a:pt x="6498590" y="1846999"/>
                    <a:pt x="6673850" y="1846999"/>
                  </a:cubicBezTo>
                  <a:cubicBezTo>
                    <a:pt x="6849110" y="1846999"/>
                    <a:pt x="6991350" y="1704759"/>
                    <a:pt x="6991350" y="1529499"/>
                  </a:cubicBezTo>
                  <a:cubicBezTo>
                    <a:pt x="6991350" y="1704759"/>
                    <a:pt x="7133590" y="1846999"/>
                    <a:pt x="7308850" y="1846999"/>
                  </a:cubicBezTo>
                  <a:cubicBezTo>
                    <a:pt x="7484110" y="1846999"/>
                    <a:pt x="7626350" y="1704759"/>
                    <a:pt x="7626350" y="1529499"/>
                  </a:cubicBezTo>
                  <a:cubicBezTo>
                    <a:pt x="7626350" y="1704759"/>
                    <a:pt x="7768590" y="1846999"/>
                    <a:pt x="7943850" y="1846999"/>
                  </a:cubicBezTo>
                  <a:cubicBezTo>
                    <a:pt x="8119110" y="1846999"/>
                    <a:pt x="8261350" y="1704759"/>
                    <a:pt x="8261350" y="1529499"/>
                  </a:cubicBezTo>
                  <a:cubicBezTo>
                    <a:pt x="8261350" y="1704759"/>
                    <a:pt x="8403590" y="1846999"/>
                    <a:pt x="8578850" y="1846999"/>
                  </a:cubicBezTo>
                  <a:cubicBezTo>
                    <a:pt x="8754110" y="1846999"/>
                    <a:pt x="8896350" y="1704759"/>
                    <a:pt x="8896350" y="1529499"/>
                  </a:cubicBezTo>
                  <a:cubicBezTo>
                    <a:pt x="8896350" y="1704759"/>
                    <a:pt x="9038590" y="1846999"/>
                    <a:pt x="9213850" y="1846999"/>
                  </a:cubicBezTo>
                  <a:cubicBezTo>
                    <a:pt x="9389110" y="1846999"/>
                    <a:pt x="9531350" y="1704759"/>
                    <a:pt x="9531350" y="1529499"/>
                  </a:cubicBezTo>
                  <a:cubicBezTo>
                    <a:pt x="9531350" y="1704759"/>
                    <a:pt x="9673590" y="1846999"/>
                    <a:pt x="9848850" y="1846999"/>
                  </a:cubicBezTo>
                  <a:cubicBezTo>
                    <a:pt x="10024110" y="1846999"/>
                    <a:pt x="10166350" y="1704759"/>
                    <a:pt x="10166350" y="1529499"/>
                  </a:cubicBezTo>
                  <a:lnTo>
                    <a:pt x="10166350" y="1068489"/>
                  </a:lnTo>
                  <a:close/>
                  <a:moveTo>
                    <a:pt x="641350" y="1529499"/>
                  </a:moveTo>
                  <a:lnTo>
                    <a:pt x="641350" y="1521879"/>
                  </a:lnTo>
                  <a:lnTo>
                    <a:pt x="641350" y="1529499"/>
                  </a:lnTo>
                  <a:close/>
                  <a:moveTo>
                    <a:pt x="1910080" y="1529499"/>
                  </a:moveTo>
                  <a:lnTo>
                    <a:pt x="1910080" y="1521879"/>
                  </a:lnTo>
                  <a:lnTo>
                    <a:pt x="1910080" y="1529499"/>
                  </a:lnTo>
                  <a:close/>
                  <a:moveTo>
                    <a:pt x="3178810" y="1529499"/>
                  </a:moveTo>
                  <a:lnTo>
                    <a:pt x="3178810" y="1521879"/>
                  </a:lnTo>
                  <a:lnTo>
                    <a:pt x="3178810" y="1529499"/>
                  </a:lnTo>
                  <a:close/>
                  <a:moveTo>
                    <a:pt x="5717540" y="1529499"/>
                  </a:moveTo>
                  <a:lnTo>
                    <a:pt x="5717540" y="1521879"/>
                  </a:lnTo>
                  <a:lnTo>
                    <a:pt x="5717540" y="1529499"/>
                  </a:lnTo>
                  <a:close/>
                  <a:moveTo>
                    <a:pt x="6352540" y="1529499"/>
                  </a:moveTo>
                  <a:lnTo>
                    <a:pt x="6352540" y="1521879"/>
                  </a:lnTo>
                  <a:lnTo>
                    <a:pt x="6352540" y="1529499"/>
                  </a:lnTo>
                  <a:close/>
                  <a:moveTo>
                    <a:pt x="6986270" y="1529499"/>
                  </a:moveTo>
                  <a:lnTo>
                    <a:pt x="6986270" y="1521879"/>
                  </a:lnTo>
                  <a:cubicBezTo>
                    <a:pt x="6987540" y="1524419"/>
                    <a:pt x="6986270" y="1526959"/>
                    <a:pt x="6986270" y="1529499"/>
                  </a:cubicBezTo>
                  <a:close/>
                  <a:moveTo>
                    <a:pt x="7621270" y="1529499"/>
                  </a:moveTo>
                  <a:lnTo>
                    <a:pt x="7621270" y="1521879"/>
                  </a:lnTo>
                  <a:lnTo>
                    <a:pt x="7621270" y="1529499"/>
                  </a:lnTo>
                  <a:close/>
                  <a:moveTo>
                    <a:pt x="8256270" y="1529499"/>
                  </a:moveTo>
                  <a:lnTo>
                    <a:pt x="8256270" y="1521879"/>
                  </a:lnTo>
                  <a:lnTo>
                    <a:pt x="8256270" y="1529499"/>
                  </a:lnTo>
                  <a:close/>
                  <a:moveTo>
                    <a:pt x="8890000" y="1529499"/>
                  </a:moveTo>
                  <a:lnTo>
                    <a:pt x="8890000" y="1521879"/>
                  </a:lnTo>
                  <a:cubicBezTo>
                    <a:pt x="8891270" y="1524419"/>
                    <a:pt x="8890000" y="1526959"/>
                    <a:pt x="8890000" y="1529499"/>
                  </a:cubicBezTo>
                  <a:close/>
                  <a:moveTo>
                    <a:pt x="9525000" y="1529499"/>
                  </a:moveTo>
                  <a:lnTo>
                    <a:pt x="9525000" y="1521879"/>
                  </a:lnTo>
                  <a:lnTo>
                    <a:pt x="9525000" y="1529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n-NO"/>
            </a:p>
          </p:txBody>
        </p:sp>
      </p:grpSp>
      <p:sp>
        <p:nvSpPr>
          <p:cNvPr id="6" name="Freeform 6"/>
          <p:cNvSpPr/>
          <p:nvPr/>
        </p:nvSpPr>
        <p:spPr>
          <a:xfrm>
            <a:off x="7588234" y="8537129"/>
            <a:ext cx="3111531" cy="1749871"/>
          </a:xfrm>
          <a:custGeom>
            <a:avLst/>
            <a:gdLst/>
            <a:ahLst/>
            <a:cxnLst/>
            <a:rect l="l" t="t" r="r" b="b"/>
            <a:pathLst>
              <a:path w="3111531" h="1749871">
                <a:moveTo>
                  <a:pt x="0" y="0"/>
                </a:moveTo>
                <a:lnTo>
                  <a:pt x="3111532" y="0"/>
                </a:lnTo>
                <a:lnTo>
                  <a:pt x="3111532" y="1749871"/>
                </a:lnTo>
                <a:lnTo>
                  <a:pt x="0" y="17498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77518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7" name="Freeform 7"/>
          <p:cNvSpPr/>
          <p:nvPr/>
        </p:nvSpPr>
        <p:spPr>
          <a:xfrm>
            <a:off x="5299328" y="3378023"/>
            <a:ext cx="1364744" cy="1373328"/>
          </a:xfrm>
          <a:custGeom>
            <a:avLst/>
            <a:gdLst/>
            <a:ahLst/>
            <a:cxnLst/>
            <a:rect l="l" t="t" r="r" b="b"/>
            <a:pathLst>
              <a:path w="1364744" h="1373328">
                <a:moveTo>
                  <a:pt x="0" y="0"/>
                </a:moveTo>
                <a:lnTo>
                  <a:pt x="1364744" y="0"/>
                </a:lnTo>
                <a:lnTo>
                  <a:pt x="1364744" y="1373327"/>
                </a:lnTo>
                <a:lnTo>
                  <a:pt x="0" y="1373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grpSp>
        <p:nvGrpSpPr>
          <p:cNvPr id="8" name="Group 8"/>
          <p:cNvGrpSpPr/>
          <p:nvPr/>
        </p:nvGrpSpPr>
        <p:grpSpPr>
          <a:xfrm rot="-5400000">
            <a:off x="8654958" y="3620025"/>
            <a:ext cx="7384617" cy="5949332"/>
            <a:chOff x="0" y="0"/>
            <a:chExt cx="10153650" cy="7303312"/>
          </a:xfrm>
        </p:grpSpPr>
        <p:sp>
          <p:nvSpPr>
            <p:cNvPr id="9" name="Freeform 9"/>
            <p:cNvSpPr/>
            <p:nvPr/>
          </p:nvSpPr>
          <p:spPr>
            <a:xfrm>
              <a:off x="-6350" y="36830"/>
              <a:ext cx="10166350" cy="7224572"/>
            </a:xfrm>
            <a:custGeom>
              <a:avLst/>
              <a:gdLst/>
              <a:ahLst/>
              <a:cxnLst/>
              <a:rect l="l" t="t" r="r" b="b"/>
              <a:pathLst>
                <a:path w="10166350" h="7224572">
                  <a:moveTo>
                    <a:pt x="10158730" y="6446062"/>
                  </a:moveTo>
                  <a:lnTo>
                    <a:pt x="10158730" y="317500"/>
                  </a:lnTo>
                  <a:cubicBezTo>
                    <a:pt x="10158730" y="142240"/>
                    <a:pt x="10016490" y="0"/>
                    <a:pt x="9841230" y="0"/>
                  </a:cubicBezTo>
                  <a:cubicBezTo>
                    <a:pt x="9665970" y="0"/>
                    <a:pt x="9523730" y="142240"/>
                    <a:pt x="9523730" y="317500"/>
                  </a:cubicBezTo>
                  <a:lnTo>
                    <a:pt x="9523730" y="328930"/>
                  </a:lnTo>
                  <a:lnTo>
                    <a:pt x="9523730" y="317500"/>
                  </a:lnTo>
                  <a:cubicBezTo>
                    <a:pt x="9523730" y="142240"/>
                    <a:pt x="9381490" y="0"/>
                    <a:pt x="9206230" y="0"/>
                  </a:cubicBezTo>
                  <a:cubicBezTo>
                    <a:pt x="9030970" y="0"/>
                    <a:pt x="8888730" y="142240"/>
                    <a:pt x="8888730" y="317500"/>
                  </a:cubicBezTo>
                  <a:lnTo>
                    <a:pt x="8888730" y="328930"/>
                  </a:lnTo>
                  <a:lnTo>
                    <a:pt x="8888730" y="317500"/>
                  </a:lnTo>
                  <a:cubicBezTo>
                    <a:pt x="8888730" y="142240"/>
                    <a:pt x="8746490" y="0"/>
                    <a:pt x="8571230" y="0"/>
                  </a:cubicBezTo>
                  <a:cubicBezTo>
                    <a:pt x="8395970" y="0"/>
                    <a:pt x="8253730" y="142240"/>
                    <a:pt x="8253730" y="317500"/>
                  </a:cubicBezTo>
                  <a:lnTo>
                    <a:pt x="8253730" y="328930"/>
                  </a:lnTo>
                  <a:lnTo>
                    <a:pt x="8253730" y="317500"/>
                  </a:lnTo>
                  <a:cubicBezTo>
                    <a:pt x="8253730" y="142240"/>
                    <a:pt x="8111490" y="0"/>
                    <a:pt x="7936230" y="0"/>
                  </a:cubicBezTo>
                  <a:cubicBezTo>
                    <a:pt x="7760970" y="0"/>
                    <a:pt x="7618730" y="142240"/>
                    <a:pt x="7618730" y="317500"/>
                  </a:cubicBezTo>
                  <a:lnTo>
                    <a:pt x="7618730" y="328930"/>
                  </a:lnTo>
                  <a:lnTo>
                    <a:pt x="7618730" y="317500"/>
                  </a:lnTo>
                  <a:cubicBezTo>
                    <a:pt x="7618730" y="142240"/>
                    <a:pt x="7476490" y="0"/>
                    <a:pt x="7301230" y="0"/>
                  </a:cubicBezTo>
                  <a:cubicBezTo>
                    <a:pt x="7125970" y="0"/>
                    <a:pt x="6983730" y="142240"/>
                    <a:pt x="6983730" y="317500"/>
                  </a:cubicBezTo>
                  <a:lnTo>
                    <a:pt x="6983730" y="328930"/>
                  </a:lnTo>
                  <a:lnTo>
                    <a:pt x="6983730" y="317500"/>
                  </a:lnTo>
                  <a:cubicBezTo>
                    <a:pt x="6983730" y="142240"/>
                    <a:pt x="6841490" y="0"/>
                    <a:pt x="6666230" y="0"/>
                  </a:cubicBezTo>
                  <a:cubicBezTo>
                    <a:pt x="6490970" y="0"/>
                    <a:pt x="6348730" y="142240"/>
                    <a:pt x="6348730" y="317500"/>
                  </a:cubicBezTo>
                  <a:lnTo>
                    <a:pt x="6348730" y="328930"/>
                  </a:lnTo>
                  <a:lnTo>
                    <a:pt x="6348730" y="317500"/>
                  </a:lnTo>
                  <a:cubicBezTo>
                    <a:pt x="6348730" y="142240"/>
                    <a:pt x="6206490" y="0"/>
                    <a:pt x="6031230" y="0"/>
                  </a:cubicBezTo>
                  <a:cubicBezTo>
                    <a:pt x="5855970" y="0"/>
                    <a:pt x="5713730" y="142240"/>
                    <a:pt x="5713730" y="317500"/>
                  </a:cubicBezTo>
                  <a:lnTo>
                    <a:pt x="5713730" y="328930"/>
                  </a:lnTo>
                  <a:lnTo>
                    <a:pt x="5713730" y="317500"/>
                  </a:lnTo>
                  <a:cubicBezTo>
                    <a:pt x="5713730" y="142240"/>
                    <a:pt x="5571490" y="0"/>
                    <a:pt x="5396230" y="0"/>
                  </a:cubicBezTo>
                  <a:cubicBezTo>
                    <a:pt x="5236210" y="0"/>
                    <a:pt x="5104130" y="118110"/>
                    <a:pt x="5082540" y="273050"/>
                  </a:cubicBezTo>
                  <a:lnTo>
                    <a:pt x="5076190" y="273050"/>
                  </a:lnTo>
                  <a:cubicBezTo>
                    <a:pt x="5054600" y="119380"/>
                    <a:pt x="4922520" y="0"/>
                    <a:pt x="4762500" y="0"/>
                  </a:cubicBezTo>
                  <a:cubicBezTo>
                    <a:pt x="4587240" y="0"/>
                    <a:pt x="4445000" y="142240"/>
                    <a:pt x="4445000" y="317500"/>
                  </a:cubicBezTo>
                  <a:lnTo>
                    <a:pt x="4445000" y="328930"/>
                  </a:lnTo>
                  <a:lnTo>
                    <a:pt x="4445000" y="317500"/>
                  </a:lnTo>
                  <a:cubicBezTo>
                    <a:pt x="4445000" y="142240"/>
                    <a:pt x="4302760" y="0"/>
                    <a:pt x="4127500" y="0"/>
                  </a:cubicBezTo>
                  <a:cubicBezTo>
                    <a:pt x="3952240" y="0"/>
                    <a:pt x="3810000" y="142240"/>
                    <a:pt x="3810000" y="317500"/>
                  </a:cubicBezTo>
                  <a:lnTo>
                    <a:pt x="3810000" y="328930"/>
                  </a:lnTo>
                  <a:lnTo>
                    <a:pt x="3810000" y="317500"/>
                  </a:lnTo>
                  <a:cubicBezTo>
                    <a:pt x="3810000" y="142240"/>
                    <a:pt x="3667760" y="0"/>
                    <a:pt x="3492500" y="0"/>
                  </a:cubicBezTo>
                  <a:cubicBezTo>
                    <a:pt x="3317240" y="0"/>
                    <a:pt x="3175000" y="142240"/>
                    <a:pt x="3175000" y="317500"/>
                  </a:cubicBezTo>
                  <a:lnTo>
                    <a:pt x="3175000" y="328930"/>
                  </a:lnTo>
                  <a:lnTo>
                    <a:pt x="3175000" y="317500"/>
                  </a:lnTo>
                  <a:cubicBezTo>
                    <a:pt x="3175000" y="142240"/>
                    <a:pt x="3032760" y="0"/>
                    <a:pt x="2857500" y="0"/>
                  </a:cubicBezTo>
                  <a:cubicBezTo>
                    <a:pt x="2682240" y="0"/>
                    <a:pt x="2540000" y="142240"/>
                    <a:pt x="2540000" y="317500"/>
                  </a:cubicBezTo>
                  <a:lnTo>
                    <a:pt x="2540000" y="328930"/>
                  </a:lnTo>
                  <a:lnTo>
                    <a:pt x="2540000" y="317500"/>
                  </a:lnTo>
                  <a:cubicBezTo>
                    <a:pt x="2540000" y="142240"/>
                    <a:pt x="2397760" y="0"/>
                    <a:pt x="2222500" y="0"/>
                  </a:cubicBezTo>
                  <a:cubicBezTo>
                    <a:pt x="2047240" y="0"/>
                    <a:pt x="1905000" y="142240"/>
                    <a:pt x="1905000" y="317500"/>
                  </a:cubicBezTo>
                  <a:lnTo>
                    <a:pt x="1905000" y="328930"/>
                  </a:lnTo>
                  <a:lnTo>
                    <a:pt x="1905000" y="317500"/>
                  </a:lnTo>
                  <a:cubicBezTo>
                    <a:pt x="1905000" y="142240"/>
                    <a:pt x="1762760" y="0"/>
                    <a:pt x="1587500" y="0"/>
                  </a:cubicBezTo>
                  <a:cubicBezTo>
                    <a:pt x="1412240" y="0"/>
                    <a:pt x="1270000" y="142240"/>
                    <a:pt x="1270000" y="317500"/>
                  </a:cubicBezTo>
                  <a:lnTo>
                    <a:pt x="1270000" y="328930"/>
                  </a:lnTo>
                  <a:lnTo>
                    <a:pt x="1270000" y="317500"/>
                  </a:lnTo>
                  <a:cubicBezTo>
                    <a:pt x="1270000" y="142240"/>
                    <a:pt x="1127760" y="0"/>
                    <a:pt x="952500" y="0"/>
                  </a:cubicBezTo>
                  <a:cubicBezTo>
                    <a:pt x="777240" y="0"/>
                    <a:pt x="635000" y="142240"/>
                    <a:pt x="635000" y="317500"/>
                  </a:cubicBezTo>
                  <a:lnTo>
                    <a:pt x="635000" y="328930"/>
                  </a:lnTo>
                  <a:lnTo>
                    <a:pt x="635000" y="317500"/>
                  </a:lnTo>
                  <a:cubicBezTo>
                    <a:pt x="635000" y="142240"/>
                    <a:pt x="492760" y="0"/>
                    <a:pt x="317500" y="0"/>
                  </a:cubicBezTo>
                  <a:cubicBezTo>
                    <a:pt x="142240" y="0"/>
                    <a:pt x="0" y="142240"/>
                    <a:pt x="0" y="317500"/>
                  </a:cubicBezTo>
                  <a:cubicBezTo>
                    <a:pt x="0" y="327660"/>
                    <a:pt x="0" y="337820"/>
                    <a:pt x="1270" y="349250"/>
                  </a:cubicBezTo>
                  <a:lnTo>
                    <a:pt x="1270" y="6876591"/>
                  </a:lnTo>
                  <a:cubicBezTo>
                    <a:pt x="6350" y="6886751"/>
                    <a:pt x="6350" y="6896912"/>
                    <a:pt x="6350" y="6907072"/>
                  </a:cubicBezTo>
                  <a:cubicBezTo>
                    <a:pt x="6350" y="7082332"/>
                    <a:pt x="148590" y="7224572"/>
                    <a:pt x="323850" y="7224572"/>
                  </a:cubicBezTo>
                  <a:cubicBezTo>
                    <a:pt x="499110" y="7224572"/>
                    <a:pt x="641350" y="7082332"/>
                    <a:pt x="641350" y="6907072"/>
                  </a:cubicBezTo>
                  <a:cubicBezTo>
                    <a:pt x="641350" y="7082332"/>
                    <a:pt x="783590" y="7224572"/>
                    <a:pt x="958850" y="7224572"/>
                  </a:cubicBezTo>
                  <a:cubicBezTo>
                    <a:pt x="1134110" y="7224572"/>
                    <a:pt x="1276350" y="7082332"/>
                    <a:pt x="1276350" y="6907072"/>
                  </a:cubicBezTo>
                  <a:lnTo>
                    <a:pt x="1276350" y="6898182"/>
                  </a:lnTo>
                  <a:lnTo>
                    <a:pt x="1276350" y="6907072"/>
                  </a:lnTo>
                  <a:cubicBezTo>
                    <a:pt x="1276350" y="7082332"/>
                    <a:pt x="1418590" y="7224572"/>
                    <a:pt x="1593850" y="7224572"/>
                  </a:cubicBezTo>
                  <a:cubicBezTo>
                    <a:pt x="1769110" y="7224572"/>
                    <a:pt x="1911350" y="7082332"/>
                    <a:pt x="1911350" y="6907072"/>
                  </a:cubicBezTo>
                  <a:cubicBezTo>
                    <a:pt x="1911350" y="7082332"/>
                    <a:pt x="2053590" y="7224572"/>
                    <a:pt x="2228850" y="7224572"/>
                  </a:cubicBezTo>
                  <a:cubicBezTo>
                    <a:pt x="2404110" y="7224572"/>
                    <a:pt x="2546350" y="7082332"/>
                    <a:pt x="2546350" y="6907072"/>
                  </a:cubicBezTo>
                  <a:lnTo>
                    <a:pt x="2546350" y="6898182"/>
                  </a:lnTo>
                  <a:lnTo>
                    <a:pt x="2546350" y="6907072"/>
                  </a:lnTo>
                  <a:cubicBezTo>
                    <a:pt x="2546350" y="7082332"/>
                    <a:pt x="2688590" y="7224572"/>
                    <a:pt x="2863850" y="7224572"/>
                  </a:cubicBezTo>
                  <a:cubicBezTo>
                    <a:pt x="3039110" y="7224572"/>
                    <a:pt x="3181350" y="7082332"/>
                    <a:pt x="3181350" y="6907072"/>
                  </a:cubicBezTo>
                  <a:cubicBezTo>
                    <a:pt x="3181350" y="7082332"/>
                    <a:pt x="3323590" y="7224572"/>
                    <a:pt x="3498850" y="7224572"/>
                  </a:cubicBezTo>
                  <a:cubicBezTo>
                    <a:pt x="3674110" y="7224572"/>
                    <a:pt x="3816350" y="7082332"/>
                    <a:pt x="3816350" y="6907072"/>
                  </a:cubicBezTo>
                  <a:lnTo>
                    <a:pt x="3816350" y="6898182"/>
                  </a:lnTo>
                  <a:lnTo>
                    <a:pt x="3816350" y="6907072"/>
                  </a:lnTo>
                  <a:cubicBezTo>
                    <a:pt x="3816350" y="7082332"/>
                    <a:pt x="3958590" y="7224572"/>
                    <a:pt x="4133850" y="7224572"/>
                  </a:cubicBezTo>
                  <a:cubicBezTo>
                    <a:pt x="4309110" y="7224572"/>
                    <a:pt x="4451350" y="7082332"/>
                    <a:pt x="4451350" y="6907072"/>
                  </a:cubicBezTo>
                  <a:lnTo>
                    <a:pt x="4451350" y="6898182"/>
                  </a:lnTo>
                  <a:lnTo>
                    <a:pt x="4451350" y="6907072"/>
                  </a:lnTo>
                  <a:cubicBezTo>
                    <a:pt x="4451350" y="7082332"/>
                    <a:pt x="4593590" y="7224572"/>
                    <a:pt x="4768850" y="7224572"/>
                  </a:cubicBezTo>
                  <a:cubicBezTo>
                    <a:pt x="4933950" y="7224572"/>
                    <a:pt x="5069840" y="7097572"/>
                    <a:pt x="5085080" y="6936282"/>
                  </a:cubicBezTo>
                  <a:lnTo>
                    <a:pt x="5087620" y="6936282"/>
                  </a:lnTo>
                  <a:cubicBezTo>
                    <a:pt x="5102860" y="7097572"/>
                    <a:pt x="5238750" y="7224572"/>
                    <a:pt x="5403850" y="7224572"/>
                  </a:cubicBezTo>
                  <a:cubicBezTo>
                    <a:pt x="5579110" y="7224572"/>
                    <a:pt x="5721350" y="7082332"/>
                    <a:pt x="5721350" y="6907072"/>
                  </a:cubicBezTo>
                  <a:cubicBezTo>
                    <a:pt x="5721350" y="7082332"/>
                    <a:pt x="5863590" y="7224572"/>
                    <a:pt x="6038850" y="7224572"/>
                  </a:cubicBezTo>
                  <a:cubicBezTo>
                    <a:pt x="6214110" y="7224572"/>
                    <a:pt x="6356350" y="7082332"/>
                    <a:pt x="6356350" y="6907072"/>
                  </a:cubicBezTo>
                  <a:cubicBezTo>
                    <a:pt x="6356350" y="7082332"/>
                    <a:pt x="6498590" y="7224572"/>
                    <a:pt x="6673850" y="7224572"/>
                  </a:cubicBezTo>
                  <a:cubicBezTo>
                    <a:pt x="6849110" y="7224572"/>
                    <a:pt x="6991350" y="7082332"/>
                    <a:pt x="6991350" y="6907072"/>
                  </a:cubicBezTo>
                  <a:cubicBezTo>
                    <a:pt x="6991350" y="7082332"/>
                    <a:pt x="7133590" y="7224572"/>
                    <a:pt x="7308850" y="7224572"/>
                  </a:cubicBezTo>
                  <a:cubicBezTo>
                    <a:pt x="7484110" y="7224572"/>
                    <a:pt x="7626350" y="7082332"/>
                    <a:pt x="7626350" y="6907072"/>
                  </a:cubicBezTo>
                  <a:cubicBezTo>
                    <a:pt x="7626350" y="7082332"/>
                    <a:pt x="7768590" y="7224572"/>
                    <a:pt x="7943850" y="7224572"/>
                  </a:cubicBezTo>
                  <a:cubicBezTo>
                    <a:pt x="8119110" y="7224572"/>
                    <a:pt x="8261350" y="7082332"/>
                    <a:pt x="8261350" y="6907072"/>
                  </a:cubicBezTo>
                  <a:cubicBezTo>
                    <a:pt x="8261350" y="7082332"/>
                    <a:pt x="8403590" y="7224572"/>
                    <a:pt x="8578850" y="7224572"/>
                  </a:cubicBezTo>
                  <a:cubicBezTo>
                    <a:pt x="8754110" y="7224572"/>
                    <a:pt x="8896350" y="7082332"/>
                    <a:pt x="8896350" y="6907072"/>
                  </a:cubicBezTo>
                  <a:cubicBezTo>
                    <a:pt x="8896350" y="7082332"/>
                    <a:pt x="9038590" y="7224572"/>
                    <a:pt x="9213850" y="7224572"/>
                  </a:cubicBezTo>
                  <a:cubicBezTo>
                    <a:pt x="9389110" y="7224572"/>
                    <a:pt x="9531350" y="7082332"/>
                    <a:pt x="9531350" y="6907072"/>
                  </a:cubicBezTo>
                  <a:cubicBezTo>
                    <a:pt x="9531350" y="7082332"/>
                    <a:pt x="9673590" y="7224572"/>
                    <a:pt x="9848850" y="7224572"/>
                  </a:cubicBezTo>
                  <a:cubicBezTo>
                    <a:pt x="10024110" y="7224572"/>
                    <a:pt x="10166350" y="7082332"/>
                    <a:pt x="10166350" y="6907072"/>
                  </a:cubicBezTo>
                  <a:lnTo>
                    <a:pt x="10166350" y="6446062"/>
                  </a:lnTo>
                  <a:close/>
                  <a:moveTo>
                    <a:pt x="641350" y="6907072"/>
                  </a:moveTo>
                  <a:lnTo>
                    <a:pt x="641350" y="6899451"/>
                  </a:lnTo>
                  <a:lnTo>
                    <a:pt x="641350" y="6907072"/>
                  </a:lnTo>
                  <a:close/>
                  <a:moveTo>
                    <a:pt x="1910080" y="6907072"/>
                  </a:moveTo>
                  <a:lnTo>
                    <a:pt x="1910080" y="6899451"/>
                  </a:lnTo>
                  <a:lnTo>
                    <a:pt x="1910080" y="6907072"/>
                  </a:lnTo>
                  <a:close/>
                  <a:moveTo>
                    <a:pt x="3178810" y="6907072"/>
                  </a:moveTo>
                  <a:lnTo>
                    <a:pt x="3178810" y="6899451"/>
                  </a:lnTo>
                  <a:lnTo>
                    <a:pt x="3178810" y="6907072"/>
                  </a:lnTo>
                  <a:close/>
                  <a:moveTo>
                    <a:pt x="5717540" y="6907072"/>
                  </a:moveTo>
                  <a:lnTo>
                    <a:pt x="5717540" y="6899451"/>
                  </a:lnTo>
                  <a:lnTo>
                    <a:pt x="5717540" y="6907072"/>
                  </a:lnTo>
                  <a:close/>
                  <a:moveTo>
                    <a:pt x="6352540" y="6907072"/>
                  </a:moveTo>
                  <a:lnTo>
                    <a:pt x="6352540" y="6899451"/>
                  </a:lnTo>
                  <a:lnTo>
                    <a:pt x="6352540" y="6907072"/>
                  </a:lnTo>
                  <a:close/>
                  <a:moveTo>
                    <a:pt x="6986270" y="6907072"/>
                  </a:moveTo>
                  <a:lnTo>
                    <a:pt x="6986270" y="6899451"/>
                  </a:lnTo>
                  <a:cubicBezTo>
                    <a:pt x="6987540" y="6901991"/>
                    <a:pt x="6986270" y="6904532"/>
                    <a:pt x="6986270" y="6907072"/>
                  </a:cubicBezTo>
                  <a:close/>
                  <a:moveTo>
                    <a:pt x="7621270" y="6907072"/>
                  </a:moveTo>
                  <a:lnTo>
                    <a:pt x="7621270" y="6899451"/>
                  </a:lnTo>
                  <a:lnTo>
                    <a:pt x="7621270" y="6907072"/>
                  </a:lnTo>
                  <a:close/>
                  <a:moveTo>
                    <a:pt x="8256270" y="6907072"/>
                  </a:moveTo>
                  <a:lnTo>
                    <a:pt x="8256270" y="6899451"/>
                  </a:lnTo>
                  <a:lnTo>
                    <a:pt x="8256270" y="6907072"/>
                  </a:lnTo>
                  <a:close/>
                  <a:moveTo>
                    <a:pt x="8890000" y="6907072"/>
                  </a:moveTo>
                  <a:lnTo>
                    <a:pt x="8890000" y="6899451"/>
                  </a:lnTo>
                  <a:cubicBezTo>
                    <a:pt x="8891270" y="6901991"/>
                    <a:pt x="8890000" y="6904532"/>
                    <a:pt x="8890000" y="6907072"/>
                  </a:cubicBezTo>
                  <a:close/>
                  <a:moveTo>
                    <a:pt x="9525000" y="6907072"/>
                  </a:moveTo>
                  <a:lnTo>
                    <a:pt x="9525000" y="6899451"/>
                  </a:lnTo>
                  <a:lnTo>
                    <a:pt x="9525000" y="69070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n-NO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1634228" y="2215719"/>
            <a:ext cx="1344144" cy="1373328"/>
          </a:xfrm>
          <a:custGeom>
            <a:avLst/>
            <a:gdLst/>
            <a:ahLst/>
            <a:cxnLst/>
            <a:rect l="l" t="t" r="r" b="b"/>
            <a:pathLst>
              <a:path w="1344144" h="1373328">
                <a:moveTo>
                  <a:pt x="0" y="0"/>
                </a:moveTo>
                <a:lnTo>
                  <a:pt x="1344144" y="0"/>
                </a:lnTo>
                <a:lnTo>
                  <a:pt x="1344144" y="1373328"/>
                </a:lnTo>
                <a:lnTo>
                  <a:pt x="0" y="13733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1" name="Freeform 11"/>
          <p:cNvSpPr/>
          <p:nvPr/>
        </p:nvSpPr>
        <p:spPr>
          <a:xfrm>
            <a:off x="14797328" y="7385815"/>
            <a:ext cx="3490672" cy="2901185"/>
          </a:xfrm>
          <a:custGeom>
            <a:avLst/>
            <a:gdLst/>
            <a:ahLst/>
            <a:cxnLst/>
            <a:rect l="l" t="t" r="r" b="b"/>
            <a:pathLst>
              <a:path w="3490672" h="2901185">
                <a:moveTo>
                  <a:pt x="0" y="0"/>
                </a:moveTo>
                <a:lnTo>
                  <a:pt x="3490672" y="0"/>
                </a:lnTo>
                <a:lnTo>
                  <a:pt x="3490672" y="2901185"/>
                </a:lnTo>
                <a:lnTo>
                  <a:pt x="0" y="29011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45192" b="-75131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2" name="Freeform 12"/>
          <p:cNvSpPr/>
          <p:nvPr/>
        </p:nvSpPr>
        <p:spPr>
          <a:xfrm flipH="1">
            <a:off x="0" y="7385815"/>
            <a:ext cx="3490672" cy="2901185"/>
          </a:xfrm>
          <a:custGeom>
            <a:avLst/>
            <a:gdLst/>
            <a:ahLst/>
            <a:cxnLst/>
            <a:rect l="l" t="t" r="r" b="b"/>
            <a:pathLst>
              <a:path w="3490672" h="2901185">
                <a:moveTo>
                  <a:pt x="3490672" y="0"/>
                </a:moveTo>
                <a:lnTo>
                  <a:pt x="0" y="0"/>
                </a:lnTo>
                <a:lnTo>
                  <a:pt x="0" y="2901185"/>
                </a:lnTo>
                <a:lnTo>
                  <a:pt x="3490672" y="2901185"/>
                </a:lnTo>
                <a:lnTo>
                  <a:pt x="3490672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45192" b="-75131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3" name="Freeform 13"/>
          <p:cNvSpPr/>
          <p:nvPr/>
        </p:nvSpPr>
        <p:spPr>
          <a:xfrm>
            <a:off x="16946622" y="5458505"/>
            <a:ext cx="1341378" cy="2587803"/>
          </a:xfrm>
          <a:custGeom>
            <a:avLst/>
            <a:gdLst/>
            <a:ahLst/>
            <a:cxnLst/>
            <a:rect l="l" t="t" r="r" b="b"/>
            <a:pathLst>
              <a:path w="1341378" h="2587803">
                <a:moveTo>
                  <a:pt x="0" y="0"/>
                </a:moveTo>
                <a:lnTo>
                  <a:pt x="1341378" y="0"/>
                </a:lnTo>
                <a:lnTo>
                  <a:pt x="1341378" y="2587803"/>
                </a:lnTo>
                <a:lnTo>
                  <a:pt x="0" y="258780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r="-91795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4" name="Freeform 14"/>
          <p:cNvSpPr/>
          <p:nvPr/>
        </p:nvSpPr>
        <p:spPr>
          <a:xfrm flipH="1">
            <a:off x="0" y="5458505"/>
            <a:ext cx="1341378" cy="2587803"/>
          </a:xfrm>
          <a:custGeom>
            <a:avLst/>
            <a:gdLst/>
            <a:ahLst/>
            <a:cxnLst/>
            <a:rect l="l" t="t" r="r" b="b"/>
            <a:pathLst>
              <a:path w="1341378" h="2587803">
                <a:moveTo>
                  <a:pt x="1341378" y="0"/>
                </a:moveTo>
                <a:lnTo>
                  <a:pt x="0" y="0"/>
                </a:lnTo>
                <a:lnTo>
                  <a:pt x="0" y="2587803"/>
                </a:lnTo>
                <a:lnTo>
                  <a:pt x="1341378" y="2587803"/>
                </a:lnTo>
                <a:lnTo>
                  <a:pt x="134137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r="-91795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5" name="Freeform 15"/>
          <p:cNvSpPr/>
          <p:nvPr/>
        </p:nvSpPr>
        <p:spPr>
          <a:xfrm>
            <a:off x="15703935" y="5393475"/>
            <a:ext cx="1069937" cy="1066371"/>
          </a:xfrm>
          <a:custGeom>
            <a:avLst/>
            <a:gdLst/>
            <a:ahLst/>
            <a:cxnLst/>
            <a:rect l="l" t="t" r="r" b="b"/>
            <a:pathLst>
              <a:path w="1069937" h="1066371">
                <a:moveTo>
                  <a:pt x="0" y="0"/>
                </a:moveTo>
                <a:lnTo>
                  <a:pt x="1069937" y="0"/>
                </a:lnTo>
                <a:lnTo>
                  <a:pt x="1069937" y="1066371"/>
                </a:lnTo>
                <a:lnTo>
                  <a:pt x="0" y="106637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6" name="Freeform 16"/>
          <p:cNvSpPr/>
          <p:nvPr/>
        </p:nvSpPr>
        <p:spPr>
          <a:xfrm>
            <a:off x="1514128" y="5393475"/>
            <a:ext cx="1069937" cy="1066371"/>
          </a:xfrm>
          <a:custGeom>
            <a:avLst/>
            <a:gdLst/>
            <a:ahLst/>
            <a:cxnLst/>
            <a:rect l="l" t="t" r="r" b="b"/>
            <a:pathLst>
              <a:path w="1069937" h="1066371">
                <a:moveTo>
                  <a:pt x="0" y="0"/>
                </a:moveTo>
                <a:lnTo>
                  <a:pt x="1069937" y="0"/>
                </a:lnTo>
                <a:lnTo>
                  <a:pt x="1069937" y="1066371"/>
                </a:lnTo>
                <a:lnTo>
                  <a:pt x="0" y="106637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7" name="Freeform 17"/>
          <p:cNvSpPr/>
          <p:nvPr/>
        </p:nvSpPr>
        <p:spPr>
          <a:xfrm>
            <a:off x="2966069" y="2732787"/>
            <a:ext cx="4898930" cy="7295146"/>
          </a:xfrm>
          <a:custGeom>
            <a:avLst/>
            <a:gdLst/>
            <a:ahLst/>
            <a:cxnLst/>
            <a:rect l="l" t="t" r="r" b="b"/>
            <a:pathLst>
              <a:path w="4898930" h="7295146">
                <a:moveTo>
                  <a:pt x="0" y="0"/>
                </a:moveTo>
                <a:lnTo>
                  <a:pt x="4898930" y="0"/>
                </a:lnTo>
                <a:lnTo>
                  <a:pt x="4898930" y="7295147"/>
                </a:lnTo>
                <a:lnTo>
                  <a:pt x="0" y="729514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8" name="TextBox 18"/>
          <p:cNvSpPr txBox="1"/>
          <p:nvPr/>
        </p:nvSpPr>
        <p:spPr>
          <a:xfrm>
            <a:off x="1904405" y="144000"/>
            <a:ext cx="14479189" cy="2089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dirty="0">
                <a:solidFill>
                  <a:srgbClr val="62A4B0"/>
                </a:solidFill>
                <a:latin typeface="Archivo Black"/>
                <a:ea typeface="Archivo Black"/>
                <a:cs typeface="Archivo Black"/>
                <a:sym typeface="Archivo Black"/>
              </a:rPr>
              <a:t>TAPAR</a:t>
            </a:r>
            <a:r>
              <a:rPr lang="en-US" sz="8000" dirty="0">
                <a:solidFill>
                  <a:srgbClr val="F7931E"/>
                </a:solidFill>
                <a:latin typeface="Archivo Black"/>
                <a:ea typeface="Archivo Black"/>
                <a:cs typeface="Archivo Black"/>
                <a:sym typeface="Archivo Black"/>
              </a:rPr>
              <a:t> AV </a:t>
            </a:r>
          </a:p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8000" dirty="0">
                <a:solidFill>
                  <a:srgbClr val="F7931E"/>
                </a:solidFill>
                <a:latin typeface="Archivo Black"/>
                <a:ea typeface="Archivo Black"/>
                <a:cs typeface="Archivo Black"/>
                <a:sym typeface="Archivo Black"/>
              </a:rPr>
              <a:t>MARTINE GRANDE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583257" y="3797986"/>
            <a:ext cx="5446085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00"/>
              </a:lnSpc>
              <a:spcBef>
                <a:spcPct val="0"/>
              </a:spcBef>
            </a:pPr>
            <a:r>
              <a:rPr lang="en-US" sz="4500" spc="225" dirty="0">
                <a:solidFill>
                  <a:srgbClr val="7D901A"/>
                </a:solidFill>
                <a:latin typeface="Archivo Black"/>
                <a:ea typeface="Archivo Black"/>
                <a:cs typeface="Archivo Black"/>
                <a:sym typeface="Archivo Black"/>
              </a:rPr>
              <a:t>ETTER LESING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842606" y="4526087"/>
            <a:ext cx="4940623" cy="49580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nn-NO" sz="2799" dirty="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Kvifor kan det vere vanskeleg å tape?</a:t>
            </a:r>
          </a:p>
          <a:p>
            <a:pPr algn="ctr">
              <a:lnSpc>
                <a:spcPts val="3919"/>
              </a:lnSpc>
            </a:pPr>
            <a:endParaRPr lang="nn-NO" sz="2799" dirty="0">
              <a:solidFill>
                <a:srgbClr val="A6A6A6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3919"/>
              </a:lnSpc>
            </a:pPr>
            <a:r>
              <a:rPr lang="nn-NO" sz="2799" dirty="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 Må du kome først for å vinne? Kvifor? </a:t>
            </a:r>
          </a:p>
          <a:p>
            <a:pPr algn="ctr">
              <a:lnSpc>
                <a:spcPts val="3919"/>
              </a:lnSpc>
            </a:pPr>
            <a:endParaRPr lang="nn-NO" sz="2799" dirty="0">
              <a:solidFill>
                <a:srgbClr val="A6A6A6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3919"/>
              </a:lnSpc>
            </a:pPr>
            <a:r>
              <a:rPr lang="nn-NO" sz="2799" dirty="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Kan ein tapar vinne? Kvifor? </a:t>
            </a:r>
          </a:p>
          <a:p>
            <a:pPr algn="ctr">
              <a:lnSpc>
                <a:spcPts val="3919"/>
              </a:lnSpc>
            </a:pPr>
            <a:endParaRPr lang="nn-NO" sz="2799" dirty="0">
              <a:solidFill>
                <a:srgbClr val="A6A6A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0" algn="ctr">
              <a:lnSpc>
                <a:spcPts val="3919"/>
              </a:lnSpc>
              <a:spcBef>
                <a:spcPct val="0"/>
              </a:spcBef>
            </a:pPr>
            <a:r>
              <a:rPr lang="nn-NO" sz="2799" dirty="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Kan du fortelje om ein gong du tapte?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31850" y="-3855391"/>
            <a:ext cx="14812968" cy="9388501"/>
          </a:xfrm>
          <a:custGeom>
            <a:avLst/>
            <a:gdLst/>
            <a:ahLst/>
            <a:cxnLst/>
            <a:rect l="l" t="t" r="r" b="b"/>
            <a:pathLst>
              <a:path w="14812968" h="9388501">
                <a:moveTo>
                  <a:pt x="0" y="0"/>
                </a:moveTo>
                <a:lnTo>
                  <a:pt x="14812968" y="0"/>
                </a:lnTo>
                <a:lnTo>
                  <a:pt x="14812968" y="9388501"/>
                </a:lnTo>
                <a:lnTo>
                  <a:pt x="0" y="93885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2368" b="-45408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3" name="Freeform 3"/>
          <p:cNvSpPr/>
          <p:nvPr/>
        </p:nvSpPr>
        <p:spPr>
          <a:xfrm rot="-5400000">
            <a:off x="15553094" y="8153238"/>
            <a:ext cx="4420247" cy="2210124"/>
          </a:xfrm>
          <a:custGeom>
            <a:avLst/>
            <a:gdLst/>
            <a:ahLst/>
            <a:cxnLst/>
            <a:rect l="l" t="t" r="r" b="b"/>
            <a:pathLst>
              <a:path w="4420247" h="2210124">
                <a:moveTo>
                  <a:pt x="0" y="0"/>
                </a:moveTo>
                <a:lnTo>
                  <a:pt x="4420248" y="0"/>
                </a:lnTo>
                <a:lnTo>
                  <a:pt x="4420248" y="2210124"/>
                </a:lnTo>
                <a:lnTo>
                  <a:pt x="0" y="22101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4" name="Freeform 4"/>
          <p:cNvSpPr/>
          <p:nvPr/>
        </p:nvSpPr>
        <p:spPr>
          <a:xfrm rot="5400000">
            <a:off x="-1685342" y="8153238"/>
            <a:ext cx="4420247" cy="2210124"/>
          </a:xfrm>
          <a:custGeom>
            <a:avLst/>
            <a:gdLst/>
            <a:ahLst/>
            <a:cxnLst/>
            <a:rect l="l" t="t" r="r" b="b"/>
            <a:pathLst>
              <a:path w="4420247" h="2210124">
                <a:moveTo>
                  <a:pt x="0" y="0"/>
                </a:moveTo>
                <a:lnTo>
                  <a:pt x="4420248" y="0"/>
                </a:lnTo>
                <a:lnTo>
                  <a:pt x="4420248" y="2210124"/>
                </a:lnTo>
                <a:lnTo>
                  <a:pt x="0" y="22101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grpSp>
        <p:nvGrpSpPr>
          <p:cNvPr id="5" name="Group 5"/>
          <p:cNvGrpSpPr/>
          <p:nvPr/>
        </p:nvGrpSpPr>
        <p:grpSpPr>
          <a:xfrm>
            <a:off x="6552864" y="3352912"/>
            <a:ext cx="5170939" cy="6559545"/>
            <a:chOff x="0" y="0"/>
            <a:chExt cx="10153650" cy="12880316"/>
          </a:xfrm>
        </p:grpSpPr>
        <p:sp>
          <p:nvSpPr>
            <p:cNvPr id="6" name="Freeform 6"/>
            <p:cNvSpPr/>
            <p:nvPr/>
          </p:nvSpPr>
          <p:spPr>
            <a:xfrm>
              <a:off x="-6350" y="36830"/>
              <a:ext cx="10166350" cy="12801576"/>
            </a:xfrm>
            <a:custGeom>
              <a:avLst/>
              <a:gdLst/>
              <a:ahLst/>
              <a:cxnLst/>
              <a:rect l="l" t="t" r="r" b="b"/>
              <a:pathLst>
                <a:path w="10166350" h="12801576">
                  <a:moveTo>
                    <a:pt x="10158730" y="12023066"/>
                  </a:moveTo>
                  <a:lnTo>
                    <a:pt x="10158730" y="317500"/>
                  </a:lnTo>
                  <a:cubicBezTo>
                    <a:pt x="10158730" y="142240"/>
                    <a:pt x="10016490" y="0"/>
                    <a:pt x="9841230" y="0"/>
                  </a:cubicBezTo>
                  <a:cubicBezTo>
                    <a:pt x="9665970" y="0"/>
                    <a:pt x="9523730" y="142240"/>
                    <a:pt x="9523730" y="317500"/>
                  </a:cubicBezTo>
                  <a:lnTo>
                    <a:pt x="9523730" y="328930"/>
                  </a:lnTo>
                  <a:lnTo>
                    <a:pt x="9523730" y="317500"/>
                  </a:lnTo>
                  <a:cubicBezTo>
                    <a:pt x="9523730" y="142240"/>
                    <a:pt x="9381490" y="0"/>
                    <a:pt x="9206230" y="0"/>
                  </a:cubicBezTo>
                  <a:cubicBezTo>
                    <a:pt x="9030970" y="0"/>
                    <a:pt x="8888730" y="142240"/>
                    <a:pt x="8888730" y="317500"/>
                  </a:cubicBezTo>
                  <a:lnTo>
                    <a:pt x="8888730" y="328930"/>
                  </a:lnTo>
                  <a:lnTo>
                    <a:pt x="8888730" y="317500"/>
                  </a:lnTo>
                  <a:cubicBezTo>
                    <a:pt x="8888730" y="142240"/>
                    <a:pt x="8746490" y="0"/>
                    <a:pt x="8571230" y="0"/>
                  </a:cubicBezTo>
                  <a:cubicBezTo>
                    <a:pt x="8395970" y="0"/>
                    <a:pt x="8253730" y="142240"/>
                    <a:pt x="8253730" y="317500"/>
                  </a:cubicBezTo>
                  <a:lnTo>
                    <a:pt x="8253730" y="328930"/>
                  </a:lnTo>
                  <a:lnTo>
                    <a:pt x="8253730" y="317500"/>
                  </a:lnTo>
                  <a:cubicBezTo>
                    <a:pt x="8253730" y="142240"/>
                    <a:pt x="8111490" y="0"/>
                    <a:pt x="7936230" y="0"/>
                  </a:cubicBezTo>
                  <a:cubicBezTo>
                    <a:pt x="7760970" y="0"/>
                    <a:pt x="7618730" y="142240"/>
                    <a:pt x="7618730" y="317500"/>
                  </a:cubicBezTo>
                  <a:lnTo>
                    <a:pt x="7618730" y="328930"/>
                  </a:lnTo>
                  <a:lnTo>
                    <a:pt x="7618730" y="317500"/>
                  </a:lnTo>
                  <a:cubicBezTo>
                    <a:pt x="7618730" y="142240"/>
                    <a:pt x="7476490" y="0"/>
                    <a:pt x="7301230" y="0"/>
                  </a:cubicBezTo>
                  <a:cubicBezTo>
                    <a:pt x="7125970" y="0"/>
                    <a:pt x="6983730" y="142240"/>
                    <a:pt x="6983730" y="317500"/>
                  </a:cubicBezTo>
                  <a:lnTo>
                    <a:pt x="6983730" y="328930"/>
                  </a:lnTo>
                  <a:lnTo>
                    <a:pt x="6983730" y="317500"/>
                  </a:lnTo>
                  <a:cubicBezTo>
                    <a:pt x="6983730" y="142240"/>
                    <a:pt x="6841490" y="0"/>
                    <a:pt x="6666230" y="0"/>
                  </a:cubicBezTo>
                  <a:cubicBezTo>
                    <a:pt x="6490970" y="0"/>
                    <a:pt x="6348730" y="142240"/>
                    <a:pt x="6348730" y="317500"/>
                  </a:cubicBezTo>
                  <a:lnTo>
                    <a:pt x="6348730" y="328930"/>
                  </a:lnTo>
                  <a:lnTo>
                    <a:pt x="6348730" y="317500"/>
                  </a:lnTo>
                  <a:cubicBezTo>
                    <a:pt x="6348730" y="142240"/>
                    <a:pt x="6206490" y="0"/>
                    <a:pt x="6031230" y="0"/>
                  </a:cubicBezTo>
                  <a:cubicBezTo>
                    <a:pt x="5855970" y="0"/>
                    <a:pt x="5713730" y="142240"/>
                    <a:pt x="5713730" y="317500"/>
                  </a:cubicBezTo>
                  <a:lnTo>
                    <a:pt x="5713730" y="328930"/>
                  </a:lnTo>
                  <a:lnTo>
                    <a:pt x="5713730" y="317500"/>
                  </a:lnTo>
                  <a:cubicBezTo>
                    <a:pt x="5713730" y="142240"/>
                    <a:pt x="5571490" y="0"/>
                    <a:pt x="5396230" y="0"/>
                  </a:cubicBezTo>
                  <a:cubicBezTo>
                    <a:pt x="5236210" y="0"/>
                    <a:pt x="5104130" y="118110"/>
                    <a:pt x="5082540" y="273050"/>
                  </a:cubicBezTo>
                  <a:lnTo>
                    <a:pt x="5076190" y="273050"/>
                  </a:lnTo>
                  <a:cubicBezTo>
                    <a:pt x="5054600" y="119380"/>
                    <a:pt x="4922520" y="0"/>
                    <a:pt x="4762500" y="0"/>
                  </a:cubicBezTo>
                  <a:cubicBezTo>
                    <a:pt x="4587240" y="0"/>
                    <a:pt x="4445000" y="142240"/>
                    <a:pt x="4445000" y="317500"/>
                  </a:cubicBezTo>
                  <a:lnTo>
                    <a:pt x="4445000" y="328930"/>
                  </a:lnTo>
                  <a:lnTo>
                    <a:pt x="4445000" y="317500"/>
                  </a:lnTo>
                  <a:cubicBezTo>
                    <a:pt x="4445000" y="142240"/>
                    <a:pt x="4302760" y="0"/>
                    <a:pt x="4127500" y="0"/>
                  </a:cubicBezTo>
                  <a:cubicBezTo>
                    <a:pt x="3952240" y="0"/>
                    <a:pt x="3810000" y="142240"/>
                    <a:pt x="3810000" y="317500"/>
                  </a:cubicBezTo>
                  <a:lnTo>
                    <a:pt x="3810000" y="328930"/>
                  </a:lnTo>
                  <a:lnTo>
                    <a:pt x="3810000" y="317500"/>
                  </a:lnTo>
                  <a:cubicBezTo>
                    <a:pt x="3810000" y="142240"/>
                    <a:pt x="3667760" y="0"/>
                    <a:pt x="3492500" y="0"/>
                  </a:cubicBezTo>
                  <a:cubicBezTo>
                    <a:pt x="3317240" y="0"/>
                    <a:pt x="3175000" y="142240"/>
                    <a:pt x="3175000" y="317500"/>
                  </a:cubicBezTo>
                  <a:lnTo>
                    <a:pt x="3175000" y="328930"/>
                  </a:lnTo>
                  <a:lnTo>
                    <a:pt x="3175000" y="317500"/>
                  </a:lnTo>
                  <a:cubicBezTo>
                    <a:pt x="3175000" y="142240"/>
                    <a:pt x="3032760" y="0"/>
                    <a:pt x="2857500" y="0"/>
                  </a:cubicBezTo>
                  <a:cubicBezTo>
                    <a:pt x="2682240" y="0"/>
                    <a:pt x="2540000" y="142240"/>
                    <a:pt x="2540000" y="317500"/>
                  </a:cubicBezTo>
                  <a:lnTo>
                    <a:pt x="2540000" y="328930"/>
                  </a:lnTo>
                  <a:lnTo>
                    <a:pt x="2540000" y="317500"/>
                  </a:lnTo>
                  <a:cubicBezTo>
                    <a:pt x="2540000" y="142240"/>
                    <a:pt x="2397760" y="0"/>
                    <a:pt x="2222500" y="0"/>
                  </a:cubicBezTo>
                  <a:cubicBezTo>
                    <a:pt x="2047240" y="0"/>
                    <a:pt x="1905000" y="142240"/>
                    <a:pt x="1905000" y="317500"/>
                  </a:cubicBezTo>
                  <a:lnTo>
                    <a:pt x="1905000" y="328930"/>
                  </a:lnTo>
                  <a:lnTo>
                    <a:pt x="1905000" y="317500"/>
                  </a:lnTo>
                  <a:cubicBezTo>
                    <a:pt x="1905000" y="142240"/>
                    <a:pt x="1762760" y="0"/>
                    <a:pt x="1587500" y="0"/>
                  </a:cubicBezTo>
                  <a:cubicBezTo>
                    <a:pt x="1412240" y="0"/>
                    <a:pt x="1270000" y="142240"/>
                    <a:pt x="1270000" y="317500"/>
                  </a:cubicBezTo>
                  <a:lnTo>
                    <a:pt x="1270000" y="328930"/>
                  </a:lnTo>
                  <a:lnTo>
                    <a:pt x="1270000" y="317500"/>
                  </a:lnTo>
                  <a:cubicBezTo>
                    <a:pt x="1270000" y="142240"/>
                    <a:pt x="1127760" y="0"/>
                    <a:pt x="952500" y="0"/>
                  </a:cubicBezTo>
                  <a:cubicBezTo>
                    <a:pt x="777240" y="0"/>
                    <a:pt x="635000" y="142240"/>
                    <a:pt x="635000" y="317500"/>
                  </a:cubicBezTo>
                  <a:lnTo>
                    <a:pt x="635000" y="328930"/>
                  </a:lnTo>
                  <a:lnTo>
                    <a:pt x="635000" y="317500"/>
                  </a:lnTo>
                  <a:cubicBezTo>
                    <a:pt x="635000" y="142240"/>
                    <a:pt x="492760" y="0"/>
                    <a:pt x="317500" y="0"/>
                  </a:cubicBezTo>
                  <a:cubicBezTo>
                    <a:pt x="142240" y="0"/>
                    <a:pt x="0" y="142240"/>
                    <a:pt x="0" y="317500"/>
                  </a:cubicBezTo>
                  <a:cubicBezTo>
                    <a:pt x="0" y="327660"/>
                    <a:pt x="0" y="337820"/>
                    <a:pt x="1270" y="349250"/>
                  </a:cubicBezTo>
                  <a:lnTo>
                    <a:pt x="1270" y="12453596"/>
                  </a:lnTo>
                  <a:cubicBezTo>
                    <a:pt x="6350" y="12463756"/>
                    <a:pt x="6350" y="12473916"/>
                    <a:pt x="6350" y="12484076"/>
                  </a:cubicBezTo>
                  <a:cubicBezTo>
                    <a:pt x="6350" y="12659336"/>
                    <a:pt x="148590" y="12801576"/>
                    <a:pt x="323850" y="12801576"/>
                  </a:cubicBezTo>
                  <a:cubicBezTo>
                    <a:pt x="499110" y="12801576"/>
                    <a:pt x="641350" y="12659336"/>
                    <a:pt x="641350" y="12484076"/>
                  </a:cubicBezTo>
                  <a:cubicBezTo>
                    <a:pt x="641350" y="12659336"/>
                    <a:pt x="783590" y="12801576"/>
                    <a:pt x="958850" y="12801576"/>
                  </a:cubicBezTo>
                  <a:cubicBezTo>
                    <a:pt x="1134110" y="12801576"/>
                    <a:pt x="1276350" y="12659336"/>
                    <a:pt x="1276350" y="12484076"/>
                  </a:cubicBezTo>
                  <a:lnTo>
                    <a:pt x="1276350" y="12475186"/>
                  </a:lnTo>
                  <a:lnTo>
                    <a:pt x="1276350" y="12484076"/>
                  </a:lnTo>
                  <a:cubicBezTo>
                    <a:pt x="1276350" y="12659336"/>
                    <a:pt x="1418590" y="12801576"/>
                    <a:pt x="1593850" y="12801576"/>
                  </a:cubicBezTo>
                  <a:cubicBezTo>
                    <a:pt x="1769110" y="12801576"/>
                    <a:pt x="1911350" y="12659336"/>
                    <a:pt x="1911350" y="12484076"/>
                  </a:cubicBezTo>
                  <a:cubicBezTo>
                    <a:pt x="1911350" y="12659336"/>
                    <a:pt x="2053590" y="12801576"/>
                    <a:pt x="2228850" y="12801576"/>
                  </a:cubicBezTo>
                  <a:cubicBezTo>
                    <a:pt x="2404110" y="12801576"/>
                    <a:pt x="2546350" y="12659336"/>
                    <a:pt x="2546350" y="12484076"/>
                  </a:cubicBezTo>
                  <a:lnTo>
                    <a:pt x="2546350" y="12475186"/>
                  </a:lnTo>
                  <a:lnTo>
                    <a:pt x="2546350" y="12484076"/>
                  </a:lnTo>
                  <a:cubicBezTo>
                    <a:pt x="2546350" y="12659336"/>
                    <a:pt x="2688590" y="12801576"/>
                    <a:pt x="2863850" y="12801576"/>
                  </a:cubicBezTo>
                  <a:cubicBezTo>
                    <a:pt x="3039110" y="12801576"/>
                    <a:pt x="3181350" y="12659336"/>
                    <a:pt x="3181350" y="12484076"/>
                  </a:cubicBezTo>
                  <a:cubicBezTo>
                    <a:pt x="3181350" y="12659336"/>
                    <a:pt x="3323590" y="12801576"/>
                    <a:pt x="3498850" y="12801576"/>
                  </a:cubicBezTo>
                  <a:cubicBezTo>
                    <a:pt x="3674110" y="12801576"/>
                    <a:pt x="3816350" y="12659336"/>
                    <a:pt x="3816350" y="12484076"/>
                  </a:cubicBezTo>
                  <a:lnTo>
                    <a:pt x="3816350" y="12475186"/>
                  </a:lnTo>
                  <a:lnTo>
                    <a:pt x="3816350" y="12484076"/>
                  </a:lnTo>
                  <a:cubicBezTo>
                    <a:pt x="3816350" y="12659336"/>
                    <a:pt x="3958590" y="12801576"/>
                    <a:pt x="4133850" y="12801576"/>
                  </a:cubicBezTo>
                  <a:cubicBezTo>
                    <a:pt x="4309110" y="12801576"/>
                    <a:pt x="4451350" y="12659336"/>
                    <a:pt x="4451350" y="12484076"/>
                  </a:cubicBezTo>
                  <a:lnTo>
                    <a:pt x="4451350" y="12475186"/>
                  </a:lnTo>
                  <a:lnTo>
                    <a:pt x="4451350" y="12484076"/>
                  </a:lnTo>
                  <a:cubicBezTo>
                    <a:pt x="4451350" y="12659336"/>
                    <a:pt x="4593590" y="12801576"/>
                    <a:pt x="4768850" y="12801576"/>
                  </a:cubicBezTo>
                  <a:cubicBezTo>
                    <a:pt x="4933950" y="12801576"/>
                    <a:pt x="5069840" y="12674576"/>
                    <a:pt x="5085080" y="12513286"/>
                  </a:cubicBezTo>
                  <a:lnTo>
                    <a:pt x="5087620" y="12513286"/>
                  </a:lnTo>
                  <a:cubicBezTo>
                    <a:pt x="5102860" y="12674576"/>
                    <a:pt x="5238750" y="12801576"/>
                    <a:pt x="5403850" y="12801576"/>
                  </a:cubicBezTo>
                  <a:cubicBezTo>
                    <a:pt x="5579110" y="12801576"/>
                    <a:pt x="5721350" y="12659336"/>
                    <a:pt x="5721350" y="12484076"/>
                  </a:cubicBezTo>
                  <a:cubicBezTo>
                    <a:pt x="5721350" y="12659336"/>
                    <a:pt x="5863590" y="12801576"/>
                    <a:pt x="6038850" y="12801576"/>
                  </a:cubicBezTo>
                  <a:cubicBezTo>
                    <a:pt x="6214110" y="12801576"/>
                    <a:pt x="6356350" y="12659336"/>
                    <a:pt x="6356350" y="12484076"/>
                  </a:cubicBezTo>
                  <a:cubicBezTo>
                    <a:pt x="6356350" y="12659336"/>
                    <a:pt x="6498590" y="12801576"/>
                    <a:pt x="6673850" y="12801576"/>
                  </a:cubicBezTo>
                  <a:cubicBezTo>
                    <a:pt x="6849110" y="12801576"/>
                    <a:pt x="6991350" y="12659336"/>
                    <a:pt x="6991350" y="12484076"/>
                  </a:cubicBezTo>
                  <a:cubicBezTo>
                    <a:pt x="6991350" y="12659336"/>
                    <a:pt x="7133590" y="12801576"/>
                    <a:pt x="7308850" y="12801576"/>
                  </a:cubicBezTo>
                  <a:cubicBezTo>
                    <a:pt x="7484110" y="12801576"/>
                    <a:pt x="7626350" y="12659336"/>
                    <a:pt x="7626350" y="12484076"/>
                  </a:cubicBezTo>
                  <a:cubicBezTo>
                    <a:pt x="7626350" y="12659336"/>
                    <a:pt x="7768590" y="12801576"/>
                    <a:pt x="7943850" y="12801576"/>
                  </a:cubicBezTo>
                  <a:cubicBezTo>
                    <a:pt x="8119110" y="12801576"/>
                    <a:pt x="8261350" y="12659336"/>
                    <a:pt x="8261350" y="12484076"/>
                  </a:cubicBezTo>
                  <a:cubicBezTo>
                    <a:pt x="8261350" y="12659336"/>
                    <a:pt x="8403590" y="12801576"/>
                    <a:pt x="8578850" y="12801576"/>
                  </a:cubicBezTo>
                  <a:cubicBezTo>
                    <a:pt x="8754110" y="12801576"/>
                    <a:pt x="8896350" y="12659336"/>
                    <a:pt x="8896350" y="12484076"/>
                  </a:cubicBezTo>
                  <a:cubicBezTo>
                    <a:pt x="8896350" y="12659336"/>
                    <a:pt x="9038590" y="12801576"/>
                    <a:pt x="9213850" y="12801576"/>
                  </a:cubicBezTo>
                  <a:cubicBezTo>
                    <a:pt x="9389110" y="12801576"/>
                    <a:pt x="9531350" y="12659336"/>
                    <a:pt x="9531350" y="12484076"/>
                  </a:cubicBezTo>
                  <a:cubicBezTo>
                    <a:pt x="9531350" y="12659336"/>
                    <a:pt x="9673590" y="12801576"/>
                    <a:pt x="9848850" y="12801576"/>
                  </a:cubicBezTo>
                  <a:cubicBezTo>
                    <a:pt x="10024110" y="12801576"/>
                    <a:pt x="10166350" y="12659336"/>
                    <a:pt x="10166350" y="12484076"/>
                  </a:cubicBezTo>
                  <a:lnTo>
                    <a:pt x="10166350" y="12023066"/>
                  </a:lnTo>
                  <a:close/>
                  <a:moveTo>
                    <a:pt x="641350" y="12484076"/>
                  </a:moveTo>
                  <a:lnTo>
                    <a:pt x="641350" y="12476456"/>
                  </a:lnTo>
                  <a:lnTo>
                    <a:pt x="641350" y="12484076"/>
                  </a:lnTo>
                  <a:close/>
                  <a:moveTo>
                    <a:pt x="1910080" y="12484076"/>
                  </a:moveTo>
                  <a:lnTo>
                    <a:pt x="1910080" y="12476456"/>
                  </a:lnTo>
                  <a:lnTo>
                    <a:pt x="1910080" y="12484076"/>
                  </a:lnTo>
                  <a:close/>
                  <a:moveTo>
                    <a:pt x="3178810" y="12484076"/>
                  </a:moveTo>
                  <a:lnTo>
                    <a:pt x="3178810" y="12476456"/>
                  </a:lnTo>
                  <a:lnTo>
                    <a:pt x="3178810" y="12484076"/>
                  </a:lnTo>
                  <a:close/>
                  <a:moveTo>
                    <a:pt x="5717540" y="12484076"/>
                  </a:moveTo>
                  <a:lnTo>
                    <a:pt x="5717540" y="12476456"/>
                  </a:lnTo>
                  <a:lnTo>
                    <a:pt x="5717540" y="12484076"/>
                  </a:lnTo>
                  <a:close/>
                  <a:moveTo>
                    <a:pt x="6352540" y="12484076"/>
                  </a:moveTo>
                  <a:lnTo>
                    <a:pt x="6352540" y="12476456"/>
                  </a:lnTo>
                  <a:lnTo>
                    <a:pt x="6352540" y="12484076"/>
                  </a:lnTo>
                  <a:close/>
                  <a:moveTo>
                    <a:pt x="6986270" y="12484076"/>
                  </a:moveTo>
                  <a:lnTo>
                    <a:pt x="6986270" y="12476456"/>
                  </a:lnTo>
                  <a:cubicBezTo>
                    <a:pt x="6987540" y="12478996"/>
                    <a:pt x="6986270" y="12481536"/>
                    <a:pt x="6986270" y="12484076"/>
                  </a:cubicBezTo>
                  <a:close/>
                  <a:moveTo>
                    <a:pt x="7621270" y="12484076"/>
                  </a:moveTo>
                  <a:lnTo>
                    <a:pt x="7621270" y="12476456"/>
                  </a:lnTo>
                  <a:lnTo>
                    <a:pt x="7621270" y="12484076"/>
                  </a:lnTo>
                  <a:close/>
                  <a:moveTo>
                    <a:pt x="8256270" y="12484076"/>
                  </a:moveTo>
                  <a:lnTo>
                    <a:pt x="8256270" y="12476456"/>
                  </a:lnTo>
                  <a:lnTo>
                    <a:pt x="8256270" y="12484076"/>
                  </a:lnTo>
                  <a:close/>
                  <a:moveTo>
                    <a:pt x="8890000" y="12484076"/>
                  </a:moveTo>
                  <a:lnTo>
                    <a:pt x="8890000" y="12476456"/>
                  </a:lnTo>
                  <a:cubicBezTo>
                    <a:pt x="8891270" y="12478996"/>
                    <a:pt x="8890000" y="12481536"/>
                    <a:pt x="8890000" y="12484076"/>
                  </a:cubicBezTo>
                  <a:close/>
                  <a:moveTo>
                    <a:pt x="9525000" y="12484076"/>
                  </a:moveTo>
                  <a:lnTo>
                    <a:pt x="9525000" y="12476456"/>
                  </a:lnTo>
                  <a:lnTo>
                    <a:pt x="9525000" y="124840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n-NO"/>
            </a:p>
          </p:txBody>
        </p:sp>
      </p:grpSp>
      <p:sp>
        <p:nvSpPr>
          <p:cNvPr id="7" name="Freeform 7"/>
          <p:cNvSpPr/>
          <p:nvPr/>
        </p:nvSpPr>
        <p:spPr>
          <a:xfrm rot="-10800000">
            <a:off x="14802975" y="0"/>
            <a:ext cx="3483687" cy="2635080"/>
          </a:xfrm>
          <a:custGeom>
            <a:avLst/>
            <a:gdLst/>
            <a:ahLst/>
            <a:cxnLst/>
            <a:rect l="l" t="t" r="r" b="b"/>
            <a:pathLst>
              <a:path w="3483687" h="2635080">
                <a:moveTo>
                  <a:pt x="0" y="0"/>
                </a:moveTo>
                <a:lnTo>
                  <a:pt x="3483686" y="0"/>
                </a:lnTo>
                <a:lnTo>
                  <a:pt x="3483686" y="2635080"/>
                </a:lnTo>
                <a:lnTo>
                  <a:pt x="0" y="26350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43537" b="-89525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8" name="Freeform 8"/>
          <p:cNvSpPr/>
          <p:nvPr/>
        </p:nvSpPr>
        <p:spPr>
          <a:xfrm rot="-10800000">
            <a:off x="13190912" y="0"/>
            <a:ext cx="2290946" cy="1215865"/>
          </a:xfrm>
          <a:custGeom>
            <a:avLst/>
            <a:gdLst/>
            <a:ahLst/>
            <a:cxnLst/>
            <a:rect l="l" t="t" r="r" b="b"/>
            <a:pathLst>
              <a:path w="2290946" h="1215865">
                <a:moveTo>
                  <a:pt x="0" y="0"/>
                </a:moveTo>
                <a:lnTo>
                  <a:pt x="2290945" y="0"/>
                </a:lnTo>
                <a:lnTo>
                  <a:pt x="2290945" y="1215865"/>
                </a:lnTo>
                <a:lnTo>
                  <a:pt x="0" y="12158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b="-88107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9" name="Freeform 9"/>
          <p:cNvSpPr/>
          <p:nvPr/>
        </p:nvSpPr>
        <p:spPr>
          <a:xfrm>
            <a:off x="7546231" y="8591044"/>
            <a:ext cx="3195538" cy="1695956"/>
          </a:xfrm>
          <a:custGeom>
            <a:avLst/>
            <a:gdLst/>
            <a:ahLst/>
            <a:cxnLst/>
            <a:rect l="l" t="t" r="r" b="b"/>
            <a:pathLst>
              <a:path w="3195538" h="1695956">
                <a:moveTo>
                  <a:pt x="0" y="0"/>
                </a:moveTo>
                <a:lnTo>
                  <a:pt x="3195538" y="0"/>
                </a:lnTo>
                <a:lnTo>
                  <a:pt x="3195538" y="1695956"/>
                </a:lnTo>
                <a:lnTo>
                  <a:pt x="0" y="16959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b="-88107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0" name="Freeform 10"/>
          <p:cNvSpPr/>
          <p:nvPr/>
        </p:nvSpPr>
        <p:spPr>
          <a:xfrm rot="-10800000" flipH="1">
            <a:off x="0" y="0"/>
            <a:ext cx="3507956" cy="2653438"/>
          </a:xfrm>
          <a:custGeom>
            <a:avLst/>
            <a:gdLst/>
            <a:ahLst/>
            <a:cxnLst/>
            <a:rect l="l" t="t" r="r" b="b"/>
            <a:pathLst>
              <a:path w="3507956" h="2653438">
                <a:moveTo>
                  <a:pt x="3507956" y="0"/>
                </a:moveTo>
                <a:lnTo>
                  <a:pt x="0" y="0"/>
                </a:lnTo>
                <a:lnTo>
                  <a:pt x="0" y="2653438"/>
                </a:lnTo>
                <a:lnTo>
                  <a:pt x="3507956" y="2653438"/>
                </a:lnTo>
                <a:lnTo>
                  <a:pt x="350795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43537" b="-89525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1" name="Freeform 11"/>
          <p:cNvSpPr/>
          <p:nvPr/>
        </p:nvSpPr>
        <p:spPr>
          <a:xfrm rot="-10800000">
            <a:off x="2823139" y="0"/>
            <a:ext cx="2306906" cy="1224335"/>
          </a:xfrm>
          <a:custGeom>
            <a:avLst/>
            <a:gdLst/>
            <a:ahLst/>
            <a:cxnLst/>
            <a:rect l="l" t="t" r="r" b="b"/>
            <a:pathLst>
              <a:path w="2306906" h="1224335">
                <a:moveTo>
                  <a:pt x="0" y="0"/>
                </a:moveTo>
                <a:lnTo>
                  <a:pt x="2306906" y="0"/>
                </a:lnTo>
                <a:lnTo>
                  <a:pt x="2306906" y="1224335"/>
                </a:lnTo>
                <a:lnTo>
                  <a:pt x="0" y="12243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b="-88107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2" name="Freeform 12"/>
          <p:cNvSpPr/>
          <p:nvPr/>
        </p:nvSpPr>
        <p:spPr>
          <a:xfrm>
            <a:off x="1295646" y="2653438"/>
            <a:ext cx="969194" cy="965964"/>
          </a:xfrm>
          <a:custGeom>
            <a:avLst/>
            <a:gdLst/>
            <a:ahLst/>
            <a:cxnLst/>
            <a:rect l="l" t="t" r="r" b="b"/>
            <a:pathLst>
              <a:path w="969194" h="965964">
                <a:moveTo>
                  <a:pt x="0" y="0"/>
                </a:moveTo>
                <a:lnTo>
                  <a:pt x="969194" y="0"/>
                </a:lnTo>
                <a:lnTo>
                  <a:pt x="969194" y="965963"/>
                </a:lnTo>
                <a:lnTo>
                  <a:pt x="0" y="96596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3" name="Freeform 13"/>
          <p:cNvSpPr/>
          <p:nvPr/>
        </p:nvSpPr>
        <p:spPr>
          <a:xfrm>
            <a:off x="16023160" y="2653438"/>
            <a:ext cx="969194" cy="965964"/>
          </a:xfrm>
          <a:custGeom>
            <a:avLst/>
            <a:gdLst/>
            <a:ahLst/>
            <a:cxnLst/>
            <a:rect l="l" t="t" r="r" b="b"/>
            <a:pathLst>
              <a:path w="969194" h="965964">
                <a:moveTo>
                  <a:pt x="0" y="0"/>
                </a:moveTo>
                <a:lnTo>
                  <a:pt x="969194" y="0"/>
                </a:lnTo>
                <a:lnTo>
                  <a:pt x="969194" y="965963"/>
                </a:lnTo>
                <a:lnTo>
                  <a:pt x="0" y="96596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4" name="Freeform 14"/>
          <p:cNvSpPr/>
          <p:nvPr/>
        </p:nvSpPr>
        <p:spPr>
          <a:xfrm>
            <a:off x="3976592" y="4019662"/>
            <a:ext cx="9795159" cy="4787384"/>
          </a:xfrm>
          <a:custGeom>
            <a:avLst/>
            <a:gdLst/>
            <a:ahLst/>
            <a:cxnLst/>
            <a:rect l="l" t="t" r="r" b="b"/>
            <a:pathLst>
              <a:path w="9795159" h="4787384">
                <a:moveTo>
                  <a:pt x="0" y="0"/>
                </a:moveTo>
                <a:lnTo>
                  <a:pt x="9795159" y="0"/>
                </a:lnTo>
                <a:lnTo>
                  <a:pt x="9795159" y="4787384"/>
                </a:lnTo>
                <a:lnTo>
                  <a:pt x="0" y="47873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5" name="TextBox 15"/>
          <p:cNvSpPr txBox="1"/>
          <p:nvPr/>
        </p:nvSpPr>
        <p:spPr>
          <a:xfrm>
            <a:off x="3253740" y="2061322"/>
            <a:ext cx="11780520" cy="1291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9600">
                <a:solidFill>
                  <a:srgbClr val="F7931E"/>
                </a:solidFill>
                <a:latin typeface="Pagkaki"/>
                <a:ea typeface="Pagkaki"/>
                <a:cs typeface="Pagkaki"/>
                <a:sym typeface="Pagkaki"/>
              </a:rPr>
              <a:t>KLINKEKULE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197195" y="3695601"/>
            <a:ext cx="3893610" cy="103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 spc="199" dirty="0">
                <a:solidFill>
                  <a:srgbClr val="62A4B0"/>
                </a:solidFill>
                <a:latin typeface="Archivo Black"/>
                <a:ea typeface="Archivo Black"/>
                <a:cs typeface="Archivo Black"/>
                <a:sym typeface="Archivo Black"/>
              </a:rPr>
              <a:t>LEIK 1</a:t>
            </a:r>
          </a:p>
          <a:p>
            <a:pPr marL="0" lvl="0" indent="0" algn="ctr">
              <a:lnSpc>
                <a:spcPts val="3999"/>
              </a:lnSpc>
              <a:spcBef>
                <a:spcPct val="0"/>
              </a:spcBef>
            </a:pPr>
            <a:r>
              <a:rPr lang="en-US" sz="3999" spc="199" dirty="0">
                <a:solidFill>
                  <a:srgbClr val="7D901A"/>
                </a:solidFill>
                <a:latin typeface="Archivo Black"/>
                <a:ea typeface="Archivo Black"/>
                <a:cs typeface="Archivo Black"/>
                <a:sym typeface="Archivo Black"/>
              </a:rPr>
              <a:t>Å KLINKE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31850" y="-3855391"/>
            <a:ext cx="14812968" cy="9388501"/>
          </a:xfrm>
          <a:custGeom>
            <a:avLst/>
            <a:gdLst/>
            <a:ahLst/>
            <a:cxnLst/>
            <a:rect l="l" t="t" r="r" b="b"/>
            <a:pathLst>
              <a:path w="14812968" h="9388501">
                <a:moveTo>
                  <a:pt x="0" y="0"/>
                </a:moveTo>
                <a:lnTo>
                  <a:pt x="14812968" y="0"/>
                </a:lnTo>
                <a:lnTo>
                  <a:pt x="14812968" y="9388501"/>
                </a:lnTo>
                <a:lnTo>
                  <a:pt x="0" y="93885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2368" b="-45408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3" name="Freeform 3"/>
          <p:cNvSpPr/>
          <p:nvPr/>
        </p:nvSpPr>
        <p:spPr>
          <a:xfrm rot="-5400000">
            <a:off x="15553094" y="8153238"/>
            <a:ext cx="4420247" cy="2210124"/>
          </a:xfrm>
          <a:custGeom>
            <a:avLst/>
            <a:gdLst/>
            <a:ahLst/>
            <a:cxnLst/>
            <a:rect l="l" t="t" r="r" b="b"/>
            <a:pathLst>
              <a:path w="4420247" h="2210124">
                <a:moveTo>
                  <a:pt x="0" y="0"/>
                </a:moveTo>
                <a:lnTo>
                  <a:pt x="4420248" y="0"/>
                </a:lnTo>
                <a:lnTo>
                  <a:pt x="4420248" y="2210124"/>
                </a:lnTo>
                <a:lnTo>
                  <a:pt x="0" y="22101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4" name="Freeform 4"/>
          <p:cNvSpPr/>
          <p:nvPr/>
        </p:nvSpPr>
        <p:spPr>
          <a:xfrm rot="5400000">
            <a:off x="-1685342" y="8153238"/>
            <a:ext cx="4420247" cy="2210124"/>
          </a:xfrm>
          <a:custGeom>
            <a:avLst/>
            <a:gdLst/>
            <a:ahLst/>
            <a:cxnLst/>
            <a:rect l="l" t="t" r="r" b="b"/>
            <a:pathLst>
              <a:path w="4420247" h="2210124">
                <a:moveTo>
                  <a:pt x="0" y="0"/>
                </a:moveTo>
                <a:lnTo>
                  <a:pt x="4420248" y="0"/>
                </a:lnTo>
                <a:lnTo>
                  <a:pt x="4420248" y="2210124"/>
                </a:lnTo>
                <a:lnTo>
                  <a:pt x="0" y="22101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grpSp>
        <p:nvGrpSpPr>
          <p:cNvPr id="5" name="Group 5"/>
          <p:cNvGrpSpPr/>
          <p:nvPr/>
        </p:nvGrpSpPr>
        <p:grpSpPr>
          <a:xfrm>
            <a:off x="6552864" y="3352912"/>
            <a:ext cx="5170939" cy="6559545"/>
            <a:chOff x="0" y="0"/>
            <a:chExt cx="10153650" cy="12880316"/>
          </a:xfrm>
        </p:grpSpPr>
        <p:sp>
          <p:nvSpPr>
            <p:cNvPr id="6" name="Freeform 6"/>
            <p:cNvSpPr/>
            <p:nvPr/>
          </p:nvSpPr>
          <p:spPr>
            <a:xfrm>
              <a:off x="-6350" y="36830"/>
              <a:ext cx="10166350" cy="12801576"/>
            </a:xfrm>
            <a:custGeom>
              <a:avLst/>
              <a:gdLst/>
              <a:ahLst/>
              <a:cxnLst/>
              <a:rect l="l" t="t" r="r" b="b"/>
              <a:pathLst>
                <a:path w="10166350" h="12801576">
                  <a:moveTo>
                    <a:pt x="10158730" y="12023066"/>
                  </a:moveTo>
                  <a:lnTo>
                    <a:pt x="10158730" y="317500"/>
                  </a:lnTo>
                  <a:cubicBezTo>
                    <a:pt x="10158730" y="142240"/>
                    <a:pt x="10016490" y="0"/>
                    <a:pt x="9841230" y="0"/>
                  </a:cubicBezTo>
                  <a:cubicBezTo>
                    <a:pt x="9665970" y="0"/>
                    <a:pt x="9523730" y="142240"/>
                    <a:pt x="9523730" y="317500"/>
                  </a:cubicBezTo>
                  <a:lnTo>
                    <a:pt x="9523730" y="328930"/>
                  </a:lnTo>
                  <a:lnTo>
                    <a:pt x="9523730" y="317500"/>
                  </a:lnTo>
                  <a:cubicBezTo>
                    <a:pt x="9523730" y="142240"/>
                    <a:pt x="9381490" y="0"/>
                    <a:pt x="9206230" y="0"/>
                  </a:cubicBezTo>
                  <a:cubicBezTo>
                    <a:pt x="9030970" y="0"/>
                    <a:pt x="8888730" y="142240"/>
                    <a:pt x="8888730" y="317500"/>
                  </a:cubicBezTo>
                  <a:lnTo>
                    <a:pt x="8888730" y="328930"/>
                  </a:lnTo>
                  <a:lnTo>
                    <a:pt x="8888730" y="317500"/>
                  </a:lnTo>
                  <a:cubicBezTo>
                    <a:pt x="8888730" y="142240"/>
                    <a:pt x="8746490" y="0"/>
                    <a:pt x="8571230" y="0"/>
                  </a:cubicBezTo>
                  <a:cubicBezTo>
                    <a:pt x="8395970" y="0"/>
                    <a:pt x="8253730" y="142240"/>
                    <a:pt x="8253730" y="317500"/>
                  </a:cubicBezTo>
                  <a:lnTo>
                    <a:pt x="8253730" y="328930"/>
                  </a:lnTo>
                  <a:lnTo>
                    <a:pt x="8253730" y="317500"/>
                  </a:lnTo>
                  <a:cubicBezTo>
                    <a:pt x="8253730" y="142240"/>
                    <a:pt x="8111490" y="0"/>
                    <a:pt x="7936230" y="0"/>
                  </a:cubicBezTo>
                  <a:cubicBezTo>
                    <a:pt x="7760970" y="0"/>
                    <a:pt x="7618730" y="142240"/>
                    <a:pt x="7618730" y="317500"/>
                  </a:cubicBezTo>
                  <a:lnTo>
                    <a:pt x="7618730" y="328930"/>
                  </a:lnTo>
                  <a:lnTo>
                    <a:pt x="7618730" y="317500"/>
                  </a:lnTo>
                  <a:cubicBezTo>
                    <a:pt x="7618730" y="142240"/>
                    <a:pt x="7476490" y="0"/>
                    <a:pt x="7301230" y="0"/>
                  </a:cubicBezTo>
                  <a:cubicBezTo>
                    <a:pt x="7125970" y="0"/>
                    <a:pt x="6983730" y="142240"/>
                    <a:pt x="6983730" y="317500"/>
                  </a:cubicBezTo>
                  <a:lnTo>
                    <a:pt x="6983730" y="328930"/>
                  </a:lnTo>
                  <a:lnTo>
                    <a:pt x="6983730" y="317500"/>
                  </a:lnTo>
                  <a:cubicBezTo>
                    <a:pt x="6983730" y="142240"/>
                    <a:pt x="6841490" y="0"/>
                    <a:pt x="6666230" y="0"/>
                  </a:cubicBezTo>
                  <a:cubicBezTo>
                    <a:pt x="6490970" y="0"/>
                    <a:pt x="6348730" y="142240"/>
                    <a:pt x="6348730" y="317500"/>
                  </a:cubicBezTo>
                  <a:lnTo>
                    <a:pt x="6348730" y="328930"/>
                  </a:lnTo>
                  <a:lnTo>
                    <a:pt x="6348730" y="317500"/>
                  </a:lnTo>
                  <a:cubicBezTo>
                    <a:pt x="6348730" y="142240"/>
                    <a:pt x="6206490" y="0"/>
                    <a:pt x="6031230" y="0"/>
                  </a:cubicBezTo>
                  <a:cubicBezTo>
                    <a:pt x="5855970" y="0"/>
                    <a:pt x="5713730" y="142240"/>
                    <a:pt x="5713730" y="317500"/>
                  </a:cubicBezTo>
                  <a:lnTo>
                    <a:pt x="5713730" y="328930"/>
                  </a:lnTo>
                  <a:lnTo>
                    <a:pt x="5713730" y="317500"/>
                  </a:lnTo>
                  <a:cubicBezTo>
                    <a:pt x="5713730" y="142240"/>
                    <a:pt x="5571490" y="0"/>
                    <a:pt x="5396230" y="0"/>
                  </a:cubicBezTo>
                  <a:cubicBezTo>
                    <a:pt x="5236210" y="0"/>
                    <a:pt x="5104130" y="118110"/>
                    <a:pt x="5082540" y="273050"/>
                  </a:cubicBezTo>
                  <a:lnTo>
                    <a:pt x="5076190" y="273050"/>
                  </a:lnTo>
                  <a:cubicBezTo>
                    <a:pt x="5054600" y="119380"/>
                    <a:pt x="4922520" y="0"/>
                    <a:pt x="4762500" y="0"/>
                  </a:cubicBezTo>
                  <a:cubicBezTo>
                    <a:pt x="4587240" y="0"/>
                    <a:pt x="4445000" y="142240"/>
                    <a:pt x="4445000" y="317500"/>
                  </a:cubicBezTo>
                  <a:lnTo>
                    <a:pt x="4445000" y="328930"/>
                  </a:lnTo>
                  <a:lnTo>
                    <a:pt x="4445000" y="317500"/>
                  </a:lnTo>
                  <a:cubicBezTo>
                    <a:pt x="4445000" y="142240"/>
                    <a:pt x="4302760" y="0"/>
                    <a:pt x="4127500" y="0"/>
                  </a:cubicBezTo>
                  <a:cubicBezTo>
                    <a:pt x="3952240" y="0"/>
                    <a:pt x="3810000" y="142240"/>
                    <a:pt x="3810000" y="317500"/>
                  </a:cubicBezTo>
                  <a:lnTo>
                    <a:pt x="3810000" y="328930"/>
                  </a:lnTo>
                  <a:lnTo>
                    <a:pt x="3810000" y="317500"/>
                  </a:lnTo>
                  <a:cubicBezTo>
                    <a:pt x="3810000" y="142240"/>
                    <a:pt x="3667760" y="0"/>
                    <a:pt x="3492500" y="0"/>
                  </a:cubicBezTo>
                  <a:cubicBezTo>
                    <a:pt x="3317240" y="0"/>
                    <a:pt x="3175000" y="142240"/>
                    <a:pt x="3175000" y="317500"/>
                  </a:cubicBezTo>
                  <a:lnTo>
                    <a:pt x="3175000" y="328930"/>
                  </a:lnTo>
                  <a:lnTo>
                    <a:pt x="3175000" y="317500"/>
                  </a:lnTo>
                  <a:cubicBezTo>
                    <a:pt x="3175000" y="142240"/>
                    <a:pt x="3032760" y="0"/>
                    <a:pt x="2857500" y="0"/>
                  </a:cubicBezTo>
                  <a:cubicBezTo>
                    <a:pt x="2682240" y="0"/>
                    <a:pt x="2540000" y="142240"/>
                    <a:pt x="2540000" y="317500"/>
                  </a:cubicBezTo>
                  <a:lnTo>
                    <a:pt x="2540000" y="328930"/>
                  </a:lnTo>
                  <a:lnTo>
                    <a:pt x="2540000" y="317500"/>
                  </a:lnTo>
                  <a:cubicBezTo>
                    <a:pt x="2540000" y="142240"/>
                    <a:pt x="2397760" y="0"/>
                    <a:pt x="2222500" y="0"/>
                  </a:cubicBezTo>
                  <a:cubicBezTo>
                    <a:pt x="2047240" y="0"/>
                    <a:pt x="1905000" y="142240"/>
                    <a:pt x="1905000" y="317500"/>
                  </a:cubicBezTo>
                  <a:lnTo>
                    <a:pt x="1905000" y="328930"/>
                  </a:lnTo>
                  <a:lnTo>
                    <a:pt x="1905000" y="317500"/>
                  </a:lnTo>
                  <a:cubicBezTo>
                    <a:pt x="1905000" y="142240"/>
                    <a:pt x="1762760" y="0"/>
                    <a:pt x="1587500" y="0"/>
                  </a:cubicBezTo>
                  <a:cubicBezTo>
                    <a:pt x="1412240" y="0"/>
                    <a:pt x="1270000" y="142240"/>
                    <a:pt x="1270000" y="317500"/>
                  </a:cubicBezTo>
                  <a:lnTo>
                    <a:pt x="1270000" y="328930"/>
                  </a:lnTo>
                  <a:lnTo>
                    <a:pt x="1270000" y="317500"/>
                  </a:lnTo>
                  <a:cubicBezTo>
                    <a:pt x="1270000" y="142240"/>
                    <a:pt x="1127760" y="0"/>
                    <a:pt x="952500" y="0"/>
                  </a:cubicBezTo>
                  <a:cubicBezTo>
                    <a:pt x="777240" y="0"/>
                    <a:pt x="635000" y="142240"/>
                    <a:pt x="635000" y="317500"/>
                  </a:cubicBezTo>
                  <a:lnTo>
                    <a:pt x="635000" y="328930"/>
                  </a:lnTo>
                  <a:lnTo>
                    <a:pt x="635000" y="317500"/>
                  </a:lnTo>
                  <a:cubicBezTo>
                    <a:pt x="635000" y="142240"/>
                    <a:pt x="492760" y="0"/>
                    <a:pt x="317500" y="0"/>
                  </a:cubicBezTo>
                  <a:cubicBezTo>
                    <a:pt x="142240" y="0"/>
                    <a:pt x="0" y="142240"/>
                    <a:pt x="0" y="317500"/>
                  </a:cubicBezTo>
                  <a:cubicBezTo>
                    <a:pt x="0" y="327660"/>
                    <a:pt x="0" y="337820"/>
                    <a:pt x="1270" y="349250"/>
                  </a:cubicBezTo>
                  <a:lnTo>
                    <a:pt x="1270" y="12453596"/>
                  </a:lnTo>
                  <a:cubicBezTo>
                    <a:pt x="6350" y="12463756"/>
                    <a:pt x="6350" y="12473916"/>
                    <a:pt x="6350" y="12484076"/>
                  </a:cubicBezTo>
                  <a:cubicBezTo>
                    <a:pt x="6350" y="12659336"/>
                    <a:pt x="148590" y="12801576"/>
                    <a:pt x="323850" y="12801576"/>
                  </a:cubicBezTo>
                  <a:cubicBezTo>
                    <a:pt x="499110" y="12801576"/>
                    <a:pt x="641350" y="12659336"/>
                    <a:pt x="641350" y="12484076"/>
                  </a:cubicBezTo>
                  <a:cubicBezTo>
                    <a:pt x="641350" y="12659336"/>
                    <a:pt x="783590" y="12801576"/>
                    <a:pt x="958850" y="12801576"/>
                  </a:cubicBezTo>
                  <a:cubicBezTo>
                    <a:pt x="1134110" y="12801576"/>
                    <a:pt x="1276350" y="12659336"/>
                    <a:pt x="1276350" y="12484076"/>
                  </a:cubicBezTo>
                  <a:lnTo>
                    <a:pt x="1276350" y="12475186"/>
                  </a:lnTo>
                  <a:lnTo>
                    <a:pt x="1276350" y="12484076"/>
                  </a:lnTo>
                  <a:cubicBezTo>
                    <a:pt x="1276350" y="12659336"/>
                    <a:pt x="1418590" y="12801576"/>
                    <a:pt x="1593850" y="12801576"/>
                  </a:cubicBezTo>
                  <a:cubicBezTo>
                    <a:pt x="1769110" y="12801576"/>
                    <a:pt x="1911350" y="12659336"/>
                    <a:pt x="1911350" y="12484076"/>
                  </a:cubicBezTo>
                  <a:cubicBezTo>
                    <a:pt x="1911350" y="12659336"/>
                    <a:pt x="2053590" y="12801576"/>
                    <a:pt x="2228850" y="12801576"/>
                  </a:cubicBezTo>
                  <a:cubicBezTo>
                    <a:pt x="2404110" y="12801576"/>
                    <a:pt x="2546350" y="12659336"/>
                    <a:pt x="2546350" y="12484076"/>
                  </a:cubicBezTo>
                  <a:lnTo>
                    <a:pt x="2546350" y="12475186"/>
                  </a:lnTo>
                  <a:lnTo>
                    <a:pt x="2546350" y="12484076"/>
                  </a:lnTo>
                  <a:cubicBezTo>
                    <a:pt x="2546350" y="12659336"/>
                    <a:pt x="2688590" y="12801576"/>
                    <a:pt x="2863850" y="12801576"/>
                  </a:cubicBezTo>
                  <a:cubicBezTo>
                    <a:pt x="3039110" y="12801576"/>
                    <a:pt x="3181350" y="12659336"/>
                    <a:pt x="3181350" y="12484076"/>
                  </a:cubicBezTo>
                  <a:cubicBezTo>
                    <a:pt x="3181350" y="12659336"/>
                    <a:pt x="3323590" y="12801576"/>
                    <a:pt x="3498850" y="12801576"/>
                  </a:cubicBezTo>
                  <a:cubicBezTo>
                    <a:pt x="3674110" y="12801576"/>
                    <a:pt x="3816350" y="12659336"/>
                    <a:pt x="3816350" y="12484076"/>
                  </a:cubicBezTo>
                  <a:lnTo>
                    <a:pt x="3816350" y="12475186"/>
                  </a:lnTo>
                  <a:lnTo>
                    <a:pt x="3816350" y="12484076"/>
                  </a:lnTo>
                  <a:cubicBezTo>
                    <a:pt x="3816350" y="12659336"/>
                    <a:pt x="3958590" y="12801576"/>
                    <a:pt x="4133850" y="12801576"/>
                  </a:cubicBezTo>
                  <a:cubicBezTo>
                    <a:pt x="4309110" y="12801576"/>
                    <a:pt x="4451350" y="12659336"/>
                    <a:pt x="4451350" y="12484076"/>
                  </a:cubicBezTo>
                  <a:lnTo>
                    <a:pt x="4451350" y="12475186"/>
                  </a:lnTo>
                  <a:lnTo>
                    <a:pt x="4451350" y="12484076"/>
                  </a:lnTo>
                  <a:cubicBezTo>
                    <a:pt x="4451350" y="12659336"/>
                    <a:pt x="4593590" y="12801576"/>
                    <a:pt x="4768850" y="12801576"/>
                  </a:cubicBezTo>
                  <a:cubicBezTo>
                    <a:pt x="4933950" y="12801576"/>
                    <a:pt x="5069840" y="12674576"/>
                    <a:pt x="5085080" y="12513286"/>
                  </a:cubicBezTo>
                  <a:lnTo>
                    <a:pt x="5087620" y="12513286"/>
                  </a:lnTo>
                  <a:cubicBezTo>
                    <a:pt x="5102860" y="12674576"/>
                    <a:pt x="5238750" y="12801576"/>
                    <a:pt x="5403850" y="12801576"/>
                  </a:cubicBezTo>
                  <a:cubicBezTo>
                    <a:pt x="5579110" y="12801576"/>
                    <a:pt x="5721350" y="12659336"/>
                    <a:pt x="5721350" y="12484076"/>
                  </a:cubicBezTo>
                  <a:cubicBezTo>
                    <a:pt x="5721350" y="12659336"/>
                    <a:pt x="5863590" y="12801576"/>
                    <a:pt x="6038850" y="12801576"/>
                  </a:cubicBezTo>
                  <a:cubicBezTo>
                    <a:pt x="6214110" y="12801576"/>
                    <a:pt x="6356350" y="12659336"/>
                    <a:pt x="6356350" y="12484076"/>
                  </a:cubicBezTo>
                  <a:cubicBezTo>
                    <a:pt x="6356350" y="12659336"/>
                    <a:pt x="6498590" y="12801576"/>
                    <a:pt x="6673850" y="12801576"/>
                  </a:cubicBezTo>
                  <a:cubicBezTo>
                    <a:pt x="6849110" y="12801576"/>
                    <a:pt x="6991350" y="12659336"/>
                    <a:pt x="6991350" y="12484076"/>
                  </a:cubicBezTo>
                  <a:cubicBezTo>
                    <a:pt x="6991350" y="12659336"/>
                    <a:pt x="7133590" y="12801576"/>
                    <a:pt x="7308850" y="12801576"/>
                  </a:cubicBezTo>
                  <a:cubicBezTo>
                    <a:pt x="7484110" y="12801576"/>
                    <a:pt x="7626350" y="12659336"/>
                    <a:pt x="7626350" y="12484076"/>
                  </a:cubicBezTo>
                  <a:cubicBezTo>
                    <a:pt x="7626350" y="12659336"/>
                    <a:pt x="7768590" y="12801576"/>
                    <a:pt x="7943850" y="12801576"/>
                  </a:cubicBezTo>
                  <a:cubicBezTo>
                    <a:pt x="8119110" y="12801576"/>
                    <a:pt x="8261350" y="12659336"/>
                    <a:pt x="8261350" y="12484076"/>
                  </a:cubicBezTo>
                  <a:cubicBezTo>
                    <a:pt x="8261350" y="12659336"/>
                    <a:pt x="8403590" y="12801576"/>
                    <a:pt x="8578850" y="12801576"/>
                  </a:cubicBezTo>
                  <a:cubicBezTo>
                    <a:pt x="8754110" y="12801576"/>
                    <a:pt x="8896350" y="12659336"/>
                    <a:pt x="8896350" y="12484076"/>
                  </a:cubicBezTo>
                  <a:cubicBezTo>
                    <a:pt x="8896350" y="12659336"/>
                    <a:pt x="9038590" y="12801576"/>
                    <a:pt x="9213850" y="12801576"/>
                  </a:cubicBezTo>
                  <a:cubicBezTo>
                    <a:pt x="9389110" y="12801576"/>
                    <a:pt x="9531350" y="12659336"/>
                    <a:pt x="9531350" y="12484076"/>
                  </a:cubicBezTo>
                  <a:cubicBezTo>
                    <a:pt x="9531350" y="12659336"/>
                    <a:pt x="9673590" y="12801576"/>
                    <a:pt x="9848850" y="12801576"/>
                  </a:cubicBezTo>
                  <a:cubicBezTo>
                    <a:pt x="10024110" y="12801576"/>
                    <a:pt x="10166350" y="12659336"/>
                    <a:pt x="10166350" y="12484076"/>
                  </a:cubicBezTo>
                  <a:lnTo>
                    <a:pt x="10166350" y="12023066"/>
                  </a:lnTo>
                  <a:close/>
                  <a:moveTo>
                    <a:pt x="641350" y="12484076"/>
                  </a:moveTo>
                  <a:lnTo>
                    <a:pt x="641350" y="12476456"/>
                  </a:lnTo>
                  <a:lnTo>
                    <a:pt x="641350" y="12484076"/>
                  </a:lnTo>
                  <a:close/>
                  <a:moveTo>
                    <a:pt x="1910080" y="12484076"/>
                  </a:moveTo>
                  <a:lnTo>
                    <a:pt x="1910080" y="12476456"/>
                  </a:lnTo>
                  <a:lnTo>
                    <a:pt x="1910080" y="12484076"/>
                  </a:lnTo>
                  <a:close/>
                  <a:moveTo>
                    <a:pt x="3178810" y="12484076"/>
                  </a:moveTo>
                  <a:lnTo>
                    <a:pt x="3178810" y="12476456"/>
                  </a:lnTo>
                  <a:lnTo>
                    <a:pt x="3178810" y="12484076"/>
                  </a:lnTo>
                  <a:close/>
                  <a:moveTo>
                    <a:pt x="5717540" y="12484076"/>
                  </a:moveTo>
                  <a:lnTo>
                    <a:pt x="5717540" y="12476456"/>
                  </a:lnTo>
                  <a:lnTo>
                    <a:pt x="5717540" y="12484076"/>
                  </a:lnTo>
                  <a:close/>
                  <a:moveTo>
                    <a:pt x="6352540" y="12484076"/>
                  </a:moveTo>
                  <a:lnTo>
                    <a:pt x="6352540" y="12476456"/>
                  </a:lnTo>
                  <a:lnTo>
                    <a:pt x="6352540" y="12484076"/>
                  </a:lnTo>
                  <a:close/>
                  <a:moveTo>
                    <a:pt x="6986270" y="12484076"/>
                  </a:moveTo>
                  <a:lnTo>
                    <a:pt x="6986270" y="12476456"/>
                  </a:lnTo>
                  <a:cubicBezTo>
                    <a:pt x="6987540" y="12478996"/>
                    <a:pt x="6986270" y="12481536"/>
                    <a:pt x="6986270" y="12484076"/>
                  </a:cubicBezTo>
                  <a:close/>
                  <a:moveTo>
                    <a:pt x="7621270" y="12484076"/>
                  </a:moveTo>
                  <a:lnTo>
                    <a:pt x="7621270" y="12476456"/>
                  </a:lnTo>
                  <a:lnTo>
                    <a:pt x="7621270" y="12484076"/>
                  </a:lnTo>
                  <a:close/>
                  <a:moveTo>
                    <a:pt x="8256270" y="12484076"/>
                  </a:moveTo>
                  <a:lnTo>
                    <a:pt x="8256270" y="12476456"/>
                  </a:lnTo>
                  <a:lnTo>
                    <a:pt x="8256270" y="12484076"/>
                  </a:lnTo>
                  <a:close/>
                  <a:moveTo>
                    <a:pt x="8890000" y="12484076"/>
                  </a:moveTo>
                  <a:lnTo>
                    <a:pt x="8890000" y="12476456"/>
                  </a:lnTo>
                  <a:cubicBezTo>
                    <a:pt x="8891270" y="12478996"/>
                    <a:pt x="8890000" y="12481536"/>
                    <a:pt x="8890000" y="12484076"/>
                  </a:cubicBezTo>
                  <a:close/>
                  <a:moveTo>
                    <a:pt x="9525000" y="12484076"/>
                  </a:moveTo>
                  <a:lnTo>
                    <a:pt x="9525000" y="12476456"/>
                  </a:lnTo>
                  <a:lnTo>
                    <a:pt x="9525000" y="124840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n-NO"/>
            </a:p>
          </p:txBody>
        </p:sp>
      </p:grpSp>
      <p:sp>
        <p:nvSpPr>
          <p:cNvPr id="7" name="Freeform 7"/>
          <p:cNvSpPr/>
          <p:nvPr/>
        </p:nvSpPr>
        <p:spPr>
          <a:xfrm rot="-10800000">
            <a:off x="14802975" y="0"/>
            <a:ext cx="3483687" cy="2635080"/>
          </a:xfrm>
          <a:custGeom>
            <a:avLst/>
            <a:gdLst/>
            <a:ahLst/>
            <a:cxnLst/>
            <a:rect l="l" t="t" r="r" b="b"/>
            <a:pathLst>
              <a:path w="3483687" h="2635080">
                <a:moveTo>
                  <a:pt x="0" y="0"/>
                </a:moveTo>
                <a:lnTo>
                  <a:pt x="3483686" y="0"/>
                </a:lnTo>
                <a:lnTo>
                  <a:pt x="3483686" y="2635080"/>
                </a:lnTo>
                <a:lnTo>
                  <a:pt x="0" y="26350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43537" b="-89525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8" name="Freeform 8"/>
          <p:cNvSpPr/>
          <p:nvPr/>
        </p:nvSpPr>
        <p:spPr>
          <a:xfrm rot="-10800000">
            <a:off x="13190912" y="0"/>
            <a:ext cx="2290946" cy="1215865"/>
          </a:xfrm>
          <a:custGeom>
            <a:avLst/>
            <a:gdLst/>
            <a:ahLst/>
            <a:cxnLst/>
            <a:rect l="l" t="t" r="r" b="b"/>
            <a:pathLst>
              <a:path w="2290946" h="1215865">
                <a:moveTo>
                  <a:pt x="0" y="0"/>
                </a:moveTo>
                <a:lnTo>
                  <a:pt x="2290945" y="0"/>
                </a:lnTo>
                <a:lnTo>
                  <a:pt x="2290945" y="1215865"/>
                </a:lnTo>
                <a:lnTo>
                  <a:pt x="0" y="12158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b="-88107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9" name="Freeform 9"/>
          <p:cNvSpPr/>
          <p:nvPr/>
        </p:nvSpPr>
        <p:spPr>
          <a:xfrm rot="-10800000" flipH="1">
            <a:off x="0" y="0"/>
            <a:ext cx="3507956" cy="2653438"/>
          </a:xfrm>
          <a:custGeom>
            <a:avLst/>
            <a:gdLst/>
            <a:ahLst/>
            <a:cxnLst/>
            <a:rect l="l" t="t" r="r" b="b"/>
            <a:pathLst>
              <a:path w="3507956" h="2653438">
                <a:moveTo>
                  <a:pt x="3507956" y="0"/>
                </a:moveTo>
                <a:lnTo>
                  <a:pt x="0" y="0"/>
                </a:lnTo>
                <a:lnTo>
                  <a:pt x="0" y="2653438"/>
                </a:lnTo>
                <a:lnTo>
                  <a:pt x="3507956" y="2653438"/>
                </a:lnTo>
                <a:lnTo>
                  <a:pt x="350795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43537" b="-89525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0" name="Freeform 10"/>
          <p:cNvSpPr/>
          <p:nvPr/>
        </p:nvSpPr>
        <p:spPr>
          <a:xfrm rot="-10800000">
            <a:off x="2823139" y="0"/>
            <a:ext cx="2306906" cy="1224335"/>
          </a:xfrm>
          <a:custGeom>
            <a:avLst/>
            <a:gdLst/>
            <a:ahLst/>
            <a:cxnLst/>
            <a:rect l="l" t="t" r="r" b="b"/>
            <a:pathLst>
              <a:path w="2306906" h="1224335">
                <a:moveTo>
                  <a:pt x="0" y="0"/>
                </a:moveTo>
                <a:lnTo>
                  <a:pt x="2306906" y="0"/>
                </a:lnTo>
                <a:lnTo>
                  <a:pt x="2306906" y="1224335"/>
                </a:lnTo>
                <a:lnTo>
                  <a:pt x="0" y="12243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b="-88107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1" name="Freeform 11"/>
          <p:cNvSpPr/>
          <p:nvPr/>
        </p:nvSpPr>
        <p:spPr>
          <a:xfrm>
            <a:off x="1295646" y="2653438"/>
            <a:ext cx="969194" cy="965964"/>
          </a:xfrm>
          <a:custGeom>
            <a:avLst/>
            <a:gdLst/>
            <a:ahLst/>
            <a:cxnLst/>
            <a:rect l="l" t="t" r="r" b="b"/>
            <a:pathLst>
              <a:path w="969194" h="965964">
                <a:moveTo>
                  <a:pt x="0" y="0"/>
                </a:moveTo>
                <a:lnTo>
                  <a:pt x="969194" y="0"/>
                </a:lnTo>
                <a:lnTo>
                  <a:pt x="969194" y="965963"/>
                </a:lnTo>
                <a:lnTo>
                  <a:pt x="0" y="96596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2" name="Freeform 12"/>
          <p:cNvSpPr/>
          <p:nvPr/>
        </p:nvSpPr>
        <p:spPr>
          <a:xfrm>
            <a:off x="16023160" y="2653438"/>
            <a:ext cx="969194" cy="965964"/>
          </a:xfrm>
          <a:custGeom>
            <a:avLst/>
            <a:gdLst/>
            <a:ahLst/>
            <a:cxnLst/>
            <a:rect l="l" t="t" r="r" b="b"/>
            <a:pathLst>
              <a:path w="969194" h="965964">
                <a:moveTo>
                  <a:pt x="0" y="0"/>
                </a:moveTo>
                <a:lnTo>
                  <a:pt x="969194" y="0"/>
                </a:lnTo>
                <a:lnTo>
                  <a:pt x="969194" y="965963"/>
                </a:lnTo>
                <a:lnTo>
                  <a:pt x="0" y="96596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3" name="Freeform 13"/>
          <p:cNvSpPr/>
          <p:nvPr/>
        </p:nvSpPr>
        <p:spPr>
          <a:xfrm>
            <a:off x="7477506" y="5227221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4" name="TextBox 14"/>
          <p:cNvSpPr txBox="1"/>
          <p:nvPr/>
        </p:nvSpPr>
        <p:spPr>
          <a:xfrm>
            <a:off x="3253740" y="2061322"/>
            <a:ext cx="11780520" cy="1291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9600">
                <a:solidFill>
                  <a:srgbClr val="F7931E"/>
                </a:solidFill>
                <a:latin typeface="Pagkaki"/>
                <a:ea typeface="Pagkaki"/>
                <a:cs typeface="Pagkaki"/>
                <a:sym typeface="Pagkaki"/>
              </a:rPr>
              <a:t>KLINKEKULE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552864" y="3695601"/>
            <a:ext cx="5170939" cy="103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99"/>
              </a:lnSpc>
              <a:spcBef>
                <a:spcPct val="0"/>
              </a:spcBef>
            </a:pPr>
            <a:r>
              <a:rPr lang="en-US" sz="3999" u="none" spc="199" dirty="0">
                <a:solidFill>
                  <a:srgbClr val="62A4B0"/>
                </a:solidFill>
                <a:latin typeface="Archivo Black"/>
                <a:ea typeface="Archivo Black"/>
                <a:cs typeface="Archivo Black"/>
                <a:sym typeface="Archivo Black"/>
              </a:rPr>
              <a:t>LEIK 2</a:t>
            </a:r>
          </a:p>
          <a:p>
            <a:pPr marL="0" lvl="0" indent="0" algn="ctr">
              <a:lnSpc>
                <a:spcPts val="3999"/>
              </a:lnSpc>
              <a:spcBef>
                <a:spcPct val="0"/>
              </a:spcBef>
            </a:pPr>
            <a:r>
              <a:rPr lang="en-US" sz="3999" u="none" spc="199" dirty="0">
                <a:solidFill>
                  <a:srgbClr val="7D901A"/>
                </a:solidFill>
                <a:latin typeface="Archivo Black"/>
                <a:ea typeface="Archivo Black"/>
                <a:cs typeface="Archivo Black"/>
                <a:sym typeface="Archivo Black"/>
              </a:rPr>
              <a:t>GJETT MENGD</a:t>
            </a:r>
            <a:r>
              <a:rPr lang="en-US" sz="3999" spc="199" dirty="0">
                <a:solidFill>
                  <a:srgbClr val="7D901A"/>
                </a:solidFill>
                <a:latin typeface="Archivo Black"/>
                <a:ea typeface="Archivo Black"/>
                <a:cs typeface="Archivo Black"/>
                <a:sym typeface="Archivo Black"/>
              </a:rPr>
              <a:t>A</a:t>
            </a:r>
            <a:endParaRPr lang="en-US" sz="3999" u="none" spc="199" dirty="0">
              <a:solidFill>
                <a:srgbClr val="7D901A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31850" y="-3855391"/>
            <a:ext cx="14812968" cy="9388501"/>
          </a:xfrm>
          <a:custGeom>
            <a:avLst/>
            <a:gdLst/>
            <a:ahLst/>
            <a:cxnLst/>
            <a:rect l="l" t="t" r="r" b="b"/>
            <a:pathLst>
              <a:path w="14812968" h="9388501">
                <a:moveTo>
                  <a:pt x="0" y="0"/>
                </a:moveTo>
                <a:lnTo>
                  <a:pt x="14812968" y="0"/>
                </a:lnTo>
                <a:lnTo>
                  <a:pt x="14812968" y="9388501"/>
                </a:lnTo>
                <a:lnTo>
                  <a:pt x="0" y="93885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2368" b="-45408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3" name="Freeform 3"/>
          <p:cNvSpPr/>
          <p:nvPr/>
        </p:nvSpPr>
        <p:spPr>
          <a:xfrm rot="-5400000">
            <a:off x="15553094" y="8153238"/>
            <a:ext cx="4420247" cy="2210124"/>
          </a:xfrm>
          <a:custGeom>
            <a:avLst/>
            <a:gdLst/>
            <a:ahLst/>
            <a:cxnLst/>
            <a:rect l="l" t="t" r="r" b="b"/>
            <a:pathLst>
              <a:path w="4420247" h="2210124">
                <a:moveTo>
                  <a:pt x="0" y="0"/>
                </a:moveTo>
                <a:lnTo>
                  <a:pt x="4420248" y="0"/>
                </a:lnTo>
                <a:lnTo>
                  <a:pt x="4420248" y="2210124"/>
                </a:lnTo>
                <a:lnTo>
                  <a:pt x="0" y="22101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4" name="Freeform 4"/>
          <p:cNvSpPr/>
          <p:nvPr/>
        </p:nvSpPr>
        <p:spPr>
          <a:xfrm rot="5400000">
            <a:off x="-1685342" y="8153238"/>
            <a:ext cx="4420247" cy="2210124"/>
          </a:xfrm>
          <a:custGeom>
            <a:avLst/>
            <a:gdLst/>
            <a:ahLst/>
            <a:cxnLst/>
            <a:rect l="l" t="t" r="r" b="b"/>
            <a:pathLst>
              <a:path w="4420247" h="2210124">
                <a:moveTo>
                  <a:pt x="0" y="0"/>
                </a:moveTo>
                <a:lnTo>
                  <a:pt x="4420248" y="0"/>
                </a:lnTo>
                <a:lnTo>
                  <a:pt x="4420248" y="2210124"/>
                </a:lnTo>
                <a:lnTo>
                  <a:pt x="0" y="22101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grpSp>
        <p:nvGrpSpPr>
          <p:cNvPr id="5" name="Group 5"/>
          <p:cNvGrpSpPr/>
          <p:nvPr/>
        </p:nvGrpSpPr>
        <p:grpSpPr>
          <a:xfrm>
            <a:off x="5119230" y="3136419"/>
            <a:ext cx="8038207" cy="5814144"/>
            <a:chOff x="0" y="0"/>
            <a:chExt cx="10153650" cy="7344272"/>
          </a:xfrm>
        </p:grpSpPr>
        <p:sp>
          <p:nvSpPr>
            <p:cNvPr id="6" name="Freeform 6"/>
            <p:cNvSpPr/>
            <p:nvPr/>
          </p:nvSpPr>
          <p:spPr>
            <a:xfrm>
              <a:off x="-6350" y="36830"/>
              <a:ext cx="10166350" cy="7265532"/>
            </a:xfrm>
            <a:custGeom>
              <a:avLst/>
              <a:gdLst/>
              <a:ahLst/>
              <a:cxnLst/>
              <a:rect l="l" t="t" r="r" b="b"/>
              <a:pathLst>
                <a:path w="10166350" h="7265532">
                  <a:moveTo>
                    <a:pt x="10158730" y="6487022"/>
                  </a:moveTo>
                  <a:lnTo>
                    <a:pt x="10158730" y="317500"/>
                  </a:lnTo>
                  <a:cubicBezTo>
                    <a:pt x="10158730" y="142240"/>
                    <a:pt x="10016490" y="0"/>
                    <a:pt x="9841230" y="0"/>
                  </a:cubicBezTo>
                  <a:cubicBezTo>
                    <a:pt x="9665970" y="0"/>
                    <a:pt x="9523730" y="142240"/>
                    <a:pt x="9523730" y="317500"/>
                  </a:cubicBezTo>
                  <a:lnTo>
                    <a:pt x="9523730" y="328930"/>
                  </a:lnTo>
                  <a:lnTo>
                    <a:pt x="9523730" y="317500"/>
                  </a:lnTo>
                  <a:cubicBezTo>
                    <a:pt x="9523730" y="142240"/>
                    <a:pt x="9381490" y="0"/>
                    <a:pt x="9206230" y="0"/>
                  </a:cubicBezTo>
                  <a:cubicBezTo>
                    <a:pt x="9030970" y="0"/>
                    <a:pt x="8888730" y="142240"/>
                    <a:pt x="8888730" y="317500"/>
                  </a:cubicBezTo>
                  <a:lnTo>
                    <a:pt x="8888730" y="328930"/>
                  </a:lnTo>
                  <a:lnTo>
                    <a:pt x="8888730" y="317500"/>
                  </a:lnTo>
                  <a:cubicBezTo>
                    <a:pt x="8888730" y="142240"/>
                    <a:pt x="8746490" y="0"/>
                    <a:pt x="8571230" y="0"/>
                  </a:cubicBezTo>
                  <a:cubicBezTo>
                    <a:pt x="8395970" y="0"/>
                    <a:pt x="8253730" y="142240"/>
                    <a:pt x="8253730" y="317500"/>
                  </a:cubicBezTo>
                  <a:lnTo>
                    <a:pt x="8253730" y="328930"/>
                  </a:lnTo>
                  <a:lnTo>
                    <a:pt x="8253730" y="317500"/>
                  </a:lnTo>
                  <a:cubicBezTo>
                    <a:pt x="8253730" y="142240"/>
                    <a:pt x="8111490" y="0"/>
                    <a:pt x="7936230" y="0"/>
                  </a:cubicBezTo>
                  <a:cubicBezTo>
                    <a:pt x="7760970" y="0"/>
                    <a:pt x="7618730" y="142240"/>
                    <a:pt x="7618730" y="317500"/>
                  </a:cubicBezTo>
                  <a:lnTo>
                    <a:pt x="7618730" y="328930"/>
                  </a:lnTo>
                  <a:lnTo>
                    <a:pt x="7618730" y="317500"/>
                  </a:lnTo>
                  <a:cubicBezTo>
                    <a:pt x="7618730" y="142240"/>
                    <a:pt x="7476490" y="0"/>
                    <a:pt x="7301230" y="0"/>
                  </a:cubicBezTo>
                  <a:cubicBezTo>
                    <a:pt x="7125970" y="0"/>
                    <a:pt x="6983730" y="142240"/>
                    <a:pt x="6983730" y="317500"/>
                  </a:cubicBezTo>
                  <a:lnTo>
                    <a:pt x="6983730" y="328930"/>
                  </a:lnTo>
                  <a:lnTo>
                    <a:pt x="6983730" y="317500"/>
                  </a:lnTo>
                  <a:cubicBezTo>
                    <a:pt x="6983730" y="142240"/>
                    <a:pt x="6841490" y="0"/>
                    <a:pt x="6666230" y="0"/>
                  </a:cubicBezTo>
                  <a:cubicBezTo>
                    <a:pt x="6490970" y="0"/>
                    <a:pt x="6348730" y="142240"/>
                    <a:pt x="6348730" y="317500"/>
                  </a:cubicBezTo>
                  <a:lnTo>
                    <a:pt x="6348730" y="328930"/>
                  </a:lnTo>
                  <a:lnTo>
                    <a:pt x="6348730" y="317500"/>
                  </a:lnTo>
                  <a:cubicBezTo>
                    <a:pt x="6348730" y="142240"/>
                    <a:pt x="6206490" y="0"/>
                    <a:pt x="6031230" y="0"/>
                  </a:cubicBezTo>
                  <a:cubicBezTo>
                    <a:pt x="5855970" y="0"/>
                    <a:pt x="5713730" y="142240"/>
                    <a:pt x="5713730" y="317500"/>
                  </a:cubicBezTo>
                  <a:lnTo>
                    <a:pt x="5713730" y="328930"/>
                  </a:lnTo>
                  <a:lnTo>
                    <a:pt x="5713730" y="317500"/>
                  </a:lnTo>
                  <a:cubicBezTo>
                    <a:pt x="5713730" y="142240"/>
                    <a:pt x="5571490" y="0"/>
                    <a:pt x="5396230" y="0"/>
                  </a:cubicBezTo>
                  <a:cubicBezTo>
                    <a:pt x="5236210" y="0"/>
                    <a:pt x="5104130" y="118110"/>
                    <a:pt x="5082540" y="273050"/>
                  </a:cubicBezTo>
                  <a:lnTo>
                    <a:pt x="5076190" y="273050"/>
                  </a:lnTo>
                  <a:cubicBezTo>
                    <a:pt x="5054600" y="119380"/>
                    <a:pt x="4922520" y="0"/>
                    <a:pt x="4762500" y="0"/>
                  </a:cubicBezTo>
                  <a:cubicBezTo>
                    <a:pt x="4587240" y="0"/>
                    <a:pt x="4445000" y="142240"/>
                    <a:pt x="4445000" y="317500"/>
                  </a:cubicBezTo>
                  <a:lnTo>
                    <a:pt x="4445000" y="328930"/>
                  </a:lnTo>
                  <a:lnTo>
                    <a:pt x="4445000" y="317500"/>
                  </a:lnTo>
                  <a:cubicBezTo>
                    <a:pt x="4445000" y="142240"/>
                    <a:pt x="4302760" y="0"/>
                    <a:pt x="4127500" y="0"/>
                  </a:cubicBezTo>
                  <a:cubicBezTo>
                    <a:pt x="3952240" y="0"/>
                    <a:pt x="3810000" y="142240"/>
                    <a:pt x="3810000" y="317500"/>
                  </a:cubicBezTo>
                  <a:lnTo>
                    <a:pt x="3810000" y="328930"/>
                  </a:lnTo>
                  <a:lnTo>
                    <a:pt x="3810000" y="317500"/>
                  </a:lnTo>
                  <a:cubicBezTo>
                    <a:pt x="3810000" y="142240"/>
                    <a:pt x="3667760" y="0"/>
                    <a:pt x="3492500" y="0"/>
                  </a:cubicBezTo>
                  <a:cubicBezTo>
                    <a:pt x="3317240" y="0"/>
                    <a:pt x="3175000" y="142240"/>
                    <a:pt x="3175000" y="317500"/>
                  </a:cubicBezTo>
                  <a:lnTo>
                    <a:pt x="3175000" y="328930"/>
                  </a:lnTo>
                  <a:lnTo>
                    <a:pt x="3175000" y="317500"/>
                  </a:lnTo>
                  <a:cubicBezTo>
                    <a:pt x="3175000" y="142240"/>
                    <a:pt x="3032760" y="0"/>
                    <a:pt x="2857500" y="0"/>
                  </a:cubicBezTo>
                  <a:cubicBezTo>
                    <a:pt x="2682240" y="0"/>
                    <a:pt x="2540000" y="142240"/>
                    <a:pt x="2540000" y="317500"/>
                  </a:cubicBezTo>
                  <a:lnTo>
                    <a:pt x="2540000" y="328930"/>
                  </a:lnTo>
                  <a:lnTo>
                    <a:pt x="2540000" y="317500"/>
                  </a:lnTo>
                  <a:cubicBezTo>
                    <a:pt x="2540000" y="142240"/>
                    <a:pt x="2397760" y="0"/>
                    <a:pt x="2222500" y="0"/>
                  </a:cubicBezTo>
                  <a:cubicBezTo>
                    <a:pt x="2047240" y="0"/>
                    <a:pt x="1905000" y="142240"/>
                    <a:pt x="1905000" y="317500"/>
                  </a:cubicBezTo>
                  <a:lnTo>
                    <a:pt x="1905000" y="328930"/>
                  </a:lnTo>
                  <a:lnTo>
                    <a:pt x="1905000" y="317500"/>
                  </a:lnTo>
                  <a:cubicBezTo>
                    <a:pt x="1905000" y="142240"/>
                    <a:pt x="1762760" y="0"/>
                    <a:pt x="1587500" y="0"/>
                  </a:cubicBezTo>
                  <a:cubicBezTo>
                    <a:pt x="1412240" y="0"/>
                    <a:pt x="1270000" y="142240"/>
                    <a:pt x="1270000" y="317500"/>
                  </a:cubicBezTo>
                  <a:lnTo>
                    <a:pt x="1270000" y="328930"/>
                  </a:lnTo>
                  <a:lnTo>
                    <a:pt x="1270000" y="317500"/>
                  </a:lnTo>
                  <a:cubicBezTo>
                    <a:pt x="1270000" y="142240"/>
                    <a:pt x="1127760" y="0"/>
                    <a:pt x="952500" y="0"/>
                  </a:cubicBezTo>
                  <a:cubicBezTo>
                    <a:pt x="777240" y="0"/>
                    <a:pt x="635000" y="142240"/>
                    <a:pt x="635000" y="317500"/>
                  </a:cubicBezTo>
                  <a:lnTo>
                    <a:pt x="635000" y="328930"/>
                  </a:lnTo>
                  <a:lnTo>
                    <a:pt x="635000" y="317500"/>
                  </a:lnTo>
                  <a:cubicBezTo>
                    <a:pt x="635000" y="142240"/>
                    <a:pt x="492760" y="0"/>
                    <a:pt x="317500" y="0"/>
                  </a:cubicBezTo>
                  <a:cubicBezTo>
                    <a:pt x="142240" y="0"/>
                    <a:pt x="0" y="142240"/>
                    <a:pt x="0" y="317500"/>
                  </a:cubicBezTo>
                  <a:cubicBezTo>
                    <a:pt x="0" y="327660"/>
                    <a:pt x="0" y="337820"/>
                    <a:pt x="1270" y="349250"/>
                  </a:cubicBezTo>
                  <a:lnTo>
                    <a:pt x="1270" y="6917552"/>
                  </a:lnTo>
                  <a:cubicBezTo>
                    <a:pt x="6350" y="6927712"/>
                    <a:pt x="6350" y="6937872"/>
                    <a:pt x="6350" y="6948032"/>
                  </a:cubicBezTo>
                  <a:cubicBezTo>
                    <a:pt x="6350" y="7123292"/>
                    <a:pt x="148590" y="7265532"/>
                    <a:pt x="323850" y="7265532"/>
                  </a:cubicBezTo>
                  <a:cubicBezTo>
                    <a:pt x="499110" y="7265532"/>
                    <a:pt x="641350" y="7123292"/>
                    <a:pt x="641350" y="6948032"/>
                  </a:cubicBezTo>
                  <a:cubicBezTo>
                    <a:pt x="641350" y="7123292"/>
                    <a:pt x="783590" y="7265532"/>
                    <a:pt x="958850" y="7265532"/>
                  </a:cubicBezTo>
                  <a:cubicBezTo>
                    <a:pt x="1134110" y="7265532"/>
                    <a:pt x="1276350" y="7123292"/>
                    <a:pt x="1276350" y="6948032"/>
                  </a:cubicBezTo>
                  <a:lnTo>
                    <a:pt x="1276350" y="6939142"/>
                  </a:lnTo>
                  <a:lnTo>
                    <a:pt x="1276350" y="6948032"/>
                  </a:lnTo>
                  <a:cubicBezTo>
                    <a:pt x="1276350" y="7123292"/>
                    <a:pt x="1418590" y="7265532"/>
                    <a:pt x="1593850" y="7265532"/>
                  </a:cubicBezTo>
                  <a:cubicBezTo>
                    <a:pt x="1769110" y="7265532"/>
                    <a:pt x="1911350" y="7123292"/>
                    <a:pt x="1911350" y="6948032"/>
                  </a:cubicBezTo>
                  <a:cubicBezTo>
                    <a:pt x="1911350" y="7123292"/>
                    <a:pt x="2053590" y="7265532"/>
                    <a:pt x="2228850" y="7265532"/>
                  </a:cubicBezTo>
                  <a:cubicBezTo>
                    <a:pt x="2404110" y="7265532"/>
                    <a:pt x="2546350" y="7123292"/>
                    <a:pt x="2546350" y="6948032"/>
                  </a:cubicBezTo>
                  <a:lnTo>
                    <a:pt x="2546350" y="6939142"/>
                  </a:lnTo>
                  <a:lnTo>
                    <a:pt x="2546350" y="6948032"/>
                  </a:lnTo>
                  <a:cubicBezTo>
                    <a:pt x="2546350" y="7123292"/>
                    <a:pt x="2688590" y="7265532"/>
                    <a:pt x="2863850" y="7265532"/>
                  </a:cubicBezTo>
                  <a:cubicBezTo>
                    <a:pt x="3039110" y="7265532"/>
                    <a:pt x="3181350" y="7123292"/>
                    <a:pt x="3181350" y="6948032"/>
                  </a:cubicBezTo>
                  <a:cubicBezTo>
                    <a:pt x="3181350" y="7123292"/>
                    <a:pt x="3323590" y="7265532"/>
                    <a:pt x="3498850" y="7265532"/>
                  </a:cubicBezTo>
                  <a:cubicBezTo>
                    <a:pt x="3674110" y="7265532"/>
                    <a:pt x="3816350" y="7123292"/>
                    <a:pt x="3816350" y="6948032"/>
                  </a:cubicBezTo>
                  <a:lnTo>
                    <a:pt x="3816350" y="6939142"/>
                  </a:lnTo>
                  <a:lnTo>
                    <a:pt x="3816350" y="6948032"/>
                  </a:lnTo>
                  <a:cubicBezTo>
                    <a:pt x="3816350" y="7123292"/>
                    <a:pt x="3958590" y="7265532"/>
                    <a:pt x="4133850" y="7265532"/>
                  </a:cubicBezTo>
                  <a:cubicBezTo>
                    <a:pt x="4309110" y="7265532"/>
                    <a:pt x="4451350" y="7123292"/>
                    <a:pt x="4451350" y="6948032"/>
                  </a:cubicBezTo>
                  <a:lnTo>
                    <a:pt x="4451350" y="6939142"/>
                  </a:lnTo>
                  <a:lnTo>
                    <a:pt x="4451350" y="6948032"/>
                  </a:lnTo>
                  <a:cubicBezTo>
                    <a:pt x="4451350" y="7123292"/>
                    <a:pt x="4593590" y="7265532"/>
                    <a:pt x="4768850" y="7265532"/>
                  </a:cubicBezTo>
                  <a:cubicBezTo>
                    <a:pt x="4933950" y="7265532"/>
                    <a:pt x="5069840" y="7138532"/>
                    <a:pt x="5085080" y="6977242"/>
                  </a:cubicBezTo>
                  <a:lnTo>
                    <a:pt x="5087620" y="6977242"/>
                  </a:lnTo>
                  <a:cubicBezTo>
                    <a:pt x="5102860" y="7138532"/>
                    <a:pt x="5238750" y="7265532"/>
                    <a:pt x="5403850" y="7265532"/>
                  </a:cubicBezTo>
                  <a:cubicBezTo>
                    <a:pt x="5579110" y="7265532"/>
                    <a:pt x="5721350" y="7123292"/>
                    <a:pt x="5721350" y="6948032"/>
                  </a:cubicBezTo>
                  <a:cubicBezTo>
                    <a:pt x="5721350" y="7123292"/>
                    <a:pt x="5863590" y="7265532"/>
                    <a:pt x="6038850" y="7265532"/>
                  </a:cubicBezTo>
                  <a:cubicBezTo>
                    <a:pt x="6214110" y="7265532"/>
                    <a:pt x="6356350" y="7123292"/>
                    <a:pt x="6356350" y="6948032"/>
                  </a:cubicBezTo>
                  <a:cubicBezTo>
                    <a:pt x="6356350" y="7123292"/>
                    <a:pt x="6498590" y="7265532"/>
                    <a:pt x="6673850" y="7265532"/>
                  </a:cubicBezTo>
                  <a:cubicBezTo>
                    <a:pt x="6849110" y="7265532"/>
                    <a:pt x="6991350" y="7123292"/>
                    <a:pt x="6991350" y="6948032"/>
                  </a:cubicBezTo>
                  <a:cubicBezTo>
                    <a:pt x="6991350" y="7123292"/>
                    <a:pt x="7133590" y="7265532"/>
                    <a:pt x="7308850" y="7265532"/>
                  </a:cubicBezTo>
                  <a:cubicBezTo>
                    <a:pt x="7484110" y="7265532"/>
                    <a:pt x="7626350" y="7123292"/>
                    <a:pt x="7626350" y="6948032"/>
                  </a:cubicBezTo>
                  <a:cubicBezTo>
                    <a:pt x="7626350" y="7123292"/>
                    <a:pt x="7768590" y="7265532"/>
                    <a:pt x="7943850" y="7265532"/>
                  </a:cubicBezTo>
                  <a:cubicBezTo>
                    <a:pt x="8119110" y="7265532"/>
                    <a:pt x="8261350" y="7123292"/>
                    <a:pt x="8261350" y="6948032"/>
                  </a:cubicBezTo>
                  <a:cubicBezTo>
                    <a:pt x="8261350" y="7123292"/>
                    <a:pt x="8403590" y="7265532"/>
                    <a:pt x="8578850" y="7265532"/>
                  </a:cubicBezTo>
                  <a:cubicBezTo>
                    <a:pt x="8754110" y="7265532"/>
                    <a:pt x="8896350" y="7123292"/>
                    <a:pt x="8896350" y="6948032"/>
                  </a:cubicBezTo>
                  <a:cubicBezTo>
                    <a:pt x="8896350" y="7123292"/>
                    <a:pt x="9038590" y="7265532"/>
                    <a:pt x="9213850" y="7265532"/>
                  </a:cubicBezTo>
                  <a:cubicBezTo>
                    <a:pt x="9389110" y="7265532"/>
                    <a:pt x="9531350" y="7123292"/>
                    <a:pt x="9531350" y="6948032"/>
                  </a:cubicBezTo>
                  <a:cubicBezTo>
                    <a:pt x="9531350" y="7123292"/>
                    <a:pt x="9673590" y="7265532"/>
                    <a:pt x="9848850" y="7265532"/>
                  </a:cubicBezTo>
                  <a:cubicBezTo>
                    <a:pt x="10024110" y="7265532"/>
                    <a:pt x="10166350" y="7123292"/>
                    <a:pt x="10166350" y="6948032"/>
                  </a:cubicBezTo>
                  <a:lnTo>
                    <a:pt x="10166350" y="6487022"/>
                  </a:lnTo>
                  <a:close/>
                  <a:moveTo>
                    <a:pt x="641350" y="6948032"/>
                  </a:moveTo>
                  <a:lnTo>
                    <a:pt x="641350" y="6940412"/>
                  </a:lnTo>
                  <a:lnTo>
                    <a:pt x="641350" y="6948032"/>
                  </a:lnTo>
                  <a:close/>
                  <a:moveTo>
                    <a:pt x="1910080" y="6948032"/>
                  </a:moveTo>
                  <a:lnTo>
                    <a:pt x="1910080" y="6940412"/>
                  </a:lnTo>
                  <a:lnTo>
                    <a:pt x="1910080" y="6948032"/>
                  </a:lnTo>
                  <a:close/>
                  <a:moveTo>
                    <a:pt x="3178810" y="6948032"/>
                  </a:moveTo>
                  <a:lnTo>
                    <a:pt x="3178810" y="6940412"/>
                  </a:lnTo>
                  <a:lnTo>
                    <a:pt x="3178810" y="6948032"/>
                  </a:lnTo>
                  <a:close/>
                  <a:moveTo>
                    <a:pt x="5717540" y="6948032"/>
                  </a:moveTo>
                  <a:lnTo>
                    <a:pt x="5717540" y="6940412"/>
                  </a:lnTo>
                  <a:lnTo>
                    <a:pt x="5717540" y="6948032"/>
                  </a:lnTo>
                  <a:close/>
                  <a:moveTo>
                    <a:pt x="6352540" y="6948032"/>
                  </a:moveTo>
                  <a:lnTo>
                    <a:pt x="6352540" y="6940412"/>
                  </a:lnTo>
                  <a:lnTo>
                    <a:pt x="6352540" y="6948032"/>
                  </a:lnTo>
                  <a:close/>
                  <a:moveTo>
                    <a:pt x="6986270" y="6948032"/>
                  </a:moveTo>
                  <a:lnTo>
                    <a:pt x="6986270" y="6940412"/>
                  </a:lnTo>
                  <a:cubicBezTo>
                    <a:pt x="6987540" y="6942952"/>
                    <a:pt x="6986270" y="6945492"/>
                    <a:pt x="6986270" y="6948032"/>
                  </a:cubicBezTo>
                  <a:close/>
                  <a:moveTo>
                    <a:pt x="7621270" y="6948032"/>
                  </a:moveTo>
                  <a:lnTo>
                    <a:pt x="7621270" y="6940412"/>
                  </a:lnTo>
                  <a:lnTo>
                    <a:pt x="7621270" y="6948032"/>
                  </a:lnTo>
                  <a:close/>
                  <a:moveTo>
                    <a:pt x="8256270" y="6948032"/>
                  </a:moveTo>
                  <a:lnTo>
                    <a:pt x="8256270" y="6940412"/>
                  </a:lnTo>
                  <a:lnTo>
                    <a:pt x="8256270" y="6948032"/>
                  </a:lnTo>
                  <a:close/>
                  <a:moveTo>
                    <a:pt x="8890000" y="6948032"/>
                  </a:moveTo>
                  <a:lnTo>
                    <a:pt x="8890000" y="6940412"/>
                  </a:lnTo>
                  <a:cubicBezTo>
                    <a:pt x="8891270" y="6942952"/>
                    <a:pt x="8890000" y="6945492"/>
                    <a:pt x="8890000" y="6948032"/>
                  </a:cubicBezTo>
                  <a:close/>
                  <a:moveTo>
                    <a:pt x="9525000" y="6948032"/>
                  </a:moveTo>
                  <a:lnTo>
                    <a:pt x="9525000" y="6940412"/>
                  </a:lnTo>
                  <a:lnTo>
                    <a:pt x="9525000" y="6948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n-NO"/>
            </a:p>
          </p:txBody>
        </p:sp>
      </p:grpSp>
      <p:sp>
        <p:nvSpPr>
          <p:cNvPr id="7" name="Freeform 7"/>
          <p:cNvSpPr/>
          <p:nvPr/>
        </p:nvSpPr>
        <p:spPr>
          <a:xfrm rot="-10800000">
            <a:off x="14802975" y="0"/>
            <a:ext cx="3483687" cy="2635080"/>
          </a:xfrm>
          <a:custGeom>
            <a:avLst/>
            <a:gdLst/>
            <a:ahLst/>
            <a:cxnLst/>
            <a:rect l="l" t="t" r="r" b="b"/>
            <a:pathLst>
              <a:path w="3483687" h="2635080">
                <a:moveTo>
                  <a:pt x="0" y="0"/>
                </a:moveTo>
                <a:lnTo>
                  <a:pt x="3483686" y="0"/>
                </a:lnTo>
                <a:lnTo>
                  <a:pt x="3483686" y="2635080"/>
                </a:lnTo>
                <a:lnTo>
                  <a:pt x="0" y="26350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43537" b="-89525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8" name="Freeform 8"/>
          <p:cNvSpPr/>
          <p:nvPr/>
        </p:nvSpPr>
        <p:spPr>
          <a:xfrm rot="-10800000">
            <a:off x="13190912" y="0"/>
            <a:ext cx="2290946" cy="1215865"/>
          </a:xfrm>
          <a:custGeom>
            <a:avLst/>
            <a:gdLst/>
            <a:ahLst/>
            <a:cxnLst/>
            <a:rect l="l" t="t" r="r" b="b"/>
            <a:pathLst>
              <a:path w="2290946" h="1215865">
                <a:moveTo>
                  <a:pt x="0" y="0"/>
                </a:moveTo>
                <a:lnTo>
                  <a:pt x="2290945" y="0"/>
                </a:lnTo>
                <a:lnTo>
                  <a:pt x="2290945" y="1215865"/>
                </a:lnTo>
                <a:lnTo>
                  <a:pt x="0" y="12158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b="-88107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9" name="Freeform 9"/>
          <p:cNvSpPr/>
          <p:nvPr/>
        </p:nvSpPr>
        <p:spPr>
          <a:xfrm rot="-10800000" flipH="1">
            <a:off x="0" y="0"/>
            <a:ext cx="3507956" cy="2653438"/>
          </a:xfrm>
          <a:custGeom>
            <a:avLst/>
            <a:gdLst/>
            <a:ahLst/>
            <a:cxnLst/>
            <a:rect l="l" t="t" r="r" b="b"/>
            <a:pathLst>
              <a:path w="3507956" h="2653438">
                <a:moveTo>
                  <a:pt x="3507956" y="0"/>
                </a:moveTo>
                <a:lnTo>
                  <a:pt x="0" y="0"/>
                </a:lnTo>
                <a:lnTo>
                  <a:pt x="0" y="2653438"/>
                </a:lnTo>
                <a:lnTo>
                  <a:pt x="3507956" y="2653438"/>
                </a:lnTo>
                <a:lnTo>
                  <a:pt x="350795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43537" b="-89525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0" name="Freeform 10"/>
          <p:cNvSpPr/>
          <p:nvPr/>
        </p:nvSpPr>
        <p:spPr>
          <a:xfrm rot="-10800000">
            <a:off x="2823139" y="0"/>
            <a:ext cx="2306906" cy="1224335"/>
          </a:xfrm>
          <a:custGeom>
            <a:avLst/>
            <a:gdLst/>
            <a:ahLst/>
            <a:cxnLst/>
            <a:rect l="l" t="t" r="r" b="b"/>
            <a:pathLst>
              <a:path w="2306906" h="1224335">
                <a:moveTo>
                  <a:pt x="0" y="0"/>
                </a:moveTo>
                <a:lnTo>
                  <a:pt x="2306906" y="0"/>
                </a:lnTo>
                <a:lnTo>
                  <a:pt x="2306906" y="1224335"/>
                </a:lnTo>
                <a:lnTo>
                  <a:pt x="0" y="12243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b="-88107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1" name="Freeform 11"/>
          <p:cNvSpPr/>
          <p:nvPr/>
        </p:nvSpPr>
        <p:spPr>
          <a:xfrm>
            <a:off x="1295646" y="2653438"/>
            <a:ext cx="969194" cy="965964"/>
          </a:xfrm>
          <a:custGeom>
            <a:avLst/>
            <a:gdLst/>
            <a:ahLst/>
            <a:cxnLst/>
            <a:rect l="l" t="t" r="r" b="b"/>
            <a:pathLst>
              <a:path w="969194" h="965964">
                <a:moveTo>
                  <a:pt x="0" y="0"/>
                </a:moveTo>
                <a:lnTo>
                  <a:pt x="969194" y="0"/>
                </a:lnTo>
                <a:lnTo>
                  <a:pt x="969194" y="965963"/>
                </a:lnTo>
                <a:lnTo>
                  <a:pt x="0" y="96596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2" name="Freeform 12"/>
          <p:cNvSpPr/>
          <p:nvPr/>
        </p:nvSpPr>
        <p:spPr>
          <a:xfrm>
            <a:off x="16023160" y="2653438"/>
            <a:ext cx="969194" cy="965964"/>
          </a:xfrm>
          <a:custGeom>
            <a:avLst/>
            <a:gdLst/>
            <a:ahLst/>
            <a:cxnLst/>
            <a:rect l="l" t="t" r="r" b="b"/>
            <a:pathLst>
              <a:path w="969194" h="965964">
                <a:moveTo>
                  <a:pt x="0" y="0"/>
                </a:moveTo>
                <a:lnTo>
                  <a:pt x="969194" y="0"/>
                </a:lnTo>
                <a:lnTo>
                  <a:pt x="969194" y="965963"/>
                </a:lnTo>
                <a:lnTo>
                  <a:pt x="0" y="96596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3" name="TextBox 13"/>
          <p:cNvSpPr txBox="1"/>
          <p:nvPr/>
        </p:nvSpPr>
        <p:spPr>
          <a:xfrm>
            <a:off x="3253740" y="2061322"/>
            <a:ext cx="11780520" cy="1291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9600">
                <a:solidFill>
                  <a:srgbClr val="F7931E"/>
                </a:solidFill>
                <a:latin typeface="Pagkaki"/>
                <a:ea typeface="Pagkaki"/>
                <a:cs typeface="Pagkaki"/>
                <a:sym typeface="Pagkaki"/>
              </a:rPr>
              <a:t>LYTTEKROK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89435" y="3168466"/>
            <a:ext cx="8001476" cy="5720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2"/>
              </a:lnSpc>
            </a:pPr>
            <a:endParaRPr lang="nn-NO" spc="300" dirty="0"/>
          </a:p>
          <a:p>
            <a:pPr algn="ctr">
              <a:lnSpc>
                <a:spcPts val="5002"/>
              </a:lnSpc>
            </a:pPr>
            <a:r>
              <a:rPr lang="nn-NO" sz="3573" spc="300" dirty="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Kva gjorde du når du tapte?</a:t>
            </a:r>
          </a:p>
          <a:p>
            <a:pPr algn="ctr">
              <a:lnSpc>
                <a:spcPts val="5002"/>
              </a:lnSpc>
            </a:pPr>
            <a:endParaRPr lang="nn-NO" sz="3573" spc="300" dirty="0">
              <a:solidFill>
                <a:srgbClr val="A6A6A6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5002"/>
              </a:lnSpc>
            </a:pPr>
            <a:r>
              <a:rPr lang="nn-NO" sz="3573" spc="300" dirty="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Kva gjorde du når du vann? </a:t>
            </a:r>
          </a:p>
          <a:p>
            <a:pPr algn="ctr">
              <a:lnSpc>
                <a:spcPts val="5002"/>
              </a:lnSpc>
            </a:pPr>
            <a:endParaRPr lang="nn-NO" sz="3573" spc="300" dirty="0">
              <a:solidFill>
                <a:srgbClr val="A6A6A6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5002"/>
              </a:lnSpc>
            </a:pPr>
            <a:r>
              <a:rPr lang="nn-NO" sz="3573" spc="300" dirty="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Kva er ein dårleg tapar?</a:t>
            </a:r>
          </a:p>
          <a:p>
            <a:pPr algn="ctr">
              <a:lnSpc>
                <a:spcPts val="5002"/>
              </a:lnSpc>
            </a:pPr>
            <a:endParaRPr lang="nn-NO" sz="3573" spc="300" dirty="0">
              <a:solidFill>
                <a:srgbClr val="A6A6A6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5002"/>
              </a:lnSpc>
            </a:pPr>
            <a:r>
              <a:rPr lang="nn-NO" sz="3573" spc="300" dirty="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Kva er ein god vinnar? </a:t>
            </a:r>
          </a:p>
          <a:p>
            <a:pPr marL="0" lvl="1" indent="0" algn="ctr">
              <a:lnSpc>
                <a:spcPts val="5002"/>
              </a:lnSpc>
              <a:spcBef>
                <a:spcPct val="0"/>
              </a:spcBef>
            </a:pPr>
            <a:r>
              <a:rPr lang="nn-NO" sz="3573" spc="300" dirty="0">
                <a:solidFill>
                  <a:srgbClr val="A6A6A6"/>
                </a:solidFill>
                <a:latin typeface="BM Hanna"/>
                <a:ea typeface="BM Hanna"/>
                <a:cs typeface="BM Hanna"/>
                <a:sym typeface="BM Hanna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7764835" cy="10287000"/>
          </a:xfrm>
          <a:custGeom>
            <a:avLst/>
            <a:gdLst/>
            <a:ahLst/>
            <a:cxnLst/>
            <a:rect l="l" t="t" r="r" b="b"/>
            <a:pathLst>
              <a:path w="7764835" h="10287000">
                <a:moveTo>
                  <a:pt x="0" y="0"/>
                </a:moveTo>
                <a:lnTo>
                  <a:pt x="7764835" y="0"/>
                </a:lnTo>
                <a:lnTo>
                  <a:pt x="776483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2336" r="-109270" b="-45624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3" name="Freeform 3"/>
          <p:cNvSpPr/>
          <p:nvPr/>
        </p:nvSpPr>
        <p:spPr>
          <a:xfrm rot="5400000">
            <a:off x="12157260" y="9423842"/>
            <a:ext cx="2013731" cy="2025546"/>
          </a:xfrm>
          <a:custGeom>
            <a:avLst/>
            <a:gdLst/>
            <a:ahLst/>
            <a:cxnLst/>
            <a:rect l="l" t="t" r="r" b="b"/>
            <a:pathLst>
              <a:path w="2013731" h="2025546">
                <a:moveTo>
                  <a:pt x="0" y="0"/>
                </a:moveTo>
                <a:lnTo>
                  <a:pt x="2013731" y="0"/>
                </a:lnTo>
                <a:lnTo>
                  <a:pt x="2013731" y="2025546"/>
                </a:lnTo>
                <a:lnTo>
                  <a:pt x="0" y="2025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4" name="Freeform 4"/>
          <p:cNvSpPr/>
          <p:nvPr/>
        </p:nvSpPr>
        <p:spPr>
          <a:xfrm rot="5400000">
            <a:off x="12091312" y="-1162388"/>
            <a:ext cx="2013731" cy="2025546"/>
          </a:xfrm>
          <a:custGeom>
            <a:avLst/>
            <a:gdLst/>
            <a:ahLst/>
            <a:cxnLst/>
            <a:rect l="l" t="t" r="r" b="b"/>
            <a:pathLst>
              <a:path w="2013731" h="2025546">
                <a:moveTo>
                  <a:pt x="0" y="0"/>
                </a:moveTo>
                <a:lnTo>
                  <a:pt x="2013731" y="0"/>
                </a:lnTo>
                <a:lnTo>
                  <a:pt x="2013731" y="2025546"/>
                </a:lnTo>
                <a:lnTo>
                  <a:pt x="0" y="2025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5" name="Freeform 5"/>
          <p:cNvSpPr/>
          <p:nvPr/>
        </p:nvSpPr>
        <p:spPr>
          <a:xfrm rot="5400000">
            <a:off x="16551923" y="-1196358"/>
            <a:ext cx="2666617" cy="2673300"/>
          </a:xfrm>
          <a:custGeom>
            <a:avLst/>
            <a:gdLst/>
            <a:ahLst/>
            <a:cxnLst/>
            <a:rect l="l" t="t" r="r" b="b"/>
            <a:pathLst>
              <a:path w="2666617" h="2673300">
                <a:moveTo>
                  <a:pt x="0" y="0"/>
                </a:moveTo>
                <a:lnTo>
                  <a:pt x="2666617" y="0"/>
                </a:lnTo>
                <a:lnTo>
                  <a:pt x="2666617" y="2673300"/>
                </a:lnTo>
                <a:lnTo>
                  <a:pt x="0" y="26733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6" name="Freeform 6"/>
          <p:cNvSpPr/>
          <p:nvPr/>
        </p:nvSpPr>
        <p:spPr>
          <a:xfrm rot="5400000">
            <a:off x="16551905" y="8824537"/>
            <a:ext cx="2652156" cy="2658803"/>
          </a:xfrm>
          <a:custGeom>
            <a:avLst/>
            <a:gdLst/>
            <a:ahLst/>
            <a:cxnLst/>
            <a:rect l="l" t="t" r="r" b="b"/>
            <a:pathLst>
              <a:path w="2652156" h="2658803">
                <a:moveTo>
                  <a:pt x="0" y="0"/>
                </a:moveTo>
                <a:lnTo>
                  <a:pt x="2652156" y="0"/>
                </a:lnTo>
                <a:lnTo>
                  <a:pt x="2652156" y="2658803"/>
                </a:lnTo>
                <a:lnTo>
                  <a:pt x="0" y="26588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7" name="Freeform 7"/>
          <p:cNvSpPr/>
          <p:nvPr/>
        </p:nvSpPr>
        <p:spPr>
          <a:xfrm rot="5400000">
            <a:off x="16792248" y="2199907"/>
            <a:ext cx="886598" cy="883643"/>
          </a:xfrm>
          <a:custGeom>
            <a:avLst/>
            <a:gdLst/>
            <a:ahLst/>
            <a:cxnLst/>
            <a:rect l="l" t="t" r="r" b="b"/>
            <a:pathLst>
              <a:path w="886598" h="883643">
                <a:moveTo>
                  <a:pt x="0" y="0"/>
                </a:moveTo>
                <a:lnTo>
                  <a:pt x="886599" y="0"/>
                </a:lnTo>
                <a:lnTo>
                  <a:pt x="886599" y="883643"/>
                </a:lnTo>
                <a:lnTo>
                  <a:pt x="0" y="8836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8" name="Freeform 8"/>
          <p:cNvSpPr/>
          <p:nvPr/>
        </p:nvSpPr>
        <p:spPr>
          <a:xfrm rot="5400000">
            <a:off x="585401" y="588479"/>
            <a:ext cx="886598" cy="883643"/>
          </a:xfrm>
          <a:custGeom>
            <a:avLst/>
            <a:gdLst/>
            <a:ahLst/>
            <a:cxnLst/>
            <a:rect l="l" t="t" r="r" b="b"/>
            <a:pathLst>
              <a:path w="886598" h="883643">
                <a:moveTo>
                  <a:pt x="0" y="0"/>
                </a:moveTo>
                <a:lnTo>
                  <a:pt x="886598" y="0"/>
                </a:lnTo>
                <a:lnTo>
                  <a:pt x="886598" y="883643"/>
                </a:lnTo>
                <a:lnTo>
                  <a:pt x="0" y="8836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9" name="Freeform 9"/>
          <p:cNvSpPr/>
          <p:nvPr/>
        </p:nvSpPr>
        <p:spPr>
          <a:xfrm rot="5400000">
            <a:off x="2997297" y="8373179"/>
            <a:ext cx="886598" cy="883643"/>
          </a:xfrm>
          <a:custGeom>
            <a:avLst/>
            <a:gdLst/>
            <a:ahLst/>
            <a:cxnLst/>
            <a:rect l="l" t="t" r="r" b="b"/>
            <a:pathLst>
              <a:path w="886598" h="883643">
                <a:moveTo>
                  <a:pt x="0" y="0"/>
                </a:moveTo>
                <a:lnTo>
                  <a:pt x="886598" y="0"/>
                </a:lnTo>
                <a:lnTo>
                  <a:pt x="886598" y="883643"/>
                </a:lnTo>
                <a:lnTo>
                  <a:pt x="0" y="8836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0" name="Freeform 10"/>
          <p:cNvSpPr/>
          <p:nvPr/>
        </p:nvSpPr>
        <p:spPr>
          <a:xfrm rot="5400000">
            <a:off x="16816001" y="7203450"/>
            <a:ext cx="886598" cy="883643"/>
          </a:xfrm>
          <a:custGeom>
            <a:avLst/>
            <a:gdLst/>
            <a:ahLst/>
            <a:cxnLst/>
            <a:rect l="l" t="t" r="r" b="b"/>
            <a:pathLst>
              <a:path w="886598" h="883643">
                <a:moveTo>
                  <a:pt x="0" y="0"/>
                </a:moveTo>
                <a:lnTo>
                  <a:pt x="886598" y="0"/>
                </a:lnTo>
                <a:lnTo>
                  <a:pt x="886598" y="883643"/>
                </a:lnTo>
                <a:lnTo>
                  <a:pt x="0" y="8836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1" name="Freeform 11"/>
          <p:cNvSpPr/>
          <p:nvPr/>
        </p:nvSpPr>
        <p:spPr>
          <a:xfrm rot="5400000">
            <a:off x="17513603" y="4352823"/>
            <a:ext cx="1586506" cy="1595815"/>
          </a:xfrm>
          <a:custGeom>
            <a:avLst/>
            <a:gdLst/>
            <a:ahLst/>
            <a:cxnLst/>
            <a:rect l="l" t="t" r="r" b="b"/>
            <a:pathLst>
              <a:path w="1586506" h="1595815">
                <a:moveTo>
                  <a:pt x="0" y="0"/>
                </a:moveTo>
                <a:lnTo>
                  <a:pt x="1586507" y="0"/>
                </a:lnTo>
                <a:lnTo>
                  <a:pt x="1586507" y="1595815"/>
                </a:lnTo>
                <a:lnTo>
                  <a:pt x="0" y="15958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grpSp>
        <p:nvGrpSpPr>
          <p:cNvPr id="12" name="Group 12"/>
          <p:cNvGrpSpPr/>
          <p:nvPr/>
        </p:nvGrpSpPr>
        <p:grpSpPr>
          <a:xfrm>
            <a:off x="2148063" y="587002"/>
            <a:ext cx="1990049" cy="1924564"/>
            <a:chOff x="0" y="0"/>
            <a:chExt cx="743028" cy="71857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43028" cy="718578"/>
            </a:xfrm>
            <a:custGeom>
              <a:avLst/>
              <a:gdLst/>
              <a:ahLst/>
              <a:cxnLst/>
              <a:rect l="l" t="t" r="r" b="b"/>
              <a:pathLst>
                <a:path w="743028" h="718578">
                  <a:moveTo>
                    <a:pt x="618568" y="718577"/>
                  </a:moveTo>
                  <a:lnTo>
                    <a:pt x="124460" y="718577"/>
                  </a:lnTo>
                  <a:cubicBezTo>
                    <a:pt x="55880" y="718577"/>
                    <a:pt x="0" y="662697"/>
                    <a:pt x="0" y="59411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8568" y="0"/>
                  </a:lnTo>
                  <a:cubicBezTo>
                    <a:pt x="687148" y="0"/>
                    <a:pt x="743028" y="55880"/>
                    <a:pt x="743028" y="124460"/>
                  </a:cubicBezTo>
                  <a:lnTo>
                    <a:pt x="743028" y="594118"/>
                  </a:lnTo>
                  <a:cubicBezTo>
                    <a:pt x="743028" y="662697"/>
                    <a:pt x="687148" y="718578"/>
                    <a:pt x="618568" y="71857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n-NO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664089" y="587002"/>
            <a:ext cx="10619897" cy="1924564"/>
            <a:chOff x="0" y="0"/>
            <a:chExt cx="3965168" cy="71857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965168" cy="718578"/>
            </a:xfrm>
            <a:custGeom>
              <a:avLst/>
              <a:gdLst/>
              <a:ahLst/>
              <a:cxnLst/>
              <a:rect l="l" t="t" r="r" b="b"/>
              <a:pathLst>
                <a:path w="3965168" h="718578">
                  <a:moveTo>
                    <a:pt x="3840708" y="718577"/>
                  </a:moveTo>
                  <a:lnTo>
                    <a:pt x="124460" y="718577"/>
                  </a:lnTo>
                  <a:cubicBezTo>
                    <a:pt x="55880" y="718577"/>
                    <a:pt x="0" y="662697"/>
                    <a:pt x="0" y="59411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40708" y="0"/>
                  </a:lnTo>
                  <a:cubicBezTo>
                    <a:pt x="3909288" y="0"/>
                    <a:pt x="3965168" y="55880"/>
                    <a:pt x="3965168" y="124460"/>
                  </a:cubicBezTo>
                  <a:lnTo>
                    <a:pt x="3965168" y="594118"/>
                  </a:lnTo>
                  <a:cubicBezTo>
                    <a:pt x="3965168" y="662697"/>
                    <a:pt x="3909288" y="718578"/>
                    <a:pt x="3840708" y="71857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n-NO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664089" y="3471964"/>
            <a:ext cx="10619897" cy="4899738"/>
            <a:chOff x="0" y="0"/>
            <a:chExt cx="3965168" cy="182942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965168" cy="1829423"/>
            </a:xfrm>
            <a:custGeom>
              <a:avLst/>
              <a:gdLst/>
              <a:ahLst/>
              <a:cxnLst/>
              <a:rect l="l" t="t" r="r" b="b"/>
              <a:pathLst>
                <a:path w="3965168" h="1829423">
                  <a:moveTo>
                    <a:pt x="3840708" y="1829423"/>
                  </a:moveTo>
                  <a:lnTo>
                    <a:pt x="124460" y="1829423"/>
                  </a:lnTo>
                  <a:cubicBezTo>
                    <a:pt x="55880" y="1829423"/>
                    <a:pt x="0" y="1773543"/>
                    <a:pt x="0" y="170496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40708" y="0"/>
                  </a:lnTo>
                  <a:cubicBezTo>
                    <a:pt x="3909288" y="0"/>
                    <a:pt x="3965168" y="55880"/>
                    <a:pt x="3965168" y="124460"/>
                  </a:cubicBezTo>
                  <a:lnTo>
                    <a:pt x="3965168" y="1704963"/>
                  </a:lnTo>
                  <a:cubicBezTo>
                    <a:pt x="3965168" y="1773543"/>
                    <a:pt x="3909288" y="1829423"/>
                    <a:pt x="3840708" y="182942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n-NO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924045" y="3709854"/>
            <a:ext cx="10099985" cy="3149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2"/>
              </a:lnSpc>
            </a:pPr>
            <a:r>
              <a:rPr lang="nn-NO" sz="3550" dirty="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Kva er likt? </a:t>
            </a:r>
          </a:p>
          <a:p>
            <a:pPr algn="ctr">
              <a:lnSpc>
                <a:spcPts val="5002"/>
              </a:lnSpc>
            </a:pPr>
            <a:r>
              <a:rPr lang="nn-NO" sz="3550" dirty="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Kva er ulikt? </a:t>
            </a:r>
            <a:endParaRPr lang="nn-NO" sz="3550" dirty="0">
              <a:solidFill>
                <a:srgbClr val="A6A6A6"/>
              </a:solidFill>
              <a:latin typeface="Arial"/>
              <a:ea typeface="Arial"/>
              <a:cs typeface="Arial"/>
            </a:endParaRPr>
          </a:p>
          <a:p>
            <a:pPr algn="ctr">
              <a:lnSpc>
                <a:spcPts val="5002"/>
              </a:lnSpc>
            </a:pPr>
            <a:endParaRPr lang="nn-NO" sz="3573" dirty="0">
              <a:solidFill>
                <a:srgbClr val="A6A6A6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5002"/>
              </a:lnSpc>
            </a:pPr>
            <a:r>
              <a:rPr lang="nn-NO" sz="3550" dirty="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Korleis vil du sortere klinkekulene?</a:t>
            </a:r>
            <a:endParaRPr lang="nn-NO" sz="3550" dirty="0">
              <a:solidFill>
                <a:srgbClr val="A6A6A6"/>
              </a:solidFill>
              <a:latin typeface="Arial"/>
              <a:ea typeface="Arial"/>
              <a:cs typeface="Arial"/>
            </a:endParaRPr>
          </a:p>
          <a:p>
            <a:pPr marL="0" indent="0" algn="ctr">
              <a:lnSpc>
                <a:spcPts val="5002"/>
              </a:lnSpc>
            </a:pPr>
            <a:r>
              <a:rPr lang="nn-NO" sz="3550" dirty="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Døme: farge, storleik, mønster</a:t>
            </a:r>
            <a:endParaRPr lang="nn-NO" sz="3550" dirty="0">
              <a:solidFill>
                <a:srgbClr val="A6A6A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342357" y="876382"/>
            <a:ext cx="9681673" cy="130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00"/>
              </a:lnSpc>
              <a:spcBef>
                <a:spcPct val="0"/>
              </a:spcBef>
            </a:pPr>
            <a:r>
              <a:rPr lang="en-US" sz="5000" spc="250" dirty="0">
                <a:solidFill>
                  <a:srgbClr val="7D901A"/>
                </a:solidFill>
                <a:latin typeface="Archivo Black"/>
                <a:ea typeface="Archivo Black"/>
                <a:cs typeface="Archivo Black"/>
                <a:sym typeface="Archivo Black"/>
              </a:rPr>
              <a:t>SORTER KLINKEKULENE ETTER EIGENSKAPAR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530004" y="1093574"/>
            <a:ext cx="1226168" cy="1228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187"/>
              </a:lnSpc>
              <a:spcBef>
                <a:spcPct val="0"/>
              </a:spcBef>
            </a:pPr>
            <a:r>
              <a:rPr lang="en-US" sz="9187" u="none">
                <a:solidFill>
                  <a:srgbClr val="F7931E"/>
                </a:solidFill>
                <a:latin typeface="BM Hanna"/>
                <a:ea typeface="BM Hanna"/>
                <a:cs typeface="BM Hanna"/>
                <a:sym typeface="BM Hanna"/>
              </a:rPr>
              <a:t>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7764835" cy="10287000"/>
          </a:xfrm>
          <a:custGeom>
            <a:avLst/>
            <a:gdLst/>
            <a:ahLst/>
            <a:cxnLst/>
            <a:rect l="l" t="t" r="r" b="b"/>
            <a:pathLst>
              <a:path w="7764835" h="10287000">
                <a:moveTo>
                  <a:pt x="0" y="0"/>
                </a:moveTo>
                <a:lnTo>
                  <a:pt x="7764835" y="0"/>
                </a:lnTo>
                <a:lnTo>
                  <a:pt x="776483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2336" r="-109270" b="-45624"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3" name="Freeform 3"/>
          <p:cNvSpPr/>
          <p:nvPr/>
        </p:nvSpPr>
        <p:spPr>
          <a:xfrm rot="5400000">
            <a:off x="12157260" y="9423842"/>
            <a:ext cx="2013731" cy="2025546"/>
          </a:xfrm>
          <a:custGeom>
            <a:avLst/>
            <a:gdLst/>
            <a:ahLst/>
            <a:cxnLst/>
            <a:rect l="l" t="t" r="r" b="b"/>
            <a:pathLst>
              <a:path w="2013731" h="2025546">
                <a:moveTo>
                  <a:pt x="0" y="0"/>
                </a:moveTo>
                <a:lnTo>
                  <a:pt x="2013731" y="0"/>
                </a:lnTo>
                <a:lnTo>
                  <a:pt x="2013731" y="2025546"/>
                </a:lnTo>
                <a:lnTo>
                  <a:pt x="0" y="2025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4" name="Freeform 4"/>
          <p:cNvSpPr/>
          <p:nvPr/>
        </p:nvSpPr>
        <p:spPr>
          <a:xfrm rot="5400000">
            <a:off x="12091312" y="-1162388"/>
            <a:ext cx="2013731" cy="2025546"/>
          </a:xfrm>
          <a:custGeom>
            <a:avLst/>
            <a:gdLst/>
            <a:ahLst/>
            <a:cxnLst/>
            <a:rect l="l" t="t" r="r" b="b"/>
            <a:pathLst>
              <a:path w="2013731" h="2025546">
                <a:moveTo>
                  <a:pt x="0" y="0"/>
                </a:moveTo>
                <a:lnTo>
                  <a:pt x="2013731" y="0"/>
                </a:lnTo>
                <a:lnTo>
                  <a:pt x="2013731" y="2025546"/>
                </a:lnTo>
                <a:lnTo>
                  <a:pt x="0" y="2025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5" name="Freeform 5"/>
          <p:cNvSpPr/>
          <p:nvPr/>
        </p:nvSpPr>
        <p:spPr>
          <a:xfrm rot="5400000">
            <a:off x="16551923" y="-1196358"/>
            <a:ext cx="2666617" cy="2673300"/>
          </a:xfrm>
          <a:custGeom>
            <a:avLst/>
            <a:gdLst/>
            <a:ahLst/>
            <a:cxnLst/>
            <a:rect l="l" t="t" r="r" b="b"/>
            <a:pathLst>
              <a:path w="2666617" h="2673300">
                <a:moveTo>
                  <a:pt x="0" y="0"/>
                </a:moveTo>
                <a:lnTo>
                  <a:pt x="2666617" y="0"/>
                </a:lnTo>
                <a:lnTo>
                  <a:pt x="2666617" y="2673300"/>
                </a:lnTo>
                <a:lnTo>
                  <a:pt x="0" y="26733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6" name="Freeform 6"/>
          <p:cNvSpPr/>
          <p:nvPr/>
        </p:nvSpPr>
        <p:spPr>
          <a:xfrm rot="5400000">
            <a:off x="16551905" y="8824537"/>
            <a:ext cx="2652156" cy="2658803"/>
          </a:xfrm>
          <a:custGeom>
            <a:avLst/>
            <a:gdLst/>
            <a:ahLst/>
            <a:cxnLst/>
            <a:rect l="l" t="t" r="r" b="b"/>
            <a:pathLst>
              <a:path w="2652156" h="2658803">
                <a:moveTo>
                  <a:pt x="0" y="0"/>
                </a:moveTo>
                <a:lnTo>
                  <a:pt x="2652156" y="0"/>
                </a:lnTo>
                <a:lnTo>
                  <a:pt x="2652156" y="2658803"/>
                </a:lnTo>
                <a:lnTo>
                  <a:pt x="0" y="26588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7" name="Freeform 7"/>
          <p:cNvSpPr/>
          <p:nvPr/>
        </p:nvSpPr>
        <p:spPr>
          <a:xfrm rot="5400000">
            <a:off x="16792248" y="2199907"/>
            <a:ext cx="886598" cy="883643"/>
          </a:xfrm>
          <a:custGeom>
            <a:avLst/>
            <a:gdLst/>
            <a:ahLst/>
            <a:cxnLst/>
            <a:rect l="l" t="t" r="r" b="b"/>
            <a:pathLst>
              <a:path w="886598" h="883643">
                <a:moveTo>
                  <a:pt x="0" y="0"/>
                </a:moveTo>
                <a:lnTo>
                  <a:pt x="886599" y="0"/>
                </a:lnTo>
                <a:lnTo>
                  <a:pt x="886599" y="883643"/>
                </a:lnTo>
                <a:lnTo>
                  <a:pt x="0" y="8836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8" name="Freeform 8"/>
          <p:cNvSpPr/>
          <p:nvPr/>
        </p:nvSpPr>
        <p:spPr>
          <a:xfrm rot="5400000">
            <a:off x="585401" y="588479"/>
            <a:ext cx="886598" cy="883643"/>
          </a:xfrm>
          <a:custGeom>
            <a:avLst/>
            <a:gdLst/>
            <a:ahLst/>
            <a:cxnLst/>
            <a:rect l="l" t="t" r="r" b="b"/>
            <a:pathLst>
              <a:path w="886598" h="883643">
                <a:moveTo>
                  <a:pt x="0" y="0"/>
                </a:moveTo>
                <a:lnTo>
                  <a:pt x="886598" y="0"/>
                </a:lnTo>
                <a:lnTo>
                  <a:pt x="886598" y="883643"/>
                </a:lnTo>
                <a:lnTo>
                  <a:pt x="0" y="8836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9" name="Freeform 9"/>
          <p:cNvSpPr/>
          <p:nvPr/>
        </p:nvSpPr>
        <p:spPr>
          <a:xfrm rot="5400000">
            <a:off x="5237272" y="8829338"/>
            <a:ext cx="886598" cy="883643"/>
          </a:xfrm>
          <a:custGeom>
            <a:avLst/>
            <a:gdLst/>
            <a:ahLst/>
            <a:cxnLst/>
            <a:rect l="l" t="t" r="r" b="b"/>
            <a:pathLst>
              <a:path w="886598" h="883643">
                <a:moveTo>
                  <a:pt x="0" y="0"/>
                </a:moveTo>
                <a:lnTo>
                  <a:pt x="886599" y="0"/>
                </a:lnTo>
                <a:lnTo>
                  <a:pt x="886599" y="883643"/>
                </a:lnTo>
                <a:lnTo>
                  <a:pt x="0" y="8836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0" name="Freeform 10"/>
          <p:cNvSpPr/>
          <p:nvPr/>
        </p:nvSpPr>
        <p:spPr>
          <a:xfrm rot="5400000">
            <a:off x="16816001" y="7203450"/>
            <a:ext cx="886598" cy="883643"/>
          </a:xfrm>
          <a:custGeom>
            <a:avLst/>
            <a:gdLst/>
            <a:ahLst/>
            <a:cxnLst/>
            <a:rect l="l" t="t" r="r" b="b"/>
            <a:pathLst>
              <a:path w="886598" h="883643">
                <a:moveTo>
                  <a:pt x="0" y="0"/>
                </a:moveTo>
                <a:lnTo>
                  <a:pt x="886598" y="0"/>
                </a:lnTo>
                <a:lnTo>
                  <a:pt x="886598" y="883643"/>
                </a:lnTo>
                <a:lnTo>
                  <a:pt x="0" y="8836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sp>
        <p:nvSpPr>
          <p:cNvPr id="11" name="Freeform 11"/>
          <p:cNvSpPr/>
          <p:nvPr/>
        </p:nvSpPr>
        <p:spPr>
          <a:xfrm rot="5400000">
            <a:off x="17513603" y="4352823"/>
            <a:ext cx="1586506" cy="1595815"/>
          </a:xfrm>
          <a:custGeom>
            <a:avLst/>
            <a:gdLst/>
            <a:ahLst/>
            <a:cxnLst/>
            <a:rect l="l" t="t" r="r" b="b"/>
            <a:pathLst>
              <a:path w="1586506" h="1595815">
                <a:moveTo>
                  <a:pt x="0" y="0"/>
                </a:moveTo>
                <a:lnTo>
                  <a:pt x="1586507" y="0"/>
                </a:lnTo>
                <a:lnTo>
                  <a:pt x="1586507" y="1595815"/>
                </a:lnTo>
                <a:lnTo>
                  <a:pt x="0" y="15958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  <p:grpSp>
        <p:nvGrpSpPr>
          <p:cNvPr id="12" name="Group 12"/>
          <p:cNvGrpSpPr/>
          <p:nvPr/>
        </p:nvGrpSpPr>
        <p:grpSpPr>
          <a:xfrm>
            <a:off x="3017241" y="857250"/>
            <a:ext cx="2119517" cy="2049771"/>
            <a:chOff x="0" y="0"/>
            <a:chExt cx="743028" cy="71857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43028" cy="718578"/>
            </a:xfrm>
            <a:custGeom>
              <a:avLst/>
              <a:gdLst/>
              <a:ahLst/>
              <a:cxnLst/>
              <a:rect l="l" t="t" r="r" b="b"/>
              <a:pathLst>
                <a:path w="743028" h="718578">
                  <a:moveTo>
                    <a:pt x="618568" y="718577"/>
                  </a:moveTo>
                  <a:lnTo>
                    <a:pt x="124460" y="718577"/>
                  </a:lnTo>
                  <a:cubicBezTo>
                    <a:pt x="55880" y="718577"/>
                    <a:pt x="0" y="662697"/>
                    <a:pt x="0" y="59411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8568" y="0"/>
                  </a:lnTo>
                  <a:cubicBezTo>
                    <a:pt x="687148" y="0"/>
                    <a:pt x="743028" y="55880"/>
                    <a:pt x="743028" y="124460"/>
                  </a:cubicBezTo>
                  <a:lnTo>
                    <a:pt x="743028" y="594118"/>
                  </a:lnTo>
                  <a:cubicBezTo>
                    <a:pt x="743028" y="662697"/>
                    <a:pt x="687148" y="718578"/>
                    <a:pt x="618568" y="71857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n-NO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696953" y="857250"/>
            <a:ext cx="11310801" cy="2049771"/>
            <a:chOff x="0" y="0"/>
            <a:chExt cx="3965168" cy="71857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965168" cy="718578"/>
            </a:xfrm>
            <a:custGeom>
              <a:avLst/>
              <a:gdLst/>
              <a:ahLst/>
              <a:cxnLst/>
              <a:rect l="l" t="t" r="r" b="b"/>
              <a:pathLst>
                <a:path w="3965168" h="718578">
                  <a:moveTo>
                    <a:pt x="3840708" y="718577"/>
                  </a:moveTo>
                  <a:lnTo>
                    <a:pt x="124460" y="718577"/>
                  </a:lnTo>
                  <a:cubicBezTo>
                    <a:pt x="55880" y="718577"/>
                    <a:pt x="0" y="662697"/>
                    <a:pt x="0" y="59411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40708" y="0"/>
                  </a:lnTo>
                  <a:cubicBezTo>
                    <a:pt x="3909288" y="0"/>
                    <a:pt x="3965168" y="55880"/>
                    <a:pt x="3965168" y="124460"/>
                  </a:cubicBezTo>
                  <a:lnTo>
                    <a:pt x="3965168" y="594118"/>
                  </a:lnTo>
                  <a:cubicBezTo>
                    <a:pt x="3965168" y="662697"/>
                    <a:pt x="3909288" y="718578"/>
                    <a:pt x="3840708" y="71857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n-NO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696953" y="3141029"/>
            <a:ext cx="11310801" cy="6106343"/>
            <a:chOff x="0" y="0"/>
            <a:chExt cx="3965168" cy="214066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965168" cy="2140669"/>
            </a:xfrm>
            <a:custGeom>
              <a:avLst/>
              <a:gdLst/>
              <a:ahLst/>
              <a:cxnLst/>
              <a:rect l="l" t="t" r="r" b="b"/>
              <a:pathLst>
                <a:path w="3965168" h="2140669">
                  <a:moveTo>
                    <a:pt x="3840708" y="2140669"/>
                  </a:moveTo>
                  <a:lnTo>
                    <a:pt x="124460" y="2140669"/>
                  </a:lnTo>
                  <a:cubicBezTo>
                    <a:pt x="55880" y="2140669"/>
                    <a:pt x="0" y="2084789"/>
                    <a:pt x="0" y="201620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40708" y="0"/>
                  </a:lnTo>
                  <a:cubicBezTo>
                    <a:pt x="3909288" y="0"/>
                    <a:pt x="3965168" y="55880"/>
                    <a:pt x="3965168" y="124460"/>
                  </a:cubicBezTo>
                  <a:lnTo>
                    <a:pt x="3965168" y="2016209"/>
                  </a:lnTo>
                  <a:cubicBezTo>
                    <a:pt x="3965168" y="2084789"/>
                    <a:pt x="3909288" y="2140669"/>
                    <a:pt x="3840708" y="214066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n-NO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419347" y="1160499"/>
            <a:ext cx="9866013" cy="130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00"/>
              </a:lnSpc>
              <a:spcBef>
                <a:spcPct val="0"/>
              </a:spcBef>
            </a:pPr>
            <a:r>
              <a:rPr lang="en-US" sz="5000" spc="250">
                <a:solidFill>
                  <a:srgbClr val="7D901A"/>
                </a:solidFill>
                <a:latin typeface="Archivo Black"/>
                <a:ea typeface="Archivo Black"/>
                <a:cs typeface="Archivo Black"/>
                <a:sym typeface="Archivo Black"/>
              </a:rPr>
              <a:t>LAG STOLPEDIAGRAM AV RESULTATET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382632" y="1270178"/>
            <a:ext cx="1388734" cy="1404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405"/>
              </a:lnSpc>
              <a:spcBef>
                <a:spcPct val="0"/>
              </a:spcBef>
            </a:pPr>
            <a:r>
              <a:rPr lang="en-US" sz="10405">
                <a:solidFill>
                  <a:srgbClr val="F7931E"/>
                </a:solidFill>
                <a:latin typeface="BM Hanna"/>
                <a:ea typeface="BM Hanna"/>
                <a:cs typeface="BM Hanna"/>
                <a:sym typeface="BM Hanna"/>
              </a:rPr>
              <a:t>2</a:t>
            </a:r>
          </a:p>
        </p:txBody>
      </p:sp>
      <p:sp>
        <p:nvSpPr>
          <p:cNvPr id="20" name="Freeform 20"/>
          <p:cNvSpPr/>
          <p:nvPr/>
        </p:nvSpPr>
        <p:spPr>
          <a:xfrm>
            <a:off x="6122393" y="3188253"/>
            <a:ext cx="10398131" cy="6082907"/>
          </a:xfrm>
          <a:custGeom>
            <a:avLst/>
            <a:gdLst/>
            <a:ahLst/>
            <a:cxnLst/>
            <a:rect l="l" t="t" r="r" b="b"/>
            <a:pathLst>
              <a:path w="10398131" h="6082907">
                <a:moveTo>
                  <a:pt x="0" y="0"/>
                </a:moveTo>
                <a:lnTo>
                  <a:pt x="10398131" y="0"/>
                </a:lnTo>
                <a:lnTo>
                  <a:pt x="10398131" y="6082907"/>
                </a:lnTo>
                <a:lnTo>
                  <a:pt x="0" y="60829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7AA8417D0D75443AFC19C327AD5BDCE" ma:contentTypeVersion="19" ma:contentTypeDescription="Opprett et nytt dokument." ma:contentTypeScope="" ma:versionID="a66ff10aec1f2fdb0d0e89cf7b7e94e0">
  <xsd:schema xmlns:xsd="http://www.w3.org/2001/XMLSchema" xmlns:xs="http://www.w3.org/2001/XMLSchema" xmlns:p="http://schemas.microsoft.com/office/2006/metadata/properties" xmlns:ns2="24b454b6-9e0d-47d6-a0fd-eade54d93da9" xmlns:ns3="f43e69bd-7608-4935-a81f-029f86b977d7" targetNamespace="http://schemas.microsoft.com/office/2006/metadata/properties" ma:root="true" ma:fieldsID="9249b9e9aa34bdfa5767e080c5cac7a6" ns2:_="" ns3:_="">
    <xsd:import namespace="24b454b6-9e0d-47d6-a0fd-eade54d93da9"/>
    <xsd:import namespace="f43e69bd-7608-4935-a81f-029f86b977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Fotol_x00f8_yv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454b6-9e0d-47d6-a0fd-eade54d93d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7c6b0969-f04a-4485-b47a-264c9c638d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Fotol_x00f8_yve" ma:index="26" nillable="true" ma:displayName="Fotoløyve" ma:description="Gratis foto frå Unsplash, krediter fotograf" ma:format="Dropdown" ma:internalName="Fotol_x00f8_yv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e69bd-7608-4935-a81f-029f86b977d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7ab1839-cc0e-48a8-a059-278cea0b71b9}" ma:internalName="TaxCatchAll" ma:showField="CatchAllData" ma:web="f43e69bd-7608-4935-a81f-029f86b977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4b454b6-9e0d-47d6-a0fd-eade54d93da9">
      <Terms xmlns="http://schemas.microsoft.com/office/infopath/2007/PartnerControls"/>
    </lcf76f155ced4ddcb4097134ff3c332f>
    <Fotol_x00f8_yve xmlns="24b454b6-9e0d-47d6-a0fd-eade54d93da9" xsi:nil="true"/>
    <TaxCatchAll xmlns="f43e69bd-7608-4935-a81f-029f86b977d7" xsi:nil="true"/>
  </documentManagement>
</p:properties>
</file>

<file path=customXml/itemProps1.xml><?xml version="1.0" encoding="utf-8"?>
<ds:datastoreItem xmlns:ds="http://schemas.openxmlformats.org/officeDocument/2006/customXml" ds:itemID="{14CE297D-E043-40D8-BE05-6BA97407F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b454b6-9e0d-47d6-a0fd-eade54d93da9"/>
    <ds:schemaRef ds:uri="f43e69bd-7608-4935-a81f-029f86b977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745D77-6C07-4460-8BE1-BEDD139A50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187819-9C65-480F-9495-AB0FD7CEB69C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24b454b6-9e0d-47d6-a0fd-eade54d93da9"/>
    <ds:schemaRef ds:uri="http://schemas.openxmlformats.org/package/2006/metadata/core-properties"/>
    <ds:schemaRef ds:uri="f43e69bd-7608-4935-a81f-029f86b977d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298</Words>
  <Application>Microsoft Office PowerPoint</Application>
  <PresentationFormat>Eigendefinert</PresentationFormat>
  <Paragraphs>81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Lysbilettitlar</vt:lpstr>
      </vt:variant>
      <vt:variant>
        <vt:i4>12</vt:i4>
      </vt:variant>
    </vt:vector>
  </HeadingPairs>
  <TitlesOfParts>
    <vt:vector size="18" baseType="lpstr">
      <vt:lpstr>Arial</vt:lpstr>
      <vt:lpstr>Calibri</vt:lpstr>
      <vt:lpstr>Pagkaki</vt:lpstr>
      <vt:lpstr>BM Hanna</vt:lpstr>
      <vt:lpstr>Archivo Black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Ramme-/rettleialeik</dc:title>
  <cp:lastModifiedBy>Arild Torvund Olsen</cp:lastModifiedBy>
  <cp:revision>3</cp:revision>
  <dcterms:created xsi:type="dcterms:W3CDTF">2006-08-16T00:00:00Z</dcterms:created>
  <dcterms:modified xsi:type="dcterms:W3CDTF">2025-04-22T12:25:14Z</dcterms:modified>
  <dc:identifier>DAGRxObJvxo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0x01010067AA8417D0D75443AFC19C327AD5BDCE</vt:lpwstr>
  </property>
  <property fmtid="{D5CDD505-2E9C-101B-9397-08002B2CF9AE}" pid="3" name="MediaServiceImageTags">
    <vt:lpwstr/>
  </property>
</Properties>
</file>