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98" r:id="rId6"/>
    <p:sldId id="257" r:id="rId7"/>
    <p:sldId id="258" r:id="rId8"/>
    <p:sldId id="269" r:id="rId9"/>
    <p:sldId id="273" r:id="rId10"/>
    <p:sldId id="272" r:id="rId11"/>
    <p:sldId id="305" r:id="rId12"/>
    <p:sldId id="318" r:id="rId13"/>
    <p:sldId id="319" r:id="rId14"/>
    <p:sldId id="321" r:id="rId15"/>
  </p:sldIdLst>
  <p:sldSz cx="12192000" cy="6858000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E99308-B95B-4CB3-807D-EFCA6B467607}" v="160" dt="2026-10-15T11:59:21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29" autoAdjust="0"/>
    <p:restoredTop sz="70330" autoAdjust="0"/>
  </p:normalViewPr>
  <p:slideViewPr>
    <p:cSldViewPr>
      <p:cViewPr varScale="1">
        <p:scale>
          <a:sx n="74" d="100"/>
          <a:sy n="74" d="100"/>
        </p:scale>
        <p:origin x="111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vild Myklebust Hovden" userId="S::myklein@hivolda.no::fac760b9-527a-46ec-9b60-72602212f072" providerId="AD" clId="Web-{00000000-0000-0000-0000-000000000000}"/>
    <pc:docChg chg="modSld">
      <pc:chgData name="Ingvild Myklebust Hovden" userId="S::myklein@hivolda.no::fac760b9-527a-46ec-9b60-72602212f072" providerId="AD" clId="Web-{00000000-0000-0000-0000-000000000000}" dt="2026-10-13T10:11:05.502" v="0" actId="20577"/>
      <pc:docMkLst>
        <pc:docMk/>
      </pc:docMkLst>
      <pc:sldChg chg="modSp">
        <pc:chgData name="Ingvild Myklebust Hovden" userId="S::myklein@hivolda.no::fac760b9-527a-46ec-9b60-72602212f072" providerId="AD" clId="Web-{00000000-0000-0000-0000-000000000000}" dt="2026-10-13T10:11:05.502" v="0" actId="20577"/>
        <pc:sldMkLst>
          <pc:docMk/>
          <pc:sldMk cId="0" sldId="298"/>
        </pc:sldMkLst>
        <pc:spChg chg="mod">
          <ac:chgData name="Ingvild Myklebust Hovden" userId="S::myklein@hivolda.no::fac760b9-527a-46ec-9b60-72602212f072" providerId="AD" clId="Web-{00000000-0000-0000-0000-000000000000}" dt="2026-10-13T10:11:05.502" v="0" actId="20577"/>
          <ac:spMkLst>
            <pc:docMk/>
            <pc:sldMk cId="0" sldId="298"/>
            <ac:spMk id="6" creationId="{3C71A352-11AF-96E2-1053-79CC6226CD4D}"/>
          </ac:spMkLst>
        </pc:spChg>
      </pc:sldChg>
    </pc:docChg>
  </pc:docChgLst>
  <pc:docChgLst>
    <pc:chgData name="Arild Torvund Olsen" userId="3423d729-1e8d-4c10-9ef2-90385d563038" providerId="ADAL" clId="{D6327E4C-6A42-4DC4-B986-FA85AF57380A}"/>
    <pc:docChg chg="custSel delSld modSld">
      <pc:chgData name="Arild Torvund Olsen" userId="3423d729-1e8d-4c10-9ef2-90385d563038" providerId="ADAL" clId="{D6327E4C-6A42-4DC4-B986-FA85AF57380A}" dt="2026-10-15T11:59:21.535" v="168" actId="20577"/>
      <pc:docMkLst>
        <pc:docMk/>
      </pc:docMkLst>
      <pc:sldChg chg="modSp mod modNotesTx">
        <pc:chgData name="Arild Torvund Olsen" userId="3423d729-1e8d-4c10-9ef2-90385d563038" providerId="ADAL" clId="{D6327E4C-6A42-4DC4-B986-FA85AF57380A}" dt="2026-10-15T11:31:33.988" v="2" actId="790"/>
        <pc:sldMkLst>
          <pc:docMk/>
          <pc:sldMk cId="0" sldId="256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56"/>
            <ac:spMk id="17410" creationId="{8F9E71E9-245E-5D8B-178F-25B3148215D7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56"/>
            <ac:spMk id="17411" creationId="{BDFC4952-F011-9F53-F890-3BF8A835EBCE}"/>
          </ac:spMkLst>
        </pc:spChg>
      </pc:sldChg>
      <pc:sldChg chg="modSp mod">
        <pc:chgData name="Arild Torvund Olsen" userId="3423d729-1e8d-4c10-9ef2-90385d563038" providerId="ADAL" clId="{D6327E4C-6A42-4DC4-B986-FA85AF57380A}" dt="2026-10-15T11:31:33.988" v="2" actId="790"/>
        <pc:sldMkLst>
          <pc:docMk/>
          <pc:sldMk cId="0" sldId="257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57"/>
            <ac:spMk id="6147" creationId="{91D54517-A51C-03D8-AF80-E4394F96FE5A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57"/>
            <ac:spMk id="21506" creationId="{BDEEF69E-972C-91AC-3A9C-2833895469A4}"/>
          </ac:spMkLst>
        </pc:spChg>
      </pc:sldChg>
      <pc:sldChg chg="modSp mod modNotesTx">
        <pc:chgData name="Arild Torvund Olsen" userId="3423d729-1e8d-4c10-9ef2-90385d563038" providerId="ADAL" clId="{D6327E4C-6A42-4DC4-B986-FA85AF57380A}" dt="2026-10-15T11:59:21.535" v="168" actId="20577"/>
        <pc:sldMkLst>
          <pc:docMk/>
          <pc:sldMk cId="0" sldId="258"/>
        </pc:sldMkLst>
        <pc:spChg chg="mod">
          <ac:chgData name="Arild Torvund Olsen" userId="3423d729-1e8d-4c10-9ef2-90385d563038" providerId="ADAL" clId="{D6327E4C-6A42-4DC4-B986-FA85AF57380A}" dt="2026-10-15T11:59:21.535" v="168" actId="20577"/>
          <ac:spMkLst>
            <pc:docMk/>
            <pc:sldMk cId="0" sldId="258"/>
            <ac:spMk id="3" creationId="{3BEC7ACE-BF3B-1F00-9613-0644DC4FAB7F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58"/>
            <ac:spMk id="23554" creationId="{1529105C-93CA-C9BF-6B14-9D40E4C9E382}"/>
          </ac:spMkLst>
        </pc:spChg>
      </pc:sldChg>
      <pc:sldChg chg="modSp mod">
        <pc:chgData name="Arild Torvund Olsen" userId="3423d729-1e8d-4c10-9ef2-90385d563038" providerId="ADAL" clId="{D6327E4C-6A42-4DC4-B986-FA85AF57380A}" dt="2026-10-15T11:31:33.988" v="2" actId="790"/>
        <pc:sldMkLst>
          <pc:docMk/>
          <pc:sldMk cId="0" sldId="269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69"/>
            <ac:spMk id="51203" creationId="{6144C9A5-D4E7-DE87-5819-04AA9AF14DAE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69"/>
            <ac:spMk id="60418" creationId="{E3F42694-E279-5CC5-95CC-51EB71F34BBF}"/>
          </ac:spMkLst>
        </pc:spChg>
      </pc:sldChg>
      <pc:sldChg chg="modSp mod">
        <pc:chgData name="Arild Torvund Olsen" userId="3423d729-1e8d-4c10-9ef2-90385d563038" providerId="ADAL" clId="{D6327E4C-6A42-4DC4-B986-FA85AF57380A}" dt="2026-10-15T11:52:14.187" v="130" actId="20577"/>
        <pc:sldMkLst>
          <pc:docMk/>
          <pc:sldMk cId="0" sldId="272"/>
        </pc:sldMkLst>
        <pc:spChg chg="mod">
          <ac:chgData name="Arild Torvund Olsen" userId="3423d729-1e8d-4c10-9ef2-90385d563038" providerId="ADAL" clId="{D6327E4C-6A42-4DC4-B986-FA85AF57380A}" dt="2026-10-15T11:52:14.187" v="130" actId="20577"/>
          <ac:spMkLst>
            <pc:docMk/>
            <pc:sldMk cId="0" sldId="272"/>
            <ac:spMk id="76802" creationId="{9A32516B-394C-001C-29D3-BB32DA0D166F}"/>
          </ac:spMkLst>
        </pc:spChg>
      </pc:sldChg>
      <pc:sldChg chg="modSp mod modAnim">
        <pc:chgData name="Arild Torvund Olsen" userId="3423d729-1e8d-4c10-9ef2-90385d563038" providerId="ADAL" clId="{D6327E4C-6A42-4DC4-B986-FA85AF57380A}" dt="2026-10-15T11:58:31.214" v="165" actId="20577"/>
        <pc:sldMkLst>
          <pc:docMk/>
          <pc:sldMk cId="0" sldId="273"/>
        </pc:sldMkLst>
        <pc:spChg chg="mod">
          <ac:chgData name="Arild Torvund Olsen" userId="3423d729-1e8d-4c10-9ef2-90385d563038" providerId="ADAL" clId="{D6327E4C-6A42-4DC4-B986-FA85AF57380A}" dt="2026-10-15T11:58:31.214" v="165" actId="20577"/>
          <ac:spMkLst>
            <pc:docMk/>
            <pc:sldMk cId="0" sldId="273"/>
            <ac:spMk id="3" creationId="{4FEDADDC-E728-3174-8C5A-B98830714568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73"/>
            <ac:spMk id="84994" creationId="{CC5EB1A7-2A01-F5D7-8E73-202C8AC051D0}"/>
          </ac:spMkLst>
        </pc:spChg>
      </pc:sldChg>
      <pc:sldChg chg="modSp del mod">
        <pc:chgData name="Arild Torvund Olsen" userId="3423d729-1e8d-4c10-9ef2-90385d563038" providerId="ADAL" clId="{D6327E4C-6A42-4DC4-B986-FA85AF57380A}" dt="2026-10-15T11:56:50.860" v="134" actId="47"/>
        <pc:sldMkLst>
          <pc:docMk/>
          <pc:sldMk cId="0" sldId="277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77"/>
            <ac:spMk id="89090" creationId="{5E2E2E9F-B9EF-59F6-22CB-9DCE9A5C909E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77"/>
            <ac:spMk id="89091" creationId="{51FAF2B7-B1BA-FA34-4F6B-06B16821EBB0}"/>
          </ac:spMkLst>
        </pc:spChg>
      </pc:sldChg>
      <pc:sldChg chg="modSp mod modNotesTx">
        <pc:chgData name="Arild Torvund Olsen" userId="3423d729-1e8d-4c10-9ef2-90385d563038" providerId="ADAL" clId="{D6327E4C-6A42-4DC4-B986-FA85AF57380A}" dt="2026-10-15T11:31:33.988" v="2" actId="790"/>
        <pc:sldMkLst>
          <pc:docMk/>
          <pc:sldMk cId="0" sldId="298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98"/>
            <ac:spMk id="6" creationId="{3C71A352-11AF-96E2-1053-79CC6226CD4D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298"/>
            <ac:spMk id="19458" creationId="{E7C94EDD-E65C-7ACF-8700-B9C90CD81417}"/>
          </ac:spMkLst>
        </pc:spChg>
      </pc:sldChg>
      <pc:sldChg chg="modSp mod">
        <pc:chgData name="Arild Torvund Olsen" userId="3423d729-1e8d-4c10-9ef2-90385d563038" providerId="ADAL" clId="{D6327E4C-6A42-4DC4-B986-FA85AF57380A}" dt="2026-10-15T11:31:33.988" v="2" actId="790"/>
        <pc:sldMkLst>
          <pc:docMk/>
          <pc:sldMk cId="0" sldId="305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305"/>
            <ac:spMk id="92162" creationId="{6B0FA93D-3885-6615-D1FB-C4818413A49A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0" sldId="305"/>
            <ac:spMk id="92163" creationId="{1F8E95CC-1034-707E-4CF8-F38A87CEF53C}"/>
          </ac:spMkLst>
        </pc:spChg>
      </pc:sldChg>
      <pc:sldChg chg="modSp del mod">
        <pc:chgData name="Arild Torvund Olsen" userId="3423d729-1e8d-4c10-9ef2-90385d563038" providerId="ADAL" clId="{D6327E4C-6A42-4DC4-B986-FA85AF57380A}" dt="2026-10-15T11:57:31.282" v="135" actId="47"/>
        <pc:sldMkLst>
          <pc:docMk/>
          <pc:sldMk cId="1949629626" sldId="316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1949629626" sldId="316"/>
            <ac:spMk id="2" creationId="{732E1861-E590-457F-674D-6A00EFF9B272}"/>
          </ac:spMkLst>
        </pc:spChg>
        <pc:spChg chg="mod">
          <ac:chgData name="Arild Torvund Olsen" userId="3423d729-1e8d-4c10-9ef2-90385d563038" providerId="ADAL" clId="{D6327E4C-6A42-4DC4-B986-FA85AF57380A}" dt="2026-10-15T11:52:22.825" v="131" actId="6549"/>
          <ac:spMkLst>
            <pc:docMk/>
            <pc:sldMk cId="1949629626" sldId="316"/>
            <ac:spMk id="4" creationId="{0A16F308-2C2F-79DA-E876-23037F7CC0BC}"/>
          </ac:spMkLst>
        </pc:spChg>
      </pc:sldChg>
      <pc:sldChg chg="modSp del mod">
        <pc:chgData name="Arild Torvund Olsen" userId="3423d729-1e8d-4c10-9ef2-90385d563038" providerId="ADAL" clId="{D6327E4C-6A42-4DC4-B986-FA85AF57380A}" dt="2026-10-15T11:57:31.282" v="135" actId="47"/>
        <pc:sldMkLst>
          <pc:docMk/>
          <pc:sldMk cId="3240886122" sldId="317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3240886122" sldId="317"/>
            <ac:spMk id="2" creationId="{1196676B-5F29-D809-938C-0F4AAD11C9C6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3240886122" sldId="317"/>
            <ac:spMk id="3" creationId="{F3E27C9B-C1FF-72E1-8C18-4C911A3D4F4E}"/>
          </ac:spMkLst>
        </pc:spChg>
      </pc:sldChg>
      <pc:sldChg chg="modSp mod">
        <pc:chgData name="Arild Torvund Olsen" userId="3423d729-1e8d-4c10-9ef2-90385d563038" providerId="ADAL" clId="{D6327E4C-6A42-4DC4-B986-FA85AF57380A}" dt="2026-10-15T11:54:00.287" v="132"/>
        <pc:sldMkLst>
          <pc:docMk/>
          <pc:sldMk cId="277581377" sldId="318"/>
        </pc:sldMkLst>
        <pc:spChg chg="mod">
          <ac:chgData name="Arild Torvund Olsen" userId="3423d729-1e8d-4c10-9ef2-90385d563038" providerId="ADAL" clId="{D6327E4C-6A42-4DC4-B986-FA85AF57380A}" dt="2026-10-15T11:54:00.287" v="132"/>
          <ac:spMkLst>
            <pc:docMk/>
            <pc:sldMk cId="277581377" sldId="318"/>
            <ac:spMk id="2" creationId="{1D76C557-00B0-BE36-F00D-BF06A6130FE2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277581377" sldId="318"/>
            <ac:spMk id="3" creationId="{8C883B45-8A95-EDA9-6C7C-7ECF3DAC8AC9}"/>
          </ac:spMkLst>
        </pc:spChg>
      </pc:sldChg>
      <pc:sldChg chg="modSp mod">
        <pc:chgData name="Arild Torvund Olsen" userId="3423d729-1e8d-4c10-9ef2-90385d563038" providerId="ADAL" clId="{D6327E4C-6A42-4DC4-B986-FA85AF57380A}" dt="2026-10-15T11:54:10.668" v="133"/>
        <pc:sldMkLst>
          <pc:docMk/>
          <pc:sldMk cId="3383904113" sldId="319"/>
        </pc:sldMkLst>
        <pc:spChg chg="mod">
          <ac:chgData name="Arild Torvund Olsen" userId="3423d729-1e8d-4c10-9ef2-90385d563038" providerId="ADAL" clId="{D6327E4C-6A42-4DC4-B986-FA85AF57380A}" dt="2026-10-15T11:54:10.668" v="133"/>
          <ac:spMkLst>
            <pc:docMk/>
            <pc:sldMk cId="3383904113" sldId="319"/>
            <ac:spMk id="2" creationId="{28E3B929-C802-A630-E721-12D607B42C72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3383904113" sldId="319"/>
            <ac:spMk id="3" creationId="{8756CC30-FF46-05EB-C8FC-D896564576C8}"/>
          </ac:spMkLst>
        </pc:spChg>
      </pc:sldChg>
      <pc:sldChg chg="modSp mod">
        <pc:chgData name="Arild Torvund Olsen" userId="3423d729-1e8d-4c10-9ef2-90385d563038" providerId="ADAL" clId="{D6327E4C-6A42-4DC4-B986-FA85AF57380A}" dt="2026-10-15T11:31:33.988" v="2" actId="790"/>
        <pc:sldMkLst>
          <pc:docMk/>
          <pc:sldMk cId="733771758" sldId="321"/>
        </pc:sldMkLst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733771758" sldId="321"/>
            <ac:spMk id="51203" creationId="{AF7C7BDF-05D8-0857-3ED1-2F59E6C4E0E2}"/>
          </ac:spMkLst>
        </pc:spChg>
        <pc:spChg chg="mod">
          <ac:chgData name="Arild Torvund Olsen" userId="3423d729-1e8d-4c10-9ef2-90385d563038" providerId="ADAL" clId="{D6327E4C-6A42-4DC4-B986-FA85AF57380A}" dt="2026-10-15T11:31:33.988" v="2" actId="790"/>
          <ac:spMkLst>
            <pc:docMk/>
            <pc:sldMk cId="733771758" sldId="321"/>
            <ac:spMk id="60418" creationId="{34822A3B-B260-1D12-5D77-D88227A2DB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FB6E5A7B-3532-CF71-DAC9-A43922BF16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2AED209-A70F-CCDE-5D79-871E4BC33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9BCD62-B8E9-9740-9092-E078DE1CDE19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8E07E7-269F-7D51-EC1E-CA5EEB7D9A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181DA7-A129-94F8-67B7-9843561656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6685D94A-222F-014D-9F38-1B7E269F5E1C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D55E815-CCE8-A6D6-E297-01C2E7B8FD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40A927C-1EBE-C30C-4B2E-6A81E83476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EE064B-9932-1C47-AAD5-B0D5220AED85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CFB9DBD5-7F96-1EA4-6BE1-EFD2DC4F6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D6358355-5DE6-3637-49A1-A9EAFAE80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0110F6-0965-4E1D-448E-B1C7B47504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FA70F0A-9C99-93EC-BC9E-60E4419E6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BF29F0D6-E38C-DE40-B43B-F248ACB4E23D}" type="slidenum">
              <a:rPr lang="nb-NO" altLang="nb-NO"/>
              <a:pPr/>
              <a:t>‹nr.›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lassholder for lysbilde 1">
            <a:extLst>
              <a:ext uri="{FF2B5EF4-FFF2-40B4-BE49-F238E27FC236}">
                <a16:creationId xmlns:a16="http://schemas.microsoft.com/office/drawing/2014/main" id="{BFF51A65-9347-4267-6D81-2C34452683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Plassholder for notater 2">
            <a:extLst>
              <a:ext uri="{FF2B5EF4-FFF2-40B4-BE49-F238E27FC236}">
                <a16:creationId xmlns:a16="http://schemas.microsoft.com/office/drawing/2014/main" id="{425CA836-1BD9-9896-CB37-8A153D8C29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18436" name="Plassholder for lysbildenummer 3">
            <a:extLst>
              <a:ext uri="{FF2B5EF4-FFF2-40B4-BE49-F238E27FC236}">
                <a16:creationId xmlns:a16="http://schemas.microsoft.com/office/drawing/2014/main" id="{0AD36163-677F-A753-A034-81E4B1908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3592FE-8174-BA4D-A0BD-34A5BAC947F3}" type="slidenum">
              <a:rPr lang="nb-NO" altLang="nb-NO"/>
              <a:pPr>
                <a:spcBef>
                  <a:spcPct val="0"/>
                </a:spcBef>
              </a:pPr>
              <a:t>1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ssholder for lysbilde 1">
            <a:extLst>
              <a:ext uri="{FF2B5EF4-FFF2-40B4-BE49-F238E27FC236}">
                <a16:creationId xmlns:a16="http://schemas.microsoft.com/office/drawing/2014/main" id="{8239E610-3441-6AF3-37C7-E0DA49E5AA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Plassholder for notater 2">
            <a:extLst>
              <a:ext uri="{FF2B5EF4-FFF2-40B4-BE49-F238E27FC236}">
                <a16:creationId xmlns:a16="http://schemas.microsoft.com/office/drawing/2014/main" id="{2548D38C-99C3-AD40-AE67-CBB38DB90D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2628DB-F3E5-A7B2-2CAB-3B0275F58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0E8A5507-84FA-7C44-8A73-C4D604DA4FEC}" type="slidenum">
              <a:rPr lang="nb-NO" altLang="nb-NO">
                <a:latin typeface="Calibri" panose="020F0502020204030204" pitchFamily="34" charset="0"/>
              </a:rPr>
              <a:pPr/>
              <a:t>2</a:t>
            </a:fld>
            <a:endParaRPr lang="nb-NO" altLang="nb-NO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lassholder for lysbilde 1">
            <a:extLst>
              <a:ext uri="{FF2B5EF4-FFF2-40B4-BE49-F238E27FC236}">
                <a16:creationId xmlns:a16="http://schemas.microsoft.com/office/drawing/2014/main" id="{A14C85E7-31AF-080C-4B03-704D440015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Plassholder for notater 2">
            <a:extLst>
              <a:ext uri="{FF2B5EF4-FFF2-40B4-BE49-F238E27FC236}">
                <a16:creationId xmlns:a16="http://schemas.microsoft.com/office/drawing/2014/main" id="{049F7582-9D4F-AE8E-6675-B804FA8498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22532" name="Plassholder for lysbildenummer 3">
            <a:extLst>
              <a:ext uri="{FF2B5EF4-FFF2-40B4-BE49-F238E27FC236}">
                <a16:creationId xmlns:a16="http://schemas.microsoft.com/office/drawing/2014/main" id="{D1DAFF1A-F9E7-9D7E-40DD-9F3A24154E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81B408-769F-E347-8DE4-D35160B37351}" type="slidenum">
              <a:rPr lang="nb-NO" altLang="nb-NO"/>
              <a:pPr>
                <a:spcBef>
                  <a:spcPct val="0"/>
                </a:spcBef>
              </a:pPr>
              <a:t>3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ssholder for lysbilde 1">
            <a:extLst>
              <a:ext uri="{FF2B5EF4-FFF2-40B4-BE49-F238E27FC236}">
                <a16:creationId xmlns:a16="http://schemas.microsoft.com/office/drawing/2014/main" id="{633D7D39-D8B3-C649-5611-B0C47A3E9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Plassholder for notater 2">
            <a:extLst>
              <a:ext uri="{FF2B5EF4-FFF2-40B4-BE49-F238E27FC236}">
                <a16:creationId xmlns:a16="http://schemas.microsoft.com/office/drawing/2014/main" id="{378E549F-DFA7-D781-E72A-6F26838541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  <p:sp>
        <p:nvSpPr>
          <p:cNvPr id="24580" name="Plassholder for lysbildenummer 3">
            <a:extLst>
              <a:ext uri="{FF2B5EF4-FFF2-40B4-BE49-F238E27FC236}">
                <a16:creationId xmlns:a16="http://schemas.microsoft.com/office/drawing/2014/main" id="{F72574D5-985F-2CDB-B0E9-AB951AC0C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14044E-9CA4-614E-A12D-8DA34BA1C420}" type="slidenum">
              <a:rPr lang="nb-NO" altLang="nb-NO"/>
              <a:pPr>
                <a:spcBef>
                  <a:spcPct val="0"/>
                </a:spcBef>
              </a:pPr>
              <a:t>4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ssholder for lysbilde 1">
            <a:extLst>
              <a:ext uri="{FF2B5EF4-FFF2-40B4-BE49-F238E27FC236}">
                <a16:creationId xmlns:a16="http://schemas.microsoft.com/office/drawing/2014/main" id="{B4C68C5A-99B1-17BA-1CC0-64BBACB765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Plassholder for notater 2">
            <a:extLst>
              <a:ext uri="{FF2B5EF4-FFF2-40B4-BE49-F238E27FC236}">
                <a16:creationId xmlns:a16="http://schemas.microsoft.com/office/drawing/2014/main" id="{392D07F3-0E0D-015A-E818-53EEE1BC3A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61444" name="Plassholder for lysbildenummer 3">
            <a:extLst>
              <a:ext uri="{FF2B5EF4-FFF2-40B4-BE49-F238E27FC236}">
                <a16:creationId xmlns:a16="http://schemas.microsoft.com/office/drawing/2014/main" id="{8A898C9C-7564-A5C1-2C50-40F4CA3B5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993F7B-5BC0-A841-B153-76A6DE4DCAA0}" type="slidenum">
              <a:rPr lang="nb-NO" altLang="nb-NO"/>
              <a:pPr>
                <a:spcBef>
                  <a:spcPct val="0"/>
                </a:spcBef>
              </a:pPr>
              <a:t>5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Plassholder for lysbilde 1">
            <a:extLst>
              <a:ext uri="{FF2B5EF4-FFF2-40B4-BE49-F238E27FC236}">
                <a16:creationId xmlns:a16="http://schemas.microsoft.com/office/drawing/2014/main" id="{48B92F0F-1A12-E04B-1B28-E541C59DA1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Plassholder for notater 2">
            <a:extLst>
              <a:ext uri="{FF2B5EF4-FFF2-40B4-BE49-F238E27FC236}">
                <a16:creationId xmlns:a16="http://schemas.microsoft.com/office/drawing/2014/main" id="{59878A6B-F64B-D199-175E-2B55443984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86020" name="Plassholder for lysbildenummer 3">
            <a:extLst>
              <a:ext uri="{FF2B5EF4-FFF2-40B4-BE49-F238E27FC236}">
                <a16:creationId xmlns:a16="http://schemas.microsoft.com/office/drawing/2014/main" id="{60AD68B6-F120-1952-0666-30198962E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0597DA-6CA8-2040-8E74-6CACA20F90E4}" type="slidenum">
              <a:rPr lang="nb-NO" altLang="nb-NO"/>
              <a:pPr>
                <a:spcBef>
                  <a:spcPct val="0"/>
                </a:spcBef>
              </a:pPr>
              <a:t>6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Plassholder for lysbilde 1">
            <a:extLst>
              <a:ext uri="{FF2B5EF4-FFF2-40B4-BE49-F238E27FC236}">
                <a16:creationId xmlns:a16="http://schemas.microsoft.com/office/drawing/2014/main" id="{459A265B-268B-411E-0F96-FFE8E8C4C4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Plassholder for notater 2">
            <a:extLst>
              <a:ext uri="{FF2B5EF4-FFF2-40B4-BE49-F238E27FC236}">
                <a16:creationId xmlns:a16="http://schemas.microsoft.com/office/drawing/2014/main" id="{9B43A8E7-27AF-51D7-7969-D067557C7F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77828" name="Plassholder for lysbildenummer 3">
            <a:extLst>
              <a:ext uri="{FF2B5EF4-FFF2-40B4-BE49-F238E27FC236}">
                <a16:creationId xmlns:a16="http://schemas.microsoft.com/office/drawing/2014/main" id="{47A01AF5-6781-0575-C47D-6473C09DD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5541CC-2951-D840-8C79-1A4299746979}" type="slidenum">
              <a:rPr lang="nb-NO" altLang="nb-NO"/>
              <a:pPr>
                <a:spcBef>
                  <a:spcPct val="0"/>
                </a:spcBef>
              </a:pPr>
              <a:t>7</a:t>
            </a:fld>
            <a:endParaRPr lang="nb-NO" alt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lysbilet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aldar for nota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aldar for lysbilet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9F0D6-E38C-DE40-B43B-F248ACB4E23D}" type="slidenum">
              <a:rPr lang="nb-NO" altLang="nb-NO" smtClean="0"/>
              <a:pPr/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01594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F9A6F-BEF7-A519-5911-41605EF95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ssholder for lysbilde 1">
            <a:extLst>
              <a:ext uri="{FF2B5EF4-FFF2-40B4-BE49-F238E27FC236}">
                <a16:creationId xmlns:a16="http://schemas.microsoft.com/office/drawing/2014/main" id="{4723E8D6-0082-EC59-8D25-D3B9C11642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Plassholder for notater 2">
            <a:extLst>
              <a:ext uri="{FF2B5EF4-FFF2-40B4-BE49-F238E27FC236}">
                <a16:creationId xmlns:a16="http://schemas.microsoft.com/office/drawing/2014/main" id="{0C169E15-9A32-2A3A-8D5D-C11A01D02C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  <p:sp>
        <p:nvSpPr>
          <p:cNvPr id="61444" name="Plassholder for lysbildenummer 3">
            <a:extLst>
              <a:ext uri="{FF2B5EF4-FFF2-40B4-BE49-F238E27FC236}">
                <a16:creationId xmlns:a16="http://schemas.microsoft.com/office/drawing/2014/main" id="{257864CC-0BA9-C467-5536-6335C2043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993F7B-5BC0-A841-B153-76A6DE4DCAA0}" type="slidenum">
              <a:rPr lang="nb-NO" altLang="nb-NO"/>
              <a:pPr>
                <a:spcBef>
                  <a:spcPct val="0"/>
                </a:spcBef>
              </a:pPr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82046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AB48DDF5-15A1-3B3F-46E2-C42ABA1ED2A7}"/>
              </a:ext>
            </a:extLst>
          </p:cNvPr>
          <p:cNvGrpSpPr>
            <a:grpSpLocks/>
          </p:cNvGrpSpPr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5" descr="HD-PanelTitleR1.png">
              <a:extLst>
                <a:ext uri="{FF2B5EF4-FFF2-40B4-BE49-F238E27FC236}">
                  <a16:creationId xmlns:a16="http://schemas.microsoft.com/office/drawing/2014/main" id="{FE6FF92D-CF71-66B4-7CC9-9F88AD17C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F31DDE01-D62F-7534-C05F-62ABD2CFFB99}"/>
                </a:ext>
              </a:extLst>
            </p:cNvPr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pic>
          <p:nvPicPr>
            <p:cNvPr id="7" name="Picture 16" descr="HDRibbonTitle-UniformTrim.png">
              <a:extLst>
                <a:ext uri="{FF2B5EF4-FFF2-40B4-BE49-F238E27FC236}">
                  <a16:creationId xmlns:a16="http://schemas.microsoft.com/office/drawing/2014/main" id="{065F2A97-AD1C-BFB4-1CFC-FA688027F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9" descr="HDRibbonTitle-UniformTrim.png">
              <a:extLst>
                <a:ext uri="{FF2B5EF4-FFF2-40B4-BE49-F238E27FC236}">
                  <a16:creationId xmlns:a16="http://schemas.microsoft.com/office/drawing/2014/main" id="{A3184182-3337-71A4-17DE-6FB92059E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14">
            <a:extLst>
              <a:ext uri="{FF2B5EF4-FFF2-40B4-BE49-F238E27FC236}">
                <a16:creationId xmlns:a16="http://schemas.microsoft.com/office/drawing/2014/main" id="{38D8636F-0162-E947-421A-584D350B8EB4}"/>
              </a:ext>
            </a:extLst>
          </p:cNvPr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B31D80A-1406-9933-9FC5-240884D108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71955-FC51-2646-BD7F-F9BF40CE072D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E13786F-09E2-4B0D-8260-5A97E2E32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66DD934-1171-BAC8-AA1F-D81B1EF87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fld id="{B844D651-555E-DC40-8F94-417CB2E7D266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7294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AE57C88D-FE7F-E0E0-452F-C355BF2900D4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573550-2972-BCE4-6F22-32B5CA129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E94A7-FA46-8441-8F12-C3D1C553DEF4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3D9AEC-2244-C119-985E-3C0707DE6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94C645-191B-3EBD-9E16-660C87CE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FF140-11A0-DB4B-8893-57FD8AB98B16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5242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>
            <a:extLst>
              <a:ext uri="{FF2B5EF4-FFF2-40B4-BE49-F238E27FC236}">
                <a16:creationId xmlns:a16="http://schemas.microsoft.com/office/drawing/2014/main" id="{B21FD3EB-53CD-7979-E5DB-74294283D17C}"/>
              </a:ext>
            </a:extLst>
          </p:cNvPr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FBF893-BF78-92ED-FF20-A8A11C1C6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98020-C804-4049-B84E-E3B7C450D721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4B43F68-9F68-8C0F-A9B2-E16F8D188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64A73B-5C8A-4480-BC1B-1C666806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5E3A1-CF4D-E941-8A90-B6897B39BC0D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8013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78A3C65D-6B6A-A067-64E2-C43C07ADE076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D43BC22-2A2F-8442-FCF1-DB10AD6C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459BD-C1D4-2741-8618-90512CE1CC9F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1940617-B0B1-5F46-8B76-B2C7CA650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5FC1C58-D0A5-7330-F0BF-6CD67BAC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EA2E7F-288F-414C-A030-F78CE1ED8896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4747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7">
            <a:extLst>
              <a:ext uri="{FF2B5EF4-FFF2-40B4-BE49-F238E27FC236}">
                <a16:creationId xmlns:a16="http://schemas.microsoft.com/office/drawing/2014/main" id="{BBBDCC5E-D585-18D0-C254-869D78A1CE25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C21744E1-07D4-96D7-5EF3-85D9E014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B8532-5927-A642-B577-7C6DA5A037A4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CD1DDF38-FEC1-54B6-53DA-84B20410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56ECD621-6A15-60A1-715C-EE53BF051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14FF5-59B7-1A43-B35B-3079D440CB12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4116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>
            <a:extLst>
              <a:ext uri="{FF2B5EF4-FFF2-40B4-BE49-F238E27FC236}">
                <a16:creationId xmlns:a16="http://schemas.microsoft.com/office/drawing/2014/main" id="{39153737-9A3D-9565-B22E-B60A6C463ECD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2D93211-5D92-280A-2890-E8CD36A73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F995A-1212-A843-84BB-12F9455F5553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6F97C1B-E3C6-605F-7B87-331B65663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E8AC578-E840-4537-35E8-70970E9F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25569-5C52-734E-9AC3-F08A1D92AC9C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80601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F59C500-691D-0C1F-38E8-6BD40362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AD5A6-9EC7-404D-A1D9-7872AE315883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9E4CC04-2EB5-42BA-F1BC-B34E78407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474216F-6974-6121-2358-82286198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CCB2D-B11B-9A46-83CE-B4819C2BB750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8052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>
            <a:extLst>
              <a:ext uri="{FF2B5EF4-FFF2-40B4-BE49-F238E27FC236}">
                <a16:creationId xmlns:a16="http://schemas.microsoft.com/office/drawing/2014/main" id="{C89F73BE-8601-DD9B-CDB1-1FE8A49D4D51}"/>
              </a:ext>
            </a:extLst>
          </p:cNvPr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30E04F9-3C14-32BB-0169-6DA2777E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31C53-E3D5-9B45-A1D5-D3F3BFABB61A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FAB3BF5-F70F-924F-A1D6-BCE04AA5A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739966-E9F7-F2D2-723E-4C97D77C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8A00AE-01F6-4C48-96B0-ACADDEF90720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502741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F47A13-858D-50EB-ABCF-5E71AE030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2D159-6C7D-7A45-8A88-283C47177BC7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A552F-C477-0761-CE9D-82ABE2BD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12919-504F-F028-5280-A60A5531F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A644E-D690-6B47-A2A0-2F3AEF11C2E3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5293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D895DA-464C-256B-FFF9-B4F25FF9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2973B-767E-A24E-B103-62204C2E33A7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63DE94C-30FB-117B-43AA-FA2D993DE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F5FAEF-7733-446A-FA1C-1E227AF3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211A5-D6F7-7045-8D46-07235F9DF4BE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124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91B66DDF-5497-443A-AE7E-ED88A5E328D2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A7D0A8-7C4A-4C92-E26E-D3C413022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C35E2-34FF-AE40-A480-D93781A29DD5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799446-0357-E98A-593A-61285192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F5DC37-66DE-4045-F740-7DF28974F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E3DF7-B22A-354C-B1A1-6895082482EC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1086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F3112A8E-7321-D2DB-14B8-6E63E5E38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nb-NO" sz="8000"/>
              <a:t>“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7B59780D-7219-CFF8-2055-66029F6B5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8273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>
              <a:defRPr/>
            </a:pPr>
            <a:r>
              <a:rPr lang="en-US" altLang="nb-NO" sz="8000"/>
              <a:t>”</a:t>
            </a:r>
          </a:p>
        </p:txBody>
      </p: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3E516BBB-8B31-DF0B-5642-633F0A4A6660}"/>
              </a:ext>
            </a:extLst>
          </p:cNvPr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1886030-F617-D41C-158E-FB9F101BB3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EABE-6DD5-BD44-8C8E-A54D0CC7B753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8B744FD-F2DC-5FCC-6D47-7510F3F975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179F2BC-2B05-19F6-4E0C-E3FF1168C9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CFE6A0E-1F9F-AB4C-B175-F4EC5B7CD49E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66635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C7ABF-47E0-99B2-06CD-AC4B9E761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147EE-0CC2-6745-9157-6AC780089970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C1155-E438-3F10-03F4-25334BE48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F3DFD-FAD2-6426-CAC2-2F50BEAD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1F09A-7A27-F545-AAA5-27C520609428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0797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6A110408-194C-5DFD-016D-34492EC93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8794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nb-NO" sz="8000"/>
              <a:t>“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B635BE2C-9ADA-38C2-2EEB-BDD1204C3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9738" y="259873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>
              <a:defRPr/>
            </a:pPr>
            <a:r>
              <a:rPr lang="en-US" altLang="nb-NO" sz="8000"/>
              <a:t>”</a:t>
            </a:r>
          </a:p>
        </p:txBody>
      </p:sp>
      <p:cxnSp>
        <p:nvCxnSpPr>
          <p:cNvPr id="6" name="Straight Connector 25">
            <a:extLst>
              <a:ext uri="{FF2B5EF4-FFF2-40B4-BE49-F238E27FC236}">
                <a16:creationId xmlns:a16="http://schemas.microsoft.com/office/drawing/2014/main" id="{F138A366-370F-079B-F2B5-09EEB38A82AF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1E7F733-BE5F-F380-ABC7-CCCC7D986D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5AD9C-1482-964B-99C5-701621C81C52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7DFCEE-D185-85CD-47FA-ECAE8DF926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C7337EF-893C-755A-3BAD-84A0E55A1B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DA289B1D-473E-3245-8DAA-3EA339EB7AF7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72047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A22CE8C6-7F58-CE5C-8048-E99E41905139}"/>
              </a:ext>
            </a:extLst>
          </p:cNvPr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DF3C242-3BDA-D544-FB26-5C82D4F09A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8B67B-5284-864A-95E5-A1495AF619DB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9D4FCD-C4B5-33E1-A97D-488DC9A2CD2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073912-6591-6E34-E538-74197F4110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50EDE08-6147-0B4C-B89D-9F5E7C0B4251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4458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E455F600-AF08-B75F-A1B0-577C27EC2BDE}"/>
              </a:ext>
            </a:extLst>
          </p:cNvPr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B984C4-78D7-A587-BF6C-4F9425742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F05E9-525B-2B4B-B332-954B26A96324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A2DF5C5-720D-E887-25F7-1269955B8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E8BBA6-13A4-9166-8765-B8B054D4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B0329-097D-D547-89CC-6A7D95F3D97F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90358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6DC15098-5CFB-9E0F-8498-22E93A3A8D45}"/>
              </a:ext>
            </a:extLst>
          </p:cNvPr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056017-5864-2DCF-41CE-2BFA0F0C8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DA373-7223-B44A-AFA6-595FC7A213C2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5CAACD-E82D-B3E0-3B2D-CE63DCEE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85525C-9DCA-815F-F1E5-0AD7EC59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2E4F1-A531-6A47-ADA4-80B46545C6D7}" type="slidenum">
              <a:rPr lang="nb-NO" altLang="nb-NO"/>
              <a:pPr/>
              <a:t>‹nr.›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66734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247A79A6-0673-5E42-5F06-220B94A8053D}"/>
              </a:ext>
            </a:extLst>
          </p:cNvPr>
          <p:cNvGrpSpPr>
            <a:grpSpLocks/>
          </p:cNvGrpSpPr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>
              <a:extLst>
                <a:ext uri="{FF2B5EF4-FFF2-40B4-BE49-F238E27FC236}">
                  <a16:creationId xmlns:a16="http://schemas.microsoft.com/office/drawing/2014/main" id="{4A91D9AF-6636-1057-B636-6A0E080DA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7E1169-AF97-BDBE-1ED1-D6BE6430C7B9}"/>
                </a:ext>
              </a:extLst>
            </p:cNvPr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pic>
          <p:nvPicPr>
            <p:cNvPr id="1036" name="Picture 9" descr="HDRibbonContent-UniformTrim.png">
              <a:extLst>
                <a:ext uri="{FF2B5EF4-FFF2-40B4-BE49-F238E27FC236}">
                  <a16:creationId xmlns:a16="http://schemas.microsoft.com/office/drawing/2014/main" id="{91087A65-7115-072E-79CE-5C468802A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>
              <a:extLst>
                <a:ext uri="{FF2B5EF4-FFF2-40B4-BE49-F238E27FC236}">
                  <a16:creationId xmlns:a16="http://schemas.microsoft.com/office/drawing/2014/main" id="{6F0AEADA-13B1-5FDF-3157-55FDFBA59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9E2C070C-E7EB-80B3-5DE0-9873E9942B6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53641506-88B6-04C8-CEC8-231C9D939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2B373-FEF7-95A1-38AA-460537D5C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31BCEB6-8D36-484C-88AA-5E91E2CCD4C5}" type="datetimeFigureOut">
              <a:rPr lang="nb-NO"/>
              <a:pPr>
                <a:defRPr/>
              </a:pPr>
              <a:t>15.10.2026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E0B3-9CF6-2332-70AB-429B41D77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12552-80C5-2FD1-F2F8-22D2366F9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29D57102-777A-4141-B01F-D99B19A974D1}" type="slidenum">
              <a:rPr lang="nb-NO" altLang="nb-NO"/>
              <a:pPr/>
              <a:t>‹nr.›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77" r:id="rId7"/>
    <p:sldLayoutId id="2147483887" r:id="rId8"/>
    <p:sldLayoutId id="2147483878" r:id="rId9"/>
    <p:sldLayoutId id="2147483879" r:id="rId10"/>
    <p:sldLayoutId id="2147483888" r:id="rId11"/>
    <p:sldLayoutId id="2147483889" r:id="rId12"/>
    <p:sldLayoutId id="2147483880" r:id="rId13"/>
    <p:sldLayoutId id="2147483890" r:id="rId14"/>
    <p:sldLayoutId id="2147483891" r:id="rId15"/>
    <p:sldLayoutId id="2147483892" r:id="rId16"/>
    <p:sldLayoutId id="2147483893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>
            <a:extLst>
              <a:ext uri="{FF2B5EF4-FFF2-40B4-BE49-F238E27FC236}">
                <a16:creationId xmlns:a16="http://schemas.microsoft.com/office/drawing/2014/main" id="{8F9E71E9-245E-5D8B-178F-25B314821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400" y="1871663"/>
            <a:ext cx="6815138" cy="1514475"/>
          </a:xfrm>
        </p:spPr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Intervju og bokbad</a:t>
            </a:r>
          </a:p>
        </p:txBody>
      </p:sp>
      <p:sp>
        <p:nvSpPr>
          <p:cNvPr id="17411" name="Undertittel 2">
            <a:extLst>
              <a:ext uri="{FF2B5EF4-FFF2-40B4-BE49-F238E27FC236}">
                <a16:creationId xmlns:a16="http://schemas.microsoft.com/office/drawing/2014/main" id="{BDFC4952-F011-9F53-F890-3BF8A835E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365625"/>
            <a:ext cx="6400800" cy="1273175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nn-NO" noProof="0" dirty="0"/>
              <a:t>Ei rask innføring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tel 3">
            <a:extLst>
              <a:ext uri="{FF2B5EF4-FFF2-40B4-BE49-F238E27FC236}">
                <a16:creationId xmlns:a16="http://schemas.microsoft.com/office/drawing/2014/main" id="{E7C94EDD-E65C-7ACF-8700-B9C90CD81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Kva er eit intervju?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C71A352-11AF-96E2-1053-79CC6226C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solidFill>
                  <a:schemeClr val="tx1"/>
                </a:solidFill>
              </a:rPr>
              <a:t>1. Intervjuet har eit mål og handlar om spesielle tema. </a:t>
            </a:r>
          </a:p>
          <a:p>
            <a:pPr eaLnBrk="1" hangingPunct="1"/>
            <a:r>
              <a:rPr lang="nn-NO" noProof="0" dirty="0">
                <a:solidFill>
                  <a:schemeClr val="tx1"/>
                </a:solidFill>
              </a:rPr>
              <a:t>2. Intervjuet er asymmetrisk. Intervjuaren styrer samtalen. </a:t>
            </a:r>
          </a:p>
          <a:p>
            <a:pPr eaLnBrk="1" hangingPunct="1"/>
            <a:r>
              <a:rPr lang="nn-NO" noProof="0" dirty="0">
                <a:solidFill>
                  <a:schemeClr val="tx1"/>
                </a:solidFill>
              </a:rPr>
              <a:t>3. Intervjuet har ei klar rollefordeling: Intervjuaren spør og intervjuobjektet svarer. </a:t>
            </a:r>
          </a:p>
          <a:p>
            <a:pPr eaLnBrk="1" hangingPunct="1"/>
            <a:r>
              <a:rPr lang="nn-NO" noProof="0" dirty="0">
                <a:solidFill>
                  <a:schemeClr val="tx1"/>
                </a:solidFill>
              </a:rPr>
              <a:t>4. Intervjuet bygger på strengare konvensjonar og har gjerne ein tydelegare struktur enn ein samtale eller ein dialog.</a:t>
            </a:r>
            <a:endParaRPr lang="nn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>
            <a:extLst>
              <a:ext uri="{FF2B5EF4-FFF2-40B4-BE49-F238E27FC236}">
                <a16:creationId xmlns:a16="http://schemas.microsoft.com/office/drawing/2014/main" id="{BDEEF69E-972C-91AC-3A9C-283389546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Dei seks hjelparane</a:t>
            </a:r>
          </a:p>
        </p:txBody>
      </p:sp>
      <p:sp>
        <p:nvSpPr>
          <p:cNvPr id="6147" name="Plassholder for innhold 2">
            <a:extLst>
              <a:ext uri="{FF2B5EF4-FFF2-40B4-BE49-F238E27FC236}">
                <a16:creationId xmlns:a16="http://schemas.microsoft.com/office/drawing/2014/main" id="{91D54517-A51C-03D8-AF80-E4394F96F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Kva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Kven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Kvar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Når</a:t>
            </a:r>
          </a:p>
          <a:p>
            <a:pPr eaLnBrk="1" fontAlgn="auto" hangingPunct="1">
              <a:buFont typeface="Arial"/>
              <a:buChar char="•"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Korleis</a:t>
            </a:r>
          </a:p>
          <a:p>
            <a:pPr eaLnBrk="1" fontAlgn="auto" hangingPunct="1"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Kvifor</a:t>
            </a:r>
          </a:p>
          <a:p>
            <a:pPr eaLnBrk="1" fontAlgn="auto" hangingPunct="1">
              <a:buFont typeface="Arial"/>
              <a:buChar char="•"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>
            <a:extLst>
              <a:ext uri="{FF2B5EF4-FFF2-40B4-BE49-F238E27FC236}">
                <a16:creationId xmlns:a16="http://schemas.microsoft.com/office/drawing/2014/main" id="{1529105C-93CA-C9BF-6B14-9D40E4C9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John </a:t>
            </a:r>
            <a:r>
              <a:rPr lang="nn-NO" noProof="0" dirty="0" err="1">
                <a:ln>
                  <a:noFill/>
                </a:ln>
              </a:rPr>
              <a:t>Sawatsky</a:t>
            </a:r>
            <a:endParaRPr lang="nn-NO" noProof="0" dirty="0">
              <a:ln>
                <a:noFill/>
              </a:ln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EC7ACE-BF3B-1F00-9613-0644DC4FA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Sawatsky</a:t>
            </a: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er professor, forfattar og intervju-ekspert. </a:t>
            </a:r>
            <a:r>
              <a:rPr lang="n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Han fann ut at nokre spørsmål fungerer betre enn andre.</a:t>
            </a: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Opne spørsmål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Ikkje ja/nei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Enkle spørsmål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Så korte og presise som mogleg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Nøytrale spørsmål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Ikkje ladde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tel 1">
            <a:extLst>
              <a:ext uri="{FF2B5EF4-FFF2-40B4-BE49-F238E27FC236}">
                <a16:creationId xmlns:a16="http://schemas.microsoft.com/office/drawing/2014/main" id="{E3F42694-E279-5CC5-95CC-51EB71F34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Førebuing</a:t>
            </a:r>
          </a:p>
        </p:txBody>
      </p:sp>
      <p:sp>
        <p:nvSpPr>
          <p:cNvPr id="51203" name="Plassholder for innhold 2">
            <a:extLst>
              <a:ext uri="{FF2B5EF4-FFF2-40B4-BE49-F238E27FC236}">
                <a16:creationId xmlns:a16="http://schemas.microsoft.com/office/drawing/2014/main" id="{6144C9A5-D4E7-DE87-5819-04AA9AF14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n-NO" noProof="0" dirty="0"/>
              <a:t>Vel vinkel</a:t>
            </a:r>
          </a:p>
          <a:p>
            <a:pPr lvl="1" eaLnBrk="1" hangingPunct="1"/>
            <a:r>
              <a:rPr lang="nn-NO" noProof="0" dirty="0"/>
              <a:t>Kva vil du fortelje?</a:t>
            </a:r>
          </a:p>
          <a:p>
            <a:pPr lvl="1" eaLnBrk="1" hangingPunct="1"/>
            <a:r>
              <a:rPr lang="nn-NO" noProof="0" dirty="0"/>
              <a:t>Jobb gjerne ut frå eit hovudspørsmål</a:t>
            </a:r>
          </a:p>
          <a:p>
            <a:pPr lvl="1" eaLnBrk="1" hangingPunct="1"/>
            <a:r>
              <a:rPr lang="nn-NO" noProof="0" dirty="0"/>
              <a:t>Saksintervju eller personintervju?</a:t>
            </a:r>
          </a:p>
          <a:p>
            <a:pPr eaLnBrk="1" hangingPunct="1"/>
            <a:endParaRPr lang="nn-NO" noProof="0" dirty="0"/>
          </a:p>
          <a:p>
            <a:pPr eaLnBrk="1" hangingPunct="1"/>
            <a:r>
              <a:rPr lang="nn-NO" noProof="0" dirty="0"/>
              <a:t>Kunnskap</a:t>
            </a:r>
          </a:p>
          <a:p>
            <a:pPr lvl="1" eaLnBrk="1" hangingPunct="1"/>
            <a:r>
              <a:rPr lang="nn-NO" noProof="0" dirty="0"/>
              <a:t>Kjenn temaet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tel 1">
            <a:extLst>
              <a:ext uri="{FF2B5EF4-FFF2-40B4-BE49-F238E27FC236}">
                <a16:creationId xmlns:a16="http://schemas.microsoft.com/office/drawing/2014/main" id="{CC5EB1A7-2A01-F5D7-8E73-202C8AC0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Høyr etter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EDADDC-E728-3174-8C5A-B98830714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Du har to øyre og ein munn.</a:t>
            </a: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nn-NO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Kan du utdjupe?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Har du </a:t>
            </a: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eksempel på det?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nn-NO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Kva meiner du med det?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tel 3">
            <a:extLst>
              <a:ext uri="{FF2B5EF4-FFF2-40B4-BE49-F238E27FC236}">
                <a16:creationId xmlns:a16="http://schemas.microsoft.com/office/drawing/2014/main" id="{9A32516B-394C-001C-29D3-BB32DA0D16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92313" y="1773238"/>
            <a:ext cx="8229600" cy="3168650"/>
          </a:xfrm>
        </p:spPr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Du spør på vegner av publikum. </a:t>
            </a:r>
            <a:br>
              <a:rPr lang="nn-NO" noProof="0" dirty="0">
                <a:ln>
                  <a:noFill/>
                </a:ln>
              </a:rPr>
            </a:br>
            <a:br>
              <a:rPr lang="nn-NO" noProof="0" dirty="0">
                <a:ln>
                  <a:noFill/>
                </a:ln>
              </a:rPr>
            </a:br>
            <a:r>
              <a:rPr lang="nn-NO" noProof="0" dirty="0">
                <a:ln>
                  <a:noFill/>
                </a:ln>
              </a:rPr>
              <a:t>Ikkje ver redd for å verke litt dum.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tel 1">
            <a:extLst>
              <a:ext uri="{FF2B5EF4-FFF2-40B4-BE49-F238E27FC236}">
                <a16:creationId xmlns:a16="http://schemas.microsoft.com/office/drawing/2014/main" id="{6B0FA93D-3885-6615-D1FB-C4818413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noProof="0" dirty="0">
                <a:ln>
                  <a:noFill/>
                </a:ln>
              </a:rPr>
              <a:t>Øving: Intervjue kvarandre</a:t>
            </a:r>
          </a:p>
        </p:txBody>
      </p:sp>
      <p:sp>
        <p:nvSpPr>
          <p:cNvPr id="92163" name="Plassholder for innhold 2">
            <a:extLst>
              <a:ext uri="{FF2B5EF4-FFF2-40B4-BE49-F238E27FC236}">
                <a16:creationId xmlns:a16="http://schemas.microsoft.com/office/drawing/2014/main" id="{1F8E95CC-1034-707E-4CF8-F38A87CEF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 noProof="0" dirty="0"/>
          </a:p>
          <a:p>
            <a:r>
              <a:rPr lang="nn-NO" noProof="0" dirty="0"/>
              <a:t>Jobb to og to. Finn ut så mykje som mogleg om partnaren sitt beste sommarminne. 5 min til førebuing.</a:t>
            </a:r>
          </a:p>
          <a:p>
            <a:r>
              <a:rPr lang="nn-NO" noProof="0" dirty="0"/>
              <a:t>Dei som vil gjere det framfor klassen, får ny partnar etterpå. Me evaluerer fortløpande.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76C557-00B0-BE36-F00D-BF06A6130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Bokbad – </a:t>
            </a:r>
            <a:r>
              <a:rPr lang="nn-NO" noProof="0" dirty="0"/>
              <a:t>førebuing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883B45-8A95-EDA9-6C7C-7ECF3DAC8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noProof="0" dirty="0"/>
              <a:t>VIKTIG 1: Kva lurer du på?</a:t>
            </a:r>
          </a:p>
          <a:p>
            <a:r>
              <a:rPr lang="nn-NO" noProof="0" dirty="0"/>
              <a:t>VIKTIG 2: Kva informasjon treng publikum at du tar med? Alle har antakeleg ikkje lese boka.</a:t>
            </a:r>
          </a:p>
        </p:txBody>
      </p:sp>
    </p:spTree>
    <p:extLst>
      <p:ext uri="{BB962C8B-B14F-4D97-AF65-F5344CB8AC3E}">
        <p14:creationId xmlns:p14="http://schemas.microsoft.com/office/powerpoint/2010/main" val="277581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46AB2-D77A-42D1-A412-9E8DC416F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E3B929-C802-A630-E721-12D607B4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Bokbad – </a:t>
            </a:r>
            <a:r>
              <a:rPr lang="nn-NO" noProof="0" dirty="0"/>
              <a:t>gjennomføring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6CC30-FF46-05EB-C8FC-D89656457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noProof="0" dirty="0"/>
              <a:t>Følg manus, men ha rom for oppfølgingsspørsmål</a:t>
            </a:r>
          </a:p>
          <a:p>
            <a:r>
              <a:rPr lang="nn-NO" noProof="0" dirty="0"/>
              <a:t>Pass på at publikum får informasjonen dei treng for å henge med i samtalen</a:t>
            </a:r>
          </a:p>
        </p:txBody>
      </p:sp>
    </p:spTree>
    <p:extLst>
      <p:ext uri="{BB962C8B-B14F-4D97-AF65-F5344CB8AC3E}">
        <p14:creationId xmlns:p14="http://schemas.microsoft.com/office/powerpoint/2010/main" val="3383904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83AAE-7D8F-5E33-8A1F-BE9A855D7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tel 1">
            <a:extLst>
              <a:ext uri="{FF2B5EF4-FFF2-40B4-BE49-F238E27FC236}">
                <a16:creationId xmlns:a16="http://schemas.microsoft.com/office/drawing/2014/main" id="{34822A3B-B260-1D12-5D77-D88227A2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n-NO" noProof="0" dirty="0">
                <a:ln>
                  <a:noFill/>
                </a:ln>
              </a:rPr>
              <a:t>Nokre tips</a:t>
            </a:r>
          </a:p>
        </p:txBody>
      </p:sp>
      <p:sp>
        <p:nvSpPr>
          <p:cNvPr id="51203" name="Plassholder for innhold 2">
            <a:extLst>
              <a:ext uri="{FF2B5EF4-FFF2-40B4-BE49-F238E27FC236}">
                <a16:creationId xmlns:a16="http://schemas.microsoft.com/office/drawing/2014/main" id="{AF7C7BDF-05D8-0857-3ED1-2F59E6C4E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/>
            <a:r>
              <a:rPr lang="nn-NO" noProof="0" dirty="0"/>
              <a:t>Jobb grundig med å skrive manus</a:t>
            </a:r>
          </a:p>
          <a:p>
            <a:pPr marL="342900" indent="-342900"/>
            <a:r>
              <a:rPr lang="nn-NO" noProof="0" dirty="0"/>
              <a:t>Øv godt på kva som står i manus</a:t>
            </a:r>
          </a:p>
          <a:p>
            <a:pPr marL="342900" indent="-342900"/>
            <a:r>
              <a:rPr lang="nn-NO" noProof="0" dirty="0"/>
              <a:t>Høyr etter og still oppfølgingsspørsmål undervegs</a:t>
            </a:r>
          </a:p>
          <a:p>
            <a:pPr marL="342900" indent="-342900"/>
            <a:r>
              <a:rPr lang="nn-NO" noProof="0" dirty="0"/>
              <a:t>Ikkje still doble spørsmål</a:t>
            </a:r>
          </a:p>
          <a:p>
            <a:pPr marL="342900" indent="-342900"/>
            <a:r>
              <a:rPr lang="nn-NO" noProof="0" dirty="0"/>
              <a:t>Ikkje stå i vegen for intervjuobjektet</a:t>
            </a:r>
          </a:p>
        </p:txBody>
      </p:sp>
    </p:spTree>
    <p:extLst>
      <p:ext uri="{BB962C8B-B14F-4D97-AF65-F5344CB8AC3E}">
        <p14:creationId xmlns:p14="http://schemas.microsoft.com/office/powerpoint/2010/main" val="73377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Organis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b454b6-9e0d-47d6-a0fd-eade54d93da9">
      <Terms xmlns="http://schemas.microsoft.com/office/infopath/2007/PartnerControls"/>
    </lcf76f155ced4ddcb4097134ff3c332f>
    <Fotol_x00f8_yve xmlns="24b454b6-9e0d-47d6-a0fd-eade54d93da9" xsi:nil="true"/>
    <TaxCatchAll xmlns="f43e69bd-7608-4935-a81f-029f86b977d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7AA8417D0D75443AFC19C327AD5BDCE" ma:contentTypeVersion="19" ma:contentTypeDescription="Opprett et nytt dokument." ma:contentTypeScope="" ma:versionID="1851b6798f9f46d8c783fd918599f97d">
  <xsd:schema xmlns:xsd="http://www.w3.org/2001/XMLSchema" xmlns:xs="http://www.w3.org/2001/XMLSchema" xmlns:p="http://schemas.microsoft.com/office/2006/metadata/properties" xmlns:ns2="24b454b6-9e0d-47d6-a0fd-eade54d93da9" xmlns:ns3="f43e69bd-7608-4935-a81f-029f86b977d7" targetNamespace="http://schemas.microsoft.com/office/2006/metadata/properties" ma:root="true" ma:fieldsID="53c02670d54f97f9815f489cae1303da" ns2:_="" ns3:_="">
    <xsd:import namespace="24b454b6-9e0d-47d6-a0fd-eade54d93da9"/>
    <xsd:import namespace="f43e69bd-7608-4935-a81f-029f86b97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Fotol_x00f8_yv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b454b6-9e0d-47d6-a0fd-eade54d93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c6b0969-f04a-4485-b47a-264c9c638d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otol_x00f8_yve" ma:index="26" nillable="true" ma:displayName="Fotoløyve" ma:description="Gratis foto frå Unsplash, krediter fotograf" ma:format="Dropdown" ma:internalName="Fotol_x00f8_yv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e69bd-7608-4935-a81f-029f86b977d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ab1839-cc0e-48a8-a059-278cea0b71b9}" ma:internalName="TaxCatchAll" ma:showField="CatchAllData" ma:web="f43e69bd-7608-4935-a81f-029f86b97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93E10D-D412-4AA0-A22A-D5634764286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24b454b6-9e0d-47d6-a0fd-eade54d93da9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f43e69bd-7608-4935-a81f-029f86b977d7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BDDB20-82F4-4D0B-9EF9-60A91B8C59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b454b6-9e0d-47d6-a0fd-eade54d93da9"/>
    <ds:schemaRef ds:uri="f43e69bd-7608-4935-a81f-029f86b97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5DAAEE-A0DA-4955-A829-8544A4ADD8A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2b04c98-3e8b-47a3-97e1-376b9a0197ee}" enabled="0" method="" siteId="{a2b04c98-3e8b-47a3-97e1-376b9a0197e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2175</TotalTime>
  <Words>319</Words>
  <Application>Microsoft Office PowerPoint</Application>
  <PresentationFormat>Breiskjerm</PresentationFormat>
  <Paragraphs>66</Paragraphs>
  <Slides>11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11</vt:i4>
      </vt:variant>
    </vt:vector>
  </HeadingPairs>
  <TitlesOfParts>
    <vt:vector size="15" baseType="lpstr">
      <vt:lpstr>Arial</vt:lpstr>
      <vt:lpstr>Calibri</vt:lpstr>
      <vt:lpstr>Garamond</vt:lpstr>
      <vt:lpstr>Organisk</vt:lpstr>
      <vt:lpstr>Intervju og bokbad</vt:lpstr>
      <vt:lpstr>Kva er eit intervju?</vt:lpstr>
      <vt:lpstr>Dei seks hjelparane</vt:lpstr>
      <vt:lpstr>John Sawatsky</vt:lpstr>
      <vt:lpstr>Førebuing</vt:lpstr>
      <vt:lpstr>Høyr etter</vt:lpstr>
      <vt:lpstr>Du spør på vegner av publikum.   Ikkje ver redd for å verke litt dum.</vt:lpstr>
      <vt:lpstr>Øving: Intervjue kvarandre</vt:lpstr>
      <vt:lpstr>Bokbad – førebuing</vt:lpstr>
      <vt:lpstr>Bokbad – gjennomføring</vt:lpstr>
      <vt:lpstr>Nokre tips</vt:lpstr>
    </vt:vector>
  </TitlesOfParts>
  <Company>Norsk Rikskringkasting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Intervjuet - ditt viktigaste verktøy</dc:title>
  <dc:creator>Heidi Fagna</dc:creator>
  <cp:lastModifiedBy>Arild Torvund Olsen</cp:lastModifiedBy>
  <cp:revision>154</cp:revision>
  <cp:lastPrinted>2025-11-10T09:57:37Z</cp:lastPrinted>
  <dcterms:created xsi:type="dcterms:W3CDTF">2013-09-09T15:13:34Z</dcterms:created>
  <dcterms:modified xsi:type="dcterms:W3CDTF">2026-10-15T11:59:31Z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0x01010067AA8417D0D75443AFC19C327AD5BDCE</vt:lpwstr>
  </property>
  <property fmtid="{D5CDD505-2E9C-101B-9397-08002B2CF9AE}" pid="3" name="MediaServiceImageTags">
    <vt:lpwstr/>
  </property>
</Properties>
</file>