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17399-E7F0-456B-98D8-7666ECB5BCC8}" v="6" dt="2026-02-27T13:03:15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ld Torvund Olsen" userId="3423d729-1e8d-4c10-9ef2-90385d563038" providerId="ADAL" clId="{D6327E4C-6A42-4DC4-B986-FA85AF57380A}"/>
    <pc:docChg chg="undo custSel modSld">
      <pc:chgData name="Arild Torvund Olsen" userId="3423d729-1e8d-4c10-9ef2-90385d563038" providerId="ADAL" clId="{D6327E4C-6A42-4DC4-B986-FA85AF57380A}" dt="2026-02-27T13:03:27.222" v="49" actId="478"/>
      <pc:docMkLst>
        <pc:docMk/>
      </pc:docMkLst>
      <pc:sldChg chg="addSp delSp modSp mod">
        <pc:chgData name="Arild Torvund Olsen" userId="3423d729-1e8d-4c10-9ef2-90385d563038" providerId="ADAL" clId="{D6327E4C-6A42-4DC4-B986-FA85AF57380A}" dt="2026-02-27T11:47:17.160" v="28" actId="478"/>
        <pc:sldMkLst>
          <pc:docMk/>
          <pc:sldMk cId="0" sldId="258"/>
        </pc:sldMkLst>
        <pc:spChg chg="del">
          <ac:chgData name="Arild Torvund Olsen" userId="3423d729-1e8d-4c10-9ef2-90385d563038" providerId="ADAL" clId="{D6327E4C-6A42-4DC4-B986-FA85AF57380A}" dt="2026-02-27T11:47:17.160" v="28" actId="478"/>
          <ac:spMkLst>
            <pc:docMk/>
            <pc:sldMk cId="0" sldId="258"/>
            <ac:spMk id="2" creationId="{00000000-0000-0000-0000-000000000000}"/>
          </ac:spMkLst>
        </pc:spChg>
        <pc:picChg chg="add mod ord">
          <ac:chgData name="Arild Torvund Olsen" userId="3423d729-1e8d-4c10-9ef2-90385d563038" providerId="ADAL" clId="{D6327E4C-6A42-4DC4-B986-FA85AF57380A}" dt="2026-02-27T11:47:12.083" v="27" actId="167"/>
          <ac:picMkLst>
            <pc:docMk/>
            <pc:sldMk cId="0" sldId="258"/>
            <ac:picMk id="4" creationId="{5814E0A7-E965-78E4-5EF9-4F0F46BF26FD}"/>
          </ac:picMkLst>
        </pc:picChg>
      </pc:sldChg>
      <pc:sldChg chg="addSp delSp modSp mod">
        <pc:chgData name="Arild Torvund Olsen" userId="3423d729-1e8d-4c10-9ef2-90385d563038" providerId="ADAL" clId="{D6327E4C-6A42-4DC4-B986-FA85AF57380A}" dt="2026-02-27T11:47:31.010" v="33" actId="478"/>
        <pc:sldMkLst>
          <pc:docMk/>
          <pc:sldMk cId="0" sldId="259"/>
        </pc:sldMkLst>
        <pc:spChg chg="del mod">
          <ac:chgData name="Arild Torvund Olsen" userId="3423d729-1e8d-4c10-9ef2-90385d563038" providerId="ADAL" clId="{D6327E4C-6A42-4DC4-B986-FA85AF57380A}" dt="2026-02-27T11:47:31.010" v="33" actId="478"/>
          <ac:spMkLst>
            <pc:docMk/>
            <pc:sldMk cId="0" sldId="259"/>
            <ac:spMk id="2" creationId="{00000000-0000-0000-0000-000000000000}"/>
          </ac:spMkLst>
        </pc:spChg>
        <pc:picChg chg="add mod ord">
          <ac:chgData name="Arild Torvund Olsen" userId="3423d729-1e8d-4c10-9ef2-90385d563038" providerId="ADAL" clId="{D6327E4C-6A42-4DC4-B986-FA85AF57380A}" dt="2026-02-27T11:47:28.288" v="32" actId="167"/>
          <ac:picMkLst>
            <pc:docMk/>
            <pc:sldMk cId="0" sldId="259"/>
            <ac:picMk id="4" creationId="{2B63572B-45D0-13C7-99AB-356061C5B52C}"/>
          </ac:picMkLst>
        </pc:picChg>
      </pc:sldChg>
      <pc:sldChg chg="addSp modSp mod">
        <pc:chgData name="Arild Torvund Olsen" userId="3423d729-1e8d-4c10-9ef2-90385d563038" providerId="ADAL" clId="{D6327E4C-6A42-4DC4-B986-FA85AF57380A}" dt="2026-02-27T10:03:14.730" v="23" actId="1076"/>
        <pc:sldMkLst>
          <pc:docMk/>
          <pc:sldMk cId="0" sldId="260"/>
        </pc:sldMkLst>
        <pc:spChg chg="mod">
          <ac:chgData name="Arild Torvund Olsen" userId="3423d729-1e8d-4c10-9ef2-90385d563038" providerId="ADAL" clId="{D6327E4C-6A42-4DC4-B986-FA85AF57380A}" dt="2026-02-27T09:47:53.044" v="2" actId="1076"/>
          <ac:spMkLst>
            <pc:docMk/>
            <pc:sldMk cId="0" sldId="260"/>
            <ac:spMk id="2" creationId="{00000000-0000-0000-0000-000000000000}"/>
          </ac:spMkLst>
        </pc:spChg>
        <pc:spChg chg="add mod">
          <ac:chgData name="Arild Torvund Olsen" userId="3423d729-1e8d-4c10-9ef2-90385d563038" providerId="ADAL" clId="{D6327E4C-6A42-4DC4-B986-FA85AF57380A}" dt="2026-02-27T10:03:14.730" v="23" actId="1076"/>
          <ac:spMkLst>
            <pc:docMk/>
            <pc:sldMk cId="0" sldId="260"/>
            <ac:spMk id="6" creationId="{FB7C7930-B0EA-E416-BFE0-0F03A8F36A8D}"/>
          </ac:spMkLst>
        </pc:spChg>
        <pc:picChg chg="add mod">
          <ac:chgData name="Arild Torvund Olsen" userId="3423d729-1e8d-4c10-9ef2-90385d563038" providerId="ADAL" clId="{D6327E4C-6A42-4DC4-B986-FA85AF57380A}" dt="2026-02-27T10:03:14.730" v="23" actId="1076"/>
          <ac:picMkLst>
            <pc:docMk/>
            <pc:sldMk cId="0" sldId="260"/>
            <ac:picMk id="4" creationId="{6423D8CD-90AD-B408-781A-597CE4087ADB}"/>
          </ac:picMkLst>
        </pc:picChg>
      </pc:sldChg>
      <pc:sldChg chg="addSp delSp modSp mod">
        <pc:chgData name="Arild Torvund Olsen" userId="3423d729-1e8d-4c10-9ef2-90385d563038" providerId="ADAL" clId="{D6327E4C-6A42-4DC4-B986-FA85AF57380A}" dt="2026-02-27T11:47:45.040" v="38" actId="478"/>
        <pc:sldMkLst>
          <pc:docMk/>
          <pc:sldMk cId="0" sldId="262"/>
        </pc:sldMkLst>
        <pc:spChg chg="del">
          <ac:chgData name="Arild Torvund Olsen" userId="3423d729-1e8d-4c10-9ef2-90385d563038" providerId="ADAL" clId="{D6327E4C-6A42-4DC4-B986-FA85AF57380A}" dt="2026-02-27T11:47:45.040" v="38" actId="478"/>
          <ac:spMkLst>
            <pc:docMk/>
            <pc:sldMk cId="0" sldId="262"/>
            <ac:spMk id="2" creationId="{00000000-0000-0000-0000-000000000000}"/>
          </ac:spMkLst>
        </pc:spChg>
        <pc:picChg chg="add mod ord">
          <ac:chgData name="Arild Torvund Olsen" userId="3423d729-1e8d-4c10-9ef2-90385d563038" providerId="ADAL" clId="{D6327E4C-6A42-4DC4-B986-FA85AF57380A}" dt="2026-02-27T11:47:40.769" v="37" actId="167"/>
          <ac:picMkLst>
            <pc:docMk/>
            <pc:sldMk cId="0" sldId="262"/>
            <ac:picMk id="4" creationId="{30715900-CC7F-DD89-2A5B-8E558CBA485E}"/>
          </ac:picMkLst>
        </pc:picChg>
      </pc:sldChg>
      <pc:sldChg chg="addSp delSp modSp mod">
        <pc:chgData name="Arild Torvund Olsen" userId="3423d729-1e8d-4c10-9ef2-90385d563038" providerId="ADAL" clId="{D6327E4C-6A42-4DC4-B986-FA85AF57380A}" dt="2026-02-27T12:40:16.937" v="44" actId="478"/>
        <pc:sldMkLst>
          <pc:docMk/>
          <pc:sldMk cId="0" sldId="264"/>
        </pc:sldMkLst>
        <pc:spChg chg="del">
          <ac:chgData name="Arild Torvund Olsen" userId="3423d729-1e8d-4c10-9ef2-90385d563038" providerId="ADAL" clId="{D6327E4C-6A42-4DC4-B986-FA85AF57380A}" dt="2026-02-27T12:40:16.937" v="44" actId="478"/>
          <ac:spMkLst>
            <pc:docMk/>
            <pc:sldMk cId="0" sldId="264"/>
            <ac:spMk id="2" creationId="{00000000-0000-0000-0000-000000000000}"/>
          </ac:spMkLst>
        </pc:spChg>
        <pc:picChg chg="add mod ord">
          <ac:chgData name="Arild Torvund Olsen" userId="3423d729-1e8d-4c10-9ef2-90385d563038" providerId="ADAL" clId="{D6327E4C-6A42-4DC4-B986-FA85AF57380A}" dt="2026-02-27T12:40:13.838" v="43" actId="167"/>
          <ac:picMkLst>
            <pc:docMk/>
            <pc:sldMk cId="0" sldId="264"/>
            <ac:picMk id="4" creationId="{7B83B182-B230-4271-0E45-79F155CE36DE}"/>
          </ac:picMkLst>
        </pc:picChg>
      </pc:sldChg>
      <pc:sldChg chg="addSp delSp modSp mod">
        <pc:chgData name="Arild Torvund Olsen" userId="3423d729-1e8d-4c10-9ef2-90385d563038" providerId="ADAL" clId="{D6327E4C-6A42-4DC4-B986-FA85AF57380A}" dt="2026-02-27T13:03:27.222" v="49" actId="478"/>
        <pc:sldMkLst>
          <pc:docMk/>
          <pc:sldMk cId="0" sldId="268"/>
        </pc:sldMkLst>
        <pc:spChg chg="del">
          <ac:chgData name="Arild Torvund Olsen" userId="3423d729-1e8d-4c10-9ef2-90385d563038" providerId="ADAL" clId="{D6327E4C-6A42-4DC4-B986-FA85AF57380A}" dt="2026-02-27T13:03:27.222" v="49" actId="478"/>
          <ac:spMkLst>
            <pc:docMk/>
            <pc:sldMk cId="0" sldId="268"/>
            <ac:spMk id="2" creationId="{00000000-0000-0000-0000-000000000000}"/>
          </ac:spMkLst>
        </pc:spChg>
        <pc:picChg chg="add mod ord">
          <ac:chgData name="Arild Torvund Olsen" userId="3423d729-1e8d-4c10-9ef2-90385d563038" providerId="ADAL" clId="{D6327E4C-6A42-4DC4-B986-FA85AF57380A}" dt="2026-02-27T13:03:20.496" v="48" actId="167"/>
          <ac:picMkLst>
            <pc:docMk/>
            <pc:sldMk cId="0" sldId="268"/>
            <ac:picMk id="4" creationId="{211360D1-3FFD-6DB2-2A8A-29C1CBC58E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video/nrk-forklarer-derfor-er-kvinnedagen-fortsatt-viktig_221d2ec4-663f-406d-a717-0835f37a03f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197642" cy="10236174"/>
          </a:xfrm>
          <a:custGeom>
            <a:avLst/>
            <a:gdLst/>
            <a:ahLst/>
            <a:cxnLst/>
            <a:rect l="l" t="t" r="r" b="b"/>
            <a:pathLst>
              <a:path w="18197642" h="10236174">
                <a:moveTo>
                  <a:pt x="0" y="0"/>
                </a:moveTo>
                <a:lnTo>
                  <a:pt x="18197642" y="0"/>
                </a:lnTo>
                <a:lnTo>
                  <a:pt x="18197642" y="10236174"/>
                </a:lnTo>
                <a:lnTo>
                  <a:pt x="0" y="10236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ete 3" descr="Eit bilete som inneheld tekst, skjermbilete&#10;&#10;KI-generert innhald kan vere feil.">
            <a:extLst>
              <a:ext uri="{FF2B5EF4-FFF2-40B4-BE49-F238E27FC236}">
                <a16:creationId xmlns:a16="http://schemas.microsoft.com/office/drawing/2014/main" id="{211360D1-3FFD-6DB2-2A8A-29C1CBC58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ete 3" descr="Eit bilete som inneheld tekst, skjermbilete&#10;&#10;KI-generert innhald kan vere feil.">
            <a:extLst>
              <a:ext uri="{FF2B5EF4-FFF2-40B4-BE49-F238E27FC236}">
                <a16:creationId xmlns:a16="http://schemas.microsoft.com/office/drawing/2014/main" id="{5814E0A7-E965-78E4-5EF9-4F0F46BF2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ete 3" descr="Eit bilete som inneheld tekst, skjermbilete&#10;&#10;KI-generert innhald kan vere feil.">
            <a:extLst>
              <a:ext uri="{FF2B5EF4-FFF2-40B4-BE49-F238E27FC236}">
                <a16:creationId xmlns:a16="http://schemas.microsoft.com/office/drawing/2014/main" id="{2B63572B-45D0-13C7-99AB-356061C5B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13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nn-NO"/>
          </a:p>
        </p:txBody>
      </p:sp>
      <p:pic>
        <p:nvPicPr>
          <p:cNvPr id="4" name="Bilete 3" descr="Eit bilete som inneheld person, klede, hals&#10;&#10;KI-generert innhald kan vere feil.">
            <a:hlinkClick r:id="rId3"/>
            <a:extLst>
              <a:ext uri="{FF2B5EF4-FFF2-40B4-BE49-F238E27FC236}">
                <a16:creationId xmlns:a16="http://schemas.microsoft.com/office/drawing/2014/main" id="{6423D8CD-90AD-B408-781A-597CE4087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651" y="266700"/>
            <a:ext cx="5458698" cy="926709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B7C7930-B0EA-E416-BFE0-0F03A8F36A8D}"/>
              </a:ext>
            </a:extLst>
          </p:cNvPr>
          <p:cNvSpPr txBox="1"/>
          <p:nvPr/>
        </p:nvSpPr>
        <p:spPr>
          <a:xfrm>
            <a:off x="6414651" y="9674413"/>
            <a:ext cx="5458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dirty="0">
                <a:hlinkClick r:id="rId3"/>
              </a:rPr>
              <a:t>NRK Forklarer: Derfor er kvinnedagen </a:t>
            </a:r>
            <a:r>
              <a:rPr lang="nn-NO" dirty="0" err="1">
                <a:hlinkClick r:id="rId3"/>
              </a:rPr>
              <a:t>fortsatt</a:t>
            </a:r>
            <a:r>
              <a:rPr lang="nn-NO" dirty="0">
                <a:hlinkClick r:id="rId3"/>
              </a:rPr>
              <a:t> viktig</a:t>
            </a:r>
            <a:endParaRPr lang="nn-N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ete 3" descr="Eit bilete som inneheld tekst&#10;&#10;KI-generert innhald kan vere feil.">
            <a:extLst>
              <a:ext uri="{FF2B5EF4-FFF2-40B4-BE49-F238E27FC236}">
                <a16:creationId xmlns:a16="http://schemas.microsoft.com/office/drawing/2014/main" id="{30715900-CC7F-DD89-2A5B-8E558CBA4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n-N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ete 3" descr="Eit bilete som inneheld tekst, skjermbilete&#10;&#10;KI-generert innhald kan vere feil.">
            <a:extLst>
              <a:ext uri="{FF2B5EF4-FFF2-40B4-BE49-F238E27FC236}">
                <a16:creationId xmlns:a16="http://schemas.microsoft.com/office/drawing/2014/main" id="{7B83B182-B230-4271-0E45-79F155CE3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2b04c98-3e8b-47a3-97e1-376b9a0197ee}" enabled="0" method="" siteId="{a2b04c98-3e8b-47a3-97e1-376b9a0197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</Words>
  <Application>Microsoft Office PowerPoint</Application>
  <PresentationFormat>Eigendefinert</PresentationFormat>
  <Paragraphs>1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Women</dc:title>
  <cp:lastModifiedBy>Arild Torvund Olsen</cp:lastModifiedBy>
  <cp:revision>1</cp:revision>
  <dcterms:created xsi:type="dcterms:W3CDTF">2006-08-16T00:00:00Z</dcterms:created>
  <dcterms:modified xsi:type="dcterms:W3CDTF">2026-02-27T13:03:34Z</dcterms:modified>
  <dc:identifier>DAHCOW1kgL8</dc:identifier>
</cp:coreProperties>
</file>