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0" r:id="rId5"/>
    <p:sldId id="264" r:id="rId6"/>
    <p:sldId id="263" r:id="rId7"/>
    <p:sldId id="261" r:id="rId8"/>
    <p:sldId id="270" r:id="rId9"/>
    <p:sldId id="352" r:id="rId10"/>
    <p:sldId id="265" r:id="rId11"/>
    <p:sldId id="256" r:id="rId12"/>
    <p:sldId id="279" r:id="rId13"/>
    <p:sldId id="271" r:id="rId14"/>
    <p:sldId id="258" r:id="rId15"/>
    <p:sldId id="280" r:id="rId16"/>
    <p:sldId id="277" r:id="rId17"/>
    <p:sldId id="272" r:id="rId18"/>
    <p:sldId id="273" r:id="rId19"/>
    <p:sldId id="274" r:id="rId20"/>
    <p:sldId id="275" r:id="rId21"/>
    <p:sldId id="276" r:id="rId22"/>
    <p:sldId id="278" r:id="rId23"/>
    <p:sldId id="257" r:id="rId24"/>
    <p:sldId id="281" r:id="rId25"/>
    <p:sldId id="283" r:id="rId26"/>
    <p:sldId id="347" r:id="rId27"/>
    <p:sldId id="282" r:id="rId28"/>
    <p:sldId id="348" r:id="rId29"/>
    <p:sldId id="284" r:id="rId30"/>
    <p:sldId id="316" r:id="rId31"/>
    <p:sldId id="324" r:id="rId32"/>
    <p:sldId id="318" r:id="rId33"/>
    <p:sldId id="319" r:id="rId34"/>
    <p:sldId id="321" r:id="rId35"/>
    <p:sldId id="269" r:id="rId36"/>
    <p:sldId id="327" r:id="rId37"/>
    <p:sldId id="328" r:id="rId38"/>
    <p:sldId id="267" r:id="rId39"/>
    <p:sldId id="260" r:id="rId40"/>
    <p:sldId id="333" r:id="rId41"/>
    <p:sldId id="268" r:id="rId42"/>
    <p:sldId id="353" r:id="rId43"/>
    <p:sldId id="329" r:id="rId44"/>
    <p:sldId id="331" r:id="rId45"/>
    <p:sldId id="342" r:id="rId46"/>
    <p:sldId id="341" r:id="rId47"/>
    <p:sldId id="346" r:id="rId48"/>
    <p:sldId id="351" r:id="rId49"/>
    <p:sldId id="343" r:id="rId50"/>
    <p:sldId id="344" r:id="rId51"/>
    <p:sldId id="345" r:id="rId52"/>
    <p:sldId id="349" r:id="rId5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3A"/>
    <a:srgbClr val="765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22BFF-40E0-4D01-B56E-2DAA2CDB8EE0}" v="7" dt="2024-07-12T08:08:23.728"/>
    <p1510:client id="{5C0D0591-7863-4DBB-8EB3-FAAE0F299920}" v="21" dt="2024-07-11T12:24:30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Astrid Skåre Langnes" userId="2e763b5f-1e47-432a-a3db-297d2abf056e" providerId="ADAL" clId="{50F2E84E-4EA3-40FE-A370-DB23F7927BB0}"/>
    <pc:docChg chg="undo custSel addSld modSld sldOrd">
      <pc:chgData name="Liv Astrid Skåre Langnes" userId="2e763b5f-1e47-432a-a3db-297d2abf056e" providerId="ADAL" clId="{50F2E84E-4EA3-40FE-A370-DB23F7927BB0}" dt="2023-10-27T11:11:11.700" v="6273" actId="1076"/>
      <pc:docMkLst>
        <pc:docMk/>
      </pc:docMkLst>
      <pc:sldChg chg="modSp mod">
        <pc:chgData name="Liv Astrid Skåre Langnes" userId="2e763b5f-1e47-432a-a3db-297d2abf056e" providerId="ADAL" clId="{50F2E84E-4EA3-40FE-A370-DB23F7927BB0}" dt="2023-10-26T07:34:37.959" v="955" actId="20577"/>
        <pc:sldMkLst>
          <pc:docMk/>
          <pc:sldMk cId="3306787765" sldId="257"/>
        </pc:sldMkLst>
        <pc:spChg chg="mod">
          <ac:chgData name="Liv Astrid Skåre Langnes" userId="2e763b5f-1e47-432a-a3db-297d2abf056e" providerId="ADAL" clId="{50F2E84E-4EA3-40FE-A370-DB23F7927BB0}" dt="2023-10-26T07:34:37.959" v="955" actId="20577"/>
          <ac:spMkLst>
            <pc:docMk/>
            <pc:sldMk cId="3306787765" sldId="257"/>
            <ac:spMk id="4" creationId="{8F9AFE6C-9E9A-214E-5603-AFB1FFBDA582}"/>
          </ac:spMkLst>
        </pc:spChg>
      </pc:sldChg>
      <pc:sldChg chg="modSp mod">
        <pc:chgData name="Liv Astrid Skåre Langnes" userId="2e763b5f-1e47-432a-a3db-297d2abf056e" providerId="ADAL" clId="{50F2E84E-4EA3-40FE-A370-DB23F7927BB0}" dt="2023-10-26T07:32:08.486" v="953" actId="20577"/>
        <pc:sldMkLst>
          <pc:docMk/>
          <pc:sldMk cId="1385947108" sldId="258"/>
        </pc:sldMkLst>
        <pc:spChg chg="mod">
          <ac:chgData name="Liv Astrid Skåre Langnes" userId="2e763b5f-1e47-432a-a3db-297d2abf056e" providerId="ADAL" clId="{50F2E84E-4EA3-40FE-A370-DB23F7927BB0}" dt="2023-10-26T07:32:08.486" v="953" actId="20577"/>
          <ac:spMkLst>
            <pc:docMk/>
            <pc:sldMk cId="1385947108" sldId="258"/>
            <ac:spMk id="7" creationId="{71C9A6AD-779F-8C90-7E2A-2F651ECDD408}"/>
          </ac:spMkLst>
        </pc:spChg>
      </pc:sldChg>
      <pc:sldChg chg="modSp mod">
        <pc:chgData name="Liv Astrid Skåre Langnes" userId="2e763b5f-1e47-432a-a3db-297d2abf056e" providerId="ADAL" clId="{50F2E84E-4EA3-40FE-A370-DB23F7927BB0}" dt="2023-10-26T07:30:16.095" v="933" actId="1076"/>
        <pc:sldMkLst>
          <pc:docMk/>
          <pc:sldMk cId="1334529774" sldId="265"/>
        </pc:sldMkLst>
        <pc:spChg chg="mod">
          <ac:chgData name="Liv Astrid Skåre Langnes" userId="2e763b5f-1e47-432a-a3db-297d2abf056e" providerId="ADAL" clId="{50F2E84E-4EA3-40FE-A370-DB23F7927BB0}" dt="2023-10-26T07:30:16.095" v="933" actId="1076"/>
          <ac:spMkLst>
            <pc:docMk/>
            <pc:sldMk cId="1334529774" sldId="265"/>
            <ac:spMk id="4" creationId="{A17419AA-38CF-D810-0868-619E3AF1A412}"/>
          </ac:spMkLst>
        </pc:spChg>
      </pc:sldChg>
      <pc:sldChg chg="modSp mod">
        <pc:chgData name="Liv Astrid Skåre Langnes" userId="2e763b5f-1e47-432a-a3db-297d2abf056e" providerId="ADAL" clId="{50F2E84E-4EA3-40FE-A370-DB23F7927BB0}" dt="2023-10-26T11:23:20.293" v="6020" actId="14100"/>
        <pc:sldMkLst>
          <pc:docMk/>
          <pc:sldMk cId="761656041" sldId="268"/>
        </pc:sldMkLst>
        <pc:spChg chg="mod">
          <ac:chgData name="Liv Astrid Skåre Langnes" userId="2e763b5f-1e47-432a-a3db-297d2abf056e" providerId="ADAL" clId="{50F2E84E-4EA3-40FE-A370-DB23F7927BB0}" dt="2023-10-26T11:21:30.871" v="5778" actId="20577"/>
          <ac:spMkLst>
            <pc:docMk/>
            <pc:sldMk cId="761656041" sldId="268"/>
            <ac:spMk id="6" creationId="{0CE701CF-04E5-20CA-C46F-665A086E4CDA}"/>
          </ac:spMkLst>
        </pc:spChg>
        <pc:graphicFrameChg chg="modGraphic">
          <ac:chgData name="Liv Astrid Skåre Langnes" userId="2e763b5f-1e47-432a-a3db-297d2abf056e" providerId="ADAL" clId="{50F2E84E-4EA3-40FE-A370-DB23F7927BB0}" dt="2023-10-26T11:23:20.293" v="6020" actId="14100"/>
          <ac:graphicFrameMkLst>
            <pc:docMk/>
            <pc:sldMk cId="761656041" sldId="268"/>
            <ac:graphicFrameMk id="5" creationId="{92FA0452-6767-7EF6-5B50-475F3FFFF970}"/>
          </ac:graphicFrameMkLst>
        </pc:graphicFrameChg>
      </pc:sldChg>
      <pc:sldChg chg="modSp mod">
        <pc:chgData name="Liv Astrid Skåre Langnes" userId="2e763b5f-1e47-432a-a3db-297d2abf056e" providerId="ADAL" clId="{50F2E84E-4EA3-40FE-A370-DB23F7927BB0}" dt="2023-10-27T07:55:21.327" v="6207" actId="1076"/>
        <pc:sldMkLst>
          <pc:docMk/>
          <pc:sldMk cId="2947055661" sldId="275"/>
        </pc:sldMkLst>
        <pc:picChg chg="mod">
          <ac:chgData name="Liv Astrid Skåre Langnes" userId="2e763b5f-1e47-432a-a3db-297d2abf056e" providerId="ADAL" clId="{50F2E84E-4EA3-40FE-A370-DB23F7927BB0}" dt="2023-10-27T07:55:21.327" v="6207" actId="1076"/>
          <ac:picMkLst>
            <pc:docMk/>
            <pc:sldMk cId="2947055661" sldId="275"/>
            <ac:picMk id="16" creationId="{4D20272B-79EA-76EC-07AB-5E1ED92733DE}"/>
          </ac:picMkLst>
        </pc:picChg>
      </pc:sldChg>
      <pc:sldChg chg="addSp modSp mod">
        <pc:chgData name="Liv Astrid Skåre Langnes" userId="2e763b5f-1e47-432a-a3db-297d2abf056e" providerId="ADAL" clId="{50F2E84E-4EA3-40FE-A370-DB23F7927BB0}" dt="2023-10-27T08:30:23.198" v="6210" actId="1076"/>
        <pc:sldMkLst>
          <pc:docMk/>
          <pc:sldMk cId="1068273288" sldId="318"/>
        </pc:sldMkLst>
        <pc:spChg chg="add mod">
          <ac:chgData name="Liv Astrid Skåre Langnes" userId="2e763b5f-1e47-432a-a3db-297d2abf056e" providerId="ADAL" clId="{50F2E84E-4EA3-40FE-A370-DB23F7927BB0}" dt="2023-10-27T08:30:23.198" v="6210" actId="1076"/>
          <ac:spMkLst>
            <pc:docMk/>
            <pc:sldMk cId="1068273288" sldId="318"/>
            <ac:spMk id="5" creationId="{9382A517-D52E-4E52-EBBB-9E663C429F2B}"/>
          </ac:spMkLst>
        </pc:spChg>
        <pc:graphicFrameChg chg="modGraphic">
          <ac:chgData name="Liv Astrid Skåre Langnes" userId="2e763b5f-1e47-432a-a3db-297d2abf056e" providerId="ADAL" clId="{50F2E84E-4EA3-40FE-A370-DB23F7927BB0}" dt="2023-10-26T07:38:50.556" v="1262" actId="20577"/>
          <ac:graphicFrameMkLst>
            <pc:docMk/>
            <pc:sldMk cId="1068273288" sldId="318"/>
            <ac:graphicFrameMk id="4" creationId="{A0B0E79A-4DDC-72AB-151F-9FB208CD3E97}"/>
          </ac:graphicFrameMkLst>
        </pc:graphicFrameChg>
      </pc:sldChg>
      <pc:sldChg chg="addSp delSp modSp mod setBg">
        <pc:chgData name="Liv Astrid Skåre Langnes" userId="2e763b5f-1e47-432a-a3db-297d2abf056e" providerId="ADAL" clId="{50F2E84E-4EA3-40FE-A370-DB23F7927BB0}" dt="2023-10-26T07:49:57.585" v="2425"/>
        <pc:sldMkLst>
          <pc:docMk/>
          <pc:sldMk cId="3301920180" sldId="319"/>
        </pc:sldMkLst>
        <pc:spChg chg="mod">
          <ac:chgData name="Liv Astrid Skåre Langnes" userId="2e763b5f-1e47-432a-a3db-297d2abf056e" providerId="ADAL" clId="{50F2E84E-4EA3-40FE-A370-DB23F7927BB0}" dt="2023-10-26T07:49:29.744" v="2424" actId="27636"/>
          <ac:spMkLst>
            <pc:docMk/>
            <pc:sldMk cId="3301920180" sldId="319"/>
            <ac:spMk id="2" creationId="{C5E72F3B-1306-38F9-B656-5D832546016F}"/>
          </ac:spMkLst>
        </pc:spChg>
        <pc:spChg chg="add del mod">
          <ac:chgData name="Liv Astrid Skåre Langnes" userId="2e763b5f-1e47-432a-a3db-297d2abf056e" providerId="ADAL" clId="{50F2E84E-4EA3-40FE-A370-DB23F7927BB0}" dt="2023-10-26T07:46:19.628" v="2080"/>
          <ac:spMkLst>
            <pc:docMk/>
            <pc:sldMk cId="3301920180" sldId="319"/>
            <ac:spMk id="4" creationId="{8951FDB2-F38C-F7C0-5728-263DD158A4F0}"/>
          </ac:spMkLst>
        </pc:spChg>
        <pc:spChg chg="add del mod">
          <ac:chgData name="Liv Astrid Skåre Langnes" userId="2e763b5f-1e47-432a-a3db-297d2abf056e" providerId="ADAL" clId="{50F2E84E-4EA3-40FE-A370-DB23F7927BB0}" dt="2023-10-26T07:48:35.154" v="2371" actId="478"/>
          <ac:spMkLst>
            <pc:docMk/>
            <pc:sldMk cId="3301920180" sldId="319"/>
            <ac:spMk id="6" creationId="{F93DECA1-3F17-C16E-F946-ED63E0609BCB}"/>
          </ac:spMkLst>
        </pc:spChg>
      </pc:sldChg>
      <pc:sldChg chg="setBg">
        <pc:chgData name="Liv Astrid Skåre Langnes" userId="2e763b5f-1e47-432a-a3db-297d2abf056e" providerId="ADAL" clId="{50F2E84E-4EA3-40FE-A370-DB23F7927BB0}" dt="2023-10-26T07:50:07.144" v="2426"/>
        <pc:sldMkLst>
          <pc:docMk/>
          <pc:sldMk cId="1198666496" sldId="321"/>
        </pc:sldMkLst>
      </pc:sldChg>
      <pc:sldChg chg="modSp mod">
        <pc:chgData name="Liv Astrid Skåre Langnes" userId="2e763b5f-1e47-432a-a3db-297d2abf056e" providerId="ADAL" clId="{50F2E84E-4EA3-40FE-A370-DB23F7927BB0}" dt="2023-10-26T07:36:08.392" v="977" actId="20577"/>
        <pc:sldMkLst>
          <pc:docMk/>
          <pc:sldMk cId="204965189" sldId="324"/>
        </pc:sldMkLst>
        <pc:spChg chg="mod">
          <ac:chgData name="Liv Astrid Skåre Langnes" userId="2e763b5f-1e47-432a-a3db-297d2abf056e" providerId="ADAL" clId="{50F2E84E-4EA3-40FE-A370-DB23F7927BB0}" dt="2023-10-26T07:36:08.392" v="977" actId="20577"/>
          <ac:spMkLst>
            <pc:docMk/>
            <pc:sldMk cId="204965189" sldId="324"/>
            <ac:spMk id="3" creationId="{C603789B-EC06-8D92-C17A-DFBEC4E7ECB9}"/>
          </ac:spMkLst>
        </pc:spChg>
      </pc:sldChg>
      <pc:sldChg chg="setBg">
        <pc:chgData name="Liv Astrid Skåre Langnes" userId="2e763b5f-1e47-432a-a3db-297d2abf056e" providerId="ADAL" clId="{50F2E84E-4EA3-40FE-A370-DB23F7927BB0}" dt="2023-10-26T07:50:25.093" v="2427"/>
        <pc:sldMkLst>
          <pc:docMk/>
          <pc:sldMk cId="3344899540" sldId="327"/>
        </pc:sldMkLst>
      </pc:sldChg>
      <pc:sldChg chg="addSp modSp mod">
        <pc:chgData name="Liv Astrid Skåre Langnes" userId="2e763b5f-1e47-432a-a3db-297d2abf056e" providerId="ADAL" clId="{50F2E84E-4EA3-40FE-A370-DB23F7927BB0}" dt="2023-10-26T07:56:07.862" v="3371" actId="20577"/>
        <pc:sldMkLst>
          <pc:docMk/>
          <pc:sldMk cId="2939039475" sldId="328"/>
        </pc:sldMkLst>
        <pc:spChg chg="mod">
          <ac:chgData name="Liv Astrid Skåre Langnes" userId="2e763b5f-1e47-432a-a3db-297d2abf056e" providerId="ADAL" clId="{50F2E84E-4EA3-40FE-A370-DB23F7927BB0}" dt="2023-10-26T07:50:53.353" v="2428" actId="1076"/>
          <ac:spMkLst>
            <pc:docMk/>
            <pc:sldMk cId="2939039475" sldId="328"/>
            <ac:spMk id="2" creationId="{32D2C0A9-49EC-4312-8A54-7CFF50EC87DB}"/>
          </ac:spMkLst>
        </pc:spChg>
        <pc:spChg chg="add mod">
          <ac:chgData name="Liv Astrid Skåre Langnes" userId="2e763b5f-1e47-432a-a3db-297d2abf056e" providerId="ADAL" clId="{50F2E84E-4EA3-40FE-A370-DB23F7927BB0}" dt="2023-10-26T07:56:07.862" v="3371" actId="20577"/>
          <ac:spMkLst>
            <pc:docMk/>
            <pc:sldMk cId="2939039475" sldId="328"/>
            <ac:spMk id="3" creationId="{2A3577E4-F3B5-4278-07BB-2BBDB8803851}"/>
          </ac:spMkLst>
        </pc:spChg>
      </pc:sldChg>
      <pc:sldChg chg="modSp mod">
        <pc:chgData name="Liv Astrid Skåre Langnes" userId="2e763b5f-1e47-432a-a3db-297d2abf056e" providerId="ADAL" clId="{50F2E84E-4EA3-40FE-A370-DB23F7927BB0}" dt="2023-10-27T10:59:36.397" v="6271" actId="20577"/>
        <pc:sldMkLst>
          <pc:docMk/>
          <pc:sldMk cId="927357396" sldId="329"/>
        </pc:sldMkLst>
        <pc:spChg chg="mod">
          <ac:chgData name="Liv Astrid Skåre Langnes" userId="2e763b5f-1e47-432a-a3db-297d2abf056e" providerId="ADAL" clId="{50F2E84E-4EA3-40FE-A370-DB23F7927BB0}" dt="2023-10-27T10:59:36.397" v="6271" actId="20577"/>
          <ac:spMkLst>
            <pc:docMk/>
            <pc:sldMk cId="927357396" sldId="329"/>
            <ac:spMk id="3" creationId="{F91EAE35-A4B5-3AF3-4F84-B3BE197D51BF}"/>
          </ac:spMkLst>
        </pc:spChg>
      </pc:sldChg>
      <pc:sldChg chg="addSp modSp mod ord">
        <pc:chgData name="Liv Astrid Skåre Langnes" userId="2e763b5f-1e47-432a-a3db-297d2abf056e" providerId="ADAL" clId="{50F2E84E-4EA3-40FE-A370-DB23F7927BB0}" dt="2023-10-27T11:09:38.289" v="6272" actId="1076"/>
        <pc:sldMkLst>
          <pc:docMk/>
          <pc:sldMk cId="2188985781" sldId="331"/>
        </pc:sldMkLst>
        <pc:spChg chg="add mod">
          <ac:chgData name="Liv Astrid Skåre Langnes" userId="2e763b5f-1e47-432a-a3db-297d2abf056e" providerId="ADAL" clId="{50F2E84E-4EA3-40FE-A370-DB23F7927BB0}" dt="2023-10-27T11:09:38.289" v="6272" actId="1076"/>
          <ac:spMkLst>
            <pc:docMk/>
            <pc:sldMk cId="2188985781" sldId="331"/>
            <ac:spMk id="4" creationId="{C4DFD511-CC22-FD4F-34B0-3BFA57FE813A}"/>
          </ac:spMkLst>
        </pc:spChg>
      </pc:sldChg>
      <pc:sldChg chg="modSp mod">
        <pc:chgData name="Liv Astrid Skåre Langnes" userId="2e763b5f-1e47-432a-a3db-297d2abf056e" providerId="ADAL" clId="{50F2E84E-4EA3-40FE-A370-DB23F7927BB0}" dt="2023-10-27T10:47:50.318" v="6229" actId="6549"/>
        <pc:sldMkLst>
          <pc:docMk/>
          <pc:sldMk cId="1565830041" sldId="333"/>
        </pc:sldMkLst>
        <pc:graphicFrameChg chg="modGraphic">
          <ac:chgData name="Liv Astrid Skåre Langnes" userId="2e763b5f-1e47-432a-a3db-297d2abf056e" providerId="ADAL" clId="{50F2E84E-4EA3-40FE-A370-DB23F7927BB0}" dt="2023-10-27T10:47:50.318" v="6229" actId="6549"/>
          <ac:graphicFrameMkLst>
            <pc:docMk/>
            <pc:sldMk cId="1565830041" sldId="333"/>
            <ac:graphicFrameMk id="4" creationId="{BDAA5C51-6C80-5DBF-152B-BBF560596BBF}"/>
          </ac:graphicFrameMkLst>
        </pc:graphicFrameChg>
      </pc:sldChg>
      <pc:sldChg chg="addSp modSp mod">
        <pc:chgData name="Liv Astrid Skåre Langnes" userId="2e763b5f-1e47-432a-a3db-297d2abf056e" providerId="ADAL" clId="{50F2E84E-4EA3-40FE-A370-DB23F7927BB0}" dt="2023-10-26T11:19:43.963" v="5632" actId="20577"/>
        <pc:sldMkLst>
          <pc:docMk/>
          <pc:sldMk cId="2718124154" sldId="341"/>
        </pc:sldMkLst>
        <pc:spChg chg="add mod">
          <ac:chgData name="Liv Astrid Skåre Langnes" userId="2e763b5f-1e47-432a-a3db-297d2abf056e" providerId="ADAL" clId="{50F2E84E-4EA3-40FE-A370-DB23F7927BB0}" dt="2023-10-26T11:19:43.963" v="5632" actId="20577"/>
          <ac:spMkLst>
            <pc:docMk/>
            <pc:sldMk cId="2718124154" sldId="341"/>
            <ac:spMk id="3" creationId="{82244747-C039-B96D-EDB7-E4A25A00E674}"/>
          </ac:spMkLst>
        </pc:spChg>
      </pc:sldChg>
      <pc:sldChg chg="addSp modSp mod">
        <pc:chgData name="Liv Astrid Skåre Langnes" userId="2e763b5f-1e47-432a-a3db-297d2abf056e" providerId="ADAL" clId="{50F2E84E-4EA3-40FE-A370-DB23F7927BB0}" dt="2023-10-27T11:11:11.700" v="6273" actId="1076"/>
        <pc:sldMkLst>
          <pc:docMk/>
          <pc:sldMk cId="3931999594" sldId="342"/>
        </pc:sldMkLst>
        <pc:spChg chg="add mod">
          <ac:chgData name="Liv Astrid Skåre Langnes" userId="2e763b5f-1e47-432a-a3db-297d2abf056e" providerId="ADAL" clId="{50F2E84E-4EA3-40FE-A370-DB23F7927BB0}" dt="2023-10-27T11:11:11.700" v="6273" actId="1076"/>
          <ac:spMkLst>
            <pc:docMk/>
            <pc:sldMk cId="3931999594" sldId="342"/>
            <ac:spMk id="3" creationId="{E3E0F2C8-A2D8-4D14-487B-789419976A57}"/>
          </ac:spMkLst>
        </pc:spChg>
      </pc:sldChg>
      <pc:sldChg chg="modSp mod">
        <pc:chgData name="Liv Astrid Skåre Langnes" userId="2e763b5f-1e47-432a-a3db-297d2abf056e" providerId="ADAL" clId="{50F2E84E-4EA3-40FE-A370-DB23F7927BB0}" dt="2023-10-25T10:15:13.966" v="8" actId="20577"/>
        <pc:sldMkLst>
          <pc:docMk/>
          <pc:sldMk cId="3486238823" sldId="344"/>
        </pc:sldMkLst>
        <pc:spChg chg="mod">
          <ac:chgData name="Liv Astrid Skåre Langnes" userId="2e763b5f-1e47-432a-a3db-297d2abf056e" providerId="ADAL" clId="{50F2E84E-4EA3-40FE-A370-DB23F7927BB0}" dt="2023-10-25T10:15:13.966" v="8" actId="20577"/>
          <ac:spMkLst>
            <pc:docMk/>
            <pc:sldMk cId="3486238823" sldId="344"/>
            <ac:spMk id="2" creationId="{DCF448D5-D224-9326-1C53-A824471F2769}"/>
          </ac:spMkLst>
        </pc:spChg>
      </pc:sldChg>
      <pc:sldChg chg="ord">
        <pc:chgData name="Liv Astrid Skåre Langnes" userId="2e763b5f-1e47-432a-a3db-297d2abf056e" providerId="ADAL" clId="{50F2E84E-4EA3-40FE-A370-DB23F7927BB0}" dt="2023-10-26T11:19:53.921" v="5634"/>
        <pc:sldMkLst>
          <pc:docMk/>
          <pc:sldMk cId="3648776979" sldId="346"/>
        </pc:sldMkLst>
      </pc:sldChg>
      <pc:sldChg chg="addSp modSp mod">
        <pc:chgData name="Liv Astrid Skåre Langnes" userId="2e763b5f-1e47-432a-a3db-297d2abf056e" providerId="ADAL" clId="{50F2E84E-4EA3-40FE-A370-DB23F7927BB0}" dt="2023-10-26T07:26:21.398" v="452" actId="20577"/>
        <pc:sldMkLst>
          <pc:docMk/>
          <pc:sldMk cId="3362856384" sldId="352"/>
        </pc:sldMkLst>
        <pc:spChg chg="mod">
          <ac:chgData name="Liv Astrid Skåre Langnes" userId="2e763b5f-1e47-432a-a3db-297d2abf056e" providerId="ADAL" clId="{50F2E84E-4EA3-40FE-A370-DB23F7927BB0}" dt="2023-10-26T07:23:49.923" v="33" actId="20577"/>
          <ac:spMkLst>
            <pc:docMk/>
            <pc:sldMk cId="3362856384" sldId="352"/>
            <ac:spMk id="3" creationId="{1BC09326-A486-740E-F9D5-BF7A8C097E13}"/>
          </ac:spMkLst>
        </pc:spChg>
        <pc:spChg chg="add mod">
          <ac:chgData name="Liv Astrid Skåre Langnes" userId="2e763b5f-1e47-432a-a3db-297d2abf056e" providerId="ADAL" clId="{50F2E84E-4EA3-40FE-A370-DB23F7927BB0}" dt="2023-10-26T07:26:21.398" v="452" actId="20577"/>
          <ac:spMkLst>
            <pc:docMk/>
            <pc:sldMk cId="3362856384" sldId="352"/>
            <ac:spMk id="4" creationId="{C958A82C-BF6F-5B3B-5405-AE3F943F2D53}"/>
          </ac:spMkLst>
        </pc:spChg>
      </pc:sldChg>
      <pc:sldChg chg="addSp modSp add mod">
        <pc:chgData name="Liv Astrid Skåre Langnes" userId="2e763b5f-1e47-432a-a3db-297d2abf056e" providerId="ADAL" clId="{50F2E84E-4EA3-40FE-A370-DB23F7927BB0}" dt="2023-10-27T10:57:22.139" v="6230" actId="1076"/>
        <pc:sldMkLst>
          <pc:docMk/>
          <pc:sldMk cId="2227455788" sldId="353"/>
        </pc:sldMkLst>
        <pc:spChg chg="mod">
          <ac:chgData name="Liv Astrid Skåre Langnes" userId="2e763b5f-1e47-432a-a3db-297d2abf056e" providerId="ADAL" clId="{50F2E84E-4EA3-40FE-A370-DB23F7927BB0}" dt="2023-10-26T11:25:44.791" v="6040" actId="1076"/>
          <ac:spMkLst>
            <pc:docMk/>
            <pc:sldMk cId="2227455788" sldId="353"/>
            <ac:spMk id="2" creationId="{01904F0D-5B6D-31AD-B66A-2999172D38CB}"/>
          </ac:spMkLst>
        </pc:spChg>
        <pc:spChg chg="mod">
          <ac:chgData name="Liv Astrid Skåre Langnes" userId="2e763b5f-1e47-432a-a3db-297d2abf056e" providerId="ADAL" clId="{50F2E84E-4EA3-40FE-A370-DB23F7927BB0}" dt="2023-10-26T11:27:54.925" v="6108" actId="20577"/>
          <ac:spMkLst>
            <pc:docMk/>
            <pc:sldMk cId="2227455788" sldId="353"/>
            <ac:spMk id="3" creationId="{F91EAE35-A4B5-3AF3-4F84-B3BE197D51BF}"/>
          </ac:spMkLst>
        </pc:spChg>
        <pc:spChg chg="add mod">
          <ac:chgData name="Liv Astrid Skåre Langnes" userId="2e763b5f-1e47-432a-a3db-297d2abf056e" providerId="ADAL" clId="{50F2E84E-4EA3-40FE-A370-DB23F7927BB0}" dt="2023-10-27T10:57:22.139" v="6230" actId="1076"/>
          <ac:spMkLst>
            <pc:docMk/>
            <pc:sldMk cId="2227455788" sldId="353"/>
            <ac:spMk id="5" creationId="{02DE03C1-08B6-36B4-5096-369797578F58}"/>
          </ac:spMkLst>
        </pc:spChg>
        <pc:graphicFrameChg chg="mod">
          <ac:chgData name="Liv Astrid Skåre Langnes" userId="2e763b5f-1e47-432a-a3db-297d2abf056e" providerId="ADAL" clId="{50F2E84E-4EA3-40FE-A370-DB23F7927BB0}" dt="2023-10-26T11:21:44.788" v="5779" actId="1076"/>
          <ac:graphicFrameMkLst>
            <pc:docMk/>
            <pc:sldMk cId="2227455788" sldId="353"/>
            <ac:graphicFrameMk id="4" creationId="{7948D9A8-C92C-929C-BD03-21671E7A9D79}"/>
          </ac:graphicFrameMkLst>
        </pc:graphicFrameChg>
      </pc:sldChg>
    </pc:docChg>
  </pc:docChgLst>
  <pc:docChgLst>
    <pc:chgData name="Arild Torvund Olsen" userId="3423d729-1e8d-4c10-9ef2-90385d563038" providerId="ADAL" clId="{4E022BFF-40E0-4D01-B56E-2DAA2CDB8EE0}"/>
    <pc:docChg chg="custSel modSld">
      <pc:chgData name="Arild Torvund Olsen" userId="3423d729-1e8d-4c10-9ef2-90385d563038" providerId="ADAL" clId="{4E022BFF-40E0-4D01-B56E-2DAA2CDB8EE0}" dt="2024-07-12T08:17:25.265" v="125" actId="478"/>
      <pc:docMkLst>
        <pc:docMk/>
      </pc:docMkLst>
      <pc:sldChg chg="modSp">
        <pc:chgData name="Arild Torvund Olsen" userId="3423d729-1e8d-4c10-9ef2-90385d563038" providerId="ADAL" clId="{4E022BFF-40E0-4D01-B56E-2DAA2CDB8EE0}" dt="2024-07-12T07:18:05.547" v="0" actId="14826"/>
        <pc:sldMkLst>
          <pc:docMk/>
          <pc:sldMk cId="443576538" sldId="256"/>
        </pc:sldMkLst>
        <pc:picChg chg="mod">
          <ac:chgData name="Arild Torvund Olsen" userId="3423d729-1e8d-4c10-9ef2-90385d563038" providerId="ADAL" clId="{4E022BFF-40E0-4D01-B56E-2DAA2CDB8EE0}" dt="2024-07-12T07:18:05.547" v="0" actId="14826"/>
          <ac:picMkLst>
            <pc:docMk/>
            <pc:sldMk cId="443576538" sldId="256"/>
            <ac:picMk id="4" creationId="{4E048A53-39DE-F3B9-FBF3-22DF0BF83487}"/>
          </ac:picMkLst>
        </pc:picChg>
      </pc:sldChg>
      <pc:sldChg chg="delSp modSp mod">
        <pc:chgData name="Arild Torvund Olsen" userId="3423d729-1e8d-4c10-9ef2-90385d563038" providerId="ADAL" clId="{4E022BFF-40E0-4D01-B56E-2DAA2CDB8EE0}" dt="2024-07-12T07:43:23.464" v="76" actId="20577"/>
        <pc:sldMkLst>
          <pc:docMk/>
          <pc:sldMk cId="3306787765" sldId="257"/>
        </pc:sldMkLst>
        <pc:spChg chg="mod">
          <ac:chgData name="Arild Torvund Olsen" userId="3423d729-1e8d-4c10-9ef2-90385d563038" providerId="ADAL" clId="{4E022BFF-40E0-4D01-B56E-2DAA2CDB8EE0}" dt="2024-07-12T07:43:23.464" v="76" actId="20577"/>
          <ac:spMkLst>
            <pc:docMk/>
            <pc:sldMk cId="3306787765" sldId="257"/>
            <ac:spMk id="4" creationId="{8F9AFE6C-9E9A-214E-5603-AFB1FFBDA582}"/>
          </ac:spMkLst>
        </pc:spChg>
        <pc:spChg chg="del">
          <ac:chgData name="Arild Torvund Olsen" userId="3423d729-1e8d-4c10-9ef2-90385d563038" providerId="ADAL" clId="{4E022BFF-40E0-4D01-B56E-2DAA2CDB8EE0}" dt="2024-07-12T07:43:02.855" v="71" actId="478"/>
          <ac:spMkLst>
            <pc:docMk/>
            <pc:sldMk cId="3306787765" sldId="257"/>
            <ac:spMk id="5" creationId="{E7269F1D-DE33-609B-5721-5A8EDDDD643B}"/>
          </ac:spMkLst>
        </pc:spChg>
        <pc:spChg chg="del">
          <ac:chgData name="Arild Torvund Olsen" userId="3423d729-1e8d-4c10-9ef2-90385d563038" providerId="ADAL" clId="{4E022BFF-40E0-4D01-B56E-2DAA2CDB8EE0}" dt="2024-07-12T07:43:06.774" v="72" actId="478"/>
          <ac:spMkLst>
            <pc:docMk/>
            <pc:sldMk cId="3306787765" sldId="257"/>
            <ac:spMk id="6" creationId="{E04000AF-8715-C691-58B7-0F03F53205BE}"/>
          </ac:spMkLst>
        </pc:spChg>
        <pc:picChg chg="mod">
          <ac:chgData name="Arild Torvund Olsen" userId="3423d729-1e8d-4c10-9ef2-90385d563038" providerId="ADAL" clId="{4E022BFF-40E0-4D01-B56E-2DAA2CDB8EE0}" dt="2024-07-12T07:43:14.051" v="73" actId="14826"/>
          <ac:picMkLst>
            <pc:docMk/>
            <pc:sldMk cId="3306787765" sldId="257"/>
            <ac:picMk id="3" creationId="{516F8007-ED51-8418-1774-30D08176CA00}"/>
          </ac:picMkLst>
        </pc:picChg>
      </pc:sldChg>
      <pc:sldChg chg="delSp modSp mod">
        <pc:chgData name="Arild Torvund Olsen" userId="3423d729-1e8d-4c10-9ef2-90385d563038" providerId="ADAL" clId="{4E022BFF-40E0-4D01-B56E-2DAA2CDB8EE0}" dt="2024-07-12T07:30:14.749" v="34" actId="20577"/>
        <pc:sldMkLst>
          <pc:docMk/>
          <pc:sldMk cId="1385947108" sldId="258"/>
        </pc:sldMkLst>
        <pc:spChg chg="del mod">
          <ac:chgData name="Arild Torvund Olsen" userId="3423d729-1e8d-4c10-9ef2-90385d563038" providerId="ADAL" clId="{4E022BFF-40E0-4D01-B56E-2DAA2CDB8EE0}" dt="2024-07-12T07:29:11.454" v="30" actId="478"/>
          <ac:spMkLst>
            <pc:docMk/>
            <pc:sldMk cId="1385947108" sldId="258"/>
            <ac:spMk id="3" creationId="{22DFAC93-625A-9A82-08F0-A27E484972D9}"/>
          </ac:spMkLst>
        </pc:spChg>
        <pc:spChg chg="del">
          <ac:chgData name="Arild Torvund Olsen" userId="3423d729-1e8d-4c10-9ef2-90385d563038" providerId="ADAL" clId="{4E022BFF-40E0-4D01-B56E-2DAA2CDB8EE0}" dt="2024-07-12T07:29:14.229" v="31" actId="478"/>
          <ac:spMkLst>
            <pc:docMk/>
            <pc:sldMk cId="1385947108" sldId="258"/>
            <ac:spMk id="4" creationId="{D7E46F48-D156-D972-0AB6-26C613E54A68}"/>
          </ac:spMkLst>
        </pc:spChg>
        <pc:spChg chg="mod">
          <ac:chgData name="Arild Torvund Olsen" userId="3423d729-1e8d-4c10-9ef2-90385d563038" providerId="ADAL" clId="{4E022BFF-40E0-4D01-B56E-2DAA2CDB8EE0}" dt="2024-07-12T07:30:14.749" v="34" actId="20577"/>
          <ac:spMkLst>
            <pc:docMk/>
            <pc:sldMk cId="1385947108" sldId="258"/>
            <ac:spMk id="7" creationId="{71C9A6AD-779F-8C90-7E2A-2F651ECDD408}"/>
          </ac:spMkLst>
        </pc:spChg>
        <pc:picChg chg="mod">
          <ac:chgData name="Arild Torvund Olsen" userId="3423d729-1e8d-4c10-9ef2-90385d563038" providerId="ADAL" clId="{4E022BFF-40E0-4D01-B56E-2DAA2CDB8EE0}" dt="2024-07-12T07:28:40.534" v="27" actId="14826"/>
          <ac:picMkLst>
            <pc:docMk/>
            <pc:sldMk cId="1385947108" sldId="258"/>
            <ac:picMk id="2" creationId="{896C3145-5C9C-5D4D-A21F-7317C1C907F7}"/>
          </ac:picMkLst>
        </pc:picChg>
      </pc:sldChg>
      <pc:sldChg chg="modSp mod">
        <pc:chgData name="Arild Torvund Olsen" userId="3423d729-1e8d-4c10-9ef2-90385d563038" providerId="ADAL" clId="{4E022BFF-40E0-4D01-B56E-2DAA2CDB8EE0}" dt="2024-07-12T08:10:56.283" v="100" actId="20577"/>
        <pc:sldMkLst>
          <pc:docMk/>
          <pc:sldMk cId="1806673888" sldId="260"/>
        </pc:sldMkLst>
        <pc:spChg chg="mod">
          <ac:chgData name="Arild Torvund Olsen" userId="3423d729-1e8d-4c10-9ef2-90385d563038" providerId="ADAL" clId="{4E022BFF-40E0-4D01-B56E-2DAA2CDB8EE0}" dt="2024-07-12T08:10:56.283" v="100" actId="20577"/>
          <ac:spMkLst>
            <pc:docMk/>
            <pc:sldMk cId="1806673888" sldId="260"/>
            <ac:spMk id="5" creationId="{8E7A2760-9F9F-110E-04C2-D2AC29C980CB}"/>
          </ac:spMkLst>
        </pc:spChg>
      </pc:sldChg>
      <pc:sldChg chg="modSp mod">
        <pc:chgData name="Arild Torvund Olsen" userId="3423d729-1e8d-4c10-9ef2-90385d563038" providerId="ADAL" clId="{4E022BFF-40E0-4D01-B56E-2DAA2CDB8EE0}" dt="2024-07-12T08:10:16.234" v="99" actId="20577"/>
        <pc:sldMkLst>
          <pc:docMk/>
          <pc:sldMk cId="2330346073" sldId="267"/>
        </pc:sldMkLst>
        <pc:spChg chg="mod">
          <ac:chgData name="Arild Torvund Olsen" userId="3423d729-1e8d-4c10-9ef2-90385d563038" providerId="ADAL" clId="{4E022BFF-40E0-4D01-B56E-2DAA2CDB8EE0}" dt="2024-07-12T08:10:16.234" v="99" actId="20577"/>
          <ac:spMkLst>
            <pc:docMk/>
            <pc:sldMk cId="2330346073" sldId="267"/>
            <ac:spMk id="5" creationId="{247BE2D2-BF8A-ABC6-9F97-A1143B3298FB}"/>
          </ac:spMkLst>
        </pc:spChg>
      </pc:sldChg>
      <pc:sldChg chg="modSp mod">
        <pc:chgData name="Arild Torvund Olsen" userId="3423d729-1e8d-4c10-9ef2-90385d563038" providerId="ADAL" clId="{4E022BFF-40E0-4D01-B56E-2DAA2CDB8EE0}" dt="2024-07-12T08:12:59.203" v="107" actId="1076"/>
        <pc:sldMkLst>
          <pc:docMk/>
          <pc:sldMk cId="761656041" sldId="268"/>
        </pc:sldMkLst>
        <pc:spChg chg="mod">
          <ac:chgData name="Arild Torvund Olsen" userId="3423d729-1e8d-4c10-9ef2-90385d563038" providerId="ADAL" clId="{4E022BFF-40E0-4D01-B56E-2DAA2CDB8EE0}" dt="2024-07-12T08:12:59.203" v="107" actId="1076"/>
          <ac:spMkLst>
            <pc:docMk/>
            <pc:sldMk cId="761656041" sldId="268"/>
            <ac:spMk id="6" creationId="{0CE701CF-04E5-20CA-C46F-665A086E4CDA}"/>
          </ac:spMkLst>
        </pc:spChg>
        <pc:graphicFrameChg chg="modGraphic">
          <ac:chgData name="Arild Torvund Olsen" userId="3423d729-1e8d-4c10-9ef2-90385d563038" providerId="ADAL" clId="{4E022BFF-40E0-4D01-B56E-2DAA2CDB8EE0}" dt="2024-07-12T08:11:33.490" v="102" actId="20577"/>
          <ac:graphicFrameMkLst>
            <pc:docMk/>
            <pc:sldMk cId="761656041" sldId="268"/>
            <ac:graphicFrameMk id="5" creationId="{92FA0452-6767-7EF6-5B50-475F3FFFF970}"/>
          </ac:graphicFrameMkLst>
        </pc:graphicFrameChg>
      </pc:sldChg>
      <pc:sldChg chg="modSp mod">
        <pc:chgData name="Arild Torvund Olsen" userId="3423d729-1e8d-4c10-9ef2-90385d563038" providerId="ADAL" clId="{4E022BFF-40E0-4D01-B56E-2DAA2CDB8EE0}" dt="2024-07-12T07:28:22.905" v="26" actId="20577"/>
        <pc:sldMkLst>
          <pc:docMk/>
          <pc:sldMk cId="1625097462" sldId="271"/>
        </pc:sldMkLst>
        <pc:spChg chg="mod">
          <ac:chgData name="Arild Torvund Olsen" userId="3423d729-1e8d-4c10-9ef2-90385d563038" providerId="ADAL" clId="{4E022BFF-40E0-4D01-B56E-2DAA2CDB8EE0}" dt="2024-07-12T07:28:22.905" v="26" actId="20577"/>
          <ac:spMkLst>
            <pc:docMk/>
            <pc:sldMk cId="1625097462" sldId="271"/>
            <ac:spMk id="3" creationId="{2AB974FE-0365-3875-09B4-19D3DE412F25}"/>
          </ac:spMkLst>
        </pc:spChg>
      </pc:sldChg>
      <pc:sldChg chg="modSp mod">
        <pc:chgData name="Arild Torvund Olsen" userId="3423d729-1e8d-4c10-9ef2-90385d563038" providerId="ADAL" clId="{4E022BFF-40E0-4D01-B56E-2DAA2CDB8EE0}" dt="2024-07-12T07:40:53.138" v="70" actId="20577"/>
        <pc:sldMkLst>
          <pc:docMk/>
          <pc:sldMk cId="3830535690" sldId="272"/>
        </pc:sldMkLst>
        <pc:spChg chg="mod">
          <ac:chgData name="Arild Torvund Olsen" userId="3423d729-1e8d-4c10-9ef2-90385d563038" providerId="ADAL" clId="{4E022BFF-40E0-4D01-B56E-2DAA2CDB8EE0}" dt="2024-07-12T07:37:49.001" v="41" actId="1076"/>
          <ac:spMkLst>
            <pc:docMk/>
            <pc:sldMk cId="3830535690" sldId="272"/>
            <ac:spMk id="6" creationId="{3843B909-B1FA-C720-BD3C-BE2F35C48B5A}"/>
          </ac:spMkLst>
        </pc:spChg>
        <pc:graphicFrameChg chg="modGraphic">
          <ac:chgData name="Arild Torvund Olsen" userId="3423d729-1e8d-4c10-9ef2-90385d563038" providerId="ADAL" clId="{4E022BFF-40E0-4D01-B56E-2DAA2CDB8EE0}" dt="2024-07-12T07:40:53.138" v="70" actId="20577"/>
          <ac:graphicFrameMkLst>
            <pc:docMk/>
            <pc:sldMk cId="3830535690" sldId="272"/>
            <ac:graphicFrameMk id="2" creationId="{DF7F3C3F-BD8C-5C60-9237-26B8387C6E46}"/>
          </ac:graphicFrameMkLst>
        </pc:graphicFrameChg>
      </pc:sldChg>
      <pc:sldChg chg="modSp mod">
        <pc:chgData name="Arild Torvund Olsen" userId="3423d729-1e8d-4c10-9ef2-90385d563038" providerId="ADAL" clId="{4E022BFF-40E0-4D01-B56E-2DAA2CDB8EE0}" dt="2024-07-12T07:19:45.936" v="6" actId="6549"/>
        <pc:sldMkLst>
          <pc:docMk/>
          <pc:sldMk cId="1557133766" sldId="279"/>
        </pc:sldMkLst>
        <pc:spChg chg="mod">
          <ac:chgData name="Arild Torvund Olsen" userId="3423d729-1e8d-4c10-9ef2-90385d563038" providerId="ADAL" clId="{4E022BFF-40E0-4D01-B56E-2DAA2CDB8EE0}" dt="2024-07-12T07:19:45.936" v="6" actId="6549"/>
          <ac:spMkLst>
            <pc:docMk/>
            <pc:sldMk cId="1557133766" sldId="279"/>
            <ac:spMk id="3" creationId="{A4F9B676-E8EE-7325-5AB6-F3E6FCE5D725}"/>
          </ac:spMkLst>
        </pc:spChg>
        <pc:picChg chg="mod">
          <ac:chgData name="Arild Torvund Olsen" userId="3423d729-1e8d-4c10-9ef2-90385d563038" providerId="ADAL" clId="{4E022BFF-40E0-4D01-B56E-2DAA2CDB8EE0}" dt="2024-07-12T07:18:25.846" v="1" actId="14826"/>
          <ac:picMkLst>
            <pc:docMk/>
            <pc:sldMk cId="1557133766" sldId="279"/>
            <ac:picMk id="4" creationId="{05E15037-60D4-C060-CB61-930444AE33DF}"/>
          </ac:picMkLst>
        </pc:picChg>
        <pc:picChg chg="mod">
          <ac:chgData name="Arild Torvund Olsen" userId="3423d729-1e8d-4c10-9ef2-90385d563038" providerId="ADAL" clId="{4E022BFF-40E0-4D01-B56E-2DAA2CDB8EE0}" dt="2024-07-12T07:18:42.676" v="2" actId="14826"/>
          <ac:picMkLst>
            <pc:docMk/>
            <pc:sldMk cId="1557133766" sldId="279"/>
            <ac:picMk id="6" creationId="{EADD5440-6AA0-0EEA-7948-17DE86EBE0B8}"/>
          </ac:picMkLst>
        </pc:picChg>
        <pc:picChg chg="mod">
          <ac:chgData name="Arild Torvund Olsen" userId="3423d729-1e8d-4c10-9ef2-90385d563038" providerId="ADAL" clId="{4E022BFF-40E0-4D01-B56E-2DAA2CDB8EE0}" dt="2024-07-12T07:18:50.198" v="3" actId="14826"/>
          <ac:picMkLst>
            <pc:docMk/>
            <pc:sldMk cId="1557133766" sldId="279"/>
            <ac:picMk id="8" creationId="{C62A43DF-DD3C-C436-1A7D-DB830F1BD843}"/>
          </ac:picMkLst>
        </pc:picChg>
      </pc:sldChg>
      <pc:sldChg chg="modSp mod">
        <pc:chgData name="Arild Torvund Olsen" userId="3423d729-1e8d-4c10-9ef2-90385d563038" providerId="ADAL" clId="{4E022BFF-40E0-4D01-B56E-2DAA2CDB8EE0}" dt="2024-07-12T07:34:18.256" v="40" actId="20577"/>
        <pc:sldMkLst>
          <pc:docMk/>
          <pc:sldMk cId="2351192137" sldId="280"/>
        </pc:sldMkLst>
        <pc:spChg chg="mod">
          <ac:chgData name="Arild Torvund Olsen" userId="3423d729-1e8d-4c10-9ef2-90385d563038" providerId="ADAL" clId="{4E022BFF-40E0-4D01-B56E-2DAA2CDB8EE0}" dt="2024-07-12T07:34:18.256" v="40" actId="20577"/>
          <ac:spMkLst>
            <pc:docMk/>
            <pc:sldMk cId="2351192137" sldId="280"/>
            <ac:spMk id="3" creationId="{554D02C9-825A-3006-AAED-3060DF9986F2}"/>
          </ac:spMkLst>
        </pc:spChg>
      </pc:sldChg>
      <pc:sldChg chg="modSp mod">
        <pc:chgData name="Arild Torvund Olsen" userId="3423d729-1e8d-4c10-9ef2-90385d563038" providerId="ADAL" clId="{4E022BFF-40E0-4D01-B56E-2DAA2CDB8EE0}" dt="2024-07-12T07:46:24.483" v="80" actId="20577"/>
        <pc:sldMkLst>
          <pc:docMk/>
          <pc:sldMk cId="3922600940" sldId="284"/>
        </pc:sldMkLst>
        <pc:spChg chg="mod">
          <ac:chgData name="Arild Torvund Olsen" userId="3423d729-1e8d-4c10-9ef2-90385d563038" providerId="ADAL" clId="{4E022BFF-40E0-4D01-B56E-2DAA2CDB8EE0}" dt="2024-07-12T07:46:24.483" v="80" actId="20577"/>
          <ac:spMkLst>
            <pc:docMk/>
            <pc:sldMk cId="3922600940" sldId="284"/>
            <ac:spMk id="3" creationId="{77125753-FCF7-6173-6AB9-76781C487A54}"/>
          </ac:spMkLst>
        </pc:spChg>
      </pc:sldChg>
      <pc:sldChg chg="modSp mod">
        <pc:chgData name="Arild Torvund Olsen" userId="3423d729-1e8d-4c10-9ef2-90385d563038" providerId="ADAL" clId="{4E022BFF-40E0-4D01-B56E-2DAA2CDB8EE0}" dt="2024-07-12T07:53:55.749" v="82" actId="20577"/>
        <pc:sldMkLst>
          <pc:docMk/>
          <pc:sldMk cId="3425046437" sldId="316"/>
        </pc:sldMkLst>
        <pc:graphicFrameChg chg="modGraphic">
          <ac:chgData name="Arild Torvund Olsen" userId="3423d729-1e8d-4c10-9ef2-90385d563038" providerId="ADAL" clId="{4E022BFF-40E0-4D01-B56E-2DAA2CDB8EE0}" dt="2024-07-12T07:53:55.749" v="82" actId="20577"/>
          <ac:graphicFrameMkLst>
            <pc:docMk/>
            <pc:sldMk cId="3425046437" sldId="316"/>
            <ac:graphicFrameMk id="3" creationId="{134157C4-CA2D-185D-0CAC-A7BA8823EB01}"/>
          </ac:graphicFrameMkLst>
        </pc:graphicFrameChg>
      </pc:sldChg>
      <pc:sldChg chg="modSp mod">
        <pc:chgData name="Arild Torvund Olsen" userId="3423d729-1e8d-4c10-9ef2-90385d563038" providerId="ADAL" clId="{4E022BFF-40E0-4D01-B56E-2DAA2CDB8EE0}" dt="2024-07-12T07:55:22.762" v="88" actId="6549"/>
        <pc:sldMkLst>
          <pc:docMk/>
          <pc:sldMk cId="1068273288" sldId="318"/>
        </pc:sldMkLst>
        <pc:spChg chg="mod">
          <ac:chgData name="Arild Torvund Olsen" userId="3423d729-1e8d-4c10-9ef2-90385d563038" providerId="ADAL" clId="{4E022BFF-40E0-4D01-B56E-2DAA2CDB8EE0}" dt="2024-07-12T07:55:22.762" v="88" actId="6549"/>
          <ac:spMkLst>
            <pc:docMk/>
            <pc:sldMk cId="1068273288" sldId="318"/>
            <ac:spMk id="5" creationId="{9382A517-D52E-4E52-EBBB-9E663C429F2B}"/>
          </ac:spMkLst>
        </pc:spChg>
      </pc:sldChg>
      <pc:sldChg chg="delSp modSp mod">
        <pc:chgData name="Arild Torvund Olsen" userId="3423d729-1e8d-4c10-9ef2-90385d563038" providerId="ADAL" clId="{4E022BFF-40E0-4D01-B56E-2DAA2CDB8EE0}" dt="2024-07-12T07:57:02.064" v="91" actId="20577"/>
        <pc:sldMkLst>
          <pc:docMk/>
          <pc:sldMk cId="1198666496" sldId="321"/>
        </pc:sldMkLst>
        <pc:spChg chg="del">
          <ac:chgData name="Arild Torvund Olsen" userId="3423d729-1e8d-4c10-9ef2-90385d563038" providerId="ADAL" clId="{4E022BFF-40E0-4D01-B56E-2DAA2CDB8EE0}" dt="2024-07-12T07:56:42.115" v="89" actId="478"/>
          <ac:spMkLst>
            <pc:docMk/>
            <pc:sldMk cId="1198666496" sldId="321"/>
            <ac:spMk id="2" creationId="{F0231CDF-AA0B-0FC1-504F-65800D47B3F9}"/>
          </ac:spMkLst>
        </pc:spChg>
        <pc:spChg chg="mod">
          <ac:chgData name="Arild Torvund Olsen" userId="3423d729-1e8d-4c10-9ef2-90385d563038" providerId="ADAL" clId="{4E022BFF-40E0-4D01-B56E-2DAA2CDB8EE0}" dt="2024-07-12T07:57:02.064" v="91" actId="20577"/>
          <ac:spMkLst>
            <pc:docMk/>
            <pc:sldMk cId="1198666496" sldId="321"/>
            <ac:spMk id="3" creationId="{CD3E8B5B-2187-0171-6EF3-AABFD539DF04}"/>
          </ac:spMkLst>
        </pc:spChg>
      </pc:sldChg>
      <pc:sldChg chg="modSp mod">
        <pc:chgData name="Arild Torvund Olsen" userId="3423d729-1e8d-4c10-9ef2-90385d563038" providerId="ADAL" clId="{4E022BFF-40E0-4D01-B56E-2DAA2CDB8EE0}" dt="2024-07-12T07:54:13.936" v="83" actId="20577"/>
        <pc:sldMkLst>
          <pc:docMk/>
          <pc:sldMk cId="204965189" sldId="324"/>
        </pc:sldMkLst>
        <pc:spChg chg="mod">
          <ac:chgData name="Arild Torvund Olsen" userId="3423d729-1e8d-4c10-9ef2-90385d563038" providerId="ADAL" clId="{4E022BFF-40E0-4D01-B56E-2DAA2CDB8EE0}" dt="2024-07-12T07:54:13.936" v="83" actId="20577"/>
          <ac:spMkLst>
            <pc:docMk/>
            <pc:sldMk cId="204965189" sldId="324"/>
            <ac:spMk id="3" creationId="{C603789B-EC06-8D92-C17A-DFBEC4E7ECB9}"/>
          </ac:spMkLst>
        </pc:spChg>
      </pc:sldChg>
      <pc:sldChg chg="delSp modSp mod">
        <pc:chgData name="Arild Torvund Olsen" userId="3423d729-1e8d-4c10-9ef2-90385d563038" providerId="ADAL" clId="{4E022BFF-40E0-4D01-B56E-2DAA2CDB8EE0}" dt="2024-07-12T08:07:44.227" v="95" actId="20577"/>
        <pc:sldMkLst>
          <pc:docMk/>
          <pc:sldMk cId="3344899540" sldId="327"/>
        </pc:sldMkLst>
        <pc:spChg chg="del">
          <ac:chgData name="Arild Torvund Olsen" userId="3423d729-1e8d-4c10-9ef2-90385d563038" providerId="ADAL" clId="{4E022BFF-40E0-4D01-B56E-2DAA2CDB8EE0}" dt="2024-07-12T08:07:11.393" v="93" actId="478"/>
          <ac:spMkLst>
            <pc:docMk/>
            <pc:sldMk cId="3344899540" sldId="327"/>
            <ac:spMk id="3" creationId="{743934A4-7EEE-BEBB-0FF1-A4A84AFA8C32}"/>
          </ac:spMkLst>
        </pc:spChg>
        <pc:spChg chg="mod">
          <ac:chgData name="Arild Torvund Olsen" userId="3423d729-1e8d-4c10-9ef2-90385d563038" providerId="ADAL" clId="{4E022BFF-40E0-4D01-B56E-2DAA2CDB8EE0}" dt="2024-07-12T08:07:44.227" v="95" actId="20577"/>
          <ac:spMkLst>
            <pc:docMk/>
            <pc:sldMk cId="3344899540" sldId="327"/>
            <ac:spMk id="4" creationId="{5E40F501-8109-0CC8-D53E-16988D25944F}"/>
          </ac:spMkLst>
        </pc:spChg>
      </pc:sldChg>
      <pc:sldChg chg="modSp mod">
        <pc:chgData name="Arild Torvund Olsen" userId="3423d729-1e8d-4c10-9ef2-90385d563038" providerId="ADAL" clId="{4E022BFF-40E0-4D01-B56E-2DAA2CDB8EE0}" dt="2024-07-12T08:09:09.764" v="98" actId="20577"/>
        <pc:sldMkLst>
          <pc:docMk/>
          <pc:sldMk cId="2939039475" sldId="328"/>
        </pc:sldMkLst>
        <pc:spChg chg="mod">
          <ac:chgData name="Arild Torvund Olsen" userId="3423d729-1e8d-4c10-9ef2-90385d563038" providerId="ADAL" clId="{4E022BFF-40E0-4D01-B56E-2DAA2CDB8EE0}" dt="2024-07-12T08:09:09.764" v="98" actId="20577"/>
          <ac:spMkLst>
            <pc:docMk/>
            <pc:sldMk cId="2939039475" sldId="328"/>
            <ac:spMk id="3" creationId="{2A3577E4-F3B5-4278-07BB-2BBDB8803851}"/>
          </ac:spMkLst>
        </pc:spChg>
        <pc:picChg chg="mod">
          <ac:chgData name="Arild Torvund Olsen" userId="3423d729-1e8d-4c10-9ef2-90385d563038" providerId="ADAL" clId="{4E022BFF-40E0-4D01-B56E-2DAA2CDB8EE0}" dt="2024-07-12T08:08:23.722" v="96" actId="14826"/>
          <ac:picMkLst>
            <pc:docMk/>
            <pc:sldMk cId="2939039475" sldId="328"/>
            <ac:picMk id="7" creationId="{90979FA9-E9E6-0F39-70D4-9D92A9B45D18}"/>
          </ac:picMkLst>
        </pc:picChg>
      </pc:sldChg>
      <pc:sldChg chg="modSp mod">
        <pc:chgData name="Arild Torvund Olsen" userId="3423d729-1e8d-4c10-9ef2-90385d563038" providerId="ADAL" clId="{4E022BFF-40E0-4D01-B56E-2DAA2CDB8EE0}" dt="2024-07-12T08:13:05.980" v="109" actId="20577"/>
        <pc:sldMkLst>
          <pc:docMk/>
          <pc:sldMk cId="927357396" sldId="329"/>
        </pc:sldMkLst>
        <pc:graphicFrameChg chg="modGraphic">
          <ac:chgData name="Arild Torvund Olsen" userId="3423d729-1e8d-4c10-9ef2-90385d563038" providerId="ADAL" clId="{4E022BFF-40E0-4D01-B56E-2DAA2CDB8EE0}" dt="2024-07-12T08:13:05.980" v="109" actId="20577"/>
          <ac:graphicFrameMkLst>
            <pc:docMk/>
            <pc:sldMk cId="927357396" sldId="329"/>
            <ac:graphicFrameMk id="4" creationId="{7948D9A8-C92C-929C-BD03-21671E7A9D79}"/>
          </ac:graphicFrameMkLst>
        </pc:graphicFrameChg>
      </pc:sldChg>
      <pc:sldChg chg="modSp mod">
        <pc:chgData name="Arild Torvund Olsen" userId="3423d729-1e8d-4c10-9ef2-90385d563038" providerId="ADAL" clId="{4E022BFF-40E0-4D01-B56E-2DAA2CDB8EE0}" dt="2024-07-12T08:15:02.740" v="117" actId="6549"/>
        <pc:sldMkLst>
          <pc:docMk/>
          <pc:sldMk cId="2188985781" sldId="331"/>
        </pc:sldMkLst>
        <pc:spChg chg="mod">
          <ac:chgData name="Arild Torvund Olsen" userId="3423d729-1e8d-4c10-9ef2-90385d563038" providerId="ADAL" clId="{4E022BFF-40E0-4D01-B56E-2DAA2CDB8EE0}" dt="2024-07-12T08:13:46.323" v="112" actId="20577"/>
          <ac:spMkLst>
            <pc:docMk/>
            <pc:sldMk cId="2188985781" sldId="331"/>
            <ac:spMk id="3" creationId="{E5F9F466-1273-3245-8204-45DFBFAB2478}"/>
          </ac:spMkLst>
        </pc:spChg>
        <pc:spChg chg="mod">
          <ac:chgData name="Arild Torvund Olsen" userId="3423d729-1e8d-4c10-9ef2-90385d563038" providerId="ADAL" clId="{4E022BFF-40E0-4D01-B56E-2DAA2CDB8EE0}" dt="2024-07-12T08:15:02.740" v="117" actId="6549"/>
          <ac:spMkLst>
            <pc:docMk/>
            <pc:sldMk cId="2188985781" sldId="331"/>
            <ac:spMk id="4" creationId="{C4DFD511-CC22-FD4F-34B0-3BFA57FE813A}"/>
          </ac:spMkLst>
        </pc:spChg>
      </pc:sldChg>
      <pc:sldChg chg="modSp mod">
        <pc:chgData name="Arild Torvund Olsen" userId="3423d729-1e8d-4c10-9ef2-90385d563038" providerId="ADAL" clId="{4E022BFF-40E0-4D01-B56E-2DAA2CDB8EE0}" dt="2024-07-12T08:16:39.423" v="123" actId="20577"/>
        <pc:sldMkLst>
          <pc:docMk/>
          <pc:sldMk cId="2718124154" sldId="341"/>
        </pc:sldMkLst>
        <pc:spChg chg="mod">
          <ac:chgData name="Arild Torvund Olsen" userId="3423d729-1e8d-4c10-9ef2-90385d563038" providerId="ADAL" clId="{4E022BFF-40E0-4D01-B56E-2DAA2CDB8EE0}" dt="2024-07-12T08:16:39.423" v="123" actId="20577"/>
          <ac:spMkLst>
            <pc:docMk/>
            <pc:sldMk cId="2718124154" sldId="341"/>
            <ac:spMk id="7" creationId="{27030139-FCB7-9140-B10E-3F38BE0A87D6}"/>
          </ac:spMkLst>
        </pc:spChg>
        <pc:spChg chg="mod">
          <ac:chgData name="Arild Torvund Olsen" userId="3423d729-1e8d-4c10-9ef2-90385d563038" providerId="ADAL" clId="{4E022BFF-40E0-4D01-B56E-2DAA2CDB8EE0}" dt="2024-07-12T08:16:33.353" v="121" actId="20577"/>
          <ac:spMkLst>
            <pc:docMk/>
            <pc:sldMk cId="2718124154" sldId="341"/>
            <ac:spMk id="8" creationId="{3897A4C9-D815-626F-DDC8-708F9EA18701}"/>
          </ac:spMkLst>
        </pc:spChg>
      </pc:sldChg>
      <pc:sldChg chg="modSp mod">
        <pc:chgData name="Arild Torvund Olsen" userId="3423d729-1e8d-4c10-9ef2-90385d563038" providerId="ADAL" clId="{4E022BFF-40E0-4D01-B56E-2DAA2CDB8EE0}" dt="2024-07-12T08:15:41.265" v="120" actId="20577"/>
        <pc:sldMkLst>
          <pc:docMk/>
          <pc:sldMk cId="3931999594" sldId="342"/>
        </pc:sldMkLst>
        <pc:spChg chg="mod">
          <ac:chgData name="Arild Torvund Olsen" userId="3423d729-1e8d-4c10-9ef2-90385d563038" providerId="ADAL" clId="{4E022BFF-40E0-4D01-B56E-2DAA2CDB8EE0}" dt="2024-07-12T08:15:41.265" v="120" actId="20577"/>
          <ac:spMkLst>
            <pc:docMk/>
            <pc:sldMk cId="3931999594" sldId="342"/>
            <ac:spMk id="3" creationId="{E3E0F2C8-A2D8-4D14-487B-789419976A57}"/>
          </ac:spMkLst>
        </pc:spChg>
      </pc:sldChg>
      <pc:sldChg chg="delSp mod">
        <pc:chgData name="Arild Torvund Olsen" userId="3423d729-1e8d-4c10-9ef2-90385d563038" providerId="ADAL" clId="{4E022BFF-40E0-4D01-B56E-2DAA2CDB8EE0}" dt="2024-07-12T08:17:25.265" v="125" actId="478"/>
        <pc:sldMkLst>
          <pc:docMk/>
          <pc:sldMk cId="1297269794" sldId="343"/>
        </pc:sldMkLst>
        <pc:spChg chg="del">
          <ac:chgData name="Arild Torvund Olsen" userId="3423d729-1e8d-4c10-9ef2-90385d563038" providerId="ADAL" clId="{4E022BFF-40E0-4D01-B56E-2DAA2CDB8EE0}" dt="2024-07-12T08:17:25.265" v="125" actId="478"/>
          <ac:spMkLst>
            <pc:docMk/>
            <pc:sldMk cId="1297269794" sldId="343"/>
            <ac:spMk id="2" creationId="{74DD31F3-4CE7-6A78-DBBC-5027B718F4FA}"/>
          </ac:spMkLst>
        </pc:spChg>
      </pc:sldChg>
      <pc:sldChg chg="delSp mod">
        <pc:chgData name="Arild Torvund Olsen" userId="3423d729-1e8d-4c10-9ef2-90385d563038" providerId="ADAL" clId="{4E022BFF-40E0-4D01-B56E-2DAA2CDB8EE0}" dt="2024-07-12T08:17:06.036" v="124" actId="478"/>
        <pc:sldMkLst>
          <pc:docMk/>
          <pc:sldMk cId="3648776979" sldId="346"/>
        </pc:sldMkLst>
        <pc:spChg chg="del">
          <ac:chgData name="Arild Torvund Olsen" userId="3423d729-1e8d-4c10-9ef2-90385d563038" providerId="ADAL" clId="{4E022BFF-40E0-4D01-B56E-2DAA2CDB8EE0}" dt="2024-07-12T08:17:06.036" v="124" actId="478"/>
          <ac:spMkLst>
            <pc:docMk/>
            <pc:sldMk cId="3648776979" sldId="346"/>
            <ac:spMk id="3" creationId="{068FACD9-56E5-1B3A-E268-B676F2600F8E}"/>
          </ac:spMkLst>
        </pc:spChg>
      </pc:sldChg>
      <pc:sldChg chg="modSp mod">
        <pc:chgData name="Arild Torvund Olsen" userId="3423d729-1e8d-4c10-9ef2-90385d563038" providerId="ADAL" clId="{4E022BFF-40E0-4D01-B56E-2DAA2CDB8EE0}" dt="2024-07-12T08:13:02.700" v="108" actId="20577"/>
        <pc:sldMkLst>
          <pc:docMk/>
          <pc:sldMk cId="2227455788" sldId="353"/>
        </pc:sldMkLst>
        <pc:spChg chg="mod">
          <ac:chgData name="Arild Torvund Olsen" userId="3423d729-1e8d-4c10-9ef2-90385d563038" providerId="ADAL" clId="{4E022BFF-40E0-4D01-B56E-2DAA2CDB8EE0}" dt="2024-07-12T08:12:40.461" v="106" actId="20577"/>
          <ac:spMkLst>
            <pc:docMk/>
            <pc:sldMk cId="2227455788" sldId="353"/>
            <ac:spMk id="5" creationId="{02DE03C1-08B6-36B4-5096-369797578F58}"/>
          </ac:spMkLst>
        </pc:spChg>
        <pc:graphicFrameChg chg="modGraphic">
          <ac:chgData name="Arild Torvund Olsen" userId="3423d729-1e8d-4c10-9ef2-90385d563038" providerId="ADAL" clId="{4E022BFF-40E0-4D01-B56E-2DAA2CDB8EE0}" dt="2024-07-12T08:13:02.700" v="108" actId="20577"/>
          <ac:graphicFrameMkLst>
            <pc:docMk/>
            <pc:sldMk cId="2227455788" sldId="353"/>
            <ac:graphicFrameMk id="4" creationId="{7948D9A8-C92C-929C-BD03-21671E7A9D79}"/>
          </ac:graphicFrameMkLst>
        </pc:graphicFrameChg>
      </pc:sldChg>
    </pc:docChg>
  </pc:docChgLst>
  <pc:docChgLst>
    <pc:chgData name="Liv Astrid Skåre Langnes" userId="S::langnesl@hivolda.no::2e763b5f-1e47-432a-a3db-297d2abf056e" providerId="AD" clId="Web-{7241C9FF-8095-1283-AF0F-0827B6CF2333}"/>
    <pc:docChg chg="modSld">
      <pc:chgData name="Liv Astrid Skåre Langnes" userId="S::langnesl@hivolda.no::2e763b5f-1e47-432a-a3db-297d2abf056e" providerId="AD" clId="Web-{7241C9FF-8095-1283-AF0F-0827B6CF2333}" dt="2024-05-31T07:56:06.740" v="27" actId="20577"/>
      <pc:docMkLst>
        <pc:docMk/>
      </pc:docMkLst>
      <pc:sldChg chg="modSp">
        <pc:chgData name="Liv Astrid Skåre Langnes" userId="S::langnesl@hivolda.no::2e763b5f-1e47-432a-a3db-297d2abf056e" providerId="AD" clId="Web-{7241C9FF-8095-1283-AF0F-0827B6CF2333}" dt="2024-05-31T07:56:06.740" v="27" actId="20577"/>
        <pc:sldMkLst>
          <pc:docMk/>
          <pc:sldMk cId="1068273288" sldId="318"/>
        </pc:sldMkLst>
        <pc:spChg chg="mod">
          <ac:chgData name="Liv Astrid Skåre Langnes" userId="S::langnesl@hivolda.no::2e763b5f-1e47-432a-a3db-297d2abf056e" providerId="AD" clId="Web-{7241C9FF-8095-1283-AF0F-0827B6CF2333}" dt="2024-05-31T07:56:06.740" v="27" actId="20577"/>
          <ac:spMkLst>
            <pc:docMk/>
            <pc:sldMk cId="1068273288" sldId="318"/>
            <ac:spMk id="5" creationId="{9382A517-D52E-4E52-EBBB-9E663C429F2B}"/>
          </ac:spMkLst>
        </pc:spChg>
      </pc:sldChg>
    </pc:docChg>
  </pc:docChgLst>
  <pc:docChgLst>
    <pc:chgData name="Arild Torvund Olsen" userId="S::ato@hivolda.no::3423d729-1e8d-4c10-9ef2-90385d563038" providerId="AD" clId="Web-{5C0D0591-7863-4DBB-8EB3-FAAE0F299920}"/>
    <pc:docChg chg="modSld">
      <pc:chgData name="Arild Torvund Olsen" userId="S::ato@hivolda.no::3423d729-1e8d-4c10-9ef2-90385d563038" providerId="AD" clId="Web-{5C0D0591-7863-4DBB-8EB3-FAAE0F299920}" dt="2024-07-11T12:24:30.965" v="13" actId="20577"/>
      <pc:docMkLst>
        <pc:docMk/>
      </pc:docMkLst>
      <pc:sldChg chg="modSp">
        <pc:chgData name="Arild Torvund Olsen" userId="S::ato@hivolda.no::3423d729-1e8d-4c10-9ef2-90385d563038" providerId="AD" clId="Web-{5C0D0591-7863-4DBB-8EB3-FAAE0F299920}" dt="2024-07-11T12:21:36.163" v="7" actId="14100"/>
        <pc:sldMkLst>
          <pc:docMk/>
          <pc:sldMk cId="443576538" sldId="256"/>
        </pc:sldMkLst>
        <pc:picChg chg="mod modCrop">
          <ac:chgData name="Arild Torvund Olsen" userId="S::ato@hivolda.no::3423d729-1e8d-4c10-9ef2-90385d563038" providerId="AD" clId="Web-{5C0D0591-7863-4DBB-8EB3-FAAE0F299920}" dt="2024-07-11T12:21:36.163" v="7" actId="14100"/>
          <ac:picMkLst>
            <pc:docMk/>
            <pc:sldMk cId="443576538" sldId="256"/>
            <ac:picMk id="4" creationId="{4E048A53-39DE-F3B9-FBF3-22DF0BF83487}"/>
          </ac:picMkLst>
        </pc:picChg>
      </pc:sldChg>
      <pc:sldChg chg="modSp">
        <pc:chgData name="Arild Torvund Olsen" userId="S::ato@hivolda.no::3423d729-1e8d-4c10-9ef2-90385d563038" providerId="AD" clId="Web-{5C0D0591-7863-4DBB-8EB3-FAAE0F299920}" dt="2024-07-11T12:20:31.349" v="0"/>
        <pc:sldMkLst>
          <pc:docMk/>
          <pc:sldMk cId="1334529774" sldId="265"/>
        </pc:sldMkLst>
        <pc:picChg chg="mod">
          <ac:chgData name="Arild Torvund Olsen" userId="S::ato@hivolda.no::3423d729-1e8d-4c10-9ef2-90385d563038" providerId="AD" clId="Web-{5C0D0591-7863-4DBB-8EB3-FAAE0F299920}" dt="2024-07-11T12:20:31.349" v="0"/>
          <ac:picMkLst>
            <pc:docMk/>
            <pc:sldMk cId="1334529774" sldId="265"/>
            <ac:picMk id="3" creationId="{84F03978-7B66-821D-8815-FFD8C9071790}"/>
          </ac:picMkLst>
        </pc:picChg>
      </pc:sldChg>
      <pc:sldChg chg="modSp">
        <pc:chgData name="Arild Torvund Olsen" userId="S::ato@hivolda.no::3423d729-1e8d-4c10-9ef2-90385d563038" providerId="AD" clId="Web-{5C0D0591-7863-4DBB-8EB3-FAAE0F299920}" dt="2024-07-11T12:22:22.133" v="11"/>
        <pc:sldMkLst>
          <pc:docMk/>
          <pc:sldMk cId="3446922965" sldId="350"/>
        </pc:sldMkLst>
        <pc:graphicFrameChg chg="mod modGraphic">
          <ac:chgData name="Arild Torvund Olsen" userId="S::ato@hivolda.no::3423d729-1e8d-4c10-9ef2-90385d563038" providerId="AD" clId="Web-{5C0D0591-7863-4DBB-8EB3-FAAE0F299920}" dt="2024-07-11T12:22:22.133" v="11"/>
          <ac:graphicFrameMkLst>
            <pc:docMk/>
            <pc:sldMk cId="3446922965" sldId="350"/>
            <ac:graphicFrameMk id="2" creationId="{22682444-134A-8A9A-554F-4BFB41B7FA39}"/>
          </ac:graphicFrameMkLst>
        </pc:graphicFrameChg>
      </pc:sldChg>
      <pc:sldChg chg="modSp">
        <pc:chgData name="Arild Torvund Olsen" userId="S::ato@hivolda.no::3423d729-1e8d-4c10-9ef2-90385d563038" providerId="AD" clId="Web-{5C0D0591-7863-4DBB-8EB3-FAAE0F299920}" dt="2024-07-11T12:24:30.965" v="13" actId="20577"/>
        <pc:sldMkLst>
          <pc:docMk/>
          <pc:sldMk cId="3362856384" sldId="352"/>
        </pc:sldMkLst>
        <pc:spChg chg="mod">
          <ac:chgData name="Arild Torvund Olsen" userId="S::ato@hivolda.no::3423d729-1e8d-4c10-9ef2-90385d563038" providerId="AD" clId="Web-{5C0D0591-7863-4DBB-8EB3-FAAE0F299920}" dt="2024-07-11T12:24:30.965" v="13" actId="20577"/>
          <ac:spMkLst>
            <pc:docMk/>
            <pc:sldMk cId="3362856384" sldId="352"/>
            <ac:spMk id="4" creationId="{C958A82C-BF6F-5B3B-5405-AE3F943F2D53}"/>
          </ac:spMkLst>
        </pc:spChg>
      </pc:sldChg>
    </pc:docChg>
  </pc:docChgLst>
  <pc:docChgLst>
    <pc:chgData name="Arild Torvund Olsen" userId="S::ato@hivolda.no::3423d729-1e8d-4c10-9ef2-90385d563038" providerId="AD" clId="Web-{00E34AB1-E3CD-49FC-9D71-631650B3E63B}"/>
    <pc:docChg chg="modSld">
      <pc:chgData name="Arild Torvund Olsen" userId="S::ato@hivolda.no::3423d729-1e8d-4c10-9ef2-90385d563038" providerId="AD" clId="Web-{00E34AB1-E3CD-49FC-9D71-631650B3E63B}" dt="2024-06-10T09:03:08.280" v="18"/>
      <pc:docMkLst>
        <pc:docMk/>
      </pc:docMkLst>
      <pc:sldChg chg="modSp">
        <pc:chgData name="Arild Torvund Olsen" userId="S::ato@hivolda.no::3423d729-1e8d-4c10-9ef2-90385d563038" providerId="AD" clId="Web-{00E34AB1-E3CD-49FC-9D71-631650B3E63B}" dt="2024-06-10T09:03:08.280" v="18"/>
        <pc:sldMkLst>
          <pc:docMk/>
          <pc:sldMk cId="3446922965" sldId="350"/>
        </pc:sldMkLst>
        <pc:graphicFrameChg chg="mod modGraphic">
          <ac:chgData name="Arild Torvund Olsen" userId="S::ato@hivolda.no::3423d729-1e8d-4c10-9ef2-90385d563038" providerId="AD" clId="Web-{00E34AB1-E3CD-49FC-9D71-631650B3E63B}" dt="2024-06-10T09:03:08.280" v="18"/>
          <ac:graphicFrameMkLst>
            <pc:docMk/>
            <pc:sldMk cId="3446922965" sldId="350"/>
            <ac:graphicFrameMk id="2" creationId="{22682444-134A-8A9A-554F-4BFB41B7FA39}"/>
          </ac:graphicFrameMkLst>
        </pc:graphicFrameChg>
      </pc:sldChg>
    </pc:docChg>
  </pc:docChgLst>
  <pc:docChgLst>
    <pc:chgData name="Liv Astrid Skåre Langnes" userId="S::langnesl@hivolda.no::2e763b5f-1e47-432a-a3db-297d2abf056e" providerId="AD" clId="Web-{88C4E470-3A0C-1210-1CE2-03DBEC06736D}"/>
    <pc:docChg chg="modSld">
      <pc:chgData name="Liv Astrid Skåre Langnes" userId="S::langnesl@hivolda.no::2e763b5f-1e47-432a-a3db-297d2abf056e" providerId="AD" clId="Web-{88C4E470-3A0C-1210-1CE2-03DBEC06736D}" dt="2024-06-11T09:09:26.396" v="24" actId="20577"/>
      <pc:docMkLst>
        <pc:docMk/>
      </pc:docMkLst>
      <pc:sldChg chg="modSp">
        <pc:chgData name="Liv Astrid Skåre Langnes" userId="S::langnesl@hivolda.no::2e763b5f-1e47-432a-a3db-297d2abf056e" providerId="AD" clId="Web-{88C4E470-3A0C-1210-1CE2-03DBEC06736D}" dt="2024-06-11T09:08:19.270" v="21" actId="20577"/>
        <pc:sldMkLst>
          <pc:docMk/>
          <pc:sldMk cId="158047020" sldId="261"/>
        </pc:sldMkLst>
        <pc:spChg chg="mod">
          <ac:chgData name="Liv Astrid Skåre Langnes" userId="S::langnesl@hivolda.no::2e763b5f-1e47-432a-a3db-297d2abf056e" providerId="AD" clId="Web-{88C4E470-3A0C-1210-1CE2-03DBEC06736D}" dt="2024-06-11T09:08:19.270" v="21" actId="20577"/>
          <ac:spMkLst>
            <pc:docMk/>
            <pc:sldMk cId="158047020" sldId="261"/>
            <ac:spMk id="6" creationId="{DE456ED3-8FD7-2B5B-41B6-4F13B06241E0}"/>
          </ac:spMkLst>
        </pc:spChg>
      </pc:sldChg>
      <pc:sldChg chg="modSp">
        <pc:chgData name="Liv Astrid Skåre Langnes" userId="S::langnesl@hivolda.no::2e763b5f-1e47-432a-a3db-297d2abf056e" providerId="AD" clId="Web-{88C4E470-3A0C-1210-1CE2-03DBEC06736D}" dt="2024-06-11T09:09:26.396" v="24" actId="20577"/>
        <pc:sldMkLst>
          <pc:docMk/>
          <pc:sldMk cId="1185039927" sldId="349"/>
        </pc:sldMkLst>
        <pc:spChg chg="mod">
          <ac:chgData name="Liv Astrid Skåre Langnes" userId="S::langnesl@hivolda.no::2e763b5f-1e47-432a-a3db-297d2abf056e" providerId="AD" clId="Web-{88C4E470-3A0C-1210-1CE2-03DBEC06736D}" dt="2024-06-11T09:09:26.396" v="24" actId="20577"/>
          <ac:spMkLst>
            <pc:docMk/>
            <pc:sldMk cId="1185039927" sldId="349"/>
            <ac:spMk id="3" creationId="{466F4488-24E9-F2E3-2C0A-A35FA4DFDBB1}"/>
          </ac:spMkLst>
        </pc:spChg>
      </pc:sldChg>
    </pc:docChg>
  </pc:docChgLst>
  <pc:docChgLst>
    <pc:chgData name="Liv Astrid Skåre Langnes" userId="2e763b5f-1e47-432a-a3db-297d2abf056e" providerId="ADAL" clId="{1C18081E-2460-441D-8199-224F78D1F621}"/>
    <pc:docChg chg="custSel modSld">
      <pc:chgData name="Liv Astrid Skåre Langnes" userId="2e763b5f-1e47-432a-a3db-297d2abf056e" providerId="ADAL" clId="{1C18081E-2460-441D-8199-224F78D1F621}" dt="2024-05-30T08:24:33.778" v="564" actId="20577"/>
      <pc:docMkLst>
        <pc:docMk/>
      </pc:docMkLst>
      <pc:sldChg chg="modSp mod">
        <pc:chgData name="Liv Astrid Skåre Langnes" userId="2e763b5f-1e47-432a-a3db-297d2abf056e" providerId="ADAL" clId="{1C18081E-2460-441D-8199-224F78D1F621}" dt="2024-05-30T08:17:54.794" v="17" actId="20577"/>
        <pc:sldMkLst>
          <pc:docMk/>
          <pc:sldMk cId="1625097462" sldId="271"/>
        </pc:sldMkLst>
        <pc:spChg chg="mod">
          <ac:chgData name="Liv Astrid Skåre Langnes" userId="2e763b5f-1e47-432a-a3db-297d2abf056e" providerId="ADAL" clId="{1C18081E-2460-441D-8199-224F78D1F621}" dt="2024-05-30T08:17:54.794" v="17" actId="20577"/>
          <ac:spMkLst>
            <pc:docMk/>
            <pc:sldMk cId="1625097462" sldId="271"/>
            <ac:spMk id="3" creationId="{2AB974FE-0365-3875-09B4-19D3DE412F25}"/>
          </ac:spMkLst>
        </pc:spChg>
      </pc:sldChg>
      <pc:sldChg chg="modSp mod">
        <pc:chgData name="Liv Astrid Skåre Langnes" userId="2e763b5f-1e47-432a-a3db-297d2abf056e" providerId="ADAL" clId="{1C18081E-2460-441D-8199-224F78D1F621}" dt="2024-05-30T08:24:33.778" v="564" actId="20577"/>
        <pc:sldMkLst>
          <pc:docMk/>
          <pc:sldMk cId="2188985781" sldId="331"/>
        </pc:sldMkLst>
        <pc:spChg chg="mod">
          <ac:chgData name="Liv Astrid Skåre Langnes" userId="2e763b5f-1e47-432a-a3db-297d2abf056e" providerId="ADAL" clId="{1C18081E-2460-441D-8199-224F78D1F621}" dt="2024-05-30T08:24:33.778" v="564" actId="20577"/>
          <ac:spMkLst>
            <pc:docMk/>
            <pc:sldMk cId="2188985781" sldId="331"/>
            <ac:spMk id="4" creationId="{C4DFD511-CC22-FD4F-34B0-3BFA57FE81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E30C62-B033-06E3-21BB-7CFB1DCD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B4C58D2-F404-79F6-3607-2D3FD36C5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12FA98-EFB5-5C2C-4277-C50502B5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27CBA2-2877-3F84-8018-18C60A51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3206E9-C858-F5D2-4738-54E976FF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9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D346F-4ABA-D59A-0960-E43877E8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ADD840-3304-E0D1-51E1-BF716C5F2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C4E770-FD8F-7142-B4FA-F09C69DD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54E92B-8CC0-AF51-5108-F7FC8AE8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47550C-1833-C973-801E-7922BC70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0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BAED993-DCD3-7D1B-1DD0-068F06906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4F5B0D-1905-4292-BB33-249316DB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C72E5E-0C74-8439-68EC-68CBDD51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731A89-373E-E179-23AD-676EB441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03FFB5-8FA2-BA99-3D44-8D6943CB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18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4F603-05CC-9BB1-E34B-121F0F0C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E95067-EDE0-EEAE-8112-1869F3E2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2C8B5B-D26E-8BCF-15C3-46B4B05C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26F29A-893C-F00A-F80C-35B38B8A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6472BA-F4D5-71A2-8157-DCFD839F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3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8E5510-0B11-64FE-1C13-E673DCC6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FC34F3-7386-E34C-2FCA-FCD843CB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2CF650-9D25-9F38-2E09-DB84CD0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96EC1F-CAB6-64ED-BB05-728106AF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F6C24D-5A49-60E6-7C99-9B0C20BF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63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DC2EC6-D240-389F-E763-3DBB1FA0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068654-783C-75CC-C61E-8BE0EDD8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A2150A-1B98-368B-D028-AB1120414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5A1E123-4564-CF9B-CE40-7E212521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2BE1DA-DE21-433A-85D1-F070EECF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BD3A82-15E6-B618-958C-3677A285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44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0926F8-7E53-3B8E-1D6F-EC4B8ECC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D44637-FE73-21A3-C29A-387EA0DB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BFE013-C861-A62E-B0AA-17EF20F6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DA82D5-3147-0E6F-5FEB-0D6403F1F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F6A2394-4F30-2BD9-FAA0-F59AC48DB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A83CA88-CF38-E97F-44D2-453CB43A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858585D-EEFC-3ECD-D1B5-F6C58A43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1BBDCC-EC89-1006-45FC-75870F77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36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6E8BF-D7E0-88BB-192B-0D6700E3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999E6A-EA1B-7F36-EDBB-CAEF0022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306A90-870A-48D5-DE0A-36453A4B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1873BA-C2B3-8FE0-1BC8-531B5A7F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2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02CDACD-78BB-B3CB-75B9-70EF2DAD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34C90CD-6158-BF88-5A22-CEF19334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9C8350E-052A-CDFC-7C8F-A674AAE0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77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EDBE4-20B5-5E90-CE2E-271013AF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EF401E-9FB3-C486-739E-67EC9298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98DB22-44BD-6FFE-6907-ECC9BF58C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D69BE0-0749-E29A-C677-27D4AD5D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13E223D-C937-B4F5-54AA-39D3B061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058486-9037-DB70-0C05-ACB2E2E2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84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F2704B-06E9-86BE-D61B-123BDBF1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F7F0D55-C808-026C-9984-57FD690A4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9A43E8-C4CC-BBE8-25CF-14D443805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7A43AF-DD0F-BC30-D769-93D3EAED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10EF59-5B55-9ECF-18E7-91942179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8A164E1-EF0E-BED7-4E67-6F2A1E98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87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8E1F945-BFB8-A950-F05E-854DA4DD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684A11-B182-7338-10A1-E63C137FE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D7C40C-978F-18D4-4077-DCF4E6031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3DC0-AE67-42E0-BA0F-B7E587E12753}" type="datetimeFigureOut">
              <a:rPr lang="nb-NO" smtClean="0"/>
              <a:t>12.07.2024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0B23FC-002E-0073-FC68-7E7499F96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56E2F5-7487-D65A-40C7-DA1BEE461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AA9B-66A1-45DF-BDFE-C3E0F3BD92F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3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amtidajunior.no/2023/06/12/fire-barn-overlevde-40-dagar-aleine-i-amazonas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B2sbT2BSkg?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2682444-134A-8A9A-554F-4BFB41B7F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26602"/>
              </p:ext>
            </p:extLst>
          </p:nvPr>
        </p:nvGraphicFramePr>
        <p:xfrm>
          <a:off x="2835202" y="730752"/>
          <a:ext cx="8951976" cy="521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284">
                  <a:extLst>
                    <a:ext uri="{9D8B030D-6E8A-4147-A177-3AD203B41FA5}">
                      <a16:colId xmlns:a16="http://schemas.microsoft.com/office/drawing/2014/main" val="2374876535"/>
                    </a:ext>
                  </a:extLst>
                </a:gridCol>
                <a:gridCol w="2993346">
                  <a:extLst>
                    <a:ext uri="{9D8B030D-6E8A-4147-A177-3AD203B41FA5}">
                      <a16:colId xmlns:a16="http://schemas.microsoft.com/office/drawing/2014/main" val="2087706940"/>
                    </a:ext>
                  </a:extLst>
                </a:gridCol>
                <a:gridCol w="2993346">
                  <a:extLst>
                    <a:ext uri="{9D8B030D-6E8A-4147-A177-3AD203B41FA5}">
                      <a16:colId xmlns:a16="http://schemas.microsoft.com/office/drawing/2014/main" val="1299371585"/>
                    </a:ext>
                  </a:extLst>
                </a:gridCol>
              </a:tblGrid>
              <a:tr h="489256"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19827"/>
                  </a:ext>
                </a:extLst>
              </a:tr>
              <a:tr h="1206385">
                <a:tc>
                  <a:txBody>
                    <a:bodyPr/>
                    <a:lstStyle/>
                    <a:p>
                      <a:r>
                        <a:rPr lang="nn-NO" noProof="0" dirty="0"/>
                        <a:t>Aktivere forkunnskapar</a:t>
                      </a:r>
                    </a:p>
                    <a:p>
                      <a:r>
                        <a:rPr lang="nn-NO" noProof="0" dirty="0"/>
                        <a:t>Motivasjon</a:t>
                      </a:r>
                    </a:p>
                    <a:p>
                      <a:r>
                        <a:rPr lang="nn-NO" noProof="0" dirty="0"/>
                        <a:t>Byggje kunnskap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Alle gjer det same</a:t>
                      </a:r>
                      <a:endParaRPr lang="nn-NO" noProof="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Filmar </a:t>
                      </a:r>
                    </a:p>
                    <a:p>
                      <a:r>
                        <a:rPr lang="nn-NO" noProof="0" dirty="0"/>
                        <a:t>Aktivitetar</a:t>
                      </a:r>
                    </a:p>
                    <a:p>
                      <a:r>
                        <a:rPr lang="nn-NO" noProof="0" dirty="0"/>
                        <a:t>Turar</a:t>
                      </a:r>
                    </a:p>
                    <a:p>
                      <a:r>
                        <a:rPr lang="nn-NO" noProof="0" dirty="0"/>
                        <a:t>Bilete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4675"/>
                  </a:ext>
                </a:extLst>
              </a:tr>
              <a:tr h="844469">
                <a:tc>
                  <a:txBody>
                    <a:bodyPr/>
                    <a:lstStyle/>
                    <a:p>
                      <a:r>
                        <a:rPr lang="nn-NO" noProof="0" dirty="0"/>
                        <a:t>Heile teksten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Alle les same teksten saman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Lærar les</a:t>
                      </a:r>
                    </a:p>
                    <a:p>
                      <a:r>
                        <a:rPr lang="nn-NO" noProof="0" dirty="0"/>
                        <a:t>Korlesing</a:t>
                      </a:r>
                    </a:p>
                    <a:p>
                      <a:r>
                        <a:rPr lang="nn-NO" noProof="0" dirty="0"/>
                        <a:t>Lydstøtte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03630"/>
                  </a:ext>
                </a:extLst>
              </a:tr>
              <a:tr h="844469">
                <a:tc>
                  <a:txBody>
                    <a:bodyPr/>
                    <a:lstStyle/>
                    <a:p>
                      <a:r>
                        <a:rPr lang="nn-NO" noProof="0" dirty="0"/>
                        <a:t>Detaljar i teksten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Jobbar med detaljar i teksten på sitt 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306106"/>
                  </a:ext>
                </a:extLst>
              </a:tr>
              <a:tr h="844469">
                <a:tc>
                  <a:txBody>
                    <a:bodyPr/>
                    <a:lstStyle/>
                    <a:p>
                      <a:r>
                        <a:rPr lang="nn-NO" noProof="0" dirty="0"/>
                        <a:t>Lese teksten sjølv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Elevane les tekstar om same tema tilpassa nivået sitt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Ulike tekstar</a:t>
                      </a:r>
                    </a:p>
                    <a:p>
                      <a:r>
                        <a:rPr lang="nn-NO" noProof="0" dirty="0"/>
                        <a:t>Les tekstane på ulike måtar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15857"/>
                  </a:ext>
                </a:extLst>
              </a:tr>
              <a:tr h="489256">
                <a:tc>
                  <a:txBody>
                    <a:bodyPr/>
                    <a:lstStyle/>
                    <a:p>
                      <a:r>
                        <a:rPr lang="nn-NO" noProof="0" dirty="0"/>
                        <a:t>Bruke teksten vidare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Elevane kan gjere like oppgåver, men arbeider på sitt 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Skriving</a:t>
                      </a:r>
                    </a:p>
                    <a:p>
                      <a:r>
                        <a:rPr lang="nn-NO" noProof="0" dirty="0"/>
                        <a:t>produksjon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45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9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138D1-402E-726C-F368-E566C261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arbeider med </a:t>
            </a:r>
            <a:r>
              <a:rPr lang="nb-NO" dirty="0" err="1"/>
              <a:t>detaljar</a:t>
            </a:r>
            <a:r>
              <a:rPr lang="nb-NO" dirty="0"/>
              <a:t> i språket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B974FE-0365-3875-09B4-19D3DE41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Når </a:t>
            </a:r>
            <a:r>
              <a:rPr lang="nb-NO" dirty="0" err="1"/>
              <a:t>ein</a:t>
            </a:r>
            <a:r>
              <a:rPr lang="nb-NO" dirty="0"/>
              <a:t> arbeider med </a:t>
            </a:r>
            <a:r>
              <a:rPr lang="nb-NO" dirty="0" err="1"/>
              <a:t>detaljar</a:t>
            </a:r>
            <a:r>
              <a:rPr lang="nb-NO" dirty="0"/>
              <a:t> i språket i </a:t>
            </a:r>
            <a:r>
              <a:rPr lang="nb-NO" dirty="0" err="1"/>
              <a:t>tekstane</a:t>
            </a:r>
            <a:r>
              <a:rPr lang="nb-NO" dirty="0"/>
              <a:t> vi les, kan </a:t>
            </a:r>
            <a:r>
              <a:rPr lang="nb-NO" dirty="0" err="1"/>
              <a:t>elevane</a:t>
            </a:r>
            <a:r>
              <a:rPr lang="nb-NO" dirty="0"/>
              <a:t> arbeide med tilpassa </a:t>
            </a:r>
            <a:r>
              <a:rPr lang="nb-NO" dirty="0" err="1"/>
              <a:t>oppgåver</a:t>
            </a:r>
            <a:r>
              <a:rPr lang="nb-NO" dirty="0"/>
              <a:t> om same tema.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Elevar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er komne så langt i </a:t>
            </a:r>
            <a:r>
              <a:rPr lang="nb-NO" dirty="0" err="1"/>
              <a:t>leseutviklinga</a:t>
            </a:r>
            <a:r>
              <a:rPr lang="nb-NO" dirty="0"/>
              <a:t>, kan arbeide med stavedeling på ulike </a:t>
            </a:r>
            <a:r>
              <a:rPr lang="nb-NO" dirty="0" err="1"/>
              <a:t>måtar</a:t>
            </a:r>
            <a:r>
              <a:rPr lang="nb-NO" dirty="0"/>
              <a:t>, </a:t>
            </a:r>
            <a:r>
              <a:rPr lang="nb-NO" dirty="0" err="1"/>
              <a:t>silhuettar</a:t>
            </a:r>
            <a:r>
              <a:rPr lang="nb-NO" dirty="0"/>
              <a:t>, </a:t>
            </a:r>
            <a:r>
              <a:rPr lang="nb-NO" dirty="0" err="1"/>
              <a:t>konsonantar</a:t>
            </a:r>
            <a:r>
              <a:rPr lang="nb-NO" dirty="0"/>
              <a:t> og </a:t>
            </a:r>
            <a:r>
              <a:rPr lang="nb-NO" dirty="0" err="1"/>
              <a:t>vokalar</a:t>
            </a:r>
            <a:r>
              <a:rPr lang="nb-NO" dirty="0"/>
              <a:t> og </a:t>
            </a:r>
            <a:r>
              <a:rPr lang="nb-NO" dirty="0" err="1"/>
              <a:t>diftongar</a:t>
            </a:r>
            <a:r>
              <a:rPr lang="nb-NO" dirty="0"/>
              <a:t>. Dette kan </a:t>
            </a:r>
            <a:r>
              <a:rPr lang="nb-NO" dirty="0" err="1"/>
              <a:t>ein</a:t>
            </a:r>
            <a:r>
              <a:rPr lang="nb-NO" dirty="0"/>
              <a:t> også </a:t>
            </a:r>
            <a:r>
              <a:rPr lang="nb-NO" dirty="0" err="1"/>
              <a:t>gjere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avansert for </a:t>
            </a:r>
            <a:r>
              <a:rPr lang="nb-NO" dirty="0" err="1"/>
              <a:t>langtkomne</a:t>
            </a:r>
            <a:r>
              <a:rPr lang="nb-NO" dirty="0"/>
              <a:t> </a:t>
            </a:r>
            <a:r>
              <a:rPr lang="nb-NO" dirty="0" err="1"/>
              <a:t>lesarar</a:t>
            </a:r>
            <a:r>
              <a:rPr lang="nb-NO" dirty="0"/>
              <a:t>.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Elevar</a:t>
            </a:r>
            <a:r>
              <a:rPr lang="nb-NO" dirty="0"/>
              <a:t> som har </a:t>
            </a:r>
            <a:r>
              <a:rPr lang="nb-NO" dirty="0" err="1"/>
              <a:t>kome</a:t>
            </a:r>
            <a:r>
              <a:rPr lang="nb-NO" dirty="0"/>
              <a:t> langt i </a:t>
            </a:r>
            <a:r>
              <a:rPr lang="nb-NO" dirty="0" err="1"/>
              <a:t>leseutviklinga</a:t>
            </a:r>
            <a:r>
              <a:rPr lang="nb-NO" dirty="0"/>
              <a:t>, kan til dømes arbeide med samansette ord, grammatikk eller puslehistorier. Dette kan </a:t>
            </a:r>
            <a:r>
              <a:rPr lang="nb-NO" dirty="0" err="1"/>
              <a:t>ein</a:t>
            </a:r>
            <a:r>
              <a:rPr lang="nb-NO" dirty="0"/>
              <a:t> også forenkle for </a:t>
            </a:r>
            <a:r>
              <a:rPr lang="nb-NO" dirty="0" err="1"/>
              <a:t>elevar</a:t>
            </a:r>
            <a:r>
              <a:rPr lang="nb-NO" dirty="0"/>
              <a:t> som treng det.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oppgåvene</a:t>
            </a:r>
            <a:r>
              <a:rPr lang="nb-NO" dirty="0"/>
              <a:t> er det først og fremst </a:t>
            </a:r>
            <a:r>
              <a:rPr lang="nb-NO" dirty="0" err="1"/>
              <a:t>detaljar</a:t>
            </a:r>
            <a:r>
              <a:rPr lang="nb-NO" dirty="0"/>
              <a:t> i språket vi legg vekt på, korleis vi kan lære </a:t>
            </a:r>
            <a:r>
              <a:rPr lang="nb-NO" dirty="0" err="1"/>
              <a:t>elevane</a:t>
            </a:r>
            <a:r>
              <a:rPr lang="nb-NO" dirty="0"/>
              <a:t> opp til å lese nøyaktig. Arbeid med </a:t>
            </a:r>
            <a:r>
              <a:rPr lang="nb-NO" dirty="0" err="1"/>
              <a:t>språkleg</a:t>
            </a:r>
            <a:r>
              <a:rPr lang="nb-NO" dirty="0"/>
              <a:t> forståing, i form av arbeid med ordforråd og </a:t>
            </a:r>
            <a:r>
              <a:rPr lang="nb-NO" dirty="0" err="1"/>
              <a:t>lesestrategiar</a:t>
            </a:r>
            <a:r>
              <a:rPr lang="nb-NO" dirty="0"/>
              <a:t>, viser vi i liten grad her.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509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96C3145-5C9C-5D4D-A21F-7317C1C90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85" y="63"/>
            <a:ext cx="5341023" cy="685787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1C9A6AD-779F-8C90-7E2A-2F651ECDD408}"/>
              </a:ext>
            </a:extLst>
          </p:cNvPr>
          <p:cNvSpPr txBox="1"/>
          <p:nvPr/>
        </p:nvSpPr>
        <p:spPr>
          <a:xfrm>
            <a:off x="6823710" y="480059"/>
            <a:ext cx="4514850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 den </a:t>
            </a:r>
            <a:r>
              <a:rPr lang="nb-NO" dirty="0" err="1"/>
              <a:t>enklaste</a:t>
            </a:r>
            <a:r>
              <a:rPr lang="nb-NO" dirty="0"/>
              <a:t> teksten har vi prøvd å bruke </a:t>
            </a:r>
            <a:r>
              <a:rPr lang="nb-NO" dirty="0" err="1"/>
              <a:t>nokre</a:t>
            </a:r>
            <a:r>
              <a:rPr lang="nb-NO" dirty="0"/>
              <a:t> setningsledd </a:t>
            </a:r>
            <a:r>
              <a:rPr lang="nb-NO" dirty="0" err="1"/>
              <a:t>fleire</a:t>
            </a:r>
            <a:r>
              <a:rPr lang="nb-NO" dirty="0"/>
              <a:t> gonger med små </a:t>
            </a:r>
            <a:r>
              <a:rPr lang="nb-NO" dirty="0" err="1"/>
              <a:t>variasjonar</a:t>
            </a:r>
            <a:r>
              <a:rPr lang="nb-NO" dirty="0"/>
              <a:t>. Dette kan </a:t>
            </a:r>
            <a:r>
              <a:rPr lang="nb-NO" dirty="0" err="1"/>
              <a:t>vere</a:t>
            </a:r>
            <a:r>
              <a:rPr lang="nb-NO" dirty="0"/>
              <a:t> lurt for </a:t>
            </a:r>
            <a:r>
              <a:rPr lang="nb-NO" dirty="0" err="1"/>
              <a:t>elevar</a:t>
            </a:r>
            <a:r>
              <a:rPr lang="nb-NO" dirty="0"/>
              <a:t> som treng repetert lesing for leseflyt. Det </a:t>
            </a:r>
            <a:r>
              <a:rPr lang="nb-NO" dirty="0" err="1"/>
              <a:t>aukar</a:t>
            </a:r>
            <a:r>
              <a:rPr lang="nb-NO" dirty="0"/>
              <a:t> også sjansen for </a:t>
            </a:r>
            <a:r>
              <a:rPr lang="nb-NO" dirty="0" err="1"/>
              <a:t>meistring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Går deg vill</a:t>
            </a:r>
          </a:p>
          <a:p>
            <a:r>
              <a:rPr lang="nb-NO" dirty="0"/>
              <a:t>Går seg vill</a:t>
            </a:r>
          </a:p>
          <a:p>
            <a:endParaRPr lang="nb-NO" dirty="0"/>
          </a:p>
          <a:p>
            <a:r>
              <a:rPr lang="nb-NO" dirty="0"/>
              <a:t>Då er det </a:t>
            </a:r>
            <a:r>
              <a:rPr lang="nb-NO" dirty="0" err="1"/>
              <a:t>lettare</a:t>
            </a:r>
            <a:r>
              <a:rPr lang="nb-NO" dirty="0"/>
              <a:t> å finne deg</a:t>
            </a:r>
          </a:p>
          <a:p>
            <a:r>
              <a:rPr lang="nb-NO" dirty="0"/>
              <a:t>Då er det </a:t>
            </a:r>
            <a:r>
              <a:rPr lang="nb-NO" dirty="0" err="1"/>
              <a:t>vanskeleg</a:t>
            </a:r>
            <a:r>
              <a:rPr lang="nb-NO" dirty="0"/>
              <a:t> å finne </a:t>
            </a:r>
            <a:r>
              <a:rPr lang="nb-NO" dirty="0" err="1"/>
              <a:t>dei</a:t>
            </a:r>
            <a:endParaRPr lang="nb-NO" dirty="0"/>
          </a:p>
          <a:p>
            <a:endParaRPr lang="nb-NO" dirty="0"/>
          </a:p>
          <a:p>
            <a:r>
              <a:rPr lang="nb-NO" dirty="0"/>
              <a:t>Ha med deg</a:t>
            </a:r>
          </a:p>
          <a:p>
            <a:r>
              <a:rPr lang="nb-NO" dirty="0"/>
              <a:t>Ha på deg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94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C0D61-6526-45A3-0671-0D8C42E9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tilpassa </a:t>
            </a:r>
            <a:r>
              <a:rPr lang="nb-NO" dirty="0" err="1"/>
              <a:t>tekstar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4D02C9-825A-3006-AAED-3060DF99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1" y="1428582"/>
            <a:ext cx="5982423" cy="5152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Når </a:t>
            </a:r>
            <a:r>
              <a:rPr lang="nb-NO" sz="2000" dirty="0" err="1"/>
              <a:t>elevane</a:t>
            </a:r>
            <a:r>
              <a:rPr lang="nb-NO" sz="2000" dirty="0"/>
              <a:t> får tilpassa </a:t>
            </a:r>
            <a:r>
              <a:rPr lang="nb-NO" sz="2000" dirty="0" err="1"/>
              <a:t>tekstar</a:t>
            </a:r>
            <a:r>
              <a:rPr lang="nb-NO" sz="2000" dirty="0"/>
              <a:t>, kan det </a:t>
            </a:r>
            <a:r>
              <a:rPr lang="nb-NO" sz="2000" dirty="0" err="1"/>
              <a:t>vere</a:t>
            </a:r>
            <a:r>
              <a:rPr lang="nb-NO" sz="2000" dirty="0"/>
              <a:t> kjekt at </a:t>
            </a:r>
            <a:r>
              <a:rPr lang="nb-NO" sz="2000" dirty="0" err="1"/>
              <a:t>tekstane</a:t>
            </a:r>
            <a:r>
              <a:rPr lang="nb-NO" sz="2000" dirty="0"/>
              <a:t> </a:t>
            </a:r>
            <a:r>
              <a:rPr lang="nb-NO" sz="2000" dirty="0" err="1"/>
              <a:t>liknar</a:t>
            </a:r>
            <a:r>
              <a:rPr lang="nb-NO" sz="2000" dirty="0"/>
              <a:t> på </a:t>
            </a:r>
            <a:r>
              <a:rPr lang="nb-NO" sz="2000" dirty="0" err="1"/>
              <a:t>dei</a:t>
            </a:r>
            <a:r>
              <a:rPr lang="nb-NO" sz="2000" dirty="0"/>
              <a:t> </a:t>
            </a:r>
            <a:r>
              <a:rPr lang="nb-NO" sz="2000" dirty="0" err="1"/>
              <a:t>medelevane</a:t>
            </a:r>
            <a:r>
              <a:rPr lang="nb-NO" sz="2000" dirty="0"/>
              <a:t> har. Dette kan </a:t>
            </a:r>
            <a:r>
              <a:rPr lang="nb-NO" sz="2000" dirty="0" err="1"/>
              <a:t>ein</a:t>
            </a:r>
            <a:r>
              <a:rPr lang="nb-NO" sz="2000" dirty="0"/>
              <a:t> enkelt </a:t>
            </a:r>
            <a:r>
              <a:rPr lang="nb-NO" sz="2000" dirty="0" err="1"/>
              <a:t>gjere</a:t>
            </a:r>
            <a:r>
              <a:rPr lang="nb-NO" sz="2000" dirty="0"/>
              <a:t> i program som til dømes PowerPoint.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Ta </a:t>
            </a:r>
            <a:r>
              <a:rPr lang="nb-NO" sz="2000" dirty="0" err="1"/>
              <a:t>eit</a:t>
            </a:r>
            <a:r>
              <a:rPr lang="nb-NO" sz="2000" dirty="0"/>
              <a:t> </a:t>
            </a:r>
            <a:r>
              <a:rPr lang="nb-NO" sz="2000" dirty="0" err="1"/>
              <a:t>bilete</a:t>
            </a:r>
            <a:r>
              <a:rPr lang="nb-NO" sz="2000" dirty="0"/>
              <a:t> eller </a:t>
            </a:r>
            <a:r>
              <a:rPr lang="nb-NO" sz="2000" dirty="0" err="1"/>
              <a:t>ein</a:t>
            </a:r>
            <a:r>
              <a:rPr lang="nb-NO" sz="2000" dirty="0"/>
              <a:t> skjermdump av teksten du vil bruke. Set inn </a:t>
            </a:r>
            <a:r>
              <a:rPr lang="nb-NO" sz="2000" dirty="0" err="1"/>
              <a:t>ein</a:t>
            </a:r>
            <a:r>
              <a:rPr lang="nb-NO" sz="2000" dirty="0"/>
              <a:t> tekstboks over teksten. Fyll tekstboksen med farge. For å få bakgrunnsfarge som er identisk med den teksten har, brukar du pipetten i </a:t>
            </a:r>
            <a:r>
              <a:rPr lang="nb-NO" sz="2000" dirty="0" err="1"/>
              <a:t>nedtrekksmenyen</a:t>
            </a:r>
            <a:r>
              <a:rPr lang="nb-NO" sz="2000" dirty="0"/>
              <a:t> til å lage </a:t>
            </a:r>
            <a:r>
              <a:rPr lang="nb-NO" sz="2000" dirty="0" err="1"/>
              <a:t>fyllfarge</a:t>
            </a:r>
            <a:r>
              <a:rPr lang="nb-NO" sz="2000" dirty="0"/>
              <a:t>. </a:t>
            </a:r>
          </a:p>
          <a:p>
            <a:pPr marL="0" indent="0">
              <a:buNone/>
            </a:pPr>
            <a:r>
              <a:rPr lang="nb-NO" sz="2000" dirty="0"/>
              <a:t>Vel skriftfarge, og skriv teksten du vil ha, inn i tekstboksen.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Dette kan du også </a:t>
            </a:r>
            <a:r>
              <a:rPr lang="nb-NO" sz="2000" dirty="0" err="1"/>
              <a:t>gjere</a:t>
            </a:r>
            <a:r>
              <a:rPr lang="nb-NO" sz="2000" dirty="0"/>
              <a:t> når du finn </a:t>
            </a:r>
            <a:r>
              <a:rPr lang="nb-NO" sz="2000" dirty="0" err="1"/>
              <a:t>tekstar</a:t>
            </a:r>
            <a:r>
              <a:rPr lang="nb-NO" sz="2000" dirty="0"/>
              <a:t> på bokmål du vil </a:t>
            </a:r>
            <a:r>
              <a:rPr lang="nb-NO" sz="2000" dirty="0" err="1"/>
              <a:t>omsetje</a:t>
            </a:r>
            <a:r>
              <a:rPr lang="nb-NO" sz="2000" dirty="0"/>
              <a:t> til nynorsk for </a:t>
            </a:r>
            <a:r>
              <a:rPr lang="nb-NO" sz="2000" dirty="0" err="1"/>
              <a:t>elevane</a:t>
            </a:r>
            <a:r>
              <a:rPr lang="nb-NO" sz="2000" dirty="0"/>
              <a:t>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2F15F56-E113-BBE0-4003-18C20C4A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9" t="6164" r="66053" b="12500"/>
          <a:stretch/>
        </p:blipFill>
        <p:spPr>
          <a:xfrm>
            <a:off x="6797841" y="203199"/>
            <a:ext cx="3886201" cy="405450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BD53990-B397-C5FE-25A2-9A9539F12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8" t="26973" r="63388" b="31579"/>
          <a:stretch/>
        </p:blipFill>
        <p:spPr>
          <a:xfrm>
            <a:off x="9144001" y="3061563"/>
            <a:ext cx="2803358" cy="36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FB402B-28A0-9FF4-DFDD-BB9DB23F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øvingar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779AAA-3A6C-3BB1-0098-FD216CC58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På </a:t>
            </a:r>
            <a:r>
              <a:rPr lang="nb-NO" dirty="0" err="1"/>
              <a:t>dei</a:t>
            </a:r>
            <a:r>
              <a:rPr lang="nb-NO" dirty="0"/>
              <a:t> neste sidene finn du forslag til </a:t>
            </a:r>
            <a:r>
              <a:rPr lang="nb-NO" dirty="0" err="1"/>
              <a:t>øvingar</a:t>
            </a:r>
            <a:r>
              <a:rPr lang="nb-NO" dirty="0"/>
              <a:t> </a:t>
            </a:r>
            <a:r>
              <a:rPr lang="nb-NO" dirty="0" err="1"/>
              <a:t>elevane</a:t>
            </a:r>
            <a:r>
              <a:rPr lang="nb-NO" dirty="0"/>
              <a:t> kan </a:t>
            </a:r>
            <a:r>
              <a:rPr lang="nb-NO" dirty="0" err="1"/>
              <a:t>gjere</a:t>
            </a:r>
            <a:r>
              <a:rPr lang="nb-NO" dirty="0"/>
              <a:t> til denne forenkla teksten.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øvingane</a:t>
            </a:r>
            <a:r>
              <a:rPr lang="nb-NO" dirty="0"/>
              <a:t> arbeider </a:t>
            </a:r>
            <a:r>
              <a:rPr lang="nb-NO" dirty="0" err="1"/>
              <a:t>elevane</a:t>
            </a:r>
            <a:r>
              <a:rPr lang="nb-NO" dirty="0"/>
              <a:t> med </a:t>
            </a:r>
            <a:r>
              <a:rPr lang="nb-NO" dirty="0" err="1"/>
              <a:t>detaljar</a:t>
            </a:r>
            <a:r>
              <a:rPr lang="nb-NO" dirty="0"/>
              <a:t> i teksten. Dette kan hjelpe </a:t>
            </a:r>
            <a:r>
              <a:rPr lang="nb-NO" dirty="0" err="1"/>
              <a:t>elevane</a:t>
            </a:r>
            <a:r>
              <a:rPr lang="nb-NO" dirty="0"/>
              <a:t> når </a:t>
            </a:r>
            <a:r>
              <a:rPr lang="nb-NO" dirty="0" err="1"/>
              <a:t>dei</a:t>
            </a:r>
            <a:r>
              <a:rPr lang="nb-NO" dirty="0"/>
              <a:t> sjølve skal lese teksten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893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DF7F3C3F-BD8C-5C60-9237-26B8387C6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54397"/>
              </p:ext>
            </p:extLst>
          </p:nvPr>
        </p:nvGraphicFramePr>
        <p:xfrm>
          <a:off x="3316077" y="179840"/>
          <a:ext cx="8269260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10">
                  <a:extLst>
                    <a:ext uri="{9D8B030D-6E8A-4147-A177-3AD203B41FA5}">
                      <a16:colId xmlns:a16="http://schemas.microsoft.com/office/drawing/2014/main" val="2449271646"/>
                    </a:ext>
                  </a:extLst>
                </a:gridCol>
                <a:gridCol w="1378210">
                  <a:extLst>
                    <a:ext uri="{9D8B030D-6E8A-4147-A177-3AD203B41FA5}">
                      <a16:colId xmlns:a16="http://schemas.microsoft.com/office/drawing/2014/main" val="3273403351"/>
                    </a:ext>
                  </a:extLst>
                </a:gridCol>
                <a:gridCol w="1378210">
                  <a:extLst>
                    <a:ext uri="{9D8B030D-6E8A-4147-A177-3AD203B41FA5}">
                      <a16:colId xmlns:a16="http://schemas.microsoft.com/office/drawing/2014/main" val="608962936"/>
                    </a:ext>
                  </a:extLst>
                </a:gridCol>
                <a:gridCol w="1544003">
                  <a:extLst>
                    <a:ext uri="{9D8B030D-6E8A-4147-A177-3AD203B41FA5}">
                      <a16:colId xmlns:a16="http://schemas.microsoft.com/office/drawing/2014/main" val="1258023969"/>
                    </a:ext>
                  </a:extLst>
                </a:gridCol>
                <a:gridCol w="1212417">
                  <a:extLst>
                    <a:ext uri="{9D8B030D-6E8A-4147-A177-3AD203B41FA5}">
                      <a16:colId xmlns:a16="http://schemas.microsoft.com/office/drawing/2014/main" val="2238940721"/>
                    </a:ext>
                  </a:extLst>
                </a:gridCol>
                <a:gridCol w="1378210">
                  <a:extLst>
                    <a:ext uri="{9D8B030D-6E8A-4147-A177-3AD203B41FA5}">
                      <a16:colId xmlns:a16="http://schemas.microsoft.com/office/drawing/2014/main" val="193549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Korte, lydrette 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Ikkje</a:t>
                      </a:r>
                      <a:r>
                        <a:rPr lang="nb-NO" dirty="0"/>
                        <a:t> lydrette 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Dobbel konsonant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Konsonant-samansetning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Diftong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Lange 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29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dersom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halde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dei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tilbake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5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går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lettare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vanskeleg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2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finne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startar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14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drikke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springe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2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1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klede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0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sterke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0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fargar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3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7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1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02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6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0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2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55357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EB81E98E-AF89-98D8-ED2C-3D6DB6132995}"/>
              </a:ext>
            </a:extLst>
          </p:cNvPr>
          <p:cNvSpPr txBox="1"/>
          <p:nvPr/>
        </p:nvSpPr>
        <p:spPr>
          <a:xfrm>
            <a:off x="88134" y="495759"/>
            <a:ext cx="2941504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I denne tabellen finn du alle orda i teksten. </a:t>
            </a:r>
          </a:p>
          <a:p>
            <a:endParaRPr lang="nb-NO" sz="3200" dirty="0"/>
          </a:p>
          <a:p>
            <a:r>
              <a:rPr lang="nb-NO" sz="3200" dirty="0"/>
              <a:t>Eleven </a:t>
            </a:r>
            <a:r>
              <a:rPr lang="nb-NO" sz="3200" dirty="0" err="1"/>
              <a:t>prøveles</a:t>
            </a:r>
            <a:r>
              <a:rPr lang="nb-NO" sz="3200" dirty="0"/>
              <a:t> alle orda. Kva for </a:t>
            </a:r>
            <a:r>
              <a:rPr lang="nb-NO" sz="3200" dirty="0" err="1"/>
              <a:t>nokre</a:t>
            </a:r>
            <a:r>
              <a:rPr lang="nb-NO" sz="3200" dirty="0"/>
              <a:t> ord les eleven lett?</a:t>
            </a:r>
          </a:p>
          <a:p>
            <a:endParaRPr lang="nb-NO" sz="3200" dirty="0"/>
          </a:p>
          <a:p>
            <a:r>
              <a:rPr lang="nb-NO" sz="3200" dirty="0"/>
              <a:t>Vel ut </a:t>
            </a:r>
            <a:r>
              <a:rPr lang="nb-NO" sz="3200" dirty="0" err="1"/>
              <a:t>nokre</a:t>
            </a:r>
            <a:r>
              <a:rPr lang="nb-NO" sz="3200" dirty="0"/>
              <a:t> ord som eleven skal arbeide med.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EF55753-CE64-4F8D-BBA8-D3032006D130}"/>
              </a:ext>
            </a:extLst>
          </p:cNvPr>
          <p:cNvSpPr/>
          <p:nvPr/>
        </p:nvSpPr>
        <p:spPr>
          <a:xfrm>
            <a:off x="6022554" y="1553377"/>
            <a:ext cx="969485" cy="34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8CC6CFA-1830-6075-C2CB-480C64B93363}"/>
              </a:ext>
            </a:extLst>
          </p:cNvPr>
          <p:cNvSpPr/>
          <p:nvPr/>
        </p:nvSpPr>
        <p:spPr>
          <a:xfrm>
            <a:off x="7459887" y="1981200"/>
            <a:ext cx="969485" cy="34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843B909-B1FA-C720-BD3C-BE2F35C48B5A}"/>
              </a:ext>
            </a:extLst>
          </p:cNvPr>
          <p:cNvSpPr/>
          <p:nvPr/>
        </p:nvSpPr>
        <p:spPr>
          <a:xfrm>
            <a:off x="4548280" y="1984309"/>
            <a:ext cx="956632" cy="34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62EA47-C6A6-C893-3CF6-19988C57BAD8}"/>
              </a:ext>
            </a:extLst>
          </p:cNvPr>
          <p:cNvSpPr/>
          <p:nvPr/>
        </p:nvSpPr>
        <p:spPr>
          <a:xfrm>
            <a:off x="6022555" y="1211854"/>
            <a:ext cx="969485" cy="34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53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B1014-359F-EEDA-D58A-27DA5AB4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Lytt ut </a:t>
            </a:r>
            <a:r>
              <a:rPr lang="nb-NO" dirty="0" err="1"/>
              <a:t>lydane</a:t>
            </a:r>
            <a:r>
              <a:rPr lang="nb-NO" dirty="0"/>
              <a:t> i </a:t>
            </a:r>
            <a:r>
              <a:rPr lang="nb-NO" dirty="0" err="1"/>
              <a:t>desse</a:t>
            </a:r>
            <a:r>
              <a:rPr lang="nb-NO" dirty="0"/>
              <a:t> orda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CA749F-B342-4286-0D63-D956FCAA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655" y="2094371"/>
            <a:ext cx="2345675" cy="266925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</a:t>
            </a:r>
          </a:p>
          <a:p>
            <a:pPr marL="0" indent="0">
              <a:buNone/>
            </a:pPr>
            <a:r>
              <a:rPr lang="nb-NO" dirty="0"/>
              <a:t>finne</a:t>
            </a:r>
          </a:p>
          <a:p>
            <a:pPr marL="0" indent="0">
              <a:buNone/>
            </a:pPr>
            <a:r>
              <a:rPr lang="nb-NO" dirty="0"/>
              <a:t>springe</a:t>
            </a:r>
          </a:p>
          <a:p>
            <a:pPr marL="0" indent="0">
              <a:buNone/>
            </a:pPr>
            <a:r>
              <a:rPr lang="nb-NO" dirty="0" err="1"/>
              <a:t>lettare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6639C6C-E124-1601-997C-EEC0945DD0A8}"/>
              </a:ext>
            </a:extLst>
          </p:cNvPr>
          <p:cNvSpPr txBox="1"/>
          <p:nvPr/>
        </p:nvSpPr>
        <p:spPr>
          <a:xfrm>
            <a:off x="4059044" y="1536584"/>
            <a:ext cx="7898422" cy="483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Legg bokstavbrikker på bordet. Plukk gjerne ut </a:t>
            </a:r>
            <a:r>
              <a:rPr lang="nb-NO" sz="2800" dirty="0" err="1"/>
              <a:t>bokstavar</a:t>
            </a:r>
            <a:r>
              <a:rPr lang="nb-NO" sz="2800" dirty="0"/>
              <a:t> på førehand, slik at eleven </a:t>
            </a:r>
            <a:r>
              <a:rPr lang="nb-NO" sz="2800" dirty="0" err="1"/>
              <a:t>ikkje</a:t>
            </a:r>
            <a:r>
              <a:rPr lang="nb-NO" sz="2800" dirty="0"/>
              <a:t> har så mange å </a:t>
            </a:r>
            <a:r>
              <a:rPr lang="nb-NO" sz="2800" dirty="0" err="1"/>
              <a:t>velje</a:t>
            </a:r>
            <a:r>
              <a:rPr lang="nb-NO" sz="2800" dirty="0"/>
              <a:t> mellom.</a:t>
            </a:r>
          </a:p>
          <a:p>
            <a:endParaRPr lang="nb-NO" sz="2800" dirty="0"/>
          </a:p>
          <a:p>
            <a:r>
              <a:rPr lang="nb-NO" sz="2800" dirty="0" err="1"/>
              <a:t>Læraren</a:t>
            </a:r>
            <a:r>
              <a:rPr lang="nb-NO" sz="2800" dirty="0"/>
              <a:t>, </a:t>
            </a:r>
            <a:r>
              <a:rPr lang="nb-NO" sz="2800" dirty="0" err="1"/>
              <a:t>ein</a:t>
            </a:r>
            <a:r>
              <a:rPr lang="nb-NO" sz="2800" dirty="0"/>
              <a:t> assistent eller </a:t>
            </a:r>
            <a:r>
              <a:rPr lang="nb-NO" sz="2800" dirty="0" err="1"/>
              <a:t>ein</a:t>
            </a:r>
            <a:r>
              <a:rPr lang="nb-NO" sz="2800" dirty="0"/>
              <a:t> medelev kan lese ordet for eleven. Eleven </a:t>
            </a:r>
            <a:r>
              <a:rPr lang="nb-NO" sz="2800" dirty="0" err="1"/>
              <a:t>lyttar</a:t>
            </a:r>
            <a:r>
              <a:rPr lang="nb-NO" sz="2800" dirty="0"/>
              <a:t> ut </a:t>
            </a:r>
            <a:r>
              <a:rPr lang="nb-NO" sz="2800" dirty="0" err="1"/>
              <a:t>lydane</a:t>
            </a:r>
            <a:r>
              <a:rPr lang="nb-NO" sz="2800" dirty="0"/>
              <a:t> </a:t>
            </a:r>
            <a:r>
              <a:rPr lang="nb-NO" sz="2800" dirty="0" err="1"/>
              <a:t>medan</a:t>
            </a:r>
            <a:r>
              <a:rPr lang="nb-NO" sz="2800" dirty="0"/>
              <a:t> han </a:t>
            </a:r>
            <a:r>
              <a:rPr lang="nb-NO" sz="2800" dirty="0" err="1"/>
              <a:t>plukkar</a:t>
            </a:r>
            <a:r>
              <a:rPr lang="nb-NO" sz="2800" dirty="0"/>
              <a:t> </a:t>
            </a:r>
            <a:r>
              <a:rPr lang="nb-NO" sz="2800" dirty="0" err="1"/>
              <a:t>bokstavar</a:t>
            </a:r>
            <a:r>
              <a:rPr lang="nb-NO" sz="2800" dirty="0"/>
              <a:t> </a:t>
            </a:r>
            <a:r>
              <a:rPr lang="nb-NO" sz="2800" dirty="0" err="1"/>
              <a:t>frå</a:t>
            </a:r>
            <a:r>
              <a:rPr lang="nb-NO" sz="2800" dirty="0"/>
              <a:t> bordet. </a:t>
            </a:r>
            <a:r>
              <a:rPr lang="nb-NO" sz="2800" dirty="0" err="1"/>
              <a:t>Desse</a:t>
            </a:r>
            <a:r>
              <a:rPr lang="nb-NO" sz="2800" dirty="0"/>
              <a:t> </a:t>
            </a:r>
            <a:r>
              <a:rPr lang="nb-NO" sz="2800" dirty="0" err="1"/>
              <a:t>bokstavane</a:t>
            </a:r>
            <a:r>
              <a:rPr lang="nb-NO" sz="2800" dirty="0"/>
              <a:t> skal eleven bruke i neste </a:t>
            </a:r>
            <a:r>
              <a:rPr lang="nb-NO" sz="2800" dirty="0" err="1"/>
              <a:t>oppgåve</a:t>
            </a:r>
            <a:r>
              <a:rPr lang="nb-NO" sz="2800" dirty="0"/>
              <a:t>. </a:t>
            </a:r>
          </a:p>
          <a:p>
            <a:endParaRPr lang="nb-NO" sz="2800" dirty="0"/>
          </a:p>
          <a:p>
            <a:r>
              <a:rPr lang="nb-NO" sz="2800" dirty="0"/>
              <a:t>Sjekk at eleven har fått med seg </a:t>
            </a:r>
            <a:r>
              <a:rPr lang="nb-NO" sz="2800" dirty="0" err="1"/>
              <a:t>dei</a:t>
            </a:r>
            <a:r>
              <a:rPr lang="nb-NO" sz="2800" dirty="0"/>
              <a:t> rette </a:t>
            </a:r>
            <a:r>
              <a:rPr lang="nb-NO" sz="2800" dirty="0" err="1"/>
              <a:t>bokstavane</a:t>
            </a:r>
            <a:r>
              <a:rPr lang="nb-NO" sz="2800" dirty="0"/>
              <a:t> til neste </a:t>
            </a:r>
            <a:r>
              <a:rPr lang="nb-NO" sz="2800" dirty="0" err="1"/>
              <a:t>oppgåve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0968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22C4A-20BF-7E4F-CD0B-816886A3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Brikkestaving. </a:t>
            </a:r>
            <a:br>
              <a:rPr lang="nb-NO" dirty="0"/>
            </a:br>
            <a:r>
              <a:rPr lang="nb-NO" dirty="0" err="1"/>
              <a:t>Læraren</a:t>
            </a:r>
            <a:r>
              <a:rPr lang="nb-NO" dirty="0"/>
              <a:t>/assistent eller medelev les.</a:t>
            </a:r>
            <a:br>
              <a:rPr lang="nb-NO" dirty="0"/>
            </a:br>
            <a:r>
              <a:rPr lang="nb-NO" dirty="0"/>
              <a:t>Eleven legg orda.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307812-F335-672E-32BF-E08AE383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44817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lettare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det</a:t>
            </a:r>
          </a:p>
          <a:p>
            <a:pPr marL="0" indent="0">
              <a:buNone/>
            </a:pPr>
            <a:r>
              <a:rPr lang="nb-NO" dirty="0"/>
              <a:t>finne</a:t>
            </a:r>
          </a:p>
          <a:p>
            <a:pPr marL="0" indent="0">
              <a:buNone/>
            </a:pPr>
            <a:r>
              <a:rPr lang="nb-NO" dirty="0"/>
              <a:t>springe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88BCD31-D135-478F-5C91-009A9D1377D0}"/>
              </a:ext>
            </a:extLst>
          </p:cNvPr>
          <p:cNvSpPr/>
          <p:nvPr/>
        </p:nvSpPr>
        <p:spPr>
          <a:xfrm>
            <a:off x="4757909" y="2051940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F9BF85F-D1AA-B814-3CCE-D72EF262CF8D}"/>
              </a:ext>
            </a:extLst>
          </p:cNvPr>
          <p:cNvSpPr/>
          <p:nvPr/>
        </p:nvSpPr>
        <p:spPr>
          <a:xfrm>
            <a:off x="5596761" y="1885656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FA424A-0704-3246-7082-AA447BB5FBE9}"/>
              </a:ext>
            </a:extLst>
          </p:cNvPr>
          <p:cNvSpPr/>
          <p:nvPr/>
        </p:nvSpPr>
        <p:spPr>
          <a:xfrm>
            <a:off x="4583017" y="2946842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5D9EAF-959A-D22F-931D-A2F1E486B870}"/>
              </a:ext>
            </a:extLst>
          </p:cNvPr>
          <p:cNvSpPr/>
          <p:nvPr/>
        </p:nvSpPr>
        <p:spPr>
          <a:xfrm>
            <a:off x="5431508" y="3192684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DF87982-C4CE-3027-5BBB-A70F4A573B2F}"/>
              </a:ext>
            </a:extLst>
          </p:cNvPr>
          <p:cNvSpPr/>
          <p:nvPr/>
        </p:nvSpPr>
        <p:spPr>
          <a:xfrm>
            <a:off x="6241971" y="2721286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CA09FC-CDC2-DCB3-E86E-EAFE4F65EA3A}"/>
              </a:ext>
            </a:extLst>
          </p:cNvPr>
          <p:cNvSpPr/>
          <p:nvPr/>
        </p:nvSpPr>
        <p:spPr>
          <a:xfrm>
            <a:off x="6654189" y="4764859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FE90EB9-2D20-84B5-063A-94B68D2843C0}"/>
              </a:ext>
            </a:extLst>
          </p:cNvPr>
          <p:cNvSpPr/>
          <p:nvPr/>
        </p:nvSpPr>
        <p:spPr>
          <a:xfrm>
            <a:off x="7127454" y="5370852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D20D076-F9E5-B449-F213-4B1D8DE359D4}"/>
              </a:ext>
            </a:extLst>
          </p:cNvPr>
          <p:cNvSpPr/>
          <p:nvPr/>
        </p:nvSpPr>
        <p:spPr>
          <a:xfrm>
            <a:off x="6654189" y="6013370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3F3AAA6-0D74-DABB-AD23-4448839EB648}"/>
              </a:ext>
            </a:extLst>
          </p:cNvPr>
          <p:cNvSpPr/>
          <p:nvPr/>
        </p:nvSpPr>
        <p:spPr>
          <a:xfrm>
            <a:off x="5993176" y="5332763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6137DDD-E2EA-519D-F126-559C6C1C7AD0}"/>
              </a:ext>
            </a:extLst>
          </p:cNvPr>
          <p:cNvSpPr/>
          <p:nvPr/>
        </p:nvSpPr>
        <p:spPr>
          <a:xfrm>
            <a:off x="5301867" y="5053585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E24C7E9-266C-FA16-8E75-533EAF3726FA}"/>
              </a:ext>
            </a:extLst>
          </p:cNvPr>
          <p:cNvSpPr/>
          <p:nvPr/>
        </p:nvSpPr>
        <p:spPr>
          <a:xfrm>
            <a:off x="5837103" y="6013371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4228301-6375-C340-4893-5973DE849E0D}"/>
              </a:ext>
            </a:extLst>
          </p:cNvPr>
          <p:cNvSpPr/>
          <p:nvPr/>
        </p:nvSpPr>
        <p:spPr>
          <a:xfrm>
            <a:off x="5012675" y="6013372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0776B74-0857-8225-5AC9-3319F3359DC6}"/>
              </a:ext>
            </a:extLst>
          </p:cNvPr>
          <p:cNvSpPr/>
          <p:nvPr/>
        </p:nvSpPr>
        <p:spPr>
          <a:xfrm>
            <a:off x="10051055" y="5326720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DA5C60A-C475-4F05-427D-15B287015049}"/>
              </a:ext>
            </a:extLst>
          </p:cNvPr>
          <p:cNvSpPr/>
          <p:nvPr/>
        </p:nvSpPr>
        <p:spPr>
          <a:xfrm>
            <a:off x="9805012" y="6211944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53F70BF-8128-0CCE-2877-681F8D9E7590}"/>
              </a:ext>
            </a:extLst>
          </p:cNvPr>
          <p:cNvSpPr/>
          <p:nvPr/>
        </p:nvSpPr>
        <p:spPr>
          <a:xfrm>
            <a:off x="10771742" y="6013373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6A71F8F-0835-D7FD-AEC1-90CA3DDAE5C1}"/>
              </a:ext>
            </a:extLst>
          </p:cNvPr>
          <p:cNvSpPr/>
          <p:nvPr/>
        </p:nvSpPr>
        <p:spPr>
          <a:xfrm>
            <a:off x="10365036" y="3343218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26FB63-62D2-EC27-EBBE-38356C41A612}"/>
              </a:ext>
            </a:extLst>
          </p:cNvPr>
          <p:cNvSpPr/>
          <p:nvPr/>
        </p:nvSpPr>
        <p:spPr>
          <a:xfrm>
            <a:off x="9403814" y="2252949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E51F621-4628-8A7B-D406-F89E79B39089}"/>
              </a:ext>
            </a:extLst>
          </p:cNvPr>
          <p:cNvSpPr/>
          <p:nvPr/>
        </p:nvSpPr>
        <p:spPr>
          <a:xfrm>
            <a:off x="11382260" y="3084723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6ACE565-3E82-CCBC-29C2-972D9F58CCBF}"/>
              </a:ext>
            </a:extLst>
          </p:cNvPr>
          <p:cNvSpPr/>
          <p:nvPr/>
        </p:nvSpPr>
        <p:spPr>
          <a:xfrm>
            <a:off x="10051055" y="2710149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29F3D0E-3C0F-0041-2EFA-E0825E42A402}"/>
              </a:ext>
            </a:extLst>
          </p:cNvPr>
          <p:cNvSpPr/>
          <p:nvPr/>
        </p:nvSpPr>
        <p:spPr>
          <a:xfrm>
            <a:off x="10771742" y="2529088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5D75142-76FE-57B2-89B0-A2B09A7BD312}"/>
              </a:ext>
            </a:extLst>
          </p:cNvPr>
          <p:cNvSpPr/>
          <p:nvPr/>
        </p:nvSpPr>
        <p:spPr>
          <a:xfrm>
            <a:off x="10051055" y="1891027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B9E93DB-7542-562A-82F3-4C2B8D3B5CFE}"/>
              </a:ext>
            </a:extLst>
          </p:cNvPr>
          <p:cNvSpPr/>
          <p:nvPr/>
        </p:nvSpPr>
        <p:spPr>
          <a:xfrm>
            <a:off x="11382260" y="1995888"/>
            <a:ext cx="605928" cy="561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2183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B651F-B7AA-4CF4-A013-32F19B98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365125"/>
            <a:ext cx="11993696" cy="1325563"/>
          </a:xfrm>
        </p:spPr>
        <p:txBody>
          <a:bodyPr/>
          <a:lstStyle/>
          <a:p>
            <a:r>
              <a:rPr lang="nb-NO" dirty="0" err="1"/>
              <a:t>Silhuettar</a:t>
            </a:r>
            <a:r>
              <a:rPr lang="nb-NO" dirty="0"/>
              <a:t>. Skriv orda inn i </a:t>
            </a:r>
            <a:r>
              <a:rPr lang="nb-NO" dirty="0" err="1"/>
              <a:t>silhuettane</a:t>
            </a:r>
            <a:br>
              <a:rPr lang="nb-NO" dirty="0"/>
            </a:br>
            <a:r>
              <a:rPr lang="nb-NO" sz="3200" dirty="0"/>
              <a:t>(lag </a:t>
            </a:r>
            <a:r>
              <a:rPr lang="nb-NO" sz="3200" dirty="0" err="1"/>
              <a:t>arbeidsark</a:t>
            </a:r>
            <a:r>
              <a:rPr lang="nb-NO" sz="3200" dirty="0"/>
              <a:t> </a:t>
            </a:r>
            <a:r>
              <a:rPr lang="nb-NO" sz="3200" dirty="0" err="1"/>
              <a:t>sjølv</a:t>
            </a:r>
            <a:r>
              <a:rPr lang="nb-NO" sz="3200" dirty="0"/>
              <a:t>: www.atozteacherstuff.com)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A8557F0-F186-95B9-91DB-D82D7BC1974E}"/>
              </a:ext>
            </a:extLst>
          </p:cNvPr>
          <p:cNvSpPr txBox="1"/>
          <p:nvPr/>
        </p:nvSpPr>
        <p:spPr>
          <a:xfrm>
            <a:off x="11165971" y="3623864"/>
            <a:ext cx="573964" cy="207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D20272B-79EA-76EC-07AB-5E1ED927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5" y="1725914"/>
            <a:ext cx="11174730" cy="42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C239E-0196-39B4-E177-8B858787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Vokalar</a:t>
            </a:r>
            <a:r>
              <a:rPr lang="nb-NO" dirty="0"/>
              <a:t> og </a:t>
            </a:r>
            <a:r>
              <a:rPr lang="nb-NO" dirty="0" err="1"/>
              <a:t>stavingar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18E5C2-A6F9-7BD9-FF9D-FA81BF93BA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Finn </a:t>
            </a:r>
            <a:r>
              <a:rPr lang="nb-NO" dirty="0" err="1"/>
              <a:t>vokalane</a:t>
            </a:r>
            <a:r>
              <a:rPr lang="nb-NO" dirty="0"/>
              <a:t> i </a:t>
            </a:r>
            <a:r>
              <a:rPr lang="nb-NO" dirty="0" err="1"/>
              <a:t>desse</a:t>
            </a:r>
            <a:r>
              <a:rPr lang="nb-NO" dirty="0"/>
              <a:t> orda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Klapp </a:t>
            </a:r>
            <a:r>
              <a:rPr lang="nb-NO" dirty="0" err="1"/>
              <a:t>stavingane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Sei orda høgt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38CA76-0429-05FA-86FF-BB8873D66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57781" y="853175"/>
            <a:ext cx="3676880" cy="5151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err="1"/>
              <a:t>halde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/>
              <a:t>mange </a:t>
            </a:r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 err="1"/>
              <a:t>startar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 err="1"/>
              <a:t>vanskeleg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7270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A22751-F0C1-35A8-28A4-FCB0943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/>
              <a:t>Skrivestøtte, </a:t>
            </a:r>
            <a:r>
              <a:rPr lang="nb-NO" dirty="0" err="1"/>
              <a:t>bokstavhus</a:t>
            </a:r>
            <a:r>
              <a:rPr lang="nb-NO" dirty="0"/>
              <a:t> </a:t>
            </a:r>
            <a:br>
              <a:rPr lang="nb-NO" dirty="0"/>
            </a:br>
            <a:r>
              <a:rPr lang="nb-NO" sz="4400" dirty="0"/>
              <a:t>(lag </a:t>
            </a:r>
            <a:r>
              <a:rPr lang="nb-NO" sz="4400" dirty="0" err="1"/>
              <a:t>sjølv</a:t>
            </a:r>
            <a:r>
              <a:rPr lang="nb-NO" sz="4400" dirty="0"/>
              <a:t>: www.atozteacherstuff.com)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894279A-B49D-AFBC-6282-E81A02CB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16" y="1944212"/>
            <a:ext cx="6145225" cy="49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3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hlinkClick r:id="rId2"/>
            <a:extLst>
              <a:ext uri="{FF2B5EF4-FFF2-40B4-BE49-F238E27FC236}">
                <a16:creationId xmlns:a16="http://schemas.microsoft.com/office/drawing/2014/main" id="{0B89C42E-FC4D-193D-86BF-982F471A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52" y="51916"/>
            <a:ext cx="7306695" cy="675416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A782410-CD56-4B5F-7E22-E1F1F67BA230}"/>
              </a:ext>
            </a:extLst>
          </p:cNvPr>
          <p:cNvSpPr txBox="1"/>
          <p:nvPr/>
        </p:nvSpPr>
        <p:spPr>
          <a:xfrm>
            <a:off x="704088" y="1335024"/>
            <a:ext cx="244144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Spør barna om </a:t>
            </a:r>
            <a:r>
              <a:rPr lang="nb-NO" dirty="0" err="1"/>
              <a:t>dei</a:t>
            </a:r>
            <a:r>
              <a:rPr lang="nb-NO" dirty="0"/>
              <a:t> har </a:t>
            </a:r>
            <a:r>
              <a:rPr lang="nb-NO" dirty="0" err="1"/>
              <a:t>høyrt</a:t>
            </a:r>
            <a:r>
              <a:rPr lang="nb-NO" dirty="0"/>
              <a:t> om denne </a:t>
            </a:r>
            <a:r>
              <a:rPr lang="nb-NO" dirty="0" err="1"/>
              <a:t>nyheita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Les teksten </a:t>
            </a:r>
            <a:r>
              <a:rPr lang="nb-NO" dirty="0" err="1"/>
              <a:t>frå</a:t>
            </a:r>
            <a:r>
              <a:rPr lang="nb-NO" dirty="0"/>
              <a:t> Framtida junior </a:t>
            </a:r>
            <a:r>
              <a:rPr lang="nb-NO" dirty="0" err="1"/>
              <a:t>saman</a:t>
            </a:r>
            <a:r>
              <a:rPr lang="nb-NO" dirty="0"/>
              <a:t> ved å klikke på </a:t>
            </a:r>
            <a:r>
              <a:rPr lang="nb-NO" dirty="0" err="1"/>
              <a:t>biletet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1259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6F8007-ED51-8418-1774-30D08176C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429" y="63"/>
            <a:ext cx="5341023" cy="685787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F9AFE6C-9E9A-214E-5603-AFB1FFBDA582}"/>
              </a:ext>
            </a:extLst>
          </p:cNvPr>
          <p:cNvSpPr txBox="1"/>
          <p:nvPr/>
        </p:nvSpPr>
        <p:spPr>
          <a:xfrm>
            <a:off x="6969512" y="1142089"/>
            <a:ext cx="4508614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teksten er litt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 dirty="0" err="1"/>
              <a:t>utfordrande</a:t>
            </a:r>
            <a:r>
              <a:rPr lang="nb-NO" dirty="0"/>
              <a:t>. Han kan passe for </a:t>
            </a:r>
            <a:r>
              <a:rPr lang="nb-NO" dirty="0" err="1"/>
              <a:t>elevar</a:t>
            </a:r>
            <a:r>
              <a:rPr lang="nb-NO" dirty="0"/>
              <a:t> som er på veg mot sikker avkoding. </a:t>
            </a:r>
          </a:p>
          <a:p>
            <a:endParaRPr lang="nb-NO" dirty="0"/>
          </a:p>
          <a:p>
            <a:r>
              <a:rPr lang="nb-NO" dirty="0"/>
              <a:t>Når </a:t>
            </a:r>
            <a:r>
              <a:rPr lang="nb-NO" dirty="0" err="1"/>
              <a:t>elevane</a:t>
            </a:r>
            <a:r>
              <a:rPr lang="nb-NO" dirty="0"/>
              <a:t> arbeider med </a:t>
            </a:r>
            <a:r>
              <a:rPr lang="nb-NO" dirty="0" err="1"/>
              <a:t>detaljar</a:t>
            </a:r>
            <a:r>
              <a:rPr lang="nb-NO" dirty="0"/>
              <a:t> i teksten, arbeider </a:t>
            </a:r>
            <a:r>
              <a:rPr lang="nb-NO" dirty="0" err="1"/>
              <a:t>dei</a:t>
            </a:r>
            <a:r>
              <a:rPr lang="nb-NO" dirty="0"/>
              <a:t> både med større omfang og med litt </a:t>
            </a:r>
            <a:r>
              <a:rPr lang="nb-NO" dirty="0" err="1"/>
              <a:t>meir</a:t>
            </a:r>
            <a:r>
              <a:rPr lang="nb-NO" dirty="0"/>
              <a:t> avanserte </a:t>
            </a:r>
            <a:r>
              <a:rPr lang="nb-NO" dirty="0" err="1"/>
              <a:t>oppgåver</a:t>
            </a:r>
            <a:r>
              <a:rPr lang="nb-NO" dirty="0"/>
              <a:t> enn </a:t>
            </a:r>
            <a:r>
              <a:rPr lang="nb-NO" dirty="0" err="1"/>
              <a:t>ein</a:t>
            </a:r>
            <a:r>
              <a:rPr lang="nb-NO" dirty="0"/>
              <a:t> gjorde til den </a:t>
            </a:r>
            <a:r>
              <a:rPr lang="nb-NO" dirty="0" err="1"/>
              <a:t>førre</a:t>
            </a:r>
            <a:r>
              <a:rPr lang="nb-NO" dirty="0"/>
              <a:t> teksten.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78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ACF21C-8697-D2F9-E0A2-57015E09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Silhuettar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96A8B1B-4A32-9608-6094-A725CD31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367"/>
            <a:ext cx="12192000" cy="45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C733AEF-A302-55FD-1195-BC08BE76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03153"/>
              </p:ext>
            </p:extLst>
          </p:nvPr>
        </p:nvGraphicFramePr>
        <p:xfrm>
          <a:off x="838200" y="3188368"/>
          <a:ext cx="10880558" cy="330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66">
                  <a:extLst>
                    <a:ext uri="{9D8B030D-6E8A-4147-A177-3AD203B41FA5}">
                      <a16:colId xmlns:a16="http://schemas.microsoft.com/office/drawing/2014/main" val="228971411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51062298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029463155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726402031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4033021320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1359153407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336714994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9920135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150274732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29352552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195620337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446332831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245091284"/>
                    </a:ext>
                  </a:extLst>
                </a:gridCol>
              </a:tblGrid>
              <a:tr h="91169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892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0251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4664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807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95881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1140"/>
                  </a:ext>
                </a:extLst>
              </a:tr>
            </a:tbl>
          </a:graphicData>
        </a:graphic>
      </p:graphicFrame>
      <p:graphicFrame>
        <p:nvGraphicFramePr>
          <p:cNvPr id="5" name="Tabell 3">
            <a:extLst>
              <a:ext uri="{FF2B5EF4-FFF2-40B4-BE49-F238E27FC236}">
                <a16:creationId xmlns:a16="http://schemas.microsoft.com/office/drawing/2014/main" id="{5FC1C3B9-99AB-BE59-18AE-DA3FA931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58010"/>
              </p:ext>
            </p:extLst>
          </p:nvPr>
        </p:nvGraphicFramePr>
        <p:xfrm>
          <a:off x="6860984" y="168442"/>
          <a:ext cx="4492816" cy="26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96">
                  <a:extLst>
                    <a:ext uri="{9D8B030D-6E8A-4147-A177-3AD203B41FA5}">
                      <a16:colId xmlns:a16="http://schemas.microsoft.com/office/drawing/2014/main" val="1440005942"/>
                    </a:ext>
                  </a:extLst>
                </a:gridCol>
                <a:gridCol w="779220">
                  <a:extLst>
                    <a:ext uri="{9D8B030D-6E8A-4147-A177-3AD203B41FA5}">
                      <a16:colId xmlns:a16="http://schemas.microsoft.com/office/drawing/2014/main" val="2986492998"/>
                    </a:ext>
                  </a:extLst>
                </a:gridCol>
              </a:tblGrid>
              <a:tr h="437122">
                <a:tc gridSpan="2">
                  <a:txBody>
                    <a:bodyPr/>
                    <a:lstStyle/>
                    <a:p>
                      <a:r>
                        <a:rPr lang="nb-NO" dirty="0" err="1"/>
                        <a:t>Passar</a:t>
                      </a:r>
                      <a:r>
                        <a:rPr lang="nb-NO" dirty="0"/>
                        <a:t> orda i gitteret?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5955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vill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8352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springe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700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menneska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47570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 err="1"/>
                        <a:t>lettare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20261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 err="1"/>
                        <a:t>leitar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99667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E42643CA-35DF-B8E5-3B29-344E527F73E9}"/>
              </a:ext>
            </a:extLst>
          </p:cNvPr>
          <p:cNvSpPr txBox="1"/>
          <p:nvPr/>
        </p:nvSpPr>
        <p:spPr>
          <a:xfrm>
            <a:off x="180473" y="285078"/>
            <a:ext cx="6319563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 denne </a:t>
            </a:r>
            <a:r>
              <a:rPr lang="nb-NO" dirty="0" err="1"/>
              <a:t>oppgåva</a:t>
            </a:r>
            <a:r>
              <a:rPr lang="nb-NO" dirty="0"/>
              <a:t> skal </a:t>
            </a:r>
            <a:r>
              <a:rPr lang="nb-NO" dirty="0" err="1"/>
              <a:t>elevane</a:t>
            </a:r>
            <a:r>
              <a:rPr lang="nb-NO" dirty="0"/>
              <a:t> lytte ut </a:t>
            </a:r>
            <a:r>
              <a:rPr lang="nb-NO" dirty="0" err="1"/>
              <a:t>konsonantar</a:t>
            </a:r>
            <a:r>
              <a:rPr lang="nb-NO" dirty="0"/>
              <a:t> og </a:t>
            </a:r>
            <a:r>
              <a:rPr lang="nb-NO" dirty="0" err="1"/>
              <a:t>vokalar</a:t>
            </a:r>
            <a:r>
              <a:rPr lang="nb-NO" dirty="0"/>
              <a:t> i orda og skrive </a:t>
            </a:r>
            <a:r>
              <a:rPr lang="nb-NO" dirty="0" err="1"/>
              <a:t>dei</a:t>
            </a:r>
            <a:r>
              <a:rPr lang="nb-NO" dirty="0"/>
              <a:t> inn i gitteret (Jørgen Frost).</a:t>
            </a:r>
          </a:p>
          <a:p>
            <a:endParaRPr lang="nb-NO" dirty="0"/>
          </a:p>
          <a:p>
            <a:r>
              <a:rPr lang="nb-NO" dirty="0"/>
              <a:t>Det er nok med enkle gitter med </a:t>
            </a:r>
            <a:r>
              <a:rPr lang="nb-NO" dirty="0" err="1"/>
              <a:t>berre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vokal for </a:t>
            </a:r>
            <a:r>
              <a:rPr lang="nb-NO" dirty="0" err="1"/>
              <a:t>elevane</a:t>
            </a:r>
            <a:r>
              <a:rPr lang="nb-NO" dirty="0"/>
              <a:t> i starten. I starten bør også alle orda passe.</a:t>
            </a:r>
          </a:p>
          <a:p>
            <a:endParaRPr lang="nb-NO" dirty="0"/>
          </a:p>
          <a:p>
            <a:r>
              <a:rPr lang="nb-NO" dirty="0"/>
              <a:t>Poenget er at </a:t>
            </a:r>
            <a:r>
              <a:rPr lang="nb-NO" dirty="0" err="1"/>
              <a:t>elevane</a:t>
            </a:r>
            <a:r>
              <a:rPr lang="nb-NO" dirty="0"/>
              <a:t> skal lese orda nøyaktig </a:t>
            </a:r>
            <a:r>
              <a:rPr lang="nb-NO" dirty="0" err="1"/>
              <a:t>utan</a:t>
            </a:r>
            <a:r>
              <a:rPr lang="nb-NO" dirty="0"/>
              <a:t> å gjette på ordet. Det viktige er </a:t>
            </a:r>
            <a:r>
              <a:rPr lang="nb-NO" dirty="0" err="1"/>
              <a:t>ikkje</a:t>
            </a:r>
            <a:r>
              <a:rPr lang="nb-NO" dirty="0"/>
              <a:t> at orda </a:t>
            </a:r>
            <a:r>
              <a:rPr lang="nb-NO" dirty="0" err="1"/>
              <a:t>passar</a:t>
            </a:r>
            <a:r>
              <a:rPr lang="nb-NO" dirty="0"/>
              <a:t>, men at </a:t>
            </a:r>
            <a:r>
              <a:rPr lang="nb-NO" dirty="0" err="1"/>
              <a:t>elevane</a:t>
            </a:r>
            <a:r>
              <a:rPr lang="nb-NO" dirty="0"/>
              <a:t> i prosessen les orda nøyaktig og arbeider godt med </a:t>
            </a:r>
            <a:r>
              <a:rPr lang="nb-NO" dirty="0" err="1"/>
              <a:t>dei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280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231285-AEF5-08F8-2226-4BADD66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Gitter (</a:t>
            </a:r>
            <a:r>
              <a:rPr lang="nb-NO" dirty="0" err="1"/>
              <a:t>enklare</a:t>
            </a:r>
            <a:r>
              <a:rPr lang="nb-NO" dirty="0"/>
              <a:t> med døme)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C733AEF-A302-55FD-1195-BC08BE76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80694"/>
              </p:ext>
            </p:extLst>
          </p:nvPr>
        </p:nvGraphicFramePr>
        <p:xfrm>
          <a:off x="838200" y="3188368"/>
          <a:ext cx="5858762" cy="330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66">
                  <a:extLst>
                    <a:ext uri="{9D8B030D-6E8A-4147-A177-3AD203B41FA5}">
                      <a16:colId xmlns:a16="http://schemas.microsoft.com/office/drawing/2014/main" val="228971411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726402031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4033021320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1359153407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336714994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9920135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150274732"/>
                    </a:ext>
                  </a:extLst>
                </a:gridCol>
              </a:tblGrid>
              <a:tr h="91169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892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0251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4664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807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95881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1140"/>
                  </a:ext>
                </a:extLst>
              </a:tr>
            </a:tbl>
          </a:graphicData>
        </a:graphic>
      </p:graphicFrame>
      <p:graphicFrame>
        <p:nvGraphicFramePr>
          <p:cNvPr id="5" name="Tabell 3">
            <a:extLst>
              <a:ext uri="{FF2B5EF4-FFF2-40B4-BE49-F238E27FC236}">
                <a16:creationId xmlns:a16="http://schemas.microsoft.com/office/drawing/2014/main" id="{5FC1C3B9-99AB-BE59-18AE-DA3FA931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24245"/>
              </p:ext>
            </p:extLst>
          </p:nvPr>
        </p:nvGraphicFramePr>
        <p:xfrm>
          <a:off x="7282089" y="806268"/>
          <a:ext cx="3713596" cy="26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96">
                  <a:extLst>
                    <a:ext uri="{9D8B030D-6E8A-4147-A177-3AD203B41FA5}">
                      <a16:colId xmlns:a16="http://schemas.microsoft.com/office/drawing/2014/main" val="1440005942"/>
                    </a:ext>
                  </a:extLst>
                </a:gridCol>
              </a:tblGrid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Plasser orda i gitteret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5955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går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8352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vill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700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47570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lurt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20261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finn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6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231285-AEF5-08F8-2226-4BADD66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Gitter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C733AEF-A302-55FD-1195-BC08BE76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9614"/>
              </p:ext>
            </p:extLst>
          </p:nvPr>
        </p:nvGraphicFramePr>
        <p:xfrm>
          <a:off x="838200" y="3188368"/>
          <a:ext cx="10880558" cy="330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66">
                  <a:extLst>
                    <a:ext uri="{9D8B030D-6E8A-4147-A177-3AD203B41FA5}">
                      <a16:colId xmlns:a16="http://schemas.microsoft.com/office/drawing/2014/main" val="228971411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51062298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029463155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726402031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4033021320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1359153407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336714994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9920135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150274732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29352552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195620337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446332831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245091284"/>
                    </a:ext>
                  </a:extLst>
                </a:gridCol>
              </a:tblGrid>
              <a:tr h="91169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892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0251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4664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807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95881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1140"/>
                  </a:ext>
                </a:extLst>
              </a:tr>
            </a:tbl>
          </a:graphicData>
        </a:graphic>
      </p:graphicFrame>
      <p:graphicFrame>
        <p:nvGraphicFramePr>
          <p:cNvPr id="5" name="Tabell 3">
            <a:extLst>
              <a:ext uri="{FF2B5EF4-FFF2-40B4-BE49-F238E27FC236}">
                <a16:creationId xmlns:a16="http://schemas.microsoft.com/office/drawing/2014/main" id="{5FC1C3B9-99AB-BE59-18AE-DA3FA931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86213"/>
              </p:ext>
            </p:extLst>
          </p:nvPr>
        </p:nvGraphicFramePr>
        <p:xfrm>
          <a:off x="6860984" y="168442"/>
          <a:ext cx="4492816" cy="26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96">
                  <a:extLst>
                    <a:ext uri="{9D8B030D-6E8A-4147-A177-3AD203B41FA5}">
                      <a16:colId xmlns:a16="http://schemas.microsoft.com/office/drawing/2014/main" val="1440005942"/>
                    </a:ext>
                  </a:extLst>
                </a:gridCol>
                <a:gridCol w="779220">
                  <a:extLst>
                    <a:ext uri="{9D8B030D-6E8A-4147-A177-3AD203B41FA5}">
                      <a16:colId xmlns:a16="http://schemas.microsoft.com/office/drawing/2014/main" val="2986492998"/>
                    </a:ext>
                  </a:extLst>
                </a:gridCol>
              </a:tblGrid>
              <a:tr h="437122">
                <a:tc gridSpan="2">
                  <a:txBody>
                    <a:bodyPr/>
                    <a:lstStyle/>
                    <a:p>
                      <a:r>
                        <a:rPr lang="nb-NO" dirty="0" err="1"/>
                        <a:t>Passar</a:t>
                      </a:r>
                      <a:r>
                        <a:rPr lang="nb-NO" dirty="0"/>
                        <a:t> orda i gitteret?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5955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8352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700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47570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20261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7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231285-AEF5-08F8-2226-4BADD66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Gitter (</a:t>
            </a:r>
            <a:r>
              <a:rPr lang="nb-NO" dirty="0" err="1"/>
              <a:t>enklare</a:t>
            </a:r>
            <a:r>
              <a:rPr lang="nb-NO" dirty="0"/>
              <a:t>)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C733AEF-A302-55FD-1195-BC08BE76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99901"/>
              </p:ext>
            </p:extLst>
          </p:nvPr>
        </p:nvGraphicFramePr>
        <p:xfrm>
          <a:off x="838200" y="3188368"/>
          <a:ext cx="5858762" cy="330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966">
                  <a:extLst>
                    <a:ext uri="{9D8B030D-6E8A-4147-A177-3AD203B41FA5}">
                      <a16:colId xmlns:a16="http://schemas.microsoft.com/office/drawing/2014/main" val="228971411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726402031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4033021320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1359153407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3336714994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99201353"/>
                    </a:ext>
                  </a:extLst>
                </a:gridCol>
                <a:gridCol w="836966">
                  <a:extLst>
                    <a:ext uri="{9D8B030D-6E8A-4147-A177-3AD203B41FA5}">
                      <a16:colId xmlns:a16="http://schemas.microsoft.com/office/drawing/2014/main" val="2150274732"/>
                    </a:ext>
                  </a:extLst>
                </a:gridCol>
              </a:tblGrid>
              <a:tr h="91169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892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02512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4664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8074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95881"/>
                  </a:ext>
                </a:extLst>
              </a:tr>
              <a:tr h="478562"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1140"/>
                  </a:ext>
                </a:extLst>
              </a:tr>
            </a:tbl>
          </a:graphicData>
        </a:graphic>
      </p:graphicFrame>
      <p:graphicFrame>
        <p:nvGraphicFramePr>
          <p:cNvPr id="5" name="Tabell 3">
            <a:extLst>
              <a:ext uri="{FF2B5EF4-FFF2-40B4-BE49-F238E27FC236}">
                <a16:creationId xmlns:a16="http://schemas.microsoft.com/office/drawing/2014/main" id="{5FC1C3B9-99AB-BE59-18AE-DA3FA931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0528"/>
              </p:ext>
            </p:extLst>
          </p:nvPr>
        </p:nvGraphicFramePr>
        <p:xfrm>
          <a:off x="7282089" y="806268"/>
          <a:ext cx="3713596" cy="26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596">
                  <a:extLst>
                    <a:ext uri="{9D8B030D-6E8A-4147-A177-3AD203B41FA5}">
                      <a16:colId xmlns:a16="http://schemas.microsoft.com/office/drawing/2014/main" val="1440005942"/>
                    </a:ext>
                  </a:extLst>
                </a:gridCol>
              </a:tblGrid>
              <a:tr h="437122">
                <a:tc>
                  <a:txBody>
                    <a:bodyPr/>
                    <a:lstStyle/>
                    <a:p>
                      <a:r>
                        <a:rPr lang="nb-NO" dirty="0"/>
                        <a:t>Plasser orda i gitteret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5955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8352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7006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47570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20261"/>
                  </a:ext>
                </a:extLst>
              </a:tr>
              <a:tr h="4371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259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E13FDC-66AD-76C4-9651-0D0D9997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orda opp i </a:t>
            </a:r>
            <a:r>
              <a:rPr lang="nb-NO" dirty="0" err="1"/>
              <a:t>stavingar</a:t>
            </a:r>
            <a:r>
              <a:rPr lang="nb-NO" dirty="0"/>
              <a:t> (</a:t>
            </a:r>
            <a:r>
              <a:rPr lang="nb-NO" dirty="0" err="1"/>
              <a:t>reglar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125753-FCF7-6173-6AB9-76781C48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1) 	Finn </a:t>
            </a:r>
            <a:r>
              <a:rPr lang="nb-NO" dirty="0" err="1"/>
              <a:t>vokalane</a:t>
            </a:r>
            <a:r>
              <a:rPr lang="nb-NO" dirty="0"/>
              <a:t> eller </a:t>
            </a:r>
            <a:r>
              <a:rPr lang="nb-NO" dirty="0" err="1"/>
              <a:t>diftongane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2) 	Når det er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konstonant</a:t>
            </a:r>
            <a:r>
              <a:rPr lang="nb-NO" dirty="0"/>
              <a:t> mellom to </a:t>
            </a:r>
            <a:r>
              <a:rPr lang="nb-NO" dirty="0" err="1"/>
              <a:t>vokalar</a:t>
            </a:r>
            <a:r>
              <a:rPr lang="nb-NO" dirty="0"/>
              <a:t>, skal konsonanten 	stå </a:t>
            </a:r>
            <a:r>
              <a:rPr lang="nb-NO" dirty="0" err="1"/>
              <a:t>saman</a:t>
            </a:r>
            <a:r>
              <a:rPr lang="nb-NO" dirty="0"/>
              <a:t> med den </a:t>
            </a:r>
            <a:r>
              <a:rPr lang="nb-NO" dirty="0" err="1"/>
              <a:t>bakarste</a:t>
            </a:r>
            <a:r>
              <a:rPr lang="nb-NO" dirty="0"/>
              <a:t> vokalen.</a:t>
            </a:r>
          </a:p>
          <a:p>
            <a:pPr marL="457200" lvl="1" indent="0">
              <a:buNone/>
            </a:pPr>
            <a:r>
              <a:rPr lang="nb-NO" dirty="0"/>
              <a:t>		</a:t>
            </a:r>
            <a:r>
              <a:rPr lang="nb-NO" dirty="0" err="1"/>
              <a:t>bå</a:t>
            </a:r>
            <a:r>
              <a:rPr lang="nb-NO" dirty="0"/>
              <a:t>-de 		</a:t>
            </a:r>
          </a:p>
          <a:p>
            <a:pPr marL="0" indent="0">
              <a:buNone/>
            </a:pPr>
            <a:r>
              <a:rPr lang="nb-NO" dirty="0"/>
              <a:t>3) 	Når det er to </a:t>
            </a:r>
            <a:r>
              <a:rPr lang="nb-NO" dirty="0" err="1"/>
              <a:t>konsonantar</a:t>
            </a:r>
            <a:r>
              <a:rPr lang="nb-NO" dirty="0"/>
              <a:t> mellom to </a:t>
            </a:r>
            <a:r>
              <a:rPr lang="nb-NO" dirty="0" err="1"/>
              <a:t>vokalar</a:t>
            </a:r>
            <a:r>
              <a:rPr lang="nb-NO" dirty="0"/>
              <a:t>, skal </a:t>
            </a:r>
            <a:r>
              <a:rPr lang="nb-NO" dirty="0" err="1"/>
              <a:t>dei</a:t>
            </a:r>
            <a:r>
              <a:rPr lang="nb-NO" dirty="0"/>
              <a:t> få kvar sin 	konsonant.</a:t>
            </a:r>
          </a:p>
          <a:p>
            <a:pPr marL="0" indent="0">
              <a:buNone/>
            </a:pPr>
            <a:r>
              <a:rPr lang="nb-NO" dirty="0"/>
              <a:t>		fles-te 	fin-ne 	for-di		hal-de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600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5AE65-CF43-E09E-A3E0-D145A21E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Dele ord i </a:t>
            </a:r>
            <a:r>
              <a:rPr lang="nb-NO" dirty="0" err="1"/>
              <a:t>stavingar</a:t>
            </a:r>
            <a:br>
              <a:rPr lang="nb-NO" dirty="0"/>
            </a:br>
            <a:r>
              <a:rPr lang="nb-NO" dirty="0"/>
              <a:t>Alle kan </a:t>
            </a:r>
            <a:r>
              <a:rPr lang="nb-NO" dirty="0" err="1"/>
              <a:t>gjere</a:t>
            </a:r>
            <a:r>
              <a:rPr lang="nb-NO" dirty="0"/>
              <a:t> det same på ulikt nivå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134157C4-CA2D-185D-0CAC-A7BA8823E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69766"/>
              </p:ext>
            </p:extLst>
          </p:nvPr>
        </p:nvGraphicFramePr>
        <p:xfrm>
          <a:off x="1137684" y="1945639"/>
          <a:ext cx="9824485" cy="4140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97">
                  <a:extLst>
                    <a:ext uri="{9D8B030D-6E8A-4147-A177-3AD203B41FA5}">
                      <a16:colId xmlns:a16="http://schemas.microsoft.com/office/drawing/2014/main" val="3590810842"/>
                    </a:ext>
                  </a:extLst>
                </a:gridCol>
                <a:gridCol w="1964897">
                  <a:extLst>
                    <a:ext uri="{9D8B030D-6E8A-4147-A177-3AD203B41FA5}">
                      <a16:colId xmlns:a16="http://schemas.microsoft.com/office/drawing/2014/main" val="3886788598"/>
                    </a:ext>
                  </a:extLst>
                </a:gridCol>
                <a:gridCol w="1964897">
                  <a:extLst>
                    <a:ext uri="{9D8B030D-6E8A-4147-A177-3AD203B41FA5}">
                      <a16:colId xmlns:a16="http://schemas.microsoft.com/office/drawing/2014/main" val="2681501156"/>
                    </a:ext>
                  </a:extLst>
                </a:gridCol>
                <a:gridCol w="1964897">
                  <a:extLst>
                    <a:ext uri="{9D8B030D-6E8A-4147-A177-3AD203B41FA5}">
                      <a16:colId xmlns:a16="http://schemas.microsoft.com/office/drawing/2014/main" val="2551647186"/>
                    </a:ext>
                  </a:extLst>
                </a:gridCol>
                <a:gridCol w="1964897">
                  <a:extLst>
                    <a:ext uri="{9D8B030D-6E8A-4147-A177-3AD203B41FA5}">
                      <a16:colId xmlns:a16="http://schemas.microsoft.com/office/drawing/2014/main" val="4228782074"/>
                    </a:ext>
                  </a:extLst>
                </a:gridCol>
              </a:tblGrid>
              <a:tr h="59145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 staving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2. staving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3. staving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4. staving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50517"/>
                  </a:ext>
                </a:extLst>
              </a:tr>
              <a:tr h="591451">
                <a:tc>
                  <a:txBody>
                    <a:bodyPr/>
                    <a:lstStyle/>
                    <a:p>
                      <a:r>
                        <a:rPr lang="nb-NO" dirty="0"/>
                        <a:t>fleste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fles-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97194"/>
                  </a:ext>
                </a:extLst>
              </a:tr>
              <a:tr h="591451">
                <a:tc>
                  <a:txBody>
                    <a:bodyPr/>
                    <a:lstStyle/>
                    <a:p>
                      <a:r>
                        <a:rPr lang="nb-NO" dirty="0" err="1"/>
                        <a:t>startar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723148"/>
                  </a:ext>
                </a:extLst>
              </a:tr>
              <a:tr h="591451">
                <a:tc>
                  <a:txBody>
                    <a:bodyPr/>
                    <a:lstStyle/>
                    <a:p>
                      <a:r>
                        <a:rPr lang="nb-NO" dirty="0"/>
                        <a:t>dersom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56997"/>
                  </a:ext>
                </a:extLst>
              </a:tr>
              <a:tr h="591451">
                <a:tc>
                  <a:txBody>
                    <a:bodyPr/>
                    <a:lstStyle/>
                    <a:p>
                      <a:r>
                        <a:rPr lang="nb-NO" dirty="0"/>
                        <a:t>leite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03722"/>
                  </a:ext>
                </a:extLst>
              </a:tr>
              <a:tr h="591451">
                <a:tc>
                  <a:txBody>
                    <a:bodyPr/>
                    <a:lstStyle/>
                    <a:p>
                      <a:r>
                        <a:rPr lang="nb-NO" dirty="0" err="1"/>
                        <a:t>vanskeleg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van-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</a:t>
                      </a:r>
                      <a:r>
                        <a:rPr lang="nb-NO" dirty="0" err="1"/>
                        <a:t>ske</a:t>
                      </a:r>
                      <a:r>
                        <a:rPr lang="nb-NO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77327"/>
                  </a:ext>
                </a:extLst>
              </a:tr>
              <a:tr h="591451">
                <a:tc>
                  <a:txBody>
                    <a:bodyPr/>
                    <a:lstStyle/>
                    <a:p>
                      <a:r>
                        <a:rPr lang="nb-NO" dirty="0" err="1"/>
                        <a:t>luraste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lu-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7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04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CA1F02-A773-B8F7-08A1-C623378A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Instruks til </a:t>
            </a:r>
            <a:r>
              <a:rPr lang="nb-NO" dirty="0" err="1"/>
              <a:t>elevane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3789B-EC06-8D92-C17A-DFBEC4E7E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Set prikk under kvar vokal, start på første vokal</a:t>
            </a:r>
          </a:p>
          <a:p>
            <a:pPr marL="0" indent="0">
              <a:buNone/>
            </a:pPr>
            <a:r>
              <a:rPr lang="nb-NO" dirty="0"/>
              <a:t>Finn </a:t>
            </a:r>
            <a:r>
              <a:rPr lang="nb-NO" dirty="0" err="1"/>
              <a:t>diftongane</a:t>
            </a:r>
            <a:r>
              <a:rPr lang="nb-NO" dirty="0"/>
              <a:t>, </a:t>
            </a:r>
            <a:r>
              <a:rPr lang="nb-NO" dirty="0" err="1"/>
              <a:t>set</a:t>
            </a:r>
            <a:r>
              <a:rPr lang="nb-NO" dirty="0"/>
              <a:t> ring rundt </a:t>
            </a:r>
            <a:r>
              <a:rPr lang="nb-NO" dirty="0" err="1"/>
              <a:t>dei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Set strek mellom </a:t>
            </a:r>
            <a:r>
              <a:rPr lang="nb-NO" dirty="0" err="1"/>
              <a:t>stavingane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Klapp orda, og les </a:t>
            </a:r>
            <a:r>
              <a:rPr lang="nb-NO" dirty="0" err="1"/>
              <a:t>stavingane</a:t>
            </a:r>
            <a:r>
              <a:rPr lang="nb-NO" dirty="0"/>
              <a:t> for </a:t>
            </a:r>
            <a:r>
              <a:rPr lang="nb-NO" dirty="0" err="1"/>
              <a:t>kvarandre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 l e s t e	  s t a r t a r	     v a n s k e l e g	    d e r s o m	        l e i t a r</a:t>
            </a:r>
          </a:p>
        </p:txBody>
      </p:sp>
    </p:spTree>
    <p:extLst>
      <p:ext uri="{BB962C8B-B14F-4D97-AF65-F5344CB8AC3E}">
        <p14:creationId xmlns:p14="http://schemas.microsoft.com/office/powerpoint/2010/main" val="204965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E72F3B-1306-38F9-B656-5D832546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Puslehistorie med </a:t>
            </a:r>
            <a:r>
              <a:rPr lang="nb-NO" dirty="0" err="1"/>
              <a:t>stavingar</a:t>
            </a:r>
            <a:r>
              <a:rPr lang="nb-NO" dirty="0"/>
              <a:t> (kan </a:t>
            </a:r>
            <a:r>
              <a:rPr lang="nb-NO" dirty="0" err="1"/>
              <a:t>gjere</a:t>
            </a:r>
            <a:r>
              <a:rPr lang="nb-NO" dirty="0"/>
              <a:t> i full klasse)</a:t>
            </a:r>
            <a:br>
              <a:rPr lang="nb-NO" dirty="0"/>
            </a:br>
            <a:r>
              <a:rPr lang="nb-NO" dirty="0"/>
              <a:t>Klipp opp og pusle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582C57-E44A-AFB2-625C-0767F816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Forskarar</a:t>
            </a:r>
            <a:r>
              <a:rPr lang="nb-NO" dirty="0"/>
              <a:t> trur vi spring fordi vi blir redde.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0B0E79A-4DDC-72AB-151F-9FB208CD3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1353"/>
              </p:ext>
            </p:extLst>
          </p:nvPr>
        </p:nvGraphicFramePr>
        <p:xfrm>
          <a:off x="838199" y="2644159"/>
          <a:ext cx="10170696" cy="384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674">
                  <a:extLst>
                    <a:ext uri="{9D8B030D-6E8A-4147-A177-3AD203B41FA5}">
                      <a16:colId xmlns:a16="http://schemas.microsoft.com/office/drawing/2014/main" val="3437456962"/>
                    </a:ext>
                  </a:extLst>
                </a:gridCol>
                <a:gridCol w="2542674">
                  <a:extLst>
                    <a:ext uri="{9D8B030D-6E8A-4147-A177-3AD203B41FA5}">
                      <a16:colId xmlns:a16="http://schemas.microsoft.com/office/drawing/2014/main" val="3794396121"/>
                    </a:ext>
                  </a:extLst>
                </a:gridCol>
                <a:gridCol w="2542674">
                  <a:extLst>
                    <a:ext uri="{9D8B030D-6E8A-4147-A177-3AD203B41FA5}">
                      <a16:colId xmlns:a16="http://schemas.microsoft.com/office/drawing/2014/main" val="1006121959"/>
                    </a:ext>
                  </a:extLst>
                </a:gridCol>
                <a:gridCol w="2542674">
                  <a:extLst>
                    <a:ext uri="{9D8B030D-6E8A-4147-A177-3AD203B41FA5}">
                      <a16:colId xmlns:a16="http://schemas.microsoft.com/office/drawing/2014/main" val="855003015"/>
                    </a:ext>
                  </a:extLst>
                </a:gridCol>
              </a:tblGrid>
              <a:tr h="769743">
                <a:tc>
                  <a:txBody>
                    <a:bodyPr/>
                    <a:lstStyle/>
                    <a:p>
                      <a:pPr algn="ctr"/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Ei staving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1. staving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2. staving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3. staving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10909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for-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-de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-rar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1381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trur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red-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b-NO" sz="2800" b="0" dirty="0" err="1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015709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blir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for-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-di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079187"/>
                  </a:ext>
                </a:extLst>
              </a:tr>
              <a:tr h="769743">
                <a:tc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84141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2A517-D52E-4E52-EBBB-9E663C429F2B}"/>
              </a:ext>
            </a:extLst>
          </p:cNvPr>
          <p:cNvSpPr txBox="1"/>
          <p:nvPr/>
        </p:nvSpPr>
        <p:spPr>
          <a:xfrm>
            <a:off x="6351461" y="764338"/>
            <a:ext cx="4740676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nb-NO" dirty="0"/>
          </a:p>
          <a:p>
            <a:r>
              <a:rPr lang="nb-NO" dirty="0" err="1"/>
              <a:t>Elevane</a:t>
            </a:r>
            <a:r>
              <a:rPr lang="nb-NO" dirty="0"/>
              <a:t> får ei setning som </a:t>
            </a:r>
            <a:r>
              <a:rPr lang="nb-NO" dirty="0" err="1"/>
              <a:t>dei</a:t>
            </a:r>
            <a:r>
              <a:rPr lang="nb-NO" dirty="0"/>
              <a:t> skal pusle </a:t>
            </a:r>
            <a:r>
              <a:rPr lang="nb-NO" dirty="0" err="1"/>
              <a:t>saman</a:t>
            </a:r>
            <a:r>
              <a:rPr lang="nb-NO" dirty="0"/>
              <a:t>. Dei får også </a:t>
            </a:r>
            <a:r>
              <a:rPr lang="nb-NO" dirty="0" err="1"/>
              <a:t>ein</a:t>
            </a:r>
            <a:r>
              <a:rPr lang="nb-NO" dirty="0"/>
              <a:t> tabell med setninga delt opp i </a:t>
            </a:r>
            <a:r>
              <a:rPr lang="nb-NO" dirty="0" err="1"/>
              <a:t>stavingar</a:t>
            </a:r>
            <a:r>
              <a:rPr lang="nb-NO" dirty="0"/>
              <a:t> som er blanda </a:t>
            </a:r>
            <a:r>
              <a:rPr lang="nb-NO" dirty="0" err="1"/>
              <a:t>saman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Setninga her er: </a:t>
            </a:r>
          </a:p>
          <a:p>
            <a:r>
              <a:rPr lang="nb-NO" dirty="0" err="1"/>
              <a:t>Forskarar</a:t>
            </a:r>
            <a:r>
              <a:rPr lang="nb-NO" dirty="0"/>
              <a:t> trur vi spring fordi vi er redde.</a:t>
            </a:r>
          </a:p>
          <a:p>
            <a:endParaRPr lang="nb-NO" dirty="0"/>
          </a:p>
          <a:p>
            <a:r>
              <a:rPr lang="nb-NO" dirty="0"/>
              <a:t>Klipp opp </a:t>
            </a:r>
            <a:r>
              <a:rPr lang="nb-NO" dirty="0" err="1"/>
              <a:t>stavingane</a:t>
            </a:r>
            <a:r>
              <a:rPr lang="nb-NO" dirty="0"/>
              <a:t> og legg </a:t>
            </a:r>
            <a:r>
              <a:rPr lang="nb-NO" dirty="0" err="1"/>
              <a:t>dei</a:t>
            </a:r>
            <a:r>
              <a:rPr lang="nb-NO" dirty="0"/>
              <a:t> utover bordet. </a:t>
            </a:r>
          </a:p>
          <a:p>
            <a:endParaRPr lang="nb-NO" dirty="0"/>
          </a:p>
          <a:p>
            <a:r>
              <a:rPr lang="nb-NO" dirty="0"/>
              <a:t>Sorter </a:t>
            </a:r>
            <a:r>
              <a:rPr lang="nb-NO" dirty="0" err="1"/>
              <a:t>stavingane</a:t>
            </a:r>
            <a:r>
              <a:rPr lang="nb-NO" dirty="0"/>
              <a:t> på bordet (som tabellen)</a:t>
            </a:r>
          </a:p>
          <a:p>
            <a:endParaRPr lang="nb-NO" dirty="0"/>
          </a:p>
          <a:p>
            <a:r>
              <a:rPr lang="nb-NO" dirty="0"/>
              <a:t>Les setninga. Snu setninga opp-ned når du har lese henne. </a:t>
            </a:r>
          </a:p>
          <a:p>
            <a:endParaRPr lang="nb-NO" dirty="0"/>
          </a:p>
          <a:p>
            <a:r>
              <a:rPr lang="nb-NO" dirty="0"/>
              <a:t>Prøv å skrive setninga med </a:t>
            </a:r>
            <a:r>
              <a:rPr lang="nb-NO" dirty="0" err="1"/>
              <a:t>stavingane</a:t>
            </a:r>
            <a:r>
              <a:rPr lang="nb-NO" dirty="0"/>
              <a:t> som ligg på bordet. Dersom du blir usikker, snur du setninga og les henne på nytt. Snu henne opp-ned igjen og hald fram til du er ferdig.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27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Four children found alive after plane crash in Amazon jungle">
            <a:hlinkClick r:id="" action="ppaction://media"/>
            <a:extLst>
              <a:ext uri="{FF2B5EF4-FFF2-40B4-BE49-F238E27FC236}">
                <a16:creationId xmlns:a16="http://schemas.microsoft.com/office/drawing/2014/main" id="{3CC95731-4D22-3AFE-ED35-B727BA66A2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4755" y="196497"/>
            <a:ext cx="11442489" cy="646500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4DE8691-123A-AB63-C2A8-1ED27D4812BF}"/>
              </a:ext>
            </a:extLst>
          </p:cNvPr>
          <p:cNvSpPr txBox="1"/>
          <p:nvPr/>
        </p:nvSpPr>
        <p:spPr>
          <a:xfrm>
            <a:off x="7502487" y="517793"/>
            <a:ext cx="342624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Sjå filmen </a:t>
            </a:r>
            <a:r>
              <a:rPr lang="nb-NO" dirty="0" err="1"/>
              <a:t>saman</a:t>
            </a:r>
            <a:r>
              <a:rPr lang="nb-NO" dirty="0"/>
              <a:t> (2 </a:t>
            </a:r>
            <a:r>
              <a:rPr lang="nb-NO" dirty="0" err="1"/>
              <a:t>minuttar</a:t>
            </a:r>
            <a:r>
              <a:rPr lang="nb-NO" dirty="0"/>
              <a:t>). </a:t>
            </a:r>
          </a:p>
          <a:p>
            <a:endParaRPr lang="nb-NO" dirty="0"/>
          </a:p>
          <a:p>
            <a:r>
              <a:rPr lang="nb-NO" dirty="0"/>
              <a:t>Filmen har engelsk tale, men det meste som blir sagt, stod i teksten vi nettopp las </a:t>
            </a:r>
            <a:r>
              <a:rPr lang="nb-NO" dirty="0" err="1"/>
              <a:t>saman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E72F3B-1306-38F9-B656-5D832546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Puslehistorie med </a:t>
            </a:r>
            <a:r>
              <a:rPr lang="nb-NO" sz="3600" dirty="0" err="1"/>
              <a:t>stavingar</a:t>
            </a:r>
            <a:r>
              <a:rPr lang="nb-NO" sz="3600" dirty="0"/>
              <a:t>, ulike </a:t>
            </a:r>
            <a:r>
              <a:rPr lang="nb-NO" sz="3600" dirty="0" err="1"/>
              <a:t>variantar</a:t>
            </a:r>
            <a:br>
              <a:rPr lang="nb-NO" b="1" dirty="0"/>
            </a:br>
            <a:r>
              <a:rPr lang="nb-NO" b="1" dirty="0"/>
              <a:t>Hentediktat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582C57-E44A-AFB2-625C-0767F816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Fors-</a:t>
            </a:r>
            <a:r>
              <a:rPr lang="nb-NO" dirty="0" err="1"/>
              <a:t>ka</a:t>
            </a:r>
            <a:r>
              <a:rPr lang="nb-NO" dirty="0"/>
              <a:t>-rar trur vi spring for-di vi blir red-de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B00AA46-06CA-8A7A-89EC-64E28F9926B8}"/>
              </a:ext>
            </a:extLst>
          </p:cNvPr>
          <p:cNvSpPr txBox="1"/>
          <p:nvPr/>
        </p:nvSpPr>
        <p:spPr>
          <a:xfrm>
            <a:off x="999460" y="2881423"/>
            <a:ext cx="9803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Setninga og puslehistoria ligg i kvar sin ende av klasserommet</a:t>
            </a:r>
          </a:p>
          <a:p>
            <a:endParaRPr lang="nb-NO" sz="2800" dirty="0"/>
          </a:p>
          <a:p>
            <a:r>
              <a:rPr lang="nb-NO" sz="2800" dirty="0"/>
              <a:t>Eleven les teksten så langt han trur han greier å </a:t>
            </a:r>
            <a:r>
              <a:rPr lang="nb-NO" sz="2800" dirty="0" err="1"/>
              <a:t>hugse</a:t>
            </a:r>
            <a:r>
              <a:rPr lang="nb-NO" sz="2800" dirty="0"/>
              <a:t>.</a:t>
            </a:r>
          </a:p>
          <a:p>
            <a:r>
              <a:rPr lang="nb-NO" sz="2800" dirty="0"/>
              <a:t>Eleven går bort til puslehistoria og </a:t>
            </a:r>
            <a:r>
              <a:rPr lang="nb-NO" sz="2800" dirty="0" err="1"/>
              <a:t>puslar</a:t>
            </a:r>
            <a:r>
              <a:rPr lang="nb-NO" sz="2800" dirty="0"/>
              <a:t> så langt han greier</a:t>
            </a:r>
          </a:p>
          <a:p>
            <a:r>
              <a:rPr lang="nb-NO" sz="2800" dirty="0"/>
              <a:t>Eleven går tilbake til setninga og les på nytt</a:t>
            </a:r>
          </a:p>
          <a:p>
            <a:r>
              <a:rPr lang="nb-NO" sz="2800" dirty="0"/>
              <a:t>Eleven </a:t>
            </a:r>
            <a:r>
              <a:rPr lang="nb-NO" sz="2800" dirty="0" err="1"/>
              <a:t>puslar</a:t>
            </a:r>
            <a:r>
              <a:rPr lang="nb-NO" sz="2800" dirty="0"/>
              <a:t> </a:t>
            </a:r>
            <a:r>
              <a:rPr lang="nb-NO" sz="2800" dirty="0" err="1"/>
              <a:t>vidare</a:t>
            </a:r>
            <a:r>
              <a:rPr lang="nb-NO" sz="2800" dirty="0"/>
              <a:t> ved puslehistoria</a:t>
            </a:r>
          </a:p>
          <a:p>
            <a:r>
              <a:rPr lang="nb-NO" sz="2800" dirty="0"/>
              <a:t>Etc.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1920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3E8B5B-2187-0171-6EF3-AABFD539D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94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err="1"/>
              <a:t>Elevane</a:t>
            </a:r>
            <a:r>
              <a:rPr lang="nb-NO" dirty="0"/>
              <a:t> les deretter </a:t>
            </a:r>
            <a:r>
              <a:rPr lang="nb-NO" dirty="0" err="1"/>
              <a:t>stavingane</a:t>
            </a:r>
            <a:r>
              <a:rPr lang="nb-NO" dirty="0"/>
              <a:t> i puslehistoria, gjerne med </a:t>
            </a:r>
            <a:r>
              <a:rPr lang="nb-NO" dirty="0" err="1"/>
              <a:t>peikefinger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full klasse kan </a:t>
            </a:r>
            <a:r>
              <a:rPr lang="nb-NO" dirty="0" err="1"/>
              <a:t>dei</a:t>
            </a:r>
            <a:r>
              <a:rPr lang="nb-NO" dirty="0"/>
              <a:t> lese to og to eller stille for seg.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Til slutt les </a:t>
            </a:r>
            <a:r>
              <a:rPr lang="nb-NO" dirty="0" err="1"/>
              <a:t>dei</a:t>
            </a:r>
            <a:r>
              <a:rPr lang="nb-NO" dirty="0"/>
              <a:t> den opphavlege setninga, der orda er </a:t>
            </a:r>
            <a:r>
              <a:rPr lang="nb-NO" dirty="0" err="1"/>
              <a:t>skrivne</a:t>
            </a:r>
            <a:r>
              <a:rPr lang="nb-NO" dirty="0"/>
              <a:t> på </a:t>
            </a:r>
            <a:r>
              <a:rPr lang="nb-NO" dirty="0" err="1"/>
              <a:t>vanleg</a:t>
            </a:r>
            <a:r>
              <a:rPr lang="nb-NO" dirty="0"/>
              <a:t> måte.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Elevane</a:t>
            </a:r>
            <a:r>
              <a:rPr lang="nb-NO" dirty="0"/>
              <a:t> kan få ulike </a:t>
            </a:r>
            <a:r>
              <a:rPr lang="nb-NO" dirty="0" err="1"/>
              <a:t>setningar</a:t>
            </a:r>
            <a:r>
              <a:rPr lang="nb-NO" dirty="0"/>
              <a:t> og </a:t>
            </a:r>
            <a:r>
              <a:rPr lang="nb-NO" dirty="0" err="1"/>
              <a:t>gjere</a:t>
            </a:r>
            <a:r>
              <a:rPr lang="nb-NO" dirty="0"/>
              <a:t> dette på sitt nivå.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Med litt øving kan </a:t>
            </a:r>
            <a:r>
              <a:rPr lang="nb-NO" dirty="0" err="1"/>
              <a:t>dei</a:t>
            </a:r>
            <a:r>
              <a:rPr lang="nb-NO" dirty="0"/>
              <a:t> også lage «</a:t>
            </a:r>
            <a:r>
              <a:rPr lang="nb-NO" dirty="0" err="1"/>
              <a:t>puslespelet</a:t>
            </a:r>
            <a:r>
              <a:rPr lang="nb-NO" dirty="0"/>
              <a:t>» sjølve. </a:t>
            </a:r>
          </a:p>
        </p:txBody>
      </p:sp>
    </p:spTree>
    <p:extLst>
      <p:ext uri="{BB962C8B-B14F-4D97-AF65-F5344CB8AC3E}">
        <p14:creationId xmlns:p14="http://schemas.microsoft.com/office/powerpoint/2010/main" val="119866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5D911D-2484-952B-41C0-9BCB1331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Snu på </a:t>
            </a:r>
            <a:r>
              <a:rPr lang="nb-NO" dirty="0" err="1"/>
              <a:t>setningar</a:t>
            </a:r>
            <a:br>
              <a:rPr lang="nb-NO" dirty="0"/>
            </a:br>
            <a:r>
              <a:rPr lang="nb-NO" dirty="0"/>
              <a:t>Klipp og lag </a:t>
            </a:r>
            <a:r>
              <a:rPr lang="nb-NO" dirty="0" err="1"/>
              <a:t>setningar</a:t>
            </a:r>
            <a:r>
              <a:rPr lang="nb-NO" dirty="0"/>
              <a:t> på to </a:t>
            </a:r>
            <a:r>
              <a:rPr lang="nb-NO" dirty="0" err="1"/>
              <a:t>måtar</a:t>
            </a:r>
            <a:r>
              <a:rPr lang="nb-NO" dirty="0"/>
              <a:t> og lag 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40139A-F233-E13B-A0C9-4E2B0553D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Forskarane</a:t>
            </a:r>
            <a:r>
              <a:rPr lang="nb-NO" dirty="0"/>
              <a:t> trur vi spring fordi vi er redde 	   .	?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dirty="0"/>
              <a:t>To </a:t>
            </a:r>
            <a:r>
              <a:rPr lang="nb-NO" dirty="0" err="1"/>
              <a:t>setningar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/>
              <a:t>	vi spring fordi vi er redde trur </a:t>
            </a:r>
            <a:r>
              <a:rPr lang="nb-NO" dirty="0" err="1"/>
              <a:t>forskarane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	fordi vi er redde spring vi trur </a:t>
            </a:r>
            <a:r>
              <a:rPr lang="nb-NO" dirty="0" err="1"/>
              <a:t>forskarane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Spørsmål	</a:t>
            </a:r>
          </a:p>
          <a:p>
            <a:pPr marL="0" indent="0">
              <a:buNone/>
            </a:pPr>
            <a:r>
              <a:rPr lang="nb-NO" dirty="0"/>
              <a:t>	trur </a:t>
            </a:r>
            <a:r>
              <a:rPr lang="nb-NO" dirty="0" err="1"/>
              <a:t>forskarane</a:t>
            </a:r>
            <a:r>
              <a:rPr lang="nb-NO" dirty="0"/>
              <a:t> vi spring fordi vi er redde?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EBB27D0-900B-41E4-5029-319925836602}"/>
              </a:ext>
            </a:extLst>
          </p:cNvPr>
          <p:cNvSpPr txBox="1"/>
          <p:nvPr/>
        </p:nvSpPr>
        <p:spPr>
          <a:xfrm>
            <a:off x="6740027" y="3238959"/>
            <a:ext cx="442878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Vi har her lagt inn </a:t>
            </a:r>
            <a:r>
              <a:rPr lang="nb-NO" dirty="0" err="1"/>
              <a:t>eit</a:t>
            </a:r>
            <a:r>
              <a:rPr lang="nb-NO" dirty="0"/>
              <a:t> forslag til ei setning </a:t>
            </a:r>
            <a:r>
              <a:rPr lang="nb-NO" dirty="0" err="1"/>
              <a:t>elevane</a:t>
            </a:r>
            <a:r>
              <a:rPr lang="nb-NO" dirty="0"/>
              <a:t> kan klippe opp og pusle </a:t>
            </a:r>
            <a:r>
              <a:rPr lang="nb-NO" dirty="0" err="1"/>
              <a:t>saman</a:t>
            </a:r>
            <a:r>
              <a:rPr lang="nb-NO" dirty="0"/>
              <a:t> på ulike </a:t>
            </a:r>
            <a:r>
              <a:rPr lang="nb-NO" dirty="0" err="1"/>
              <a:t>måtar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Vi har </a:t>
            </a:r>
            <a:r>
              <a:rPr lang="nb-NO" dirty="0" err="1"/>
              <a:t>ikkje</a:t>
            </a:r>
            <a:r>
              <a:rPr lang="nb-NO" dirty="0"/>
              <a:t> med komma her, </a:t>
            </a:r>
            <a:r>
              <a:rPr lang="nb-NO" dirty="0" err="1"/>
              <a:t>berre</a:t>
            </a:r>
            <a:r>
              <a:rPr lang="nb-NO" dirty="0"/>
              <a:t> punktum og </a:t>
            </a:r>
            <a:r>
              <a:rPr lang="nb-NO" dirty="0" err="1"/>
              <a:t>spørjeteikn</a:t>
            </a:r>
            <a:r>
              <a:rPr lang="nb-NO" dirty="0"/>
              <a:t>. Det kan </a:t>
            </a:r>
            <a:r>
              <a:rPr lang="nb-NO" dirty="0" err="1"/>
              <a:t>ein</a:t>
            </a:r>
            <a:r>
              <a:rPr lang="nb-NO" dirty="0"/>
              <a:t> godt ha med. </a:t>
            </a:r>
          </a:p>
        </p:txBody>
      </p:sp>
    </p:spTree>
    <p:extLst>
      <p:ext uri="{BB962C8B-B14F-4D97-AF65-F5344CB8AC3E}">
        <p14:creationId xmlns:p14="http://schemas.microsoft.com/office/powerpoint/2010/main" val="1960060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E40F501-8109-0CC8-D53E-16988D259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067" y="651974"/>
            <a:ext cx="5859352" cy="61325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nb-NO" dirty="0"/>
              <a:t>Klipp opp orda og </a:t>
            </a:r>
            <a:r>
              <a:rPr lang="nb-NO" dirty="0" err="1"/>
              <a:t>stavingane</a:t>
            </a:r>
            <a:r>
              <a:rPr lang="nb-NO" dirty="0"/>
              <a:t> og strø </a:t>
            </a:r>
            <a:r>
              <a:rPr lang="nb-NO" dirty="0" err="1"/>
              <a:t>dei</a:t>
            </a:r>
            <a:r>
              <a:rPr lang="nb-NO" dirty="0"/>
              <a:t> på pulten.</a:t>
            </a:r>
          </a:p>
          <a:p>
            <a:pPr>
              <a:lnSpc>
                <a:spcPct val="160000"/>
              </a:lnSpc>
            </a:pPr>
            <a:r>
              <a:rPr lang="nb-NO" dirty="0"/>
              <a:t>Legg </a:t>
            </a:r>
            <a:r>
              <a:rPr lang="nb-NO" dirty="0" err="1"/>
              <a:t>stavingane</a:t>
            </a:r>
            <a:r>
              <a:rPr lang="nb-NO" dirty="0"/>
              <a:t> i fire rette </a:t>
            </a:r>
            <a:r>
              <a:rPr lang="nb-NO" dirty="0" err="1"/>
              <a:t>kolonnar</a:t>
            </a:r>
            <a:r>
              <a:rPr lang="nb-NO" dirty="0"/>
              <a:t> på pulten – hugs kvar </a:t>
            </a:r>
            <a:r>
              <a:rPr lang="nb-NO" dirty="0" err="1"/>
              <a:t>strekane</a:t>
            </a:r>
            <a:r>
              <a:rPr lang="nb-NO" dirty="0"/>
              <a:t> er, og kvar </a:t>
            </a:r>
            <a:r>
              <a:rPr lang="nb-NO" dirty="0" err="1"/>
              <a:t>dei</a:t>
            </a:r>
            <a:r>
              <a:rPr lang="nb-NO" dirty="0"/>
              <a:t> skal </a:t>
            </a:r>
            <a:r>
              <a:rPr lang="nb-NO" dirty="0" err="1"/>
              <a:t>liggje</a:t>
            </a:r>
            <a:endParaRPr lang="nb-NO" dirty="0"/>
          </a:p>
          <a:p>
            <a:pPr>
              <a:lnSpc>
                <a:spcPct val="160000"/>
              </a:lnSpc>
            </a:pPr>
            <a:r>
              <a:rPr lang="nb-NO" dirty="0"/>
              <a:t>Les i den </a:t>
            </a:r>
            <a:r>
              <a:rPr lang="nb-NO" dirty="0" err="1"/>
              <a:t>vanlege</a:t>
            </a:r>
            <a:r>
              <a:rPr lang="nb-NO" dirty="0"/>
              <a:t> teksten, så </a:t>
            </a:r>
            <a:r>
              <a:rPr lang="nb-NO" dirty="0" err="1"/>
              <a:t>mykje</a:t>
            </a:r>
            <a:r>
              <a:rPr lang="nb-NO" dirty="0"/>
              <a:t> du greier å </a:t>
            </a:r>
            <a:r>
              <a:rPr lang="nb-NO" dirty="0" err="1"/>
              <a:t>hugse</a:t>
            </a:r>
            <a:r>
              <a:rPr lang="nb-NO" dirty="0"/>
              <a:t> </a:t>
            </a:r>
            <a:r>
              <a:rPr lang="nb-NO" dirty="0" err="1"/>
              <a:t>utanåt</a:t>
            </a:r>
            <a:r>
              <a:rPr lang="nb-NO" dirty="0"/>
              <a:t> om gongen. </a:t>
            </a:r>
          </a:p>
          <a:p>
            <a:pPr>
              <a:lnSpc>
                <a:spcPct val="160000"/>
              </a:lnSpc>
            </a:pPr>
            <a:r>
              <a:rPr lang="nb-NO" dirty="0"/>
              <a:t>Legg teksten opp ned.</a:t>
            </a:r>
          </a:p>
          <a:p>
            <a:pPr>
              <a:lnSpc>
                <a:spcPct val="160000"/>
              </a:lnSpc>
            </a:pPr>
            <a:r>
              <a:rPr lang="nb-NO" dirty="0"/>
              <a:t>Leit og finn </a:t>
            </a:r>
            <a:r>
              <a:rPr lang="nb-NO" dirty="0" err="1"/>
              <a:t>stavingane</a:t>
            </a:r>
            <a:r>
              <a:rPr lang="nb-NO" dirty="0"/>
              <a:t>, og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saman</a:t>
            </a:r>
            <a:r>
              <a:rPr lang="nb-NO" dirty="0"/>
              <a:t> orda du kan </a:t>
            </a:r>
            <a:r>
              <a:rPr lang="nb-NO" dirty="0" err="1"/>
              <a:t>hugse</a:t>
            </a:r>
            <a:r>
              <a:rPr lang="nb-NO" dirty="0"/>
              <a:t>. Hald fram til du har stava heile historia. </a:t>
            </a:r>
          </a:p>
          <a:p>
            <a:pPr>
              <a:lnSpc>
                <a:spcPct val="160000"/>
              </a:lnSpc>
            </a:pPr>
            <a:r>
              <a:rPr lang="nb-NO" dirty="0"/>
              <a:t>Les kvar staving nøye med </a:t>
            </a:r>
            <a:r>
              <a:rPr lang="nb-NO" dirty="0" err="1"/>
              <a:t>peiking</a:t>
            </a:r>
            <a:endParaRPr lang="nb-NO" dirty="0"/>
          </a:p>
          <a:p>
            <a:pPr>
              <a:lnSpc>
                <a:spcPct val="160000"/>
              </a:lnSpc>
            </a:pPr>
            <a:r>
              <a:rPr lang="nb-NO" dirty="0"/>
              <a:t>Les heile den </a:t>
            </a:r>
            <a:r>
              <a:rPr lang="nb-NO" dirty="0" err="1"/>
              <a:t>ordentlege</a:t>
            </a:r>
            <a:r>
              <a:rPr lang="nb-NO" dirty="0"/>
              <a:t> teksten til slutt.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B4B217-A63C-A222-56C3-70EA53785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9139" y="362726"/>
            <a:ext cx="4526324" cy="61325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b-NO" sz="4000" dirty="0"/>
              <a:t>Det lu- -ras- -te </a:t>
            </a:r>
            <a:r>
              <a:rPr lang="nb-NO" sz="4000" dirty="0" err="1"/>
              <a:t>ein</a:t>
            </a:r>
            <a:r>
              <a:rPr lang="nb-NO" sz="4000" dirty="0"/>
              <a:t> </a:t>
            </a:r>
            <a:r>
              <a:rPr lang="nb-NO" sz="4000" dirty="0" err="1"/>
              <a:t>gjer</a:t>
            </a:r>
            <a:r>
              <a:rPr lang="nb-NO" sz="4000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sz="4000" dirty="0"/>
              <a:t>der- -som </a:t>
            </a:r>
            <a:r>
              <a:rPr lang="nb-NO" sz="4000" dirty="0" err="1"/>
              <a:t>ein</a:t>
            </a:r>
            <a:r>
              <a:rPr lang="nb-NO" sz="4000" dirty="0"/>
              <a:t> går seg vill, er å hal- -de seg i ro. Då er det let- -ta- -re å fin- -ne per- -so-        -</a:t>
            </a:r>
            <a:r>
              <a:rPr lang="nb-NO" sz="4000" dirty="0" err="1"/>
              <a:t>nen</a:t>
            </a:r>
            <a:r>
              <a:rPr lang="nb-NO" sz="4000" dirty="0"/>
              <a:t> for </a:t>
            </a:r>
            <a:r>
              <a:rPr lang="nb-NO" sz="4000" dirty="0" err="1"/>
              <a:t>dei</a:t>
            </a:r>
            <a:r>
              <a:rPr lang="nb-NO" sz="4000" dirty="0"/>
              <a:t> som lei- -tar.</a:t>
            </a:r>
          </a:p>
        </p:txBody>
      </p:sp>
    </p:spTree>
    <p:extLst>
      <p:ext uri="{BB962C8B-B14F-4D97-AF65-F5344CB8AC3E}">
        <p14:creationId xmlns:p14="http://schemas.microsoft.com/office/powerpoint/2010/main" val="3344899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2C0A9-49EC-4312-8A54-7CFF50EC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42" y="323561"/>
            <a:ext cx="5103812" cy="1325563"/>
          </a:xfrm>
        </p:spPr>
        <p:txBody>
          <a:bodyPr/>
          <a:lstStyle/>
          <a:p>
            <a:r>
              <a:rPr lang="nb-NO" dirty="0"/>
              <a:t>På veg mot ortografisk avkoding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0979FA9-E9E6-0F39-70D4-9D92A9B4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944" y="2622"/>
            <a:ext cx="5314959" cy="680880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A3577E4-F3B5-4278-07BB-2BBDB8803851}"/>
              </a:ext>
            </a:extLst>
          </p:cNvPr>
          <p:cNvSpPr txBox="1"/>
          <p:nvPr/>
        </p:nvSpPr>
        <p:spPr>
          <a:xfrm>
            <a:off x="580632" y="1859973"/>
            <a:ext cx="4729123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Når </a:t>
            </a:r>
            <a:r>
              <a:rPr lang="nb-NO" dirty="0" err="1"/>
              <a:t>elevane</a:t>
            </a:r>
            <a:r>
              <a:rPr lang="nb-NO" dirty="0"/>
              <a:t> greier å avkode ord og </a:t>
            </a:r>
            <a:r>
              <a:rPr lang="nb-NO" dirty="0" err="1"/>
              <a:t>delar</a:t>
            </a:r>
            <a:r>
              <a:rPr lang="nb-NO" dirty="0"/>
              <a:t> av ord relativt automatisk, </a:t>
            </a:r>
            <a:r>
              <a:rPr lang="nb-NO" dirty="0" err="1"/>
              <a:t>nærmar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seg det vi </a:t>
            </a:r>
            <a:r>
              <a:rPr lang="nb-NO" dirty="0" err="1"/>
              <a:t>kallar</a:t>
            </a:r>
            <a:r>
              <a:rPr lang="nb-NO" dirty="0"/>
              <a:t> ortografisk avkoding. </a:t>
            </a:r>
          </a:p>
          <a:p>
            <a:endParaRPr lang="nb-NO" dirty="0"/>
          </a:p>
          <a:p>
            <a:r>
              <a:rPr lang="nb-NO" dirty="0"/>
              <a:t>Mange av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elevane</a:t>
            </a:r>
            <a:r>
              <a:rPr lang="nb-NO" dirty="0"/>
              <a:t> vil ha </a:t>
            </a:r>
            <a:r>
              <a:rPr lang="nb-NO" dirty="0" err="1"/>
              <a:t>føresetnader</a:t>
            </a:r>
            <a:r>
              <a:rPr lang="nb-NO" dirty="0"/>
              <a:t> til å kunne lese den lengste teksten med leseflyt og god forståing. </a:t>
            </a:r>
          </a:p>
          <a:p>
            <a:endParaRPr lang="nb-NO" dirty="0"/>
          </a:p>
          <a:p>
            <a:r>
              <a:rPr lang="nb-NO" dirty="0" err="1"/>
              <a:t>Elevane</a:t>
            </a:r>
            <a:r>
              <a:rPr lang="nb-NO" dirty="0"/>
              <a:t> vil likevel kunne ha utbytte av å arbeide med </a:t>
            </a:r>
            <a:r>
              <a:rPr lang="nb-NO" dirty="0" err="1"/>
              <a:t>detaljar</a:t>
            </a:r>
            <a:r>
              <a:rPr lang="nb-NO" dirty="0"/>
              <a:t> i språket og å lese nøyaktig. Dette arbeidet vil kunne </a:t>
            </a:r>
            <a:r>
              <a:rPr lang="nb-NO" dirty="0" err="1"/>
              <a:t>gjere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språkleg</a:t>
            </a:r>
            <a:r>
              <a:rPr lang="nb-NO" dirty="0"/>
              <a:t> medvitne i tillegg til å </a:t>
            </a:r>
            <a:r>
              <a:rPr lang="nb-NO" dirty="0" err="1"/>
              <a:t>auke</a:t>
            </a:r>
            <a:r>
              <a:rPr lang="nb-NO" dirty="0"/>
              <a:t> </a:t>
            </a:r>
            <a:r>
              <a:rPr lang="nb-NO" dirty="0" err="1"/>
              <a:t>metaspråkleg</a:t>
            </a:r>
            <a:r>
              <a:rPr lang="nb-NO" dirty="0"/>
              <a:t> kompetanse, grammatisk kompetanse og </a:t>
            </a:r>
            <a:r>
              <a:rPr lang="nb-NO" dirty="0" err="1"/>
              <a:t>rettskrivingsferdigheitene</a:t>
            </a:r>
            <a:r>
              <a:rPr lang="nb-NO" dirty="0"/>
              <a:t>. På </a:t>
            </a:r>
            <a:r>
              <a:rPr lang="nb-NO" dirty="0" err="1"/>
              <a:t>dei</a:t>
            </a:r>
            <a:r>
              <a:rPr lang="nb-NO" dirty="0"/>
              <a:t> neste sidene kjem </a:t>
            </a:r>
            <a:r>
              <a:rPr lang="nb-NO" dirty="0" err="1"/>
              <a:t>nokre</a:t>
            </a:r>
            <a:r>
              <a:rPr lang="nb-NO" dirty="0"/>
              <a:t> døme på </a:t>
            </a:r>
            <a:r>
              <a:rPr lang="nb-NO" dirty="0" err="1"/>
              <a:t>oppgåver</a:t>
            </a:r>
            <a:r>
              <a:rPr lang="nb-NO" dirty="0"/>
              <a:t> </a:t>
            </a:r>
            <a:r>
              <a:rPr lang="nb-NO" dirty="0" err="1"/>
              <a:t>elevane</a:t>
            </a:r>
            <a:r>
              <a:rPr lang="nb-NO" dirty="0"/>
              <a:t> kan arbeide med. </a:t>
            </a:r>
          </a:p>
        </p:txBody>
      </p:sp>
    </p:spTree>
    <p:extLst>
      <p:ext uri="{BB962C8B-B14F-4D97-AF65-F5344CB8AC3E}">
        <p14:creationId xmlns:p14="http://schemas.microsoft.com/office/powerpoint/2010/main" val="2939039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F47330-2196-BB17-822F-25934055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" y="226207"/>
            <a:ext cx="10515600" cy="1325563"/>
          </a:xfrm>
        </p:spPr>
        <p:txBody>
          <a:bodyPr/>
          <a:lstStyle/>
          <a:p>
            <a:r>
              <a:rPr lang="nb-NO" dirty="0"/>
              <a:t>Samansette 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0110B9-11FF-DB27-3FD4-371057B5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56" y="1825625"/>
            <a:ext cx="3166872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Campingplass</a:t>
            </a:r>
          </a:p>
          <a:p>
            <a:pPr marL="0" indent="0">
              <a:buNone/>
            </a:pPr>
            <a:r>
              <a:rPr lang="nb-NO" dirty="0"/>
              <a:t>Politimann</a:t>
            </a:r>
          </a:p>
          <a:p>
            <a:pPr marL="0" indent="0">
              <a:buNone/>
            </a:pPr>
            <a:r>
              <a:rPr lang="nb-NO" dirty="0"/>
              <a:t>Overlevingskurs</a:t>
            </a:r>
          </a:p>
          <a:p>
            <a:pPr marL="0" indent="0">
              <a:buNone/>
            </a:pPr>
            <a:r>
              <a:rPr lang="nb-NO" dirty="0"/>
              <a:t>Redningsmannskap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807894B4-C64B-4E89-0D1A-40B98CA05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89517"/>
              </p:ext>
            </p:extLst>
          </p:nvPr>
        </p:nvGraphicFramePr>
        <p:xfrm>
          <a:off x="3869944" y="1551770"/>
          <a:ext cx="8128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855124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5800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Samansett 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Forklar ordet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5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Campingplass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 err="1"/>
                        <a:t>Ein</a:t>
                      </a:r>
                      <a:r>
                        <a:rPr lang="nb-NO" dirty="0"/>
                        <a:t> plass der </a:t>
                      </a:r>
                      <a:r>
                        <a:rPr lang="nb-NO" dirty="0" err="1"/>
                        <a:t>ein</a:t>
                      </a:r>
                      <a:r>
                        <a:rPr lang="nb-NO" dirty="0"/>
                        <a:t> kan campe (slå opp telt eller stå med ei campingvogn).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8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plass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camping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6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Politimann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0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mann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politi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32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Overlevingskurs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84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kurs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overleving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2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Redningsmannskap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6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mannskap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nb-NO" dirty="0"/>
                        <a:t>redning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59043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247BE2D2-BF8A-ABC6-9F97-A1143B3298FB}"/>
              </a:ext>
            </a:extLst>
          </p:cNvPr>
          <p:cNvSpPr txBox="1"/>
          <p:nvPr/>
        </p:nvSpPr>
        <p:spPr>
          <a:xfrm>
            <a:off x="7031736" y="226207"/>
            <a:ext cx="42062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Når </a:t>
            </a:r>
            <a:r>
              <a:rPr lang="nb-NO" dirty="0" err="1"/>
              <a:t>elevane</a:t>
            </a:r>
            <a:r>
              <a:rPr lang="nb-NO" dirty="0"/>
              <a:t> deler opp det samansette ordet og forklarer ordet på denne måten, lærer </a:t>
            </a:r>
            <a:r>
              <a:rPr lang="nb-NO" dirty="0" err="1"/>
              <a:t>dei</a:t>
            </a:r>
            <a:r>
              <a:rPr lang="nb-NO" dirty="0"/>
              <a:t> seg at </a:t>
            </a:r>
            <a:r>
              <a:rPr lang="nb-NO" dirty="0" err="1"/>
              <a:t>hovudtydinga</a:t>
            </a:r>
            <a:r>
              <a:rPr lang="nb-NO" dirty="0"/>
              <a:t> av ordet </a:t>
            </a:r>
            <a:r>
              <a:rPr lang="nb-NO" dirty="0" err="1"/>
              <a:t>oftast</a:t>
            </a:r>
            <a:r>
              <a:rPr lang="nb-NO" dirty="0"/>
              <a:t> ligg i den siste delen av ordet</a:t>
            </a:r>
          </a:p>
        </p:txBody>
      </p:sp>
    </p:spTree>
    <p:extLst>
      <p:ext uri="{BB962C8B-B14F-4D97-AF65-F5344CB8AC3E}">
        <p14:creationId xmlns:p14="http://schemas.microsoft.com/office/powerpoint/2010/main" val="2330346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A58BA1-A84C-7C1E-6BB7-0618BAD2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Samansette ord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FC871D7-90EE-40EC-AF07-CBBD693C2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268760"/>
              </p:ext>
            </p:extLst>
          </p:nvPr>
        </p:nvGraphicFramePr>
        <p:xfrm>
          <a:off x="6544056" y="2131060"/>
          <a:ext cx="47304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936">
                  <a:extLst>
                    <a:ext uri="{9D8B030D-6E8A-4147-A177-3AD203B41FA5}">
                      <a16:colId xmlns:a16="http://schemas.microsoft.com/office/drawing/2014/main" val="2100760315"/>
                    </a:ext>
                  </a:extLst>
                </a:gridCol>
                <a:gridCol w="1801368">
                  <a:extLst>
                    <a:ext uri="{9D8B030D-6E8A-4147-A177-3AD203B41FA5}">
                      <a16:colId xmlns:a16="http://schemas.microsoft.com/office/drawing/2014/main" val="1466159425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197846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camping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mark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25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politi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øyde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mønster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31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00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overlevings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mannskap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16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tanke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komne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85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rednings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46622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8E7A2760-9F9F-110E-04C2-D2AC29C980CB}"/>
              </a:ext>
            </a:extLst>
          </p:cNvPr>
          <p:cNvSpPr txBox="1"/>
          <p:nvPr/>
        </p:nvSpPr>
        <p:spPr>
          <a:xfrm>
            <a:off x="996696" y="2468880"/>
            <a:ext cx="370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 </a:t>
            </a:r>
            <a:r>
              <a:rPr lang="nb-NO" dirty="0" err="1"/>
              <a:t>strekar</a:t>
            </a:r>
            <a:r>
              <a:rPr lang="nb-NO" dirty="0"/>
              <a:t> mellom ord som høyrer </a:t>
            </a:r>
            <a:r>
              <a:rPr lang="nb-NO" dirty="0" err="1"/>
              <a:t>saman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Finn </a:t>
            </a:r>
            <a:r>
              <a:rPr lang="nb-NO" dirty="0" err="1"/>
              <a:t>dei</a:t>
            </a:r>
            <a:r>
              <a:rPr lang="nb-NO" dirty="0"/>
              <a:t> i teksten, og les </a:t>
            </a:r>
            <a:r>
              <a:rPr lang="nb-NO" dirty="0" err="1"/>
              <a:t>dei</a:t>
            </a:r>
            <a:r>
              <a:rPr lang="nb-NO" dirty="0"/>
              <a:t> der. </a:t>
            </a:r>
          </a:p>
        </p:txBody>
      </p:sp>
    </p:spTree>
    <p:extLst>
      <p:ext uri="{BB962C8B-B14F-4D97-AF65-F5344CB8AC3E}">
        <p14:creationId xmlns:p14="http://schemas.microsoft.com/office/powerpoint/2010/main" val="180667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9A250C-E5A6-6F6F-E8B1-E30AAB03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Klipp ut og lag samansette ord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DAA5C51-6C80-5DBF-152B-BBF560596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089317"/>
              </p:ext>
            </p:extLst>
          </p:nvPr>
        </p:nvGraphicFramePr>
        <p:xfrm>
          <a:off x="838200" y="1825624"/>
          <a:ext cx="10515600" cy="423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012234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104553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912967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658353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981603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28404272"/>
                    </a:ext>
                  </a:extLst>
                </a:gridCol>
              </a:tblGrid>
              <a:tr h="1412764"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mann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mann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mann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skap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skap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rik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49231"/>
                  </a:ext>
                </a:extLst>
              </a:tr>
              <a:tr h="1412764"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tur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mann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komen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leite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rednings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farge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522408"/>
                  </a:ext>
                </a:extLst>
              </a:tr>
              <a:tr h="1412764"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skap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politi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bort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leve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over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klede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3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30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B4BBEB-2C6F-0FD7-CF2B-2932D41D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Ikkje</a:t>
            </a:r>
            <a:r>
              <a:rPr lang="nb-NO" dirty="0"/>
              <a:t>-lydrette ord</a:t>
            </a:r>
            <a:br>
              <a:rPr lang="nb-NO" dirty="0"/>
            </a:br>
            <a:br>
              <a:rPr lang="nb-NO" dirty="0"/>
            </a:br>
            <a:r>
              <a:rPr lang="nb-NO" sz="2200" dirty="0"/>
              <a:t>som 	</a:t>
            </a:r>
            <a:r>
              <a:rPr lang="nb-NO" sz="2200" dirty="0" err="1"/>
              <a:t>forskarar</a:t>
            </a:r>
            <a:r>
              <a:rPr lang="nb-NO" sz="2200" dirty="0"/>
              <a:t> 	fordi	  for 	det 	er 	hjelp 	sterk 	dersom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2FA0452-6767-7EF6-5B50-475F3FFFF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602422"/>
              </p:ext>
            </p:extLst>
          </p:nvPr>
        </p:nvGraphicFramePr>
        <p:xfrm>
          <a:off x="838200" y="2173097"/>
          <a:ext cx="7843684" cy="3383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842">
                  <a:extLst>
                    <a:ext uri="{9D8B030D-6E8A-4147-A177-3AD203B41FA5}">
                      <a16:colId xmlns:a16="http://schemas.microsoft.com/office/drawing/2014/main" val="3150632515"/>
                    </a:ext>
                  </a:extLst>
                </a:gridCol>
                <a:gridCol w="3921842">
                  <a:extLst>
                    <a:ext uri="{9D8B030D-6E8A-4147-A177-3AD203B41FA5}">
                      <a16:colId xmlns:a16="http://schemas.microsoft.com/office/drawing/2014/main" val="2928565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Ikkje</a:t>
                      </a:r>
                      <a:r>
                        <a:rPr lang="nb-NO" dirty="0"/>
                        <a:t>-lydrette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 er </a:t>
                      </a:r>
                      <a:r>
                        <a:rPr lang="nb-NO" dirty="0" err="1"/>
                        <a:t>ikkje</a:t>
                      </a:r>
                      <a:r>
                        <a:rPr lang="nb-NO" dirty="0"/>
                        <a:t>-lydrett?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3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 blir 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14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Forskarar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5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Fordi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 er stum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99671"/>
                  </a:ext>
                </a:extLst>
              </a:tr>
              <a:tr h="416687">
                <a:tc>
                  <a:txBody>
                    <a:bodyPr/>
                    <a:lstStyle/>
                    <a:p>
                      <a:r>
                        <a:rPr lang="nb-NO" dirty="0"/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5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Hjelp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1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58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dersom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 blir æ, o bli 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8036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CE701CF-04E5-20CA-C46F-665A086E4CDA}"/>
              </a:ext>
            </a:extLst>
          </p:cNvPr>
          <p:cNvSpPr txBox="1"/>
          <p:nvPr/>
        </p:nvSpPr>
        <p:spPr>
          <a:xfrm>
            <a:off x="6197906" y="1301496"/>
            <a:ext cx="5155894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</a:t>
            </a:r>
            <a:r>
              <a:rPr lang="nb-NO" dirty="0" err="1"/>
              <a:t>oppgåva</a:t>
            </a:r>
            <a:r>
              <a:rPr lang="nb-NO" dirty="0"/>
              <a:t> kan </a:t>
            </a:r>
            <a:r>
              <a:rPr lang="nb-NO" dirty="0" err="1"/>
              <a:t>ein</a:t>
            </a:r>
            <a:r>
              <a:rPr lang="nb-NO" dirty="0"/>
              <a:t> differensiere på mange ulike </a:t>
            </a:r>
            <a:r>
              <a:rPr lang="nb-NO" dirty="0" err="1"/>
              <a:t>måtar</a:t>
            </a:r>
            <a:r>
              <a:rPr lang="nb-NO" dirty="0"/>
              <a:t>. I denne </a:t>
            </a:r>
            <a:r>
              <a:rPr lang="nb-NO" dirty="0" err="1"/>
              <a:t>oppgåva</a:t>
            </a:r>
            <a:r>
              <a:rPr lang="nb-NO" dirty="0"/>
              <a:t> er alle orda </a:t>
            </a:r>
            <a:r>
              <a:rPr lang="nb-NO" dirty="0" err="1"/>
              <a:t>ikkje</a:t>
            </a:r>
            <a:r>
              <a:rPr lang="nb-NO" dirty="0"/>
              <a:t>-lydrette, og </a:t>
            </a:r>
            <a:r>
              <a:rPr lang="nb-NO" dirty="0" err="1"/>
              <a:t>elevane</a:t>
            </a:r>
            <a:r>
              <a:rPr lang="nb-NO" dirty="0"/>
              <a:t> skal skildre kva som </a:t>
            </a:r>
            <a:r>
              <a:rPr lang="nb-NO" dirty="0" err="1"/>
              <a:t>ikkje</a:t>
            </a:r>
            <a:r>
              <a:rPr lang="nb-NO" dirty="0"/>
              <a:t> er lydrett i skrivemåten av orda</a:t>
            </a:r>
          </a:p>
          <a:p>
            <a:endParaRPr lang="nb-NO" dirty="0"/>
          </a:p>
          <a:p>
            <a:r>
              <a:rPr lang="nb-NO" dirty="0"/>
              <a:t>Her må </a:t>
            </a:r>
            <a:r>
              <a:rPr lang="nb-NO" dirty="0" err="1"/>
              <a:t>elevane</a:t>
            </a:r>
            <a:r>
              <a:rPr lang="nb-NO" dirty="0"/>
              <a:t> sjølve </a:t>
            </a:r>
            <a:r>
              <a:rPr lang="nb-NO" dirty="0" err="1"/>
              <a:t>setje</a:t>
            </a:r>
            <a:r>
              <a:rPr lang="nb-NO" dirty="0"/>
              <a:t> ord på korleis </a:t>
            </a:r>
            <a:r>
              <a:rPr lang="nb-NO" dirty="0" err="1"/>
              <a:t>ein</a:t>
            </a:r>
            <a:r>
              <a:rPr lang="nb-NO" dirty="0"/>
              <a:t> les </a:t>
            </a:r>
            <a:r>
              <a:rPr lang="nb-NO" dirty="0" err="1"/>
              <a:t>ikkje</a:t>
            </a:r>
            <a:r>
              <a:rPr lang="nb-NO" dirty="0"/>
              <a:t>-lydrette ord. Dei kan etter kvart bli medvitne om kva for </a:t>
            </a:r>
            <a:r>
              <a:rPr lang="nb-NO" dirty="0" err="1"/>
              <a:t>nokre</a:t>
            </a:r>
            <a:r>
              <a:rPr lang="nb-NO" dirty="0"/>
              <a:t> ord vi </a:t>
            </a:r>
            <a:r>
              <a:rPr lang="nb-NO" dirty="0" err="1"/>
              <a:t>ikkje</a:t>
            </a:r>
            <a:r>
              <a:rPr lang="nb-NO" dirty="0"/>
              <a:t> skriv lydrett, og korleis vi skriv </a:t>
            </a:r>
            <a:r>
              <a:rPr lang="nb-NO" dirty="0" err="1"/>
              <a:t>dei</a:t>
            </a:r>
            <a:r>
              <a:rPr lang="nb-NO" dirty="0"/>
              <a:t>. Dette kan </a:t>
            </a:r>
            <a:r>
              <a:rPr lang="nb-NO" dirty="0" err="1"/>
              <a:t>auke</a:t>
            </a:r>
            <a:r>
              <a:rPr lang="nb-NO" dirty="0"/>
              <a:t> sjansen for at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seinare</a:t>
            </a:r>
            <a:r>
              <a:rPr lang="nb-NO" dirty="0"/>
              <a:t> </a:t>
            </a:r>
            <a:r>
              <a:rPr lang="nb-NO" dirty="0" err="1"/>
              <a:t>meistrar</a:t>
            </a:r>
            <a:r>
              <a:rPr lang="nb-NO" dirty="0"/>
              <a:t> å finne fellestrekk ved </a:t>
            </a:r>
            <a:r>
              <a:rPr lang="nb-NO" dirty="0" err="1"/>
              <a:t>skrivemåtar</a:t>
            </a:r>
            <a:r>
              <a:rPr lang="nb-NO" dirty="0"/>
              <a:t> og skrive ord rett.</a:t>
            </a:r>
          </a:p>
        </p:txBody>
      </p:sp>
    </p:spTree>
    <p:extLst>
      <p:ext uri="{BB962C8B-B14F-4D97-AF65-F5344CB8AC3E}">
        <p14:creationId xmlns:p14="http://schemas.microsoft.com/office/powerpoint/2010/main" val="761656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04F0D-5B6D-31AD-B66A-2999172D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077"/>
            <a:ext cx="10515600" cy="1325563"/>
          </a:xfrm>
        </p:spPr>
        <p:txBody>
          <a:bodyPr/>
          <a:lstStyle/>
          <a:p>
            <a:r>
              <a:rPr lang="nb-NO" dirty="0"/>
              <a:t>Lydrette og </a:t>
            </a:r>
            <a:r>
              <a:rPr lang="nb-NO" dirty="0" err="1"/>
              <a:t>ikkje</a:t>
            </a:r>
            <a:r>
              <a:rPr lang="nb-NO" dirty="0"/>
              <a:t>-lydrette 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1EAE35-A4B5-3AF3-4F84-B3BE197D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0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		</a:t>
            </a:r>
            <a:r>
              <a:rPr lang="nb-NO" dirty="0" err="1"/>
              <a:t>vanskeleg</a:t>
            </a:r>
            <a:r>
              <a:rPr lang="nb-NO" dirty="0"/>
              <a:t> 		mat 		som 		ekstra 	med 		fordi 		klede 		hjelp 		hald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948D9A8-C92C-929C-BD03-21671E7A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78257"/>
              </p:ext>
            </p:extLst>
          </p:nvPr>
        </p:nvGraphicFramePr>
        <p:xfrm>
          <a:off x="1310431" y="1971184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497503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536150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83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Lydrette 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Ikkje</a:t>
                      </a:r>
                      <a:r>
                        <a:rPr lang="nb-NO" dirty="0"/>
                        <a:t>-lydrette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 er </a:t>
                      </a:r>
                      <a:r>
                        <a:rPr lang="nb-NO" dirty="0" err="1"/>
                        <a:t>ikkje</a:t>
                      </a:r>
                      <a:r>
                        <a:rPr lang="nb-NO" dirty="0"/>
                        <a:t>-lydrett?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1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8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2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0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8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8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4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3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64447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02DE03C1-08B6-36B4-5096-369797578F58}"/>
              </a:ext>
            </a:extLst>
          </p:cNvPr>
          <p:cNvSpPr txBox="1"/>
          <p:nvPr/>
        </p:nvSpPr>
        <p:spPr>
          <a:xfrm>
            <a:off x="9685057" y="1971184"/>
            <a:ext cx="214097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 denne </a:t>
            </a:r>
            <a:r>
              <a:rPr lang="nb-NO" dirty="0" err="1"/>
              <a:t>oppgåva</a:t>
            </a:r>
            <a:r>
              <a:rPr lang="nb-NO" dirty="0"/>
              <a:t> er det ei blanding av lydrette og </a:t>
            </a:r>
            <a:r>
              <a:rPr lang="nb-NO" dirty="0" err="1"/>
              <a:t>ikkje</a:t>
            </a:r>
            <a:r>
              <a:rPr lang="nb-NO" dirty="0"/>
              <a:t>-lydrette ord. </a:t>
            </a:r>
            <a:r>
              <a:rPr lang="nb-NO" dirty="0" err="1"/>
              <a:t>Elevane</a:t>
            </a:r>
            <a:r>
              <a:rPr lang="nb-NO" dirty="0"/>
              <a:t> må her finne ut kva for </a:t>
            </a:r>
            <a:r>
              <a:rPr lang="nb-NO" dirty="0" err="1"/>
              <a:t>nokre</a:t>
            </a:r>
            <a:r>
              <a:rPr lang="nb-NO" dirty="0"/>
              <a:t> ord vi les lydrett og </a:t>
            </a:r>
            <a:r>
              <a:rPr lang="nb-NO" dirty="0" err="1"/>
              <a:t>ikkje</a:t>
            </a:r>
            <a:r>
              <a:rPr lang="nb-NO" dirty="0"/>
              <a:t>-lydrett og plassere </a:t>
            </a:r>
            <a:r>
              <a:rPr lang="nb-NO" dirty="0" err="1"/>
              <a:t>dei</a:t>
            </a:r>
            <a:r>
              <a:rPr lang="nb-NO" dirty="0"/>
              <a:t> på rett stad i tabellen</a:t>
            </a:r>
          </a:p>
        </p:txBody>
      </p:sp>
    </p:spTree>
    <p:extLst>
      <p:ext uri="{BB962C8B-B14F-4D97-AF65-F5344CB8AC3E}">
        <p14:creationId xmlns:p14="http://schemas.microsoft.com/office/powerpoint/2010/main" val="222745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D2A4308-6D59-08FF-84FF-E9FF6F70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122363"/>
            <a:ext cx="2138363" cy="2266950"/>
          </a:xfrm>
          <a:prstGeom prst="rect">
            <a:avLst/>
          </a:prstGeom>
        </p:spPr>
      </p:pic>
      <p:pic>
        <p:nvPicPr>
          <p:cNvPr id="1026" name="Picture 2" descr="Mummitrollet går seg vill av Tove Jansson | Cappelen Damm">
            <a:extLst>
              <a:ext uri="{FF2B5EF4-FFF2-40B4-BE49-F238E27FC236}">
                <a16:creationId xmlns:a16="http://schemas.microsoft.com/office/drawing/2014/main" id="{48E2DE98-528C-EE26-308D-5E15504F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122363"/>
            <a:ext cx="2149475" cy="2266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e og Lene - Bok A: Lene går seg vill - Arbeid med ord læremidler">
            <a:extLst>
              <a:ext uri="{FF2B5EF4-FFF2-40B4-BE49-F238E27FC236}">
                <a16:creationId xmlns:a16="http://schemas.microsoft.com/office/drawing/2014/main" id="{E9F13A9A-5A2A-1951-B7A0-B89865D3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122363"/>
            <a:ext cx="1577975" cy="2266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osk går seg vill på Bookis.com">
            <a:extLst>
              <a:ext uri="{FF2B5EF4-FFF2-40B4-BE49-F238E27FC236}">
                <a16:creationId xmlns:a16="http://schemas.microsoft.com/office/drawing/2014/main" id="{F37526CE-BAD2-6389-AB13-3B363B21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2363"/>
            <a:ext cx="1550988" cy="2266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aban og Labolina går seg vill | Biblioteksentralen">
            <a:extLst>
              <a:ext uri="{FF2B5EF4-FFF2-40B4-BE49-F238E27FC236}">
                <a16:creationId xmlns:a16="http://schemas.microsoft.com/office/drawing/2014/main" id="{68099FB0-2EEA-794E-2086-583F8586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75" y="1122363"/>
            <a:ext cx="2163763" cy="2266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llemor går seg bort - IKO">
            <a:extLst>
              <a:ext uri="{FF2B5EF4-FFF2-40B4-BE49-F238E27FC236}">
                <a16:creationId xmlns:a16="http://schemas.microsoft.com/office/drawing/2014/main" id="{2725583E-FD62-9FA0-F1AF-0322ACF7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455988"/>
            <a:ext cx="2365375" cy="2270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ak går seg vill by Cantillon, Eli A.. 9788230515617. Innbundet - 2014 |  Akademika.no">
            <a:extLst>
              <a:ext uri="{FF2B5EF4-FFF2-40B4-BE49-F238E27FC236}">
                <a16:creationId xmlns:a16="http://schemas.microsoft.com/office/drawing/2014/main" id="{76AD16AA-F95E-96D0-1262-2ACF2D2B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455988"/>
            <a:ext cx="1895475" cy="2270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in og Moira Maclean: En let-og-finn-bok Villy går seg vill - 1994 |  FINN torget">
            <a:extLst>
              <a:ext uri="{FF2B5EF4-FFF2-40B4-BE49-F238E27FC236}">
                <a16:creationId xmlns:a16="http://schemas.microsoft.com/office/drawing/2014/main" id="{90FC96D2-2C66-3023-927D-9C6E31FF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455988"/>
            <a:ext cx="1724025" cy="2270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Å gå seg vill i ensomheten • Numer magasin">
            <a:extLst>
              <a:ext uri="{FF2B5EF4-FFF2-40B4-BE49-F238E27FC236}">
                <a16:creationId xmlns:a16="http://schemas.microsoft.com/office/drawing/2014/main" id="{72B862B0-52D3-638F-8802-69615B96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455988"/>
            <a:ext cx="1358900" cy="2270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niff går seg vill ; Sniff finner en grotte på Bookis.com">
            <a:extLst>
              <a:ext uri="{FF2B5EF4-FFF2-40B4-BE49-F238E27FC236}">
                <a16:creationId xmlns:a16="http://schemas.microsoft.com/office/drawing/2014/main" id="{261A0A3C-A121-00C5-9A66-53970E75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455988"/>
            <a:ext cx="2238375" cy="2270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E456ED3-8FD7-2B5B-41B6-4F13B06241E0}"/>
              </a:ext>
            </a:extLst>
          </p:cNvPr>
          <p:cNvSpPr txBox="1"/>
          <p:nvPr/>
        </p:nvSpPr>
        <p:spPr>
          <a:xfrm>
            <a:off x="7410011" y="3171487"/>
            <a:ext cx="4829911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nb-NO" dirty="0">
              <a:ea typeface="Calibri"/>
              <a:cs typeface="Calibri"/>
            </a:endParaRPr>
          </a:p>
          <a:p>
            <a:endParaRPr lang="nb-NO" dirty="0"/>
          </a:p>
          <a:p>
            <a:r>
              <a:rPr lang="nb-NO" dirty="0"/>
              <a:t>Alle </a:t>
            </a:r>
            <a:r>
              <a:rPr lang="nb-NO" dirty="0" err="1"/>
              <a:t>desse</a:t>
            </a:r>
            <a:r>
              <a:rPr lang="nb-NO" dirty="0"/>
              <a:t> barnebøkene </a:t>
            </a:r>
            <a:r>
              <a:rPr lang="nb-NO" dirty="0" err="1"/>
              <a:t>handlar</a:t>
            </a:r>
            <a:r>
              <a:rPr lang="nb-NO" dirty="0"/>
              <a:t> om å gå seg vill. </a:t>
            </a:r>
          </a:p>
          <a:p>
            <a:endParaRPr lang="nb-NO" dirty="0"/>
          </a:p>
          <a:p>
            <a:r>
              <a:rPr lang="nb-NO" dirty="0" err="1"/>
              <a:t>Kvifor</a:t>
            </a:r>
            <a:r>
              <a:rPr lang="nb-NO" dirty="0"/>
              <a:t> trur de så mange som skriv for barn, skriv om å gå seg vill?</a:t>
            </a:r>
          </a:p>
          <a:p>
            <a:endParaRPr lang="nb-NO" dirty="0"/>
          </a:p>
          <a:p>
            <a:r>
              <a:rPr lang="nb-NO" dirty="0"/>
              <a:t>Kjenner de </a:t>
            </a:r>
            <a:r>
              <a:rPr lang="nb-NO" dirty="0" err="1"/>
              <a:t>forteljingar</a:t>
            </a:r>
            <a:r>
              <a:rPr lang="nb-NO" dirty="0"/>
              <a:t> om barn eller dyr som går seg vill?</a:t>
            </a:r>
          </a:p>
          <a:p>
            <a:endParaRPr lang="nb-NO" dirty="0"/>
          </a:p>
          <a:p>
            <a:r>
              <a:rPr lang="nb-NO" dirty="0"/>
              <a:t>Har de gått dykk vill sjølve </a:t>
            </a:r>
            <a:r>
              <a:rPr lang="nb-NO" dirty="0" err="1"/>
              <a:t>nokon</a:t>
            </a:r>
            <a:r>
              <a:rPr lang="nb-NO" dirty="0"/>
              <a:t> gong?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047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04F0D-5B6D-31AD-B66A-2999172D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077"/>
            <a:ext cx="10515600" cy="1325563"/>
          </a:xfrm>
        </p:spPr>
        <p:txBody>
          <a:bodyPr/>
          <a:lstStyle/>
          <a:p>
            <a:r>
              <a:rPr lang="nb-NO" dirty="0" err="1"/>
              <a:t>Ikkje</a:t>
            </a:r>
            <a:r>
              <a:rPr lang="nb-NO" dirty="0"/>
              <a:t>-lydrette 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1EAE35-A4B5-3AF3-4F84-B3BE197D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0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Finn fem lydrette ord og fem </a:t>
            </a:r>
            <a:r>
              <a:rPr lang="nb-NO" dirty="0" err="1"/>
              <a:t>ikkje</a:t>
            </a:r>
            <a:r>
              <a:rPr lang="nb-NO" dirty="0"/>
              <a:t>-lydrette ord, og skriv </a:t>
            </a:r>
            <a:r>
              <a:rPr lang="nb-NO" dirty="0" err="1"/>
              <a:t>dei</a:t>
            </a:r>
            <a:r>
              <a:rPr lang="nb-NO" dirty="0"/>
              <a:t> inn i tabellen. Forklar kva som </a:t>
            </a:r>
            <a:r>
              <a:rPr lang="nb-NO" dirty="0" err="1"/>
              <a:t>ikkje</a:t>
            </a:r>
            <a:r>
              <a:rPr lang="nb-NO" dirty="0"/>
              <a:t> er lydrett i skrivemåten til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-lydrette orda.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948D9A8-C92C-929C-BD03-21671E7A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97177"/>
              </p:ext>
            </p:extLst>
          </p:nvPr>
        </p:nvGraphicFramePr>
        <p:xfrm>
          <a:off x="1349760" y="2413635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497503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536150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783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Lydrette 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Ikkje</a:t>
                      </a:r>
                      <a:r>
                        <a:rPr lang="nb-NO" dirty="0"/>
                        <a:t>-lydrette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 er </a:t>
                      </a:r>
                      <a:r>
                        <a:rPr lang="nb-NO" dirty="0" err="1"/>
                        <a:t>ikkje</a:t>
                      </a:r>
                      <a:r>
                        <a:rPr lang="nb-NO" dirty="0"/>
                        <a:t>-lydrett?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1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8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2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0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8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8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4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3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6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357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5AE36B-3225-EA78-7726-92EB1455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1626"/>
            <a:ext cx="10515600" cy="1325563"/>
          </a:xfrm>
        </p:spPr>
        <p:txBody>
          <a:bodyPr/>
          <a:lstStyle/>
          <a:p>
            <a:r>
              <a:rPr lang="nb-NO" dirty="0" err="1"/>
              <a:t>Setningpuslespel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F9F466-1273-3245-8204-45DFBFAB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88" y="1008404"/>
            <a:ext cx="10515600" cy="50591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Leitemannskap </a:t>
            </a:r>
            <a:r>
              <a:rPr lang="nb-NO" dirty="0" err="1"/>
              <a:t>frå</a:t>
            </a:r>
            <a:r>
              <a:rPr lang="nb-NO" dirty="0"/>
              <a:t> Røde Kors finn kvart år folk som har gått seg bort.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rabicPeriod"/>
            </a:pPr>
            <a:r>
              <a:rPr lang="nb-NO" dirty="0"/>
              <a:t>Klipp opp setninga i ord- og </a:t>
            </a:r>
            <a:r>
              <a:rPr lang="nb-NO" dirty="0" err="1"/>
              <a:t>teiknlappar</a:t>
            </a:r>
            <a:r>
              <a:rPr lang="nb-NO" dirty="0"/>
              <a:t>.</a:t>
            </a:r>
          </a:p>
          <a:p>
            <a:pPr marL="514350" indent="-514350">
              <a:buAutoNum type="arabicPeriod"/>
            </a:pPr>
            <a:r>
              <a:rPr lang="nb-NO" dirty="0"/>
              <a:t>Forklar kva setninga betyr.</a:t>
            </a:r>
          </a:p>
          <a:p>
            <a:pPr marL="514350" indent="-514350">
              <a:buAutoNum type="arabicPeriod"/>
            </a:pPr>
            <a:r>
              <a:rPr lang="nb-NO" dirty="0" err="1"/>
              <a:t>Byt</a:t>
            </a:r>
            <a:r>
              <a:rPr lang="nb-NO" dirty="0"/>
              <a:t> om på orda </a:t>
            </a:r>
            <a:r>
              <a:rPr lang="nb-NO" dirty="0" err="1"/>
              <a:t>utan</a:t>
            </a:r>
            <a:r>
              <a:rPr lang="nb-NO" dirty="0"/>
              <a:t> at setninga </a:t>
            </a:r>
            <a:r>
              <a:rPr lang="nb-NO" dirty="0" err="1"/>
              <a:t>endrar</a:t>
            </a:r>
            <a:r>
              <a:rPr lang="nb-NO" dirty="0"/>
              <a:t> meining.</a:t>
            </a:r>
          </a:p>
          <a:p>
            <a:pPr marL="514350" indent="-514350">
              <a:buAutoNum type="arabicPeriod"/>
            </a:pPr>
            <a:r>
              <a:rPr lang="nb-NO" dirty="0"/>
              <a:t>Bruk alle orda kvar gong!</a:t>
            </a:r>
          </a:p>
          <a:p>
            <a:pPr marL="514350" indent="-514350">
              <a:buAutoNum type="arabicPeriod"/>
            </a:pPr>
            <a:r>
              <a:rPr lang="nb-NO" dirty="0"/>
              <a:t>Legg merke til ord som «følgjer </a:t>
            </a:r>
            <a:r>
              <a:rPr lang="nb-NO" dirty="0" err="1"/>
              <a:t>kvarandre</a:t>
            </a:r>
            <a:r>
              <a:rPr lang="nb-NO" dirty="0"/>
              <a:t> rundt» og som kan </a:t>
            </a:r>
            <a:r>
              <a:rPr lang="nb-NO" dirty="0" err="1"/>
              <a:t>liggje</a:t>
            </a:r>
            <a:r>
              <a:rPr lang="nb-NO" dirty="0"/>
              <a:t> </a:t>
            </a:r>
            <a:r>
              <a:rPr lang="nb-NO" dirty="0" err="1"/>
              <a:t>tettare</a:t>
            </a:r>
            <a:r>
              <a:rPr lang="nb-NO" dirty="0"/>
              <a:t> </a:t>
            </a:r>
            <a:r>
              <a:rPr lang="nb-NO" dirty="0" err="1"/>
              <a:t>saman</a:t>
            </a:r>
            <a:r>
              <a:rPr lang="nb-NO" dirty="0"/>
              <a:t>.</a:t>
            </a:r>
          </a:p>
          <a:p>
            <a:pPr marL="514350" indent="-514350">
              <a:buAutoNum type="arabicPeriod"/>
            </a:pPr>
            <a:r>
              <a:rPr lang="nb-NO" dirty="0"/>
              <a:t>Les orda som høyrer </a:t>
            </a:r>
            <a:r>
              <a:rPr lang="nb-NO" dirty="0" err="1"/>
              <a:t>saman</a:t>
            </a:r>
            <a:r>
              <a:rPr lang="nb-NO" dirty="0"/>
              <a:t>, med god flyt.</a:t>
            </a:r>
          </a:p>
          <a:p>
            <a:pPr marL="514350" indent="-514350">
              <a:buAutoNum type="arabicPeriod"/>
            </a:pPr>
            <a:r>
              <a:rPr lang="nb-NO" dirty="0"/>
              <a:t>Snakk med </a:t>
            </a:r>
            <a:r>
              <a:rPr lang="nb-NO" dirty="0" err="1"/>
              <a:t>læraren</a:t>
            </a:r>
            <a:r>
              <a:rPr lang="nb-NO" dirty="0"/>
              <a:t> om kva slags ord det er i setninga</a:t>
            </a:r>
          </a:p>
          <a:p>
            <a:pPr marL="514350" indent="-514350">
              <a:buAutoNum type="arabicPeriod"/>
            </a:pPr>
            <a:r>
              <a:rPr lang="nb-NO" dirty="0"/>
              <a:t>Lag </a:t>
            </a:r>
            <a:r>
              <a:rPr lang="nb-NO" dirty="0" err="1"/>
              <a:t>eit</a:t>
            </a:r>
            <a:r>
              <a:rPr lang="nb-NO" dirty="0"/>
              <a:t> spørsmål til kvart setningsledd, og les svaret.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4DFD511-CC22-FD4F-34B0-3BFA57FE813A}"/>
              </a:ext>
            </a:extLst>
          </p:cNvPr>
          <p:cNvSpPr txBox="1"/>
          <p:nvPr/>
        </p:nvSpPr>
        <p:spPr>
          <a:xfrm>
            <a:off x="6625372" y="1008404"/>
            <a:ext cx="4384963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Å lese med flyt og forståing er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berre</a:t>
            </a:r>
            <a:r>
              <a:rPr lang="nb-NO" dirty="0"/>
              <a:t> å avkode </a:t>
            </a:r>
            <a:r>
              <a:rPr lang="nb-NO" dirty="0" err="1"/>
              <a:t>eitt</a:t>
            </a:r>
            <a:r>
              <a:rPr lang="nb-NO" dirty="0"/>
              <a:t> og </a:t>
            </a:r>
            <a:r>
              <a:rPr lang="nb-NO" dirty="0" err="1"/>
              <a:t>eitt</a:t>
            </a:r>
            <a:r>
              <a:rPr lang="nb-NO" dirty="0"/>
              <a:t> ord ortografisk. I ei setning er det ofte </a:t>
            </a:r>
            <a:r>
              <a:rPr lang="nb-NO" dirty="0" err="1"/>
              <a:t>sekvensar</a:t>
            </a:r>
            <a:r>
              <a:rPr lang="nb-NO" dirty="0"/>
              <a:t> av ord som heng </a:t>
            </a:r>
            <a:r>
              <a:rPr lang="nb-NO" dirty="0" err="1"/>
              <a:t>saman</a:t>
            </a:r>
            <a:r>
              <a:rPr lang="nb-NO" dirty="0"/>
              <a:t>. </a:t>
            </a:r>
            <a:r>
              <a:rPr lang="nb-NO" dirty="0" err="1"/>
              <a:t>Setningar</a:t>
            </a:r>
            <a:r>
              <a:rPr lang="nb-NO" dirty="0"/>
              <a:t> er </a:t>
            </a:r>
            <a:r>
              <a:rPr lang="nb-NO" dirty="0" err="1"/>
              <a:t>byggjesteinane</a:t>
            </a:r>
            <a:r>
              <a:rPr lang="nb-NO" dirty="0"/>
              <a:t> i alle </a:t>
            </a:r>
            <a:r>
              <a:rPr lang="nb-NO" dirty="0" err="1"/>
              <a:t>tekstar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Mange barn «</a:t>
            </a:r>
            <a:r>
              <a:rPr lang="nb-NO" dirty="0" err="1"/>
              <a:t>gløymer</a:t>
            </a:r>
            <a:r>
              <a:rPr lang="nb-NO" dirty="0"/>
              <a:t>» å stoppe opp ved punktum når </a:t>
            </a:r>
            <a:r>
              <a:rPr lang="nb-NO" dirty="0" err="1"/>
              <a:t>dei</a:t>
            </a:r>
            <a:r>
              <a:rPr lang="nb-NO" dirty="0"/>
              <a:t> les. Dette går ut over leseforståinga. Mange barn vil også skrive lange </a:t>
            </a:r>
            <a:r>
              <a:rPr lang="nb-NO" dirty="0" err="1"/>
              <a:t>tekstar</a:t>
            </a:r>
            <a:r>
              <a:rPr lang="nb-NO" dirty="0"/>
              <a:t> nesten </a:t>
            </a:r>
            <a:r>
              <a:rPr lang="nb-NO" dirty="0" err="1"/>
              <a:t>utan</a:t>
            </a:r>
            <a:r>
              <a:rPr lang="nb-NO" dirty="0"/>
              <a:t> punktum. Dette går ut over </a:t>
            </a:r>
            <a:r>
              <a:rPr lang="nb-NO" dirty="0" err="1"/>
              <a:t>skriveferdigheitene</a:t>
            </a:r>
            <a:r>
              <a:rPr lang="nb-NO" dirty="0"/>
              <a:t> og evna til å formidle det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ønskjer</a:t>
            </a:r>
            <a:r>
              <a:rPr lang="nb-NO" dirty="0"/>
              <a:t> å formidle. </a:t>
            </a:r>
          </a:p>
          <a:p>
            <a:endParaRPr lang="nb-NO" dirty="0"/>
          </a:p>
          <a:p>
            <a:r>
              <a:rPr lang="nb-NO" dirty="0"/>
              <a:t>Når </a:t>
            </a:r>
            <a:r>
              <a:rPr lang="nb-NO" dirty="0" err="1"/>
              <a:t>ein</a:t>
            </a:r>
            <a:r>
              <a:rPr lang="nb-NO" dirty="0"/>
              <a:t> jobbar godt med </a:t>
            </a:r>
            <a:r>
              <a:rPr lang="nb-NO" dirty="0" err="1"/>
              <a:t>setningar</a:t>
            </a:r>
            <a:r>
              <a:rPr lang="nb-NO" dirty="0"/>
              <a:t>, vil det kunne </a:t>
            </a:r>
            <a:r>
              <a:rPr lang="nb-NO" dirty="0" err="1"/>
              <a:t>auke</a:t>
            </a:r>
            <a:r>
              <a:rPr lang="nb-NO" dirty="0"/>
              <a:t> både leseforståinga og </a:t>
            </a:r>
            <a:r>
              <a:rPr lang="nb-NO" dirty="0" err="1"/>
              <a:t>skriveferdigheitene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8985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CA1CD-68EE-66F0-24FF-976A3FE7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lese nøyaktig – arbeid med </a:t>
            </a:r>
            <a:r>
              <a:rPr lang="nb-NO" dirty="0" err="1"/>
              <a:t>endingar</a:t>
            </a: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6CF86007-1CD7-AE12-CFF1-F11F9FBD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221976"/>
              </p:ext>
            </p:extLst>
          </p:nvPr>
        </p:nvGraphicFramePr>
        <p:xfrm>
          <a:off x="838200" y="1825625"/>
          <a:ext cx="10515600" cy="391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637819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922688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091313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55114141"/>
                    </a:ext>
                  </a:extLst>
                </a:gridCol>
              </a:tblGrid>
              <a:tr h="978989">
                <a:tc gridSpan="2"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eintal</a:t>
                      </a:r>
                      <a:endParaRPr lang="nb-NO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fleirtal</a:t>
                      </a:r>
                      <a:endParaRPr lang="nb-NO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19030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Ubunden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Bunden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Ubunden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Bunden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28589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personen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personar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err="1"/>
                        <a:t>personane</a:t>
                      </a:r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63814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leitemannskap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leitemannskapet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leitemannskap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leitemannskapa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0007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E3E0F2C8-A2D8-4D14-487B-789419976A57}"/>
              </a:ext>
            </a:extLst>
          </p:cNvPr>
          <p:cNvSpPr txBox="1"/>
          <p:nvPr/>
        </p:nvSpPr>
        <p:spPr>
          <a:xfrm>
            <a:off x="6975215" y="673035"/>
            <a:ext cx="4218709" cy="535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err="1"/>
              <a:t>Elevar</a:t>
            </a:r>
            <a:r>
              <a:rPr lang="nb-NO" dirty="0"/>
              <a:t> som er i denne fasen, vil ofte kutte litt i </a:t>
            </a:r>
            <a:r>
              <a:rPr lang="nb-NO" dirty="0" err="1"/>
              <a:t>endingane</a:t>
            </a:r>
            <a:r>
              <a:rPr lang="nb-NO" dirty="0"/>
              <a:t> når </a:t>
            </a:r>
            <a:r>
              <a:rPr lang="nb-NO" dirty="0" err="1"/>
              <a:t>dei</a:t>
            </a:r>
            <a:r>
              <a:rPr lang="nb-NO" dirty="0"/>
              <a:t> les. Dersom </a:t>
            </a:r>
            <a:r>
              <a:rPr lang="nb-NO" dirty="0" err="1"/>
              <a:t>elevane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følgjer veldig godt med at det </a:t>
            </a:r>
            <a:r>
              <a:rPr lang="nb-NO" dirty="0" err="1"/>
              <a:t>dei</a:t>
            </a:r>
            <a:r>
              <a:rPr lang="nb-NO" dirty="0"/>
              <a:t> les, gir meining, vil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oppfatte at viktig informasjon blir feil eller forsvinn. </a:t>
            </a:r>
          </a:p>
          <a:p>
            <a:endParaRPr lang="nb-NO" dirty="0"/>
          </a:p>
          <a:p>
            <a:r>
              <a:rPr lang="nb-NO" dirty="0"/>
              <a:t>Stavedeling er </a:t>
            </a:r>
            <a:r>
              <a:rPr lang="nb-NO" dirty="0" err="1"/>
              <a:t>ein</a:t>
            </a:r>
            <a:r>
              <a:rPr lang="nb-NO" dirty="0"/>
              <a:t> god arbeidsmåte for å lære seg opp til å lese </a:t>
            </a:r>
            <a:r>
              <a:rPr lang="nb-NO" dirty="0" err="1"/>
              <a:t>endingane</a:t>
            </a:r>
            <a:r>
              <a:rPr lang="nb-NO" dirty="0"/>
              <a:t>.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annan</a:t>
            </a:r>
            <a:r>
              <a:rPr lang="nb-NO" dirty="0"/>
              <a:t> arbeidsmåte er å arbeide grammatisk med å finne ord med ulike </a:t>
            </a:r>
            <a:r>
              <a:rPr lang="nb-NO" dirty="0" err="1"/>
              <a:t>bøyingar</a:t>
            </a:r>
            <a:r>
              <a:rPr lang="nb-NO" dirty="0"/>
              <a:t> i </a:t>
            </a:r>
            <a:r>
              <a:rPr lang="nb-NO" dirty="0" err="1"/>
              <a:t>ein</a:t>
            </a:r>
            <a:r>
              <a:rPr lang="nb-NO" dirty="0"/>
              <a:t> aktuell tekst. </a:t>
            </a:r>
          </a:p>
          <a:p>
            <a:endParaRPr lang="nb-NO" dirty="0"/>
          </a:p>
          <a:p>
            <a:r>
              <a:rPr lang="nb-NO" dirty="0"/>
              <a:t>I denne teksten har vi til dømes to ulike </a:t>
            </a:r>
            <a:r>
              <a:rPr lang="nb-NO" dirty="0" err="1"/>
              <a:t>bøyingar</a:t>
            </a:r>
            <a:r>
              <a:rPr lang="nb-NO" dirty="0"/>
              <a:t> av substantivet person: </a:t>
            </a:r>
            <a:r>
              <a:rPr lang="nb-NO" dirty="0" err="1"/>
              <a:t>personar</a:t>
            </a:r>
            <a:r>
              <a:rPr lang="nb-NO" dirty="0"/>
              <a:t> og personen, og vi har to ulike </a:t>
            </a:r>
            <a:r>
              <a:rPr lang="nb-NO" dirty="0" err="1"/>
              <a:t>bøyingar</a:t>
            </a:r>
            <a:r>
              <a:rPr lang="nb-NO" dirty="0"/>
              <a:t> av substantivet leitemannskap: leitemannskap og leitemannskapa. Vi har også ulike </a:t>
            </a:r>
            <a:r>
              <a:rPr lang="nb-NO" dirty="0" err="1"/>
              <a:t>bøyingar</a:t>
            </a:r>
            <a:r>
              <a:rPr lang="nb-NO" dirty="0"/>
              <a:t> av verbet å </a:t>
            </a:r>
            <a:r>
              <a:rPr lang="nb-NO" dirty="0" err="1"/>
              <a:t>gjere</a:t>
            </a:r>
            <a:r>
              <a:rPr lang="nb-NO" dirty="0"/>
              <a:t>: </a:t>
            </a:r>
            <a:r>
              <a:rPr lang="nb-NO" dirty="0" err="1"/>
              <a:t>gjer</a:t>
            </a:r>
            <a:r>
              <a:rPr lang="nb-NO" dirty="0"/>
              <a:t>, </a:t>
            </a:r>
            <a:r>
              <a:rPr lang="nb-NO" dirty="0" err="1"/>
              <a:t>gjere</a:t>
            </a:r>
            <a:r>
              <a:rPr lang="nb-NO" dirty="0"/>
              <a:t>, og gjort. </a:t>
            </a:r>
          </a:p>
        </p:txBody>
      </p:sp>
    </p:spTree>
    <p:extLst>
      <p:ext uri="{BB962C8B-B14F-4D97-AF65-F5344CB8AC3E}">
        <p14:creationId xmlns:p14="http://schemas.microsoft.com/office/powerpoint/2010/main" val="3931999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DB8953-4514-93B8-8A34-CF6A8ED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58"/>
            <a:ext cx="10515600" cy="1325563"/>
          </a:xfrm>
        </p:spPr>
        <p:txBody>
          <a:bodyPr/>
          <a:lstStyle/>
          <a:p>
            <a:r>
              <a:rPr lang="nb-NO" dirty="0"/>
              <a:t>Skriv orda inn i skjemaet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7298CF0-8D9C-C74B-5A9F-A48415B571C7}"/>
              </a:ext>
            </a:extLst>
          </p:cNvPr>
          <p:cNvGraphicFramePr>
            <a:graphicFrameLocks noGrp="1"/>
          </p:cNvGraphicFramePr>
          <p:nvPr/>
        </p:nvGraphicFramePr>
        <p:xfrm>
          <a:off x="1596164" y="3736022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411363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8958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substantiv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87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6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16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4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8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35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3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18490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06E41DE3-37CC-9836-3D2B-C98917F534B1}"/>
              </a:ext>
            </a:extLst>
          </p:cNvPr>
          <p:cNvSpPr txBox="1"/>
          <p:nvPr/>
        </p:nvSpPr>
        <p:spPr>
          <a:xfrm>
            <a:off x="3179860" y="2925620"/>
            <a:ext cx="583227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veg	barn	forske	leite	gut	klede springe	   politimann	dra	gå	tur</a:t>
            </a:r>
            <a:endParaRPr lang="nb-NO" dirty="0"/>
          </a:p>
        </p:txBody>
      </p:sp>
      <p:sp>
        <p:nvSpPr>
          <p:cNvPr id="7" name="Sky 6">
            <a:extLst>
              <a:ext uri="{FF2B5EF4-FFF2-40B4-BE49-F238E27FC236}">
                <a16:creationId xmlns:a16="http://schemas.microsoft.com/office/drawing/2014/main" id="{27030139-FCB7-9140-B10E-3F38BE0A87D6}"/>
              </a:ext>
            </a:extLst>
          </p:cNvPr>
          <p:cNvSpPr/>
          <p:nvPr/>
        </p:nvSpPr>
        <p:spPr>
          <a:xfrm>
            <a:off x="5734228" y="1042587"/>
            <a:ext cx="3537959" cy="17637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Substantiv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– ord som blir brukt om </a:t>
            </a:r>
            <a:r>
              <a:rPr lang="nb-NO" dirty="0" err="1"/>
              <a:t>noko</a:t>
            </a:r>
            <a:r>
              <a:rPr lang="nb-NO" dirty="0"/>
              <a:t> eller </a:t>
            </a:r>
            <a:r>
              <a:rPr lang="nb-NO" dirty="0" err="1"/>
              <a:t>nokon</a:t>
            </a:r>
            <a:endParaRPr lang="nb-NO" dirty="0"/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3897A4C9-D815-626F-DDC8-708F9EA18701}"/>
              </a:ext>
            </a:extLst>
          </p:cNvPr>
          <p:cNvSpPr/>
          <p:nvPr/>
        </p:nvSpPr>
        <p:spPr>
          <a:xfrm>
            <a:off x="1150833" y="1161824"/>
            <a:ext cx="3537959" cy="1763796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Verb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– ord som </a:t>
            </a:r>
            <a:r>
              <a:rPr lang="nb-NO" dirty="0" err="1"/>
              <a:t>fortel</a:t>
            </a:r>
            <a:r>
              <a:rPr lang="nb-NO" dirty="0"/>
              <a:t> kva </a:t>
            </a:r>
            <a:r>
              <a:rPr lang="nb-NO" dirty="0" err="1"/>
              <a:t>nokon</a:t>
            </a:r>
            <a:r>
              <a:rPr lang="nb-NO" dirty="0"/>
              <a:t> </a:t>
            </a:r>
            <a:r>
              <a:rPr lang="nb-NO" dirty="0" err="1"/>
              <a:t>gjer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2244747-C039-B96D-EDB7-E4A25A00E674}"/>
              </a:ext>
            </a:extLst>
          </p:cNvPr>
          <p:cNvSpPr txBox="1"/>
          <p:nvPr/>
        </p:nvSpPr>
        <p:spPr>
          <a:xfrm>
            <a:off x="9448800" y="245806"/>
            <a:ext cx="267437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 denne </a:t>
            </a:r>
            <a:r>
              <a:rPr lang="nb-NO" dirty="0" err="1"/>
              <a:t>oppgåva</a:t>
            </a:r>
            <a:r>
              <a:rPr lang="nb-NO" dirty="0"/>
              <a:t> skal </a:t>
            </a:r>
            <a:r>
              <a:rPr lang="nb-NO" dirty="0" err="1"/>
              <a:t>elevane</a:t>
            </a:r>
            <a:r>
              <a:rPr lang="nb-NO" dirty="0"/>
              <a:t> </a:t>
            </a:r>
            <a:r>
              <a:rPr lang="nb-NO" dirty="0" err="1"/>
              <a:t>skilje</a:t>
            </a:r>
            <a:r>
              <a:rPr lang="nb-NO" dirty="0"/>
              <a:t> mellom substantiv og verb</a:t>
            </a:r>
          </a:p>
        </p:txBody>
      </p:sp>
    </p:spTree>
    <p:extLst>
      <p:ext uri="{BB962C8B-B14F-4D97-AF65-F5344CB8AC3E}">
        <p14:creationId xmlns:p14="http://schemas.microsoft.com/office/powerpoint/2010/main" val="2718124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96A3D0-F25C-053A-16FD-31D6B6CA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oppgåver</a:t>
            </a:r>
            <a:r>
              <a:rPr lang="nb-NO" dirty="0"/>
              <a:t> etter lesing</a:t>
            </a:r>
          </a:p>
        </p:txBody>
      </p:sp>
    </p:spTree>
    <p:extLst>
      <p:ext uri="{BB962C8B-B14F-4D97-AF65-F5344CB8AC3E}">
        <p14:creationId xmlns:p14="http://schemas.microsoft.com/office/powerpoint/2010/main" val="3648776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CC69C8-0EF7-08BB-6331-03A52773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Fortel</a:t>
            </a:r>
            <a:r>
              <a:rPr lang="nb-NO" dirty="0"/>
              <a:t> med eigne ord (</a:t>
            </a:r>
            <a:r>
              <a:rPr lang="nb-NO" dirty="0" err="1"/>
              <a:t>munnleg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ABD5F-246D-FC53-9C6C-072A7BE6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Fortel</a:t>
            </a:r>
            <a:r>
              <a:rPr lang="nb-NO" dirty="0"/>
              <a:t> med eigne ord kva </a:t>
            </a:r>
            <a:r>
              <a:rPr lang="nb-NO" dirty="0" err="1"/>
              <a:t>ein</a:t>
            </a:r>
            <a:r>
              <a:rPr lang="nb-NO" dirty="0"/>
              <a:t> bør </a:t>
            </a:r>
            <a:r>
              <a:rPr lang="nb-NO" dirty="0" err="1"/>
              <a:t>gjere</a:t>
            </a:r>
            <a:r>
              <a:rPr lang="nb-NO" dirty="0"/>
              <a:t> dersom </a:t>
            </a:r>
            <a:r>
              <a:rPr lang="nb-NO" dirty="0" err="1"/>
              <a:t>ein</a:t>
            </a:r>
            <a:r>
              <a:rPr lang="nb-NO" dirty="0"/>
              <a:t> går seg vill i skogen.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Fortel</a:t>
            </a:r>
            <a:r>
              <a:rPr lang="nb-NO" dirty="0"/>
              <a:t> med eigne ord kva som er Raude </a:t>
            </a:r>
            <a:r>
              <a:rPr lang="nb-NO" dirty="0" err="1"/>
              <a:t>Kross</a:t>
            </a:r>
            <a:r>
              <a:rPr lang="nb-NO" dirty="0"/>
              <a:t> sine råd til folk som skal på tur.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Bruk talenotat.</a:t>
            </a:r>
          </a:p>
        </p:txBody>
      </p:sp>
    </p:spTree>
    <p:extLst>
      <p:ext uri="{BB962C8B-B14F-4D97-AF65-F5344CB8AC3E}">
        <p14:creationId xmlns:p14="http://schemas.microsoft.com/office/powerpoint/2010/main" val="4260857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CBDDC9-F9E5-9F39-E60C-03548265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Forklar </a:t>
            </a:r>
            <a:r>
              <a:rPr lang="nb-NO" dirty="0" err="1"/>
              <a:t>desse</a:t>
            </a:r>
            <a:r>
              <a:rPr lang="nb-NO" dirty="0"/>
              <a:t> orda (</a:t>
            </a:r>
            <a:r>
              <a:rPr lang="nb-NO" dirty="0" err="1"/>
              <a:t>elevar</a:t>
            </a:r>
            <a:r>
              <a:rPr lang="nb-NO" dirty="0"/>
              <a:t> som </a:t>
            </a:r>
            <a:r>
              <a:rPr lang="nb-NO" dirty="0" err="1"/>
              <a:t>strevar</a:t>
            </a:r>
            <a:r>
              <a:rPr lang="nb-NO" dirty="0"/>
              <a:t> med skriving, kan bruke talenotat):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Leitemannskap</a:t>
            </a:r>
          </a:p>
          <a:p>
            <a:pPr marL="0" indent="0">
              <a:buNone/>
            </a:pPr>
            <a:r>
              <a:rPr lang="nb-NO" dirty="0" err="1"/>
              <a:t>Bortkomen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Overlevingskurs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269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448D5-D224-9326-1C53-A824471F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ei setning der du brukar minst tre av </a:t>
            </a:r>
            <a:r>
              <a:rPr lang="nb-NO" dirty="0" err="1"/>
              <a:t>desse</a:t>
            </a:r>
            <a:r>
              <a:rPr lang="nb-NO" dirty="0"/>
              <a:t> orda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43F282-C38B-37CB-BD89-7B2F029FA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316" y="2222668"/>
            <a:ext cx="1435768" cy="267418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gå</a:t>
            </a:r>
          </a:p>
          <a:p>
            <a:pPr marL="0" indent="0">
              <a:buNone/>
            </a:pPr>
            <a:r>
              <a:rPr lang="nb-NO" dirty="0"/>
              <a:t>vill</a:t>
            </a:r>
          </a:p>
          <a:p>
            <a:pPr marL="0" indent="0">
              <a:buNone/>
            </a:pPr>
            <a:r>
              <a:rPr lang="nb-NO" dirty="0"/>
              <a:t>ro</a:t>
            </a:r>
          </a:p>
          <a:p>
            <a:pPr marL="0" indent="0">
              <a:buNone/>
            </a:pPr>
            <a:r>
              <a:rPr lang="nb-NO" dirty="0"/>
              <a:t>springe</a:t>
            </a:r>
          </a:p>
          <a:p>
            <a:pPr marL="0" indent="0">
              <a:buNone/>
            </a:pPr>
            <a:r>
              <a:rPr lang="nb-NO" dirty="0"/>
              <a:t>lurt </a:t>
            </a:r>
          </a:p>
        </p:txBody>
      </p:sp>
    </p:spTree>
    <p:extLst>
      <p:ext uri="{BB962C8B-B14F-4D97-AF65-F5344CB8AC3E}">
        <p14:creationId xmlns:p14="http://schemas.microsoft.com/office/powerpoint/2010/main" val="3486238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3F453-A8B8-5CFD-6BEE-B1787027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podkast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EFFC00-F2E1-7843-CB22-1FB2C627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Tenk deg at du jobbar i radio og skal lage podkast med gode råd for Den Norske Turistforening.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Tittelen på podkasten skal </a:t>
            </a:r>
            <a:r>
              <a:rPr lang="nb-NO" dirty="0" err="1"/>
              <a:t>vere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/>
              <a:t>Kva </a:t>
            </a:r>
            <a:r>
              <a:rPr lang="nb-NO" dirty="0" err="1"/>
              <a:t>gjer</a:t>
            </a:r>
            <a:r>
              <a:rPr lang="nb-NO" dirty="0"/>
              <a:t> du dersom du går deg vill?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Du kan bruke teksten, eller du kan hente inspirasjon i teksten til å skrive ditt eige manus. </a:t>
            </a:r>
            <a:r>
              <a:rPr lang="nb-NO" dirty="0" err="1"/>
              <a:t>Ein</a:t>
            </a:r>
            <a:r>
              <a:rPr lang="nb-NO" dirty="0"/>
              <a:t> kan også invitere </a:t>
            </a:r>
            <a:r>
              <a:rPr lang="nb-NO" dirty="0" err="1"/>
              <a:t>nokon</a:t>
            </a:r>
            <a:r>
              <a:rPr lang="nb-NO" dirty="0"/>
              <a:t> i studio som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intevjuer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Legg gjerne på </a:t>
            </a:r>
            <a:r>
              <a:rPr lang="nb-NO" dirty="0" err="1"/>
              <a:t>lydeffektar</a:t>
            </a:r>
            <a:r>
              <a:rPr lang="nb-NO" dirty="0"/>
              <a:t> og musikk</a:t>
            </a:r>
          </a:p>
        </p:txBody>
      </p:sp>
    </p:spTree>
    <p:extLst>
      <p:ext uri="{BB962C8B-B14F-4D97-AF65-F5344CB8AC3E}">
        <p14:creationId xmlns:p14="http://schemas.microsoft.com/office/powerpoint/2010/main" val="43916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85F70A-2A95-F25B-D63E-7C64BE2F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</a:t>
            </a:r>
            <a:r>
              <a:rPr lang="nb-NO" dirty="0" err="1"/>
              <a:t>ein</a:t>
            </a:r>
            <a:r>
              <a:rPr lang="nb-NO" dirty="0"/>
              <a:t> informasjonsplakat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6F4488-24E9-F2E3-2C0A-A35FA4DFD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Tenk deg at du jobbar for Raude </a:t>
            </a:r>
            <a:r>
              <a:rPr lang="nb-NO" dirty="0" err="1"/>
              <a:t>Kross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Raude </a:t>
            </a:r>
            <a:r>
              <a:rPr lang="nb-NO" dirty="0" err="1"/>
              <a:t>Kross</a:t>
            </a:r>
            <a:r>
              <a:rPr lang="nb-NO" dirty="0"/>
              <a:t> vil lage </a:t>
            </a:r>
            <a:r>
              <a:rPr lang="nb-NO" dirty="0" err="1"/>
              <a:t>ein</a:t>
            </a:r>
            <a:r>
              <a:rPr lang="nb-NO" dirty="0"/>
              <a:t> informasjonsplakat som </a:t>
            </a:r>
            <a:r>
              <a:rPr lang="nb-NO" dirty="0" err="1"/>
              <a:t>gjer</a:t>
            </a:r>
            <a:r>
              <a:rPr lang="nb-NO" dirty="0"/>
              <a:t> at </a:t>
            </a:r>
            <a:r>
              <a:rPr lang="nb-NO" dirty="0" err="1"/>
              <a:t>turgåarar</a:t>
            </a:r>
            <a:r>
              <a:rPr lang="nb-NO" dirty="0"/>
              <a:t> tek gode val om </a:t>
            </a:r>
            <a:r>
              <a:rPr lang="nb-NO" dirty="0" err="1"/>
              <a:t>dei</a:t>
            </a:r>
            <a:r>
              <a:rPr lang="nb-NO" dirty="0"/>
              <a:t> går seg vill.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Plakaten skal ha ei liste med gode råd.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Du kan </a:t>
            </a:r>
            <a:r>
              <a:rPr lang="nb-NO" dirty="0" err="1"/>
              <a:t>teikne</a:t>
            </a:r>
            <a:r>
              <a:rPr lang="nb-NO" dirty="0"/>
              <a:t> </a:t>
            </a:r>
            <a:r>
              <a:rPr lang="nb-NO" dirty="0" err="1"/>
              <a:t>illustrasjonar</a:t>
            </a:r>
            <a:r>
              <a:rPr lang="nb-NO" dirty="0"/>
              <a:t> </a:t>
            </a:r>
            <a:r>
              <a:rPr lang="nb-NO" dirty="0" err="1"/>
              <a:t>sjølv</a:t>
            </a:r>
            <a:r>
              <a:rPr lang="nb-NO" dirty="0"/>
              <a:t>, ta </a:t>
            </a:r>
            <a:r>
              <a:rPr lang="nb-NO" dirty="0" err="1"/>
              <a:t>bilete</a:t>
            </a:r>
            <a:r>
              <a:rPr lang="nb-NO" dirty="0"/>
              <a:t> eller bruke </a:t>
            </a:r>
            <a:r>
              <a:rPr lang="nb-NO" dirty="0" err="1"/>
              <a:t>bilete</a:t>
            </a:r>
            <a:r>
              <a:rPr lang="nb-NO" dirty="0"/>
              <a:t> du finn på internett. Pass på opphavsretten!</a:t>
            </a:r>
          </a:p>
        </p:txBody>
      </p:sp>
    </p:spTree>
    <p:extLst>
      <p:ext uri="{BB962C8B-B14F-4D97-AF65-F5344CB8AC3E}">
        <p14:creationId xmlns:p14="http://schemas.microsoft.com/office/powerpoint/2010/main" val="118503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16C4CAA-A97B-C301-E1EC-B773F8FA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07" y="532996"/>
            <a:ext cx="4372585" cy="579200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52A2216-B107-A452-B95C-26CA2B7C972C}"/>
              </a:ext>
            </a:extLst>
          </p:cNvPr>
          <p:cNvSpPr txBox="1"/>
          <p:nvPr/>
        </p:nvSpPr>
        <p:spPr>
          <a:xfrm>
            <a:off x="8801100" y="628650"/>
            <a:ext cx="196596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Vi skal </a:t>
            </a:r>
            <a:r>
              <a:rPr lang="nb-NO" dirty="0" err="1"/>
              <a:t>no</a:t>
            </a:r>
            <a:r>
              <a:rPr lang="nb-NO" dirty="0"/>
              <a:t> lese denne teksten </a:t>
            </a:r>
            <a:r>
              <a:rPr lang="nb-NO" dirty="0" err="1"/>
              <a:t>saman</a:t>
            </a:r>
            <a:endParaRPr lang="nb-NO" dirty="0"/>
          </a:p>
          <a:p>
            <a:endParaRPr lang="nb-NO" dirty="0"/>
          </a:p>
          <a:p>
            <a:r>
              <a:rPr lang="nb-NO" dirty="0"/>
              <a:t>Kva trur de teksten </a:t>
            </a:r>
            <a:r>
              <a:rPr lang="nb-NO" dirty="0" err="1"/>
              <a:t>handlar</a:t>
            </a:r>
            <a:r>
              <a:rPr lang="nb-NO" dirty="0"/>
              <a:t> om?</a:t>
            </a:r>
          </a:p>
          <a:p>
            <a:endParaRPr lang="nb-NO" dirty="0"/>
          </a:p>
          <a:p>
            <a:r>
              <a:rPr lang="nb-NO" dirty="0"/>
              <a:t>Kva trur de vi vil lære av å lese denne teksten?</a:t>
            </a:r>
          </a:p>
        </p:txBody>
      </p:sp>
    </p:spTree>
    <p:extLst>
      <p:ext uri="{BB962C8B-B14F-4D97-AF65-F5344CB8AC3E}">
        <p14:creationId xmlns:p14="http://schemas.microsoft.com/office/powerpoint/2010/main" val="104090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DE947-DA04-C06A-EE03-E7CC5E81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og to, snakk </a:t>
            </a:r>
            <a:r>
              <a:rPr lang="nb-NO" dirty="0" err="1"/>
              <a:t>saman</a:t>
            </a:r>
            <a:r>
              <a:rPr lang="nb-NO" dirty="0"/>
              <a:t> om kva </a:t>
            </a:r>
            <a:r>
              <a:rPr lang="nb-NO" dirty="0" err="1"/>
              <a:t>desse</a:t>
            </a:r>
            <a:r>
              <a:rPr lang="nb-NO" dirty="0"/>
              <a:t> orda betyr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C09326-A486-740E-F9D5-BF7A8C09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35968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Statistikk</a:t>
            </a:r>
          </a:p>
          <a:p>
            <a:pPr marL="0" indent="0">
              <a:buNone/>
            </a:pPr>
            <a:r>
              <a:rPr lang="nb-NO" dirty="0" err="1"/>
              <a:t>Bortkomen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Overlevingskurs</a:t>
            </a:r>
          </a:p>
          <a:p>
            <a:pPr marL="0" indent="0">
              <a:buNone/>
            </a:pPr>
            <a:r>
              <a:rPr lang="nb-NO" dirty="0"/>
              <a:t>Øydemark</a:t>
            </a:r>
          </a:p>
          <a:p>
            <a:pPr marL="0" indent="0">
              <a:buNone/>
            </a:pPr>
            <a:r>
              <a:rPr lang="nb-NO" dirty="0"/>
              <a:t>Leitemannskap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958A82C-BF6F-5B3B-5405-AE3F943F2D53}"/>
              </a:ext>
            </a:extLst>
          </p:cNvPr>
          <p:cNvSpPr txBox="1"/>
          <p:nvPr/>
        </p:nvSpPr>
        <p:spPr>
          <a:xfrm>
            <a:off x="5406501" y="1944210"/>
            <a:ext cx="4057095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 err="1"/>
              <a:t>Ein</a:t>
            </a:r>
            <a:r>
              <a:rPr lang="nb-NO" dirty="0"/>
              <a:t> måte å </a:t>
            </a:r>
            <a:r>
              <a:rPr lang="nb-NO" dirty="0" err="1"/>
              <a:t>gjere</a:t>
            </a:r>
            <a:r>
              <a:rPr lang="nb-NO" dirty="0"/>
              <a:t> dette på er å la </a:t>
            </a:r>
            <a:r>
              <a:rPr lang="nb-NO" dirty="0" err="1"/>
              <a:t>elevane</a:t>
            </a:r>
            <a:r>
              <a:rPr lang="nb-NO" dirty="0"/>
              <a:t> snakke </a:t>
            </a:r>
            <a:r>
              <a:rPr lang="nb-NO" dirty="0" err="1"/>
              <a:t>saman</a:t>
            </a:r>
            <a:r>
              <a:rPr lang="nb-NO" dirty="0"/>
              <a:t> to og to.</a:t>
            </a:r>
          </a:p>
          <a:p>
            <a:endParaRPr lang="nb-NO" dirty="0"/>
          </a:p>
          <a:p>
            <a:r>
              <a:rPr lang="nb-NO" dirty="0" err="1"/>
              <a:t>Ein</a:t>
            </a:r>
            <a:r>
              <a:rPr lang="nb-NO" dirty="0"/>
              <a:t> elev </a:t>
            </a:r>
            <a:r>
              <a:rPr lang="nb-NO" dirty="0" err="1"/>
              <a:t>fortel</a:t>
            </a:r>
            <a:r>
              <a:rPr lang="nb-NO" dirty="0"/>
              <a:t> først i 30 sekund alt han veit om det aktuelle ordet. </a:t>
            </a:r>
          </a:p>
          <a:p>
            <a:r>
              <a:rPr lang="nb-NO" dirty="0"/>
              <a:t>Etterpå byter </a:t>
            </a:r>
            <a:r>
              <a:rPr lang="nb-NO" dirty="0" err="1"/>
              <a:t>elevane</a:t>
            </a:r>
            <a:r>
              <a:rPr lang="nb-NO" dirty="0"/>
              <a:t>, og den andre eleven </a:t>
            </a:r>
            <a:r>
              <a:rPr lang="nb-NO" dirty="0" err="1"/>
              <a:t>fortel</a:t>
            </a:r>
            <a:r>
              <a:rPr lang="nb-NO" dirty="0"/>
              <a:t> alt han veit om ordet i 30 sekund. </a:t>
            </a:r>
          </a:p>
          <a:p>
            <a:endParaRPr lang="nb-NO" dirty="0"/>
          </a:p>
          <a:p>
            <a:r>
              <a:rPr lang="nb-NO" dirty="0"/>
              <a:t>Etterpå </a:t>
            </a:r>
            <a:r>
              <a:rPr lang="nb-NO" dirty="0" err="1"/>
              <a:t>samtalar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kort i klassen for å oppklare og få ei felles forståing for kva ordet betyr. </a:t>
            </a:r>
          </a:p>
        </p:txBody>
      </p:sp>
    </p:spTree>
    <p:extLst>
      <p:ext uri="{BB962C8B-B14F-4D97-AF65-F5344CB8AC3E}">
        <p14:creationId xmlns:p14="http://schemas.microsoft.com/office/powerpoint/2010/main" val="336285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it bilete som inneheld tekst, skjermbilete&#10;&#10;Skildring generert automatisk">
            <a:extLst>
              <a:ext uri="{FF2B5EF4-FFF2-40B4-BE49-F238E27FC236}">
                <a16:creationId xmlns:a16="http://schemas.microsoft.com/office/drawing/2014/main" id="{84F03978-7B66-821D-8815-FFD8C907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03" y="0"/>
            <a:ext cx="10738392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17419AA-38CF-D810-0868-619E3AF1A412}"/>
              </a:ext>
            </a:extLst>
          </p:cNvPr>
          <p:cNvSpPr txBox="1"/>
          <p:nvPr/>
        </p:nvSpPr>
        <p:spPr>
          <a:xfrm>
            <a:off x="1722269" y="426128"/>
            <a:ext cx="3743416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Samtal om </a:t>
            </a:r>
            <a:r>
              <a:rPr lang="nb-NO" dirty="0" err="1"/>
              <a:t>illustrasjonane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Forslag til spørsmål:</a:t>
            </a:r>
          </a:p>
          <a:p>
            <a:r>
              <a:rPr lang="nb-NO" dirty="0" err="1"/>
              <a:t>Kvifor</a:t>
            </a:r>
            <a:r>
              <a:rPr lang="nb-NO" dirty="0"/>
              <a:t> er det </a:t>
            </a:r>
            <a:r>
              <a:rPr lang="nb-NO" dirty="0" err="1"/>
              <a:t>bilete</a:t>
            </a:r>
            <a:r>
              <a:rPr lang="nb-NO" dirty="0"/>
              <a:t> av ei jente som </a:t>
            </a:r>
            <a:r>
              <a:rPr lang="nb-NO" dirty="0" err="1"/>
              <a:t>gret</a:t>
            </a:r>
            <a:r>
              <a:rPr lang="nb-NO" dirty="0"/>
              <a:t>?</a:t>
            </a:r>
          </a:p>
          <a:p>
            <a:r>
              <a:rPr lang="nb-NO" dirty="0" err="1"/>
              <a:t>Kvifor</a:t>
            </a:r>
            <a:r>
              <a:rPr lang="nb-NO" dirty="0"/>
              <a:t> er det </a:t>
            </a:r>
            <a:r>
              <a:rPr lang="nb-NO" dirty="0" err="1"/>
              <a:t>bilete</a:t>
            </a:r>
            <a:r>
              <a:rPr lang="nb-NO" dirty="0"/>
              <a:t> av ei jente med ryggsekk som et mat og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r>
              <a:rPr lang="nb-NO" dirty="0"/>
              <a:t> av ei jente i </a:t>
            </a:r>
            <a:r>
              <a:rPr lang="nb-NO" dirty="0" err="1"/>
              <a:t>refleksvest</a:t>
            </a:r>
            <a:r>
              <a:rPr lang="nb-NO" dirty="0"/>
              <a:t>, trur de? </a:t>
            </a:r>
          </a:p>
          <a:p>
            <a:r>
              <a:rPr lang="nb-NO" dirty="0"/>
              <a:t>Samtal også om andletet til jenta på </a:t>
            </a:r>
            <a:r>
              <a:rPr lang="nb-NO" dirty="0" err="1"/>
              <a:t>illustrasjonane</a:t>
            </a:r>
            <a:r>
              <a:rPr lang="nb-NO" dirty="0"/>
              <a:t>. Kvar </a:t>
            </a:r>
            <a:r>
              <a:rPr lang="nb-NO" dirty="0" err="1"/>
              <a:t>verkar</a:t>
            </a:r>
            <a:r>
              <a:rPr lang="nb-NO" dirty="0"/>
              <a:t> ho redd? Kvar </a:t>
            </a:r>
            <a:r>
              <a:rPr lang="nb-NO" dirty="0" err="1"/>
              <a:t>verkar</a:t>
            </a:r>
            <a:r>
              <a:rPr lang="nb-NO" dirty="0"/>
              <a:t> ho trygg? </a:t>
            </a:r>
            <a:r>
              <a:rPr lang="nb-NO" dirty="0" err="1"/>
              <a:t>Kvifor</a:t>
            </a:r>
            <a:r>
              <a:rPr lang="nb-NO" dirty="0"/>
              <a:t>?</a:t>
            </a:r>
          </a:p>
          <a:p>
            <a:r>
              <a:rPr lang="nb-NO" dirty="0"/>
              <a:t>Kva illustrerer </a:t>
            </a:r>
            <a:r>
              <a:rPr lang="nb-NO" dirty="0" err="1"/>
              <a:t>dei</a:t>
            </a:r>
            <a:r>
              <a:rPr lang="nb-NO" dirty="0"/>
              <a:t> stipla linjene?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Sjå på mellomoverskriftene</a:t>
            </a:r>
          </a:p>
          <a:p>
            <a:endParaRPr lang="nb-NO" dirty="0"/>
          </a:p>
          <a:p>
            <a:r>
              <a:rPr lang="nb-NO" dirty="0"/>
              <a:t>Kva trur de </a:t>
            </a:r>
            <a:r>
              <a:rPr lang="nb-NO" dirty="0" err="1"/>
              <a:t>dei</a:t>
            </a:r>
            <a:r>
              <a:rPr lang="nb-NO" dirty="0"/>
              <a:t> ulike avsnitta </a:t>
            </a:r>
            <a:r>
              <a:rPr lang="nb-NO" dirty="0" err="1"/>
              <a:t>handlar</a:t>
            </a:r>
            <a:r>
              <a:rPr lang="nb-NO" dirty="0"/>
              <a:t> om?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452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E2F559-4B8B-7E11-1876-5C1CB930A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nb-NO" sz="6100"/>
              <a:t>Vi les heile teksten saman i klassen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4868E7-40FE-4FFE-BA50-0F0535BEF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4631161"/>
            <a:ext cx="5596128" cy="206224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nb-NO" dirty="0"/>
              <a:t>Etter at de har lese teksten:</a:t>
            </a:r>
          </a:p>
          <a:p>
            <a:pPr algn="l"/>
            <a:r>
              <a:rPr lang="nb-NO" dirty="0"/>
              <a:t>Handla teksten om de de trudde?</a:t>
            </a:r>
          </a:p>
          <a:p>
            <a:pPr algn="l"/>
            <a:r>
              <a:rPr lang="nb-NO" dirty="0"/>
              <a:t>Stemte </a:t>
            </a:r>
            <a:r>
              <a:rPr lang="nb-NO" dirty="0" err="1"/>
              <a:t>føregripingane</a:t>
            </a:r>
            <a:r>
              <a:rPr lang="nb-NO" dirty="0"/>
              <a:t> våre om </a:t>
            </a:r>
            <a:r>
              <a:rPr lang="nb-NO" dirty="0" err="1"/>
              <a:t>illustrasjonane</a:t>
            </a:r>
            <a:r>
              <a:rPr lang="nb-NO" dirty="0"/>
              <a:t> og mellomoverskriftene?</a:t>
            </a:r>
          </a:p>
          <a:p>
            <a:pPr algn="l"/>
            <a:r>
              <a:rPr lang="nb-NO" dirty="0"/>
              <a:t>Kva har vi lært av å lese denne teksten?</a:t>
            </a:r>
          </a:p>
          <a:p>
            <a:pPr algn="l"/>
            <a:endParaRPr lang="nb-NO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048A53-39DE-F3B9-FBF3-22DF0BF8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" b="856"/>
          <a:stretch/>
        </p:blipFill>
        <p:spPr>
          <a:xfrm>
            <a:off x="7088590" y="634101"/>
            <a:ext cx="4450738" cy="56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75383-94A6-A633-6842-A222B22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0" y="365125"/>
            <a:ext cx="10515600" cy="1325563"/>
          </a:xfrm>
        </p:spPr>
        <p:txBody>
          <a:bodyPr/>
          <a:lstStyle/>
          <a:p>
            <a:r>
              <a:rPr lang="nb-NO" dirty="0"/>
              <a:t>Tilpassa </a:t>
            </a:r>
            <a:r>
              <a:rPr lang="nb-NO" dirty="0" err="1"/>
              <a:t>tekstar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F9B676-E8EE-7325-5AB6-F3E6FCE5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40" y="1690688"/>
            <a:ext cx="76337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På </a:t>
            </a:r>
            <a:r>
              <a:rPr lang="nb-NO" dirty="0" err="1"/>
              <a:t>dei</a:t>
            </a:r>
            <a:r>
              <a:rPr lang="nb-NO" dirty="0"/>
              <a:t> neste sidene presenterer vi korleis </a:t>
            </a:r>
            <a:r>
              <a:rPr lang="nb-NO" dirty="0" err="1"/>
              <a:t>elevane</a:t>
            </a:r>
            <a:r>
              <a:rPr lang="nb-NO" dirty="0"/>
              <a:t> kan arbeide differensiert med denne teksten. Vi har laga tre ulike </a:t>
            </a:r>
            <a:r>
              <a:rPr lang="nb-NO" dirty="0" err="1"/>
              <a:t>variantar</a:t>
            </a:r>
            <a:r>
              <a:rPr lang="nb-NO" dirty="0"/>
              <a:t> av teksten som </a:t>
            </a:r>
            <a:r>
              <a:rPr lang="nb-NO" dirty="0" err="1"/>
              <a:t>elevane</a:t>
            </a:r>
            <a:r>
              <a:rPr lang="nb-NO" dirty="0"/>
              <a:t> skal lese sjølve.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Tekstar</a:t>
            </a:r>
            <a:r>
              <a:rPr lang="nb-NO" dirty="0"/>
              <a:t> </a:t>
            </a:r>
            <a:r>
              <a:rPr lang="nb-NO" dirty="0" err="1"/>
              <a:t>elevane</a:t>
            </a:r>
            <a:r>
              <a:rPr lang="nb-NO" dirty="0"/>
              <a:t> skal lese sjølve, bør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vere</a:t>
            </a:r>
            <a:r>
              <a:rPr lang="nb-NO" dirty="0"/>
              <a:t> for </a:t>
            </a:r>
            <a:r>
              <a:rPr lang="nb-NO" dirty="0" err="1"/>
              <a:t>vanskelege</a:t>
            </a:r>
            <a:r>
              <a:rPr lang="nb-NO" dirty="0"/>
              <a:t>. Samtidig bør </a:t>
            </a:r>
            <a:r>
              <a:rPr lang="nb-NO" dirty="0" err="1"/>
              <a:t>dei</a:t>
            </a:r>
            <a:r>
              <a:rPr lang="nb-NO" dirty="0"/>
              <a:t> ha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utfordringar</a:t>
            </a:r>
            <a:r>
              <a:rPr lang="nb-NO" dirty="0"/>
              <a:t>. I </a:t>
            </a:r>
            <a:r>
              <a:rPr lang="nb-NO" dirty="0" err="1"/>
              <a:t>undervisingstekstar</a:t>
            </a:r>
            <a:r>
              <a:rPr lang="nb-NO" dirty="0"/>
              <a:t> </a:t>
            </a:r>
            <a:r>
              <a:rPr lang="nb-NO" dirty="0" err="1"/>
              <a:t>elevane</a:t>
            </a:r>
            <a:r>
              <a:rPr lang="nb-NO" dirty="0"/>
              <a:t> skal arbeide med, bør </a:t>
            </a:r>
            <a:r>
              <a:rPr lang="nb-NO" dirty="0" err="1"/>
              <a:t>elevane</a:t>
            </a:r>
            <a:r>
              <a:rPr lang="nb-NO" dirty="0"/>
              <a:t> </a:t>
            </a:r>
            <a:r>
              <a:rPr lang="nb-NO" dirty="0" err="1"/>
              <a:t>meistre</a:t>
            </a:r>
            <a:r>
              <a:rPr lang="nb-NO" dirty="0"/>
              <a:t> å lese om lag 80 % av orda i teksten.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Blir det </a:t>
            </a:r>
            <a:r>
              <a:rPr lang="nb-NO" dirty="0" err="1"/>
              <a:t>vanskelegare</a:t>
            </a:r>
            <a:r>
              <a:rPr lang="nb-NO" dirty="0"/>
              <a:t> enn det, må </a:t>
            </a:r>
            <a:r>
              <a:rPr lang="nb-NO" dirty="0" err="1"/>
              <a:t>ein</a:t>
            </a:r>
            <a:r>
              <a:rPr lang="nb-NO" dirty="0"/>
              <a:t> korte ned teksten eller forenkle teksten </a:t>
            </a:r>
            <a:r>
              <a:rPr lang="nb-NO" dirty="0" err="1"/>
              <a:t>meir</a:t>
            </a:r>
            <a:r>
              <a:rPr lang="nb-NO" dirty="0"/>
              <a:t>.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5E15037-60D4-C060-CB61-930444A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8959" y="168214"/>
            <a:ext cx="1876572" cy="240401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ADD5440-6AA0-0EEA-7948-17DE86EBE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193" y="2573150"/>
            <a:ext cx="1743676" cy="223888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62A43DF-DD3C-C436-1A7D-DB830F1BD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4853" y="3898713"/>
            <a:ext cx="1873724" cy="24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8" ma:contentTypeDescription="Opprett et nytt dokument." ma:contentTypeScope="" ma:versionID="c2df591c316dd39658aaf08b9140dcb7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a1bb9e63628da29b9f59abe82a2779b5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28AA88-7F7C-494E-B11E-1910A8B80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CC5E21-D5AA-46B7-96F9-D2B6FBBA06D3}">
  <ds:schemaRefs>
    <ds:schemaRef ds:uri="http://schemas.microsoft.com/office/2006/documentManagement/types"/>
    <ds:schemaRef ds:uri="24b454b6-9e0d-47d6-a0fd-eade54d93da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f43e69bd-7608-4935-a81f-029f86b977d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067966-F64E-476D-89B8-D87472DFDF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3171</Words>
  <Application>Microsoft Office PowerPoint</Application>
  <PresentationFormat>Breiskjerm</PresentationFormat>
  <Paragraphs>646</Paragraphs>
  <Slides>49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To og to, snakk saman om kva desse orda betyr</vt:lpstr>
      <vt:lpstr>PowerPoint-presentasjon</vt:lpstr>
      <vt:lpstr>Vi les heile teksten saman i klassen</vt:lpstr>
      <vt:lpstr>Tilpassa tekstar</vt:lpstr>
      <vt:lpstr>Vi arbeider med detaljar i språket</vt:lpstr>
      <vt:lpstr>PowerPoint-presentasjon</vt:lpstr>
      <vt:lpstr>Lage tilpassa tekstar</vt:lpstr>
      <vt:lpstr>Forslag til øvingar</vt:lpstr>
      <vt:lpstr>PowerPoint-presentasjon</vt:lpstr>
      <vt:lpstr>Lytt ut lydane i desse orda</vt:lpstr>
      <vt:lpstr>Brikkestaving.  Læraren/assistent eller medelev les. Eleven legg orda. </vt:lpstr>
      <vt:lpstr>Silhuettar. Skriv orda inn i silhuettane (lag arbeidsark sjølv: www.atozteacherstuff.com)</vt:lpstr>
      <vt:lpstr>Vokalar og stavingar</vt:lpstr>
      <vt:lpstr>Skrivestøtte, bokstavhus  (lag sjølv: www.atozteacherstuff.com)</vt:lpstr>
      <vt:lpstr>PowerPoint-presentasjon</vt:lpstr>
      <vt:lpstr>Silhuettar</vt:lpstr>
      <vt:lpstr>PowerPoint-presentasjon</vt:lpstr>
      <vt:lpstr>Gitter (enklare med døme)</vt:lpstr>
      <vt:lpstr>Gitter</vt:lpstr>
      <vt:lpstr>Gitter (enklare)</vt:lpstr>
      <vt:lpstr>Del orda opp i stavingar (reglar)</vt:lpstr>
      <vt:lpstr>Dele ord i stavingar Alle kan gjere det same på ulikt nivå</vt:lpstr>
      <vt:lpstr>Instruks til elevane</vt:lpstr>
      <vt:lpstr>Puslehistorie med stavingar (kan gjere i full klasse) Klipp opp og pusle</vt:lpstr>
      <vt:lpstr>Puslehistorie med stavingar, ulike variantar Hentediktat</vt:lpstr>
      <vt:lpstr>PowerPoint-presentasjon</vt:lpstr>
      <vt:lpstr>Snu på setningar Klipp og lag setningar på to måtar og lag spørsmål</vt:lpstr>
      <vt:lpstr>PowerPoint-presentasjon</vt:lpstr>
      <vt:lpstr>På veg mot ortografisk avkoding</vt:lpstr>
      <vt:lpstr>Samansette ord</vt:lpstr>
      <vt:lpstr>Samansette ord</vt:lpstr>
      <vt:lpstr>Klipp ut og lag samansette ord</vt:lpstr>
      <vt:lpstr>Ikkje-lydrette ord  som  forskarar  fordi   for  det  er  hjelp  sterk  dersom</vt:lpstr>
      <vt:lpstr>Lydrette og ikkje-lydrette ord</vt:lpstr>
      <vt:lpstr>Ikkje-lydrette ord</vt:lpstr>
      <vt:lpstr>Setningpuslespel</vt:lpstr>
      <vt:lpstr>Å lese nøyaktig – arbeid med endingar</vt:lpstr>
      <vt:lpstr>Skriv orda inn i skjemaet</vt:lpstr>
      <vt:lpstr>Forslag til oppgåver etter lesing</vt:lpstr>
      <vt:lpstr>Fortel med eigne ord (munnleg)</vt:lpstr>
      <vt:lpstr>PowerPoint-presentasjon</vt:lpstr>
      <vt:lpstr>Skriv ei setning der du brukar minst tre av desse orda</vt:lpstr>
      <vt:lpstr>Lag podkast</vt:lpstr>
      <vt:lpstr>Lag ein informasjonsplakat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Astrid Skåre Langnes</dc:creator>
  <cp:lastModifiedBy>Arild Torvund Olsen</cp:lastModifiedBy>
  <cp:revision>37</cp:revision>
  <dcterms:created xsi:type="dcterms:W3CDTF">2023-10-04T09:24:14Z</dcterms:created>
  <dcterms:modified xsi:type="dcterms:W3CDTF">2024-07-12T08:17:34Z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