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handoutMasterIdLst>
    <p:handoutMasterId r:id="rId12"/>
  </p:handoutMasterIdLst>
  <p:sldIdLst>
    <p:sldId id="265" r:id="rId5"/>
    <p:sldId id="273" r:id="rId6"/>
    <p:sldId id="281" r:id="rId7"/>
    <p:sldId id="282" r:id="rId8"/>
    <p:sldId id="283" r:id="rId9"/>
    <p:sldId id="286" r:id="rId10"/>
  </p:sldIdLst>
  <p:sldSz cx="12192000" cy="6858000"/>
  <p:notesSz cx="6858000" cy="9144000"/>
  <p:defaultTextStyle>
    <a:defPPr rtl="0">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EB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Ingen stil, ingen rutenet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876" y="108"/>
      </p:cViewPr>
      <p:guideLst>
        <p:guide pos="3840"/>
        <p:guide orient="horz"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ild Torvund Olsen" userId="3423d729-1e8d-4c10-9ef2-90385d563038" providerId="ADAL" clId="{8E5A9DA5-8E40-494B-9D8F-C365CC442140}"/>
    <pc:docChg chg="modSld">
      <pc:chgData name="Arild Torvund Olsen" userId="3423d729-1e8d-4c10-9ef2-90385d563038" providerId="ADAL" clId="{8E5A9DA5-8E40-494B-9D8F-C365CC442140}" dt="2025-09-08T13:42:27.871" v="0" actId="14826"/>
      <pc:docMkLst>
        <pc:docMk/>
      </pc:docMkLst>
      <pc:sldChg chg="modSp">
        <pc:chgData name="Arild Torvund Olsen" userId="3423d729-1e8d-4c10-9ef2-90385d563038" providerId="ADAL" clId="{8E5A9DA5-8E40-494B-9D8F-C365CC442140}" dt="2025-09-08T13:42:27.871" v="0" actId="14826"/>
        <pc:sldMkLst>
          <pc:docMk/>
          <pc:sldMk cId="2149039125" sldId="286"/>
        </pc:sldMkLst>
        <pc:picChg chg="mod">
          <ac:chgData name="Arild Torvund Olsen" userId="3423d729-1e8d-4c10-9ef2-90385d563038" providerId="ADAL" clId="{8E5A9DA5-8E40-494B-9D8F-C365CC442140}" dt="2025-09-08T13:42:27.871" v="0" actId="14826"/>
          <ac:picMkLst>
            <pc:docMk/>
            <pc:sldMk cId="2149039125" sldId="286"/>
            <ac:picMk id="7" creationId="{2AAC6F19-CEFE-9EE0-E9C7-08E8B8B51ECC}"/>
          </ac:picMkLst>
        </pc:picChg>
      </pc:sldChg>
    </pc:docChg>
  </pc:docChgLst>
  <pc:docChgLst>
    <pc:chgData name="Synnøve Marie Sætre" userId="S::saetsymar@hivolda.no::b302f763-01be-4f84-a8bb-bff5abfc2377" providerId="AD" clId="Web-{C7C1E37F-F595-2DD7-F4CF-BF7B87893635}"/>
    <pc:docChg chg="modSld">
      <pc:chgData name="Synnøve Marie Sætre" userId="S::saetsymar@hivolda.no::b302f763-01be-4f84-a8bb-bff5abfc2377" providerId="AD" clId="Web-{C7C1E37F-F595-2DD7-F4CF-BF7B87893635}" dt="2025-09-09T10:32:05.384" v="1" actId="20577"/>
      <pc:docMkLst>
        <pc:docMk/>
      </pc:docMkLst>
      <pc:sldChg chg="modSp">
        <pc:chgData name="Synnøve Marie Sætre" userId="S::saetsymar@hivolda.no::b302f763-01be-4f84-a8bb-bff5abfc2377" providerId="AD" clId="Web-{C7C1E37F-F595-2DD7-F4CF-BF7B87893635}" dt="2025-09-09T10:32:05.384" v="1" actId="20577"/>
        <pc:sldMkLst>
          <pc:docMk/>
          <pc:sldMk cId="1495955062" sldId="273"/>
        </pc:sldMkLst>
        <pc:spChg chg="mod">
          <ac:chgData name="Synnøve Marie Sætre" userId="S::saetsymar@hivolda.no::b302f763-01be-4f84-a8bb-bff5abfc2377" providerId="AD" clId="Web-{C7C1E37F-F595-2DD7-F4CF-BF7B87893635}" dt="2025-09-09T10:32:05.384" v="1" actId="20577"/>
          <ac:spMkLst>
            <pc:docMk/>
            <pc:sldMk cId="1495955062" sldId="273"/>
            <ac:spMk id="14" creationId="{00000000-0000-0000-0000-000000000000}"/>
          </ac:spMkLst>
        </pc:spChg>
      </pc:sldChg>
    </pc:docChg>
  </pc:docChgLst>
  <pc:docChgLst>
    <pc:chgData name="Arild Torvund Olsen" userId="S::ato@hivolda.no::3423d729-1e8d-4c10-9ef2-90385d563038" providerId="AD" clId="Web-{DB298D60-3171-443B-B83C-652B813C3BF6}"/>
    <pc:docChg chg="modSld">
      <pc:chgData name="Arild Torvund Olsen" userId="S::ato@hivolda.no::3423d729-1e8d-4c10-9ef2-90385d563038" providerId="AD" clId="Web-{DB298D60-3171-443B-B83C-652B813C3BF6}" dt="2025-09-04T08:36:19.372" v="27"/>
      <pc:docMkLst>
        <pc:docMk/>
      </pc:docMkLst>
      <pc:sldChg chg="modSp">
        <pc:chgData name="Arild Torvund Olsen" userId="S::ato@hivolda.no::3423d729-1e8d-4c10-9ef2-90385d563038" providerId="AD" clId="Web-{DB298D60-3171-443B-B83C-652B813C3BF6}" dt="2025-09-04T08:31:11.741" v="4" actId="20577"/>
        <pc:sldMkLst>
          <pc:docMk/>
          <pc:sldMk cId="1495955062" sldId="273"/>
        </pc:sldMkLst>
        <pc:spChg chg="mod">
          <ac:chgData name="Arild Torvund Olsen" userId="S::ato@hivolda.no::3423d729-1e8d-4c10-9ef2-90385d563038" providerId="AD" clId="Web-{DB298D60-3171-443B-B83C-652B813C3BF6}" dt="2025-09-04T08:30:23.802" v="0" actId="20577"/>
          <ac:spMkLst>
            <pc:docMk/>
            <pc:sldMk cId="1495955062" sldId="273"/>
            <ac:spMk id="13" creationId="{00000000-0000-0000-0000-000000000000}"/>
          </ac:spMkLst>
        </pc:spChg>
        <pc:spChg chg="mod">
          <ac:chgData name="Arild Torvund Olsen" userId="S::ato@hivolda.no::3423d729-1e8d-4c10-9ef2-90385d563038" providerId="AD" clId="Web-{DB298D60-3171-443B-B83C-652B813C3BF6}" dt="2025-09-04T08:31:11.741" v="4" actId="20577"/>
          <ac:spMkLst>
            <pc:docMk/>
            <pc:sldMk cId="1495955062" sldId="273"/>
            <ac:spMk id="14" creationId="{00000000-0000-0000-0000-000000000000}"/>
          </ac:spMkLst>
        </pc:spChg>
      </pc:sldChg>
      <pc:sldChg chg="modSp">
        <pc:chgData name="Arild Torvund Olsen" userId="S::ato@hivolda.no::3423d729-1e8d-4c10-9ef2-90385d563038" providerId="AD" clId="Web-{DB298D60-3171-443B-B83C-652B813C3BF6}" dt="2025-09-04T08:31:59.492" v="6" actId="20577"/>
        <pc:sldMkLst>
          <pc:docMk/>
          <pc:sldMk cId="521819762" sldId="281"/>
        </pc:sldMkLst>
        <pc:spChg chg="mod">
          <ac:chgData name="Arild Torvund Olsen" userId="S::ato@hivolda.no::3423d729-1e8d-4c10-9ef2-90385d563038" providerId="AD" clId="Web-{DB298D60-3171-443B-B83C-652B813C3BF6}" dt="2025-09-04T08:31:59.492" v="6" actId="20577"/>
          <ac:spMkLst>
            <pc:docMk/>
            <pc:sldMk cId="521819762" sldId="281"/>
            <ac:spMk id="9" creationId="{462E0BF2-BE44-C6D5-D1C8-26FE5DB6E3F2}"/>
          </ac:spMkLst>
        </pc:spChg>
      </pc:sldChg>
      <pc:sldChg chg="modSp modNotes">
        <pc:chgData name="Arild Torvund Olsen" userId="S::ato@hivolda.no::3423d729-1e8d-4c10-9ef2-90385d563038" providerId="AD" clId="Web-{DB298D60-3171-443B-B83C-652B813C3BF6}" dt="2025-09-04T08:36:19.372" v="27"/>
        <pc:sldMkLst>
          <pc:docMk/>
          <pc:sldMk cId="3517121437" sldId="283"/>
        </pc:sldMkLst>
        <pc:spChg chg="mod">
          <ac:chgData name="Arild Torvund Olsen" userId="S::ato@hivolda.no::3423d729-1e8d-4c10-9ef2-90385d563038" providerId="AD" clId="Web-{DB298D60-3171-443B-B83C-652B813C3BF6}" dt="2025-09-04T08:34:59.589" v="24" actId="20577"/>
          <ac:spMkLst>
            <pc:docMk/>
            <pc:sldMk cId="3517121437" sldId="283"/>
            <ac:spMk id="4" creationId="{EB6DB307-75C6-7578-3B78-861FB42C5643}"/>
          </ac:spMkLst>
        </pc:spChg>
        <pc:graphicFrameChg chg="mod modGraphic">
          <ac:chgData name="Arild Torvund Olsen" userId="S::ato@hivolda.no::3423d729-1e8d-4c10-9ef2-90385d563038" providerId="AD" clId="Web-{DB298D60-3171-443B-B83C-652B813C3BF6}" dt="2025-09-04T08:34:37.026" v="22"/>
          <ac:graphicFrameMkLst>
            <pc:docMk/>
            <pc:sldMk cId="3517121437" sldId="283"/>
            <ac:graphicFrameMk id="6" creationId="{84877564-9A2C-E323-314B-9966A22334DA}"/>
          </ac:graphicFrameMkLst>
        </pc:graphicFrameChg>
      </pc:sldChg>
    </pc:docChg>
  </pc:docChgLst>
  <pc:docChgLst>
    <pc:chgData name="Arild Torvund Olsen" userId="3423d729-1e8d-4c10-9ef2-90385d563038" providerId="ADAL" clId="{47D57994-91D4-4759-9F4A-5A6DE017E716}"/>
    <pc:docChg chg="modSld">
      <pc:chgData name="Arild Torvund Olsen" userId="3423d729-1e8d-4c10-9ef2-90385d563038" providerId="ADAL" clId="{47D57994-91D4-4759-9F4A-5A6DE017E716}" dt="2025-09-18T08:07:06.885" v="0" actId="20577"/>
      <pc:docMkLst>
        <pc:docMk/>
      </pc:docMkLst>
      <pc:sldChg chg="modSp mod">
        <pc:chgData name="Arild Torvund Olsen" userId="3423d729-1e8d-4c10-9ef2-90385d563038" providerId="ADAL" clId="{47D57994-91D4-4759-9F4A-5A6DE017E716}" dt="2025-09-18T08:07:06.885" v="0" actId="20577"/>
        <pc:sldMkLst>
          <pc:docMk/>
          <pc:sldMk cId="1495955062" sldId="273"/>
        </pc:sldMkLst>
        <pc:spChg chg="mod">
          <ac:chgData name="Arild Torvund Olsen" userId="3423d729-1e8d-4c10-9ef2-90385d563038" providerId="ADAL" clId="{47D57994-91D4-4759-9F4A-5A6DE017E716}" dt="2025-09-18T08:07:06.885" v="0" actId="20577"/>
          <ac:spMkLst>
            <pc:docMk/>
            <pc:sldMk cId="1495955062" sldId="273"/>
            <ac:spMk id="1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b-NO"/>
          </a:p>
        </p:txBody>
      </p:sp>
      <p:sp>
        <p:nvSpPr>
          <p:cNvPr id="3" name="Plassholder for dato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A888A788-2BBD-4FF8-864F-8B36889A1BF1}" type="datetime1">
              <a:rPr lang="nb-NO" smtClean="0"/>
              <a:t>18.09.2025</a:t>
            </a:fld>
            <a:endParaRPr lang="nb-NO"/>
          </a:p>
        </p:txBody>
      </p:sp>
      <p:sp>
        <p:nvSpPr>
          <p:cNvPr id="4" name="Plassholder for bunn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b-NO"/>
          </a:p>
        </p:txBody>
      </p:sp>
      <p:sp>
        <p:nvSpPr>
          <p:cNvPr id="5" name="Plassholder for lysbilde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BAE14B8-3CC9-472D-9BC5-A84D80684DE2}" type="slidenum">
              <a:rPr lang="nb-NO"/>
              <a:t>‹nr.›</a:t>
            </a:fld>
            <a:endParaRPr lang="nb-NO"/>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206B2579-3764-4439-84BD-36BE34A469EC}" type="datetime1">
              <a:rPr lang="nb-NO" smtClean="0"/>
              <a:t>18.09.2025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nb-NO"/>
          </a:p>
        </p:txBody>
      </p:sp>
      <p:sp>
        <p:nvSpPr>
          <p:cNvPr id="5" name="Plassholder for notat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rtl="0"/>
            <a:r>
              <a:rPr lang="nb-NO" noProof="0"/>
              <a:t>Klikk for å redigere tekststiler i malen</a:t>
            </a:r>
          </a:p>
          <a:p>
            <a:pPr lvl="1" rtl="0"/>
            <a:r>
              <a:rPr lang="nb-NO"/>
              <a:t>Andre nivå</a:t>
            </a:r>
          </a:p>
          <a:p>
            <a:pPr lvl="2" rtl="0"/>
            <a:r>
              <a:rPr lang="nb-NO"/>
              <a:t>Tredje nivå</a:t>
            </a:r>
          </a:p>
          <a:p>
            <a:pPr lvl="3" rtl="0"/>
            <a:r>
              <a:rPr lang="nb-NO"/>
              <a:t>Fjerde nivå</a:t>
            </a:r>
          </a:p>
          <a:p>
            <a:pPr lvl="4" rtl="0"/>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FB667E1-E601-4AAF-B95C-B25720D70A60}" type="slidenum">
              <a:rPr lang="nb-NO"/>
              <a:t>‹nr.›</a:t>
            </a:fld>
            <a:endParaRPr lang="nb-NO"/>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rtl="0"/>
            <a:fld id="{7FB667E1-E601-4AAF-B95C-B25720D70A60}" type="slidenum">
              <a:rPr lang="nb-NO" smtClean="0"/>
              <a:t>1</a:t>
            </a:fld>
            <a:endParaRPr lang="nb-NO"/>
          </a:p>
        </p:txBody>
      </p:sp>
    </p:spTree>
    <p:extLst>
      <p:ext uri="{BB962C8B-B14F-4D97-AF65-F5344CB8AC3E}">
        <p14:creationId xmlns:p14="http://schemas.microsoft.com/office/powerpoint/2010/main" val="3587269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rtl="0"/>
            <a:fld id="{7FB667E1-E601-4AAF-B95C-B25720D70A60}" type="slidenum">
              <a:rPr lang="nb-NO" smtClean="0"/>
              <a:t>2</a:t>
            </a:fld>
            <a:endParaRPr lang="nb-NO"/>
          </a:p>
        </p:txBody>
      </p:sp>
    </p:spTree>
    <p:extLst>
      <p:ext uri="{BB962C8B-B14F-4D97-AF65-F5344CB8AC3E}">
        <p14:creationId xmlns:p14="http://schemas.microsoft.com/office/powerpoint/2010/main" val="2135338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aldar for lysbilete 1"/>
          <p:cNvSpPr>
            <a:spLocks noGrp="1" noRot="1" noChangeAspect="1"/>
          </p:cNvSpPr>
          <p:nvPr>
            <p:ph type="sldImg"/>
          </p:nvPr>
        </p:nvSpPr>
        <p:spPr/>
      </p:sp>
      <p:sp>
        <p:nvSpPr>
          <p:cNvPr id="3" name="Plasshaldar for notat 2"/>
          <p:cNvSpPr>
            <a:spLocks noGrp="1"/>
          </p:cNvSpPr>
          <p:nvPr>
            <p:ph type="body" idx="1"/>
          </p:nvPr>
        </p:nvSpPr>
        <p:spPr/>
        <p:txBody>
          <a:bodyPr/>
          <a:lstStyle/>
          <a:p>
            <a:r>
              <a:rPr lang="nn-NO"/>
              <a:t>Her kan elevane finne ut kva tid det er snakk om. Om ein ønsker det, er det mogleg å lage pass, eller portrett av språkassistentane. Ein kan også lage ulike typar dokker av personane. Då blir det tydelegare at elevane tek på seg ei rolle. Eit anna alternativ er å lage billetten til </a:t>
            </a:r>
            <a:r>
              <a:rPr lang="nn-NO" err="1"/>
              <a:t>Laputa</a:t>
            </a:r>
            <a:r>
              <a:rPr lang="nn-NO"/>
              <a:t>. </a:t>
            </a:r>
          </a:p>
        </p:txBody>
      </p:sp>
      <p:sp>
        <p:nvSpPr>
          <p:cNvPr id="4" name="Plasshaldar for lysbiletnummer 3"/>
          <p:cNvSpPr>
            <a:spLocks noGrp="1"/>
          </p:cNvSpPr>
          <p:nvPr>
            <p:ph type="sldNum" sz="quarter" idx="5"/>
          </p:nvPr>
        </p:nvSpPr>
        <p:spPr/>
        <p:txBody>
          <a:bodyPr/>
          <a:lstStyle/>
          <a:p>
            <a:pPr rtl="0"/>
            <a:fld id="{7FB667E1-E601-4AAF-B95C-B25720D70A60}" type="slidenum">
              <a:rPr lang="nb-NO" smtClean="0"/>
              <a:t>5</a:t>
            </a:fld>
            <a:endParaRPr lang="nb-NO"/>
          </a:p>
        </p:txBody>
      </p:sp>
    </p:spTree>
    <p:extLst>
      <p:ext uri="{BB962C8B-B14F-4D97-AF65-F5344CB8AC3E}">
        <p14:creationId xmlns:p14="http://schemas.microsoft.com/office/powerpoint/2010/main" val="1155016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aldar for lysbilete 1"/>
          <p:cNvSpPr>
            <a:spLocks noGrp="1" noRot="1" noChangeAspect="1"/>
          </p:cNvSpPr>
          <p:nvPr>
            <p:ph type="sldImg"/>
          </p:nvPr>
        </p:nvSpPr>
        <p:spPr/>
      </p:sp>
      <p:sp>
        <p:nvSpPr>
          <p:cNvPr id="3" name="Plasshaldar for notat 2"/>
          <p:cNvSpPr>
            <a:spLocks noGrp="1"/>
          </p:cNvSpPr>
          <p:nvPr>
            <p:ph type="body" idx="1"/>
          </p:nvPr>
        </p:nvSpPr>
        <p:spPr/>
        <p:txBody>
          <a:bodyPr/>
          <a:lstStyle/>
          <a:p>
            <a:r>
              <a:rPr lang="nn-NO"/>
              <a:t>Her kan elevane gjerne lage eigne kart – til dømes med vassfargar, som ein bretta sommarfugl, eller lage prikkar på eit ark og deretter lage liner mellom dei. Ulike byar, elvar, hav, fjell og dalar kan teiknast på. Ein kan også arbeide med stadnamn på </a:t>
            </a:r>
            <a:r>
              <a:rPr lang="nn-NO" err="1"/>
              <a:t>laputiansk</a:t>
            </a:r>
            <a:r>
              <a:rPr lang="nn-NO"/>
              <a:t>. </a:t>
            </a:r>
          </a:p>
        </p:txBody>
      </p:sp>
      <p:sp>
        <p:nvSpPr>
          <p:cNvPr id="4" name="Plasshaldar for lysbiletnummer 3"/>
          <p:cNvSpPr>
            <a:spLocks noGrp="1"/>
          </p:cNvSpPr>
          <p:nvPr>
            <p:ph type="sldNum" sz="quarter" idx="5"/>
          </p:nvPr>
        </p:nvSpPr>
        <p:spPr/>
        <p:txBody>
          <a:bodyPr/>
          <a:lstStyle/>
          <a:p>
            <a:pPr rtl="0"/>
            <a:fld id="{7FB667E1-E601-4AAF-B95C-B25720D70A60}" type="slidenum">
              <a:rPr lang="nb-NO" smtClean="0"/>
              <a:t>6</a:t>
            </a:fld>
            <a:endParaRPr lang="nb-NO"/>
          </a:p>
        </p:txBody>
      </p:sp>
    </p:spTree>
    <p:extLst>
      <p:ext uri="{BB962C8B-B14F-4D97-AF65-F5344CB8AC3E}">
        <p14:creationId xmlns:p14="http://schemas.microsoft.com/office/powerpoint/2010/main" val="23836432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pic>
        <p:nvPicPr>
          <p:cNvPr id="9" name="Bilde 8" descr="Solen står opp over gresskledte ås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 y="0"/>
            <a:ext cx="12188699" cy="4799300"/>
          </a:xfrm>
          <a:prstGeom prst="rect">
            <a:avLst/>
          </a:prstGeom>
        </p:spPr>
      </p:pic>
      <p:sp>
        <p:nvSpPr>
          <p:cNvPr id="4" name="Rektangel 3"/>
          <p:cNvSpPr/>
          <p:nvPr/>
        </p:nvSpPr>
        <p:spPr bwMode="ltGray">
          <a:xfrm>
            <a:off x="-2" y="4754880"/>
            <a:ext cx="12192002" cy="21031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Euphemia"/>
              <a:ea typeface="+mn-ea"/>
              <a:cs typeface="+mn-cs"/>
            </a:endParaRPr>
          </a:p>
        </p:txBody>
      </p:sp>
      <p:sp>
        <p:nvSpPr>
          <p:cNvPr id="6" name="Rektangel 5"/>
          <p:cNvSpPr/>
          <p:nvPr/>
        </p:nvSpPr>
        <p:spPr bwMode="white">
          <a:xfrm>
            <a:off x="-127" y="4724400"/>
            <a:ext cx="12188826"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nb-NO" noProof="0"/>
          </a:p>
        </p:txBody>
      </p:sp>
      <p:sp>
        <p:nvSpPr>
          <p:cNvPr id="2" name="Tittel 1"/>
          <p:cNvSpPr>
            <a:spLocks noGrp="1"/>
          </p:cNvSpPr>
          <p:nvPr>
            <p:ph type="ctrTitle"/>
          </p:nvPr>
        </p:nvSpPr>
        <p:spPr>
          <a:xfrm>
            <a:off x="1523999" y="4800600"/>
            <a:ext cx="9144002" cy="1143000"/>
          </a:xfrm>
        </p:spPr>
        <p:txBody>
          <a:bodyPr rtlCol="0" anchor="b">
            <a:normAutofit/>
          </a:bodyPr>
          <a:lstStyle>
            <a:lvl1pPr algn="ctr" rtl="0">
              <a:defRPr sz="4800">
                <a:solidFill>
                  <a:schemeClr val="bg1"/>
                </a:solidFill>
              </a:defRPr>
            </a:lvl1pPr>
          </a:lstStyle>
          <a:p>
            <a:pPr rtl="0"/>
            <a:r>
              <a:rPr lang="nn-NO" noProof="0"/>
              <a:t>Klikk for å redigere tittelstil</a:t>
            </a:r>
            <a:endParaRPr lang="nb-NO" noProof="0"/>
          </a:p>
        </p:txBody>
      </p:sp>
      <p:sp>
        <p:nvSpPr>
          <p:cNvPr id="3" name="Undertittel 2"/>
          <p:cNvSpPr>
            <a:spLocks noGrp="1"/>
          </p:cNvSpPr>
          <p:nvPr>
            <p:ph type="subTitle" idx="1"/>
          </p:nvPr>
        </p:nvSpPr>
        <p:spPr>
          <a:xfrm>
            <a:off x="1522413" y="5943600"/>
            <a:ext cx="9144002" cy="762000"/>
          </a:xfrm>
        </p:spPr>
        <p:txBody>
          <a:bodyPr rtlCol="0">
            <a:normAutofit/>
          </a:bodyPr>
          <a:lstStyle>
            <a:lvl1pPr marL="0" indent="0" algn="ctr">
              <a:spcBef>
                <a:spcPts val="0"/>
              </a:spcBef>
              <a:buNone/>
              <a:defRPr sz="2000" cap="none" baseline="0">
                <a:solidFill>
                  <a:schemeClr val="bg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nn-NO" noProof="0"/>
              <a:t>Klikk for å redigere undertittelstil i malen</a:t>
            </a:r>
            <a:endParaRPr lang="nb-NO" noProof="0"/>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Alternativt innhold med bildetekst">
    <p:spTree>
      <p:nvGrpSpPr>
        <p:cNvPr id="1" name=""/>
        <p:cNvGrpSpPr/>
        <p:nvPr/>
      </p:nvGrpSpPr>
      <p:grpSpPr>
        <a:xfrm>
          <a:off x="0" y="0"/>
          <a:ext cx="0" cy="0"/>
          <a:chOff x="0" y="0"/>
          <a:chExt cx="0" cy="0"/>
        </a:xfrm>
      </p:grpSpPr>
      <p:sp>
        <p:nvSpPr>
          <p:cNvPr id="8" name="Rektangel 7"/>
          <p:cNvSpPr/>
          <p:nvPr/>
        </p:nvSpPr>
        <p:spPr bwMode="ltGray">
          <a:xfrm>
            <a:off x="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a:ln>
                <a:noFill/>
              </a:ln>
              <a:solidFill>
                <a:prstClr val="white"/>
              </a:solidFill>
              <a:effectLst/>
              <a:uLnTx/>
              <a:uFillTx/>
              <a:latin typeface="Euphemia"/>
              <a:ea typeface="+mn-ea"/>
              <a:cs typeface="+mn-cs"/>
            </a:endParaRPr>
          </a:p>
        </p:txBody>
      </p:sp>
      <p:sp>
        <p:nvSpPr>
          <p:cNvPr id="2" name="Tittel 1"/>
          <p:cNvSpPr>
            <a:spLocks noGrp="1"/>
          </p:cNvSpPr>
          <p:nvPr>
            <p:ph type="title"/>
          </p:nvPr>
        </p:nvSpPr>
        <p:spPr>
          <a:xfrm>
            <a:off x="760412" y="2362200"/>
            <a:ext cx="3200400" cy="1990725"/>
          </a:xfrm>
        </p:spPr>
        <p:txBody>
          <a:bodyPr rtlCol="0" anchor="b">
            <a:normAutofit/>
          </a:bodyPr>
          <a:lstStyle>
            <a:lvl1pPr>
              <a:defRPr sz="3400" b="0">
                <a:solidFill>
                  <a:schemeClr val="bg1"/>
                </a:solidFill>
              </a:defRPr>
            </a:lvl1pPr>
          </a:lstStyle>
          <a:p>
            <a:pPr rtl="0"/>
            <a:r>
              <a:rPr lang="nn-NO"/>
              <a:t>Klikk for å redigere tittelstil</a:t>
            </a:r>
            <a:endParaRPr lang="nb-NO"/>
          </a:p>
        </p:txBody>
      </p:sp>
      <p:sp>
        <p:nvSpPr>
          <p:cNvPr id="4" name="Plassholder for tekst 3"/>
          <p:cNvSpPr>
            <a:spLocks noGrp="1"/>
          </p:cNvSpPr>
          <p:nvPr>
            <p:ph type="body" sz="half" idx="2"/>
          </p:nvPr>
        </p:nvSpPr>
        <p:spPr>
          <a:xfrm>
            <a:off x="760412" y="4367308"/>
            <a:ext cx="3200400" cy="1622012"/>
          </a:xfrm>
        </p:spPr>
        <p:txBody>
          <a:bodyPr rtlCol="0">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n-NO"/>
              <a:t>Klikk for å redigere tekststilar i malen</a:t>
            </a:r>
          </a:p>
        </p:txBody>
      </p:sp>
      <p:sp>
        <p:nvSpPr>
          <p:cNvPr id="3" name="Plassholder for innhold 2"/>
          <p:cNvSpPr>
            <a:spLocks noGrp="1"/>
          </p:cNvSpPr>
          <p:nvPr>
            <p:ph idx="1"/>
          </p:nvPr>
        </p:nvSpPr>
        <p:spPr>
          <a:xfrm>
            <a:off x="5362892" y="685800"/>
            <a:ext cx="6370320" cy="54864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nn-NO"/>
              <a:t>Klikk for å redigere tekststilar i malen</a:t>
            </a:r>
          </a:p>
          <a:p>
            <a:pPr lvl="1" rtl="0"/>
            <a:r>
              <a:rPr lang="nn-NO"/>
              <a:t>Andre nivå</a:t>
            </a:r>
          </a:p>
          <a:p>
            <a:pPr lvl="2" rtl="0"/>
            <a:r>
              <a:rPr lang="nn-NO"/>
              <a:t>Tredje nivå</a:t>
            </a:r>
          </a:p>
          <a:p>
            <a:pPr lvl="3" rtl="0"/>
            <a:r>
              <a:rPr lang="nn-NO"/>
              <a:t>Fjerde nivå</a:t>
            </a:r>
          </a:p>
          <a:p>
            <a:pPr lvl="4" rtl="0"/>
            <a:r>
              <a:rPr lang="nn-NO"/>
              <a:t>Femte nivå</a:t>
            </a:r>
            <a:endParaRPr lang="nb-NO"/>
          </a:p>
        </p:txBody>
      </p:sp>
      <p:sp>
        <p:nvSpPr>
          <p:cNvPr id="6" name="Plassholder for bunntekst 4"/>
          <p:cNvSpPr>
            <a:spLocks noGrp="1"/>
          </p:cNvSpPr>
          <p:nvPr>
            <p:ph type="ftr" sz="quarter" idx="11"/>
          </p:nvPr>
        </p:nvSpPr>
        <p:spPr/>
        <p:txBody>
          <a:bodyPr rtlCol="0"/>
          <a:lstStyle/>
          <a:p>
            <a:pPr rtl="0"/>
            <a:endParaRPr lang="nb-NO"/>
          </a:p>
        </p:txBody>
      </p:sp>
      <p:sp>
        <p:nvSpPr>
          <p:cNvPr id="5" name="Plassholder for dato 5"/>
          <p:cNvSpPr>
            <a:spLocks noGrp="1"/>
          </p:cNvSpPr>
          <p:nvPr>
            <p:ph type="dt" sz="half" idx="10"/>
          </p:nvPr>
        </p:nvSpPr>
        <p:spPr/>
        <p:txBody>
          <a:bodyPr rtlCol="0"/>
          <a:lstStyle>
            <a:lvl1pPr>
              <a:defRPr>
                <a:solidFill>
                  <a:schemeClr val="tx2"/>
                </a:solidFill>
              </a:defRPr>
            </a:lvl1pPr>
          </a:lstStyle>
          <a:p>
            <a:pPr rtl="0"/>
            <a:fld id="{48861A7E-5C39-4419-8F8D-4FCEE92C709A}" type="datetime1">
              <a:rPr lang="nb-NO" smtClean="0"/>
              <a:t>18.09.2025</a:t>
            </a:fld>
            <a:endParaRPr lang="nb-NO"/>
          </a:p>
        </p:txBody>
      </p:sp>
      <p:sp>
        <p:nvSpPr>
          <p:cNvPr id="7" name="Plassholder for lysbildenummer 6"/>
          <p:cNvSpPr>
            <a:spLocks noGrp="1"/>
          </p:cNvSpPr>
          <p:nvPr>
            <p:ph type="sldNum" sz="quarter" idx="12"/>
          </p:nvPr>
        </p:nvSpPr>
        <p:spPr/>
        <p:txBody>
          <a:bodyPr rtlCol="0"/>
          <a:lstStyle>
            <a:lvl1pPr>
              <a:defRPr>
                <a:solidFill>
                  <a:schemeClr val="tx2"/>
                </a:solidFill>
              </a:defRPr>
            </a:lvl1pPr>
          </a:lstStyle>
          <a:p>
            <a:pPr rtl="0"/>
            <a:fld id="{CA8D9AD5-F248-4919-864A-CFD76CC027D6}" type="slidenum">
              <a:rPr lang="nb-NO"/>
              <a:pPr rtl="0"/>
              <a:t>‹nr.›</a:t>
            </a:fld>
            <a:endParaRPr lang="nb-NO"/>
          </a:p>
        </p:txBody>
      </p:sp>
    </p:spTree>
    <p:extLst>
      <p:ext uri="{BB962C8B-B14F-4D97-AF65-F5344CB8AC3E}">
        <p14:creationId xmlns:p14="http://schemas.microsoft.com/office/powerpoint/2010/main" val="37693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Bilde med bildetekst">
    <p:spTree>
      <p:nvGrpSpPr>
        <p:cNvPr id="1" name=""/>
        <p:cNvGrpSpPr/>
        <p:nvPr/>
      </p:nvGrpSpPr>
      <p:grpSpPr>
        <a:xfrm>
          <a:off x="0" y="0"/>
          <a:ext cx="0" cy="0"/>
          <a:chOff x="0" y="0"/>
          <a:chExt cx="0" cy="0"/>
        </a:xfrm>
      </p:grpSpPr>
      <p:sp>
        <p:nvSpPr>
          <p:cNvPr id="8" name="Rektangel 7"/>
          <p:cNvSpPr/>
          <p:nvPr/>
        </p:nvSpPr>
        <p:spPr bwMode="ltGray">
          <a:xfrm>
            <a:off x="731520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a:ln>
                <a:noFill/>
              </a:ln>
              <a:solidFill>
                <a:prstClr val="white"/>
              </a:solidFill>
              <a:effectLst/>
              <a:uLnTx/>
              <a:uFillTx/>
              <a:latin typeface="Euphemia"/>
              <a:ea typeface="+mn-ea"/>
              <a:cs typeface="+mn-cs"/>
            </a:endParaRPr>
          </a:p>
        </p:txBody>
      </p:sp>
      <p:sp>
        <p:nvSpPr>
          <p:cNvPr id="2" name="Tittel 1"/>
          <p:cNvSpPr>
            <a:spLocks noGrp="1"/>
          </p:cNvSpPr>
          <p:nvPr>
            <p:ph type="title"/>
          </p:nvPr>
        </p:nvSpPr>
        <p:spPr>
          <a:xfrm>
            <a:off x="7923214" y="2362200"/>
            <a:ext cx="3200400" cy="1993392"/>
          </a:xfrm>
        </p:spPr>
        <p:txBody>
          <a:bodyPr rtlCol="0" anchor="b">
            <a:normAutofit/>
          </a:bodyPr>
          <a:lstStyle>
            <a:lvl1pPr rtl="0">
              <a:defRPr sz="3400" b="0">
                <a:solidFill>
                  <a:schemeClr val="bg1"/>
                </a:solidFill>
              </a:defRPr>
            </a:lvl1pPr>
          </a:lstStyle>
          <a:p>
            <a:pPr rtl="0"/>
            <a:r>
              <a:rPr lang="nn-NO" noProof="0"/>
              <a:t>Klikk for å redigere tittelstil</a:t>
            </a:r>
            <a:endParaRPr lang="nb-NO"/>
          </a:p>
        </p:txBody>
      </p:sp>
      <p:sp>
        <p:nvSpPr>
          <p:cNvPr id="3" name="Plassholder for bilde 2" descr="En tom plassholder for å legge til et bilde. Klikk plassholderen, og velg bildet du ønsker å legge til"/>
          <p:cNvSpPr>
            <a:spLocks noGrp="1"/>
          </p:cNvSpPr>
          <p:nvPr>
            <p:ph type="pic" idx="1"/>
          </p:nvPr>
        </p:nvSpPr>
        <p:spPr>
          <a:xfrm>
            <a:off x="0" y="0"/>
            <a:ext cx="7315200" cy="6858000"/>
          </a:xfrm>
          <a:solidFill>
            <a:schemeClr val="bg2">
              <a:lumMod val="90000"/>
            </a:schemeClr>
          </a:solidFill>
        </p:spPr>
        <p:txBody>
          <a:bodyPr rtlCol="0"/>
          <a:lstStyle>
            <a:lvl1pPr marL="0" indent="0" algn="ctr">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n-NO"/>
              <a:t>Klikk på ikonet for å leggje til eit bilete</a:t>
            </a:r>
            <a:endParaRPr lang="nb-NO"/>
          </a:p>
        </p:txBody>
      </p:sp>
      <p:sp>
        <p:nvSpPr>
          <p:cNvPr id="4" name="Plassholder for tekst 3"/>
          <p:cNvSpPr>
            <a:spLocks noGrp="1"/>
          </p:cNvSpPr>
          <p:nvPr>
            <p:ph type="body" sz="half" idx="2"/>
          </p:nvPr>
        </p:nvSpPr>
        <p:spPr>
          <a:xfrm>
            <a:off x="7923214" y="4355592"/>
            <a:ext cx="3200400" cy="1644614"/>
          </a:xfrm>
        </p:spPr>
        <p:txBody>
          <a:bodyPr rtlCol="0">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n-NO"/>
              <a:t>Klikk for å redigere tekststilar i malen</a:t>
            </a:r>
          </a:p>
        </p:txBody>
      </p:sp>
      <p:sp>
        <p:nvSpPr>
          <p:cNvPr id="6" name="Plassholder for bunntekst 4"/>
          <p:cNvSpPr>
            <a:spLocks noGrp="1"/>
          </p:cNvSpPr>
          <p:nvPr>
            <p:ph type="ftr" sz="quarter" idx="11"/>
          </p:nvPr>
        </p:nvSpPr>
        <p:spPr/>
        <p:txBody>
          <a:bodyPr rtlCol="0"/>
          <a:lstStyle/>
          <a:p>
            <a:pPr rtl="0"/>
            <a:endParaRPr lang="nb-NO"/>
          </a:p>
        </p:txBody>
      </p:sp>
      <p:sp>
        <p:nvSpPr>
          <p:cNvPr id="5" name="Plassholder for dato 5"/>
          <p:cNvSpPr>
            <a:spLocks noGrp="1"/>
          </p:cNvSpPr>
          <p:nvPr>
            <p:ph type="dt" sz="half" idx="10"/>
          </p:nvPr>
        </p:nvSpPr>
        <p:spPr/>
        <p:txBody>
          <a:bodyPr rtlCol="0"/>
          <a:lstStyle/>
          <a:p>
            <a:pPr rtl="0"/>
            <a:fld id="{19EDABA5-822A-41AB-B689-476AD049EEF3}" type="datetime1">
              <a:rPr lang="nb-NO" smtClean="0"/>
              <a:t>18.09.2025</a:t>
            </a:fld>
            <a:endParaRPr lang="nb-NO"/>
          </a:p>
        </p:txBody>
      </p:sp>
      <p:sp>
        <p:nvSpPr>
          <p:cNvPr id="7" name="Plassholder for lysbildenummer 6"/>
          <p:cNvSpPr>
            <a:spLocks noGrp="1"/>
          </p:cNvSpPr>
          <p:nvPr>
            <p:ph type="sldNum" sz="quarter" idx="12"/>
          </p:nvPr>
        </p:nvSpPr>
        <p:spPr/>
        <p:txBody>
          <a:bodyPr rtlCol="0"/>
          <a:lstStyle/>
          <a:p>
            <a:pPr rtl="0"/>
            <a:fld id="{CA8D9AD5-F248-4919-864A-CFD76CC027D6}" type="slidenum">
              <a:rPr lang="nb-NO"/>
              <a:t>‹nr.›</a:t>
            </a:fld>
            <a:endParaRPr lang="nb-NO"/>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tel og 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rtlCol="0"/>
          <a:lstStyle/>
          <a:p>
            <a:pPr rtl="0"/>
            <a:r>
              <a:rPr lang="nn-NO" noProof="0"/>
              <a:t>Klikk for å redigere tittelstil</a:t>
            </a:r>
            <a:endParaRPr lang="nb-NO" noProof="0"/>
          </a:p>
        </p:txBody>
      </p:sp>
      <p:sp>
        <p:nvSpPr>
          <p:cNvPr id="3" name="Plassholder for loddrett tekst 2"/>
          <p:cNvSpPr>
            <a:spLocks noGrp="1"/>
          </p:cNvSpPr>
          <p:nvPr>
            <p:ph type="body" orient="vert" idx="1"/>
          </p:nvPr>
        </p:nvSpPr>
        <p:spPr/>
        <p:txBody>
          <a:bodyPr vert="eaVert" rtlCol="0"/>
          <a:lstStyle/>
          <a:p>
            <a:pPr lvl="0" rtl="0"/>
            <a:r>
              <a:rPr lang="nn-NO" noProof="0"/>
              <a:t>Klikk for å redigere tekststilar i malen</a:t>
            </a:r>
          </a:p>
          <a:p>
            <a:pPr lvl="1" rtl="0"/>
            <a:r>
              <a:rPr lang="nn-NO" noProof="0"/>
              <a:t>Andre nivå</a:t>
            </a:r>
          </a:p>
          <a:p>
            <a:pPr lvl="2" rtl="0"/>
            <a:r>
              <a:rPr lang="nn-NO" noProof="0"/>
              <a:t>Tredje nivå</a:t>
            </a:r>
          </a:p>
          <a:p>
            <a:pPr lvl="3" rtl="0"/>
            <a:r>
              <a:rPr lang="nn-NO" noProof="0"/>
              <a:t>Fjerde nivå</a:t>
            </a:r>
          </a:p>
          <a:p>
            <a:pPr lvl="4" rtl="0"/>
            <a:r>
              <a:rPr lang="nn-NO" noProof="0"/>
              <a:t>Femte nivå</a:t>
            </a:r>
            <a:endParaRPr lang="nb-NO" noProof="0"/>
          </a:p>
        </p:txBody>
      </p:sp>
      <p:sp>
        <p:nvSpPr>
          <p:cNvPr id="5" name="Plassholder for bunntekst 3"/>
          <p:cNvSpPr>
            <a:spLocks noGrp="1"/>
          </p:cNvSpPr>
          <p:nvPr>
            <p:ph type="ftr" sz="quarter" idx="11"/>
          </p:nvPr>
        </p:nvSpPr>
        <p:spPr/>
        <p:txBody>
          <a:bodyPr rtlCol="0"/>
          <a:lstStyle/>
          <a:p>
            <a:pPr rtl="0"/>
            <a:endParaRPr lang="nb-NO" noProof="0"/>
          </a:p>
        </p:txBody>
      </p:sp>
      <p:sp>
        <p:nvSpPr>
          <p:cNvPr id="4" name="Plassholder for dato 4"/>
          <p:cNvSpPr>
            <a:spLocks noGrp="1"/>
          </p:cNvSpPr>
          <p:nvPr>
            <p:ph type="dt" sz="half" idx="10"/>
          </p:nvPr>
        </p:nvSpPr>
        <p:spPr/>
        <p:txBody>
          <a:bodyPr rtlCol="0"/>
          <a:lstStyle/>
          <a:p>
            <a:pPr rtl="0"/>
            <a:fld id="{1E9F377C-6CFD-49B4-8C6F-4B5C99712E68}" type="datetime1">
              <a:rPr lang="nb-NO" noProof="0" smtClean="0"/>
              <a:t>18.09.2025</a:t>
            </a:fld>
            <a:endParaRPr lang="nb-NO" noProof="0"/>
          </a:p>
        </p:txBody>
      </p:sp>
      <p:sp>
        <p:nvSpPr>
          <p:cNvPr id="6" name="Plassholder for lysbildenummer 5"/>
          <p:cNvSpPr>
            <a:spLocks noGrp="1"/>
          </p:cNvSpPr>
          <p:nvPr>
            <p:ph type="sldNum" sz="quarter" idx="12"/>
          </p:nvPr>
        </p:nvSpPr>
        <p:spPr/>
        <p:txBody>
          <a:bodyPr rtlCol="0"/>
          <a:lstStyle/>
          <a:p>
            <a:pPr rtl="0"/>
            <a:fld id="{CA8D9AD5-F248-4919-864A-CFD76CC027D6}" type="slidenum">
              <a:rPr lang="nb-NO" noProof="0"/>
              <a:t>‹nr.›</a:t>
            </a:fld>
            <a:endParaRPr lang="nb-NO" noProof="0"/>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274638"/>
            <a:ext cx="2628900" cy="5897562"/>
          </a:xfrm>
        </p:spPr>
        <p:txBody>
          <a:bodyPr vert="eaVert" rtlCol="0"/>
          <a:lstStyle>
            <a:lvl1pPr rtl="0">
              <a:defRPr/>
            </a:lvl1pPr>
          </a:lstStyle>
          <a:p>
            <a:pPr rtl="0"/>
            <a:r>
              <a:rPr lang="nn-NO" noProof="0"/>
              <a:t>Klikk for å redigere tittelstil</a:t>
            </a:r>
            <a:endParaRPr lang="nb-NO" noProof="0"/>
          </a:p>
        </p:txBody>
      </p:sp>
      <p:sp>
        <p:nvSpPr>
          <p:cNvPr id="3" name="Plassholder for loddrett tekst 2"/>
          <p:cNvSpPr>
            <a:spLocks noGrp="1"/>
          </p:cNvSpPr>
          <p:nvPr>
            <p:ph type="body" orient="vert" idx="1"/>
          </p:nvPr>
        </p:nvSpPr>
        <p:spPr>
          <a:xfrm>
            <a:off x="838200" y="274638"/>
            <a:ext cx="7734300" cy="5897562"/>
          </a:xfrm>
        </p:spPr>
        <p:txBody>
          <a:bodyPr vert="eaVert" rtlCol="0"/>
          <a:lstStyle/>
          <a:p>
            <a:pPr lvl="0" rtl="0"/>
            <a:r>
              <a:rPr lang="nn-NO" noProof="0"/>
              <a:t>Klikk for å redigere tekststilar i malen</a:t>
            </a:r>
          </a:p>
          <a:p>
            <a:pPr lvl="1" rtl="0"/>
            <a:r>
              <a:rPr lang="nn-NO" noProof="0"/>
              <a:t>Andre nivå</a:t>
            </a:r>
          </a:p>
          <a:p>
            <a:pPr lvl="2" rtl="0"/>
            <a:r>
              <a:rPr lang="nn-NO" noProof="0"/>
              <a:t>Tredje nivå</a:t>
            </a:r>
          </a:p>
          <a:p>
            <a:pPr lvl="3" rtl="0"/>
            <a:r>
              <a:rPr lang="nn-NO" noProof="0"/>
              <a:t>Fjerde nivå</a:t>
            </a:r>
          </a:p>
          <a:p>
            <a:pPr lvl="4" rtl="0"/>
            <a:r>
              <a:rPr lang="nn-NO" noProof="0"/>
              <a:t>Femte nivå</a:t>
            </a:r>
            <a:endParaRPr lang="nb-NO" noProof="0"/>
          </a:p>
        </p:txBody>
      </p:sp>
      <p:sp>
        <p:nvSpPr>
          <p:cNvPr id="5" name="Plassholder for bunntekst 3"/>
          <p:cNvSpPr>
            <a:spLocks noGrp="1"/>
          </p:cNvSpPr>
          <p:nvPr>
            <p:ph type="ftr" sz="quarter" idx="11"/>
          </p:nvPr>
        </p:nvSpPr>
        <p:spPr/>
        <p:txBody>
          <a:bodyPr rtlCol="0"/>
          <a:lstStyle/>
          <a:p>
            <a:pPr rtl="0"/>
            <a:endParaRPr lang="nb-NO" noProof="0"/>
          </a:p>
        </p:txBody>
      </p:sp>
      <p:sp>
        <p:nvSpPr>
          <p:cNvPr id="4" name="Plassholder for dato 4"/>
          <p:cNvSpPr>
            <a:spLocks noGrp="1"/>
          </p:cNvSpPr>
          <p:nvPr>
            <p:ph type="dt" sz="half" idx="10"/>
          </p:nvPr>
        </p:nvSpPr>
        <p:spPr/>
        <p:txBody>
          <a:bodyPr rtlCol="0"/>
          <a:lstStyle/>
          <a:p>
            <a:pPr rtl="0"/>
            <a:fld id="{E58C25D9-4125-4D36-9801-59CADA1070B6}" type="datetime1">
              <a:rPr lang="nb-NO" noProof="0" smtClean="0"/>
              <a:t>18.09.2025</a:t>
            </a:fld>
            <a:endParaRPr lang="nb-NO" noProof="0"/>
          </a:p>
        </p:txBody>
      </p:sp>
      <p:sp>
        <p:nvSpPr>
          <p:cNvPr id="6" name="Plassholder for lysbildenummer 5"/>
          <p:cNvSpPr>
            <a:spLocks noGrp="1"/>
          </p:cNvSpPr>
          <p:nvPr>
            <p:ph type="sldNum" sz="quarter" idx="12"/>
          </p:nvPr>
        </p:nvSpPr>
        <p:spPr/>
        <p:txBody>
          <a:bodyPr rtlCol="0"/>
          <a:lstStyle/>
          <a:p>
            <a:pPr rtl="0"/>
            <a:fld id="{CA8D9AD5-F248-4919-864A-CFD76CC027D6}" type="slidenum">
              <a:rPr lang="nb-NO" noProof="0"/>
              <a:t>‹nr.›</a:t>
            </a:fld>
            <a:endParaRPr lang="nb-NO" noProof="0"/>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rtlCol="0"/>
          <a:lstStyle>
            <a:lvl1pPr rtl="0">
              <a:defRPr/>
            </a:lvl1pPr>
          </a:lstStyle>
          <a:p>
            <a:pPr rtl="0"/>
            <a:r>
              <a:rPr lang="nn-NO" noProof="0"/>
              <a:t>Klikk for å redigere tittelstil</a:t>
            </a:r>
            <a:endParaRPr lang="nb-NO"/>
          </a:p>
        </p:txBody>
      </p:sp>
      <p:sp>
        <p:nvSpPr>
          <p:cNvPr id="3" name="Plassholder for innhold 2"/>
          <p:cNvSpPr>
            <a:spLocks noGrp="1"/>
          </p:cNvSpPr>
          <p:nvPr>
            <p:ph idx="1"/>
          </p:nvPr>
        </p:nvSpPr>
        <p:spPr/>
        <p:txBody>
          <a:bodyPr rtlCol="0"/>
          <a:lstStyle>
            <a:lvl6pPr>
              <a:defRPr/>
            </a:lvl6pPr>
          </a:lstStyle>
          <a:p>
            <a:pPr lvl="0" rtl="0"/>
            <a:r>
              <a:rPr lang="nn-NO"/>
              <a:t>Klikk for å redigere tekststilar i malen</a:t>
            </a:r>
          </a:p>
          <a:p>
            <a:pPr lvl="1" rtl="0"/>
            <a:r>
              <a:rPr lang="nn-NO"/>
              <a:t>Andre nivå</a:t>
            </a:r>
          </a:p>
          <a:p>
            <a:pPr lvl="2" rtl="0"/>
            <a:r>
              <a:rPr lang="nn-NO"/>
              <a:t>Tredje nivå</a:t>
            </a:r>
          </a:p>
          <a:p>
            <a:pPr lvl="3" rtl="0"/>
            <a:r>
              <a:rPr lang="nn-NO"/>
              <a:t>Fjerde nivå</a:t>
            </a:r>
          </a:p>
          <a:p>
            <a:pPr lvl="4" rtl="0"/>
            <a:r>
              <a:rPr lang="nn-NO"/>
              <a:t>Femte nivå</a:t>
            </a:r>
            <a:endParaRPr lang="nb-NO"/>
          </a:p>
        </p:txBody>
      </p:sp>
      <p:sp>
        <p:nvSpPr>
          <p:cNvPr id="5" name="Plassholder for bunntekst 3"/>
          <p:cNvSpPr>
            <a:spLocks noGrp="1"/>
          </p:cNvSpPr>
          <p:nvPr>
            <p:ph type="ftr" sz="quarter" idx="11"/>
          </p:nvPr>
        </p:nvSpPr>
        <p:spPr/>
        <p:txBody>
          <a:bodyPr rtlCol="0"/>
          <a:lstStyle/>
          <a:p>
            <a:pPr rtl="0"/>
            <a:endParaRPr lang="nb-NO"/>
          </a:p>
        </p:txBody>
      </p:sp>
      <p:sp>
        <p:nvSpPr>
          <p:cNvPr id="4" name="Plassholder for dato 4"/>
          <p:cNvSpPr>
            <a:spLocks noGrp="1"/>
          </p:cNvSpPr>
          <p:nvPr>
            <p:ph type="dt" sz="half" idx="10"/>
          </p:nvPr>
        </p:nvSpPr>
        <p:spPr/>
        <p:txBody>
          <a:bodyPr rtlCol="0"/>
          <a:lstStyle/>
          <a:p>
            <a:pPr rtl="0"/>
            <a:fld id="{1C2EE512-DE43-4EEB-8B6D-944F59EEF9D2}" type="datetime1">
              <a:rPr lang="nb-NO" smtClean="0"/>
              <a:t>18.09.2025</a:t>
            </a:fld>
            <a:endParaRPr lang="nb-NO"/>
          </a:p>
        </p:txBody>
      </p:sp>
      <p:sp>
        <p:nvSpPr>
          <p:cNvPr id="6" name="Plassholder for lysbildenummer 5"/>
          <p:cNvSpPr>
            <a:spLocks noGrp="1"/>
          </p:cNvSpPr>
          <p:nvPr>
            <p:ph type="sldNum" sz="quarter" idx="12"/>
          </p:nvPr>
        </p:nvSpPr>
        <p:spPr/>
        <p:txBody>
          <a:bodyPr rtlCol="0"/>
          <a:lstStyle/>
          <a:p>
            <a:pPr rtl="0"/>
            <a:fld id="{CA8D9AD5-F248-4919-864A-CFD76CC027D6}" type="slidenum">
              <a:rPr lang="nb-NO"/>
              <a:t>‹nr.›</a:t>
            </a:fld>
            <a:endParaRPr lang="nb-NO"/>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bg>
      <p:bgRef idx="1002">
        <a:schemeClr val="bg2"/>
      </p:bgRef>
    </p:bg>
    <p:spTree>
      <p:nvGrpSpPr>
        <p:cNvPr id="1" name=""/>
        <p:cNvGrpSpPr/>
        <p:nvPr/>
      </p:nvGrpSpPr>
      <p:grpSpPr>
        <a:xfrm>
          <a:off x="0" y="0"/>
          <a:ext cx="0" cy="0"/>
          <a:chOff x="0" y="0"/>
          <a:chExt cx="0" cy="0"/>
        </a:xfrm>
      </p:grpSpPr>
      <p:sp>
        <p:nvSpPr>
          <p:cNvPr id="7" name="Rektangel 1"/>
          <p:cNvSpPr/>
          <p:nvPr/>
        </p:nvSpPr>
        <p:spPr bwMode="ltGray">
          <a:xfrm>
            <a:off x="0" y="0"/>
            <a:ext cx="12188826"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rtl="0" fontAlgn="auto">
              <a:lnSpc>
                <a:spcPct val="100000"/>
              </a:lnSpc>
              <a:spcBef>
                <a:spcPts val="0"/>
              </a:spcBef>
              <a:spcAft>
                <a:spcPts val="0"/>
              </a:spcAft>
              <a:buClrTx/>
              <a:buSzTx/>
              <a:buFontTx/>
              <a:buNone/>
              <a:tabLst/>
            </a:pPr>
            <a:endParaRPr kumimoji="0" lang="nb-NO" b="0" i="0" u="none" strike="noStrike" kern="0" cap="none" spc="0" normalizeH="0" baseline="0">
              <a:ln>
                <a:noFill/>
              </a:ln>
              <a:solidFill>
                <a:prstClr val="white"/>
              </a:solidFill>
              <a:effectLst/>
              <a:uLnTx/>
              <a:uFillTx/>
              <a:latin typeface="Euphemia"/>
            </a:endParaRPr>
          </a:p>
        </p:txBody>
      </p:sp>
      <p:sp>
        <p:nvSpPr>
          <p:cNvPr id="8" name="Rektangel 2"/>
          <p:cNvSpPr/>
          <p:nvPr/>
        </p:nvSpPr>
        <p:spPr bwMode="white">
          <a:xfrm>
            <a:off x="-1" y="4114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nb-NO"/>
          </a:p>
        </p:txBody>
      </p:sp>
      <p:sp>
        <p:nvSpPr>
          <p:cNvPr id="2" name="Tittel 1"/>
          <p:cNvSpPr>
            <a:spLocks noGrp="1"/>
          </p:cNvSpPr>
          <p:nvPr>
            <p:ph type="title"/>
          </p:nvPr>
        </p:nvSpPr>
        <p:spPr>
          <a:xfrm>
            <a:off x="1524000" y="1143000"/>
            <a:ext cx="9144000" cy="2667000"/>
          </a:xfrm>
        </p:spPr>
        <p:txBody>
          <a:bodyPr rtlCol="0" anchor="b">
            <a:normAutofit/>
          </a:bodyPr>
          <a:lstStyle>
            <a:lvl1pPr algn="ctr" rtl="0">
              <a:defRPr sz="5200" b="0"/>
            </a:lvl1pPr>
          </a:lstStyle>
          <a:p>
            <a:pPr rtl="0"/>
            <a:r>
              <a:rPr lang="nn-NO" noProof="0"/>
              <a:t>Klikk for å redigere tittelstil</a:t>
            </a:r>
            <a:endParaRPr lang="nb-NO"/>
          </a:p>
        </p:txBody>
      </p:sp>
      <p:sp>
        <p:nvSpPr>
          <p:cNvPr id="3" name="Plassholder for tekst 2"/>
          <p:cNvSpPr>
            <a:spLocks noGrp="1"/>
          </p:cNvSpPr>
          <p:nvPr>
            <p:ph type="body" idx="1"/>
          </p:nvPr>
        </p:nvSpPr>
        <p:spPr>
          <a:xfrm>
            <a:off x="1524000" y="3810000"/>
            <a:ext cx="9144000" cy="1143000"/>
          </a:xfrm>
        </p:spPr>
        <p:txBody>
          <a:bodyPr rtlCol="0" anchor="t">
            <a:normAutofit/>
          </a:bodyPr>
          <a:lstStyle>
            <a:lvl1pPr marL="0" indent="0" algn="ctr">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nn-NO"/>
              <a:t>Klikk for å redigere tekststilar i malen</a:t>
            </a:r>
          </a:p>
        </p:txBody>
      </p:sp>
      <p:sp>
        <p:nvSpPr>
          <p:cNvPr id="5" name="Plassholder for bunntekst 3"/>
          <p:cNvSpPr>
            <a:spLocks noGrp="1"/>
          </p:cNvSpPr>
          <p:nvPr>
            <p:ph type="ftr" sz="quarter" idx="11"/>
          </p:nvPr>
        </p:nvSpPr>
        <p:spPr/>
        <p:txBody>
          <a:bodyPr rtlCol="0"/>
          <a:lstStyle/>
          <a:p>
            <a:pPr rtl="0"/>
            <a:endParaRPr lang="nb-NO"/>
          </a:p>
        </p:txBody>
      </p:sp>
      <p:sp>
        <p:nvSpPr>
          <p:cNvPr id="4" name="Plassholder for dato 4"/>
          <p:cNvSpPr>
            <a:spLocks noGrp="1"/>
          </p:cNvSpPr>
          <p:nvPr>
            <p:ph type="dt" sz="half" idx="10"/>
          </p:nvPr>
        </p:nvSpPr>
        <p:spPr/>
        <p:txBody>
          <a:bodyPr rtlCol="0"/>
          <a:lstStyle/>
          <a:p>
            <a:pPr rtl="0"/>
            <a:fld id="{F9D958AA-BC55-477C-A0FF-2B61FCF25D8D}" type="datetime1">
              <a:rPr lang="nb-NO" smtClean="0"/>
              <a:t>18.09.2025</a:t>
            </a:fld>
            <a:endParaRPr lang="nb-NO"/>
          </a:p>
        </p:txBody>
      </p:sp>
      <p:sp>
        <p:nvSpPr>
          <p:cNvPr id="6" name="Plassholder for lysbildenummer 5"/>
          <p:cNvSpPr>
            <a:spLocks noGrp="1"/>
          </p:cNvSpPr>
          <p:nvPr>
            <p:ph type="sldNum" sz="quarter" idx="12"/>
          </p:nvPr>
        </p:nvSpPr>
        <p:spPr/>
        <p:txBody>
          <a:bodyPr rtlCol="0"/>
          <a:lstStyle/>
          <a:p>
            <a:pPr rtl="0"/>
            <a:fld id="{CA8D9AD5-F248-4919-864A-CFD76CC027D6}" type="slidenum">
              <a:rPr lang="nb-NO"/>
              <a:t>‹nr.›</a:t>
            </a:fld>
            <a:endParaRPr lang="nb-NO"/>
          </a:p>
        </p:txBody>
      </p:sp>
    </p:spTree>
    <p:extLst>
      <p:ext uri="{BB962C8B-B14F-4D97-AF65-F5344CB8AC3E}">
        <p14:creationId xmlns:p14="http://schemas.microsoft.com/office/powerpoint/2010/main" val="27158437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Alternativ topptekstinndeling">
    <p:bg>
      <p:bgRef idx="1003">
        <a:schemeClr val="bg2"/>
      </p:bgRef>
    </p:bg>
    <p:spTree>
      <p:nvGrpSpPr>
        <p:cNvPr id="1" name=""/>
        <p:cNvGrpSpPr/>
        <p:nvPr/>
      </p:nvGrpSpPr>
      <p:grpSpPr>
        <a:xfrm>
          <a:off x="0" y="0"/>
          <a:ext cx="0" cy="0"/>
          <a:chOff x="0" y="0"/>
          <a:chExt cx="0" cy="0"/>
        </a:xfrm>
      </p:grpSpPr>
      <p:sp>
        <p:nvSpPr>
          <p:cNvPr id="2" name="Tittel 1"/>
          <p:cNvSpPr>
            <a:spLocks noGrp="1"/>
          </p:cNvSpPr>
          <p:nvPr>
            <p:ph type="title"/>
          </p:nvPr>
        </p:nvSpPr>
        <p:spPr>
          <a:xfrm>
            <a:off x="1524000" y="1143000"/>
            <a:ext cx="9144000" cy="2667000"/>
          </a:xfrm>
        </p:spPr>
        <p:txBody>
          <a:bodyPr rtlCol="0" anchor="b">
            <a:normAutofit/>
          </a:bodyPr>
          <a:lstStyle>
            <a:lvl1pPr algn="ctr" rtl="0">
              <a:defRPr sz="5200" b="0">
                <a:solidFill>
                  <a:schemeClr val="tx1"/>
                </a:solidFill>
              </a:defRPr>
            </a:lvl1pPr>
          </a:lstStyle>
          <a:p>
            <a:pPr rtl="0"/>
            <a:r>
              <a:rPr lang="nn-NO" noProof="0"/>
              <a:t>Klikk for å redigere tittelstil</a:t>
            </a:r>
            <a:endParaRPr lang="nb-NO" noProof="0"/>
          </a:p>
        </p:txBody>
      </p:sp>
      <p:sp>
        <p:nvSpPr>
          <p:cNvPr id="3" name="Plassholder for tekst 2"/>
          <p:cNvSpPr>
            <a:spLocks noGrp="1"/>
          </p:cNvSpPr>
          <p:nvPr>
            <p:ph type="body" idx="1"/>
          </p:nvPr>
        </p:nvSpPr>
        <p:spPr>
          <a:xfrm>
            <a:off x="1522413" y="3810000"/>
            <a:ext cx="9144000" cy="1143000"/>
          </a:xfrm>
        </p:spPr>
        <p:txBody>
          <a:bodyPr rtlCol="0" anchor="t">
            <a:normAutofit/>
          </a:bodyPr>
          <a:lstStyle>
            <a:lvl1pPr marL="0" indent="0" algn="ctr">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nn-NO" noProof="0"/>
              <a:t>Klikk for å redigere tekststilar i malen</a:t>
            </a:r>
          </a:p>
        </p:txBody>
      </p:sp>
      <p:sp>
        <p:nvSpPr>
          <p:cNvPr id="5" name="Plassholder for bunntekst 3"/>
          <p:cNvSpPr>
            <a:spLocks noGrp="1"/>
          </p:cNvSpPr>
          <p:nvPr>
            <p:ph type="ftr" sz="quarter" idx="11"/>
          </p:nvPr>
        </p:nvSpPr>
        <p:spPr/>
        <p:txBody>
          <a:bodyPr rtlCol="0"/>
          <a:lstStyle>
            <a:lvl1pPr>
              <a:defRPr>
                <a:solidFill>
                  <a:schemeClr val="tx2"/>
                </a:solidFill>
              </a:defRPr>
            </a:lvl1pPr>
          </a:lstStyle>
          <a:p>
            <a:pPr rtl="0"/>
            <a:endParaRPr lang="nb-NO" noProof="0"/>
          </a:p>
        </p:txBody>
      </p:sp>
      <p:sp>
        <p:nvSpPr>
          <p:cNvPr id="4" name="Plassholder for dato 4"/>
          <p:cNvSpPr>
            <a:spLocks noGrp="1"/>
          </p:cNvSpPr>
          <p:nvPr>
            <p:ph type="dt" sz="half" idx="10"/>
          </p:nvPr>
        </p:nvSpPr>
        <p:spPr/>
        <p:txBody>
          <a:bodyPr rtlCol="0"/>
          <a:lstStyle>
            <a:lvl1pPr>
              <a:defRPr>
                <a:solidFill>
                  <a:schemeClr val="tx2"/>
                </a:solidFill>
              </a:defRPr>
            </a:lvl1pPr>
          </a:lstStyle>
          <a:p>
            <a:pPr rtl="0"/>
            <a:fld id="{EACD4D56-2408-4973-892A-844166593968}" type="datetime1">
              <a:rPr lang="nb-NO" noProof="0" smtClean="0"/>
              <a:t>18.09.2025</a:t>
            </a:fld>
            <a:endParaRPr lang="nb-NO" noProof="0"/>
          </a:p>
        </p:txBody>
      </p:sp>
      <p:sp>
        <p:nvSpPr>
          <p:cNvPr id="6" name="Plassholder for lysbildenummer 5"/>
          <p:cNvSpPr>
            <a:spLocks noGrp="1"/>
          </p:cNvSpPr>
          <p:nvPr>
            <p:ph type="sldNum" sz="quarter" idx="12"/>
          </p:nvPr>
        </p:nvSpPr>
        <p:spPr/>
        <p:txBody>
          <a:bodyPr rtlCol="0"/>
          <a:lstStyle>
            <a:lvl1pPr>
              <a:defRPr>
                <a:solidFill>
                  <a:schemeClr val="tx2"/>
                </a:solidFill>
              </a:defRPr>
            </a:lvl1pPr>
          </a:lstStyle>
          <a:p>
            <a:pPr rtl="0"/>
            <a:fld id="{CA8D9AD5-F248-4919-864A-CFD76CC027D6}" type="slidenum">
              <a:rPr lang="nb-NO" noProof="0"/>
              <a:pPr rtl="0"/>
              <a:t>‹nr.›</a:t>
            </a:fld>
            <a:endParaRPr lang="nb-NO" noProof="0"/>
          </a:p>
        </p:txBody>
      </p:sp>
    </p:spTree>
    <p:extLst>
      <p:ext uri="{BB962C8B-B14F-4D97-AF65-F5344CB8AC3E}">
        <p14:creationId xmlns:p14="http://schemas.microsoft.com/office/powerpoint/2010/main" val="28043280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bbelt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rtlCol="0"/>
          <a:lstStyle>
            <a:lvl1pPr rtl="0">
              <a:defRPr/>
            </a:lvl1pPr>
          </a:lstStyle>
          <a:p>
            <a:pPr rtl="0"/>
            <a:r>
              <a:rPr lang="nn-NO" noProof="0"/>
              <a:t>Klikk for å redigere tittelstil</a:t>
            </a:r>
            <a:endParaRPr lang="nb-NO"/>
          </a:p>
        </p:txBody>
      </p:sp>
      <p:sp>
        <p:nvSpPr>
          <p:cNvPr id="3" name="Plassholder for innhold 2"/>
          <p:cNvSpPr>
            <a:spLocks noGrp="1"/>
          </p:cNvSpPr>
          <p:nvPr>
            <p:ph sz="half" idx="1"/>
          </p:nvPr>
        </p:nvSpPr>
        <p:spPr>
          <a:xfrm>
            <a:off x="1341120" y="1901952"/>
            <a:ext cx="4572000" cy="4123944"/>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nn-NO"/>
              <a:t>Klikk for å redigere tekststilar i malen</a:t>
            </a:r>
          </a:p>
          <a:p>
            <a:pPr lvl="1" rtl="0"/>
            <a:r>
              <a:rPr lang="nn-NO"/>
              <a:t>Andre nivå</a:t>
            </a:r>
          </a:p>
          <a:p>
            <a:pPr lvl="2" rtl="0"/>
            <a:r>
              <a:rPr lang="nn-NO"/>
              <a:t>Tredje nivå</a:t>
            </a:r>
          </a:p>
          <a:p>
            <a:pPr lvl="3" rtl="0"/>
            <a:r>
              <a:rPr lang="nn-NO"/>
              <a:t>Fjerde nivå</a:t>
            </a:r>
          </a:p>
          <a:p>
            <a:pPr lvl="4" rtl="0"/>
            <a:r>
              <a:rPr lang="nn-NO"/>
              <a:t>Femte nivå</a:t>
            </a:r>
            <a:endParaRPr lang="nb-NO"/>
          </a:p>
        </p:txBody>
      </p:sp>
      <p:sp>
        <p:nvSpPr>
          <p:cNvPr id="4" name="Plassholder for innhold 3"/>
          <p:cNvSpPr>
            <a:spLocks noGrp="1"/>
          </p:cNvSpPr>
          <p:nvPr>
            <p:ph sz="half" idx="2"/>
          </p:nvPr>
        </p:nvSpPr>
        <p:spPr>
          <a:xfrm>
            <a:off x="6278880" y="1901952"/>
            <a:ext cx="4572000" cy="4123944"/>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nn-NO"/>
              <a:t>Klikk for å redigere tekststilar i malen</a:t>
            </a:r>
          </a:p>
          <a:p>
            <a:pPr lvl="1" rtl="0"/>
            <a:r>
              <a:rPr lang="nn-NO"/>
              <a:t>Andre nivå</a:t>
            </a:r>
          </a:p>
          <a:p>
            <a:pPr lvl="2" rtl="0"/>
            <a:r>
              <a:rPr lang="nn-NO"/>
              <a:t>Tredje nivå</a:t>
            </a:r>
          </a:p>
          <a:p>
            <a:pPr lvl="3" rtl="0"/>
            <a:r>
              <a:rPr lang="nn-NO"/>
              <a:t>Fjerde nivå</a:t>
            </a:r>
          </a:p>
          <a:p>
            <a:pPr lvl="4" rtl="0"/>
            <a:r>
              <a:rPr lang="nn-NO"/>
              <a:t>Femte nivå</a:t>
            </a:r>
            <a:endParaRPr lang="nb-NO"/>
          </a:p>
        </p:txBody>
      </p:sp>
      <p:sp>
        <p:nvSpPr>
          <p:cNvPr id="6" name="Plassholder for bunntekst 4"/>
          <p:cNvSpPr>
            <a:spLocks noGrp="1"/>
          </p:cNvSpPr>
          <p:nvPr>
            <p:ph type="ftr" sz="quarter" idx="11"/>
          </p:nvPr>
        </p:nvSpPr>
        <p:spPr/>
        <p:txBody>
          <a:bodyPr rtlCol="0"/>
          <a:lstStyle/>
          <a:p>
            <a:pPr rtl="0"/>
            <a:endParaRPr lang="nb-NO"/>
          </a:p>
        </p:txBody>
      </p:sp>
      <p:sp>
        <p:nvSpPr>
          <p:cNvPr id="5" name="Plassholder for dato 5"/>
          <p:cNvSpPr>
            <a:spLocks noGrp="1"/>
          </p:cNvSpPr>
          <p:nvPr>
            <p:ph type="dt" sz="half" idx="10"/>
          </p:nvPr>
        </p:nvSpPr>
        <p:spPr/>
        <p:txBody>
          <a:bodyPr rtlCol="0"/>
          <a:lstStyle/>
          <a:p>
            <a:pPr rtl="0"/>
            <a:fld id="{E490B14F-191B-4456-A1DA-F758945C676D}" type="datetime1">
              <a:rPr lang="nb-NO" smtClean="0"/>
              <a:t>18.09.2025</a:t>
            </a:fld>
            <a:endParaRPr lang="nb-NO"/>
          </a:p>
        </p:txBody>
      </p:sp>
      <p:sp>
        <p:nvSpPr>
          <p:cNvPr id="7" name="Plassholder for lysbildenummer 6"/>
          <p:cNvSpPr>
            <a:spLocks noGrp="1"/>
          </p:cNvSpPr>
          <p:nvPr>
            <p:ph type="sldNum" sz="quarter" idx="12"/>
          </p:nvPr>
        </p:nvSpPr>
        <p:spPr/>
        <p:txBody>
          <a:bodyPr rtlCol="0"/>
          <a:lstStyle/>
          <a:p>
            <a:pPr rtl="0"/>
            <a:fld id="{A0ECE5F2-81AA-4605-B028-6FBA391056AF}" type="slidenum">
              <a:rPr lang="nb-NO"/>
              <a:t>‹nr.›</a:t>
            </a:fld>
            <a:endParaRPr lang="nb-NO"/>
          </a:p>
        </p:txBody>
      </p:sp>
    </p:spTree>
    <p:extLst>
      <p:ext uri="{BB962C8B-B14F-4D97-AF65-F5344CB8AC3E}">
        <p14:creationId xmlns:p14="http://schemas.microsoft.com/office/powerpoint/2010/main" val="311707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rtlCol="0"/>
          <a:lstStyle>
            <a:lvl1pPr rtl="0">
              <a:defRPr/>
            </a:lvl1pPr>
          </a:lstStyle>
          <a:p>
            <a:pPr rtl="0"/>
            <a:r>
              <a:rPr lang="nn-NO" noProof="0"/>
              <a:t>Klikk for å redigere tittelstil</a:t>
            </a:r>
            <a:endParaRPr lang="nb-NO"/>
          </a:p>
        </p:txBody>
      </p:sp>
      <p:sp>
        <p:nvSpPr>
          <p:cNvPr id="3" name="Plassholder for tekst 2"/>
          <p:cNvSpPr>
            <a:spLocks noGrp="1"/>
          </p:cNvSpPr>
          <p:nvPr>
            <p:ph type="body" idx="1"/>
          </p:nvPr>
        </p:nvSpPr>
        <p:spPr>
          <a:xfrm>
            <a:off x="1341120" y="1837464"/>
            <a:ext cx="4572000" cy="766588"/>
          </a:xfrm>
        </p:spPr>
        <p:txBody>
          <a:bodyPr rtlCol="0"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n-NO"/>
              <a:t>Klikk for å redigere tekststilar i malen</a:t>
            </a:r>
          </a:p>
        </p:txBody>
      </p:sp>
      <p:sp>
        <p:nvSpPr>
          <p:cNvPr id="4" name="Plassholder for innhold 3"/>
          <p:cNvSpPr>
            <a:spLocks noGrp="1"/>
          </p:cNvSpPr>
          <p:nvPr>
            <p:ph sz="half" idx="2"/>
          </p:nvPr>
        </p:nvSpPr>
        <p:spPr>
          <a:xfrm>
            <a:off x="1341120" y="2740732"/>
            <a:ext cx="4572000" cy="3288847"/>
          </a:xfrm>
        </p:spPr>
        <p:txBody>
          <a:bodyPr rtlCol="0">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nn-NO"/>
              <a:t>Klikk for å redigere tekststilar i malen</a:t>
            </a:r>
          </a:p>
          <a:p>
            <a:pPr lvl="1" rtl="0"/>
            <a:r>
              <a:rPr lang="nn-NO"/>
              <a:t>Andre nivå</a:t>
            </a:r>
          </a:p>
          <a:p>
            <a:pPr lvl="2" rtl="0"/>
            <a:r>
              <a:rPr lang="nn-NO"/>
              <a:t>Tredje nivå</a:t>
            </a:r>
          </a:p>
          <a:p>
            <a:pPr lvl="3" rtl="0"/>
            <a:r>
              <a:rPr lang="nn-NO"/>
              <a:t>Fjerde nivå</a:t>
            </a:r>
          </a:p>
          <a:p>
            <a:pPr lvl="4" rtl="0"/>
            <a:r>
              <a:rPr lang="nn-NO"/>
              <a:t>Femte nivå</a:t>
            </a:r>
            <a:endParaRPr lang="nb-NO"/>
          </a:p>
        </p:txBody>
      </p:sp>
      <p:sp>
        <p:nvSpPr>
          <p:cNvPr id="5" name="Plassholder for tekst 4"/>
          <p:cNvSpPr>
            <a:spLocks noGrp="1"/>
          </p:cNvSpPr>
          <p:nvPr>
            <p:ph type="body" sz="quarter" idx="3"/>
          </p:nvPr>
        </p:nvSpPr>
        <p:spPr>
          <a:xfrm>
            <a:off x="6278880" y="1837464"/>
            <a:ext cx="4572000" cy="766588"/>
          </a:xfrm>
        </p:spPr>
        <p:txBody>
          <a:bodyPr rtlCol="0"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n-NO"/>
              <a:t>Klikk for å redigere tekststilar i malen</a:t>
            </a:r>
          </a:p>
        </p:txBody>
      </p:sp>
      <p:sp>
        <p:nvSpPr>
          <p:cNvPr id="6" name="Plassholder for innhold 5"/>
          <p:cNvSpPr>
            <a:spLocks noGrp="1"/>
          </p:cNvSpPr>
          <p:nvPr>
            <p:ph sz="quarter" idx="4"/>
          </p:nvPr>
        </p:nvSpPr>
        <p:spPr>
          <a:xfrm>
            <a:off x="6278880" y="2740732"/>
            <a:ext cx="4572000" cy="3288847"/>
          </a:xfrm>
        </p:spPr>
        <p:txBody>
          <a:bodyPr rtlCol="0">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nn-NO"/>
              <a:t>Klikk for å redigere tekststilar i malen</a:t>
            </a:r>
          </a:p>
          <a:p>
            <a:pPr lvl="1" rtl="0"/>
            <a:r>
              <a:rPr lang="nn-NO"/>
              <a:t>Andre nivå</a:t>
            </a:r>
          </a:p>
          <a:p>
            <a:pPr lvl="2" rtl="0"/>
            <a:r>
              <a:rPr lang="nn-NO"/>
              <a:t>Tredje nivå</a:t>
            </a:r>
          </a:p>
          <a:p>
            <a:pPr lvl="3" rtl="0"/>
            <a:r>
              <a:rPr lang="nn-NO"/>
              <a:t>Fjerde nivå</a:t>
            </a:r>
          </a:p>
          <a:p>
            <a:pPr lvl="4" rtl="0"/>
            <a:r>
              <a:rPr lang="nn-NO"/>
              <a:t>Femte nivå</a:t>
            </a:r>
            <a:endParaRPr lang="nb-NO"/>
          </a:p>
        </p:txBody>
      </p:sp>
      <p:sp>
        <p:nvSpPr>
          <p:cNvPr id="8" name="Plassholder for bunntekst 6"/>
          <p:cNvSpPr>
            <a:spLocks noGrp="1"/>
          </p:cNvSpPr>
          <p:nvPr>
            <p:ph type="ftr" sz="quarter" idx="11"/>
          </p:nvPr>
        </p:nvSpPr>
        <p:spPr/>
        <p:txBody>
          <a:bodyPr rtlCol="0"/>
          <a:lstStyle/>
          <a:p>
            <a:pPr rtl="0"/>
            <a:endParaRPr lang="nb-NO"/>
          </a:p>
        </p:txBody>
      </p:sp>
      <p:sp>
        <p:nvSpPr>
          <p:cNvPr id="7" name="Plassholder for dato 7"/>
          <p:cNvSpPr>
            <a:spLocks noGrp="1"/>
          </p:cNvSpPr>
          <p:nvPr>
            <p:ph type="dt" sz="half" idx="10"/>
          </p:nvPr>
        </p:nvSpPr>
        <p:spPr/>
        <p:txBody>
          <a:bodyPr rtlCol="0"/>
          <a:lstStyle/>
          <a:p>
            <a:pPr rtl="0"/>
            <a:fld id="{46A2BC7B-C61C-4FA0-82F8-0AEB78CACB17}" type="datetime1">
              <a:rPr lang="nb-NO" smtClean="0"/>
              <a:t>18.09.2025</a:t>
            </a:fld>
            <a:endParaRPr lang="nb-NO"/>
          </a:p>
        </p:txBody>
      </p:sp>
      <p:sp>
        <p:nvSpPr>
          <p:cNvPr id="9" name="Plassholder for lysbildenummer 8"/>
          <p:cNvSpPr>
            <a:spLocks noGrp="1"/>
          </p:cNvSpPr>
          <p:nvPr>
            <p:ph type="sldNum" sz="quarter" idx="12"/>
          </p:nvPr>
        </p:nvSpPr>
        <p:spPr/>
        <p:txBody>
          <a:bodyPr rtlCol="0"/>
          <a:lstStyle/>
          <a:p>
            <a:pPr rtl="0"/>
            <a:fld id="{CA8D9AD5-F248-4919-864A-CFD76CC027D6}" type="slidenum">
              <a:rPr lang="nb-NO"/>
              <a:t>‹nr.›</a:t>
            </a:fld>
            <a:endParaRPr lang="nb-NO"/>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rtlCol="0"/>
          <a:lstStyle>
            <a:lvl1pPr rtl="0">
              <a:defRPr/>
            </a:lvl1pPr>
          </a:lstStyle>
          <a:p>
            <a:pPr rtl="0"/>
            <a:r>
              <a:rPr lang="nn-NO" noProof="0"/>
              <a:t>Klikk for å redigere tittelstil</a:t>
            </a:r>
            <a:endParaRPr lang="nb-NO"/>
          </a:p>
        </p:txBody>
      </p:sp>
      <p:sp>
        <p:nvSpPr>
          <p:cNvPr id="4" name="Plassholder for bunntekst 2"/>
          <p:cNvSpPr>
            <a:spLocks noGrp="1"/>
          </p:cNvSpPr>
          <p:nvPr>
            <p:ph type="ftr" sz="quarter" idx="11"/>
          </p:nvPr>
        </p:nvSpPr>
        <p:spPr/>
        <p:txBody>
          <a:bodyPr rtlCol="0"/>
          <a:lstStyle/>
          <a:p>
            <a:pPr rtl="0"/>
            <a:endParaRPr lang="nb-NO"/>
          </a:p>
        </p:txBody>
      </p:sp>
      <p:sp>
        <p:nvSpPr>
          <p:cNvPr id="3" name="Plassholder for dato 3"/>
          <p:cNvSpPr>
            <a:spLocks noGrp="1"/>
          </p:cNvSpPr>
          <p:nvPr>
            <p:ph type="dt" sz="half" idx="10"/>
          </p:nvPr>
        </p:nvSpPr>
        <p:spPr/>
        <p:txBody>
          <a:bodyPr rtlCol="0"/>
          <a:lstStyle/>
          <a:p>
            <a:pPr rtl="0"/>
            <a:fld id="{35BC2137-DDE8-402F-91DC-20FF62DCA6C1}" type="datetime1">
              <a:rPr lang="nb-NO" smtClean="0"/>
              <a:t>18.09.2025</a:t>
            </a:fld>
            <a:endParaRPr lang="nb-NO"/>
          </a:p>
        </p:txBody>
      </p:sp>
      <p:sp>
        <p:nvSpPr>
          <p:cNvPr id="5" name="Plassholder for lysbildenummer 4"/>
          <p:cNvSpPr>
            <a:spLocks noGrp="1"/>
          </p:cNvSpPr>
          <p:nvPr>
            <p:ph type="sldNum" sz="quarter" idx="12"/>
          </p:nvPr>
        </p:nvSpPr>
        <p:spPr/>
        <p:txBody>
          <a:bodyPr rtlCol="0"/>
          <a:lstStyle/>
          <a:p>
            <a:pPr rtl="0"/>
            <a:fld id="{CA8D9AD5-F248-4919-864A-CFD76CC027D6}" type="slidenum">
              <a:rPr lang="nb-NO"/>
              <a:t>‹nr.›</a:t>
            </a:fld>
            <a:endParaRPr lang="nb-NO"/>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3" name="Plassholder for bunntekst 1"/>
          <p:cNvSpPr>
            <a:spLocks noGrp="1"/>
          </p:cNvSpPr>
          <p:nvPr>
            <p:ph type="ftr" sz="quarter" idx="11"/>
          </p:nvPr>
        </p:nvSpPr>
        <p:spPr/>
        <p:txBody>
          <a:bodyPr rtlCol="0"/>
          <a:lstStyle>
            <a:lvl1pPr>
              <a:defRPr>
                <a:solidFill>
                  <a:schemeClr val="tx2"/>
                </a:solidFill>
              </a:defRPr>
            </a:lvl1pPr>
          </a:lstStyle>
          <a:p>
            <a:pPr rtl="0"/>
            <a:endParaRPr lang="nb-NO"/>
          </a:p>
        </p:txBody>
      </p:sp>
      <p:sp>
        <p:nvSpPr>
          <p:cNvPr id="2" name="Plassholder for dato 2"/>
          <p:cNvSpPr>
            <a:spLocks noGrp="1"/>
          </p:cNvSpPr>
          <p:nvPr>
            <p:ph type="dt" sz="half" idx="10"/>
          </p:nvPr>
        </p:nvSpPr>
        <p:spPr/>
        <p:txBody>
          <a:bodyPr rtlCol="0"/>
          <a:lstStyle>
            <a:lvl1pPr>
              <a:defRPr>
                <a:solidFill>
                  <a:schemeClr val="tx2"/>
                </a:solidFill>
              </a:defRPr>
            </a:lvl1pPr>
          </a:lstStyle>
          <a:p>
            <a:pPr rtl="0"/>
            <a:fld id="{23071276-E69F-4402-854C-E318EFF9C858}" type="datetime1">
              <a:rPr lang="nb-NO" smtClean="0"/>
              <a:t>18.09.2025</a:t>
            </a:fld>
            <a:endParaRPr lang="nb-NO"/>
          </a:p>
        </p:txBody>
      </p:sp>
      <p:sp>
        <p:nvSpPr>
          <p:cNvPr id="4" name="Plassholder for lysbildenummer 3"/>
          <p:cNvSpPr>
            <a:spLocks noGrp="1"/>
          </p:cNvSpPr>
          <p:nvPr>
            <p:ph type="sldNum" sz="quarter" idx="12"/>
          </p:nvPr>
        </p:nvSpPr>
        <p:spPr/>
        <p:txBody>
          <a:bodyPr rtlCol="0"/>
          <a:lstStyle>
            <a:lvl1pPr>
              <a:defRPr>
                <a:solidFill>
                  <a:schemeClr val="tx2"/>
                </a:solidFill>
              </a:defRPr>
            </a:lvl1pPr>
          </a:lstStyle>
          <a:p>
            <a:pPr rtl="0"/>
            <a:fld id="{CA8D9AD5-F248-4919-864A-CFD76CC027D6}" type="slidenum">
              <a:rPr lang="nb-NO"/>
              <a:pPr rtl="0"/>
              <a:t>‹nr.›</a:t>
            </a:fld>
            <a:endParaRPr lang="nb-NO"/>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nnhold med bildetekst">
    <p:spTree>
      <p:nvGrpSpPr>
        <p:cNvPr id="1" name=""/>
        <p:cNvGrpSpPr/>
        <p:nvPr/>
      </p:nvGrpSpPr>
      <p:grpSpPr>
        <a:xfrm>
          <a:off x="0" y="0"/>
          <a:ext cx="0" cy="0"/>
          <a:chOff x="0" y="0"/>
          <a:chExt cx="0" cy="0"/>
        </a:xfrm>
      </p:grpSpPr>
      <p:sp>
        <p:nvSpPr>
          <p:cNvPr id="2" name="Tittel 1"/>
          <p:cNvSpPr>
            <a:spLocks noGrp="1"/>
          </p:cNvSpPr>
          <p:nvPr>
            <p:ph type="title"/>
          </p:nvPr>
        </p:nvSpPr>
        <p:spPr>
          <a:xfrm>
            <a:off x="760412" y="2362200"/>
            <a:ext cx="3200400" cy="1990725"/>
          </a:xfrm>
        </p:spPr>
        <p:txBody>
          <a:bodyPr rtlCol="0" anchor="b">
            <a:normAutofit/>
          </a:bodyPr>
          <a:lstStyle>
            <a:lvl1pPr rtl="0">
              <a:defRPr sz="3400" b="0"/>
            </a:lvl1pPr>
          </a:lstStyle>
          <a:p>
            <a:pPr rtl="0"/>
            <a:r>
              <a:rPr lang="nn-NO" noProof="0"/>
              <a:t>Klikk for å redigere tittelstil</a:t>
            </a:r>
            <a:endParaRPr lang="nb-NO"/>
          </a:p>
        </p:txBody>
      </p:sp>
      <p:sp>
        <p:nvSpPr>
          <p:cNvPr id="4" name="Plassholder for tekst 3"/>
          <p:cNvSpPr>
            <a:spLocks noGrp="1"/>
          </p:cNvSpPr>
          <p:nvPr>
            <p:ph type="body" sz="half" idx="2"/>
          </p:nvPr>
        </p:nvSpPr>
        <p:spPr>
          <a:xfrm>
            <a:off x="760412" y="4367308"/>
            <a:ext cx="3200400" cy="1622012"/>
          </a:xfrm>
        </p:spPr>
        <p:txBody>
          <a:bodyPr rtlCol="0">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n-NO"/>
              <a:t>Klikk for å redigere tekststilar i malen</a:t>
            </a:r>
          </a:p>
        </p:txBody>
      </p:sp>
      <p:sp>
        <p:nvSpPr>
          <p:cNvPr id="3" name="Plassholder for innhold 2"/>
          <p:cNvSpPr>
            <a:spLocks noGrp="1"/>
          </p:cNvSpPr>
          <p:nvPr>
            <p:ph idx="1"/>
          </p:nvPr>
        </p:nvSpPr>
        <p:spPr>
          <a:xfrm>
            <a:off x="4494212" y="685800"/>
            <a:ext cx="7239001" cy="54864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nn-NO"/>
              <a:t>Klikk for å redigere tekststilar i malen</a:t>
            </a:r>
          </a:p>
          <a:p>
            <a:pPr lvl="1" rtl="0"/>
            <a:r>
              <a:rPr lang="nn-NO"/>
              <a:t>Andre nivå</a:t>
            </a:r>
          </a:p>
          <a:p>
            <a:pPr lvl="2" rtl="0"/>
            <a:r>
              <a:rPr lang="nn-NO"/>
              <a:t>Tredje nivå</a:t>
            </a:r>
          </a:p>
          <a:p>
            <a:pPr lvl="3" rtl="0"/>
            <a:r>
              <a:rPr lang="nn-NO"/>
              <a:t>Fjerde nivå</a:t>
            </a:r>
          </a:p>
          <a:p>
            <a:pPr lvl="4" rtl="0"/>
            <a:r>
              <a:rPr lang="nn-NO"/>
              <a:t>Femte nivå</a:t>
            </a:r>
            <a:endParaRPr lang="nb-NO"/>
          </a:p>
        </p:txBody>
      </p:sp>
      <p:sp>
        <p:nvSpPr>
          <p:cNvPr id="6" name="Plassholder for bunntekst 4"/>
          <p:cNvSpPr>
            <a:spLocks noGrp="1"/>
          </p:cNvSpPr>
          <p:nvPr>
            <p:ph type="ftr" sz="quarter" idx="11"/>
          </p:nvPr>
        </p:nvSpPr>
        <p:spPr/>
        <p:txBody>
          <a:bodyPr rtlCol="0"/>
          <a:lstStyle/>
          <a:p>
            <a:pPr rtl="0"/>
            <a:endParaRPr lang="nb-NO"/>
          </a:p>
        </p:txBody>
      </p:sp>
      <p:sp>
        <p:nvSpPr>
          <p:cNvPr id="5" name="Plassholder for dato 5"/>
          <p:cNvSpPr>
            <a:spLocks noGrp="1"/>
          </p:cNvSpPr>
          <p:nvPr>
            <p:ph type="dt" sz="half" idx="10"/>
          </p:nvPr>
        </p:nvSpPr>
        <p:spPr/>
        <p:txBody>
          <a:bodyPr rtlCol="0"/>
          <a:lstStyle/>
          <a:p>
            <a:pPr rtl="0"/>
            <a:fld id="{0D90BB67-32E1-432C-B8C2-0031A8E4659A}" type="datetime1">
              <a:rPr lang="nb-NO" smtClean="0"/>
              <a:t>18.09.2025</a:t>
            </a:fld>
            <a:endParaRPr lang="nb-NO"/>
          </a:p>
        </p:txBody>
      </p:sp>
      <p:sp>
        <p:nvSpPr>
          <p:cNvPr id="7" name="Plassholder for lysbildenummer 6"/>
          <p:cNvSpPr>
            <a:spLocks noGrp="1"/>
          </p:cNvSpPr>
          <p:nvPr>
            <p:ph type="sldNum" sz="quarter" idx="12"/>
          </p:nvPr>
        </p:nvSpPr>
        <p:spPr/>
        <p:txBody>
          <a:bodyPr rtlCol="0"/>
          <a:lstStyle/>
          <a:p>
            <a:pPr rtl="0"/>
            <a:fld id="{CA8D9AD5-F248-4919-864A-CFD76CC027D6}" type="slidenum">
              <a:rPr lang="nb-NO"/>
              <a:t>‹nr.›</a:t>
            </a:fld>
            <a:endParaRPr lang="nb-NO"/>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pPr rtl="0"/>
            <a:r>
              <a:rPr lang="nb-NO" noProof="0"/>
              <a:t>Klikk for å redigere tittelstil</a:t>
            </a:r>
          </a:p>
        </p:txBody>
      </p:sp>
      <p:sp>
        <p:nvSpPr>
          <p:cNvPr id="3" name="Plassholder for tekst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rtl="0"/>
            <a:r>
              <a:rPr lang="nb-NO" noProof="0"/>
              <a:t>Klikk for å redigere tekststiler i malen</a:t>
            </a:r>
          </a:p>
          <a:p>
            <a:pPr lvl="1" rtl="0"/>
            <a:r>
              <a:rPr lang="nb-NO" noProof="0"/>
              <a:t>Andre nivå</a:t>
            </a:r>
          </a:p>
          <a:p>
            <a:pPr lvl="2" rtl="0"/>
            <a:r>
              <a:rPr lang="nb-NO" noProof="0"/>
              <a:t>Tredje nivå</a:t>
            </a:r>
          </a:p>
          <a:p>
            <a:pPr lvl="3" rtl="0"/>
            <a:r>
              <a:rPr lang="nb-NO" noProof="0"/>
              <a:t>Fjerde nivå</a:t>
            </a:r>
          </a:p>
          <a:p>
            <a:pPr lvl="4" rtl="0"/>
            <a:r>
              <a:rPr lang="nb-NO" noProof="0"/>
              <a:t>Femte nivå</a:t>
            </a:r>
          </a:p>
        </p:txBody>
      </p:sp>
      <p:sp>
        <p:nvSpPr>
          <p:cNvPr id="7" name="Rektangel 3"/>
          <p:cNvSpPr/>
          <p:nvPr/>
        </p:nvSpPr>
        <p:spPr bwMode="ltGray">
          <a:xfrm>
            <a:off x="1587" y="6583680"/>
            <a:ext cx="12188826" cy="2743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rtl="0" fontAlgn="auto">
              <a:lnSpc>
                <a:spcPct val="100000"/>
              </a:lnSpc>
              <a:spcBef>
                <a:spcPts val="0"/>
              </a:spcBef>
              <a:spcAft>
                <a:spcPts val="0"/>
              </a:spcAft>
              <a:buClrTx/>
              <a:buSzTx/>
              <a:buFontTx/>
              <a:buNone/>
              <a:tabLst/>
            </a:pPr>
            <a:endParaRPr kumimoji="0" lang="nb-NO" b="0" i="0" u="none" strike="noStrike" kern="0" cap="none" spc="0" normalizeH="0" baseline="0" noProof="0">
              <a:ln>
                <a:noFill/>
              </a:ln>
              <a:solidFill>
                <a:prstClr val="white"/>
              </a:solidFill>
              <a:effectLst/>
              <a:uLnTx/>
              <a:uFillTx/>
              <a:latin typeface="Euphemia"/>
            </a:endParaRPr>
          </a:p>
        </p:txBody>
      </p:sp>
      <p:sp>
        <p:nvSpPr>
          <p:cNvPr id="5" name="Plassholder for bunntekst 4"/>
          <p:cNvSpPr>
            <a:spLocks noGrp="1"/>
          </p:cNvSpPr>
          <p:nvPr>
            <p:ph type="ftr" sz="quarter" idx="3"/>
          </p:nvPr>
        </p:nvSpPr>
        <p:spPr>
          <a:xfrm>
            <a:off x="1341120" y="6614494"/>
            <a:ext cx="7159752" cy="237744"/>
          </a:xfrm>
          <a:prstGeom prst="rect">
            <a:avLst/>
          </a:prstGeom>
        </p:spPr>
        <p:txBody>
          <a:bodyPr vert="horz" lIns="91440" tIns="45720" rIns="91440" bIns="45720" rtlCol="0" anchor="ctr"/>
          <a:lstStyle>
            <a:lvl1pPr algn="l">
              <a:defRPr sz="1100" cap="all" baseline="0">
                <a:solidFill>
                  <a:schemeClr val="bg2"/>
                </a:solidFill>
              </a:defRPr>
            </a:lvl1pPr>
          </a:lstStyle>
          <a:p>
            <a:pPr rtl="0"/>
            <a:endParaRPr lang="nb-NO" noProof="0"/>
          </a:p>
        </p:txBody>
      </p:sp>
      <p:sp>
        <p:nvSpPr>
          <p:cNvPr id="8" name="Rektangel 5"/>
          <p:cNvSpPr/>
          <p:nvPr/>
        </p:nvSpPr>
        <p:spPr bwMode="white">
          <a:xfrm>
            <a:off x="1587" y="65836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nb-NO" noProof="0"/>
          </a:p>
        </p:txBody>
      </p:sp>
      <p:sp>
        <p:nvSpPr>
          <p:cNvPr id="4" name="Plassholder for dato 6"/>
          <p:cNvSpPr>
            <a:spLocks noGrp="1"/>
          </p:cNvSpPr>
          <p:nvPr>
            <p:ph type="dt" sz="half" idx="2"/>
          </p:nvPr>
        </p:nvSpPr>
        <p:spPr>
          <a:xfrm>
            <a:off x="8875776" y="6614494"/>
            <a:ext cx="960120" cy="237744"/>
          </a:xfrm>
          <a:prstGeom prst="rect">
            <a:avLst/>
          </a:prstGeom>
        </p:spPr>
        <p:txBody>
          <a:bodyPr vert="horz" lIns="91440" tIns="45720" rIns="91440" bIns="45720" rtlCol="0" anchor="ctr"/>
          <a:lstStyle>
            <a:lvl1pPr algn="r">
              <a:defRPr sz="1100">
                <a:solidFill>
                  <a:schemeClr val="bg2"/>
                </a:solidFill>
              </a:defRPr>
            </a:lvl1pPr>
          </a:lstStyle>
          <a:p>
            <a:pPr rtl="0"/>
            <a:fld id="{F96293C4-59CB-4937-8E7C-5FB9B5190CDA}" type="datetime1">
              <a:rPr lang="nb-NO" noProof="0" smtClean="0"/>
              <a:t>18.09.2025</a:t>
            </a:fld>
            <a:endParaRPr lang="nb-NO" noProof="0"/>
          </a:p>
        </p:txBody>
      </p:sp>
      <p:sp>
        <p:nvSpPr>
          <p:cNvPr id="6" name="Plassholder for lysbildenummer 7"/>
          <p:cNvSpPr>
            <a:spLocks noGrp="1"/>
          </p:cNvSpPr>
          <p:nvPr>
            <p:ph type="sldNum" sz="quarter" idx="4"/>
          </p:nvPr>
        </p:nvSpPr>
        <p:spPr>
          <a:xfrm>
            <a:off x="10210800" y="6614494"/>
            <a:ext cx="640080" cy="237744"/>
          </a:xfrm>
          <a:prstGeom prst="rect">
            <a:avLst/>
          </a:prstGeom>
        </p:spPr>
        <p:txBody>
          <a:bodyPr vert="horz" lIns="91440" tIns="45720" rIns="91440" bIns="45720" rtlCol="0" anchor="ctr"/>
          <a:lstStyle>
            <a:lvl1pPr algn="r">
              <a:defRPr sz="1100">
                <a:solidFill>
                  <a:schemeClr val="bg2"/>
                </a:solidFill>
              </a:defRPr>
            </a:lvl1pPr>
          </a:lstStyle>
          <a:p>
            <a:pPr rtl="0"/>
            <a:fld id="{CA8D9AD5-F248-4919-864A-CFD76CC027D6}" type="slidenum">
              <a:rPr lang="nb-NO" noProof="0" smtClean="0"/>
              <a:pPr rtl="0"/>
              <a:t>‹nr.›</a:t>
            </a:fld>
            <a:endParaRPr lang="nb-NO" noProof="0"/>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2" r:id="rId4"/>
    <p:sldLayoutId id="2147483661" r:id="rId5"/>
    <p:sldLayoutId id="2147483653" r:id="rId6"/>
    <p:sldLayoutId id="2147483654" r:id="rId7"/>
    <p:sldLayoutId id="2147483655" r:id="rId8"/>
    <p:sldLayoutId id="2147483656" r:id="rId9"/>
    <p:sldLayoutId id="2147483663" r:id="rId10"/>
    <p:sldLayoutId id="2147483657" r:id="rId11"/>
    <p:sldLayoutId id="2147483658" r:id="rId12"/>
    <p:sldLayoutId id="214748365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2"/>
        </a:buClr>
        <a:buSzPct val="100000"/>
        <a:buFont typeface="Arial" pitchFamily="34" charset="0"/>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100000"/>
        <a:buFont typeface="Arial" pitchFamily="34" charset="0"/>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100000"/>
        <a:buFont typeface="Arial" pitchFamily="34" charset="0"/>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100000"/>
        <a:buFont typeface="Arial" pitchFamily="34" charset="0"/>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100000"/>
        <a:buFont typeface="Arial" pitchFamily="34" charset="0"/>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100000"/>
        <a:buFont typeface="Arial" pitchFamily="34" charset="0"/>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523999" y="4800599"/>
            <a:ext cx="9144002" cy="1861457"/>
          </a:xfrm>
        </p:spPr>
        <p:txBody>
          <a:bodyPr rtlCol="0">
            <a:noAutofit/>
          </a:bodyPr>
          <a:lstStyle/>
          <a:p>
            <a:pPr rtl="0"/>
            <a:r>
              <a:rPr lang="nn-NO" sz="9600" noProof="0" err="1">
                <a:latin typeface="Papyrus" panose="03070502060502030205" pitchFamily="66" charset="0"/>
              </a:rPr>
              <a:t>Laputa</a:t>
            </a:r>
            <a:endParaRPr lang="nn-NO" sz="9600" noProof="0">
              <a:latin typeface="Papyrus" panose="03070502060502030205" pitchFamily="66" charset="0"/>
            </a:endParaRPr>
          </a:p>
        </p:txBody>
      </p:sp>
    </p:spTree>
    <p:extLst>
      <p:ext uri="{BB962C8B-B14F-4D97-AF65-F5344CB8AC3E}">
        <p14:creationId xmlns:p14="http://schemas.microsoft.com/office/powerpoint/2010/main" val="2798809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0EBE7"/>
        </a:solidFill>
        <a:effectLst/>
      </p:bgPr>
    </p:bg>
    <p:spTree>
      <p:nvGrpSpPr>
        <p:cNvPr id="1" name=""/>
        <p:cNvGrpSpPr/>
        <p:nvPr/>
      </p:nvGrpSpPr>
      <p:grpSpPr>
        <a:xfrm>
          <a:off x="0" y="0"/>
          <a:ext cx="0" cy="0"/>
          <a:chOff x="0" y="0"/>
          <a:chExt cx="0" cy="0"/>
        </a:xfrm>
      </p:grpSpPr>
      <p:sp>
        <p:nvSpPr>
          <p:cNvPr id="13" name="Tittel 1"/>
          <p:cNvSpPr>
            <a:spLocks noGrp="1"/>
          </p:cNvSpPr>
          <p:nvPr>
            <p:ph type="title"/>
          </p:nvPr>
        </p:nvSpPr>
        <p:spPr>
          <a:xfrm>
            <a:off x="673327" y="471351"/>
            <a:ext cx="3200400" cy="794657"/>
          </a:xfrm>
        </p:spPr>
        <p:txBody>
          <a:bodyPr rtlCol="0" anchor="b">
            <a:normAutofit fontScale="90000"/>
          </a:bodyPr>
          <a:lstStyle/>
          <a:p>
            <a:pPr rtl="0"/>
            <a:r>
              <a:rPr lang="nn-NO" noProof="0"/>
              <a:t>Ivar Aasen søkjer medhjelparar </a:t>
            </a:r>
          </a:p>
        </p:txBody>
      </p:sp>
      <p:pic>
        <p:nvPicPr>
          <p:cNvPr id="5" name="Bilete 4">
            <a:extLst>
              <a:ext uri="{FF2B5EF4-FFF2-40B4-BE49-F238E27FC236}">
                <a16:creationId xmlns:a16="http://schemas.microsoft.com/office/drawing/2014/main" id="{5B8FCCEF-1546-1E04-DBDB-ABFECC63D277}"/>
              </a:ext>
            </a:extLst>
          </p:cNvPr>
          <p:cNvPicPr>
            <a:picLocks noChangeAspect="1"/>
          </p:cNvPicPr>
          <p:nvPr/>
        </p:nvPicPr>
        <p:blipFill>
          <a:blip r:embed="rId3"/>
          <a:srcRect l="3649" r="4648" b="-1"/>
          <a:stretch>
            <a:fillRect/>
          </a:stretch>
        </p:blipFill>
        <p:spPr>
          <a:xfrm>
            <a:off x="4494212" y="685800"/>
            <a:ext cx="7239001" cy="5486400"/>
          </a:xfrm>
          <a:prstGeom prst="rect">
            <a:avLst/>
          </a:prstGeom>
          <a:noFill/>
        </p:spPr>
      </p:pic>
      <p:sp>
        <p:nvSpPr>
          <p:cNvPr id="14" name="Plassholder for innhold 2"/>
          <p:cNvSpPr>
            <a:spLocks noGrp="1"/>
          </p:cNvSpPr>
          <p:nvPr>
            <p:ph type="body" sz="half" idx="2"/>
          </p:nvPr>
        </p:nvSpPr>
        <p:spPr>
          <a:xfrm>
            <a:off x="760412" y="1360714"/>
            <a:ext cx="4584474" cy="4628606"/>
          </a:xfrm>
        </p:spPr>
        <p:txBody>
          <a:bodyPr vert="horz" lIns="91440" tIns="45720" rIns="91440" bIns="45720" rtlCol="0" anchor="t">
            <a:normAutofit fontScale="92500" lnSpcReduction="10000"/>
          </a:bodyPr>
          <a:lstStyle/>
          <a:p>
            <a:pPr rtl="0"/>
            <a:r>
              <a:rPr lang="nn-NO" sz="2400" noProof="0" dirty="0"/>
              <a:t>Etter å ha kartlagt alle dialektene i Noreg har Ivar Aasen fått eit nytt oppdrag. Han skal reise til eit fjernt land, Laputa, for å kartlegge dei mange språka der. </a:t>
            </a:r>
          </a:p>
          <a:p>
            <a:pPr rtl="0"/>
            <a:r>
              <a:rPr lang="nn-NO" sz="2400" noProof="0" dirty="0"/>
              <a:t>Men alderen tyngjer, og no treng Ivar Aasen hjelp. Han vil sende ut fire lag som skal rapportere direkte til han sjølv. </a:t>
            </a:r>
          </a:p>
          <a:p>
            <a:r>
              <a:rPr lang="nn-NO" sz="2400" noProof="0" dirty="0"/>
              <a:t>Men </a:t>
            </a:r>
            <a:r>
              <a:rPr lang="nn-NO" sz="2400" dirty="0"/>
              <a:t>Ivar vil berre ha dei beste! Så alle søkjarane må løyse ei gåte. Gåta er ei melding, men ho er vanskeleg å tyde, og ein får berre eitt hjelpemiddel. Hjelpemiddelet er gøymt i klasserommet ein stad.</a:t>
            </a:r>
            <a:endParaRPr lang="nn-NO" sz="2400" noProof="0" dirty="0"/>
          </a:p>
        </p:txBody>
      </p:sp>
      <p:sp>
        <p:nvSpPr>
          <p:cNvPr id="7" name="TekstSylinder 6">
            <a:extLst>
              <a:ext uri="{FF2B5EF4-FFF2-40B4-BE49-F238E27FC236}">
                <a16:creationId xmlns:a16="http://schemas.microsoft.com/office/drawing/2014/main" id="{2AB808DF-FC0E-202C-199E-5FE4DA30E75A}"/>
              </a:ext>
            </a:extLst>
          </p:cNvPr>
          <p:cNvSpPr txBox="1"/>
          <p:nvPr/>
        </p:nvSpPr>
        <p:spPr>
          <a:xfrm>
            <a:off x="5965371" y="174171"/>
            <a:ext cx="6355670" cy="830997"/>
          </a:xfrm>
          <a:prstGeom prst="rect">
            <a:avLst/>
          </a:prstGeom>
          <a:noFill/>
        </p:spPr>
        <p:txBody>
          <a:bodyPr wrap="square">
            <a:spAutoFit/>
          </a:bodyPr>
          <a:lstStyle/>
          <a:p>
            <a:r>
              <a:rPr lang="nn-NO" sz="4800" noProof="0">
                <a:latin typeface="Papyrus" panose="03070502060502030205" pitchFamily="66" charset="0"/>
              </a:rPr>
              <a:t>Bli ein språkforskar! </a:t>
            </a:r>
            <a:endParaRPr lang="nn-NO" sz="4800"/>
          </a:p>
        </p:txBody>
      </p:sp>
    </p:spTree>
    <p:extLst>
      <p:ext uri="{BB962C8B-B14F-4D97-AF65-F5344CB8AC3E}">
        <p14:creationId xmlns:p14="http://schemas.microsoft.com/office/powerpoint/2010/main" val="1495955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55F9552-C2F0-2AC6-F200-6127BE7E21DF}"/>
              </a:ext>
            </a:extLst>
          </p:cNvPr>
          <p:cNvSpPr>
            <a:spLocks noGrp="1"/>
          </p:cNvSpPr>
          <p:nvPr>
            <p:ph type="title"/>
          </p:nvPr>
        </p:nvSpPr>
        <p:spPr>
          <a:xfrm>
            <a:off x="760412" y="685800"/>
            <a:ext cx="3200400" cy="1990725"/>
          </a:xfrm>
        </p:spPr>
        <p:txBody>
          <a:bodyPr/>
          <a:lstStyle/>
          <a:p>
            <a:r>
              <a:rPr lang="nn-NO" noProof="0"/>
              <a:t>Nøkkel som kan henge ein stad i klasserommet </a:t>
            </a:r>
          </a:p>
        </p:txBody>
      </p:sp>
      <p:sp>
        <p:nvSpPr>
          <p:cNvPr id="9" name="Text Placeholder 2">
            <a:extLst>
              <a:ext uri="{FF2B5EF4-FFF2-40B4-BE49-F238E27FC236}">
                <a16:creationId xmlns:a16="http://schemas.microsoft.com/office/drawing/2014/main" id="{462E0BF2-BE44-C6D5-D1C8-26FE5DB6E3F2}"/>
              </a:ext>
            </a:extLst>
          </p:cNvPr>
          <p:cNvSpPr>
            <a:spLocks noGrp="1"/>
          </p:cNvSpPr>
          <p:nvPr>
            <p:ph type="body" sz="half" idx="2"/>
          </p:nvPr>
        </p:nvSpPr>
        <p:spPr>
          <a:xfrm>
            <a:off x="760412" y="4367308"/>
            <a:ext cx="3200400" cy="1622012"/>
          </a:xfrm>
        </p:spPr>
        <p:txBody>
          <a:bodyPr vert="horz" lIns="91440" tIns="45720" rIns="91440" bIns="45720" rtlCol="0" anchor="t">
            <a:normAutofit/>
          </a:bodyPr>
          <a:lstStyle/>
          <a:p>
            <a:r>
              <a:rPr lang="nn-NO" sz="2000" i="1" noProof="0"/>
              <a:t>Ta bort dette lysbiletet før du </a:t>
            </a:r>
            <a:r>
              <a:rPr lang="nn-NO" sz="2000" i="1"/>
              <a:t>syner</a:t>
            </a:r>
            <a:r>
              <a:rPr lang="nn-NO" sz="2000" i="1" noProof="0"/>
              <a:t> det til elevane! På neste side kjem sjølve gåta.</a:t>
            </a:r>
          </a:p>
        </p:txBody>
      </p:sp>
      <p:pic>
        <p:nvPicPr>
          <p:cNvPr id="2" name="Bilete 1">
            <a:extLst>
              <a:ext uri="{FF2B5EF4-FFF2-40B4-BE49-F238E27FC236}">
                <a16:creationId xmlns:a16="http://schemas.microsoft.com/office/drawing/2014/main" id="{FF8F4B65-345D-83A4-A183-98A1C91275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642120" y="685800"/>
            <a:ext cx="5811864" cy="5486400"/>
          </a:xfrm>
          <a:prstGeom prst="rect">
            <a:avLst/>
          </a:prstGeom>
          <a:noFill/>
          <a:ln>
            <a:noFill/>
          </a:ln>
        </p:spPr>
      </p:pic>
    </p:spTree>
    <p:extLst>
      <p:ext uri="{BB962C8B-B14F-4D97-AF65-F5344CB8AC3E}">
        <p14:creationId xmlns:p14="http://schemas.microsoft.com/office/powerpoint/2010/main" val="521819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ete 2">
            <a:extLst>
              <a:ext uri="{FF2B5EF4-FFF2-40B4-BE49-F238E27FC236}">
                <a16:creationId xmlns:a16="http://schemas.microsoft.com/office/drawing/2014/main" id="{3DA02527-56E4-759A-3733-34BDEE62477A}"/>
              </a:ext>
            </a:extLst>
          </p:cNvPr>
          <p:cNvPicPr>
            <a:picLocks noChangeAspect="1"/>
          </p:cNvPicPr>
          <p:nvPr/>
        </p:nvPicPr>
        <p:blipFill>
          <a:blip r:embed="rId2"/>
          <a:srcRect b="4661"/>
          <a:stretch>
            <a:fillRect/>
          </a:stretch>
        </p:blipFill>
        <p:spPr>
          <a:xfrm>
            <a:off x="20" y="10"/>
            <a:ext cx="12191980" cy="6857990"/>
          </a:xfrm>
          <a:prstGeom prst="rect">
            <a:avLst/>
          </a:prstGeom>
          <a:noFill/>
        </p:spPr>
      </p:pic>
    </p:spTree>
    <p:extLst>
      <p:ext uri="{BB962C8B-B14F-4D97-AF65-F5344CB8AC3E}">
        <p14:creationId xmlns:p14="http://schemas.microsoft.com/office/powerpoint/2010/main" val="4001908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9FAE326-DE30-D2F9-E52A-15B6C2993B37}"/>
              </a:ext>
            </a:extLst>
          </p:cNvPr>
          <p:cNvSpPr>
            <a:spLocks noGrp="1"/>
          </p:cNvSpPr>
          <p:nvPr>
            <p:ph type="title"/>
          </p:nvPr>
        </p:nvSpPr>
        <p:spPr>
          <a:xfrm>
            <a:off x="8011886" y="489857"/>
            <a:ext cx="3200400" cy="740229"/>
          </a:xfrm>
        </p:spPr>
        <p:txBody>
          <a:bodyPr vert="horz" lIns="91440" tIns="45720" rIns="91440" bIns="45720" rtlCol="0" anchor="b">
            <a:normAutofit/>
          </a:bodyPr>
          <a:lstStyle/>
          <a:p>
            <a:r>
              <a:rPr lang="nn-NO" sz="4400"/>
              <a:t>Til lukke!</a:t>
            </a:r>
          </a:p>
        </p:txBody>
      </p:sp>
      <p:pic>
        <p:nvPicPr>
          <p:cNvPr id="1026" name="Picture 2">
            <a:extLst>
              <a:ext uri="{FF2B5EF4-FFF2-40B4-BE49-F238E27FC236}">
                <a16:creationId xmlns:a16="http://schemas.microsoft.com/office/drawing/2014/main" id="{3092FA70-5203-5FF5-C557-2165F6E251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844" b="5406"/>
          <a:stretch>
            <a:fillRect/>
          </a:stretch>
        </p:blipFill>
        <p:spPr bwMode="auto">
          <a:xfrm>
            <a:off x="20" y="10"/>
            <a:ext cx="7315180" cy="6857990"/>
          </a:xfrm>
          <a:prstGeom prst="rect">
            <a:avLst/>
          </a:prstGeom>
          <a:solidFill>
            <a:srgbClr val="FFFFFF"/>
          </a:solidFill>
        </p:spPr>
      </p:pic>
      <p:sp>
        <p:nvSpPr>
          <p:cNvPr id="4" name="TekstSylinder 3">
            <a:extLst>
              <a:ext uri="{FF2B5EF4-FFF2-40B4-BE49-F238E27FC236}">
                <a16:creationId xmlns:a16="http://schemas.microsoft.com/office/drawing/2014/main" id="{EB6DB307-75C6-7578-3B78-861FB42C5643}"/>
              </a:ext>
            </a:extLst>
          </p:cNvPr>
          <p:cNvSpPr txBox="1"/>
          <p:nvPr/>
        </p:nvSpPr>
        <p:spPr>
          <a:xfrm>
            <a:off x="8217128" y="1949849"/>
            <a:ext cx="3200400" cy="1644614"/>
          </a:xfrm>
          <a:prstGeom prst="rect">
            <a:avLst/>
          </a:prstGeom>
        </p:spPr>
        <p:txBody>
          <a:bodyPr vert="horz" lIns="91440" tIns="45720" rIns="91440" bIns="45720" rtlCol="0" anchor="t">
            <a:noAutofit/>
          </a:bodyPr>
          <a:lstStyle/>
          <a:p>
            <a:pPr>
              <a:lnSpc>
                <a:spcPct val="90000"/>
              </a:lnSpc>
              <a:spcBef>
                <a:spcPts val="1200"/>
              </a:spcBef>
              <a:buClr>
                <a:schemeClr val="tx2"/>
              </a:buClr>
              <a:buSzPct val="100000"/>
            </a:pPr>
            <a:r>
              <a:rPr lang="nn-NO" sz="3200" kern="1200">
                <a:solidFill>
                  <a:schemeClr val="bg1"/>
                </a:solidFill>
                <a:latin typeface="+mn-lt"/>
                <a:ea typeface="+mn-ea"/>
                <a:cs typeface="+mn-cs"/>
              </a:rPr>
              <a:t>Om du søkjer på dette skjemaet, vil du bli registrert som språkassistent og få ei gratis reise til </a:t>
            </a:r>
            <a:r>
              <a:rPr lang="nn-NO" sz="3200" kern="1200" err="1">
                <a:solidFill>
                  <a:schemeClr val="bg1"/>
                </a:solidFill>
                <a:latin typeface="+mn-lt"/>
                <a:ea typeface="+mn-ea"/>
                <a:cs typeface="+mn-cs"/>
              </a:rPr>
              <a:t>Laputa</a:t>
            </a:r>
            <a:r>
              <a:rPr lang="nn-NO" sz="3200" kern="1200">
                <a:solidFill>
                  <a:schemeClr val="bg1"/>
                </a:solidFill>
                <a:latin typeface="+mn-lt"/>
                <a:ea typeface="+mn-ea"/>
                <a:cs typeface="+mn-cs"/>
              </a:rPr>
              <a:t>! </a:t>
            </a:r>
          </a:p>
        </p:txBody>
      </p:sp>
      <p:graphicFrame>
        <p:nvGraphicFramePr>
          <p:cNvPr id="6" name="Tabell 5">
            <a:extLst>
              <a:ext uri="{FF2B5EF4-FFF2-40B4-BE49-F238E27FC236}">
                <a16:creationId xmlns:a16="http://schemas.microsoft.com/office/drawing/2014/main" id="{84877564-9A2C-E323-314B-9966A22334DA}"/>
              </a:ext>
            </a:extLst>
          </p:cNvPr>
          <p:cNvGraphicFramePr>
            <a:graphicFrameLocks noGrp="1"/>
          </p:cNvGraphicFramePr>
          <p:nvPr>
            <p:extLst>
              <p:ext uri="{D42A27DB-BD31-4B8C-83A1-F6EECF244321}">
                <p14:modId xmlns:p14="http://schemas.microsoft.com/office/powerpoint/2010/main" val="1895652658"/>
              </p:ext>
            </p:extLst>
          </p:nvPr>
        </p:nvGraphicFramePr>
        <p:xfrm>
          <a:off x="2579914" y="489857"/>
          <a:ext cx="3352800" cy="5404340"/>
        </p:xfrm>
        <a:graphic>
          <a:graphicData uri="http://schemas.openxmlformats.org/drawingml/2006/table">
            <a:tbl>
              <a:tblPr firstRow="1" bandRow="1">
                <a:tableStyleId>{2D5ABB26-0587-4C30-8999-92F81FD0307C}</a:tableStyleId>
              </a:tblPr>
              <a:tblGrid>
                <a:gridCol w="3144520">
                  <a:extLst>
                    <a:ext uri="{9D8B030D-6E8A-4147-A177-3AD203B41FA5}">
                      <a16:colId xmlns:a16="http://schemas.microsoft.com/office/drawing/2014/main" val="666532614"/>
                    </a:ext>
                  </a:extLst>
                </a:gridCol>
                <a:gridCol w="208280">
                  <a:extLst>
                    <a:ext uri="{9D8B030D-6E8A-4147-A177-3AD203B41FA5}">
                      <a16:colId xmlns:a16="http://schemas.microsoft.com/office/drawing/2014/main" val="299698439"/>
                    </a:ext>
                  </a:extLst>
                </a:gridCol>
              </a:tblGrid>
              <a:tr h="665285">
                <a:tc>
                  <a:txBody>
                    <a:bodyPr/>
                    <a:lstStyle/>
                    <a:p>
                      <a:r>
                        <a:rPr lang="nn-NO" sz="2800" b="1" kern="1200">
                          <a:solidFill>
                            <a:schemeClr val="tx1"/>
                          </a:solidFill>
                          <a:effectLst/>
                          <a:latin typeface="Papyrus" panose="03070502060502030205" pitchFamily="66" charset="0"/>
                          <a:ea typeface="+mn-ea"/>
                          <a:cs typeface="Vijaya" panose="020B0502040204020203" pitchFamily="18" charset="0"/>
                        </a:rPr>
                        <a:t>Namn: </a:t>
                      </a:r>
                      <a:endParaRPr lang="nn-NO" sz="2800" b="1">
                        <a:latin typeface="Papyrus" panose="03070502060502030205" pitchFamily="66" charset="0"/>
                        <a:cs typeface="Vijaya" panose="020B0502040204020203" pitchFamily="18" charset="0"/>
                      </a:endParaRPr>
                    </a:p>
                  </a:txBody>
                  <a:tcPr/>
                </a:tc>
                <a:tc>
                  <a:txBody>
                    <a:bodyPr/>
                    <a:lstStyle/>
                    <a:p>
                      <a:endParaRPr lang="nn-NO"/>
                    </a:p>
                  </a:txBody>
                  <a:tcPr/>
                </a:tc>
                <a:extLst>
                  <a:ext uri="{0D108BD9-81ED-4DB2-BD59-A6C34878D82A}">
                    <a16:rowId xmlns:a16="http://schemas.microsoft.com/office/drawing/2014/main" val="2332953072"/>
                  </a:ext>
                </a:extLst>
              </a:tr>
              <a:tr h="665285">
                <a:tc>
                  <a:txBody>
                    <a:bodyPr/>
                    <a:lstStyle/>
                    <a:p>
                      <a:r>
                        <a:rPr lang="nn-NO" sz="2800" b="1">
                          <a:latin typeface="Papyrus"/>
                          <a:cs typeface="Vijaya"/>
                        </a:rPr>
                        <a:t>Fødselsdato: </a:t>
                      </a:r>
                    </a:p>
                  </a:txBody>
                  <a:tcPr/>
                </a:tc>
                <a:tc>
                  <a:txBody>
                    <a:bodyPr/>
                    <a:lstStyle/>
                    <a:p>
                      <a:endParaRPr lang="nn-NO"/>
                    </a:p>
                  </a:txBody>
                  <a:tcPr/>
                </a:tc>
                <a:extLst>
                  <a:ext uri="{0D108BD9-81ED-4DB2-BD59-A6C34878D82A}">
                    <a16:rowId xmlns:a16="http://schemas.microsoft.com/office/drawing/2014/main" val="2316126714"/>
                  </a:ext>
                </a:extLst>
              </a:tr>
              <a:tr h="1751427">
                <a:tc>
                  <a:txBody>
                    <a:bodyPr/>
                    <a:lstStyle/>
                    <a:p>
                      <a:r>
                        <a:rPr lang="nn-NO" sz="2800" b="1">
                          <a:latin typeface="Papyrus"/>
                          <a:cs typeface="Vijaya"/>
                        </a:rPr>
                        <a:t>Spesielle eigenskapar som gjer deg veleigna til jobben: </a:t>
                      </a:r>
                    </a:p>
                  </a:txBody>
                  <a:tcPr/>
                </a:tc>
                <a:tc>
                  <a:txBody>
                    <a:bodyPr/>
                    <a:lstStyle/>
                    <a:p>
                      <a:endParaRPr lang="nn-NO"/>
                    </a:p>
                  </a:txBody>
                  <a:tcPr/>
                </a:tc>
                <a:extLst>
                  <a:ext uri="{0D108BD9-81ED-4DB2-BD59-A6C34878D82A}">
                    <a16:rowId xmlns:a16="http://schemas.microsoft.com/office/drawing/2014/main" val="3080947721"/>
                  </a:ext>
                </a:extLst>
              </a:tr>
              <a:tr h="927226">
                <a:tc>
                  <a:txBody>
                    <a:bodyPr/>
                    <a:lstStyle/>
                    <a:p>
                      <a:r>
                        <a:rPr lang="nn-NO" sz="2800" b="1">
                          <a:latin typeface="Papyrus"/>
                          <a:cs typeface="Vijaya"/>
                        </a:rPr>
                        <a:t>Spesielle ting du vil ha med på reisa: </a:t>
                      </a:r>
                    </a:p>
                  </a:txBody>
                  <a:tcPr/>
                </a:tc>
                <a:tc>
                  <a:txBody>
                    <a:bodyPr/>
                    <a:lstStyle/>
                    <a:p>
                      <a:endParaRPr lang="nn-NO"/>
                    </a:p>
                  </a:txBody>
                  <a:tcPr/>
                </a:tc>
                <a:extLst>
                  <a:ext uri="{0D108BD9-81ED-4DB2-BD59-A6C34878D82A}">
                    <a16:rowId xmlns:a16="http://schemas.microsoft.com/office/drawing/2014/main" val="4083089403"/>
                  </a:ext>
                </a:extLst>
              </a:tr>
              <a:tr h="665285">
                <a:tc>
                  <a:txBody>
                    <a:bodyPr/>
                    <a:lstStyle/>
                    <a:p>
                      <a:r>
                        <a:rPr lang="nn-NO" sz="2800" b="1">
                          <a:latin typeface="Papyrus"/>
                          <a:cs typeface="Vijaya"/>
                        </a:rPr>
                        <a:t>Matynske:</a:t>
                      </a:r>
                    </a:p>
                  </a:txBody>
                  <a:tcPr/>
                </a:tc>
                <a:tc>
                  <a:txBody>
                    <a:bodyPr/>
                    <a:lstStyle/>
                    <a:p>
                      <a:endParaRPr lang="nn-NO"/>
                    </a:p>
                  </a:txBody>
                  <a:tcPr/>
                </a:tc>
                <a:extLst>
                  <a:ext uri="{0D108BD9-81ED-4DB2-BD59-A6C34878D82A}">
                    <a16:rowId xmlns:a16="http://schemas.microsoft.com/office/drawing/2014/main" val="222742579"/>
                  </a:ext>
                </a:extLst>
              </a:tr>
              <a:tr h="665285">
                <a:tc>
                  <a:txBody>
                    <a:bodyPr/>
                    <a:lstStyle/>
                    <a:p>
                      <a:r>
                        <a:rPr lang="nn-NO" sz="2800" b="1">
                          <a:latin typeface="Papyrus"/>
                          <a:cs typeface="Vijaya"/>
                        </a:rPr>
                        <a:t>Favorittspråk: </a:t>
                      </a:r>
                    </a:p>
                  </a:txBody>
                  <a:tcPr/>
                </a:tc>
                <a:tc>
                  <a:txBody>
                    <a:bodyPr/>
                    <a:lstStyle/>
                    <a:p>
                      <a:endParaRPr lang="nn-NO"/>
                    </a:p>
                  </a:txBody>
                  <a:tcPr/>
                </a:tc>
                <a:extLst>
                  <a:ext uri="{0D108BD9-81ED-4DB2-BD59-A6C34878D82A}">
                    <a16:rowId xmlns:a16="http://schemas.microsoft.com/office/drawing/2014/main" val="3560629971"/>
                  </a:ext>
                </a:extLst>
              </a:tr>
            </a:tbl>
          </a:graphicData>
        </a:graphic>
      </p:graphicFrame>
    </p:spTree>
    <p:extLst>
      <p:ext uri="{BB962C8B-B14F-4D97-AF65-F5344CB8AC3E}">
        <p14:creationId xmlns:p14="http://schemas.microsoft.com/office/powerpoint/2010/main" val="3517121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54B5E39-E9FA-A60A-15EF-E9D473FC7B3C}"/>
              </a:ext>
            </a:extLst>
          </p:cNvPr>
          <p:cNvSpPr>
            <a:spLocks noGrp="1"/>
          </p:cNvSpPr>
          <p:nvPr>
            <p:ph type="title"/>
          </p:nvPr>
        </p:nvSpPr>
        <p:spPr>
          <a:xfrm>
            <a:off x="1341120" y="467360"/>
            <a:ext cx="9509760" cy="1233424"/>
          </a:xfrm>
        </p:spPr>
        <p:txBody>
          <a:bodyPr anchor="b">
            <a:normAutofit/>
          </a:bodyPr>
          <a:lstStyle/>
          <a:p>
            <a:r>
              <a:rPr lang="nn-NO"/>
              <a:t>Ivar Aasen har også fått eit kart over </a:t>
            </a:r>
            <a:r>
              <a:rPr lang="nn-NO" err="1"/>
              <a:t>Laputa</a:t>
            </a:r>
            <a:r>
              <a:rPr lang="nn-NO"/>
              <a:t>, men han veit ikkje om det stemmer. </a:t>
            </a:r>
          </a:p>
        </p:txBody>
      </p:sp>
      <p:pic>
        <p:nvPicPr>
          <p:cNvPr id="7" name="Plasshaldar for innhald 6">
            <a:extLst>
              <a:ext uri="{FF2B5EF4-FFF2-40B4-BE49-F238E27FC236}">
                <a16:creationId xmlns:a16="http://schemas.microsoft.com/office/drawing/2014/main" id="{2AAC6F19-CEFE-9EE0-E9C7-08E8B8B51ECC}"/>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3000375" y="1901825"/>
            <a:ext cx="6191250" cy="4127500"/>
          </a:xfrm>
        </p:spPr>
      </p:pic>
    </p:spTree>
    <p:extLst>
      <p:ext uri="{BB962C8B-B14F-4D97-AF65-F5344CB8AC3E}">
        <p14:creationId xmlns:p14="http://schemas.microsoft.com/office/powerpoint/2010/main" val="2149039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tripete utforming blå 16 x 9">
  <a:themeElements>
    <a:clrScheme name="Banded Design 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1307725_TF16391941_TF16391941" id="{80F2AD7D-67B5-4D51-AB85-9BADBC11EB7C}" vid="{9C9E9573-B149-40C7-A197-9BF6E4500288}"/>
    </a:ext>
  </a:extLst>
</a:theme>
</file>

<file path=ppt/theme/theme2.xml><?xml version="1.0" encoding="utf-8"?>
<a:theme xmlns:a="http://schemas.openxmlformats.org/drawingml/2006/main" name="Office-tema">
  <a:themeElements>
    <a:clrScheme name="Banded Design 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tema">
  <a:themeElements>
    <a:clrScheme name="Banded Design 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4b454b6-9e0d-47d6-a0fd-eade54d93da9">
      <Terms xmlns="http://schemas.microsoft.com/office/infopath/2007/PartnerControls"/>
    </lcf76f155ced4ddcb4097134ff3c332f>
    <Fotol_x00f8_yve xmlns="24b454b6-9e0d-47d6-a0fd-eade54d93da9" xsi:nil="true"/>
    <TaxCatchAll xmlns="f43e69bd-7608-4935-a81f-029f86b977d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67AA8417D0D75443AFC19C327AD5BDCE" ma:contentTypeVersion="19" ma:contentTypeDescription="Opprett et nytt dokument." ma:contentTypeScope="" ma:versionID="a66ff10aec1f2fdb0d0e89cf7b7e94e0">
  <xsd:schema xmlns:xsd="http://www.w3.org/2001/XMLSchema" xmlns:xs="http://www.w3.org/2001/XMLSchema" xmlns:p="http://schemas.microsoft.com/office/2006/metadata/properties" xmlns:ns2="24b454b6-9e0d-47d6-a0fd-eade54d93da9" xmlns:ns3="f43e69bd-7608-4935-a81f-029f86b977d7" targetNamespace="http://schemas.microsoft.com/office/2006/metadata/properties" ma:root="true" ma:fieldsID="9249b9e9aa34bdfa5767e080c5cac7a6" ns2:_="" ns3:_="">
    <xsd:import namespace="24b454b6-9e0d-47d6-a0fd-eade54d93da9"/>
    <xsd:import namespace="f43e69bd-7608-4935-a81f-029f86b977d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Fotol_x00f8_yv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b454b6-9e0d-47d6-a0fd-eade54d93d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emerkelapper" ma:readOnly="false" ma:fieldId="{5cf76f15-5ced-4ddc-b409-7134ff3c332f}" ma:taxonomyMulti="true" ma:sspId="7c6b0969-f04a-4485-b47a-264c9c638d2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Fotol_x00f8_yve" ma:index="26" nillable="true" ma:displayName="Fotoløyve" ma:description="Gratis foto frå Unsplash, krediter fotograf" ma:format="Dropdown" ma:internalName="Fotol_x00f8_yv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43e69bd-7608-4935-a81f-029f86b977d7" elementFormDefault="qualified">
    <xsd:import namespace="http://schemas.microsoft.com/office/2006/documentManagement/types"/>
    <xsd:import namespace="http://schemas.microsoft.com/office/infopath/2007/PartnerControls"/>
    <xsd:element name="SharedWithUsers" ma:index="19"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ingsdetaljer" ma:internalName="SharedWithDetails" ma:readOnly="true">
      <xsd:simpleType>
        <xsd:restriction base="dms:Note">
          <xsd:maxLength value="255"/>
        </xsd:restriction>
      </xsd:simpleType>
    </xsd:element>
    <xsd:element name="TaxCatchAll" ma:index="23" nillable="true" ma:displayName="Taxonomy Catch All Column" ma:hidden="true" ma:list="{e7ab1839-cc0e-48a8-a059-278cea0b71b9}" ma:internalName="TaxCatchAll" ma:showField="CatchAllData" ma:web="f43e69bd-7608-4935-a81f-029f86b977d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A1A35B-87E8-4796-93A7-EFD2A4B577C3}">
  <ds:schemaRefs>
    <ds:schemaRef ds:uri="http://purl.org/dc/elements/1.1/"/>
    <ds:schemaRef ds:uri="http://schemas.microsoft.com/office/2006/metadata/properties"/>
    <ds:schemaRef ds:uri="f43e69bd-7608-4935-a81f-029f86b977d7"/>
    <ds:schemaRef ds:uri="http://schemas.microsoft.com/office/2006/documentManagement/types"/>
    <ds:schemaRef ds:uri="24b454b6-9e0d-47d6-a0fd-eade54d93da9"/>
    <ds:schemaRef ds:uri="http://purl.org/dc/dcmitype/"/>
    <ds:schemaRef ds:uri="http://schemas.microsoft.com/office/infopath/2007/PartnerControls"/>
    <ds:schemaRef ds:uri="http://schemas.openxmlformats.org/package/2006/metadata/core-properties"/>
    <ds:schemaRef ds:uri="http://www.w3.org/XML/1998/namespace"/>
    <ds:schemaRef ds:uri="http://purl.org/dc/terms/"/>
  </ds:schemaRefs>
</ds:datastoreItem>
</file>

<file path=customXml/itemProps2.xml><?xml version="1.0" encoding="utf-8"?>
<ds:datastoreItem xmlns:ds="http://schemas.openxmlformats.org/officeDocument/2006/customXml" ds:itemID="{D8C4DCE1-7AAA-4AEA-8037-A0B6C3CE8B98}">
  <ds:schemaRefs>
    <ds:schemaRef ds:uri="24b454b6-9e0d-47d6-a0fd-eade54d93da9"/>
    <ds:schemaRef ds:uri="f43e69bd-7608-4935-a81f-029f86b977d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DBDB7D7-C465-40B3-8206-BF87B05E23E7}">
  <ds:schemaRefs>
    <ds:schemaRef ds:uri="http://schemas.microsoft.com/sharepoint/v3/contenttype/forms"/>
  </ds:schemaRefs>
</ds:datastoreItem>
</file>

<file path=docMetadata/LabelInfo.xml><?xml version="1.0" encoding="utf-8"?>
<clbl:labelList xmlns:clbl="http://schemas.microsoft.com/office/2020/mipLabelMetadata">
  <clbl:label id="{a2b04c98-3e8b-47a3-97e1-376b9a0197ee}" enabled="0" method="" siteId="{a2b04c98-3e8b-47a3-97e1-376b9a0197ee}" removed="1"/>
</clbl:labelList>
</file>

<file path=docProps/app.xml><?xml version="1.0" encoding="utf-8"?>
<Properties xmlns="http://schemas.openxmlformats.org/officeDocument/2006/extended-properties" xmlns:vt="http://schemas.openxmlformats.org/officeDocument/2006/docPropsVTypes">
  <Template>TM04033929[[fn=Skifer]]</Template>
  <TotalTime>0</TotalTime>
  <Words>324</Words>
  <Application>Microsoft Office PowerPoint</Application>
  <PresentationFormat>Breiskjerm</PresentationFormat>
  <Paragraphs>23</Paragraphs>
  <Slides>6</Slides>
  <Notes>4</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Lysbilettitlar</vt:lpstr>
      </vt:variant>
      <vt:variant>
        <vt:i4>6</vt:i4>
      </vt:variant>
    </vt:vector>
  </HeadingPairs>
  <TitlesOfParts>
    <vt:vector size="11" baseType="lpstr">
      <vt:lpstr>Arial</vt:lpstr>
      <vt:lpstr>Corbel</vt:lpstr>
      <vt:lpstr>Euphemia</vt:lpstr>
      <vt:lpstr>Papyrus</vt:lpstr>
      <vt:lpstr>Stripete utforming blå 16 x 9</vt:lpstr>
      <vt:lpstr>Laputa</vt:lpstr>
      <vt:lpstr>Ivar Aasen søkjer medhjelparar </vt:lpstr>
      <vt:lpstr>Nøkkel som kan henge ein stad i klasserommet </vt:lpstr>
      <vt:lpstr>PowerPoint-presentasjon</vt:lpstr>
      <vt:lpstr>Til lukke!</vt:lpstr>
      <vt:lpstr>Ivar Aasen har også fått eit kart over Laputa, men han veit ikkje om det stemmer. </vt:lpstr>
    </vt:vector>
  </TitlesOfParts>
  <Company>eKommune Sunnmore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Isabella Rubie Pareliussen</dc:creator>
  <cp:lastModifiedBy>Arild Torvund Olsen</cp:lastModifiedBy>
  <cp:revision>2</cp:revision>
  <dcterms:created xsi:type="dcterms:W3CDTF">2025-08-05T09:51:45Z</dcterms:created>
  <dcterms:modified xsi:type="dcterms:W3CDTF">2025-09-18T08:07:17Z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7646c9a-b481-4837-bcc6-911048a5d0ed_Enabled">
    <vt:lpwstr>true</vt:lpwstr>
  </property>
  <property fmtid="{D5CDD505-2E9C-101B-9397-08002B2CF9AE}" pid="3" name="MSIP_Label_e7646c9a-b481-4837-bcc6-911048a5d0ed_SetDate">
    <vt:lpwstr>2025-08-05T10:25:52Z</vt:lpwstr>
  </property>
  <property fmtid="{D5CDD505-2E9C-101B-9397-08002B2CF9AE}" pid="4" name="MSIP_Label_e7646c9a-b481-4837-bcc6-911048a5d0ed_Method">
    <vt:lpwstr>Privileged</vt:lpwstr>
  </property>
  <property fmtid="{D5CDD505-2E9C-101B-9397-08002B2CF9AE}" pid="5" name="MSIP_Label_e7646c9a-b481-4837-bcc6-911048a5d0ed_Name">
    <vt:lpwstr>Open</vt:lpwstr>
  </property>
  <property fmtid="{D5CDD505-2E9C-101B-9397-08002B2CF9AE}" pid="6" name="MSIP_Label_e7646c9a-b481-4837-bcc6-911048a5d0ed_SiteId">
    <vt:lpwstr>41e07e73-30fc-434c-adf2-3ef1c273ecca</vt:lpwstr>
  </property>
  <property fmtid="{D5CDD505-2E9C-101B-9397-08002B2CF9AE}" pid="7" name="MSIP_Label_e7646c9a-b481-4837-bcc6-911048a5d0ed_ActionId">
    <vt:lpwstr>7998786f-2050-49d8-b01b-c2518ed7e378</vt:lpwstr>
  </property>
  <property fmtid="{D5CDD505-2E9C-101B-9397-08002B2CF9AE}" pid="8" name="MSIP_Label_e7646c9a-b481-4837-bcc6-911048a5d0ed_ContentBits">
    <vt:lpwstr>0</vt:lpwstr>
  </property>
  <property fmtid="{D5CDD505-2E9C-101B-9397-08002B2CF9AE}" pid="9" name="MSIP_Label_e7646c9a-b481-4837-bcc6-911048a5d0ed_Tag">
    <vt:lpwstr>10, 0, 1, 1</vt:lpwstr>
  </property>
  <property fmtid="{D5CDD505-2E9C-101B-9397-08002B2CF9AE}" pid="10" name="ContentTypeId">
    <vt:lpwstr>0x01010067AA8417D0D75443AFC19C327AD5BDCE</vt:lpwstr>
  </property>
  <property fmtid="{D5CDD505-2E9C-101B-9397-08002B2CF9AE}" pid="11" name="MediaServiceImageTags">
    <vt:lpwstr/>
  </property>
</Properties>
</file>