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73" r:id="rId6"/>
    <p:sldId id="286" r:id="rId7"/>
    <p:sldId id="285" r:id="rId8"/>
    <p:sldId id="287" r:id="rId9"/>
    <p:sldId id="288" r:id="rId10"/>
    <p:sldId id="289" r:id="rId11"/>
    <p:sldId id="290" r:id="rId12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B667E-C9B7-4949-9FD3-F26F3F5225B0}" v="32" dt="2025-09-05T07:09:29.563"/>
    <p1510:client id="{5CBFD14A-9DAD-4FA2-8560-37F513BF619E}" v="3" dt="2025-09-05T06:33:22.519"/>
    <p1510:client id="{A7DF11AA-E1FC-4788-A35C-489262D1562E}" v="3" dt="2025-09-05T06:31:11.776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S::ato@hivolda.no::3423d729-1e8d-4c10-9ef2-90385d563038" providerId="AD" clId="Web-{A7DF11AA-E1FC-4788-A35C-489262D1562E}"/>
    <pc:docChg chg="modSld">
      <pc:chgData name="Arild Torvund Olsen" userId="S::ato@hivolda.no::3423d729-1e8d-4c10-9ef2-90385d563038" providerId="AD" clId="Web-{A7DF11AA-E1FC-4788-A35C-489262D1562E}" dt="2025-09-05T06:31:11.776" v="2" actId="20577"/>
      <pc:docMkLst>
        <pc:docMk/>
      </pc:docMkLst>
      <pc:sldChg chg="modSp">
        <pc:chgData name="Arild Torvund Olsen" userId="S::ato@hivolda.no::3423d729-1e8d-4c10-9ef2-90385d563038" providerId="AD" clId="Web-{A7DF11AA-E1FC-4788-A35C-489262D1562E}" dt="2025-09-05T06:31:11.776" v="2" actId="20577"/>
        <pc:sldMkLst>
          <pc:docMk/>
          <pc:sldMk cId="1495955062" sldId="273"/>
        </pc:sldMkLst>
        <pc:spChg chg="mod">
          <ac:chgData name="Arild Torvund Olsen" userId="S::ato@hivolda.no::3423d729-1e8d-4c10-9ef2-90385d563038" providerId="AD" clId="Web-{A7DF11AA-E1FC-4788-A35C-489262D1562E}" dt="2025-09-05T06:31:09.495" v="1" actId="20577"/>
          <ac:spMkLst>
            <pc:docMk/>
            <pc:sldMk cId="1495955062" sldId="273"/>
            <ac:spMk id="13" creationId="{00000000-0000-0000-0000-000000000000}"/>
          </ac:spMkLst>
        </pc:spChg>
        <pc:spChg chg="mod">
          <ac:chgData name="Arild Torvund Olsen" userId="S::ato@hivolda.no::3423d729-1e8d-4c10-9ef2-90385d563038" providerId="AD" clId="Web-{A7DF11AA-E1FC-4788-A35C-489262D1562E}" dt="2025-09-05T06:31:11.776" v="2" actId="20577"/>
          <ac:spMkLst>
            <pc:docMk/>
            <pc:sldMk cId="1495955062" sldId="273"/>
            <ac:spMk id="14" creationId="{00000000-0000-0000-0000-000000000000}"/>
          </ac:spMkLst>
        </pc:spChg>
      </pc:sldChg>
    </pc:docChg>
  </pc:docChgLst>
  <pc:docChgLst>
    <pc:chgData name="Arild Torvund Olsen" userId="S::ato@hivolda.no::3423d729-1e8d-4c10-9ef2-90385d563038" providerId="AD" clId="Web-{5CBFD14A-9DAD-4FA2-8560-37F513BF619E}"/>
    <pc:docChg chg="modSld">
      <pc:chgData name="Arild Torvund Olsen" userId="S::ato@hivolda.no::3423d729-1e8d-4c10-9ef2-90385d563038" providerId="AD" clId="Web-{5CBFD14A-9DAD-4FA2-8560-37F513BF619E}" dt="2025-09-05T06:33:22.519" v="2" actId="20577"/>
      <pc:docMkLst>
        <pc:docMk/>
      </pc:docMkLst>
      <pc:sldChg chg="modSp">
        <pc:chgData name="Arild Torvund Olsen" userId="S::ato@hivolda.no::3423d729-1e8d-4c10-9ef2-90385d563038" providerId="AD" clId="Web-{5CBFD14A-9DAD-4FA2-8560-37F513BF619E}" dt="2025-09-05T06:33:22.519" v="2" actId="20577"/>
        <pc:sldMkLst>
          <pc:docMk/>
          <pc:sldMk cId="1495955062" sldId="273"/>
        </pc:sldMkLst>
        <pc:spChg chg="mod">
          <ac:chgData name="Arild Torvund Olsen" userId="S::ato@hivolda.no::3423d729-1e8d-4c10-9ef2-90385d563038" providerId="AD" clId="Web-{5CBFD14A-9DAD-4FA2-8560-37F513BF619E}" dt="2025-09-05T06:33:22.519" v="2" actId="20577"/>
          <ac:spMkLst>
            <pc:docMk/>
            <pc:sldMk cId="1495955062" sldId="273"/>
            <ac:spMk id="14" creationId="{00000000-0000-0000-0000-000000000000}"/>
          </ac:spMkLst>
        </pc:spChg>
      </pc:sldChg>
    </pc:docChg>
  </pc:docChgLst>
  <pc:docChgLst>
    <pc:chgData name="Arild Torvund Olsen" userId="3423d729-1e8d-4c10-9ef2-90385d563038" providerId="ADAL" clId="{597B667E-C9B7-4949-9FD3-F26F3F5225B0}"/>
    <pc:docChg chg="custSel modSld">
      <pc:chgData name="Arild Torvund Olsen" userId="3423d729-1e8d-4c10-9ef2-90385d563038" providerId="ADAL" clId="{597B667E-C9B7-4949-9FD3-F26F3F5225B0}" dt="2025-09-05T07:09:29.563" v="31" actId="20577"/>
      <pc:docMkLst>
        <pc:docMk/>
      </pc:docMkLst>
      <pc:sldChg chg="modSp mod">
        <pc:chgData name="Arild Torvund Olsen" userId="3423d729-1e8d-4c10-9ef2-90385d563038" providerId="ADAL" clId="{597B667E-C9B7-4949-9FD3-F26F3F5225B0}" dt="2025-09-05T06:36:12.456" v="3" actId="6549"/>
        <pc:sldMkLst>
          <pc:docMk/>
          <pc:sldMk cId="1495955062" sldId="273"/>
        </pc:sldMkLst>
        <pc:spChg chg="mod">
          <ac:chgData name="Arild Torvund Olsen" userId="3423d729-1e8d-4c10-9ef2-90385d563038" providerId="ADAL" clId="{597B667E-C9B7-4949-9FD3-F26F3F5225B0}" dt="2025-09-05T06:36:12.456" v="3" actId="6549"/>
          <ac:spMkLst>
            <pc:docMk/>
            <pc:sldMk cId="1495955062" sldId="273"/>
            <ac:spMk id="14" creationId="{00000000-0000-0000-0000-000000000000}"/>
          </ac:spMkLst>
        </pc:spChg>
      </pc:sldChg>
      <pc:sldChg chg="modSp mod">
        <pc:chgData name="Arild Torvund Olsen" userId="3423d729-1e8d-4c10-9ef2-90385d563038" providerId="ADAL" clId="{597B667E-C9B7-4949-9FD3-F26F3F5225B0}" dt="2025-09-05T07:02:10.042" v="8" actId="20577"/>
        <pc:sldMkLst>
          <pc:docMk/>
          <pc:sldMk cId="3748696059" sldId="285"/>
        </pc:sldMkLst>
        <pc:spChg chg="mod">
          <ac:chgData name="Arild Torvund Olsen" userId="3423d729-1e8d-4c10-9ef2-90385d563038" providerId="ADAL" clId="{597B667E-C9B7-4949-9FD3-F26F3F5225B0}" dt="2025-09-05T07:02:10.042" v="8" actId="20577"/>
          <ac:spMkLst>
            <pc:docMk/>
            <pc:sldMk cId="3748696059" sldId="285"/>
            <ac:spMk id="3" creationId="{E35F2DF9-631F-B127-555A-62151791F5FF}"/>
          </ac:spMkLst>
        </pc:spChg>
      </pc:sldChg>
      <pc:sldChg chg="modSp mod modNotesTx">
        <pc:chgData name="Arild Torvund Olsen" userId="3423d729-1e8d-4c10-9ef2-90385d563038" providerId="ADAL" clId="{597B667E-C9B7-4949-9FD3-F26F3F5225B0}" dt="2025-09-05T07:03:32.161" v="15" actId="6549"/>
        <pc:sldMkLst>
          <pc:docMk/>
          <pc:sldMk cId="722095331" sldId="287"/>
        </pc:sldMkLst>
        <pc:spChg chg="mod">
          <ac:chgData name="Arild Torvund Olsen" userId="3423d729-1e8d-4c10-9ef2-90385d563038" providerId="ADAL" clId="{597B667E-C9B7-4949-9FD3-F26F3F5225B0}" dt="2025-09-05T07:02:57.755" v="11" actId="6549"/>
          <ac:spMkLst>
            <pc:docMk/>
            <pc:sldMk cId="722095331" sldId="287"/>
            <ac:spMk id="3" creationId="{40408B7A-04BC-91FA-27A4-44B96CB6F492}"/>
          </ac:spMkLst>
        </pc:spChg>
      </pc:sldChg>
      <pc:sldChg chg="modSp mod">
        <pc:chgData name="Arild Torvund Olsen" userId="3423d729-1e8d-4c10-9ef2-90385d563038" providerId="ADAL" clId="{597B667E-C9B7-4949-9FD3-F26F3F5225B0}" dt="2025-09-05T07:04:44.843" v="23" actId="20577"/>
        <pc:sldMkLst>
          <pc:docMk/>
          <pc:sldMk cId="1480976711" sldId="288"/>
        </pc:sldMkLst>
        <pc:spChg chg="mod">
          <ac:chgData name="Arild Torvund Olsen" userId="3423d729-1e8d-4c10-9ef2-90385d563038" providerId="ADAL" clId="{597B667E-C9B7-4949-9FD3-F26F3F5225B0}" dt="2025-09-05T07:04:44.843" v="23" actId="20577"/>
          <ac:spMkLst>
            <pc:docMk/>
            <pc:sldMk cId="1480976711" sldId="288"/>
            <ac:spMk id="7" creationId="{E0A40556-700A-E7FC-FEA2-9607F0CF3404}"/>
          </ac:spMkLst>
        </pc:spChg>
      </pc:sldChg>
      <pc:sldChg chg="modSp mod">
        <pc:chgData name="Arild Torvund Olsen" userId="3423d729-1e8d-4c10-9ef2-90385d563038" providerId="ADAL" clId="{597B667E-C9B7-4949-9FD3-F26F3F5225B0}" dt="2025-09-05T07:08:43.067" v="28" actId="14100"/>
        <pc:sldMkLst>
          <pc:docMk/>
          <pc:sldMk cId="2624777585" sldId="289"/>
        </pc:sldMkLst>
        <pc:spChg chg="mod">
          <ac:chgData name="Arild Torvund Olsen" userId="3423d729-1e8d-4c10-9ef2-90385d563038" providerId="ADAL" clId="{597B667E-C9B7-4949-9FD3-F26F3F5225B0}" dt="2025-09-05T07:06:03.093" v="24" actId="6549"/>
          <ac:spMkLst>
            <pc:docMk/>
            <pc:sldMk cId="2624777585" sldId="289"/>
            <ac:spMk id="3" creationId="{C852F505-0523-2F10-75A7-6955535DD8B9}"/>
          </ac:spMkLst>
        </pc:spChg>
        <pc:picChg chg="mod modCrop">
          <ac:chgData name="Arild Torvund Olsen" userId="3423d729-1e8d-4c10-9ef2-90385d563038" providerId="ADAL" clId="{597B667E-C9B7-4949-9FD3-F26F3F5225B0}" dt="2025-09-05T07:08:43.067" v="28" actId="14100"/>
          <ac:picMkLst>
            <pc:docMk/>
            <pc:sldMk cId="2624777585" sldId="289"/>
            <ac:picMk id="5" creationId="{EFB83AA8-005F-6A03-6D15-3B120265400B}"/>
          </ac:picMkLst>
        </pc:picChg>
      </pc:sldChg>
      <pc:sldChg chg="modNotesTx">
        <pc:chgData name="Arild Torvund Olsen" userId="3423d729-1e8d-4c10-9ef2-90385d563038" providerId="ADAL" clId="{597B667E-C9B7-4949-9FD3-F26F3F5225B0}" dt="2025-09-05T07:09:29.563" v="31" actId="20577"/>
        <pc:sldMkLst>
          <pc:docMk/>
          <pc:sldMk cId="2314496264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88A788-2BBD-4FF8-864F-8B36889A1BF1}" type="datetime1">
              <a:rPr lang="nb-NO" smtClean="0"/>
              <a:t>05.09.2025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6B2579-3764-4439-84BD-36BE34A469EC}" type="datetime1">
              <a:rPr lang="nb-NO" smtClean="0"/>
              <a:t>05.09.2025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26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/>
              <a:t>Her deler ein elevane inn i fire grupper.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33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Her kan ein også gje ekstraoppdrag som til dømes dyr, reiskapar, framkomstmiddel … Det ligg også eit skjema klart som elevane kan bruke.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24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Her må elevane dikte opp kjønn og artiklar. Ein kan utvide grammatikkdelen her. Det enklaste er å ta kjønna som finst på nynorsk.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2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Om elevane har laga fleire kjønn på orda sine, må du tilpasse skjemaet. Du finn eit redigerbart skjema vedlagt.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74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Her kan elevane også lage ein modell av eit ei gamaldags lydopptaksmaskin, og legge ein iPad inne i boksen.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77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olen står opp over gresskledte ås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n-NO" noProof="0"/>
              <a:t>Klikk for å redigere undertittelstil i malen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t 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8861A7E-5C39-4419-8F8D-4FCEE92C709A}" type="datetime1">
              <a:rPr lang="nb-NO" smtClean="0"/>
              <a:t>05.09.2025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nb-NO"/>
              <a:pPr rtl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bilde 2" descr="En tom plassholder for å legge til et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DABA5-822A-41AB-B689-476AD049EEF3}" type="datetime1">
              <a:rPr lang="nb-NO" smtClean="0"/>
              <a:t>05.09.2025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n-NO" noProof="0"/>
              <a:t>Klikk for å redigere tekststilar i malen</a:t>
            </a:r>
          </a:p>
          <a:p>
            <a:pPr lvl="1" rtl="0"/>
            <a:r>
              <a:rPr lang="nn-NO" noProof="0"/>
              <a:t>Andre nivå</a:t>
            </a:r>
          </a:p>
          <a:p>
            <a:pPr lvl="2" rtl="0"/>
            <a:r>
              <a:rPr lang="nn-NO" noProof="0"/>
              <a:t>Tredje nivå</a:t>
            </a:r>
          </a:p>
          <a:p>
            <a:pPr lvl="3" rtl="0"/>
            <a:r>
              <a:rPr lang="nn-NO" noProof="0"/>
              <a:t>Fjerde nivå</a:t>
            </a:r>
          </a:p>
          <a:p>
            <a:pPr lvl="4" rtl="0"/>
            <a:r>
              <a:rPr lang="nn-NO" noProof="0"/>
              <a:t>Femte nivå</a:t>
            </a:r>
            <a:endParaRPr lang="nb-NO" noProof="0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9F377C-6CFD-49B4-8C6F-4B5C99712E68}" type="datetime1">
              <a:rPr lang="nb-NO" noProof="0" smtClean="0"/>
              <a:t>05.09.2025</a:t>
            </a:fld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 noProof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nn-NO" noProof="0"/>
              <a:t>Klikk for å redigere tekststilar i malen</a:t>
            </a:r>
          </a:p>
          <a:p>
            <a:pPr lvl="1" rtl="0"/>
            <a:r>
              <a:rPr lang="nn-NO" noProof="0"/>
              <a:t>Andre nivå</a:t>
            </a:r>
          </a:p>
          <a:p>
            <a:pPr lvl="2" rtl="0"/>
            <a:r>
              <a:rPr lang="nn-NO" noProof="0"/>
              <a:t>Tredje nivå</a:t>
            </a:r>
          </a:p>
          <a:p>
            <a:pPr lvl="3" rtl="0"/>
            <a:r>
              <a:rPr lang="nn-NO" noProof="0"/>
              <a:t>Fjerde nivå</a:t>
            </a:r>
          </a:p>
          <a:p>
            <a:pPr lvl="4" rtl="0"/>
            <a:r>
              <a:rPr lang="nn-NO" noProof="0"/>
              <a:t>Femte nivå</a:t>
            </a:r>
            <a:endParaRPr lang="nb-NO" noProof="0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C25D9-4125-4D36-9801-59CADA1070B6}" type="datetime1">
              <a:rPr lang="nb-NO" noProof="0" smtClean="0"/>
              <a:t>05.09.2025</a:t>
            </a:fld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 noProof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EE512-DE43-4EEB-8B6D-944F59EEF9D2}" type="datetime1">
              <a:rPr lang="nb-NO" smtClean="0"/>
              <a:t>05.09.2025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958AA-BC55-477C-A0FF-2B61FCF25D8D}" type="datetime1">
              <a:rPr lang="nb-NO" smtClean="0"/>
              <a:t>05.09.2025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 topptekstinndel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n-NO" noProof="0"/>
              <a:t>Klikk for å redigere tekststilar i malen</a:t>
            </a:r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CD4D56-2408-4973-892A-844166593968}" type="datetime1">
              <a:rPr lang="nb-NO" noProof="0" smtClean="0"/>
              <a:t>05.09.2025</a:t>
            </a:fld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nb-NO" noProof="0"/>
              <a:pPr rtl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90B14F-191B-4456-A1DA-F758945C676D}" type="datetime1">
              <a:rPr lang="nb-NO" smtClean="0"/>
              <a:t>05.09.2025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8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A2BC7B-C61C-4FA0-82F8-0AEB78CACB17}" type="datetime1">
              <a:rPr lang="nb-NO" smtClean="0"/>
              <a:t>05.09.2025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BC2137-DDE8-402F-91DC-20FF62DCA6C1}" type="datetime1">
              <a:rPr lang="nb-NO" smtClean="0"/>
              <a:t>05.09.2025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2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3071276-E69F-4402-854C-E318EFF9C858}" type="datetime1">
              <a:rPr lang="nb-NO" smtClean="0"/>
              <a:t>05.09.2025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nb-NO"/>
              <a:pPr rtl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90BB67-32E1-432C-B8C2-0031A8E4659A}" type="datetime1">
              <a:rPr lang="nb-NO" smtClean="0"/>
              <a:t>05.09.2025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Rektangel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8" name="Rektangel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4" name="Plassholder for dato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F96293C4-59CB-4937-8E7C-5FB9B5190CDA}" type="datetime1">
              <a:rPr lang="nb-NO" noProof="0" smtClean="0"/>
              <a:t>05.09.2025</a:t>
            </a:fld>
            <a:endParaRPr lang="nb-NO" noProof="0"/>
          </a:p>
        </p:txBody>
      </p:sp>
      <p:sp>
        <p:nvSpPr>
          <p:cNvPr id="6" name="Plassholder for lysbildenumm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nb-NO" noProof="0" smtClean="0"/>
              <a:pPr rtl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b="1">
                <a:latin typeface="Papyrus" panose="03070502060502030205" pitchFamily="66" charset="0"/>
              </a:rPr>
              <a:t>LAPUTA </a:t>
            </a:r>
          </a:p>
        </p:txBody>
      </p:sp>
      <p:sp>
        <p:nvSpPr>
          <p:cNvPr id="4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b="1">
                <a:latin typeface="Papyrus" panose="03070502060502030205" pitchFamily="66" charset="0"/>
              </a:rPr>
              <a:t>Del 2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9183"/>
          </a:xfrm>
        </p:spPr>
        <p:txBody>
          <a:bodyPr rtlCol="0"/>
          <a:lstStyle/>
          <a:p>
            <a:pPr rtl="0"/>
            <a:r>
              <a:rPr lang="nn-NO" noProof="0"/>
              <a:t>Språkassistentane vert </a:t>
            </a:r>
            <a:r>
              <a:rPr lang="nn-NO"/>
              <a:t>delte</a:t>
            </a:r>
            <a:r>
              <a:rPr lang="nn-NO" noProof="0"/>
              <a:t> inn i lag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1341120" y="1273630"/>
            <a:ext cx="9509760" cy="47559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 rtl="0">
              <a:buNone/>
            </a:pPr>
            <a:r>
              <a:rPr lang="nn-NO" noProof="0" err="1"/>
              <a:t>Laputa</a:t>
            </a:r>
            <a:r>
              <a:rPr lang="nn-NO" noProof="0"/>
              <a:t> er stort, og for å vere mest mogleg effektive, reiser assistentane i kvar si himmelretning, NORD, SØR, AUST og VEST. </a:t>
            </a:r>
          </a:p>
          <a:p>
            <a:pPr rtl="0"/>
            <a:r>
              <a:rPr lang="nn-NO" noProof="0"/>
              <a:t>NORD: </a:t>
            </a:r>
          </a:p>
          <a:p>
            <a:pPr lvl="1"/>
            <a:r>
              <a:rPr lang="nn-NO" noProof="0"/>
              <a:t>Her må ein ta seg fram over land. Først er det varmt og tørt, seinare kaldt med snø, is og høge fjell.</a:t>
            </a:r>
          </a:p>
          <a:p>
            <a:pPr rtl="0"/>
            <a:r>
              <a:rPr lang="nn-NO" noProof="0"/>
              <a:t>SØR: </a:t>
            </a:r>
          </a:p>
          <a:p>
            <a:pPr lvl="1"/>
            <a:r>
              <a:rPr lang="nn-NO"/>
              <a:t>Her kan ein reise langs kysten, og ein treng eit framkomstmiddel over vatn. Klimaet er varmt og fuktig, med palmekledde øyer. </a:t>
            </a:r>
            <a:endParaRPr lang="nn-NO" noProof="0"/>
          </a:p>
          <a:p>
            <a:pPr rtl="0"/>
            <a:r>
              <a:rPr lang="nn-NO" noProof="0"/>
              <a:t>AUST: </a:t>
            </a:r>
          </a:p>
          <a:p>
            <a:pPr lvl="1"/>
            <a:r>
              <a:rPr lang="nn-NO" noProof="0"/>
              <a:t>Assistentane </a:t>
            </a:r>
            <a:r>
              <a:rPr lang="nn-NO"/>
              <a:t>kan f</a:t>
            </a:r>
            <a:r>
              <a:rPr lang="nn-NO" noProof="0" err="1"/>
              <a:t>ylgje</a:t>
            </a:r>
            <a:r>
              <a:rPr lang="nn-NO" noProof="0"/>
              <a:t> ei elv som renn mot soloppgangen. Her er det skogar og jordbruksland, små landsbyar og slott. </a:t>
            </a:r>
          </a:p>
          <a:p>
            <a:r>
              <a:rPr lang="nn-NO" noProof="0"/>
              <a:t>VEST:</a:t>
            </a:r>
          </a:p>
          <a:p>
            <a:pPr lvl="1"/>
            <a:r>
              <a:rPr lang="nn-NO"/>
              <a:t>Her er landskapet villare og våtare. Ein kan segle langs kysten og ro oppover elvar, og ein kan finne små byar, men også ville klipper. </a:t>
            </a:r>
          </a:p>
          <a:p>
            <a:pPr rtl="0"/>
            <a:endParaRPr lang="nn-NO" noProof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BE187F-E17B-5843-9577-88202C84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nn-NO"/>
              <a:t>Oppdrag 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F72C0DD0-F6C9-33D2-48C4-A02010FB9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/>
          <a:p>
            <a:r>
              <a:rPr lang="nn-NO"/>
              <a:t>Ivar Aasen er slett ikkje sikker på kva reisemåte som er den beste. Sjølv brukte han mange framkomstmiddel, men kanskje mest føtene.   </a:t>
            </a:r>
          </a:p>
          <a:p>
            <a:r>
              <a:rPr lang="nn-NO"/>
              <a:t>Finn ut kva framkomstmiddel dokker treng. </a:t>
            </a:r>
          </a:p>
          <a:p>
            <a:r>
              <a:rPr lang="nn-NO"/>
              <a:t>Lag ein modell, eller ei teikning av framkomstmiddelet. </a:t>
            </a:r>
          </a:p>
          <a:p>
            <a:r>
              <a:rPr lang="nn-NO"/>
              <a:t>Kva blir framkomstmiddelet kalla på </a:t>
            </a:r>
            <a:r>
              <a:rPr lang="nn-NO" err="1"/>
              <a:t>laputiansk</a:t>
            </a:r>
            <a:r>
              <a:rPr lang="nn-NO"/>
              <a:t>? </a:t>
            </a:r>
          </a:p>
        </p:txBody>
      </p:sp>
      <p:pic>
        <p:nvPicPr>
          <p:cNvPr id="5" name="Grafikk 4" descr="Agriculture outline">
            <a:extLst>
              <a:ext uri="{FF2B5EF4-FFF2-40B4-BE49-F238E27FC236}">
                <a16:creationId xmlns:a16="http://schemas.microsoft.com/office/drawing/2014/main" id="{E1383A49-8F30-26B1-5558-2EF8520AB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2908" y="1901952"/>
            <a:ext cx="4123944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F85906-0660-FC45-5A6E-9AD9BC53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/>
          <a:p>
            <a:r>
              <a:rPr lang="nn-NO"/>
              <a:t>Språka på </a:t>
            </a:r>
            <a:r>
              <a:rPr lang="nn-NO" err="1"/>
              <a:t>Laputa</a:t>
            </a:r>
            <a:r>
              <a:rPr lang="nn-NO"/>
              <a:t> </a:t>
            </a:r>
          </a:p>
        </p:txBody>
      </p:sp>
      <p:pic>
        <p:nvPicPr>
          <p:cNvPr id="5" name="Bilete 4" descr="Eit bilete som inneheld metall, maskin, innandørs, av tre&#10;&#10;Innhald som er generert av kunstig intelligens, kan vere feil.">
            <a:extLst>
              <a:ext uri="{FF2B5EF4-FFF2-40B4-BE49-F238E27FC236}">
                <a16:creationId xmlns:a16="http://schemas.microsoft.com/office/drawing/2014/main" id="{179F94FD-DF32-5704-7C53-B09CF101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/>
          <a:stretch>
            <a:fillRect/>
          </a:stretch>
        </p:blipFill>
        <p:spPr>
          <a:xfrm>
            <a:off x="20" y="10"/>
            <a:ext cx="7315180" cy="6857990"/>
          </a:xfrm>
          <a:prstGeom prst="rect">
            <a:avLst/>
          </a:prstGeom>
          <a:noFill/>
        </p:spPr>
      </p:pic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E35F2DF9-631F-B127-555A-62151791F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/>
          <a:p>
            <a:r>
              <a:rPr lang="nn-NO"/>
              <a:t>Ivar Aasen har fått tak i ei sjeldan maskin som inneheld eit lydopptak  av eit framandt språk. Han har høyrt at dette skal vere frå </a:t>
            </a:r>
            <a:r>
              <a:rPr lang="nn-NO" err="1"/>
              <a:t>Laputa</a:t>
            </a:r>
            <a:r>
              <a:rPr lang="nn-NO"/>
              <a:t>. Slik kan språk i </a:t>
            </a:r>
            <a:r>
              <a:rPr lang="nn-NO" err="1"/>
              <a:t>Laputa</a:t>
            </a:r>
            <a:r>
              <a:rPr lang="nn-NO"/>
              <a:t> høyrast ut! Men rykta seier at det finst svært mange språk i dette landet.</a:t>
            </a:r>
          </a:p>
        </p:txBody>
      </p:sp>
      <p:pic>
        <p:nvPicPr>
          <p:cNvPr id="6" name="synthesize">
            <a:hlinkClick r:id="" action="ppaction://media"/>
            <a:extLst>
              <a:ext uri="{FF2B5EF4-FFF2-40B4-BE49-F238E27FC236}">
                <a16:creationId xmlns:a16="http://schemas.microsoft.com/office/drawing/2014/main" id="{90AD30ED-AE57-7E62-5B23-87A76A7DC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7014" y="1364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119A9-4442-DFBE-4D8F-FB9DECAB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nn-NO"/>
              <a:t>Kva kallar menneska i </a:t>
            </a:r>
            <a:r>
              <a:rPr lang="nn-NO" err="1"/>
              <a:t>Laputa</a:t>
            </a:r>
            <a:r>
              <a:rPr lang="nn-NO"/>
              <a:t> tinga rundt seg? </a:t>
            </a:r>
          </a:p>
        </p:txBody>
      </p:sp>
      <p:pic>
        <p:nvPicPr>
          <p:cNvPr id="5" name="Bilete 4" descr="Eit bilete som inneheld tekst, papir, kontormateriell&#10;&#10;Innhald som er generert av kunstig intelligens, kan vere feil.">
            <a:extLst>
              <a:ext uri="{FF2B5EF4-FFF2-40B4-BE49-F238E27FC236}">
                <a16:creationId xmlns:a16="http://schemas.microsoft.com/office/drawing/2014/main" id="{84399F16-B21C-F241-0EC1-2E0BCF9ED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2348484"/>
            <a:ext cx="4572000" cy="2468880"/>
          </a:xfrm>
          <a:prstGeom prst="rect">
            <a:avLst/>
          </a:prstGeom>
          <a:noFill/>
        </p:spPr>
      </p:pic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0408B7A-04BC-91FA-27A4-44B96CB6F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6736" y="2348484"/>
            <a:ext cx="5194663" cy="3170791"/>
          </a:xfrm>
        </p:spPr>
        <p:txBody>
          <a:bodyPr>
            <a:normAutofit/>
          </a:bodyPr>
          <a:lstStyle/>
          <a:p>
            <a:r>
              <a:rPr lang="nn-NO"/>
              <a:t>Dei første undersøkingane dokker skal gjere, er å finne ut namnet på fem ting. Det kan vere ting i naturen eller ting som </a:t>
            </a:r>
            <a:r>
              <a:rPr lang="nn-NO" err="1"/>
              <a:t>laputianarane</a:t>
            </a:r>
            <a:r>
              <a:rPr lang="nn-NO"/>
              <a:t> brukar i kvardagen .</a:t>
            </a:r>
          </a:p>
          <a:p>
            <a:r>
              <a:rPr lang="nn-NO"/>
              <a:t> Teikn eller finn bilete av tinga, og skriv ordet med norske bokstavar. Om det finst skriftteikn som bokstavar eller hieroglyfar, skriv dokker desse også . </a:t>
            </a:r>
          </a:p>
        </p:txBody>
      </p:sp>
    </p:spTree>
    <p:extLst>
      <p:ext uri="{BB962C8B-B14F-4D97-AF65-F5344CB8AC3E}">
        <p14:creationId xmlns:p14="http://schemas.microsoft.com/office/powerpoint/2010/main" val="72209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D7259-2FED-83CC-FEB8-67A38CEC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685800"/>
            <a:ext cx="3200400" cy="1066800"/>
          </a:xfrm>
        </p:spPr>
        <p:txBody>
          <a:bodyPr anchor="b">
            <a:normAutofit/>
          </a:bodyPr>
          <a:lstStyle/>
          <a:p>
            <a:r>
              <a:rPr lang="nn-NO"/>
              <a:t>Kjønn og artiklar  </a:t>
            </a: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98755AA8-88EB-73A2-217E-C2552B2C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54" b="23810"/>
          <a:stretch/>
        </p:blipFill>
        <p:spPr>
          <a:xfrm>
            <a:off x="5758544" y="413656"/>
            <a:ext cx="3810777" cy="5094514"/>
          </a:xfrm>
          <a:prstGeom prst="rect">
            <a:avLst/>
          </a:prstGeom>
          <a:noFill/>
        </p:spPr>
      </p:pic>
      <p:pic>
        <p:nvPicPr>
          <p:cNvPr id="5" name="Bilete 4">
            <a:extLst>
              <a:ext uri="{FF2B5EF4-FFF2-40B4-BE49-F238E27FC236}">
                <a16:creationId xmlns:a16="http://schemas.microsoft.com/office/drawing/2014/main" id="{F1BF18FB-6CA8-8596-1179-E30ACBD0D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231" l="2908" r="89906">
                        <a14:foregroundMark x1="47220" y1="89103" x2="49786" y2="95385"/>
                        <a14:foregroundMark x1="49786" y1="95385" x2="58854" y2="91026"/>
                        <a14:foregroundMark x1="58854" y1="91026" x2="47562" y2="91410"/>
                        <a14:foregroundMark x1="2908" y1="99231" x2="18050" y2="86026"/>
                        <a14:foregroundMark x1="18050" y1="86026" x2="37297" y2="87564"/>
                        <a14:foregroundMark x1="37297" y1="87564" x2="42943" y2="87051"/>
                        <a14:foregroundMark x1="42943" y1="87051" x2="47648" y2="87308"/>
                        <a14:foregroundMark x1="47648" y1="87308" x2="47476" y2="87308"/>
                        <a14:foregroundMark x1="65526" y1="10385" x2="70402" y2="1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287" y="2165876"/>
            <a:ext cx="7032170" cy="4692124"/>
          </a:xfrm>
          <a:prstGeom prst="rect">
            <a:avLst/>
          </a:prstGeom>
        </p:spPr>
      </p:pic>
      <p:sp>
        <p:nvSpPr>
          <p:cNvPr id="7" name="Plasshaldar for tekst 6">
            <a:extLst>
              <a:ext uri="{FF2B5EF4-FFF2-40B4-BE49-F238E27FC236}">
                <a16:creationId xmlns:a16="http://schemas.microsoft.com/office/drawing/2014/main" id="{E0A40556-700A-E7FC-FEA2-9607F0CF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84" y="2165876"/>
            <a:ext cx="3997234" cy="3823444"/>
          </a:xfrm>
        </p:spPr>
        <p:txBody>
          <a:bodyPr>
            <a:normAutofit fontScale="92500" lnSpcReduction="10000"/>
          </a:bodyPr>
          <a:lstStyle/>
          <a:p>
            <a:r>
              <a:rPr lang="nn-NO" sz="2400"/>
              <a:t>Ord på ting – substantiv – har ofte kjønn. På norsk har vi tre kjønn, og desse artiklane (småorda) viser kjønnet:  </a:t>
            </a:r>
            <a:r>
              <a:rPr lang="nn-NO" sz="2400" i="1"/>
              <a:t>ei</a:t>
            </a:r>
            <a:r>
              <a:rPr lang="nn-NO" sz="2400"/>
              <a:t>, </a:t>
            </a:r>
            <a:r>
              <a:rPr lang="nn-NO" sz="2400" i="1"/>
              <a:t>ein</a:t>
            </a:r>
            <a:r>
              <a:rPr lang="nn-NO" sz="2400"/>
              <a:t> og </a:t>
            </a:r>
            <a:r>
              <a:rPr lang="nn-NO" sz="2400" i="1"/>
              <a:t>eit</a:t>
            </a:r>
            <a:r>
              <a:rPr lang="nn-NO" sz="2400"/>
              <a:t>.</a:t>
            </a:r>
          </a:p>
          <a:p>
            <a:r>
              <a:rPr lang="nn-NO" sz="2400"/>
              <a:t> I engelsk er det berre eitt kjønn, og artikkelen er </a:t>
            </a:r>
            <a:r>
              <a:rPr lang="nn-NO" sz="2400" i="1"/>
              <a:t>a, </a:t>
            </a:r>
            <a:r>
              <a:rPr lang="nn-NO" sz="2400"/>
              <a:t>på fransk er det to kjønn. </a:t>
            </a:r>
          </a:p>
          <a:p>
            <a:r>
              <a:rPr lang="nn-NO" sz="2400"/>
              <a:t>Finn ut korleis det er på </a:t>
            </a:r>
            <a:r>
              <a:rPr lang="nn-NO" sz="2400" err="1"/>
              <a:t>Laputa</a:t>
            </a:r>
            <a:r>
              <a:rPr lang="nn-NO" sz="2400"/>
              <a:t>! </a:t>
            </a:r>
          </a:p>
          <a:p>
            <a:r>
              <a:rPr lang="nn-NO" sz="2400"/>
              <a:t>Skriv orda du har funne, saman med artikkelen som høyrer til! </a:t>
            </a:r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097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50A43A-5EA0-4382-556C-7C33EA91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89" y="179977"/>
            <a:ext cx="9509760" cy="1031531"/>
          </a:xfrm>
        </p:spPr>
        <p:txBody>
          <a:bodyPr/>
          <a:lstStyle/>
          <a:p>
            <a:r>
              <a:rPr lang="nn-NO" b="1"/>
              <a:t>Bøying av substantiv på </a:t>
            </a:r>
            <a:r>
              <a:rPr lang="nn-NO" b="1" err="1"/>
              <a:t>Laputa</a:t>
            </a:r>
            <a:r>
              <a:rPr lang="nn-NO" b="1"/>
              <a:t> 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852F505-0523-2F10-75A7-6955535D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1345474"/>
            <a:ext cx="10894423" cy="2312126"/>
          </a:xfrm>
        </p:spPr>
        <p:txBody>
          <a:bodyPr>
            <a:normAutofit/>
          </a:bodyPr>
          <a:lstStyle/>
          <a:p>
            <a:r>
              <a:rPr lang="nn-NO" sz="2400"/>
              <a:t>Korleis bøyer </a:t>
            </a:r>
            <a:r>
              <a:rPr lang="nn-NO" sz="2400" err="1"/>
              <a:t>laputianarane</a:t>
            </a:r>
            <a:r>
              <a:rPr lang="nn-NO" sz="2400"/>
              <a:t> substantiva sine? </a:t>
            </a:r>
          </a:p>
          <a:p>
            <a:r>
              <a:rPr lang="nn-NO" sz="2400"/>
              <a:t>Nedanfor ser du korleis ordet hest blir bøygd på nynorsk. Ordet AMINT (som tyder hest på </a:t>
            </a:r>
            <a:r>
              <a:rPr lang="nn-NO" sz="2400" err="1"/>
              <a:t>laputiansk</a:t>
            </a:r>
            <a:r>
              <a:rPr lang="nn-NO" sz="2400"/>
              <a:t>) blir bøygd på liknande måte. Ordet XRIS betyr kniv og blir også bøygd på liknande vis. </a:t>
            </a:r>
          </a:p>
          <a:p>
            <a:r>
              <a:rPr lang="nn-NO" sz="2400"/>
              <a:t>Bøy orda dine! Lag eit bøyingsskjema.  </a:t>
            </a:r>
          </a:p>
          <a:p>
            <a:endParaRPr lang="nn-NO"/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EFB83AA8-005F-6A03-6D15-3B1202654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3"/>
          <a:stretch>
            <a:fillRect/>
          </a:stretch>
        </p:blipFill>
        <p:spPr>
          <a:xfrm>
            <a:off x="453940" y="3760652"/>
            <a:ext cx="11375671" cy="26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86A70C-AD63-2043-666E-F2A15083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Lag eit lydopptak frå </a:t>
            </a:r>
            <a:r>
              <a:rPr lang="nn-NO" err="1"/>
              <a:t>Laputa</a:t>
            </a:r>
            <a:r>
              <a:rPr lang="nn-NO"/>
              <a:t> ! 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2D54D20C-F088-7E01-9929-63DCDC33D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/>
              <a:t>Lag eit lydopptak av orda dine på </a:t>
            </a:r>
            <a:r>
              <a:rPr lang="nn-NO" err="1"/>
              <a:t>laputiansk</a:t>
            </a:r>
            <a:r>
              <a:rPr lang="nn-NO"/>
              <a:t>. Dokker kan lese inn sjølve, eller finne ei stemme.  </a:t>
            </a:r>
          </a:p>
        </p:txBody>
      </p:sp>
    </p:spTree>
    <p:extLst>
      <p:ext uri="{BB962C8B-B14F-4D97-AF65-F5344CB8AC3E}">
        <p14:creationId xmlns:p14="http://schemas.microsoft.com/office/powerpoint/2010/main" val="231449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ipete utforming blå 16 x 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725_TF16391941_TF16391941" id="{80F2AD7D-67B5-4D51-AB85-9BADBC11EB7C}" vid="{9C9E9573-B149-40C7-A197-9BF6E4500288}"/>
    </a:ext>
  </a:extLst>
</a:theme>
</file>

<file path=ppt/theme/theme2.xml><?xml version="1.0" encoding="utf-8"?>
<a:theme xmlns:a="http://schemas.openxmlformats.org/drawingml/2006/main" name="Office-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9" ma:contentTypeDescription="Opprett et nytt dokument." ma:contentTypeScope="" ma:versionID="a66ff10aec1f2fdb0d0e89cf7b7e94e0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9249b9e9aa34bdfa5767e080c5cac7a6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tol_x00f8_y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tol_x00f8_yve" ma:index="26" nillable="true" ma:displayName="Fotoløyve" ma:description="Gratis foto frå Unsplash, krediter fotograf" ma:format="Dropdown" ma:internalName="Fotol_x00f8_yv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Fotol_x00f8_yve xmlns="24b454b6-9e0d-47d6-a0fd-eade54d93da9" xsi:nil="true"/>
    <TaxCatchAll xmlns="f43e69bd-7608-4935-a81f-029f86b977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605DE-6E3D-4C87-9B4C-33CB38DE01F1}">
  <ds:schemaRefs>
    <ds:schemaRef ds:uri="24b454b6-9e0d-47d6-a0fd-eade54d93da9"/>
    <ds:schemaRef ds:uri="f43e69bd-7608-4935-a81f-029f86b977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1C20D7-5C46-4828-9514-36FA8B6D2B70}">
  <ds:schemaRefs>
    <ds:schemaRef ds:uri="24b454b6-9e0d-47d6-a0fd-eade54d93da9"/>
    <ds:schemaRef ds:uri="f43e69bd-7608-4935-a81f-029f86b977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E61BB7-D0F4-41E5-B991-71FFCFF9A3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Blåstripet naturpresentasjon med soloppgangsbilde fra et fjell (bredformat)</Template>
  <Application>Microsoft Office PowerPoint</Application>
  <PresentationFormat>Widescreen</PresentationFormat>
  <Slides>8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Stripete utforming blå 16 x 9</vt:lpstr>
      <vt:lpstr>LAPUTA </vt:lpstr>
      <vt:lpstr>Språkassistentane vert delte inn i lag</vt:lpstr>
      <vt:lpstr>Oppdrag </vt:lpstr>
      <vt:lpstr>Språka på Laputa </vt:lpstr>
      <vt:lpstr>Kva kallar menneska i Laputa tinga rundt seg? </vt:lpstr>
      <vt:lpstr>Kjønn og artiklar  </vt:lpstr>
      <vt:lpstr>Bøying av substantiv på Laputa </vt:lpstr>
      <vt:lpstr>Lag eit lydopptak frå Laputa ! </vt:lpstr>
    </vt:vector>
  </TitlesOfParts>
  <Company>eKommune Sunnmore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Rubie Pareliussen</dc:creator>
  <cp:revision>1</cp:revision>
  <dcterms:created xsi:type="dcterms:W3CDTF">2025-08-05T11:58:05Z</dcterms:created>
  <dcterms:modified xsi:type="dcterms:W3CDTF">2025-09-05T07:09:37Z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646c9a-b481-4837-bcc6-911048a5d0ed_Enabled">
    <vt:lpwstr>true</vt:lpwstr>
  </property>
  <property fmtid="{D5CDD505-2E9C-101B-9397-08002B2CF9AE}" pid="3" name="MSIP_Label_e7646c9a-b481-4837-bcc6-911048a5d0ed_SetDate">
    <vt:lpwstr>2025-08-06T11:12:20Z</vt:lpwstr>
  </property>
  <property fmtid="{D5CDD505-2E9C-101B-9397-08002B2CF9AE}" pid="4" name="MSIP_Label_e7646c9a-b481-4837-bcc6-911048a5d0ed_Method">
    <vt:lpwstr>Privileged</vt:lpwstr>
  </property>
  <property fmtid="{D5CDD505-2E9C-101B-9397-08002B2CF9AE}" pid="5" name="MSIP_Label_e7646c9a-b481-4837-bcc6-911048a5d0ed_Name">
    <vt:lpwstr>Open</vt:lpwstr>
  </property>
  <property fmtid="{D5CDD505-2E9C-101B-9397-08002B2CF9AE}" pid="6" name="MSIP_Label_e7646c9a-b481-4837-bcc6-911048a5d0ed_SiteId">
    <vt:lpwstr>41e07e73-30fc-434c-adf2-3ef1c273ecca</vt:lpwstr>
  </property>
  <property fmtid="{D5CDD505-2E9C-101B-9397-08002B2CF9AE}" pid="7" name="MSIP_Label_e7646c9a-b481-4837-bcc6-911048a5d0ed_ActionId">
    <vt:lpwstr>ed072cc7-84ca-4256-afa2-9812af7dd9af</vt:lpwstr>
  </property>
  <property fmtid="{D5CDD505-2E9C-101B-9397-08002B2CF9AE}" pid="8" name="MSIP_Label_e7646c9a-b481-4837-bcc6-911048a5d0ed_ContentBits">
    <vt:lpwstr>0</vt:lpwstr>
  </property>
  <property fmtid="{D5CDD505-2E9C-101B-9397-08002B2CF9AE}" pid="9" name="MSIP_Label_e7646c9a-b481-4837-bcc6-911048a5d0ed_Tag">
    <vt:lpwstr>10, 0, 1, 1</vt:lpwstr>
  </property>
  <property fmtid="{D5CDD505-2E9C-101B-9397-08002B2CF9AE}" pid="10" name="ContentTypeId">
    <vt:lpwstr>0x01010067AA8417D0D75443AFC19C327AD5BDCE</vt:lpwstr>
  </property>
  <property fmtid="{D5CDD505-2E9C-101B-9397-08002B2CF9AE}" pid="11" name="MediaServiceImageTags">
    <vt:lpwstr/>
  </property>
</Properties>
</file>