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9" r:id="rId6"/>
    <p:sldId id="268" r:id="rId7"/>
    <p:sldId id="260" r:id="rId8"/>
    <p:sldId id="261" r:id="rId9"/>
    <p:sldId id="267" r:id="rId10"/>
    <p:sldId id="266" r:id="rId11"/>
    <p:sldId id="262" r:id="rId12"/>
    <p:sldId id="265" r:id="rId13"/>
    <p:sldId id="264" r:id="rId14"/>
    <p:sldId id="270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FB05E-A02E-48A3-BD72-2E82EDAC4601}" v="11" dt="2021-12-23T12:10:55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3423d729-1e8d-4c10-9ef2-90385d563038" providerId="ADAL" clId="{EEA96FCA-12F5-460D-8C62-CA52A64E8488}"/>
    <pc:docChg chg="custSel modSld">
      <pc:chgData name="Arild Torvund Olsen" userId="3423d729-1e8d-4c10-9ef2-90385d563038" providerId="ADAL" clId="{EEA96FCA-12F5-460D-8C62-CA52A64E8488}" dt="2021-12-23T12:14:53.758" v="32" actId="790"/>
      <pc:docMkLst>
        <pc:docMk/>
      </pc:docMkLst>
      <pc:sldChg chg="modSp mod">
        <pc:chgData name="Arild Torvund Olsen" userId="3423d729-1e8d-4c10-9ef2-90385d563038" providerId="ADAL" clId="{EEA96FCA-12F5-460D-8C62-CA52A64E8488}" dt="2021-12-23T12:14:53.758" v="32" actId="790"/>
        <pc:sldMkLst>
          <pc:docMk/>
          <pc:sldMk cId="3453113268" sldId="264"/>
        </pc:sldMkLst>
        <pc:spChg chg="mod">
          <ac:chgData name="Arild Torvund Olsen" userId="3423d729-1e8d-4c10-9ef2-90385d563038" providerId="ADAL" clId="{EEA96FCA-12F5-460D-8C62-CA52A64E8488}" dt="2021-12-23T12:14:20.497" v="31" actId="20577"/>
          <ac:spMkLst>
            <pc:docMk/>
            <pc:sldMk cId="3453113268" sldId="264"/>
            <ac:spMk id="2" creationId="{48F9BFC9-30B4-4D09-9F8E-29F399F2BDCB}"/>
          </ac:spMkLst>
        </pc:spChg>
        <pc:spChg chg="mod">
          <ac:chgData name="Arild Torvund Olsen" userId="3423d729-1e8d-4c10-9ef2-90385d563038" providerId="ADAL" clId="{EEA96FCA-12F5-460D-8C62-CA52A64E8488}" dt="2021-12-23T12:14:53.758" v="32" actId="790"/>
          <ac:spMkLst>
            <pc:docMk/>
            <pc:sldMk cId="3453113268" sldId="264"/>
            <ac:spMk id="3" creationId="{C842AAC3-8D7C-495E-94DD-34C3152F5B38}"/>
          </ac:spMkLst>
        </pc:spChg>
      </pc:sldChg>
      <pc:sldChg chg="modSp mod">
        <pc:chgData name="Arild Torvund Olsen" userId="3423d729-1e8d-4c10-9ef2-90385d563038" providerId="ADAL" clId="{EEA96FCA-12F5-460D-8C62-CA52A64E8488}" dt="2021-12-23T12:14:04.487" v="30" actId="20577"/>
        <pc:sldMkLst>
          <pc:docMk/>
          <pc:sldMk cId="2755991073" sldId="265"/>
        </pc:sldMkLst>
        <pc:spChg chg="mod">
          <ac:chgData name="Arild Torvund Olsen" userId="3423d729-1e8d-4c10-9ef2-90385d563038" providerId="ADAL" clId="{EEA96FCA-12F5-460D-8C62-CA52A64E8488}" dt="2021-12-23T12:14:04.487" v="30" actId="20577"/>
          <ac:spMkLst>
            <pc:docMk/>
            <pc:sldMk cId="2755991073" sldId="265"/>
            <ac:spMk id="3" creationId="{18BB3E0B-896E-43F8-9BC9-44BD4E2152A7}"/>
          </ac:spMkLst>
        </pc:spChg>
      </pc:sldChg>
      <pc:sldChg chg="delSp mod">
        <pc:chgData name="Arild Torvund Olsen" userId="3423d729-1e8d-4c10-9ef2-90385d563038" providerId="ADAL" clId="{EEA96FCA-12F5-460D-8C62-CA52A64E8488}" dt="2021-12-23T12:12:37.890" v="29" actId="478"/>
        <pc:sldMkLst>
          <pc:docMk/>
          <pc:sldMk cId="3167103671" sldId="266"/>
        </pc:sldMkLst>
        <pc:spChg chg="del">
          <ac:chgData name="Arild Torvund Olsen" userId="3423d729-1e8d-4c10-9ef2-90385d563038" providerId="ADAL" clId="{EEA96FCA-12F5-460D-8C62-CA52A64E8488}" dt="2021-12-23T12:12:37.890" v="29" actId="478"/>
          <ac:spMkLst>
            <pc:docMk/>
            <pc:sldMk cId="3167103671" sldId="266"/>
            <ac:spMk id="4" creationId="{5F456517-B16F-4AA7-AE37-C00D0226D712}"/>
          </ac:spMkLst>
        </pc:spChg>
      </pc:sldChg>
      <pc:sldChg chg="modSp mod">
        <pc:chgData name="Arild Torvund Olsen" userId="3423d729-1e8d-4c10-9ef2-90385d563038" providerId="ADAL" clId="{EEA96FCA-12F5-460D-8C62-CA52A64E8488}" dt="2021-12-23T12:12:20.133" v="28" actId="20577"/>
        <pc:sldMkLst>
          <pc:docMk/>
          <pc:sldMk cId="1432216590" sldId="267"/>
        </pc:sldMkLst>
        <pc:spChg chg="mod">
          <ac:chgData name="Arild Torvund Olsen" userId="3423d729-1e8d-4c10-9ef2-90385d563038" providerId="ADAL" clId="{EEA96FCA-12F5-460D-8C62-CA52A64E8488}" dt="2021-12-23T12:12:20.133" v="28" actId="20577"/>
          <ac:spMkLst>
            <pc:docMk/>
            <pc:sldMk cId="1432216590" sldId="267"/>
            <ac:spMk id="3" creationId="{C77B0C09-FDD1-4F0F-BD6B-52B11691B640}"/>
          </ac:spMkLst>
        </pc:spChg>
      </pc:sldChg>
    </pc:docChg>
  </pc:docChgLst>
  <pc:docChgLst>
    <pc:chgData name="Arild Torvund Olsen" userId="S::ato@hivolda.no::3423d729-1e8d-4c10-9ef2-90385d563038" providerId="AD" clId="Web-{AE8FB05E-A02E-48A3-BD72-2E82EDAC4601}"/>
    <pc:docChg chg="modSld">
      <pc:chgData name="Arild Torvund Olsen" userId="S::ato@hivolda.no::3423d729-1e8d-4c10-9ef2-90385d563038" providerId="AD" clId="Web-{AE8FB05E-A02E-48A3-BD72-2E82EDAC4601}" dt="2021-12-23T12:10:55.306" v="9" actId="20577"/>
      <pc:docMkLst>
        <pc:docMk/>
      </pc:docMkLst>
      <pc:sldChg chg="delSp">
        <pc:chgData name="Arild Torvund Olsen" userId="S::ato@hivolda.no::3423d729-1e8d-4c10-9ef2-90385d563038" providerId="AD" clId="Web-{AE8FB05E-A02E-48A3-BD72-2E82EDAC4601}" dt="2021-12-23T11:51:48.970" v="0"/>
        <pc:sldMkLst>
          <pc:docMk/>
          <pc:sldMk cId="2991068870" sldId="258"/>
        </pc:sldMkLst>
        <pc:spChg chg="del">
          <ac:chgData name="Arild Torvund Olsen" userId="S::ato@hivolda.no::3423d729-1e8d-4c10-9ef2-90385d563038" providerId="AD" clId="Web-{AE8FB05E-A02E-48A3-BD72-2E82EDAC4601}" dt="2021-12-23T11:51:48.970" v="0"/>
          <ac:spMkLst>
            <pc:docMk/>
            <pc:sldMk cId="2991068870" sldId="258"/>
            <ac:spMk id="3" creationId="{B161B497-600C-43F6-8F5E-3FB1C13671E4}"/>
          </ac:spMkLst>
        </pc:spChg>
      </pc:sldChg>
      <pc:sldChg chg="modSp">
        <pc:chgData name="Arild Torvund Olsen" userId="S::ato@hivolda.no::3423d729-1e8d-4c10-9ef2-90385d563038" providerId="AD" clId="Web-{AE8FB05E-A02E-48A3-BD72-2E82EDAC4601}" dt="2021-12-23T12:08:51.787" v="6" actId="20577"/>
        <pc:sldMkLst>
          <pc:docMk/>
          <pc:sldMk cId="1468108117" sldId="260"/>
        </pc:sldMkLst>
        <pc:spChg chg="mod">
          <ac:chgData name="Arild Torvund Olsen" userId="S::ato@hivolda.no::3423d729-1e8d-4c10-9ef2-90385d563038" providerId="AD" clId="Web-{AE8FB05E-A02E-48A3-BD72-2E82EDAC4601}" dt="2021-12-23T12:08:28.568" v="4" actId="20577"/>
          <ac:spMkLst>
            <pc:docMk/>
            <pc:sldMk cId="1468108117" sldId="260"/>
            <ac:spMk id="2" creationId="{597E39DE-17EC-4D41-8E47-CB01CCBEF307}"/>
          </ac:spMkLst>
        </pc:spChg>
        <pc:spChg chg="mod">
          <ac:chgData name="Arild Torvund Olsen" userId="S::ato@hivolda.no::3423d729-1e8d-4c10-9ef2-90385d563038" providerId="AD" clId="Web-{AE8FB05E-A02E-48A3-BD72-2E82EDAC4601}" dt="2021-12-23T12:08:51.787" v="6" actId="20577"/>
          <ac:spMkLst>
            <pc:docMk/>
            <pc:sldMk cId="1468108117" sldId="260"/>
            <ac:spMk id="3" creationId="{3305DA4D-D28D-495F-8C0F-4655D3513E78}"/>
          </ac:spMkLst>
        </pc:spChg>
      </pc:sldChg>
      <pc:sldChg chg="modSp">
        <pc:chgData name="Arild Torvund Olsen" userId="S::ato@hivolda.no::3423d729-1e8d-4c10-9ef2-90385d563038" providerId="AD" clId="Web-{AE8FB05E-A02E-48A3-BD72-2E82EDAC4601}" dt="2021-12-23T12:10:55.306" v="9" actId="20577"/>
        <pc:sldMkLst>
          <pc:docMk/>
          <pc:sldMk cId="1432216590" sldId="267"/>
        </pc:sldMkLst>
        <pc:spChg chg="mod">
          <ac:chgData name="Arild Torvund Olsen" userId="S::ato@hivolda.no::3423d729-1e8d-4c10-9ef2-90385d563038" providerId="AD" clId="Web-{AE8FB05E-A02E-48A3-BD72-2E82EDAC4601}" dt="2021-12-23T12:10:55.306" v="9" actId="20577"/>
          <ac:spMkLst>
            <pc:docMk/>
            <pc:sldMk cId="1432216590" sldId="267"/>
            <ac:spMk id="3" creationId="{C77B0C09-FDD1-4F0F-BD6B-52B11691B640}"/>
          </ac:spMkLst>
        </pc:spChg>
      </pc:sldChg>
      <pc:sldChg chg="modSp">
        <pc:chgData name="Arild Torvund Olsen" userId="S::ato@hivolda.no::3423d729-1e8d-4c10-9ef2-90385d563038" providerId="AD" clId="Web-{AE8FB05E-A02E-48A3-BD72-2E82EDAC4601}" dt="2021-12-23T12:08:05.989" v="2" actId="20577"/>
        <pc:sldMkLst>
          <pc:docMk/>
          <pc:sldMk cId="2353464173" sldId="269"/>
        </pc:sldMkLst>
        <pc:spChg chg="mod">
          <ac:chgData name="Arild Torvund Olsen" userId="S::ato@hivolda.no::3423d729-1e8d-4c10-9ef2-90385d563038" providerId="AD" clId="Web-{AE8FB05E-A02E-48A3-BD72-2E82EDAC4601}" dt="2021-12-23T12:08:05.989" v="2" actId="20577"/>
          <ac:spMkLst>
            <pc:docMk/>
            <pc:sldMk cId="2353464173" sldId="269"/>
            <ac:spMk id="3" creationId="{82B971EE-5128-41CA-85D5-8A1F519983E2}"/>
          </ac:spMkLst>
        </pc:spChg>
      </pc:sldChg>
    </pc:docChg>
  </pc:docChgLst>
  <pc:docChgLst>
    <pc:chgData name="Liv Astrid Skåre Langnes" userId="S::langnesl@hivolda.no::2e763b5f-1e47-432a-a3db-297d2abf056e" providerId="AD" clId="Web-{AA94C02B-8CDE-40BB-87D2-96112CD8AE77}"/>
    <pc:docChg chg="modSld">
      <pc:chgData name="Liv Astrid Skåre Langnes" userId="S::langnesl@hivolda.no::2e763b5f-1e47-432a-a3db-297d2abf056e" providerId="AD" clId="Web-{AA94C02B-8CDE-40BB-87D2-96112CD8AE77}" dt="2021-12-17T07:14:27.154" v="18" actId="20577"/>
      <pc:docMkLst>
        <pc:docMk/>
      </pc:docMkLst>
      <pc:sldChg chg="modSp">
        <pc:chgData name="Liv Astrid Skåre Langnes" userId="S::langnesl@hivolda.no::2e763b5f-1e47-432a-a3db-297d2abf056e" providerId="AD" clId="Web-{AA94C02B-8CDE-40BB-87D2-96112CD8AE77}" dt="2021-12-17T07:14:27.154" v="18" actId="20577"/>
        <pc:sldMkLst>
          <pc:docMk/>
          <pc:sldMk cId="181820246" sldId="262"/>
        </pc:sldMkLst>
        <pc:spChg chg="mod">
          <ac:chgData name="Liv Astrid Skåre Langnes" userId="S::langnesl@hivolda.no::2e763b5f-1e47-432a-a3db-297d2abf056e" providerId="AD" clId="Web-{AA94C02B-8CDE-40BB-87D2-96112CD8AE77}" dt="2021-12-17T07:13:22.137" v="3" actId="20577"/>
          <ac:spMkLst>
            <pc:docMk/>
            <pc:sldMk cId="181820246" sldId="262"/>
            <ac:spMk id="2" creationId="{7B3B4AA8-958D-4979-8620-73C1A6CD0BB9}"/>
          </ac:spMkLst>
        </pc:spChg>
        <pc:spChg chg="mod">
          <ac:chgData name="Liv Astrid Skåre Langnes" userId="S::langnesl@hivolda.no::2e763b5f-1e47-432a-a3db-297d2abf056e" providerId="AD" clId="Web-{AA94C02B-8CDE-40BB-87D2-96112CD8AE77}" dt="2021-12-17T07:14:27.154" v="18" actId="20577"/>
          <ac:spMkLst>
            <pc:docMk/>
            <pc:sldMk cId="181820246" sldId="262"/>
            <ac:spMk id="3" creationId="{A93C7691-20BC-4BE5-B394-1F4B55A02D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D9E2AE-039F-4ED6-82ED-54774860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05DCCD-18E1-4598-BA7C-446DC33C0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5750C2-EF5C-4F68-89C7-5A12C5EB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82DDC7-673B-4D3C-ACE2-19A6E2F0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F67A4F-D5E5-406D-A399-5228EC38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411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FE6967-B4CE-47AF-91E9-1C813E30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692AFA0-D801-4756-8F4D-BC442641D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E271AA-4E55-47E1-A7A8-20C5E005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ACFA2A-4EA3-4663-A4DF-17A9E513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3728DE-8782-4A0C-80BF-7BA65679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99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09C639A-A1DB-4C60-9657-A3AC78159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15E933D-07A0-46AA-B4B7-48E698300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8AAA83-8302-4994-B4FF-10562AE9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09F20B-CE01-4D48-A5C3-A921F0EE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AFB301-BB69-48B6-804B-80F2D324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49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6ABAC8-C87F-4CD3-B1DC-7F54819F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24955B-146C-40EE-996D-FBD85DD50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06C62D-548F-46AC-B018-DCDC1C2B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0DEDCA-1509-47BA-B0A6-B3839D84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9DE728-5F1E-4601-AD78-67EF8639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53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D4705A-A8FA-461F-ADC3-37F697FF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9F52E7-7379-45B9-9E81-87B2C7C5D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A4CE37-52D4-42B7-AC7E-3CB7A11E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97D391-1CB1-4B6B-A2ED-D45C0CCF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5B4F14-7CC0-4438-8CE5-5ED2C4F6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7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DAFBF4-24BF-4D3C-9028-55EEE06CF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C41B56-95CF-46C1-8E2C-67F3E38EA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4CBF00-6BF9-415E-92AE-2677E2174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A3E08C6-EA5D-47E6-A5FE-B08FB5E4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B5E1DF-CD28-45C2-8481-3F9A4F76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CA2A6C-0E9C-4ADB-BED9-79AB4FBD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43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86A356-4BEC-40E1-90D6-D7F2BE4B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247337-FF11-4245-B416-F12260752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D428815-855D-42E6-8FBF-3244F1A1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5AD4E64-28A0-47DB-A3C7-D6B119C8A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B00F23C-336B-4775-82A1-2B8E65622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7D9AF73-8554-47EC-8526-86157689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C92C11B-B6AA-4469-9132-39E5FDA3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9A23D54-8BA9-4AB4-A068-9E54634A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130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B0BD0-99B4-4354-85B6-86BD6BD4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7DC4270-C0C4-40D3-9A0E-AF2E48B6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1297399-612E-4052-98FE-BF9E5BD5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0F3EDC7-B8B3-4FC7-BDD4-2840D324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32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685A1E9-A618-48F6-8FE9-C92AD84B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4EA21F8-D97B-4B4D-925A-AAE3F583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F7FC1C9-9259-4C76-AFAC-E5687CAF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99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4E9775-B81A-4A72-9A1F-41D9E357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4EC9AC-F3C5-44A2-9507-5C8E7B8B0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7B3B9BF-3072-4BF7-9880-F300D3478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9DBE57-0160-4CC8-A37A-D61762FC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4539262-F165-483A-8552-4D89114F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57FC6DA-B62A-472A-BFB6-D9045C21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95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637317-AD4B-4A30-A35E-141B3095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610286E-77CC-40BE-BF69-D8621F7A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3D6F58-1224-4505-9E62-65E51FAA8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8325416-06C9-4215-BE7F-CF775D74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ED71B1-82F0-468D-ABEB-C5641865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CC05F2-B6CB-4EC7-9D84-ABDEEAEF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86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37687FC-0BB9-4F8F-A9B0-34F4C6A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FE34F3-6057-4818-A38A-8F5362C81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E2A8F1-B5FD-4214-B599-074209C58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3745-D95E-4ED5-8683-8D31CB202A79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94844E-D297-432D-B627-FF3422AAD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CD9A88-EB05-4C11-A5C3-F19E8DD79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02A3-02D5-4D70-8944-AFC6A2D2FCA4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52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J2b54iqHAY" TargetMode="External"/><Relationship Id="rId2" Type="http://schemas.openxmlformats.org/officeDocument/2006/relationships/hyperlink" Target="https://www.youtube.com/watch?v=axmf2acHB9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norsk.no/aleine-saman-korona-og-kulturen/maria-parr-korona-er-ein-ball-med-pigga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ssuu.com/detnorskesamlaget/docs/sin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ssuu.com/detnorskesamlaget/docs/bla__flaggerm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ssuu.com/detnorskesamlaget/docs/sin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erson standing while holding phone">
            <a:extLst>
              <a:ext uri="{FF2B5EF4-FFF2-40B4-BE49-F238E27FC236}">
                <a16:creationId xmlns:a16="http://schemas.microsoft.com/office/drawing/2014/main" id="{5D502BD6-B8A5-425A-8EC7-F85C4970F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b="1173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3D66E83-2A78-46BD-BEA5-9DEC9D649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n-NO" dirty="0">
                <a:solidFill>
                  <a:srgbClr val="FFFFFF"/>
                </a:solidFill>
              </a:rPr>
              <a:t>Vi lagar lydbok</a:t>
            </a:r>
            <a:endParaRPr lang="nb-N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68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4636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F9BFC9-30B4-4D09-9F8E-29F399F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nn-NO" sz="3400" dirty="0">
                <a:solidFill>
                  <a:srgbClr val="FFFFFF"/>
                </a:solidFill>
              </a:rPr>
              <a:t>Lytt til teksten du har lese inn,</a:t>
            </a:r>
            <a:br>
              <a:rPr lang="nn-NO" sz="3400" dirty="0">
                <a:solidFill>
                  <a:srgbClr val="FFFFFF"/>
                </a:solidFill>
              </a:rPr>
            </a:br>
            <a:r>
              <a:rPr lang="nn-NO" sz="3400" dirty="0">
                <a:solidFill>
                  <a:srgbClr val="FFFFFF"/>
                </a:solidFill>
              </a:rPr>
              <a:t>før du leverer. </a:t>
            </a:r>
            <a:br>
              <a:rPr lang="nn-NO" sz="3400" dirty="0">
                <a:solidFill>
                  <a:srgbClr val="FFFFFF"/>
                </a:solidFill>
              </a:rPr>
            </a:br>
            <a:endParaRPr lang="nb-NO" sz="34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white corded headphones">
            <a:extLst>
              <a:ext uri="{FF2B5EF4-FFF2-40B4-BE49-F238E27FC236}">
                <a16:creationId xmlns:a16="http://schemas.microsoft.com/office/drawing/2014/main" id="{A9DDA6E8-CD31-4CA9-9E5A-64E4988B9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" r="1" b="5337"/>
          <a:stretch/>
        </p:blipFill>
        <p:spPr bwMode="auto">
          <a:xfrm>
            <a:off x="340565" y="321733"/>
            <a:ext cx="7045287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42AAC3-8D7C-495E-94DD-34C3152F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36" y="917725"/>
            <a:ext cx="3418422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n-NO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n-NO" sz="2000" dirty="0">
                <a:solidFill>
                  <a:srgbClr val="FFFFFF"/>
                </a:solidFill>
              </a:rPr>
              <a:t>Når du lyttar, skal du tenkje gjennom:</a:t>
            </a:r>
          </a:p>
          <a:p>
            <a:pPr marL="0" indent="0">
              <a:buNone/>
            </a:pPr>
            <a:endParaRPr lang="nn-NO" sz="2000" dirty="0">
              <a:solidFill>
                <a:srgbClr val="FFFFFF"/>
              </a:solidFill>
            </a:endParaRPr>
          </a:p>
          <a:p>
            <a:r>
              <a:rPr lang="nn-NO" sz="2000" dirty="0">
                <a:solidFill>
                  <a:srgbClr val="FFFFFF"/>
                </a:solidFill>
              </a:rPr>
              <a:t>Les du tydeleg og med innleving?</a:t>
            </a:r>
          </a:p>
          <a:p>
            <a:r>
              <a:rPr lang="nn-NO" sz="2000" dirty="0">
                <a:solidFill>
                  <a:srgbClr val="FFFFFF"/>
                </a:solidFill>
              </a:rPr>
              <a:t>Varierer du tempoet?</a:t>
            </a:r>
          </a:p>
          <a:p>
            <a:r>
              <a:rPr lang="nn-NO" sz="2000" dirty="0">
                <a:solidFill>
                  <a:srgbClr val="FFFFFF"/>
                </a:solidFill>
              </a:rPr>
              <a:t>Varierer du stemmevolumet?</a:t>
            </a:r>
          </a:p>
          <a:p>
            <a:r>
              <a:rPr lang="nn-NO" sz="2000" dirty="0">
                <a:solidFill>
                  <a:srgbClr val="FFFFFF"/>
                </a:solidFill>
              </a:rPr>
              <a:t>Stoppar du opp ved punktum?</a:t>
            </a:r>
          </a:p>
          <a:p>
            <a:r>
              <a:rPr lang="nn-NO" sz="2000" dirty="0">
                <a:solidFill>
                  <a:srgbClr val="FFFFFF"/>
                </a:solidFill>
              </a:rPr>
              <a:t>Tar du </a:t>
            </a:r>
            <a:r>
              <a:rPr lang="nn-NO" sz="2000" dirty="0" err="1">
                <a:solidFill>
                  <a:srgbClr val="FFFFFF"/>
                </a:solidFill>
              </a:rPr>
              <a:t>pauser</a:t>
            </a:r>
            <a:r>
              <a:rPr lang="nn-NO" sz="2000" dirty="0">
                <a:solidFill>
                  <a:srgbClr val="FFFFFF"/>
                </a:solidFill>
              </a:rPr>
              <a:t>?</a:t>
            </a:r>
          </a:p>
          <a:p>
            <a:pPr marL="0" indent="0">
              <a:buNone/>
            </a:pPr>
            <a:r>
              <a:rPr lang="nn-NO" sz="20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1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EA86872-7F23-4304-93AD-0A9349E7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Dette skal du levere:</a:t>
            </a:r>
          </a:p>
        </p:txBody>
      </p:sp>
      <p:pic>
        <p:nvPicPr>
          <p:cNvPr id="6146" name="Picture 2" descr="grey and black metal tool">
            <a:extLst>
              <a:ext uri="{FF2B5EF4-FFF2-40B4-BE49-F238E27FC236}">
                <a16:creationId xmlns:a16="http://schemas.microsoft.com/office/drawing/2014/main" id="{730CE99F-5F05-4B75-B792-8DAF6F146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" r="3" b="9734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869B80-CC72-4D88-8882-38C89188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200"/>
              <a:t>Svara dine på spørsmåla frå lysbilete fem.</a:t>
            </a:r>
          </a:p>
          <a:p>
            <a:pPr marL="0" indent="0">
              <a:buNone/>
            </a:pPr>
            <a:endParaRPr lang="nb-NO" sz="2200"/>
          </a:p>
          <a:p>
            <a:pPr marL="0" indent="0">
              <a:buNone/>
            </a:pPr>
            <a:r>
              <a:rPr lang="nb-NO" sz="2200"/>
              <a:t>Lydfila av teksten du har lese inn. </a:t>
            </a:r>
          </a:p>
          <a:p>
            <a:pPr marL="0" indent="0">
              <a:buNone/>
            </a:pPr>
            <a:endParaRPr lang="nb-NO" sz="2200"/>
          </a:p>
          <a:p>
            <a:pPr marL="0" indent="0">
              <a:buNone/>
            </a:pPr>
            <a:endParaRPr lang="nb-NO" sz="2200"/>
          </a:p>
        </p:txBody>
      </p:sp>
    </p:spTree>
    <p:extLst>
      <p:ext uri="{BB962C8B-B14F-4D97-AF65-F5344CB8AC3E}">
        <p14:creationId xmlns:p14="http://schemas.microsoft.com/office/powerpoint/2010/main" val="330552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A56D94-501F-4F86-BF4F-844AE74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b-NO" dirty="0"/>
              <a:t>Læringsmål</a:t>
            </a:r>
          </a:p>
        </p:txBody>
      </p:sp>
      <p:pic>
        <p:nvPicPr>
          <p:cNvPr id="2050" name="Picture 2" descr="person standing while holding phone">
            <a:extLst>
              <a:ext uri="{FF2B5EF4-FFF2-40B4-BE49-F238E27FC236}">
                <a16:creationId xmlns:a16="http://schemas.microsoft.com/office/drawing/2014/main" id="{2BA3D6F3-AF43-4E2D-A2AA-36C68E08A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r="30744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B971EE-5128-41CA-85D5-8A1F5199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dirty="0"/>
              <a:t>Du skal utforske korleis ein kan formidle ein tekst gjennom å lese han høgt.</a:t>
            </a:r>
            <a:endParaRPr lang="nn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0" indent="0">
              <a:buNone/>
            </a:pPr>
            <a:endParaRPr lang="nn-NO" dirty="0">
              <a:cs typeface="Calibri"/>
            </a:endParaRPr>
          </a:p>
          <a:p>
            <a:pPr marL="0" indent="0">
              <a:buNone/>
            </a:pPr>
            <a:endParaRPr lang="nn-NO" dirty="0">
              <a:cs typeface="Calibri"/>
            </a:endParaRPr>
          </a:p>
          <a:p>
            <a:pPr marL="0" indent="0">
              <a:buNone/>
            </a:pPr>
            <a:r>
              <a:rPr lang="nn-NO" dirty="0"/>
              <a:t>Sentrale omgrep: </a:t>
            </a:r>
            <a:endParaRPr lang="nn-NO" dirty="0">
              <a:cs typeface="Calibri"/>
            </a:endParaRPr>
          </a:p>
          <a:p>
            <a:pPr marL="0" indent="0">
              <a:buNone/>
            </a:pPr>
            <a:r>
              <a:rPr lang="nn-NO" dirty="0"/>
              <a:t>Innleving, leik, pausar, stemmebruk, variasjon.</a:t>
            </a:r>
            <a:endParaRPr lang="nn-NO" dirty="0">
              <a:cs typeface="Calibri"/>
            </a:endParaRPr>
          </a:p>
          <a:p>
            <a:pPr marL="0" indent="0">
              <a:buNone/>
            </a:pPr>
            <a:endParaRPr lang="nn-NO" sz="2000" dirty="0">
              <a:cs typeface="Calibri"/>
            </a:endParaRPr>
          </a:p>
          <a:p>
            <a:pPr marL="0" indent="0">
              <a:buNone/>
            </a:pPr>
            <a:endParaRPr lang="nn-NO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4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F7E5C5D-B56D-4E2F-97B1-CCBBCCD6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Sjå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dette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dette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klippet</a:t>
            </a: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BAD65F3-75EA-495E-AC30-624BC54EEF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30" t="16557" r="43713" b="22651"/>
          <a:stretch/>
        </p:blipFill>
        <p:spPr>
          <a:xfrm>
            <a:off x="4777316" y="1491588"/>
            <a:ext cx="6780700" cy="38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9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97E39DE-17EC-4D41-8E47-CB01CCBE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og høyr</a:t>
            </a:r>
            <a:br>
              <a:rPr lang="nn-NO" kern="1200" dirty="0"/>
            </a:br>
            <a:r>
              <a:rPr lang="nn-NO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«Korona er ein ball med piggar» av Maria </a:t>
            </a:r>
            <a:r>
              <a:rPr lang="nn-NO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Parr</a:t>
            </a:r>
            <a:endParaRPr lang="nn-NO" kern="1200" dirty="0" err="1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05DA4D-D28D-495F-8C0F-4655D3513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674" y="800100"/>
            <a:ext cx="6024654" cy="5257800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n-NO" sz="3600" dirty="0"/>
              <a:t>Du finn teksten her:</a:t>
            </a:r>
            <a:endParaRPr lang="nn-NO" sz="3600" dirty="0">
              <a:cs typeface="Calibri"/>
            </a:endParaRPr>
          </a:p>
          <a:p>
            <a:pPr>
              <a:spcAft>
                <a:spcPts val="600"/>
              </a:spcAft>
            </a:pPr>
            <a:endParaRPr lang="nn-NO" sz="3600" dirty="0">
              <a:cs typeface="Calibri"/>
              <a:hlinkClick r:id="rId2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n-NO" sz="3600" dirty="0">
                <a:hlinkClick r:id="rId2"/>
              </a:rPr>
              <a:t>https://www.nynorsk.no/aleine-saman-korona-og-kulturen/maria-parr-korona-er-ein-ball-med-piggar/</a:t>
            </a:r>
            <a:endParaRPr lang="nn-NO" sz="3600" dirty="0">
              <a:cs typeface="Calibri"/>
            </a:endParaRPr>
          </a:p>
          <a:p>
            <a:pPr>
              <a:spcAft>
                <a:spcPts val="600"/>
              </a:spcAft>
            </a:pPr>
            <a:endParaRPr lang="nn-NO" sz="3600" dirty="0"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n-NO" sz="3600" dirty="0"/>
              <a:t>Det er lydfil eit stykke nede i teksten.</a:t>
            </a:r>
            <a:endParaRPr lang="nn-NO" sz="3600" dirty="0"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endParaRPr lang="nn-NO" sz="3600" dirty="0">
              <a:cs typeface="Calibr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n-NO" sz="3600" dirty="0"/>
              <a:t>Før du les og lyttar, bør du lese gjennom oppgåvene på neste lysbilete.</a:t>
            </a:r>
            <a:endParaRPr lang="nn-NO" sz="3600" dirty="0">
              <a:cs typeface="Calibri"/>
            </a:endParaRPr>
          </a:p>
          <a:p>
            <a:pPr>
              <a:spcAft>
                <a:spcPts val="600"/>
              </a:spcAft>
            </a:pPr>
            <a:endParaRPr lang="nn-NO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10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CEE08F-3F4A-4C91-BEAC-DC0D704F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Svar på desse oppgåvene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7CF096-52D5-40DD-812E-57D45B902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dirty="0"/>
              <a:t>a) Når i teksten hevar Maria Parr stemma si?</a:t>
            </a:r>
            <a:br>
              <a:rPr lang="nn-NO" dirty="0"/>
            </a:br>
            <a:endParaRPr lang="nn-NO" dirty="0"/>
          </a:p>
          <a:p>
            <a:pPr marL="0" indent="0">
              <a:buNone/>
            </a:pPr>
            <a:r>
              <a:rPr lang="nn-NO" dirty="0"/>
              <a:t>b) Når i teksten senkar Maria Parr stemma si?</a:t>
            </a:r>
            <a:br>
              <a:rPr lang="nn-NO" dirty="0"/>
            </a:br>
            <a:endParaRPr lang="nn-NO" dirty="0"/>
          </a:p>
          <a:p>
            <a:pPr marL="0" indent="0">
              <a:buNone/>
            </a:pPr>
            <a:r>
              <a:rPr lang="nn-NO" dirty="0"/>
              <a:t>c) Når i teksten les ho fortare?</a:t>
            </a:r>
            <a:br>
              <a:rPr lang="nn-NO" dirty="0"/>
            </a:br>
            <a:endParaRPr lang="nn-NO" dirty="0"/>
          </a:p>
          <a:p>
            <a:pPr marL="0" indent="0">
              <a:buNone/>
            </a:pPr>
            <a:r>
              <a:rPr lang="nn-NO" dirty="0"/>
              <a:t>d) Når i teksten les ho rolegare?</a:t>
            </a:r>
            <a:br>
              <a:rPr lang="nn-NO" dirty="0"/>
            </a:br>
            <a:endParaRPr lang="nn-NO" dirty="0"/>
          </a:p>
          <a:p>
            <a:pPr marL="0" indent="0">
              <a:buNone/>
            </a:pPr>
            <a:r>
              <a:rPr lang="nn-NO" dirty="0"/>
              <a:t>e) Når tek ho pausar?</a:t>
            </a:r>
            <a:br>
              <a:rPr lang="nn-NO" dirty="0"/>
            </a:br>
            <a:endParaRPr lang="nn-NO" dirty="0"/>
          </a:p>
          <a:p>
            <a:pPr marL="0" indent="0">
              <a:buNone/>
            </a:pPr>
            <a:r>
              <a:rPr lang="nn-NO" dirty="0"/>
              <a:t>f) På kva måte kan vi seie at ho les med innleving?</a:t>
            </a:r>
          </a:p>
          <a:p>
            <a:endParaRPr lang="nb-NO" dirty="0"/>
          </a:p>
        </p:txBody>
      </p:sp>
      <p:pic>
        <p:nvPicPr>
          <p:cNvPr id="1026" name="Picture 2" descr="Maria Parr. Foto: Agnete Brun / Samlaget.">
            <a:extLst>
              <a:ext uri="{FF2B5EF4-FFF2-40B4-BE49-F238E27FC236}">
                <a16:creationId xmlns:a16="http://schemas.microsoft.com/office/drawing/2014/main" id="{5ED39ABC-65BC-47B3-BCC7-2C37E81A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719" y="200024"/>
            <a:ext cx="3795249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22613CE-6372-416B-BC61-1329ABBE7501}"/>
              </a:ext>
            </a:extLst>
          </p:cNvPr>
          <p:cNvSpPr txBox="1"/>
          <p:nvPr/>
        </p:nvSpPr>
        <p:spPr>
          <a:xfrm>
            <a:off x="7979597" y="5236531"/>
            <a:ext cx="3731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Foto: Agnete Brun / Samlaget</a:t>
            </a:r>
          </a:p>
        </p:txBody>
      </p:sp>
    </p:spTree>
    <p:extLst>
      <p:ext uri="{BB962C8B-B14F-4D97-AF65-F5344CB8AC3E}">
        <p14:creationId xmlns:p14="http://schemas.microsoft.com/office/powerpoint/2010/main" val="414778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BCB3E9-348A-4905-9191-6530D7C5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nn-NO" sz="5400"/>
              <a:t>Lese inn tekst som lydbok</a:t>
            </a:r>
            <a:endParaRPr lang="nb-NO" sz="54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7B0C09-FDD1-4F0F-BD6B-52B11691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200" dirty="0"/>
              <a:t>Vidare vil du få velje mellom tekstar frå to bøker. Teksten du vel, skal du lese inn som lydfil.</a:t>
            </a:r>
            <a:endParaRPr lang="nn-NO" sz="2200" dirty="0">
              <a:cs typeface="Calibri"/>
            </a:endParaRP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Når du les, skal du tenkje på desse elementa: </a:t>
            </a:r>
            <a:endParaRPr lang="nn-NO" sz="2200" dirty="0">
              <a:cs typeface="Calibri"/>
            </a:endParaRPr>
          </a:p>
          <a:p>
            <a:r>
              <a:rPr lang="nn-NO" sz="2200" dirty="0"/>
              <a:t>Les du tydeleg og med innleving?</a:t>
            </a:r>
            <a:endParaRPr lang="nn-NO" sz="2200" dirty="0">
              <a:cs typeface="Calibri"/>
            </a:endParaRPr>
          </a:p>
          <a:p>
            <a:r>
              <a:rPr lang="nn-NO" sz="2200" dirty="0"/>
              <a:t>Varierer du tempoet?</a:t>
            </a:r>
            <a:endParaRPr lang="nn-NO" sz="2200" dirty="0">
              <a:cs typeface="Calibri"/>
            </a:endParaRPr>
          </a:p>
          <a:p>
            <a:r>
              <a:rPr lang="nn-NO" sz="2200" dirty="0"/>
              <a:t>Varierer du stemmevolumet?</a:t>
            </a:r>
            <a:endParaRPr lang="nn-NO" sz="2200" dirty="0">
              <a:cs typeface="Calibri"/>
            </a:endParaRPr>
          </a:p>
          <a:p>
            <a:r>
              <a:rPr lang="nn-NO" sz="2200" dirty="0"/>
              <a:t>Stoppar du opp ved punktum?</a:t>
            </a:r>
            <a:endParaRPr lang="nn-NO" sz="2200" dirty="0">
              <a:cs typeface="Calibri"/>
            </a:endParaRPr>
          </a:p>
          <a:p>
            <a:r>
              <a:rPr lang="nn-NO" sz="2200" dirty="0"/>
              <a:t>Tar du pausar?</a:t>
            </a:r>
            <a:endParaRPr lang="nn-NO" sz="2200" dirty="0">
              <a:cs typeface="Calibri"/>
            </a:endParaRPr>
          </a:p>
        </p:txBody>
      </p:sp>
      <p:pic>
        <p:nvPicPr>
          <p:cNvPr id="4098" name="Picture 2" descr="person in brown jacket using black smartphone">
            <a:extLst>
              <a:ext uri="{FF2B5EF4-FFF2-40B4-BE49-F238E27FC236}">
                <a16:creationId xmlns:a16="http://schemas.microsoft.com/office/drawing/2014/main" id="{A17ADA59-E588-44F1-953E-B3921B5D9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1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6DDD41-39D0-42DE-ADEA-4802EF23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>
                <a:solidFill>
                  <a:srgbClr val="FFFFFF"/>
                </a:solidFill>
              </a:rPr>
              <a:t>Lese tekst frå valfri bok (dei to neste lysbileta)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hlinkClick r:id="rId2"/>
            <a:extLst>
              <a:ext uri="{FF2B5EF4-FFF2-40B4-BE49-F238E27FC236}">
                <a16:creationId xmlns:a16="http://schemas.microsoft.com/office/drawing/2014/main" id="{B0593E5E-B6BE-41BE-93D4-84B62EE6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93" y="307731"/>
            <a:ext cx="2532826" cy="39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ECF0E0B-0FDE-4181-A9A6-E3BFA66D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89" y="331184"/>
            <a:ext cx="2532825" cy="39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0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3B4AA8-958D-4979-8620-73C1A6CD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n-NO" dirty="0"/>
              <a:t>Lese inn eit kapittel</a:t>
            </a:r>
            <a:endParaRPr lang="nn-NO" dirty="0">
              <a:cs typeface="Calibri Ligh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3C7691-20BC-4BE5-B394-1F4B55A02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000" dirty="0"/>
              <a:t>Dersom du trykkjer på biletet, får du lese dei to første kapitla i boka </a:t>
            </a:r>
            <a:r>
              <a:rPr lang="nn-NO" sz="2000" i="1" dirty="0"/>
              <a:t>Blå flaggermus </a:t>
            </a:r>
            <a:r>
              <a:rPr lang="nn-NO" sz="2000" dirty="0"/>
              <a:t>av Harald Nortun.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Vel eit kapittel.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Les kapittelet høgt inn som lydfil.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A76AAD6E-E02F-4C45-B204-0DED9D69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65" y="985837"/>
            <a:ext cx="2752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015027-AE16-4843-997D-16A8D8F3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nn-NO" dirty="0"/>
              <a:t>Eller du kan lese inn lydfil frå denne boka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BB3E0B-896E-43F8-9BC9-44BD4E21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000" dirty="0"/>
              <a:t>Dersom du trykkjer på biletet, får du lese dei tre første kapitla frå boka </a:t>
            </a:r>
            <a:r>
              <a:rPr lang="nn-NO" sz="2000" i="1" dirty="0"/>
              <a:t>Sinne</a:t>
            </a:r>
            <a:r>
              <a:rPr lang="nn-NO" sz="2000" dirty="0"/>
              <a:t> av Ann Helen Kolås Ingebrigtsen. 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Vel eit kapittel.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Les kapittelet høgt inn som lydfil.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2665F07-F0F5-41B6-AB30-C7A56D02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00" y="1009125"/>
            <a:ext cx="3087749" cy="48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9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3" ma:contentTypeDescription="Opprett et nytt dokument." ma:contentTypeScope="" ma:versionID="ee9d7a6d544d7efae7aa5e13aeb09341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e0b7fb5f536661f68b532404f73634d4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32A15-C2BD-45F7-AD5C-F1F043FC83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E8549C-626F-4D75-8EA7-D8C455C9C7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C952B0-A2F7-4C55-A198-D20F2BCFFFA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43e69bd-7608-4935-a81f-029f86b977d7"/>
    <ds:schemaRef ds:uri="http://purl.org/dc/terms/"/>
    <ds:schemaRef ds:uri="24b454b6-9e0d-47d6-a0fd-eade54d93da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401</Words>
  <Application>Microsoft Office PowerPoint</Application>
  <PresentationFormat>Breiskjerm</PresentationFormat>
  <Paragraphs>63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Vi lagar lydbok</vt:lpstr>
      <vt:lpstr>Læringsmål</vt:lpstr>
      <vt:lpstr>     Sjå dette og dette klippet     </vt:lpstr>
      <vt:lpstr>Les og høyr «Korona er ein ball med piggar» av Maria Parr</vt:lpstr>
      <vt:lpstr>Svar på desse oppgåvene</vt:lpstr>
      <vt:lpstr>Lese inn tekst som lydbok</vt:lpstr>
      <vt:lpstr>Lese tekst frå valfri bok (dei to neste lysbileta)</vt:lpstr>
      <vt:lpstr>Lese inn eit kapittel</vt:lpstr>
      <vt:lpstr>Eller du kan lese inn lydfil frå denne boka</vt:lpstr>
      <vt:lpstr>Lytt til teksten du har lese inn, før du leverer.  </vt:lpstr>
      <vt:lpstr>Dette skal du levere: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Lage lydbok</dc:title>
  <dc:creator>Liv Astrid Skåre Langnes</dc:creator>
  <cp:lastModifiedBy>Arild Torvund Olsen</cp:lastModifiedBy>
  <cp:revision>35</cp:revision>
  <dcterms:created xsi:type="dcterms:W3CDTF">2020-04-01T18:08:34Z</dcterms:created>
  <dcterms:modified xsi:type="dcterms:W3CDTF">2021-12-23T12:15:04Z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</Properties>
</file>