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4" r:id="rId5"/>
    <p:sldId id="260" r:id="rId6"/>
    <p:sldId id="261" r:id="rId7"/>
    <p:sldId id="264" r:id="rId8"/>
    <p:sldId id="258" r:id="rId9"/>
    <p:sldId id="259" r:id="rId10"/>
    <p:sldId id="262"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B2C61F-BE95-FE4C-353B-531054511E6E}" name="Isabella Rubie Pareliussen" initials="IRP" userId="S::Pareliusseni@hivolda.no::772e10ee-4abf-42f0-b513-41d7359641a8" providerId="AD"/>
  <p188:author id="{4E72196D-4512-D931-D37B-75078087E434}" name="Guro Kristin Gjøsdal" initials="GG" userId="S::gjoesdalg@hivolda.no::bf2210e2-a073-449e-a22c-0d548ad2cb58" providerId="AD"/>
  <p188:author id="{8A144CA0-AD0B-9EB6-A961-AE1B6F5ABF1B}" name="Isabella Rubie Pareliussen" initials="IP" userId="S::pareliusseni@hivolda.no::772e10ee-4abf-42f0-b513-41d7359641a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886B0-CFAB-4D02-83A0-427EBED3CFE3}" v="5" dt="2024-03-04T08:57:16.149"/>
    <p1510:client id="{7E1ECA6B-AA84-4B09-B935-7703FA2C8C69}" v="2" dt="2024-03-04T11:23:44.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ro Kristin Gjøsdal" userId="S::gjoesdalg@hivolda.no::bf2210e2-a073-449e-a22c-0d548ad2cb58" providerId="AD" clId="Web-{3836FDD3-FDC4-893A-2B56-E2342DF9D314}"/>
    <pc:docChg chg="modSld">
      <pc:chgData name="Guro Kristin Gjøsdal" userId="S::gjoesdalg@hivolda.no::bf2210e2-a073-449e-a22c-0d548ad2cb58" providerId="AD" clId="Web-{3836FDD3-FDC4-893A-2B56-E2342DF9D314}" dt="2024-02-19T07:19:09.636" v="104" actId="20577"/>
      <pc:docMkLst>
        <pc:docMk/>
      </pc:docMkLst>
      <pc:sldChg chg="modSp">
        <pc:chgData name="Guro Kristin Gjøsdal" userId="S::gjoesdalg@hivolda.no::bf2210e2-a073-449e-a22c-0d548ad2cb58" providerId="AD" clId="Web-{3836FDD3-FDC4-893A-2B56-E2342DF9D314}" dt="2024-02-19T07:15:45.242" v="10" actId="20577"/>
        <pc:sldMkLst>
          <pc:docMk/>
          <pc:sldMk cId="4008090901" sldId="260"/>
        </pc:sldMkLst>
        <pc:spChg chg="mod">
          <ac:chgData name="Guro Kristin Gjøsdal" userId="S::gjoesdalg@hivolda.no::bf2210e2-a073-449e-a22c-0d548ad2cb58" providerId="AD" clId="Web-{3836FDD3-FDC4-893A-2B56-E2342DF9D314}" dt="2024-02-19T07:15:45.242" v="10" actId="20577"/>
          <ac:spMkLst>
            <pc:docMk/>
            <pc:sldMk cId="4008090901" sldId="260"/>
            <ac:spMk id="3" creationId="{A9C801EE-01D6-29D9-1154-0848B437842B}"/>
          </ac:spMkLst>
        </pc:spChg>
      </pc:sldChg>
      <pc:sldChg chg="modSp">
        <pc:chgData name="Guro Kristin Gjøsdal" userId="S::gjoesdalg@hivolda.no::bf2210e2-a073-449e-a22c-0d548ad2cb58" providerId="AD" clId="Web-{3836FDD3-FDC4-893A-2B56-E2342DF9D314}" dt="2024-02-19T07:19:09.636" v="104" actId="20577"/>
        <pc:sldMkLst>
          <pc:docMk/>
          <pc:sldMk cId="993007459" sldId="262"/>
        </pc:sldMkLst>
        <pc:spChg chg="mod">
          <ac:chgData name="Guro Kristin Gjøsdal" userId="S::gjoesdalg@hivolda.no::bf2210e2-a073-449e-a22c-0d548ad2cb58" providerId="AD" clId="Web-{3836FDD3-FDC4-893A-2B56-E2342DF9D314}" dt="2024-02-19T07:19:09.636" v="104" actId="20577"/>
          <ac:spMkLst>
            <pc:docMk/>
            <pc:sldMk cId="993007459" sldId="262"/>
            <ac:spMk id="3" creationId="{1BADD6AA-982F-1265-CFEE-509A3403534B}"/>
          </ac:spMkLst>
        </pc:spChg>
      </pc:sldChg>
    </pc:docChg>
  </pc:docChgLst>
  <pc:docChgLst>
    <pc:chgData clId="Web-{B8615094-4DC7-4BB7-B863-DF18085A515B}"/>
    <pc:docChg chg="mod">
      <pc:chgData name="" userId="" providerId="" clId="Web-{B8615094-4DC7-4BB7-B863-DF18085A515B}" dt="2024-02-21T11:11:42.420" v="1"/>
      <pc:docMkLst>
        <pc:docMk/>
      </pc:docMkLst>
      <pc:sldChg chg="modCm">
        <pc:chgData name="" userId="" providerId="" clId="Web-{B8615094-4DC7-4BB7-B863-DF18085A515B}" dt="2024-02-21T11:11:42.420" v="1"/>
        <pc:sldMkLst>
          <pc:docMk/>
          <pc:sldMk cId="4253124984" sldId="256"/>
        </pc:sldMkLst>
        <pc:extLst>
          <p:ext xmlns:p="http://schemas.openxmlformats.org/presentationml/2006/main" uri="{D6D511B9-2390-475A-947B-AFAB55BFBCF1}">
            <pc226:cmChg xmlns:pc226="http://schemas.microsoft.com/office/powerpoint/2022/06/main/command" chg="">
              <pc226:chgData name="" userId="" providerId="" clId="Web-{B8615094-4DC7-4BB7-B863-DF18085A515B}" dt="2024-02-21T11:11:42.420" v="1"/>
              <pc2:cmMkLst xmlns:pc2="http://schemas.microsoft.com/office/powerpoint/2019/9/main/command">
                <pc:docMk/>
                <pc:sldMk cId="4253124984" sldId="256"/>
                <pc2:cmMk id="{D6104DA2-F003-4836-948D-A7379A821FB9}"/>
              </pc2:cmMkLst>
              <pc226:cmRplyChg chg="add">
                <pc226:chgData name="" userId="" providerId="" clId="Web-{B8615094-4DC7-4BB7-B863-DF18085A515B}" dt="2024-02-21T11:11:42.420" v="1"/>
                <pc2:cmRplyMkLst xmlns:pc2="http://schemas.microsoft.com/office/powerpoint/2019/9/main/command">
                  <pc:docMk/>
                  <pc:sldMk cId="4253124984" sldId="256"/>
                  <pc2:cmMk id="{D6104DA2-F003-4836-948D-A7379A821FB9}"/>
                  <pc2:cmRplyMk id="{8C50B40C-E981-436F-A504-D95B2B878E6E}"/>
                </pc2:cmRplyMkLst>
              </pc226:cmRplyChg>
            </pc226:cmChg>
          </p:ext>
        </pc:extLst>
      </pc:sldChg>
    </pc:docChg>
  </pc:docChgLst>
  <pc:docChgLst>
    <pc:chgData name="Arild Torvund Olsen" userId="S::ato@hivolda.no::3423d729-1e8d-4c10-9ef2-90385d563038" providerId="AD" clId="Web-{7E1ECA6B-AA84-4B09-B935-7703FA2C8C69}"/>
    <pc:docChg chg="modSld">
      <pc:chgData name="Arild Torvund Olsen" userId="S::ato@hivolda.no::3423d729-1e8d-4c10-9ef2-90385d563038" providerId="AD" clId="Web-{7E1ECA6B-AA84-4B09-B935-7703FA2C8C69}" dt="2024-03-04T11:23:44.654" v="2" actId="20577"/>
      <pc:docMkLst>
        <pc:docMk/>
      </pc:docMkLst>
      <pc:sldChg chg="modSp">
        <pc:chgData name="Arild Torvund Olsen" userId="S::ato@hivolda.no::3423d729-1e8d-4c10-9ef2-90385d563038" providerId="AD" clId="Web-{7E1ECA6B-AA84-4B09-B935-7703FA2C8C69}" dt="2024-03-04T11:23:44.654" v="2" actId="20577"/>
        <pc:sldMkLst>
          <pc:docMk/>
          <pc:sldMk cId="824329707" sldId="261"/>
        </pc:sldMkLst>
        <pc:spChg chg="mod">
          <ac:chgData name="Arild Torvund Olsen" userId="S::ato@hivolda.no::3423d729-1e8d-4c10-9ef2-90385d563038" providerId="AD" clId="Web-{7E1ECA6B-AA84-4B09-B935-7703FA2C8C69}" dt="2024-03-04T11:23:44.654" v="2" actId="20577"/>
          <ac:spMkLst>
            <pc:docMk/>
            <pc:sldMk cId="824329707" sldId="261"/>
            <ac:spMk id="3" creationId="{81D4ABB4-FB7F-1684-E021-EFE824269130}"/>
          </ac:spMkLst>
        </pc:spChg>
      </pc:sldChg>
    </pc:docChg>
  </pc:docChgLst>
  <pc:docChgLst>
    <pc:chgData name="Guro Kristin Gjøsdal" userId="S::gjoesdalg@hivolda.no::bf2210e2-a073-449e-a22c-0d548ad2cb58" providerId="AD" clId="Web-{A7669AC8-FCBD-AAC0-4D18-84567E593227}"/>
    <pc:docChg chg="addSld delSld modSld">
      <pc:chgData name="Guro Kristin Gjøsdal" userId="S::gjoesdalg@hivolda.no::bf2210e2-a073-449e-a22c-0d548ad2cb58" providerId="AD" clId="Web-{A7669AC8-FCBD-AAC0-4D18-84567E593227}" dt="2024-02-23T06:11:20.337" v="50"/>
      <pc:docMkLst>
        <pc:docMk/>
      </pc:docMkLst>
      <pc:sldChg chg="delSp modSp del">
        <pc:chgData name="Guro Kristin Gjøsdal" userId="S::gjoesdalg@hivolda.no::bf2210e2-a073-449e-a22c-0d548ad2cb58" providerId="AD" clId="Web-{A7669AC8-FCBD-AAC0-4D18-84567E593227}" dt="2024-02-23T06:07:10.913" v="28"/>
        <pc:sldMkLst>
          <pc:docMk/>
          <pc:sldMk cId="4253124984" sldId="256"/>
        </pc:sldMkLst>
        <pc:spChg chg="mod">
          <ac:chgData name="Guro Kristin Gjøsdal" userId="S::gjoesdalg@hivolda.no::bf2210e2-a073-449e-a22c-0d548ad2cb58" providerId="AD" clId="Web-{A7669AC8-FCBD-AAC0-4D18-84567E593227}" dt="2024-02-23T06:06:17.960" v="13" actId="20577"/>
          <ac:spMkLst>
            <pc:docMk/>
            <pc:sldMk cId="4253124984" sldId="256"/>
            <ac:spMk id="3" creationId="{00000000-0000-0000-0000-000000000000}"/>
          </ac:spMkLst>
        </pc:spChg>
        <pc:picChg chg="del">
          <ac:chgData name="Guro Kristin Gjøsdal" userId="S::gjoesdalg@hivolda.no::bf2210e2-a073-449e-a22c-0d548ad2cb58" providerId="AD" clId="Web-{A7669AC8-FCBD-AAC0-4D18-84567E593227}" dt="2024-02-23T06:04:07.193" v="0"/>
          <ac:picMkLst>
            <pc:docMk/>
            <pc:sldMk cId="4253124984" sldId="256"/>
            <ac:picMk id="5" creationId="{8825DB42-8D60-E578-FBF3-CBEFEE29A442}"/>
          </ac:picMkLst>
        </pc:picChg>
      </pc:sldChg>
      <pc:sldChg chg="del">
        <pc:chgData name="Guro Kristin Gjøsdal" userId="S::gjoesdalg@hivolda.no::bf2210e2-a073-449e-a22c-0d548ad2cb58" providerId="AD" clId="Web-{A7669AC8-FCBD-AAC0-4D18-84567E593227}" dt="2024-02-23T06:04:16.615" v="1"/>
        <pc:sldMkLst>
          <pc:docMk/>
          <pc:sldMk cId="1309676468" sldId="267"/>
        </pc:sldMkLst>
      </pc:sldChg>
      <pc:sldChg chg="del">
        <pc:chgData name="Guro Kristin Gjøsdal" userId="S::gjoesdalg@hivolda.no::bf2210e2-a073-449e-a22c-0d548ad2cb58" providerId="AD" clId="Web-{A7669AC8-FCBD-AAC0-4D18-84567E593227}" dt="2024-02-23T06:04:20.678" v="2"/>
        <pc:sldMkLst>
          <pc:docMk/>
          <pc:sldMk cId="480187044" sldId="268"/>
        </pc:sldMkLst>
      </pc:sldChg>
      <pc:sldChg chg="modSp new del">
        <pc:chgData name="Guro Kristin Gjøsdal" userId="S::gjoesdalg@hivolda.no::bf2210e2-a073-449e-a22c-0d548ad2cb58" providerId="AD" clId="Web-{A7669AC8-FCBD-AAC0-4D18-84567E593227}" dt="2024-02-23T06:07:13.288" v="29"/>
        <pc:sldMkLst>
          <pc:docMk/>
          <pc:sldMk cId="191236992" sldId="273"/>
        </pc:sldMkLst>
        <pc:spChg chg="mod">
          <ac:chgData name="Guro Kristin Gjøsdal" userId="S::gjoesdalg@hivolda.no::bf2210e2-a073-449e-a22c-0d548ad2cb58" providerId="AD" clId="Web-{A7669AC8-FCBD-AAC0-4D18-84567E593227}" dt="2024-02-23T06:05:45.725" v="12" actId="20577"/>
          <ac:spMkLst>
            <pc:docMk/>
            <pc:sldMk cId="191236992" sldId="273"/>
            <ac:spMk id="2" creationId="{00859DF1-5B7C-83BD-C8E6-2BDDC99EBACB}"/>
          </ac:spMkLst>
        </pc:spChg>
        <pc:spChg chg="mod">
          <ac:chgData name="Guro Kristin Gjøsdal" userId="S::gjoesdalg@hivolda.no::bf2210e2-a073-449e-a22c-0d548ad2cb58" providerId="AD" clId="Web-{A7669AC8-FCBD-AAC0-4D18-84567E593227}" dt="2024-02-23T06:06:18.288" v="16" actId="20577"/>
          <ac:spMkLst>
            <pc:docMk/>
            <pc:sldMk cId="191236992" sldId="273"/>
            <ac:spMk id="3" creationId="{37FFE1C5-F40B-FA0A-E6BC-4D6EA87FDD81}"/>
          </ac:spMkLst>
        </pc:spChg>
      </pc:sldChg>
      <pc:sldChg chg="modSp new addCm">
        <pc:chgData name="Guro Kristin Gjøsdal" userId="S::gjoesdalg@hivolda.no::bf2210e2-a073-449e-a22c-0d548ad2cb58" providerId="AD" clId="Web-{A7669AC8-FCBD-AAC0-4D18-84567E593227}" dt="2024-02-23T06:11:20.337" v="50"/>
        <pc:sldMkLst>
          <pc:docMk/>
          <pc:sldMk cId="291421347" sldId="274"/>
        </pc:sldMkLst>
        <pc:spChg chg="mod">
          <ac:chgData name="Guro Kristin Gjøsdal" userId="S::gjoesdalg@hivolda.no::bf2210e2-a073-449e-a22c-0d548ad2cb58" providerId="AD" clId="Web-{A7669AC8-FCBD-AAC0-4D18-84567E593227}" dt="2024-02-23T06:06:54.366" v="27" actId="20577"/>
          <ac:spMkLst>
            <pc:docMk/>
            <pc:sldMk cId="291421347" sldId="274"/>
            <ac:spMk id="2" creationId="{D78F1D72-2F24-710C-0388-7DDF4C321F11}"/>
          </ac:spMkLst>
        </pc:spChg>
        <pc:spChg chg="mod">
          <ac:chgData name="Guro Kristin Gjøsdal" userId="S::gjoesdalg@hivolda.no::bf2210e2-a073-449e-a22c-0d548ad2cb58" providerId="AD" clId="Web-{A7669AC8-FCBD-AAC0-4D18-84567E593227}" dt="2024-02-23T06:10:28.868" v="49" actId="20577"/>
          <ac:spMkLst>
            <pc:docMk/>
            <pc:sldMk cId="291421347" sldId="274"/>
            <ac:spMk id="3" creationId="{42DAAB64-A0F1-7672-052C-FF69ECF23FDB}"/>
          </ac:spMkLst>
        </pc:spChg>
        <pc:extLst>
          <p:ext xmlns:p="http://schemas.openxmlformats.org/presentationml/2006/main" uri="{D6D511B9-2390-475A-947B-AFAB55BFBCF1}">
            <pc226:cmChg xmlns:pc226="http://schemas.microsoft.com/office/powerpoint/2022/06/main/command" chg="add">
              <pc226:chgData name="Guro Kristin Gjøsdal" userId="S::gjoesdalg@hivolda.no::bf2210e2-a073-449e-a22c-0d548ad2cb58" providerId="AD" clId="Web-{A7669AC8-FCBD-AAC0-4D18-84567E593227}" dt="2024-02-23T06:11:20.337" v="50"/>
              <pc2:cmMkLst xmlns:pc2="http://schemas.microsoft.com/office/powerpoint/2019/9/main/command">
                <pc:docMk/>
                <pc:sldMk cId="291421347" sldId="274"/>
                <pc2:cmMk id="{7D27CC4B-DA50-4F98-A4F5-48EAA3CBE310}"/>
              </pc2:cmMkLst>
            </pc226:cmChg>
          </p:ext>
        </pc:extLst>
      </pc:sldChg>
    </pc:docChg>
  </pc:docChgLst>
  <pc:docChgLst>
    <pc:chgData name="Isabella Rubie Pareliussen" userId="772e10ee-4abf-42f0-b513-41d7359641a8" providerId="ADAL" clId="{0FA38315-E5E7-4104-A698-07F5C00BF951}"/>
    <pc:docChg chg="undo custSel addSld modSld">
      <pc:chgData name="Isabella Rubie Pareliussen" userId="772e10ee-4abf-42f0-b513-41d7359641a8" providerId="ADAL" clId="{0FA38315-E5E7-4104-A698-07F5C00BF951}" dt="2024-02-21T10:01:17.365" v="63" actId="680"/>
      <pc:docMkLst>
        <pc:docMk/>
      </pc:docMkLst>
      <pc:sldChg chg="addSp delSp modSp mod setBg addAnim delAnim addCm modCm">
        <pc:chgData name="Isabella Rubie Pareliussen" userId="772e10ee-4abf-42f0-b513-41d7359641a8" providerId="ADAL" clId="{0FA38315-E5E7-4104-A698-07F5C00BF951}" dt="2024-02-21T09:57:32.854" v="51"/>
        <pc:sldMkLst>
          <pc:docMk/>
          <pc:sldMk cId="4253124984" sldId="256"/>
        </pc:sldMkLst>
        <pc:spChg chg="mod">
          <ac:chgData name="Isabella Rubie Pareliussen" userId="772e10ee-4abf-42f0-b513-41d7359641a8" providerId="ADAL" clId="{0FA38315-E5E7-4104-A698-07F5C00BF951}" dt="2024-02-19T10:31:54.799" v="7" actId="26606"/>
          <ac:spMkLst>
            <pc:docMk/>
            <pc:sldMk cId="4253124984" sldId="256"/>
            <ac:spMk id="2" creationId="{00000000-0000-0000-0000-000000000000}"/>
          </ac:spMkLst>
        </pc:spChg>
        <pc:spChg chg="mod">
          <ac:chgData name="Isabella Rubie Pareliussen" userId="772e10ee-4abf-42f0-b513-41d7359641a8" providerId="ADAL" clId="{0FA38315-E5E7-4104-A698-07F5C00BF951}" dt="2024-02-19T10:32:19.062" v="45" actId="5793"/>
          <ac:spMkLst>
            <pc:docMk/>
            <pc:sldMk cId="4253124984" sldId="256"/>
            <ac:spMk id="3" creationId="{00000000-0000-0000-0000-000000000000}"/>
          </ac:spMkLst>
        </pc:spChg>
        <pc:spChg chg="add del">
          <ac:chgData name="Isabella Rubie Pareliussen" userId="772e10ee-4abf-42f0-b513-41d7359641a8" providerId="ADAL" clId="{0FA38315-E5E7-4104-A698-07F5C00BF951}" dt="2024-02-19T10:31:35.614" v="4" actId="26606"/>
          <ac:spMkLst>
            <pc:docMk/>
            <pc:sldMk cId="4253124984" sldId="256"/>
            <ac:spMk id="10" creationId="{0671A8AE-40A1-4631-A6B8-581AFF065482}"/>
          </ac:spMkLst>
        </pc:spChg>
        <pc:spChg chg="add del">
          <ac:chgData name="Isabella Rubie Pareliussen" userId="772e10ee-4abf-42f0-b513-41d7359641a8" providerId="ADAL" clId="{0FA38315-E5E7-4104-A698-07F5C00BF951}" dt="2024-02-19T10:31:35.614" v="4" actId="26606"/>
          <ac:spMkLst>
            <pc:docMk/>
            <pc:sldMk cId="4253124984" sldId="256"/>
            <ac:spMk id="12" creationId="{AB58EF07-17C2-48CF-ABB0-EEF1F17CB8F0}"/>
          </ac:spMkLst>
        </pc:spChg>
        <pc:spChg chg="add del">
          <ac:chgData name="Isabella Rubie Pareliussen" userId="772e10ee-4abf-42f0-b513-41d7359641a8" providerId="ADAL" clId="{0FA38315-E5E7-4104-A698-07F5C00BF951}" dt="2024-02-19T10:31:35.614" v="4" actId="26606"/>
          <ac:spMkLst>
            <pc:docMk/>
            <pc:sldMk cId="4253124984" sldId="256"/>
            <ac:spMk id="14" creationId="{AF2F604E-43BE-4DC3-B983-E071523364F8}"/>
          </ac:spMkLst>
        </pc:spChg>
        <pc:spChg chg="add del">
          <ac:chgData name="Isabella Rubie Pareliussen" userId="772e10ee-4abf-42f0-b513-41d7359641a8" providerId="ADAL" clId="{0FA38315-E5E7-4104-A698-07F5C00BF951}" dt="2024-02-19T10:31:35.614" v="4" actId="26606"/>
          <ac:spMkLst>
            <pc:docMk/>
            <pc:sldMk cId="4253124984" sldId="256"/>
            <ac:spMk id="16" creationId="{08C9B587-E65E-4B52-B37C-ABEBB6E87928}"/>
          </ac:spMkLst>
        </pc:spChg>
        <pc:spChg chg="add del">
          <ac:chgData name="Isabella Rubie Pareliussen" userId="772e10ee-4abf-42f0-b513-41d7359641a8" providerId="ADAL" clId="{0FA38315-E5E7-4104-A698-07F5C00BF951}" dt="2024-02-19T10:31:54.793" v="6" actId="26606"/>
          <ac:spMkLst>
            <pc:docMk/>
            <pc:sldMk cId="4253124984" sldId="256"/>
            <ac:spMk id="18" creationId="{7821A508-2985-4905-874A-527429BAABFA}"/>
          </ac:spMkLst>
        </pc:spChg>
        <pc:spChg chg="add del">
          <ac:chgData name="Isabella Rubie Pareliussen" userId="772e10ee-4abf-42f0-b513-41d7359641a8" providerId="ADAL" clId="{0FA38315-E5E7-4104-A698-07F5C00BF951}" dt="2024-02-19T10:31:54.793" v="6" actId="26606"/>
          <ac:spMkLst>
            <pc:docMk/>
            <pc:sldMk cId="4253124984" sldId="256"/>
            <ac:spMk id="19" creationId="{362D44EE-C852-4460-B8B5-C4F2BC20510C}"/>
          </ac:spMkLst>
        </pc:spChg>
        <pc:spChg chg="add del">
          <ac:chgData name="Isabella Rubie Pareliussen" userId="772e10ee-4abf-42f0-b513-41d7359641a8" providerId="ADAL" clId="{0FA38315-E5E7-4104-A698-07F5C00BF951}" dt="2024-02-19T10:31:54.793" v="6" actId="26606"/>
          <ac:spMkLst>
            <pc:docMk/>
            <pc:sldMk cId="4253124984" sldId="256"/>
            <ac:spMk id="20" creationId="{D2929CB1-0E3C-4B2D-ADC5-0154FB33BA44}"/>
          </ac:spMkLst>
        </pc:spChg>
        <pc:spChg chg="add del">
          <ac:chgData name="Isabella Rubie Pareliussen" userId="772e10ee-4abf-42f0-b513-41d7359641a8" providerId="ADAL" clId="{0FA38315-E5E7-4104-A698-07F5C00BF951}" dt="2024-02-19T10:31:54.793" v="6" actId="26606"/>
          <ac:spMkLst>
            <pc:docMk/>
            <pc:sldMk cId="4253124984" sldId="256"/>
            <ac:spMk id="21" creationId="{658970D8-8D1D-4B5C-894B-E871CC86543D}"/>
          </ac:spMkLst>
        </pc:spChg>
        <pc:spChg chg="add del">
          <ac:chgData name="Isabella Rubie Pareliussen" userId="772e10ee-4abf-42f0-b513-41d7359641a8" providerId="ADAL" clId="{0FA38315-E5E7-4104-A698-07F5C00BF951}" dt="2024-02-19T10:31:54.793" v="6" actId="26606"/>
          <ac:spMkLst>
            <pc:docMk/>
            <pc:sldMk cId="4253124984" sldId="256"/>
            <ac:spMk id="22" creationId="{5F2F0C84-BE8C-4DC2-A6D3-30349A801D5C}"/>
          </ac:spMkLst>
        </pc:spChg>
        <pc:spChg chg="add del">
          <ac:chgData name="Isabella Rubie Pareliussen" userId="772e10ee-4abf-42f0-b513-41d7359641a8" providerId="ADAL" clId="{0FA38315-E5E7-4104-A698-07F5C00BF951}" dt="2024-02-19T10:31:54.793" v="6" actId="26606"/>
          <ac:spMkLst>
            <pc:docMk/>
            <pc:sldMk cId="4253124984" sldId="256"/>
            <ac:spMk id="23" creationId="{F227E5B6-9132-43CA-B503-37A18562ADF2}"/>
          </ac:spMkLst>
        </pc:spChg>
        <pc:spChg chg="add del">
          <ac:chgData name="Isabella Rubie Pareliussen" userId="772e10ee-4abf-42f0-b513-41d7359641a8" providerId="ADAL" clId="{0FA38315-E5E7-4104-A698-07F5C00BF951}" dt="2024-02-19T10:31:54.793" v="6" actId="26606"/>
          <ac:spMkLst>
            <pc:docMk/>
            <pc:sldMk cId="4253124984" sldId="256"/>
            <ac:spMk id="24" creationId="{03C2051E-A88D-48E5-BACF-AAED17892722}"/>
          </ac:spMkLst>
        </pc:spChg>
        <pc:spChg chg="add">
          <ac:chgData name="Isabella Rubie Pareliussen" userId="772e10ee-4abf-42f0-b513-41d7359641a8" providerId="ADAL" clId="{0FA38315-E5E7-4104-A698-07F5C00BF951}" dt="2024-02-19T10:31:54.799" v="7" actId="26606"/>
          <ac:spMkLst>
            <pc:docMk/>
            <pc:sldMk cId="4253124984" sldId="256"/>
            <ac:spMk id="26" creationId="{E91DC736-0EF8-4F87-9146-EBF1D2EE4D3D}"/>
          </ac:spMkLst>
        </pc:spChg>
        <pc:spChg chg="add">
          <ac:chgData name="Isabella Rubie Pareliussen" userId="772e10ee-4abf-42f0-b513-41d7359641a8" providerId="ADAL" clId="{0FA38315-E5E7-4104-A698-07F5C00BF951}" dt="2024-02-19T10:31:54.799" v="7" actId="26606"/>
          <ac:spMkLst>
            <pc:docMk/>
            <pc:sldMk cId="4253124984" sldId="256"/>
            <ac:spMk id="27" creationId="{097CD68E-23E3-4007-8847-CD0944C4F7BE}"/>
          </ac:spMkLst>
        </pc:spChg>
        <pc:spChg chg="add">
          <ac:chgData name="Isabella Rubie Pareliussen" userId="772e10ee-4abf-42f0-b513-41d7359641a8" providerId="ADAL" clId="{0FA38315-E5E7-4104-A698-07F5C00BF951}" dt="2024-02-19T10:31:54.799" v="7" actId="26606"/>
          <ac:spMkLst>
            <pc:docMk/>
            <pc:sldMk cId="4253124984" sldId="256"/>
            <ac:spMk id="28" creationId="{AF2F604E-43BE-4DC3-B983-E071523364F8}"/>
          </ac:spMkLst>
        </pc:spChg>
        <pc:spChg chg="add">
          <ac:chgData name="Isabella Rubie Pareliussen" userId="772e10ee-4abf-42f0-b513-41d7359641a8" providerId="ADAL" clId="{0FA38315-E5E7-4104-A698-07F5C00BF951}" dt="2024-02-19T10:31:54.799" v="7" actId="26606"/>
          <ac:spMkLst>
            <pc:docMk/>
            <pc:sldMk cId="4253124984" sldId="256"/>
            <ac:spMk id="29" creationId="{08C9B587-E65E-4B52-B37C-ABEBB6E87928}"/>
          </ac:spMkLst>
        </pc:spChg>
        <pc:picChg chg="add mod ord">
          <ac:chgData name="Isabella Rubie Pareliussen" userId="772e10ee-4abf-42f0-b513-41d7359641a8" providerId="ADAL" clId="{0FA38315-E5E7-4104-A698-07F5C00BF951}" dt="2024-02-19T10:31:54.799" v="7" actId="26606"/>
          <ac:picMkLst>
            <pc:docMk/>
            <pc:sldMk cId="4253124984" sldId="256"/>
            <ac:picMk id="5" creationId="{8825DB42-8D60-E578-FBF3-CBEFEE29A442}"/>
          </ac:picMkLst>
        </pc:picChg>
        <pc:extLst>
          <p:ext xmlns:p="http://schemas.openxmlformats.org/presentationml/2006/main" uri="{D6D511B9-2390-475A-947B-AFAB55BFBCF1}">
            <pc226:cmChg xmlns:pc226="http://schemas.microsoft.com/office/powerpoint/2022/06/main/command" chg="add">
              <pc226:chgData name="Isabella Rubie Pareliussen" userId="772e10ee-4abf-42f0-b513-41d7359641a8" providerId="ADAL" clId="{0FA38315-E5E7-4104-A698-07F5C00BF951}" dt="2024-02-21T09:57:32.854" v="51"/>
              <pc2:cmMkLst xmlns:pc2="http://schemas.microsoft.com/office/powerpoint/2019/9/main/command">
                <pc:docMk/>
                <pc:sldMk cId="4253124984" sldId="256"/>
                <pc2:cmMk id="{D6104DA2-F003-4836-948D-A7379A821FB9}"/>
              </pc2:cmMkLst>
              <pc226:cmRplyChg chg="add">
                <pc226:chgData name="Isabella Rubie Pareliussen" userId="772e10ee-4abf-42f0-b513-41d7359641a8" providerId="ADAL" clId="{0FA38315-E5E7-4104-A698-07F5C00BF951}" dt="2024-02-21T09:57:32.854" v="51"/>
                <pc2:cmRplyMkLst xmlns:pc2="http://schemas.microsoft.com/office/powerpoint/2019/9/main/command">
                  <pc:docMk/>
                  <pc:sldMk cId="4253124984" sldId="256"/>
                  <pc2:cmMk id="{D6104DA2-F003-4836-948D-A7379A821FB9}"/>
                  <pc2:cmRplyMk id="{CA2EC227-09A3-4D2E-A2D6-0642344196AC}"/>
                </pc2:cmRplyMkLst>
              </pc226:cmRplyChg>
            </pc226:cmChg>
          </p:ext>
        </pc:extLst>
      </pc:sldChg>
      <pc:sldChg chg="addSp delSp modSp mod setBg addAnim delAnim">
        <pc:chgData name="Isabella Rubie Pareliussen" userId="772e10ee-4abf-42f0-b513-41d7359641a8" providerId="ADAL" clId="{0FA38315-E5E7-4104-A698-07F5C00BF951}" dt="2024-02-19T10:36:17.573" v="49" actId="26606"/>
        <pc:sldMkLst>
          <pc:docMk/>
          <pc:sldMk cId="2889916106" sldId="257"/>
        </pc:sldMkLst>
        <pc:spChg chg="mod">
          <ac:chgData name="Isabella Rubie Pareliussen" userId="772e10ee-4abf-42f0-b513-41d7359641a8" providerId="ADAL" clId="{0FA38315-E5E7-4104-A698-07F5C00BF951}" dt="2024-02-19T10:36:17.573" v="49" actId="26606"/>
          <ac:spMkLst>
            <pc:docMk/>
            <pc:sldMk cId="2889916106" sldId="257"/>
            <ac:spMk id="2" creationId="{5CB1CC6A-0931-68A0-1771-8F31B71AA77A}"/>
          </ac:spMkLst>
        </pc:spChg>
        <pc:spChg chg="mod">
          <ac:chgData name="Isabella Rubie Pareliussen" userId="772e10ee-4abf-42f0-b513-41d7359641a8" providerId="ADAL" clId="{0FA38315-E5E7-4104-A698-07F5C00BF951}" dt="2024-02-19T10:36:17.573" v="49" actId="26606"/>
          <ac:spMkLst>
            <pc:docMk/>
            <pc:sldMk cId="2889916106" sldId="257"/>
            <ac:spMk id="3" creationId="{5EF85F5E-F1A3-9D3A-6C94-9808E6B39B1A}"/>
          </ac:spMkLst>
        </pc:spChg>
        <pc:spChg chg="add del">
          <ac:chgData name="Isabella Rubie Pareliussen" userId="772e10ee-4abf-42f0-b513-41d7359641a8" providerId="ADAL" clId="{0FA38315-E5E7-4104-A698-07F5C00BF951}" dt="2024-02-19T10:36:17.573" v="49" actId="26606"/>
          <ac:spMkLst>
            <pc:docMk/>
            <pc:sldMk cId="2889916106" sldId="257"/>
            <ac:spMk id="9" creationId="{E91DC736-0EF8-4F87-9146-EBF1D2EE4D3D}"/>
          </ac:spMkLst>
        </pc:spChg>
        <pc:spChg chg="add del">
          <ac:chgData name="Isabella Rubie Pareliussen" userId="772e10ee-4abf-42f0-b513-41d7359641a8" providerId="ADAL" clId="{0FA38315-E5E7-4104-A698-07F5C00BF951}" dt="2024-02-19T10:36:17.573" v="49" actId="26606"/>
          <ac:spMkLst>
            <pc:docMk/>
            <pc:sldMk cId="2889916106" sldId="257"/>
            <ac:spMk id="11" creationId="{097CD68E-23E3-4007-8847-CD0944C4F7BE}"/>
          </ac:spMkLst>
        </pc:spChg>
        <pc:spChg chg="add del">
          <ac:chgData name="Isabella Rubie Pareliussen" userId="772e10ee-4abf-42f0-b513-41d7359641a8" providerId="ADAL" clId="{0FA38315-E5E7-4104-A698-07F5C00BF951}" dt="2024-02-19T10:36:17.573" v="49" actId="26606"/>
          <ac:spMkLst>
            <pc:docMk/>
            <pc:sldMk cId="2889916106" sldId="257"/>
            <ac:spMk id="13" creationId="{AF2F604E-43BE-4DC3-B983-E071523364F8}"/>
          </ac:spMkLst>
        </pc:spChg>
        <pc:spChg chg="add del">
          <ac:chgData name="Isabella Rubie Pareliussen" userId="772e10ee-4abf-42f0-b513-41d7359641a8" providerId="ADAL" clId="{0FA38315-E5E7-4104-A698-07F5C00BF951}" dt="2024-02-19T10:36:17.573" v="49" actId="26606"/>
          <ac:spMkLst>
            <pc:docMk/>
            <pc:sldMk cId="2889916106" sldId="257"/>
            <ac:spMk id="15" creationId="{08C9B587-E65E-4B52-B37C-ABEBB6E87928}"/>
          </ac:spMkLst>
        </pc:spChg>
        <pc:picChg chg="add del">
          <ac:chgData name="Isabella Rubie Pareliussen" userId="772e10ee-4abf-42f0-b513-41d7359641a8" providerId="ADAL" clId="{0FA38315-E5E7-4104-A698-07F5C00BF951}" dt="2024-02-19T10:36:17.573" v="49" actId="26606"/>
          <ac:picMkLst>
            <pc:docMk/>
            <pc:sldMk cId="2889916106" sldId="257"/>
            <ac:picMk id="5" creationId="{FF26E208-2890-5DAA-E11F-A16DBD936163}"/>
          </ac:picMkLst>
        </pc:picChg>
      </pc:sldChg>
      <pc:sldChg chg="addSp delSp modSp new mod setBg addCm">
        <pc:chgData name="Isabella Rubie Pareliussen" userId="772e10ee-4abf-42f0-b513-41d7359641a8" providerId="ADAL" clId="{0FA38315-E5E7-4104-A698-07F5C00BF951}" dt="2024-02-21T09:59:35.040" v="58"/>
        <pc:sldMkLst>
          <pc:docMk/>
          <pc:sldMk cId="1309676468" sldId="267"/>
        </pc:sldMkLst>
        <pc:spChg chg="add del">
          <ac:chgData name="Isabella Rubie Pareliussen" userId="772e10ee-4abf-42f0-b513-41d7359641a8" providerId="ADAL" clId="{0FA38315-E5E7-4104-A698-07F5C00BF951}" dt="2024-02-21T09:58:51.349" v="55" actId="26606"/>
          <ac:spMkLst>
            <pc:docMk/>
            <pc:sldMk cId="1309676468" sldId="267"/>
            <ac:spMk id="1031" creationId="{42A4FC2C-047E-45A5-965D-8E1E3BF09BC6}"/>
          </ac:spMkLst>
        </pc:spChg>
        <pc:spChg chg="add">
          <ac:chgData name="Isabella Rubie Pareliussen" userId="772e10ee-4abf-42f0-b513-41d7359641a8" providerId="ADAL" clId="{0FA38315-E5E7-4104-A698-07F5C00BF951}" dt="2024-02-21T09:59:07.807" v="57" actId="26606"/>
          <ac:spMkLst>
            <pc:docMk/>
            <pc:sldMk cId="1309676468" sldId="267"/>
            <ac:spMk id="1033" creationId="{42A4FC2C-047E-45A5-965D-8E1E3BF09BC6}"/>
          </ac:spMkLst>
        </pc:spChg>
        <pc:picChg chg="add mod">
          <ac:chgData name="Isabella Rubie Pareliussen" userId="772e10ee-4abf-42f0-b513-41d7359641a8" providerId="ADAL" clId="{0FA38315-E5E7-4104-A698-07F5C00BF951}" dt="2024-02-21T09:58:51.349" v="55" actId="26606"/>
          <ac:picMkLst>
            <pc:docMk/>
            <pc:sldMk cId="1309676468" sldId="267"/>
            <ac:picMk id="1026" creationId="{47D8F8EC-5B5C-1345-F639-89760582F9A4}"/>
          </ac:picMkLst>
        </pc:picChg>
        <pc:picChg chg="add mod">
          <ac:chgData name="Isabella Rubie Pareliussen" userId="772e10ee-4abf-42f0-b513-41d7359641a8" providerId="ADAL" clId="{0FA38315-E5E7-4104-A698-07F5C00BF951}" dt="2024-02-21T09:59:07.807" v="57" actId="26606"/>
          <ac:picMkLst>
            <pc:docMk/>
            <pc:sldMk cId="1309676468" sldId="267"/>
            <ac:picMk id="1028" creationId="{7042B140-170F-C2D2-A085-B121051DF0DD}"/>
          </ac:picMkLst>
        </pc:picChg>
        <pc:extLst>
          <p:ext xmlns:p="http://schemas.openxmlformats.org/presentationml/2006/main" uri="{D6D511B9-2390-475A-947B-AFAB55BFBCF1}">
            <pc226:cmChg xmlns:pc226="http://schemas.microsoft.com/office/powerpoint/2022/06/main/command" chg="add">
              <pc226:chgData name="Isabella Rubie Pareliussen" userId="772e10ee-4abf-42f0-b513-41d7359641a8" providerId="ADAL" clId="{0FA38315-E5E7-4104-A698-07F5C00BF951}" dt="2024-02-21T09:59:35.040" v="58"/>
              <pc2:cmMkLst xmlns:pc2="http://schemas.microsoft.com/office/powerpoint/2019/9/main/command">
                <pc:docMk/>
                <pc:sldMk cId="1309676468" sldId="267"/>
                <pc2:cmMk id="{5F45F7BE-8BC5-4981-9948-8F275F23639E}"/>
              </pc2:cmMkLst>
            </pc226:cmChg>
          </p:ext>
        </pc:extLst>
      </pc:sldChg>
      <pc:sldChg chg="addSp modSp new mod setBg addCm">
        <pc:chgData name="Isabella Rubie Pareliussen" userId="772e10ee-4abf-42f0-b513-41d7359641a8" providerId="ADAL" clId="{0FA38315-E5E7-4104-A698-07F5C00BF951}" dt="2024-02-21T10:01:08.047" v="62"/>
        <pc:sldMkLst>
          <pc:docMk/>
          <pc:sldMk cId="480187044" sldId="268"/>
        </pc:sldMkLst>
        <pc:spChg chg="add">
          <ac:chgData name="Isabella Rubie Pareliussen" userId="772e10ee-4abf-42f0-b513-41d7359641a8" providerId="ADAL" clId="{0FA38315-E5E7-4104-A698-07F5C00BF951}" dt="2024-02-21T10:00:51.055" v="61" actId="26606"/>
          <ac:spMkLst>
            <pc:docMk/>
            <pc:sldMk cId="480187044" sldId="268"/>
            <ac:spMk id="2055" creationId="{8950AD4C-6AF3-49F8-94E1-DBCAFB39478B}"/>
          </ac:spMkLst>
        </pc:spChg>
        <pc:spChg chg="add">
          <ac:chgData name="Isabella Rubie Pareliussen" userId="772e10ee-4abf-42f0-b513-41d7359641a8" providerId="ADAL" clId="{0FA38315-E5E7-4104-A698-07F5C00BF951}" dt="2024-02-21T10:00:51.055" v="61" actId="26606"/>
          <ac:spMkLst>
            <pc:docMk/>
            <pc:sldMk cId="480187044" sldId="268"/>
            <ac:spMk id="2057" creationId="{8DBEAE55-3EA1-41D7-A212-5F7D8986C1F2}"/>
          </ac:spMkLst>
        </pc:spChg>
        <pc:spChg chg="add">
          <ac:chgData name="Isabella Rubie Pareliussen" userId="772e10ee-4abf-42f0-b513-41d7359641a8" providerId="ADAL" clId="{0FA38315-E5E7-4104-A698-07F5C00BF951}" dt="2024-02-21T10:00:51.055" v="61" actId="26606"/>
          <ac:spMkLst>
            <pc:docMk/>
            <pc:sldMk cId="480187044" sldId="268"/>
            <ac:spMk id="2059" creationId="{CFC5F0E7-644F-4101-BE72-12825CF537E7}"/>
          </ac:spMkLst>
        </pc:spChg>
        <pc:spChg chg="add">
          <ac:chgData name="Isabella Rubie Pareliussen" userId="772e10ee-4abf-42f0-b513-41d7359641a8" providerId="ADAL" clId="{0FA38315-E5E7-4104-A698-07F5C00BF951}" dt="2024-02-21T10:00:51.055" v="61" actId="26606"/>
          <ac:spMkLst>
            <pc:docMk/>
            <pc:sldMk cId="480187044" sldId="268"/>
            <ac:spMk id="2061" creationId="{B1F9B6B4-B0C4-45C6-A086-901C960D03E7}"/>
          </ac:spMkLst>
        </pc:spChg>
        <pc:picChg chg="add mod">
          <ac:chgData name="Isabella Rubie Pareliussen" userId="772e10ee-4abf-42f0-b513-41d7359641a8" providerId="ADAL" clId="{0FA38315-E5E7-4104-A698-07F5C00BF951}" dt="2024-02-21T10:00:51.055" v="61" actId="26606"/>
          <ac:picMkLst>
            <pc:docMk/>
            <pc:sldMk cId="480187044" sldId="268"/>
            <ac:picMk id="2050" creationId="{DFCD66BA-1332-A888-EB91-F2FA81FA3138}"/>
          </ac:picMkLst>
        </pc:picChg>
        <pc:extLst>
          <p:ext xmlns:p="http://schemas.openxmlformats.org/presentationml/2006/main" uri="{D6D511B9-2390-475A-947B-AFAB55BFBCF1}">
            <pc226:cmChg xmlns:pc226="http://schemas.microsoft.com/office/powerpoint/2022/06/main/command" chg="add">
              <pc226:chgData name="Isabella Rubie Pareliussen" userId="772e10ee-4abf-42f0-b513-41d7359641a8" providerId="ADAL" clId="{0FA38315-E5E7-4104-A698-07F5C00BF951}" dt="2024-02-21T10:01:08.047" v="62"/>
              <pc2:cmMkLst xmlns:pc2="http://schemas.microsoft.com/office/powerpoint/2019/9/main/command">
                <pc:docMk/>
                <pc:sldMk cId="480187044" sldId="268"/>
                <pc2:cmMk id="{26F95D5E-0340-4146-BF0C-5597F4739ED5}"/>
              </pc2:cmMkLst>
            </pc226:cmChg>
          </p:ext>
        </pc:extLst>
      </pc:sldChg>
      <pc:sldChg chg="new">
        <pc:chgData name="Isabella Rubie Pareliussen" userId="772e10ee-4abf-42f0-b513-41d7359641a8" providerId="ADAL" clId="{0FA38315-E5E7-4104-A698-07F5C00BF951}" dt="2024-02-21T10:01:17.365" v="63" actId="680"/>
        <pc:sldMkLst>
          <pc:docMk/>
          <pc:sldMk cId="4082157829" sldId="269"/>
        </pc:sldMkLst>
      </pc:sldChg>
    </pc:docChg>
  </pc:docChgLst>
  <pc:docChgLst>
    <pc:chgData name="Arild Torvund Olsen" userId="3423d729-1e8d-4c10-9ef2-90385d563038" providerId="ADAL" clId="{2B481308-99C2-4127-B040-DE046402283D}"/>
    <pc:docChg chg="undo custSel modSld">
      <pc:chgData name="Arild Torvund Olsen" userId="3423d729-1e8d-4c10-9ef2-90385d563038" providerId="ADAL" clId="{2B481308-99C2-4127-B040-DE046402283D}" dt="2024-03-04T13:56:59.649" v="10" actId="27636"/>
      <pc:docMkLst>
        <pc:docMk/>
      </pc:docMkLst>
      <pc:sldChg chg="modSp mod">
        <pc:chgData name="Arild Torvund Olsen" userId="3423d729-1e8d-4c10-9ef2-90385d563038" providerId="ADAL" clId="{2B481308-99C2-4127-B040-DE046402283D}" dt="2024-03-04T13:56:59.649" v="10" actId="27636"/>
        <pc:sldMkLst>
          <pc:docMk/>
          <pc:sldMk cId="824329707" sldId="261"/>
        </pc:sldMkLst>
        <pc:spChg chg="mod">
          <ac:chgData name="Arild Torvund Olsen" userId="3423d729-1e8d-4c10-9ef2-90385d563038" providerId="ADAL" clId="{2B481308-99C2-4127-B040-DE046402283D}" dt="2024-03-04T13:56:59.649" v="10" actId="27636"/>
          <ac:spMkLst>
            <pc:docMk/>
            <pc:sldMk cId="824329707" sldId="261"/>
            <ac:spMk id="3" creationId="{81D4ABB4-FB7F-1684-E021-EFE824269130}"/>
          </ac:spMkLst>
        </pc:spChg>
      </pc:sldChg>
    </pc:docChg>
  </pc:docChgLst>
  <pc:docChgLst>
    <pc:chgData name="Guro Kristin Gjøsdal" userId="bf2210e2-a073-449e-a22c-0d548ad2cb58" providerId="ADAL" clId="{54EE11D7-8079-48CD-99F5-4F580FDD6F70}"/>
    <pc:docChg chg="custSel addSld modSld">
      <pc:chgData name="Guro Kristin Gjøsdal" userId="bf2210e2-a073-449e-a22c-0d548ad2cb58" providerId="ADAL" clId="{54EE11D7-8079-48CD-99F5-4F580FDD6F70}" dt="2024-01-30T08:54:06.364" v="905" actId="20577"/>
      <pc:docMkLst>
        <pc:docMk/>
      </pc:docMkLst>
      <pc:sldChg chg="modSp mod">
        <pc:chgData name="Guro Kristin Gjøsdal" userId="bf2210e2-a073-449e-a22c-0d548ad2cb58" providerId="ADAL" clId="{54EE11D7-8079-48CD-99F5-4F580FDD6F70}" dt="2024-01-30T08:54:06.364" v="905" actId="20577"/>
        <pc:sldMkLst>
          <pc:docMk/>
          <pc:sldMk cId="4253124984" sldId="256"/>
        </pc:sldMkLst>
        <pc:spChg chg="mod">
          <ac:chgData name="Guro Kristin Gjøsdal" userId="bf2210e2-a073-449e-a22c-0d548ad2cb58" providerId="ADAL" clId="{54EE11D7-8079-48CD-99F5-4F580FDD6F70}" dt="2024-01-30T08:54:06.364" v="905" actId="20577"/>
          <ac:spMkLst>
            <pc:docMk/>
            <pc:sldMk cId="4253124984" sldId="256"/>
            <ac:spMk id="3" creationId="{00000000-0000-0000-0000-000000000000}"/>
          </ac:spMkLst>
        </pc:spChg>
      </pc:sldChg>
      <pc:sldChg chg="modSp mod">
        <pc:chgData name="Guro Kristin Gjøsdal" userId="bf2210e2-a073-449e-a22c-0d548ad2cb58" providerId="ADAL" clId="{54EE11D7-8079-48CD-99F5-4F580FDD6F70}" dt="2024-01-30T08:22:36.705" v="59" actId="21"/>
        <pc:sldMkLst>
          <pc:docMk/>
          <pc:sldMk cId="2230814644" sldId="258"/>
        </pc:sldMkLst>
        <pc:spChg chg="mod">
          <ac:chgData name="Guro Kristin Gjøsdal" userId="bf2210e2-a073-449e-a22c-0d548ad2cb58" providerId="ADAL" clId="{54EE11D7-8079-48CD-99F5-4F580FDD6F70}" dt="2024-01-30T08:22:36.705" v="59" actId="21"/>
          <ac:spMkLst>
            <pc:docMk/>
            <pc:sldMk cId="2230814644" sldId="258"/>
            <ac:spMk id="3" creationId="{02104664-991C-82CD-D0A9-AA37288A34A0}"/>
          </ac:spMkLst>
        </pc:spChg>
      </pc:sldChg>
      <pc:sldChg chg="modSp mod">
        <pc:chgData name="Guro Kristin Gjøsdal" userId="bf2210e2-a073-449e-a22c-0d548ad2cb58" providerId="ADAL" clId="{54EE11D7-8079-48CD-99F5-4F580FDD6F70}" dt="2024-01-30T08:19:30.961" v="0" actId="948"/>
        <pc:sldMkLst>
          <pc:docMk/>
          <pc:sldMk cId="3122161099" sldId="259"/>
        </pc:sldMkLst>
        <pc:spChg chg="mod">
          <ac:chgData name="Guro Kristin Gjøsdal" userId="bf2210e2-a073-449e-a22c-0d548ad2cb58" providerId="ADAL" clId="{54EE11D7-8079-48CD-99F5-4F580FDD6F70}" dt="2024-01-30T08:19:30.961" v="0" actId="948"/>
          <ac:spMkLst>
            <pc:docMk/>
            <pc:sldMk cId="3122161099" sldId="259"/>
            <ac:spMk id="3" creationId="{96534FBE-8029-5F0C-EFE0-5BEE29334BFA}"/>
          </ac:spMkLst>
        </pc:spChg>
      </pc:sldChg>
      <pc:sldChg chg="modSp mod">
        <pc:chgData name="Guro Kristin Gjøsdal" userId="bf2210e2-a073-449e-a22c-0d548ad2cb58" providerId="ADAL" clId="{54EE11D7-8079-48CD-99F5-4F580FDD6F70}" dt="2024-01-30T08:20:19.479" v="3" actId="20577"/>
        <pc:sldMkLst>
          <pc:docMk/>
          <pc:sldMk cId="824329707" sldId="261"/>
        </pc:sldMkLst>
        <pc:spChg chg="mod">
          <ac:chgData name="Guro Kristin Gjøsdal" userId="bf2210e2-a073-449e-a22c-0d548ad2cb58" providerId="ADAL" clId="{54EE11D7-8079-48CD-99F5-4F580FDD6F70}" dt="2024-01-30T08:20:19.479" v="3" actId="20577"/>
          <ac:spMkLst>
            <pc:docMk/>
            <pc:sldMk cId="824329707" sldId="261"/>
            <ac:spMk id="3" creationId="{81D4ABB4-FB7F-1684-E021-EFE824269130}"/>
          </ac:spMkLst>
        </pc:spChg>
      </pc:sldChg>
      <pc:sldChg chg="modSp new mod">
        <pc:chgData name="Guro Kristin Gjøsdal" userId="bf2210e2-a073-449e-a22c-0d548ad2cb58" providerId="ADAL" clId="{54EE11D7-8079-48CD-99F5-4F580FDD6F70}" dt="2024-01-30T08:50:24.276" v="693" actId="20577"/>
        <pc:sldMkLst>
          <pc:docMk/>
          <pc:sldMk cId="1504314937" sldId="265"/>
        </pc:sldMkLst>
        <pc:spChg chg="mod">
          <ac:chgData name="Guro Kristin Gjøsdal" userId="bf2210e2-a073-449e-a22c-0d548ad2cb58" providerId="ADAL" clId="{54EE11D7-8079-48CD-99F5-4F580FDD6F70}" dt="2024-01-30T08:50:24.276" v="693" actId="20577"/>
          <ac:spMkLst>
            <pc:docMk/>
            <pc:sldMk cId="1504314937" sldId="265"/>
            <ac:spMk id="3" creationId="{DFB2B379-1C51-89D0-AB72-F755D97CD575}"/>
          </ac:spMkLst>
        </pc:spChg>
      </pc:sldChg>
      <pc:sldChg chg="modSp new mod">
        <pc:chgData name="Guro Kristin Gjøsdal" userId="bf2210e2-a073-449e-a22c-0d548ad2cb58" providerId="ADAL" clId="{54EE11D7-8079-48CD-99F5-4F580FDD6F70}" dt="2024-01-30T08:53:13.973" v="806" actId="20577"/>
        <pc:sldMkLst>
          <pc:docMk/>
          <pc:sldMk cId="3452050930" sldId="266"/>
        </pc:sldMkLst>
        <pc:spChg chg="mod">
          <ac:chgData name="Guro Kristin Gjøsdal" userId="bf2210e2-a073-449e-a22c-0d548ad2cb58" providerId="ADAL" clId="{54EE11D7-8079-48CD-99F5-4F580FDD6F70}" dt="2024-01-30T08:45:26.670" v="371" actId="20577"/>
          <ac:spMkLst>
            <pc:docMk/>
            <pc:sldMk cId="3452050930" sldId="266"/>
            <ac:spMk id="2" creationId="{130F2533-B449-F1C7-897A-930DF1C2BFEF}"/>
          </ac:spMkLst>
        </pc:spChg>
        <pc:spChg chg="mod">
          <ac:chgData name="Guro Kristin Gjøsdal" userId="bf2210e2-a073-449e-a22c-0d548ad2cb58" providerId="ADAL" clId="{54EE11D7-8079-48CD-99F5-4F580FDD6F70}" dt="2024-01-30T08:53:13.973" v="806" actId="20577"/>
          <ac:spMkLst>
            <pc:docMk/>
            <pc:sldMk cId="3452050930" sldId="266"/>
            <ac:spMk id="3" creationId="{F359E45B-251A-55E4-1FBC-842A5587F650}"/>
          </ac:spMkLst>
        </pc:spChg>
      </pc:sldChg>
    </pc:docChg>
  </pc:docChgLst>
  <pc:docChgLst>
    <pc:chgData name="Arild Torvund Olsen" userId="3423d729-1e8d-4c10-9ef2-90385d563038" providerId="ADAL" clId="{2AB886B0-CFAB-4D02-83A0-427EBED3CFE3}"/>
    <pc:docChg chg="undo custSel delSld modSld sldOrd">
      <pc:chgData name="Arild Torvund Olsen" userId="3423d729-1e8d-4c10-9ef2-90385d563038" providerId="ADAL" clId="{2AB886B0-CFAB-4D02-83A0-427EBED3CFE3}" dt="2024-03-04T09:49:01.113" v="360" actId="20577"/>
      <pc:docMkLst>
        <pc:docMk/>
      </pc:docMkLst>
      <pc:sldChg chg="modSp del mod">
        <pc:chgData name="Arild Torvund Olsen" userId="3423d729-1e8d-4c10-9ef2-90385d563038" providerId="ADAL" clId="{2AB886B0-CFAB-4D02-83A0-427EBED3CFE3}" dt="2024-03-04T09:41:02.081" v="355" actId="47"/>
        <pc:sldMkLst>
          <pc:docMk/>
          <pc:sldMk cId="2889916106" sldId="257"/>
        </pc:sldMkLst>
        <pc:spChg chg="mod">
          <ac:chgData name="Arild Torvund Olsen" userId="3423d729-1e8d-4c10-9ef2-90385d563038" providerId="ADAL" clId="{2AB886B0-CFAB-4D02-83A0-427EBED3CFE3}" dt="2024-03-04T09:40:53.533" v="354" actId="20577"/>
          <ac:spMkLst>
            <pc:docMk/>
            <pc:sldMk cId="2889916106" sldId="257"/>
            <ac:spMk id="2" creationId="{5CB1CC6A-0931-68A0-1771-8F31B71AA77A}"/>
          </ac:spMkLst>
        </pc:spChg>
      </pc:sldChg>
      <pc:sldChg chg="addSp modSp mod">
        <pc:chgData name="Arild Torvund Olsen" userId="3423d729-1e8d-4c10-9ef2-90385d563038" providerId="ADAL" clId="{2AB886B0-CFAB-4D02-83A0-427EBED3CFE3}" dt="2024-03-04T09:49:01.113" v="360" actId="20577"/>
        <pc:sldMkLst>
          <pc:docMk/>
          <pc:sldMk cId="2230814644" sldId="258"/>
        </pc:sldMkLst>
        <pc:spChg chg="mod">
          <ac:chgData name="Arild Torvund Olsen" userId="3423d729-1e8d-4c10-9ef2-90385d563038" providerId="ADAL" clId="{2AB886B0-CFAB-4D02-83A0-427EBED3CFE3}" dt="2024-03-04T09:47:28.516" v="356" actId="6549"/>
          <ac:spMkLst>
            <pc:docMk/>
            <pc:sldMk cId="2230814644" sldId="258"/>
            <ac:spMk id="2" creationId="{9DD3FA45-4964-0557-2228-4BDE0C59FD15}"/>
          </ac:spMkLst>
        </pc:spChg>
        <pc:spChg chg="mod">
          <ac:chgData name="Arild Torvund Olsen" userId="3423d729-1e8d-4c10-9ef2-90385d563038" providerId="ADAL" clId="{2AB886B0-CFAB-4D02-83A0-427EBED3CFE3}" dt="2024-03-04T09:49:01.113" v="360" actId="20577"/>
          <ac:spMkLst>
            <pc:docMk/>
            <pc:sldMk cId="2230814644" sldId="258"/>
            <ac:spMk id="3" creationId="{02104664-991C-82CD-D0A9-AA37288A34A0}"/>
          </ac:spMkLst>
        </pc:spChg>
        <pc:picChg chg="add mod">
          <ac:chgData name="Arild Torvund Olsen" userId="3423d729-1e8d-4c10-9ef2-90385d563038" providerId="ADAL" clId="{2AB886B0-CFAB-4D02-83A0-427EBED3CFE3}" dt="2024-02-26T09:41:47.343" v="110" actId="1076"/>
          <ac:picMkLst>
            <pc:docMk/>
            <pc:sldMk cId="2230814644" sldId="258"/>
            <ac:picMk id="5" creationId="{6E0FC473-36F3-908B-D85F-79389D0F3B5E}"/>
          </ac:picMkLst>
        </pc:picChg>
      </pc:sldChg>
      <pc:sldChg chg="addSp delSp modSp mod ord">
        <pc:chgData name="Arild Torvund Olsen" userId="3423d729-1e8d-4c10-9ef2-90385d563038" providerId="ADAL" clId="{2AB886B0-CFAB-4D02-83A0-427EBED3CFE3}" dt="2024-03-04T09:07:54.941" v="307"/>
        <pc:sldMkLst>
          <pc:docMk/>
          <pc:sldMk cId="3122161099" sldId="259"/>
        </pc:sldMkLst>
        <pc:spChg chg="del">
          <ac:chgData name="Arild Torvund Olsen" userId="3423d729-1e8d-4c10-9ef2-90385d563038" providerId="ADAL" clId="{2AB886B0-CFAB-4D02-83A0-427EBED3CFE3}" dt="2024-02-26T09:45:19.441" v="123" actId="478"/>
          <ac:spMkLst>
            <pc:docMk/>
            <pc:sldMk cId="3122161099" sldId="259"/>
            <ac:spMk id="2" creationId="{AE75AB8C-F028-D42A-6A6E-CE1EC77FD078}"/>
          </ac:spMkLst>
        </pc:spChg>
        <pc:spChg chg="mod">
          <ac:chgData name="Arild Torvund Olsen" userId="3423d729-1e8d-4c10-9ef2-90385d563038" providerId="ADAL" clId="{2AB886B0-CFAB-4D02-83A0-427EBED3CFE3}" dt="2024-03-04T09:07:21.724" v="305" actId="20577"/>
          <ac:spMkLst>
            <pc:docMk/>
            <pc:sldMk cId="3122161099" sldId="259"/>
            <ac:spMk id="3" creationId="{96534FBE-8029-5F0C-EFE0-5BEE29334BFA}"/>
          </ac:spMkLst>
        </pc:spChg>
        <pc:picChg chg="add mod ord">
          <ac:chgData name="Arild Torvund Olsen" userId="3423d729-1e8d-4c10-9ef2-90385d563038" providerId="ADAL" clId="{2AB886B0-CFAB-4D02-83A0-427EBED3CFE3}" dt="2024-02-26T10:21:02.130" v="171" actId="167"/>
          <ac:picMkLst>
            <pc:docMk/>
            <pc:sldMk cId="3122161099" sldId="259"/>
            <ac:picMk id="5" creationId="{9E408F92-1FAA-F73B-BFAD-7B260D713FFD}"/>
          </ac:picMkLst>
        </pc:picChg>
      </pc:sldChg>
      <pc:sldChg chg="addSp delSp modSp mod">
        <pc:chgData name="Arild Torvund Olsen" userId="3423d729-1e8d-4c10-9ef2-90385d563038" providerId="ADAL" clId="{2AB886B0-CFAB-4D02-83A0-427EBED3CFE3}" dt="2024-03-04T08:57:13.449" v="263" actId="21"/>
        <pc:sldMkLst>
          <pc:docMk/>
          <pc:sldMk cId="4008090901" sldId="260"/>
        </pc:sldMkLst>
        <pc:spChg chg="mod">
          <ac:chgData name="Arild Torvund Olsen" userId="3423d729-1e8d-4c10-9ef2-90385d563038" providerId="ADAL" clId="{2AB886B0-CFAB-4D02-83A0-427EBED3CFE3}" dt="2024-02-26T10:23:23.342" v="178" actId="1076"/>
          <ac:spMkLst>
            <pc:docMk/>
            <pc:sldMk cId="4008090901" sldId="260"/>
            <ac:spMk id="2" creationId="{8734003D-8E99-6E66-B361-5FBE9D11EA80}"/>
          </ac:spMkLst>
        </pc:spChg>
        <pc:spChg chg="mod">
          <ac:chgData name="Arild Torvund Olsen" userId="3423d729-1e8d-4c10-9ef2-90385d563038" providerId="ADAL" clId="{2AB886B0-CFAB-4D02-83A0-427EBED3CFE3}" dt="2024-02-26T10:23:23.342" v="178" actId="1076"/>
          <ac:spMkLst>
            <pc:docMk/>
            <pc:sldMk cId="4008090901" sldId="260"/>
            <ac:spMk id="3" creationId="{A9C801EE-01D6-29D9-1154-0848B437842B}"/>
          </ac:spMkLst>
        </pc:spChg>
        <pc:picChg chg="add mod">
          <ac:chgData name="Arild Torvund Olsen" userId="3423d729-1e8d-4c10-9ef2-90385d563038" providerId="ADAL" clId="{2AB886B0-CFAB-4D02-83A0-427EBED3CFE3}" dt="2024-03-04T08:57:10.315" v="262" actId="1076"/>
          <ac:picMkLst>
            <pc:docMk/>
            <pc:sldMk cId="4008090901" sldId="260"/>
            <ac:picMk id="4" creationId="{A4F9CA24-5302-532E-4094-97AAFE00A4DE}"/>
          </ac:picMkLst>
        </pc:picChg>
        <pc:picChg chg="add del mod">
          <ac:chgData name="Arild Torvund Olsen" userId="3423d729-1e8d-4c10-9ef2-90385d563038" providerId="ADAL" clId="{2AB886B0-CFAB-4D02-83A0-427EBED3CFE3}" dt="2024-03-04T08:57:13.449" v="263" actId="21"/>
          <ac:picMkLst>
            <pc:docMk/>
            <pc:sldMk cId="4008090901" sldId="260"/>
            <ac:picMk id="5" creationId="{E8DDDCBB-20E7-73C3-99F1-66EEEBE85C66}"/>
          </ac:picMkLst>
        </pc:picChg>
      </pc:sldChg>
      <pc:sldChg chg="modSp mod delCm">
        <pc:chgData name="Arild Torvund Olsen" userId="3423d729-1e8d-4c10-9ef2-90385d563038" providerId="ADAL" clId="{2AB886B0-CFAB-4D02-83A0-427EBED3CFE3}" dt="2024-03-04T09:19:41.825" v="349" actId="20577"/>
        <pc:sldMkLst>
          <pc:docMk/>
          <pc:sldMk cId="824329707" sldId="261"/>
        </pc:sldMkLst>
        <pc:spChg chg="mod">
          <ac:chgData name="Arild Torvund Olsen" userId="3423d729-1e8d-4c10-9ef2-90385d563038" providerId="ADAL" clId="{2AB886B0-CFAB-4D02-83A0-427EBED3CFE3}" dt="2024-02-26T09:37:36.351" v="89" actId="790"/>
          <ac:spMkLst>
            <pc:docMk/>
            <pc:sldMk cId="824329707" sldId="261"/>
            <ac:spMk id="2" creationId="{8B59F548-1820-F395-8CE0-1A7ACAD60339}"/>
          </ac:spMkLst>
        </pc:spChg>
        <pc:spChg chg="mod">
          <ac:chgData name="Arild Torvund Olsen" userId="3423d729-1e8d-4c10-9ef2-90385d563038" providerId="ADAL" clId="{2AB886B0-CFAB-4D02-83A0-427EBED3CFE3}" dt="2024-03-04T09:19:41.825" v="349" actId="20577"/>
          <ac:spMkLst>
            <pc:docMk/>
            <pc:sldMk cId="824329707" sldId="261"/>
            <ac:spMk id="3" creationId="{81D4ABB4-FB7F-1684-E021-EFE824269130}"/>
          </ac:spMkLst>
        </pc:spChg>
        <pc:extLst>
          <p:ext xmlns:p="http://schemas.openxmlformats.org/presentationml/2006/main" uri="{D6D511B9-2390-475A-947B-AFAB55BFBCF1}">
            <pc226:cmChg xmlns:pc226="http://schemas.microsoft.com/office/powerpoint/2022/06/main/command" chg="del">
              <pc226:chgData name="Arild Torvund Olsen" userId="3423d729-1e8d-4c10-9ef2-90385d563038" providerId="ADAL" clId="{2AB886B0-CFAB-4D02-83A0-427EBED3CFE3}" dt="2024-02-26T09:37:28.735" v="88"/>
              <pc2:cmMkLst xmlns:pc2="http://schemas.microsoft.com/office/powerpoint/2019/9/main/command">
                <pc:docMk/>
                <pc:sldMk cId="824329707" sldId="261"/>
                <pc2:cmMk id="{43BC7376-1C84-43B7-BF93-31D03FD9185E}"/>
              </pc2:cmMkLst>
            </pc226:cmChg>
          </p:ext>
        </pc:extLst>
      </pc:sldChg>
      <pc:sldChg chg="addSp delSp modSp mod ord">
        <pc:chgData name="Arild Torvund Olsen" userId="3423d729-1e8d-4c10-9ef2-90385d563038" providerId="ADAL" clId="{2AB886B0-CFAB-4D02-83A0-427EBED3CFE3}" dt="2024-03-04T09:08:18.239" v="309"/>
        <pc:sldMkLst>
          <pc:docMk/>
          <pc:sldMk cId="993007459" sldId="262"/>
        </pc:sldMkLst>
        <pc:spChg chg="del">
          <ac:chgData name="Arild Torvund Olsen" userId="3423d729-1e8d-4c10-9ef2-90385d563038" providerId="ADAL" clId="{2AB886B0-CFAB-4D02-83A0-427EBED3CFE3}" dt="2024-02-26T10:22:05.951" v="177" actId="478"/>
          <ac:spMkLst>
            <pc:docMk/>
            <pc:sldMk cId="993007459" sldId="262"/>
            <ac:spMk id="2" creationId="{996E200C-D0A4-1046-B946-6A541E11A43B}"/>
          </ac:spMkLst>
        </pc:spChg>
        <pc:spChg chg="mod">
          <ac:chgData name="Arild Torvund Olsen" userId="3423d729-1e8d-4c10-9ef2-90385d563038" providerId="ADAL" clId="{2AB886B0-CFAB-4D02-83A0-427EBED3CFE3}" dt="2024-02-27T09:25:57.350" v="229" actId="14100"/>
          <ac:spMkLst>
            <pc:docMk/>
            <pc:sldMk cId="993007459" sldId="262"/>
            <ac:spMk id="3" creationId="{1BADD6AA-982F-1265-CFEE-509A3403534B}"/>
          </ac:spMkLst>
        </pc:spChg>
        <pc:picChg chg="add mod">
          <ac:chgData name="Arild Torvund Olsen" userId="3423d729-1e8d-4c10-9ef2-90385d563038" providerId="ADAL" clId="{2AB886B0-CFAB-4D02-83A0-427EBED3CFE3}" dt="2024-02-27T09:23:37.787" v="189" actId="14100"/>
          <ac:picMkLst>
            <pc:docMk/>
            <pc:sldMk cId="993007459" sldId="262"/>
            <ac:picMk id="4" creationId="{B0EB2683-CC74-2E53-1006-78BF3E5FE8A0}"/>
          </ac:picMkLst>
        </pc:picChg>
      </pc:sldChg>
      <pc:sldChg chg="del">
        <pc:chgData name="Arild Torvund Olsen" userId="3423d729-1e8d-4c10-9ef2-90385d563038" providerId="ADAL" clId="{2AB886B0-CFAB-4D02-83A0-427EBED3CFE3}" dt="2024-02-27T09:29:21.499" v="259" actId="47"/>
        <pc:sldMkLst>
          <pc:docMk/>
          <pc:sldMk cId="3936081582" sldId="263"/>
        </pc:sldMkLst>
      </pc:sldChg>
      <pc:sldChg chg="addSp delSp modSp mod">
        <pc:chgData name="Arild Torvund Olsen" userId="3423d729-1e8d-4c10-9ef2-90385d563038" providerId="ADAL" clId="{2AB886B0-CFAB-4D02-83A0-427EBED3CFE3}" dt="2024-03-04T08:57:16.149" v="264"/>
        <pc:sldMkLst>
          <pc:docMk/>
          <pc:sldMk cId="116881871" sldId="264"/>
        </pc:sldMkLst>
        <pc:spChg chg="mod">
          <ac:chgData name="Arild Torvund Olsen" userId="3423d729-1e8d-4c10-9ef2-90385d563038" providerId="ADAL" clId="{2AB886B0-CFAB-4D02-83A0-427EBED3CFE3}" dt="2024-02-26T09:47:32.651" v="137" actId="14100"/>
          <ac:spMkLst>
            <pc:docMk/>
            <pc:sldMk cId="116881871" sldId="264"/>
            <ac:spMk id="3" creationId="{9F4A3A44-068C-79BA-3291-5BEF30374F64}"/>
          </ac:spMkLst>
        </pc:spChg>
        <pc:picChg chg="add mod">
          <ac:chgData name="Arild Torvund Olsen" userId="3423d729-1e8d-4c10-9ef2-90385d563038" providerId="ADAL" clId="{2AB886B0-CFAB-4D02-83A0-427EBED3CFE3}" dt="2024-03-04T08:57:16.149" v="264"/>
          <ac:picMkLst>
            <pc:docMk/>
            <pc:sldMk cId="116881871" sldId="264"/>
            <ac:picMk id="4" creationId="{E8DDDCBB-20E7-73C3-99F1-66EEEBE85C66}"/>
          </ac:picMkLst>
        </pc:picChg>
        <pc:picChg chg="add del mod">
          <ac:chgData name="Arild Torvund Olsen" userId="3423d729-1e8d-4c10-9ef2-90385d563038" providerId="ADAL" clId="{2AB886B0-CFAB-4D02-83A0-427EBED3CFE3}" dt="2024-03-04T08:57:02.359" v="260" actId="21"/>
          <ac:picMkLst>
            <pc:docMk/>
            <pc:sldMk cId="116881871" sldId="264"/>
            <ac:picMk id="5" creationId="{A4F9CA24-5302-532E-4094-97AAFE00A4DE}"/>
          </ac:picMkLst>
        </pc:picChg>
      </pc:sldChg>
      <pc:sldChg chg="addSp delSp modSp del mod modAnim delCm">
        <pc:chgData name="Arild Torvund Olsen" userId="3423d729-1e8d-4c10-9ef2-90385d563038" providerId="ADAL" clId="{2AB886B0-CFAB-4D02-83A0-427EBED3CFE3}" dt="2024-03-04T09:15:39.508" v="312" actId="47"/>
        <pc:sldMkLst>
          <pc:docMk/>
          <pc:sldMk cId="1504314937" sldId="265"/>
        </pc:sldMkLst>
        <pc:spChg chg="del">
          <ac:chgData name="Arild Torvund Olsen" userId="3423d729-1e8d-4c10-9ef2-90385d563038" providerId="ADAL" clId="{2AB886B0-CFAB-4D02-83A0-427EBED3CFE3}" dt="2024-02-26T09:44:13.551" v="122" actId="478"/>
          <ac:spMkLst>
            <pc:docMk/>
            <pc:sldMk cId="1504314937" sldId="265"/>
            <ac:spMk id="2" creationId="{F41CCBCA-4595-1446-70C0-19CD0F642EE2}"/>
          </ac:spMkLst>
        </pc:spChg>
        <pc:spChg chg="mod">
          <ac:chgData name="Arild Torvund Olsen" userId="3423d729-1e8d-4c10-9ef2-90385d563038" providerId="ADAL" clId="{2AB886B0-CFAB-4D02-83A0-427EBED3CFE3}" dt="2024-02-26T10:19:57.560" v="163" actId="20577"/>
          <ac:spMkLst>
            <pc:docMk/>
            <pc:sldMk cId="1504314937" sldId="265"/>
            <ac:spMk id="3" creationId="{DFB2B379-1C51-89D0-AB72-F755D97CD575}"/>
          </ac:spMkLst>
        </pc:spChg>
        <pc:picChg chg="add mod ord">
          <ac:chgData name="Arild Torvund Olsen" userId="3423d729-1e8d-4c10-9ef2-90385d563038" providerId="ADAL" clId="{2AB886B0-CFAB-4D02-83A0-427EBED3CFE3}" dt="2024-02-26T10:17:21.212" v="149" actId="167"/>
          <ac:picMkLst>
            <pc:docMk/>
            <pc:sldMk cId="1504314937" sldId="265"/>
            <ac:picMk id="5" creationId="{2740FF80-FB45-8791-B8AF-83E0BF03FA75}"/>
          </ac:picMkLst>
        </pc:picChg>
        <pc:extLst>
          <p:ext xmlns:p="http://schemas.openxmlformats.org/presentationml/2006/main" uri="{D6D511B9-2390-475A-947B-AFAB55BFBCF1}">
            <pc226:cmChg xmlns:pc226="http://schemas.microsoft.com/office/powerpoint/2022/06/main/command" chg="del">
              <pc226:chgData name="Arild Torvund Olsen" userId="3423d729-1e8d-4c10-9ef2-90385d563038" providerId="ADAL" clId="{2AB886B0-CFAB-4D02-83A0-427EBED3CFE3}" dt="2024-02-26T10:20:11.947" v="164"/>
              <pc2:cmMkLst xmlns:pc2="http://schemas.microsoft.com/office/powerpoint/2019/9/main/command">
                <pc:docMk/>
                <pc:sldMk cId="1504314937" sldId="265"/>
                <pc2:cmMk id="{B472EEC2-38BB-45DF-917A-31307B46C036}"/>
              </pc2:cmMkLst>
            </pc226:cmChg>
          </p:ext>
        </pc:extLst>
      </pc:sldChg>
      <pc:sldChg chg="del">
        <pc:chgData name="Arild Torvund Olsen" userId="3423d729-1e8d-4c10-9ef2-90385d563038" providerId="ADAL" clId="{2AB886B0-CFAB-4D02-83A0-427EBED3CFE3}" dt="2024-03-04T09:34:57.629" v="350" actId="47"/>
        <pc:sldMkLst>
          <pc:docMk/>
          <pc:sldMk cId="3452050930" sldId="266"/>
        </pc:sldMkLst>
      </pc:sldChg>
      <pc:sldChg chg="addSp delSp modSp mod ord">
        <pc:chgData name="Arild Torvund Olsen" userId="3423d729-1e8d-4c10-9ef2-90385d563038" providerId="ADAL" clId="{2AB886B0-CFAB-4D02-83A0-427EBED3CFE3}" dt="2024-03-04T09:11:27.512" v="311"/>
        <pc:sldMkLst>
          <pc:docMk/>
          <pc:sldMk cId="70019790" sldId="269"/>
        </pc:sldMkLst>
        <pc:spChg chg="del">
          <ac:chgData name="Arild Torvund Olsen" userId="3423d729-1e8d-4c10-9ef2-90385d563038" providerId="ADAL" clId="{2AB886B0-CFAB-4D02-83A0-427EBED3CFE3}" dt="2024-02-27T09:24:57.573" v="220" actId="478"/>
          <ac:spMkLst>
            <pc:docMk/>
            <pc:sldMk cId="70019790" sldId="269"/>
            <ac:spMk id="2" creationId="{038D0057-13FA-FBAE-760A-AEA45A1E6CBB}"/>
          </ac:spMkLst>
        </pc:spChg>
        <pc:spChg chg="mod">
          <ac:chgData name="Arild Torvund Olsen" userId="3423d729-1e8d-4c10-9ef2-90385d563038" providerId="ADAL" clId="{2AB886B0-CFAB-4D02-83A0-427EBED3CFE3}" dt="2024-02-27T09:27:21.660" v="257" actId="20577"/>
          <ac:spMkLst>
            <pc:docMk/>
            <pc:sldMk cId="70019790" sldId="269"/>
            <ac:spMk id="3" creationId="{28FFFBA1-5737-3AF7-040C-378BA1613F12}"/>
          </ac:spMkLst>
        </pc:spChg>
        <pc:picChg chg="add mod">
          <ac:chgData name="Arild Torvund Olsen" userId="3423d729-1e8d-4c10-9ef2-90385d563038" providerId="ADAL" clId="{2AB886B0-CFAB-4D02-83A0-427EBED3CFE3}" dt="2024-02-27T09:26:32.949" v="234" actId="1076"/>
          <ac:picMkLst>
            <pc:docMk/>
            <pc:sldMk cId="70019790" sldId="269"/>
            <ac:picMk id="5" creationId="{D6138532-0CB6-838D-B353-D1EDB504577F}"/>
          </ac:picMkLst>
        </pc:picChg>
      </pc:sldChg>
      <pc:sldChg chg="modSp del mod">
        <pc:chgData name="Arild Torvund Olsen" userId="3423d729-1e8d-4c10-9ef2-90385d563038" providerId="ADAL" clId="{2AB886B0-CFAB-4D02-83A0-427EBED3CFE3}" dt="2024-02-27T09:29:21.499" v="259" actId="47"/>
        <pc:sldMkLst>
          <pc:docMk/>
          <pc:sldMk cId="1012685515" sldId="270"/>
        </pc:sldMkLst>
        <pc:spChg chg="mod">
          <ac:chgData name="Arild Torvund Olsen" userId="3423d729-1e8d-4c10-9ef2-90385d563038" providerId="ADAL" clId="{2AB886B0-CFAB-4D02-83A0-427EBED3CFE3}" dt="2024-02-27T09:27:41.117" v="258" actId="14100"/>
          <ac:spMkLst>
            <pc:docMk/>
            <pc:sldMk cId="1012685515" sldId="270"/>
            <ac:spMk id="3" creationId="{EC769E29-A9D3-5425-181F-7261B29B8B34}"/>
          </ac:spMkLst>
        </pc:spChg>
      </pc:sldChg>
      <pc:sldChg chg="del">
        <pc:chgData name="Arild Torvund Olsen" userId="3423d729-1e8d-4c10-9ef2-90385d563038" providerId="ADAL" clId="{2AB886B0-CFAB-4D02-83A0-427EBED3CFE3}" dt="2024-02-27T09:29:21.499" v="259" actId="47"/>
        <pc:sldMkLst>
          <pc:docMk/>
          <pc:sldMk cId="1352948720" sldId="271"/>
        </pc:sldMkLst>
      </pc:sldChg>
      <pc:sldChg chg="del">
        <pc:chgData name="Arild Torvund Olsen" userId="3423d729-1e8d-4c10-9ef2-90385d563038" providerId="ADAL" clId="{2AB886B0-CFAB-4D02-83A0-427EBED3CFE3}" dt="2024-02-27T09:29:21.499" v="259" actId="47"/>
        <pc:sldMkLst>
          <pc:docMk/>
          <pc:sldMk cId="65242778" sldId="272"/>
        </pc:sldMkLst>
      </pc:sldChg>
      <pc:sldChg chg="addSp delSp modSp mod delCm">
        <pc:chgData name="Arild Torvund Olsen" userId="3423d729-1e8d-4c10-9ef2-90385d563038" providerId="ADAL" clId="{2AB886B0-CFAB-4D02-83A0-427EBED3CFE3}" dt="2024-02-27T09:20:56.001" v="179" actId="790"/>
        <pc:sldMkLst>
          <pc:docMk/>
          <pc:sldMk cId="291421347" sldId="274"/>
        </pc:sldMkLst>
        <pc:spChg chg="mod">
          <ac:chgData name="Arild Torvund Olsen" userId="3423d729-1e8d-4c10-9ef2-90385d563038" providerId="ADAL" clId="{2AB886B0-CFAB-4D02-83A0-427EBED3CFE3}" dt="2024-02-27T09:20:56.001" v="179" actId="790"/>
          <ac:spMkLst>
            <pc:docMk/>
            <pc:sldMk cId="291421347" sldId="274"/>
            <ac:spMk id="2" creationId="{D78F1D72-2F24-710C-0388-7DDF4C321F11}"/>
          </ac:spMkLst>
        </pc:spChg>
        <pc:spChg chg="del mod">
          <ac:chgData name="Arild Torvund Olsen" userId="3423d729-1e8d-4c10-9ef2-90385d563038" providerId="ADAL" clId="{2AB886B0-CFAB-4D02-83A0-427EBED3CFE3}" dt="2024-02-26T09:33:27.526" v="68" actId="478"/>
          <ac:spMkLst>
            <pc:docMk/>
            <pc:sldMk cId="291421347" sldId="274"/>
            <ac:spMk id="3" creationId="{42DAAB64-A0F1-7672-052C-FF69ECF23FDB}"/>
          </ac:spMkLst>
        </pc:spChg>
        <pc:picChg chg="add mod ord">
          <ac:chgData name="Arild Torvund Olsen" userId="3423d729-1e8d-4c10-9ef2-90385d563038" providerId="ADAL" clId="{2AB886B0-CFAB-4D02-83A0-427EBED3CFE3}" dt="2024-02-26T09:32:53.770" v="63" actId="167"/>
          <ac:picMkLst>
            <pc:docMk/>
            <pc:sldMk cId="291421347" sldId="274"/>
            <ac:picMk id="5" creationId="{C8E85C30-9F87-FB1E-5D0E-A447D3E72D1B}"/>
          </ac:picMkLst>
        </pc:picChg>
        <pc:extLst>
          <p:ext xmlns:p="http://schemas.openxmlformats.org/presentationml/2006/main" uri="{D6D511B9-2390-475A-947B-AFAB55BFBCF1}">
            <pc226:cmChg xmlns:pc226="http://schemas.microsoft.com/office/powerpoint/2022/06/main/command" chg="del">
              <pc226:chgData name="Arild Torvund Olsen" userId="3423d729-1e8d-4c10-9ef2-90385d563038" providerId="ADAL" clId="{2AB886B0-CFAB-4D02-83A0-427EBED3CFE3}" dt="2024-02-26T09:30:49.512" v="0"/>
              <pc2:cmMkLst xmlns:pc2="http://schemas.microsoft.com/office/powerpoint/2019/9/main/command">
                <pc:docMk/>
                <pc:sldMk cId="291421347" sldId="274"/>
                <pc2:cmMk id="{7D27CC4B-DA50-4F98-A4F5-48EAA3CBE310}"/>
              </pc2:cmMkLst>
            </pc226:cmChg>
          </p:ext>
        </pc:extLst>
      </pc:sldChg>
    </pc:docChg>
  </pc:docChgLst>
  <pc:docChgLst>
    <pc:chgData name="Guro Kristin Gjøsdal" userId="S::gjoesdalg@hivolda.no::bf2210e2-a073-449e-a22c-0d548ad2cb58" providerId="AD" clId="Web-{655B4CEF-9089-DB32-DDE3-5871D590668A}"/>
    <pc:docChg chg="mod addSld delSld modSld sldOrd">
      <pc:chgData name="Guro Kristin Gjøsdal" userId="S::gjoesdalg@hivolda.no::bf2210e2-a073-449e-a22c-0d548ad2cb58" providerId="AD" clId="Web-{655B4CEF-9089-DB32-DDE3-5871D590668A}" dt="2024-02-21T12:01:32.915" v="332"/>
      <pc:docMkLst>
        <pc:docMk/>
      </pc:docMkLst>
      <pc:sldChg chg="addCm modCm">
        <pc:chgData name="Guro Kristin Gjøsdal" userId="S::gjoesdalg@hivolda.no::bf2210e2-a073-449e-a22c-0d548ad2cb58" providerId="AD" clId="Web-{655B4CEF-9089-DB32-DDE3-5871D590668A}" dt="2024-02-21T12:01:32.915" v="332"/>
        <pc:sldMkLst>
          <pc:docMk/>
          <pc:sldMk cId="4253124984" sldId="256"/>
        </pc:sldMkLst>
        <pc:extLst>
          <p:ext xmlns:p="http://schemas.openxmlformats.org/presentationml/2006/main" uri="{D6D511B9-2390-475A-947B-AFAB55BFBCF1}">
            <pc226:cmChg xmlns:pc226="http://schemas.microsoft.com/office/powerpoint/2022/06/main/command" chg="">
              <pc226:chgData name="Guro Kristin Gjøsdal" userId="S::gjoesdalg@hivolda.no::bf2210e2-a073-449e-a22c-0d548ad2cb58" providerId="AD" clId="Web-{655B4CEF-9089-DB32-DDE3-5871D590668A}" dt="2024-02-21T11:36:08.822" v="105"/>
              <pc2:cmMkLst xmlns:pc2="http://schemas.microsoft.com/office/powerpoint/2019/9/main/command">
                <pc:docMk/>
                <pc:sldMk cId="4253124984" sldId="256"/>
                <pc2:cmMk id="{D6104DA2-F003-4836-948D-A7379A821FB9}"/>
              </pc2:cmMkLst>
              <pc226:cmRplyChg chg="add mod">
                <pc226:chgData name="Guro Kristin Gjøsdal" userId="S::gjoesdalg@hivolda.no::bf2210e2-a073-449e-a22c-0d548ad2cb58" providerId="AD" clId="Web-{655B4CEF-9089-DB32-DDE3-5871D590668A}" dt="2024-02-21T11:08:44.619" v="8"/>
                <pc2:cmRplyMkLst xmlns:pc2="http://schemas.microsoft.com/office/powerpoint/2019/9/main/command">
                  <pc:docMk/>
                  <pc:sldMk cId="4253124984" sldId="256"/>
                  <pc2:cmMk id="{D6104DA2-F003-4836-948D-A7379A821FB9}"/>
                  <pc2:cmRplyMk id="{D5695A25-AB6A-465F-8C37-F87E871CA47D}"/>
                </pc2:cmRplyMkLst>
              </pc226:cmRplyChg>
              <pc226:cmRplyChg chg="add">
                <pc226:chgData name="Guro Kristin Gjøsdal" userId="S::gjoesdalg@hivolda.no::bf2210e2-a073-449e-a22c-0d548ad2cb58" providerId="AD" clId="Web-{655B4CEF-9089-DB32-DDE3-5871D590668A}" dt="2024-02-21T11:36:08.822" v="105"/>
                <pc2:cmRplyMkLst xmlns:pc2="http://schemas.microsoft.com/office/powerpoint/2019/9/main/command">
                  <pc:docMk/>
                  <pc:sldMk cId="4253124984" sldId="256"/>
                  <pc2:cmMk id="{D6104DA2-F003-4836-948D-A7379A821FB9}"/>
                  <pc2:cmRplyMk id="{5734D4F0-927C-486F-AB7D-DA9EDC8BE455}"/>
                </pc2:cmRplyMkLst>
              </pc226:cmRplyChg>
            </pc226:cmChg>
            <pc226:cmChg xmlns:pc226="http://schemas.microsoft.com/office/powerpoint/2022/06/main/command" chg="add">
              <pc226:chgData name="Guro Kristin Gjøsdal" userId="S::gjoesdalg@hivolda.no::bf2210e2-a073-449e-a22c-0d548ad2cb58" providerId="AD" clId="Web-{655B4CEF-9089-DB32-DDE3-5871D590668A}" dt="2024-02-21T12:01:32.915" v="332"/>
              <pc2:cmMkLst xmlns:pc2="http://schemas.microsoft.com/office/powerpoint/2019/9/main/command">
                <pc:docMk/>
                <pc:sldMk cId="4253124984" sldId="256"/>
                <pc2:cmMk id="{74B9FDA6-6DCE-496D-97F3-3BEC7AD4053A}"/>
              </pc2:cmMkLst>
            </pc226:cmChg>
          </p:ext>
        </pc:extLst>
      </pc:sldChg>
      <pc:sldChg chg="modSp ord">
        <pc:chgData name="Guro Kristin Gjøsdal" userId="S::gjoesdalg@hivolda.no::bf2210e2-a073-449e-a22c-0d548ad2cb58" providerId="AD" clId="Web-{655B4CEF-9089-DB32-DDE3-5871D590668A}" dt="2024-02-21T11:38:55.668" v="120" actId="20577"/>
        <pc:sldMkLst>
          <pc:docMk/>
          <pc:sldMk cId="2230814644" sldId="258"/>
        </pc:sldMkLst>
        <pc:spChg chg="mod">
          <ac:chgData name="Guro Kristin Gjøsdal" userId="S::gjoesdalg@hivolda.no::bf2210e2-a073-449e-a22c-0d548ad2cb58" providerId="AD" clId="Web-{655B4CEF-9089-DB32-DDE3-5871D590668A}" dt="2024-02-21T11:38:55.668" v="120" actId="20577"/>
          <ac:spMkLst>
            <pc:docMk/>
            <pc:sldMk cId="2230814644" sldId="258"/>
            <ac:spMk id="2" creationId="{9DD3FA45-4964-0557-2228-4BDE0C59FD15}"/>
          </ac:spMkLst>
        </pc:spChg>
      </pc:sldChg>
      <pc:sldChg chg="modSp ord">
        <pc:chgData name="Guro Kristin Gjøsdal" userId="S::gjoesdalg@hivolda.no::bf2210e2-a073-449e-a22c-0d548ad2cb58" providerId="AD" clId="Web-{655B4CEF-9089-DB32-DDE3-5871D590668A}" dt="2024-02-21T11:41:42.872" v="161" actId="20577"/>
        <pc:sldMkLst>
          <pc:docMk/>
          <pc:sldMk cId="3122161099" sldId="259"/>
        </pc:sldMkLst>
        <pc:spChg chg="mod">
          <ac:chgData name="Guro Kristin Gjøsdal" userId="S::gjoesdalg@hivolda.no::bf2210e2-a073-449e-a22c-0d548ad2cb58" providerId="AD" clId="Web-{655B4CEF-9089-DB32-DDE3-5871D590668A}" dt="2024-02-21T11:41:42.872" v="161" actId="20577"/>
          <ac:spMkLst>
            <pc:docMk/>
            <pc:sldMk cId="3122161099" sldId="259"/>
            <ac:spMk id="3" creationId="{96534FBE-8029-5F0C-EFE0-5BEE29334BFA}"/>
          </ac:spMkLst>
        </pc:spChg>
      </pc:sldChg>
      <pc:sldChg chg="modSp ord">
        <pc:chgData name="Guro Kristin Gjøsdal" userId="S::gjoesdalg@hivolda.no::bf2210e2-a073-449e-a22c-0d548ad2cb58" providerId="AD" clId="Web-{655B4CEF-9089-DB32-DDE3-5871D590668A}" dt="2024-02-21T11:13:40.747" v="13" actId="20577"/>
        <pc:sldMkLst>
          <pc:docMk/>
          <pc:sldMk cId="4008090901" sldId="260"/>
        </pc:sldMkLst>
        <pc:spChg chg="mod">
          <ac:chgData name="Guro Kristin Gjøsdal" userId="S::gjoesdalg@hivolda.no::bf2210e2-a073-449e-a22c-0d548ad2cb58" providerId="AD" clId="Web-{655B4CEF-9089-DB32-DDE3-5871D590668A}" dt="2024-02-21T11:13:40.747" v="13" actId="20577"/>
          <ac:spMkLst>
            <pc:docMk/>
            <pc:sldMk cId="4008090901" sldId="260"/>
            <ac:spMk id="3" creationId="{A9C801EE-01D6-29D9-1154-0848B437842B}"/>
          </ac:spMkLst>
        </pc:spChg>
      </pc:sldChg>
      <pc:sldChg chg="ord addCm">
        <pc:chgData name="Guro Kristin Gjøsdal" userId="S::gjoesdalg@hivolda.no::bf2210e2-a073-449e-a22c-0d548ad2cb58" providerId="AD" clId="Web-{655B4CEF-9089-DB32-DDE3-5871D590668A}" dt="2024-02-21T11:37:18.120" v="106"/>
        <pc:sldMkLst>
          <pc:docMk/>
          <pc:sldMk cId="824329707" sldId="261"/>
        </pc:sldMkLst>
        <pc:extLst>
          <p:ext xmlns:p="http://schemas.openxmlformats.org/presentationml/2006/main" uri="{D6D511B9-2390-475A-947B-AFAB55BFBCF1}">
            <pc226:cmChg xmlns:pc226="http://schemas.microsoft.com/office/powerpoint/2022/06/main/command" chg="add">
              <pc226:chgData name="Guro Kristin Gjøsdal" userId="S::gjoesdalg@hivolda.no::bf2210e2-a073-449e-a22c-0d548ad2cb58" providerId="AD" clId="Web-{655B4CEF-9089-DB32-DDE3-5871D590668A}" dt="2024-02-21T11:37:18.120" v="106"/>
              <pc2:cmMkLst xmlns:pc2="http://schemas.microsoft.com/office/powerpoint/2019/9/main/command">
                <pc:docMk/>
                <pc:sldMk cId="824329707" sldId="261"/>
                <pc2:cmMk id="{43BC7376-1C84-43B7-BF93-31D03FD9185E}"/>
              </pc2:cmMkLst>
            </pc226:cmChg>
          </p:ext>
        </pc:extLst>
      </pc:sldChg>
      <pc:sldChg chg="modSp">
        <pc:chgData name="Guro Kristin Gjøsdal" userId="S::gjoesdalg@hivolda.no::bf2210e2-a073-449e-a22c-0d548ad2cb58" providerId="AD" clId="Web-{655B4CEF-9089-DB32-DDE3-5871D590668A}" dt="2024-02-21T11:42:08.404" v="162" actId="20577"/>
        <pc:sldMkLst>
          <pc:docMk/>
          <pc:sldMk cId="993007459" sldId="262"/>
        </pc:sldMkLst>
        <pc:spChg chg="mod">
          <ac:chgData name="Guro Kristin Gjøsdal" userId="S::gjoesdalg@hivolda.no::bf2210e2-a073-449e-a22c-0d548ad2cb58" providerId="AD" clId="Web-{655B4CEF-9089-DB32-DDE3-5871D590668A}" dt="2024-02-21T11:42:08.404" v="162" actId="20577"/>
          <ac:spMkLst>
            <pc:docMk/>
            <pc:sldMk cId="993007459" sldId="262"/>
            <ac:spMk id="2" creationId="{996E200C-D0A4-1046-B946-6A541E11A43B}"/>
          </ac:spMkLst>
        </pc:spChg>
        <pc:spChg chg="mod">
          <ac:chgData name="Guro Kristin Gjøsdal" userId="S::gjoesdalg@hivolda.no::bf2210e2-a073-449e-a22c-0d548ad2cb58" providerId="AD" clId="Web-{655B4CEF-9089-DB32-DDE3-5871D590668A}" dt="2024-02-21T11:28:35.115" v="55" actId="20577"/>
          <ac:spMkLst>
            <pc:docMk/>
            <pc:sldMk cId="993007459" sldId="262"/>
            <ac:spMk id="3" creationId="{1BADD6AA-982F-1265-CFEE-509A3403534B}"/>
          </ac:spMkLst>
        </pc:spChg>
      </pc:sldChg>
      <pc:sldChg chg="modSp">
        <pc:chgData name="Guro Kristin Gjøsdal" userId="S::gjoesdalg@hivolda.no::bf2210e2-a073-449e-a22c-0d548ad2cb58" providerId="AD" clId="Web-{655B4CEF-9089-DB32-DDE3-5871D590668A}" dt="2024-02-21T11:38:36.418" v="115" actId="20577"/>
        <pc:sldMkLst>
          <pc:docMk/>
          <pc:sldMk cId="116881871" sldId="264"/>
        </pc:sldMkLst>
        <pc:spChg chg="mod">
          <ac:chgData name="Guro Kristin Gjøsdal" userId="S::gjoesdalg@hivolda.no::bf2210e2-a073-449e-a22c-0d548ad2cb58" providerId="AD" clId="Web-{655B4CEF-9089-DB32-DDE3-5871D590668A}" dt="2024-02-21T11:38:36.418" v="115" actId="20577"/>
          <ac:spMkLst>
            <pc:docMk/>
            <pc:sldMk cId="116881871" sldId="264"/>
            <ac:spMk id="3" creationId="{9F4A3A44-068C-79BA-3291-5BEF30374F64}"/>
          </ac:spMkLst>
        </pc:spChg>
      </pc:sldChg>
      <pc:sldChg chg="modSp ord addCm">
        <pc:chgData name="Guro Kristin Gjøsdal" userId="S::gjoesdalg@hivolda.no::bf2210e2-a073-449e-a22c-0d548ad2cb58" providerId="AD" clId="Web-{655B4CEF-9089-DB32-DDE3-5871D590668A}" dt="2024-02-21T11:40:02.215" v="125"/>
        <pc:sldMkLst>
          <pc:docMk/>
          <pc:sldMk cId="1504314937" sldId="265"/>
        </pc:sldMkLst>
        <pc:spChg chg="mod">
          <ac:chgData name="Guro Kristin Gjøsdal" userId="S::gjoesdalg@hivolda.no::bf2210e2-a073-449e-a22c-0d548ad2cb58" providerId="AD" clId="Web-{655B4CEF-9089-DB32-DDE3-5871D590668A}" dt="2024-02-21T11:39:13.730" v="124" actId="20577"/>
          <ac:spMkLst>
            <pc:docMk/>
            <pc:sldMk cId="1504314937" sldId="265"/>
            <ac:spMk id="3" creationId="{DFB2B379-1C51-89D0-AB72-F755D97CD575}"/>
          </ac:spMkLst>
        </pc:spChg>
        <pc:extLst>
          <p:ext xmlns:p="http://schemas.openxmlformats.org/presentationml/2006/main" uri="{D6D511B9-2390-475A-947B-AFAB55BFBCF1}">
            <pc226:cmChg xmlns:pc226="http://schemas.microsoft.com/office/powerpoint/2022/06/main/command" chg="add">
              <pc226:chgData name="Guro Kristin Gjøsdal" userId="S::gjoesdalg@hivolda.no::bf2210e2-a073-449e-a22c-0d548ad2cb58" providerId="AD" clId="Web-{655B4CEF-9089-DB32-DDE3-5871D590668A}" dt="2024-02-21T11:40:02.215" v="125"/>
              <pc2:cmMkLst xmlns:pc2="http://schemas.microsoft.com/office/powerpoint/2019/9/main/command">
                <pc:docMk/>
                <pc:sldMk cId="1504314937" sldId="265"/>
                <pc2:cmMk id="{B472EEC2-38BB-45DF-917A-31307B46C036}"/>
              </pc2:cmMkLst>
            </pc226:cmChg>
          </p:ext>
        </pc:extLst>
      </pc:sldChg>
      <pc:sldChg chg="modSp">
        <pc:chgData name="Guro Kristin Gjøsdal" userId="S::gjoesdalg@hivolda.no::bf2210e2-a073-449e-a22c-0d548ad2cb58" providerId="AD" clId="Web-{655B4CEF-9089-DB32-DDE3-5871D590668A}" dt="2024-02-21T12:00:57.368" v="331" actId="20577"/>
        <pc:sldMkLst>
          <pc:docMk/>
          <pc:sldMk cId="3452050930" sldId="266"/>
        </pc:sldMkLst>
        <pc:spChg chg="mod">
          <ac:chgData name="Guro Kristin Gjøsdal" userId="S::gjoesdalg@hivolda.no::bf2210e2-a073-449e-a22c-0d548ad2cb58" providerId="AD" clId="Web-{655B4CEF-9089-DB32-DDE3-5871D590668A}" dt="2024-02-21T12:00:57.368" v="331" actId="20577"/>
          <ac:spMkLst>
            <pc:docMk/>
            <pc:sldMk cId="3452050930" sldId="266"/>
            <ac:spMk id="3" creationId="{F359E45B-251A-55E4-1FBC-842A5587F650}"/>
          </ac:spMkLst>
        </pc:spChg>
      </pc:sldChg>
      <pc:sldChg chg="modSp new">
        <pc:chgData name="Guro Kristin Gjøsdal" userId="S::gjoesdalg@hivolda.no::bf2210e2-a073-449e-a22c-0d548ad2cb58" providerId="AD" clId="Web-{655B4CEF-9089-DB32-DDE3-5871D590668A}" dt="2024-02-21T11:28:21.974" v="54" actId="20577"/>
        <pc:sldMkLst>
          <pc:docMk/>
          <pc:sldMk cId="70019790" sldId="269"/>
        </pc:sldMkLst>
        <pc:spChg chg="mod">
          <ac:chgData name="Guro Kristin Gjøsdal" userId="S::gjoesdalg@hivolda.no::bf2210e2-a073-449e-a22c-0d548ad2cb58" providerId="AD" clId="Web-{655B4CEF-9089-DB32-DDE3-5871D590668A}" dt="2024-02-21T11:28:21.974" v="54" actId="20577"/>
          <ac:spMkLst>
            <pc:docMk/>
            <pc:sldMk cId="70019790" sldId="269"/>
            <ac:spMk id="3" creationId="{28FFFBA1-5737-3AF7-040C-378BA1613F12}"/>
          </ac:spMkLst>
        </pc:spChg>
      </pc:sldChg>
      <pc:sldChg chg="del">
        <pc:chgData name="Guro Kristin Gjøsdal" userId="S::gjoesdalg@hivolda.no::bf2210e2-a073-449e-a22c-0d548ad2cb58" providerId="AD" clId="Web-{655B4CEF-9089-DB32-DDE3-5871D590668A}" dt="2024-02-21T10:54:31.548" v="2"/>
        <pc:sldMkLst>
          <pc:docMk/>
          <pc:sldMk cId="4082157829" sldId="269"/>
        </pc:sldMkLst>
      </pc:sldChg>
      <pc:sldChg chg="modSp new addCm">
        <pc:chgData name="Guro Kristin Gjøsdal" userId="S::gjoesdalg@hivolda.no::bf2210e2-a073-449e-a22c-0d548ad2cb58" providerId="AD" clId="Web-{655B4CEF-9089-DB32-DDE3-5871D590668A}" dt="2024-02-21T11:43:51.952" v="179" actId="20577"/>
        <pc:sldMkLst>
          <pc:docMk/>
          <pc:sldMk cId="1012685515" sldId="270"/>
        </pc:sldMkLst>
        <pc:spChg chg="mod">
          <ac:chgData name="Guro Kristin Gjøsdal" userId="S::gjoesdalg@hivolda.no::bf2210e2-a073-449e-a22c-0d548ad2cb58" providerId="AD" clId="Web-{655B4CEF-9089-DB32-DDE3-5871D590668A}" dt="2024-02-21T11:42:59.201" v="168" actId="20577"/>
          <ac:spMkLst>
            <pc:docMk/>
            <pc:sldMk cId="1012685515" sldId="270"/>
            <ac:spMk id="2" creationId="{E9872D64-DCCE-6FDA-14EC-56587EFFC78C}"/>
          </ac:spMkLst>
        </pc:spChg>
        <pc:spChg chg="mod">
          <ac:chgData name="Guro Kristin Gjøsdal" userId="S::gjoesdalg@hivolda.no::bf2210e2-a073-449e-a22c-0d548ad2cb58" providerId="AD" clId="Web-{655B4CEF-9089-DB32-DDE3-5871D590668A}" dt="2024-02-21T11:43:51.952" v="179" actId="20577"/>
          <ac:spMkLst>
            <pc:docMk/>
            <pc:sldMk cId="1012685515" sldId="270"/>
            <ac:spMk id="3" creationId="{EC769E29-A9D3-5425-181F-7261B29B8B34}"/>
          </ac:spMkLst>
        </pc:spChg>
        <pc:extLst>
          <p:ext xmlns:p="http://schemas.openxmlformats.org/presentationml/2006/main" uri="{D6D511B9-2390-475A-947B-AFAB55BFBCF1}">
            <pc226:cmChg xmlns:pc226="http://schemas.microsoft.com/office/powerpoint/2022/06/main/command" chg="add">
              <pc226:chgData name="Guro Kristin Gjøsdal" userId="S::gjoesdalg@hivolda.no::bf2210e2-a073-449e-a22c-0d548ad2cb58" providerId="AD" clId="Web-{655B4CEF-9089-DB32-DDE3-5871D590668A}" dt="2024-02-21T11:34:26.962" v="104"/>
              <pc2:cmMkLst xmlns:pc2="http://schemas.microsoft.com/office/powerpoint/2019/9/main/command">
                <pc:docMk/>
                <pc:sldMk cId="1012685515" sldId="270"/>
                <pc2:cmMk id="{C5AF71F4-B949-4EE9-BE5D-53993A65B643}"/>
              </pc2:cmMkLst>
            </pc226:cmChg>
          </p:ext>
        </pc:extLst>
      </pc:sldChg>
      <pc:sldChg chg="modSp new">
        <pc:chgData name="Guro Kristin Gjøsdal" userId="S::gjoesdalg@hivolda.no::bf2210e2-a073-449e-a22c-0d548ad2cb58" providerId="AD" clId="Web-{655B4CEF-9089-DB32-DDE3-5871D590668A}" dt="2024-02-21T11:33:20.305" v="99" actId="20577"/>
        <pc:sldMkLst>
          <pc:docMk/>
          <pc:sldMk cId="1352948720" sldId="271"/>
        </pc:sldMkLst>
        <pc:spChg chg="mod">
          <ac:chgData name="Guro Kristin Gjøsdal" userId="S::gjoesdalg@hivolda.no::bf2210e2-a073-449e-a22c-0d548ad2cb58" providerId="AD" clId="Web-{655B4CEF-9089-DB32-DDE3-5871D590668A}" dt="2024-02-21T11:33:20.305" v="99" actId="20577"/>
          <ac:spMkLst>
            <pc:docMk/>
            <pc:sldMk cId="1352948720" sldId="271"/>
            <ac:spMk id="3" creationId="{A9D81893-A566-86C7-A9B0-633B922744B0}"/>
          </ac:spMkLst>
        </pc:spChg>
      </pc:sldChg>
      <pc:sldChg chg="modSp new">
        <pc:chgData name="Guro Kristin Gjøsdal" userId="S::gjoesdalg@hivolda.no::bf2210e2-a073-449e-a22c-0d548ad2cb58" providerId="AD" clId="Web-{655B4CEF-9089-DB32-DDE3-5871D590668A}" dt="2024-02-21T11:32:40.805" v="95" actId="20577"/>
        <pc:sldMkLst>
          <pc:docMk/>
          <pc:sldMk cId="65242778" sldId="272"/>
        </pc:sldMkLst>
        <pc:spChg chg="mod">
          <ac:chgData name="Guro Kristin Gjøsdal" userId="S::gjoesdalg@hivolda.no::bf2210e2-a073-449e-a22c-0d548ad2cb58" providerId="AD" clId="Web-{655B4CEF-9089-DB32-DDE3-5871D590668A}" dt="2024-02-21T11:32:40.805" v="95" actId="20577"/>
          <ac:spMkLst>
            <pc:docMk/>
            <pc:sldMk cId="65242778" sldId="272"/>
            <ac:spMk id="3" creationId="{7FE56114-D83F-DCBC-F215-65BBE3A0485D}"/>
          </ac:spMkLst>
        </pc:spChg>
      </pc:sldChg>
    </pc:docChg>
  </pc:docChgLst>
  <pc:docChgLst>
    <pc:chgData name="Arild Torvund Olsen" userId="3423d729-1e8d-4c10-9ef2-90385d563038" providerId="ADAL" clId="{33A99D9F-9F30-44D7-9F38-0CDDC5078717}"/>
    <pc:docChg chg="modSld">
      <pc:chgData name="Arild Torvund Olsen" userId="3423d729-1e8d-4c10-9ef2-90385d563038" providerId="ADAL" clId="{33A99D9F-9F30-44D7-9F38-0CDDC5078717}" dt="2024-01-29T12:45:43.646" v="1" actId="948"/>
      <pc:docMkLst>
        <pc:docMk/>
      </pc:docMkLst>
      <pc:sldChg chg="modSp mod">
        <pc:chgData name="Arild Torvund Olsen" userId="3423d729-1e8d-4c10-9ef2-90385d563038" providerId="ADAL" clId="{33A99D9F-9F30-44D7-9F38-0CDDC5078717}" dt="2024-01-29T12:45:43.646" v="1" actId="948"/>
        <pc:sldMkLst>
          <pc:docMk/>
          <pc:sldMk cId="2230814644" sldId="258"/>
        </pc:sldMkLst>
        <pc:spChg chg="mod">
          <ac:chgData name="Arild Torvund Olsen" userId="3423d729-1e8d-4c10-9ef2-90385d563038" providerId="ADAL" clId="{33A99D9F-9F30-44D7-9F38-0CDDC5078717}" dt="2024-01-29T12:45:43.646" v="1" actId="948"/>
          <ac:spMkLst>
            <pc:docMk/>
            <pc:sldMk cId="2230814644" sldId="258"/>
            <ac:spMk id="3" creationId="{02104664-991C-82CD-D0A9-AA37288A34A0}"/>
          </ac:spMkLst>
        </pc:spChg>
      </pc:sldChg>
    </pc:docChg>
  </pc:docChgLst>
  <pc:docChgLst>
    <pc:chgData name="Guro Kristin Gjøsdal" userId="S::gjoesdalg@hivolda.no::bf2210e2-a073-449e-a22c-0d548ad2cb58" providerId="AD" clId="Web-{CD12F72F-8ECA-5389-1CDA-446CD9D4E849}"/>
    <pc:docChg chg="addSld modSld">
      <pc:chgData name="Guro Kristin Gjøsdal" userId="S::gjoesdalg@hivolda.no::bf2210e2-a073-449e-a22c-0d548ad2cb58" providerId="AD" clId="Web-{CD12F72F-8ECA-5389-1CDA-446CD9D4E849}" dt="2024-01-29T12:41:42.219" v="280" actId="20577"/>
      <pc:docMkLst>
        <pc:docMk/>
      </pc:docMkLst>
      <pc:sldChg chg="modSp">
        <pc:chgData name="Guro Kristin Gjøsdal" userId="S::gjoesdalg@hivolda.no::bf2210e2-a073-449e-a22c-0d548ad2cb58" providerId="AD" clId="Web-{CD12F72F-8ECA-5389-1CDA-446CD9D4E849}" dt="2024-01-29T12:25:35.227" v="26" actId="20577"/>
        <pc:sldMkLst>
          <pc:docMk/>
          <pc:sldMk cId="4253124984" sldId="256"/>
        </pc:sldMkLst>
        <pc:spChg chg="mod">
          <ac:chgData name="Guro Kristin Gjøsdal" userId="S::gjoesdalg@hivolda.no::bf2210e2-a073-449e-a22c-0d548ad2cb58" providerId="AD" clId="Web-{CD12F72F-8ECA-5389-1CDA-446CD9D4E849}" dt="2024-01-29T12:25:30.898" v="25" actId="20577"/>
          <ac:spMkLst>
            <pc:docMk/>
            <pc:sldMk cId="4253124984" sldId="256"/>
            <ac:spMk id="2" creationId="{00000000-0000-0000-0000-000000000000}"/>
          </ac:spMkLst>
        </pc:spChg>
        <pc:spChg chg="mod">
          <ac:chgData name="Guro Kristin Gjøsdal" userId="S::gjoesdalg@hivolda.no::bf2210e2-a073-449e-a22c-0d548ad2cb58" providerId="AD" clId="Web-{CD12F72F-8ECA-5389-1CDA-446CD9D4E849}" dt="2024-01-29T12:25:35.227" v="26" actId="20577"/>
          <ac:spMkLst>
            <pc:docMk/>
            <pc:sldMk cId="4253124984" sldId="256"/>
            <ac:spMk id="3" creationId="{00000000-0000-0000-0000-000000000000}"/>
          </ac:spMkLst>
        </pc:spChg>
      </pc:sldChg>
      <pc:sldChg chg="modSp new">
        <pc:chgData name="Guro Kristin Gjøsdal" userId="S::gjoesdalg@hivolda.no::bf2210e2-a073-449e-a22c-0d548ad2cb58" providerId="AD" clId="Web-{CD12F72F-8ECA-5389-1CDA-446CD9D4E849}" dt="2024-01-29T12:27:12.352" v="45" actId="20577"/>
        <pc:sldMkLst>
          <pc:docMk/>
          <pc:sldMk cId="2889916106" sldId="257"/>
        </pc:sldMkLst>
        <pc:spChg chg="mod">
          <ac:chgData name="Guro Kristin Gjøsdal" userId="S::gjoesdalg@hivolda.no::bf2210e2-a073-449e-a22c-0d548ad2cb58" providerId="AD" clId="Web-{CD12F72F-8ECA-5389-1CDA-446CD9D4E849}" dt="2024-01-29T12:27:12.352" v="45" actId="20577"/>
          <ac:spMkLst>
            <pc:docMk/>
            <pc:sldMk cId="2889916106" sldId="257"/>
            <ac:spMk id="2" creationId="{5CB1CC6A-0931-68A0-1771-8F31B71AA77A}"/>
          </ac:spMkLst>
        </pc:spChg>
        <pc:spChg chg="mod">
          <ac:chgData name="Guro Kristin Gjøsdal" userId="S::gjoesdalg@hivolda.no::bf2210e2-a073-449e-a22c-0d548ad2cb58" providerId="AD" clId="Web-{CD12F72F-8ECA-5389-1CDA-446CD9D4E849}" dt="2024-01-29T12:26:48.727" v="44" actId="20577"/>
          <ac:spMkLst>
            <pc:docMk/>
            <pc:sldMk cId="2889916106" sldId="257"/>
            <ac:spMk id="3" creationId="{5EF85F5E-F1A3-9D3A-6C94-9808E6B39B1A}"/>
          </ac:spMkLst>
        </pc:spChg>
      </pc:sldChg>
      <pc:sldChg chg="modSp new">
        <pc:chgData name="Guro Kristin Gjøsdal" userId="S::gjoesdalg@hivolda.no::bf2210e2-a073-449e-a22c-0d548ad2cb58" providerId="AD" clId="Web-{CD12F72F-8ECA-5389-1CDA-446CD9D4E849}" dt="2024-01-29T12:29:19.541" v="59" actId="20577"/>
        <pc:sldMkLst>
          <pc:docMk/>
          <pc:sldMk cId="2230814644" sldId="258"/>
        </pc:sldMkLst>
        <pc:spChg chg="mod">
          <ac:chgData name="Guro Kristin Gjøsdal" userId="S::gjoesdalg@hivolda.no::bf2210e2-a073-449e-a22c-0d548ad2cb58" providerId="AD" clId="Web-{CD12F72F-8ECA-5389-1CDA-446CD9D4E849}" dt="2024-01-29T12:27:54.587" v="48" actId="20577"/>
          <ac:spMkLst>
            <pc:docMk/>
            <pc:sldMk cId="2230814644" sldId="258"/>
            <ac:spMk id="2" creationId="{9DD3FA45-4964-0557-2228-4BDE0C59FD15}"/>
          </ac:spMkLst>
        </pc:spChg>
        <pc:spChg chg="mod">
          <ac:chgData name="Guro Kristin Gjøsdal" userId="S::gjoesdalg@hivolda.no::bf2210e2-a073-449e-a22c-0d548ad2cb58" providerId="AD" clId="Web-{CD12F72F-8ECA-5389-1CDA-446CD9D4E849}" dt="2024-01-29T12:29:19.541" v="59" actId="20577"/>
          <ac:spMkLst>
            <pc:docMk/>
            <pc:sldMk cId="2230814644" sldId="258"/>
            <ac:spMk id="3" creationId="{02104664-991C-82CD-D0A9-AA37288A34A0}"/>
          </ac:spMkLst>
        </pc:spChg>
      </pc:sldChg>
      <pc:sldChg chg="modSp new">
        <pc:chgData name="Guro Kristin Gjøsdal" userId="S::gjoesdalg@hivolda.no::bf2210e2-a073-449e-a22c-0d548ad2cb58" providerId="AD" clId="Web-{CD12F72F-8ECA-5389-1CDA-446CD9D4E849}" dt="2024-01-29T12:40:35.124" v="274" actId="20577"/>
        <pc:sldMkLst>
          <pc:docMk/>
          <pc:sldMk cId="3122161099" sldId="259"/>
        </pc:sldMkLst>
        <pc:spChg chg="mod">
          <ac:chgData name="Guro Kristin Gjøsdal" userId="S::gjoesdalg@hivolda.no::bf2210e2-a073-449e-a22c-0d548ad2cb58" providerId="AD" clId="Web-{CD12F72F-8ECA-5389-1CDA-446CD9D4E849}" dt="2024-01-29T12:40:35.124" v="274" actId="20577"/>
          <ac:spMkLst>
            <pc:docMk/>
            <pc:sldMk cId="3122161099" sldId="259"/>
            <ac:spMk id="3" creationId="{96534FBE-8029-5F0C-EFE0-5BEE29334BFA}"/>
          </ac:spMkLst>
        </pc:spChg>
      </pc:sldChg>
      <pc:sldChg chg="modSp new">
        <pc:chgData name="Guro Kristin Gjøsdal" userId="S::gjoesdalg@hivolda.no::bf2210e2-a073-449e-a22c-0d548ad2cb58" providerId="AD" clId="Web-{CD12F72F-8ECA-5389-1CDA-446CD9D4E849}" dt="2024-01-29T12:31:55.495" v="102" actId="20577"/>
        <pc:sldMkLst>
          <pc:docMk/>
          <pc:sldMk cId="4008090901" sldId="260"/>
        </pc:sldMkLst>
        <pc:spChg chg="mod">
          <ac:chgData name="Guro Kristin Gjøsdal" userId="S::gjoesdalg@hivolda.no::bf2210e2-a073-449e-a22c-0d548ad2cb58" providerId="AD" clId="Web-{CD12F72F-8ECA-5389-1CDA-446CD9D4E849}" dt="2024-01-29T12:31:03.995" v="79" actId="20577"/>
          <ac:spMkLst>
            <pc:docMk/>
            <pc:sldMk cId="4008090901" sldId="260"/>
            <ac:spMk id="2" creationId="{8734003D-8E99-6E66-B361-5FBE9D11EA80}"/>
          </ac:spMkLst>
        </pc:spChg>
        <pc:spChg chg="mod">
          <ac:chgData name="Guro Kristin Gjøsdal" userId="S::gjoesdalg@hivolda.no::bf2210e2-a073-449e-a22c-0d548ad2cb58" providerId="AD" clId="Web-{CD12F72F-8ECA-5389-1CDA-446CD9D4E849}" dt="2024-01-29T12:31:55.495" v="102" actId="20577"/>
          <ac:spMkLst>
            <pc:docMk/>
            <pc:sldMk cId="4008090901" sldId="260"/>
            <ac:spMk id="3" creationId="{A9C801EE-01D6-29D9-1154-0848B437842B}"/>
          </ac:spMkLst>
        </pc:spChg>
      </pc:sldChg>
      <pc:sldChg chg="modSp new">
        <pc:chgData name="Guro Kristin Gjøsdal" userId="S::gjoesdalg@hivolda.no::bf2210e2-a073-449e-a22c-0d548ad2cb58" providerId="AD" clId="Web-{CD12F72F-8ECA-5389-1CDA-446CD9D4E849}" dt="2024-01-29T12:40:51.374" v="276" actId="20577"/>
        <pc:sldMkLst>
          <pc:docMk/>
          <pc:sldMk cId="824329707" sldId="261"/>
        </pc:sldMkLst>
        <pc:spChg chg="mod">
          <ac:chgData name="Guro Kristin Gjøsdal" userId="S::gjoesdalg@hivolda.no::bf2210e2-a073-449e-a22c-0d548ad2cb58" providerId="AD" clId="Web-{CD12F72F-8ECA-5389-1CDA-446CD9D4E849}" dt="2024-01-29T12:32:57.433" v="121" actId="20577"/>
          <ac:spMkLst>
            <pc:docMk/>
            <pc:sldMk cId="824329707" sldId="261"/>
            <ac:spMk id="2" creationId="{8B59F548-1820-F395-8CE0-1A7ACAD60339}"/>
          </ac:spMkLst>
        </pc:spChg>
        <pc:spChg chg="mod">
          <ac:chgData name="Guro Kristin Gjøsdal" userId="S::gjoesdalg@hivolda.no::bf2210e2-a073-449e-a22c-0d548ad2cb58" providerId="AD" clId="Web-{CD12F72F-8ECA-5389-1CDA-446CD9D4E849}" dt="2024-01-29T12:40:51.374" v="276" actId="20577"/>
          <ac:spMkLst>
            <pc:docMk/>
            <pc:sldMk cId="824329707" sldId="261"/>
            <ac:spMk id="3" creationId="{81D4ABB4-FB7F-1684-E021-EFE824269130}"/>
          </ac:spMkLst>
        </pc:spChg>
      </pc:sldChg>
      <pc:sldChg chg="modSp new">
        <pc:chgData name="Guro Kristin Gjøsdal" userId="S::gjoesdalg@hivolda.no::bf2210e2-a073-449e-a22c-0d548ad2cb58" providerId="AD" clId="Web-{CD12F72F-8ECA-5389-1CDA-446CD9D4E849}" dt="2024-01-29T12:37:04.873" v="218" actId="20577"/>
        <pc:sldMkLst>
          <pc:docMk/>
          <pc:sldMk cId="993007459" sldId="262"/>
        </pc:sldMkLst>
        <pc:spChg chg="mod">
          <ac:chgData name="Guro Kristin Gjøsdal" userId="S::gjoesdalg@hivolda.no::bf2210e2-a073-449e-a22c-0d548ad2cb58" providerId="AD" clId="Web-{CD12F72F-8ECA-5389-1CDA-446CD9D4E849}" dt="2024-01-29T12:34:01.699" v="137" actId="20577"/>
          <ac:spMkLst>
            <pc:docMk/>
            <pc:sldMk cId="993007459" sldId="262"/>
            <ac:spMk id="2" creationId="{996E200C-D0A4-1046-B946-6A541E11A43B}"/>
          </ac:spMkLst>
        </pc:spChg>
        <pc:spChg chg="mod">
          <ac:chgData name="Guro Kristin Gjøsdal" userId="S::gjoesdalg@hivolda.no::bf2210e2-a073-449e-a22c-0d548ad2cb58" providerId="AD" clId="Web-{CD12F72F-8ECA-5389-1CDA-446CD9D4E849}" dt="2024-01-29T12:37:04.873" v="218" actId="20577"/>
          <ac:spMkLst>
            <pc:docMk/>
            <pc:sldMk cId="993007459" sldId="262"/>
            <ac:spMk id="3" creationId="{1BADD6AA-982F-1265-CFEE-509A3403534B}"/>
          </ac:spMkLst>
        </pc:spChg>
      </pc:sldChg>
      <pc:sldChg chg="modSp new">
        <pc:chgData name="Guro Kristin Gjøsdal" userId="S::gjoesdalg@hivolda.no::bf2210e2-a073-449e-a22c-0d548ad2cb58" providerId="AD" clId="Web-{CD12F72F-8ECA-5389-1CDA-446CD9D4E849}" dt="2024-01-29T12:40:10.765" v="271" actId="20577"/>
        <pc:sldMkLst>
          <pc:docMk/>
          <pc:sldMk cId="3936081582" sldId="263"/>
        </pc:sldMkLst>
        <pc:spChg chg="mod">
          <ac:chgData name="Guro Kristin Gjøsdal" userId="S::gjoesdalg@hivolda.no::bf2210e2-a073-449e-a22c-0d548ad2cb58" providerId="AD" clId="Web-{CD12F72F-8ECA-5389-1CDA-446CD9D4E849}" dt="2024-01-29T12:37:17.138" v="222" actId="20577"/>
          <ac:spMkLst>
            <pc:docMk/>
            <pc:sldMk cId="3936081582" sldId="263"/>
            <ac:spMk id="2" creationId="{C48FBB9C-4876-CF15-DF54-7E798766B4D0}"/>
          </ac:spMkLst>
        </pc:spChg>
        <pc:spChg chg="mod">
          <ac:chgData name="Guro Kristin Gjøsdal" userId="S::gjoesdalg@hivolda.no::bf2210e2-a073-449e-a22c-0d548ad2cb58" providerId="AD" clId="Web-{CD12F72F-8ECA-5389-1CDA-446CD9D4E849}" dt="2024-01-29T12:40:10.765" v="271" actId="20577"/>
          <ac:spMkLst>
            <pc:docMk/>
            <pc:sldMk cId="3936081582" sldId="263"/>
            <ac:spMk id="3" creationId="{216C5E9D-B14D-9ECC-763D-80CA1DA71A1C}"/>
          </ac:spMkLst>
        </pc:spChg>
      </pc:sldChg>
      <pc:sldChg chg="modSp new">
        <pc:chgData name="Guro Kristin Gjøsdal" userId="S::gjoesdalg@hivolda.no::bf2210e2-a073-449e-a22c-0d548ad2cb58" providerId="AD" clId="Web-{CD12F72F-8ECA-5389-1CDA-446CD9D4E849}" dt="2024-01-29T12:41:42.219" v="280" actId="20577"/>
        <pc:sldMkLst>
          <pc:docMk/>
          <pc:sldMk cId="116881871" sldId="264"/>
        </pc:sldMkLst>
        <pc:spChg chg="mod">
          <ac:chgData name="Guro Kristin Gjøsdal" userId="S::gjoesdalg@hivolda.no::bf2210e2-a073-449e-a22c-0d548ad2cb58" providerId="AD" clId="Web-{CD12F72F-8ECA-5389-1CDA-446CD9D4E849}" dt="2024-01-29T12:41:42.219" v="280" actId="20577"/>
          <ac:spMkLst>
            <pc:docMk/>
            <pc:sldMk cId="116881871" sldId="264"/>
            <ac:spMk id="2" creationId="{646EAA13-DD0F-A2DE-50E9-6D8C10160D5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3/4/2024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‹nr.›</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3/4/2024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‹nr.›</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3/4/2024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‹nr.›</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3/4/2024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‹nr.›</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3/4/2024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‹nr.›</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3/4/2024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‹nr.›</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3/4/2024</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‹nr.›</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3/4/2024</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‹nr.›</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3/4/2024</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‹nr.›</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3/4/2024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‹nr.›</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3/4/2024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‹nr.›</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43BDC-0553-40FA-A4DB-EDAAA606CFF6}" type="datetimeFigureOut">
              <a:rPr lang="en-US" smtClean="0"/>
              <a:t>3/4/2024</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AD569-83DD-4E5B-AF97-63825DE45633}" type="slidenum">
              <a:rPr lang="en-US" smtClean="0"/>
              <a:t>‹nr.›</a:t>
            </a:fld>
            <a:endParaRPr lang="en-US"/>
          </a:p>
        </p:txBody>
      </p:sp>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ete 4" descr="Eit bilete av den vesle prinsen.">
            <a:extLst>
              <a:ext uri="{FF2B5EF4-FFF2-40B4-BE49-F238E27FC236}">
                <a16:creationId xmlns:a16="http://schemas.microsoft.com/office/drawing/2014/main" id="{C8E85C30-9F87-FB1E-5D0E-A447D3E72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508" y="0"/>
            <a:ext cx="5188492" cy="6858000"/>
          </a:xfrm>
          <a:prstGeom prst="rect">
            <a:avLst/>
          </a:prstGeom>
        </p:spPr>
      </p:pic>
      <p:sp>
        <p:nvSpPr>
          <p:cNvPr id="2" name="Tittel 1">
            <a:extLst>
              <a:ext uri="{FF2B5EF4-FFF2-40B4-BE49-F238E27FC236}">
                <a16:creationId xmlns:a16="http://schemas.microsoft.com/office/drawing/2014/main" id="{D78F1D72-2F24-710C-0388-7DDF4C321F11}"/>
              </a:ext>
            </a:extLst>
          </p:cNvPr>
          <p:cNvSpPr>
            <a:spLocks noGrp="1"/>
          </p:cNvSpPr>
          <p:nvPr>
            <p:ph type="ctrTitle"/>
          </p:nvPr>
        </p:nvSpPr>
        <p:spPr>
          <a:xfrm>
            <a:off x="886691" y="1122363"/>
            <a:ext cx="9781309" cy="3117128"/>
          </a:xfrm>
        </p:spPr>
        <p:txBody>
          <a:bodyPr>
            <a:normAutofit/>
          </a:bodyPr>
          <a:lstStyle/>
          <a:p>
            <a:pPr algn="l">
              <a:lnSpc>
                <a:spcPct val="100000"/>
              </a:lnSpc>
            </a:pPr>
            <a:r>
              <a:rPr lang="nn-NO" dirty="0">
                <a:cs typeface="Calibri Light"/>
              </a:rPr>
              <a:t>Utdrag frå </a:t>
            </a:r>
            <a:br>
              <a:rPr lang="nn-NO" dirty="0">
                <a:cs typeface="Calibri Light"/>
              </a:rPr>
            </a:br>
            <a:r>
              <a:rPr lang="nn-NO" i="1" dirty="0">
                <a:cs typeface="Calibri Light"/>
              </a:rPr>
              <a:t>Den vesle prinsen</a:t>
            </a:r>
            <a:br>
              <a:rPr lang="nn-NO" i="1" dirty="0">
                <a:cs typeface="Calibri Light"/>
              </a:rPr>
            </a:br>
            <a:r>
              <a:rPr lang="nn-NO" sz="2400" dirty="0">
                <a:latin typeface="+mn-lt"/>
                <a:cs typeface="Calibri"/>
              </a:rPr>
              <a:t>Av Antoine De Saint-</a:t>
            </a:r>
            <a:r>
              <a:rPr lang="nn-NO" sz="2400" dirty="0" err="1">
                <a:latin typeface="+mn-lt"/>
                <a:cs typeface="Calibri"/>
              </a:rPr>
              <a:t>Exupéry</a:t>
            </a:r>
            <a:r>
              <a:rPr lang="nn-NO" sz="2400" dirty="0">
                <a:latin typeface="+mn-lt"/>
                <a:cs typeface="Calibri"/>
              </a:rPr>
              <a:t> </a:t>
            </a:r>
            <a:br>
              <a:rPr lang="nn-NO" sz="2400" dirty="0">
                <a:latin typeface="+mn-lt"/>
                <a:cs typeface="Calibri"/>
              </a:rPr>
            </a:br>
            <a:r>
              <a:rPr lang="nn-NO" sz="2400" dirty="0">
                <a:latin typeface="+mn-lt"/>
                <a:cs typeface="Calibri"/>
              </a:rPr>
              <a:t>Omsett til nynorsk av Jon Fosse. </a:t>
            </a:r>
            <a:endParaRPr lang="nn-NO" sz="2400" dirty="0"/>
          </a:p>
        </p:txBody>
      </p:sp>
    </p:spTree>
    <p:extLst>
      <p:ext uri="{BB962C8B-B14F-4D97-AF65-F5344CB8AC3E}">
        <p14:creationId xmlns:p14="http://schemas.microsoft.com/office/powerpoint/2010/main" val="29142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34003D-8E99-6E66-B361-5FBE9D11EA80}"/>
              </a:ext>
            </a:extLst>
          </p:cNvPr>
          <p:cNvSpPr>
            <a:spLocks noGrp="1"/>
          </p:cNvSpPr>
          <p:nvPr>
            <p:ph type="title"/>
          </p:nvPr>
        </p:nvSpPr>
        <p:spPr>
          <a:xfrm>
            <a:off x="838200" y="771525"/>
            <a:ext cx="10515600" cy="1325563"/>
          </a:xfrm>
        </p:spPr>
        <p:txBody>
          <a:bodyPr/>
          <a:lstStyle/>
          <a:p>
            <a:r>
              <a:rPr lang="nb-NO" dirty="0">
                <a:cs typeface="Calibri Light"/>
              </a:rPr>
              <a:t>1 Før lesing </a:t>
            </a:r>
            <a:endParaRPr lang="nb-NO" dirty="0"/>
          </a:p>
        </p:txBody>
      </p:sp>
      <p:sp>
        <p:nvSpPr>
          <p:cNvPr id="3" name="Plassholder for innhold 2">
            <a:extLst>
              <a:ext uri="{FF2B5EF4-FFF2-40B4-BE49-F238E27FC236}">
                <a16:creationId xmlns:a16="http://schemas.microsoft.com/office/drawing/2014/main" id="{A9C801EE-01D6-29D9-1154-0848B437842B}"/>
              </a:ext>
            </a:extLst>
          </p:cNvPr>
          <p:cNvSpPr>
            <a:spLocks noGrp="1"/>
          </p:cNvSpPr>
          <p:nvPr>
            <p:ph idx="1"/>
          </p:nvPr>
        </p:nvSpPr>
        <p:spPr>
          <a:xfrm>
            <a:off x="838200" y="2232025"/>
            <a:ext cx="10515600" cy="4351338"/>
          </a:xfrm>
        </p:spPr>
        <p:txBody>
          <a:bodyPr vert="horz" lIns="91440" tIns="45720" rIns="91440" bIns="45720" rtlCol="0" anchor="t">
            <a:normAutofit/>
          </a:bodyPr>
          <a:lstStyle/>
          <a:p>
            <a:pPr marL="0" indent="0">
              <a:buNone/>
            </a:pPr>
            <a:r>
              <a:rPr lang="nn-NO" dirty="0">
                <a:cs typeface="Calibri" panose="020F0502020204030204"/>
              </a:rPr>
              <a:t>Undring:</a:t>
            </a:r>
          </a:p>
          <a:p>
            <a:r>
              <a:rPr lang="nn-NO" dirty="0">
                <a:cs typeface="Calibri" panose="020F0502020204030204"/>
              </a:rPr>
              <a:t>Kva er ei biletbok?</a:t>
            </a:r>
          </a:p>
          <a:p>
            <a:r>
              <a:rPr lang="nn-NO" dirty="0">
                <a:cs typeface="Calibri" panose="020F0502020204030204"/>
              </a:rPr>
              <a:t>Kva er ein fabel?</a:t>
            </a:r>
          </a:p>
          <a:p>
            <a:r>
              <a:rPr lang="nn-NO" dirty="0">
                <a:cs typeface="Calibri" panose="020F0502020204030204"/>
              </a:rPr>
              <a:t>Kva er ein klassikar?</a:t>
            </a:r>
          </a:p>
        </p:txBody>
      </p:sp>
      <p:pic>
        <p:nvPicPr>
          <p:cNvPr id="4" name="Bilete 3" descr="Eit bilete som inneheld tekst, blome&#10;&#10;Automatisk generert skildring">
            <a:extLst>
              <a:ext uri="{FF2B5EF4-FFF2-40B4-BE49-F238E27FC236}">
                <a16:creationId xmlns:a16="http://schemas.microsoft.com/office/drawing/2014/main" id="{A4F9CA24-5302-532E-4094-97AAFE00A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750">
            <a:off x="6653027" y="978889"/>
            <a:ext cx="4042116" cy="4992254"/>
          </a:xfrm>
          <a:prstGeom prst="rect">
            <a:avLst/>
          </a:prstGeom>
        </p:spPr>
      </p:pic>
    </p:spTree>
    <p:extLst>
      <p:ext uri="{BB962C8B-B14F-4D97-AF65-F5344CB8AC3E}">
        <p14:creationId xmlns:p14="http://schemas.microsoft.com/office/powerpoint/2010/main" val="400809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59F548-1820-F395-8CE0-1A7ACAD60339}"/>
              </a:ext>
            </a:extLst>
          </p:cNvPr>
          <p:cNvSpPr>
            <a:spLocks noGrp="1"/>
          </p:cNvSpPr>
          <p:nvPr>
            <p:ph type="title"/>
          </p:nvPr>
        </p:nvSpPr>
        <p:spPr/>
        <p:txBody>
          <a:bodyPr/>
          <a:lstStyle/>
          <a:p>
            <a:r>
              <a:rPr lang="nn-NO" dirty="0">
                <a:cs typeface="Calibri Light"/>
              </a:rPr>
              <a:t>Om forfattarane </a:t>
            </a:r>
            <a:endParaRPr lang="nn-NO" dirty="0"/>
          </a:p>
        </p:txBody>
      </p:sp>
      <p:sp>
        <p:nvSpPr>
          <p:cNvPr id="3" name="Plassholder for innhold 2">
            <a:extLst>
              <a:ext uri="{FF2B5EF4-FFF2-40B4-BE49-F238E27FC236}">
                <a16:creationId xmlns:a16="http://schemas.microsoft.com/office/drawing/2014/main" id="{81D4ABB4-FB7F-1684-E021-EFE824269130}"/>
              </a:ext>
            </a:extLst>
          </p:cNvPr>
          <p:cNvSpPr>
            <a:spLocks noGrp="1"/>
          </p:cNvSpPr>
          <p:nvPr>
            <p:ph idx="1"/>
          </p:nvPr>
        </p:nvSpPr>
        <p:spPr/>
        <p:txBody>
          <a:bodyPr vert="horz" lIns="91440" tIns="45720" rIns="91440" bIns="45720" rtlCol="0" anchor="t">
            <a:normAutofit lnSpcReduction="10000"/>
          </a:bodyPr>
          <a:lstStyle/>
          <a:p>
            <a:r>
              <a:rPr lang="nn-NO" dirty="0">
                <a:latin typeface="Calibri"/>
                <a:cs typeface="Times New Roman"/>
              </a:rPr>
              <a:t>Antoine de Saint-</a:t>
            </a:r>
            <a:r>
              <a:rPr lang="nn-NO" dirty="0" err="1">
                <a:latin typeface="Calibri"/>
                <a:cs typeface="Times New Roman"/>
              </a:rPr>
              <a:t>Exupéry</a:t>
            </a:r>
            <a:r>
              <a:rPr lang="nn-NO" dirty="0">
                <a:latin typeface="Calibri"/>
                <a:cs typeface="Times New Roman"/>
              </a:rPr>
              <a:t> var ein fransk flygar og forfattar. Han forsvann då han var med på eit flytokt for dei allierte (USA, Sovjetunionen og Storbritannia) under den andre verdskrigen. På fransk heiter barneboka </a:t>
            </a:r>
            <a:r>
              <a:rPr lang="nn-NO" i="1" dirty="0">
                <a:latin typeface="Calibri"/>
                <a:cs typeface="Times New Roman"/>
              </a:rPr>
              <a:t>Le petit Prince</a:t>
            </a:r>
            <a:r>
              <a:rPr lang="nn-NO" dirty="0">
                <a:latin typeface="Calibri"/>
                <a:cs typeface="Times New Roman"/>
              </a:rPr>
              <a:t> og kom ut i 1943. </a:t>
            </a:r>
            <a:r>
              <a:rPr lang="nn-NO">
                <a:latin typeface="Calibri"/>
                <a:cs typeface="Times New Roman"/>
              </a:rPr>
              <a:t>Det er over 80 år sidan.</a:t>
            </a:r>
            <a:endParaRPr lang="nn-NO">
              <a:ea typeface="+mn-lt"/>
              <a:cs typeface="+mn-lt"/>
            </a:endParaRPr>
          </a:p>
          <a:p>
            <a:r>
              <a:rPr lang="nn-NO" dirty="0">
                <a:ea typeface="+mn-lt"/>
                <a:cs typeface="+mn-lt"/>
              </a:rPr>
              <a:t>Forfattaren Jon Fosse fekk mykje merksemd då han fekk Nobelprisen i litteratur i 2023. Han har skrive romanar, essay, skodespel, dikt, noveller, kortprosa og barnebøker. Fosse har også omsett fleire klassikarar. Jon Fosse er nynorskbrukar. Det at teaterstykka hans har blitt omsette til over 50 språk, viser at Fosse treffer mange gjennom litteraturen sin.  </a:t>
            </a:r>
            <a:endParaRPr lang="nn-NO" dirty="0">
              <a:solidFill>
                <a:srgbClr val="4472C4"/>
              </a:solidFill>
              <a:latin typeface="Calibri"/>
              <a:cs typeface="Times New Roman"/>
            </a:endParaRPr>
          </a:p>
          <a:p>
            <a:pPr marL="0" indent="0"/>
            <a:endParaRPr lang="nn-NO" dirty="0">
              <a:solidFill>
                <a:srgbClr val="4472C4"/>
              </a:solidFill>
              <a:latin typeface="Calibri"/>
              <a:cs typeface="Times New Roman"/>
            </a:endParaRPr>
          </a:p>
        </p:txBody>
      </p:sp>
    </p:spTree>
    <p:extLst>
      <p:ext uri="{BB962C8B-B14F-4D97-AF65-F5344CB8AC3E}">
        <p14:creationId xmlns:p14="http://schemas.microsoft.com/office/powerpoint/2010/main" val="82432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6EAA13-DD0F-A2DE-50E9-6D8C10160D56}"/>
              </a:ext>
            </a:extLst>
          </p:cNvPr>
          <p:cNvSpPr>
            <a:spLocks noGrp="1"/>
          </p:cNvSpPr>
          <p:nvPr>
            <p:ph type="title"/>
          </p:nvPr>
        </p:nvSpPr>
        <p:spPr/>
        <p:txBody>
          <a:bodyPr/>
          <a:lstStyle/>
          <a:p>
            <a:r>
              <a:rPr lang="nb-NO">
                <a:cs typeface="Calibri Light"/>
              </a:rPr>
              <a:t>2 Lesing</a:t>
            </a:r>
            <a:endParaRPr lang="nb-NO"/>
          </a:p>
        </p:txBody>
      </p:sp>
      <p:sp>
        <p:nvSpPr>
          <p:cNvPr id="3" name="Plassholder for innhold 2">
            <a:extLst>
              <a:ext uri="{FF2B5EF4-FFF2-40B4-BE49-F238E27FC236}">
                <a16:creationId xmlns:a16="http://schemas.microsoft.com/office/drawing/2014/main" id="{9F4A3A44-068C-79BA-3291-5BEF30374F64}"/>
              </a:ext>
            </a:extLst>
          </p:cNvPr>
          <p:cNvSpPr>
            <a:spLocks noGrp="1"/>
          </p:cNvSpPr>
          <p:nvPr>
            <p:ph idx="1"/>
          </p:nvPr>
        </p:nvSpPr>
        <p:spPr>
          <a:xfrm>
            <a:off x="838200" y="1825625"/>
            <a:ext cx="5811982" cy="4351338"/>
          </a:xfrm>
        </p:spPr>
        <p:txBody>
          <a:bodyPr vert="horz" lIns="91440" tIns="45720" rIns="91440" bIns="45720" rtlCol="0" anchor="t">
            <a:normAutofit/>
          </a:bodyPr>
          <a:lstStyle/>
          <a:p>
            <a:pPr marL="0" indent="0">
              <a:buNone/>
            </a:pPr>
            <a:r>
              <a:rPr lang="nn-NO" i="1" dirty="0">
                <a:latin typeface="Calibri"/>
                <a:cs typeface="Times New Roman"/>
              </a:rPr>
              <a:t>Den vesle prinsen </a:t>
            </a:r>
            <a:r>
              <a:rPr lang="nn-NO" dirty="0">
                <a:latin typeface="Calibri"/>
                <a:cs typeface="Times New Roman"/>
              </a:rPr>
              <a:t>er ein av dei mest lesne klassikarane i verda og vert rekna som </a:t>
            </a:r>
            <a:r>
              <a:rPr lang="nn-NO" dirty="0" err="1">
                <a:latin typeface="Calibri"/>
                <a:cs typeface="Times New Roman"/>
              </a:rPr>
              <a:t>allalderlitteratur</a:t>
            </a:r>
            <a:r>
              <a:rPr lang="nn-NO" dirty="0">
                <a:latin typeface="Calibri"/>
                <a:cs typeface="Times New Roman"/>
              </a:rPr>
              <a:t>, då han høver for større barn og vaksne i alle aldrar.</a:t>
            </a:r>
          </a:p>
          <a:p>
            <a:pPr marL="0" indent="0">
              <a:buNone/>
            </a:pPr>
            <a:endParaRPr lang="nn-NO" dirty="0">
              <a:latin typeface="Calibri"/>
              <a:cs typeface="Times New Roman"/>
            </a:endParaRPr>
          </a:p>
          <a:p>
            <a:pPr marL="0" indent="0">
              <a:buNone/>
            </a:pPr>
            <a:r>
              <a:rPr lang="nn-NO" dirty="0">
                <a:latin typeface="Calibri"/>
                <a:cs typeface="Times New Roman"/>
              </a:rPr>
              <a:t>No blir det spennande å bli kjent med flygaren og den vesle prinsen gjennom at vi les dei fire første kapitla av boka. </a:t>
            </a:r>
            <a:endParaRPr lang="nn-NO" dirty="0">
              <a:latin typeface="Calibri"/>
            </a:endParaRPr>
          </a:p>
          <a:p>
            <a:pPr marL="0" indent="0">
              <a:buNone/>
            </a:pPr>
            <a:endParaRPr lang="nn-NO" dirty="0">
              <a:latin typeface="Calibri"/>
              <a:cs typeface="Times New Roman"/>
            </a:endParaRPr>
          </a:p>
          <a:p>
            <a:pPr marL="0" indent="0">
              <a:buNone/>
            </a:pPr>
            <a:endParaRPr lang="nn-NO" dirty="0">
              <a:latin typeface="Calibri"/>
              <a:cs typeface="Times New Roman"/>
            </a:endParaRPr>
          </a:p>
        </p:txBody>
      </p:sp>
      <p:pic>
        <p:nvPicPr>
          <p:cNvPr id="4" name="Bilete 3" descr="Eit bilete som inneheld teikning&#10;&#10;Automatisk generert skildring">
            <a:extLst>
              <a:ext uri="{FF2B5EF4-FFF2-40B4-BE49-F238E27FC236}">
                <a16:creationId xmlns:a16="http://schemas.microsoft.com/office/drawing/2014/main" id="{E8DDDCBB-20E7-73C3-99F1-66EEEBE85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Tree>
    <p:extLst>
      <p:ext uri="{BB962C8B-B14F-4D97-AF65-F5344CB8AC3E}">
        <p14:creationId xmlns:p14="http://schemas.microsoft.com/office/powerpoint/2010/main" val="116881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D3FA45-4964-0557-2228-4BDE0C59FD15}"/>
              </a:ext>
            </a:extLst>
          </p:cNvPr>
          <p:cNvSpPr>
            <a:spLocks noGrp="1"/>
          </p:cNvSpPr>
          <p:nvPr>
            <p:ph type="title"/>
          </p:nvPr>
        </p:nvSpPr>
        <p:spPr>
          <a:xfrm>
            <a:off x="838200" y="681037"/>
            <a:ext cx="10515600" cy="1325563"/>
          </a:xfrm>
        </p:spPr>
        <p:txBody>
          <a:bodyPr/>
          <a:lstStyle/>
          <a:p>
            <a:r>
              <a:rPr lang="nb-NO" dirty="0">
                <a:cs typeface="Calibri Light"/>
              </a:rPr>
              <a:t>3 Om boka</a:t>
            </a:r>
            <a:endParaRPr lang="nb-NO" dirty="0"/>
          </a:p>
        </p:txBody>
      </p:sp>
      <p:sp>
        <p:nvSpPr>
          <p:cNvPr id="3" name="Plassholder for innhold 2">
            <a:extLst>
              <a:ext uri="{FF2B5EF4-FFF2-40B4-BE49-F238E27FC236}">
                <a16:creationId xmlns:a16="http://schemas.microsoft.com/office/drawing/2014/main" id="{02104664-991C-82CD-D0A9-AA37288A34A0}"/>
              </a:ext>
            </a:extLst>
          </p:cNvPr>
          <p:cNvSpPr>
            <a:spLocks noGrp="1"/>
          </p:cNvSpPr>
          <p:nvPr>
            <p:ph idx="1"/>
          </p:nvPr>
        </p:nvSpPr>
        <p:spPr>
          <a:xfrm>
            <a:off x="838200" y="2055813"/>
            <a:ext cx="5810250" cy="4121150"/>
          </a:xfrm>
        </p:spPr>
        <p:txBody>
          <a:bodyPr vert="horz" lIns="91440" tIns="45720" rIns="91440" bIns="45720" rtlCol="0" anchor="t">
            <a:noAutofit/>
          </a:bodyPr>
          <a:lstStyle/>
          <a:p>
            <a:pPr marL="0" indent="0">
              <a:buNone/>
            </a:pPr>
            <a:r>
              <a:rPr lang="nn-NO" sz="2400" dirty="0">
                <a:latin typeface="Calibri"/>
                <a:cs typeface="Times New Roman"/>
              </a:rPr>
              <a:t>I utdraget vi no har lese, fekk vi vere med då flygaren naudlanda i Sahara og møtte den vesle prinsen. Gjennom boka fortel prinsen om reisa si gjennom verdsrommet, frå planet til planet, for å finne venner og skjøne kva vennskap </a:t>
            </a:r>
            <a:r>
              <a:rPr lang="nn-NO" sz="2400">
                <a:latin typeface="Calibri"/>
                <a:cs typeface="Times New Roman"/>
              </a:rPr>
              <a:t>er.</a:t>
            </a:r>
          </a:p>
          <a:p>
            <a:pPr marL="0" indent="0">
              <a:buNone/>
            </a:pPr>
            <a:r>
              <a:rPr lang="nn-NO" sz="2400">
                <a:latin typeface="Calibri"/>
                <a:cs typeface="Times New Roman"/>
              </a:rPr>
              <a:t>På </a:t>
            </a:r>
            <a:r>
              <a:rPr lang="nn-NO" sz="2400" dirty="0">
                <a:latin typeface="Calibri"/>
                <a:cs typeface="Times New Roman"/>
              </a:rPr>
              <a:t>ferda har han vore innom ulike planetar, der det blant anna har budd ein konge utan undersåttar, ein drankar som drikk fordi han skjemmest, og skjemmest fordi han drikk, og ein forretningsmann som meiner han eig alle stjernene. </a:t>
            </a:r>
          </a:p>
          <a:p>
            <a:pPr marL="0" indent="0">
              <a:buNone/>
            </a:pPr>
            <a:endParaRPr lang="nn-NO" sz="2400" dirty="0">
              <a:latin typeface="Calibri"/>
              <a:cs typeface="Times New Roman"/>
            </a:endParaRPr>
          </a:p>
          <a:p>
            <a:pPr marL="0" indent="0">
              <a:buNone/>
            </a:pPr>
            <a:endParaRPr lang="nn-NO" sz="2400" dirty="0">
              <a:latin typeface="Calibri"/>
              <a:cs typeface="Times New Roman"/>
            </a:endParaRPr>
          </a:p>
          <a:p>
            <a:pPr marL="0" indent="0">
              <a:buNone/>
            </a:pPr>
            <a:endParaRPr lang="nb-NO" sz="2400" dirty="0">
              <a:cs typeface="Calibri" panose="020F0502020204030204"/>
            </a:endParaRPr>
          </a:p>
        </p:txBody>
      </p:sp>
      <p:pic>
        <p:nvPicPr>
          <p:cNvPr id="5" name="Bilete 4" descr="Eit bilete som inneheld teikning, utklipp&#10;&#10;Automatisk generert skildring">
            <a:extLst>
              <a:ext uri="{FF2B5EF4-FFF2-40B4-BE49-F238E27FC236}">
                <a16:creationId xmlns:a16="http://schemas.microsoft.com/office/drawing/2014/main" id="{6E0FC473-36F3-908B-D85F-79389D0F3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822" y="0"/>
            <a:ext cx="5282178" cy="6858000"/>
          </a:xfrm>
          <a:prstGeom prst="rect">
            <a:avLst/>
          </a:prstGeom>
        </p:spPr>
      </p:pic>
    </p:spTree>
    <p:extLst>
      <p:ext uri="{BB962C8B-B14F-4D97-AF65-F5344CB8AC3E}">
        <p14:creationId xmlns:p14="http://schemas.microsoft.com/office/powerpoint/2010/main" val="223081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ete 4" descr="Eit bilete som inneheld teikning, måleri, kart&#10;&#10;Automatisk generert skildring">
            <a:extLst>
              <a:ext uri="{FF2B5EF4-FFF2-40B4-BE49-F238E27FC236}">
                <a16:creationId xmlns:a16="http://schemas.microsoft.com/office/drawing/2014/main" id="{9E408F92-1FAA-F73B-BFAD-7B260D713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139" y="0"/>
            <a:ext cx="5312861" cy="6858000"/>
          </a:xfrm>
          <a:prstGeom prst="rect">
            <a:avLst/>
          </a:prstGeom>
        </p:spPr>
      </p:pic>
      <p:sp>
        <p:nvSpPr>
          <p:cNvPr id="3" name="Plassholder for innhold 2">
            <a:extLst>
              <a:ext uri="{FF2B5EF4-FFF2-40B4-BE49-F238E27FC236}">
                <a16:creationId xmlns:a16="http://schemas.microsoft.com/office/drawing/2014/main" id="{96534FBE-8029-5F0C-EFE0-5BEE29334BFA}"/>
              </a:ext>
            </a:extLst>
          </p:cNvPr>
          <p:cNvSpPr>
            <a:spLocks noGrp="1"/>
          </p:cNvSpPr>
          <p:nvPr>
            <p:ph idx="1"/>
          </p:nvPr>
        </p:nvSpPr>
        <p:spPr>
          <a:xfrm>
            <a:off x="838200" y="822036"/>
            <a:ext cx="5414818" cy="5354927"/>
          </a:xfrm>
        </p:spPr>
        <p:txBody>
          <a:bodyPr vert="horz" lIns="91440" tIns="45720" rIns="91440" bIns="45720" rtlCol="0" anchor="t">
            <a:noAutofit/>
          </a:bodyPr>
          <a:lstStyle/>
          <a:p>
            <a:pPr marL="0" indent="0">
              <a:buNone/>
            </a:pPr>
            <a:r>
              <a:rPr lang="nn-NO" sz="2400" dirty="0">
                <a:latin typeface="Calibri"/>
                <a:cs typeface="Times New Roman"/>
              </a:rPr>
              <a:t>Gjennom samtalen med den vesle prinsen går det opp for flygaren kva som eigentleg er viktig i livet: «Det er berre med hjartet ein ser godt. Det viktigaste er usynleg for auga.»</a:t>
            </a:r>
            <a:endParaRPr lang="nb-NO" sz="2400" dirty="0">
              <a:latin typeface="Calibri"/>
              <a:cs typeface="Times New Roman"/>
            </a:endParaRPr>
          </a:p>
          <a:p>
            <a:pPr marL="0" indent="0">
              <a:buNone/>
            </a:pPr>
            <a:r>
              <a:rPr lang="nn-NO" sz="2400" dirty="0">
                <a:latin typeface="Calibri"/>
                <a:cs typeface="Times New Roman"/>
              </a:rPr>
              <a:t>Moralen i boka er verdien av det skjønne (estetikk), vennskap og «det unyttige» i livet. Dette er i motsetnad til dei øydeleggande mennesketypane som prinsen møter på reisa si: herskaren, samlaren, økonomen og andre. </a:t>
            </a:r>
          </a:p>
          <a:p>
            <a:pPr marL="0" indent="0">
              <a:buNone/>
            </a:pPr>
            <a:r>
              <a:rPr lang="nn-NO" sz="2400" dirty="0">
                <a:latin typeface="Calibri"/>
                <a:cs typeface="Times New Roman"/>
              </a:rPr>
              <a:t>Her kan vi dra linjer til tema som </a:t>
            </a:r>
            <a:r>
              <a:rPr lang="nn-NO" sz="2400" dirty="0">
                <a:solidFill>
                  <a:srgbClr val="C00000"/>
                </a:solidFill>
                <a:latin typeface="Calibri"/>
                <a:cs typeface="Times New Roman"/>
              </a:rPr>
              <a:t>vennskap</a:t>
            </a:r>
            <a:r>
              <a:rPr lang="nn-NO" sz="2400" dirty="0">
                <a:latin typeface="Calibri"/>
                <a:cs typeface="Times New Roman"/>
              </a:rPr>
              <a:t>, </a:t>
            </a:r>
            <a:r>
              <a:rPr lang="nn-NO" sz="2400" dirty="0">
                <a:solidFill>
                  <a:schemeClr val="accent5">
                    <a:lumMod val="75000"/>
                  </a:schemeClr>
                </a:solidFill>
                <a:latin typeface="Calibri"/>
                <a:cs typeface="Times New Roman"/>
              </a:rPr>
              <a:t>fantasi og evna til å kunne tenke nytt</a:t>
            </a:r>
            <a:r>
              <a:rPr lang="nn-NO" sz="2400" dirty="0">
                <a:latin typeface="Calibri"/>
                <a:cs typeface="Times New Roman"/>
              </a:rPr>
              <a:t>, og </a:t>
            </a:r>
            <a:r>
              <a:rPr lang="nn-NO" sz="2400" dirty="0">
                <a:solidFill>
                  <a:schemeClr val="accent6">
                    <a:lumMod val="75000"/>
                  </a:schemeClr>
                </a:solidFill>
                <a:latin typeface="Calibri"/>
                <a:cs typeface="Times New Roman"/>
              </a:rPr>
              <a:t>berekraft</a:t>
            </a:r>
            <a:r>
              <a:rPr lang="nn-NO" sz="2400" dirty="0">
                <a:latin typeface="Calibri"/>
                <a:cs typeface="Times New Roman"/>
              </a:rPr>
              <a:t>. </a:t>
            </a:r>
          </a:p>
        </p:txBody>
      </p:sp>
    </p:spTree>
    <p:extLst>
      <p:ext uri="{BB962C8B-B14F-4D97-AF65-F5344CB8AC3E}">
        <p14:creationId xmlns:p14="http://schemas.microsoft.com/office/powerpoint/2010/main" val="312216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BADD6AA-982F-1265-CFEE-509A3403534B}"/>
              </a:ext>
            </a:extLst>
          </p:cNvPr>
          <p:cNvSpPr>
            <a:spLocks noGrp="1"/>
          </p:cNvSpPr>
          <p:nvPr>
            <p:ph idx="1"/>
          </p:nvPr>
        </p:nvSpPr>
        <p:spPr>
          <a:xfrm>
            <a:off x="838200" y="733424"/>
            <a:ext cx="4666673" cy="5443539"/>
          </a:xfrm>
        </p:spPr>
        <p:txBody>
          <a:bodyPr vert="horz" lIns="91440" tIns="45720" rIns="91440" bIns="45720" rtlCol="0" anchor="t">
            <a:noAutofit/>
          </a:bodyPr>
          <a:lstStyle/>
          <a:p>
            <a:pPr>
              <a:buNone/>
            </a:pPr>
            <a:r>
              <a:rPr lang="nn-NO" b="1" dirty="0">
                <a:latin typeface="Calibri"/>
                <a:cs typeface="Times New Roman"/>
              </a:rPr>
              <a:t>Vennskap </a:t>
            </a:r>
            <a:endParaRPr lang="nb-NO" dirty="0">
              <a:latin typeface="Calibri"/>
              <a:cs typeface="Times New Roman"/>
            </a:endParaRPr>
          </a:p>
          <a:p>
            <a:pPr>
              <a:buFont typeface="Arial"/>
              <a:buChar char="•"/>
            </a:pPr>
            <a:r>
              <a:rPr lang="nn-NO" sz="2400" dirty="0">
                <a:latin typeface="Calibri"/>
                <a:cs typeface="Times New Roman"/>
              </a:rPr>
              <a:t>Korleis kan det kjennast ut å ha ein god venn? Korleis er ein god venn?</a:t>
            </a:r>
            <a:r>
              <a:rPr lang="nn-NO" sz="2400" i="1" dirty="0">
                <a:latin typeface="Calibri"/>
                <a:cs typeface="Times New Roman"/>
              </a:rPr>
              <a:t> </a:t>
            </a:r>
            <a:endParaRPr lang="nb-NO" sz="2400" dirty="0">
              <a:latin typeface="Calibri"/>
              <a:cs typeface="Times New Roman"/>
            </a:endParaRPr>
          </a:p>
          <a:p>
            <a:pPr>
              <a:buFont typeface="Arial"/>
              <a:buChar char="•"/>
            </a:pPr>
            <a:r>
              <a:rPr lang="nn-NO" sz="2400" dirty="0">
                <a:latin typeface="Calibri"/>
                <a:cs typeface="Times New Roman"/>
              </a:rPr>
              <a:t>Kva kjensler vekte den vesle prinsen i flygaren?</a:t>
            </a:r>
            <a:endParaRPr lang="nb-NO" sz="2400" dirty="0">
              <a:latin typeface="Calibri"/>
              <a:cs typeface="Times New Roman"/>
            </a:endParaRPr>
          </a:p>
          <a:p>
            <a:pPr>
              <a:buFont typeface="Arial"/>
              <a:buChar char="•"/>
            </a:pPr>
            <a:r>
              <a:rPr lang="nn-NO" sz="2400" dirty="0">
                <a:latin typeface="Calibri"/>
                <a:cs typeface="Times New Roman"/>
              </a:rPr>
              <a:t>I utdraget les vi at flygaren vil binde sauen om dagen. Seinare i boka møter vi også ein herskar. Kva er å herske?</a:t>
            </a:r>
            <a:endParaRPr lang="nb-NO" sz="2400" dirty="0">
              <a:latin typeface="Calibri"/>
              <a:cs typeface="Times New Roman"/>
            </a:endParaRPr>
          </a:p>
          <a:p>
            <a:pPr>
              <a:buFont typeface="Arial"/>
              <a:buChar char="•"/>
            </a:pPr>
            <a:r>
              <a:rPr lang="nn-NO" sz="2400" dirty="0">
                <a:latin typeface="Calibri"/>
                <a:cs typeface="Times New Roman"/>
              </a:rPr>
              <a:t>Er makt negativt eller positivt? Kva er ein god måte å bruke makt på? </a:t>
            </a:r>
            <a:endParaRPr lang="nb-NO" sz="2400" dirty="0">
              <a:latin typeface="Calibri"/>
              <a:cs typeface="Times New Roman"/>
            </a:endParaRPr>
          </a:p>
          <a:p>
            <a:pPr indent="0">
              <a:buNone/>
            </a:pPr>
            <a:endParaRPr lang="nn-NO" sz="2000" b="1" dirty="0">
              <a:latin typeface="Calibri"/>
              <a:cs typeface="Times New Roman"/>
            </a:endParaRPr>
          </a:p>
          <a:p>
            <a:pPr indent="0">
              <a:buNone/>
            </a:pPr>
            <a:endParaRPr lang="nb-NO" sz="1200" dirty="0">
              <a:latin typeface="Times New Roman"/>
              <a:cs typeface="Times New Roman"/>
            </a:endParaRPr>
          </a:p>
          <a:p>
            <a:pPr marL="0" indent="0">
              <a:buNone/>
            </a:pPr>
            <a:endParaRPr lang="nb-NO" dirty="0">
              <a:cs typeface="Calibri"/>
            </a:endParaRPr>
          </a:p>
        </p:txBody>
      </p:sp>
      <p:pic>
        <p:nvPicPr>
          <p:cNvPr id="4" name="Bilete 3" descr="Eit bilete som inneheld utklipp, teikning&#10;&#10;Automatisk generert skildring">
            <a:extLst>
              <a:ext uri="{FF2B5EF4-FFF2-40B4-BE49-F238E27FC236}">
                <a16:creationId xmlns:a16="http://schemas.microsoft.com/office/drawing/2014/main" id="{B0EB2683-CC74-2E53-1006-78BF3E5FE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727" y="-1"/>
            <a:ext cx="6419273" cy="6855049"/>
          </a:xfrm>
          <a:prstGeom prst="rect">
            <a:avLst/>
          </a:prstGeom>
        </p:spPr>
      </p:pic>
    </p:spTree>
    <p:extLst>
      <p:ext uri="{BB962C8B-B14F-4D97-AF65-F5344CB8AC3E}">
        <p14:creationId xmlns:p14="http://schemas.microsoft.com/office/powerpoint/2010/main" val="99300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8FFFBA1-5737-3AF7-040C-378BA1613F12}"/>
              </a:ext>
            </a:extLst>
          </p:cNvPr>
          <p:cNvSpPr>
            <a:spLocks noGrp="1"/>
          </p:cNvSpPr>
          <p:nvPr>
            <p:ph idx="1"/>
          </p:nvPr>
        </p:nvSpPr>
        <p:spPr>
          <a:xfrm>
            <a:off x="838200" y="733426"/>
            <a:ext cx="5488709" cy="5443538"/>
          </a:xfrm>
        </p:spPr>
        <p:txBody>
          <a:bodyPr vert="horz" lIns="91440" tIns="45720" rIns="91440" bIns="45720" rtlCol="0" anchor="t">
            <a:normAutofit/>
          </a:bodyPr>
          <a:lstStyle/>
          <a:p>
            <a:pPr marL="0" indent="0">
              <a:buNone/>
            </a:pPr>
            <a:r>
              <a:rPr lang="nn-NO" sz="2400" b="1" dirty="0">
                <a:latin typeface="Calibri"/>
                <a:cs typeface="Times New Roman"/>
              </a:rPr>
              <a:t>Fantasi og evna til å kunne tenke nytt</a:t>
            </a:r>
            <a:endParaRPr lang="nb-NO" sz="2400" dirty="0">
              <a:latin typeface="Calibri"/>
              <a:cs typeface="Times New Roman"/>
            </a:endParaRPr>
          </a:p>
          <a:p>
            <a:r>
              <a:rPr lang="nn-NO" sz="2400" dirty="0">
                <a:latin typeface="Calibri"/>
                <a:cs typeface="Times New Roman"/>
              </a:rPr>
              <a:t>Kva inntrykk fekk de av flygaren, den vesle prinsen og dei vaksne? </a:t>
            </a:r>
            <a:endParaRPr lang="nb-NO" sz="2400" dirty="0">
              <a:latin typeface="Calibri"/>
              <a:cs typeface="Times New Roman"/>
            </a:endParaRPr>
          </a:p>
          <a:p>
            <a:r>
              <a:rPr lang="nn-NO" sz="2400" dirty="0">
                <a:latin typeface="Calibri"/>
                <a:cs typeface="Times New Roman"/>
              </a:rPr>
              <a:t>På slutten av utdraget står det at «eg kan dessverre ikkje sjå sauer gjennom boksar. Kanskje er eg litt som dei vaksne menneska». Kva tyder det? Kva er det dei vaksne menneska i boka manglar, som den vesle prinsen har? </a:t>
            </a:r>
            <a:endParaRPr lang="nb-NO" sz="2400" dirty="0">
              <a:latin typeface="Calibri"/>
              <a:cs typeface="Times New Roman"/>
            </a:endParaRPr>
          </a:p>
          <a:p>
            <a:r>
              <a:rPr lang="nn-NO" sz="2400" dirty="0">
                <a:latin typeface="Calibri"/>
                <a:cs typeface="Times New Roman"/>
              </a:rPr>
              <a:t>Kva kan boka lære oss om fantasi, å tenke utanfor boksen og å snu etablerte tankar og førestillingar på hovudet? </a:t>
            </a:r>
            <a:endParaRPr lang="nb-NO" sz="2400" dirty="0">
              <a:latin typeface="Calibri"/>
              <a:cs typeface="Times New Roman"/>
            </a:endParaRPr>
          </a:p>
          <a:p>
            <a:endParaRPr lang="nb-NO" sz="2400" dirty="0">
              <a:latin typeface="Times New Roman"/>
              <a:cs typeface="Times New Roman"/>
            </a:endParaRPr>
          </a:p>
          <a:p>
            <a:endParaRPr lang="nb-NO" sz="2400" dirty="0">
              <a:cs typeface="Calibri"/>
            </a:endParaRPr>
          </a:p>
        </p:txBody>
      </p:sp>
      <p:pic>
        <p:nvPicPr>
          <p:cNvPr id="5" name="Bilete 4" descr="Eit bilete som inneheld teikning&#10;&#10;Automatisk generert skildring">
            <a:extLst>
              <a:ext uri="{FF2B5EF4-FFF2-40B4-BE49-F238E27FC236}">
                <a16:creationId xmlns:a16="http://schemas.microsoft.com/office/drawing/2014/main" id="{D6138532-0CB6-838D-B353-D1EDB5045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769" y="2018145"/>
            <a:ext cx="4630994" cy="2175164"/>
          </a:xfrm>
          <a:prstGeom prst="rect">
            <a:avLst/>
          </a:prstGeom>
        </p:spPr>
      </p:pic>
    </p:spTree>
    <p:extLst>
      <p:ext uri="{BB962C8B-B14F-4D97-AF65-F5344CB8AC3E}">
        <p14:creationId xmlns:p14="http://schemas.microsoft.com/office/powerpoint/2010/main" val="7001979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TaxCatchAll xmlns="f43e69bd-7608-4935-a81f-029f86b977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8" ma:contentTypeDescription="Opprett et nytt dokument." ma:contentTypeScope="" ma:versionID="c2df591c316dd39658aaf08b9140dcb7">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a1bb9e63628da29b9f59abe82a2779b5"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92366-AAF5-4818-AC54-1B48E16AB53D}">
  <ds:schemaRefs>
    <ds:schemaRef ds:uri="http://purl.org/dc/terms/"/>
    <ds:schemaRef ds:uri="24b454b6-9e0d-47d6-a0fd-eade54d93da9"/>
    <ds:schemaRef ds:uri="http://purl.org/dc/dcmitype/"/>
    <ds:schemaRef ds:uri="http://schemas.microsoft.com/office/infopath/2007/PartnerControls"/>
    <ds:schemaRef ds:uri="http://schemas.microsoft.com/office/2006/documentManagement/types"/>
    <ds:schemaRef ds:uri="http://schemas.microsoft.com/office/2006/metadata/properties"/>
    <ds:schemaRef ds:uri="f43e69bd-7608-4935-a81f-029f86b977d7"/>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B19DDE55-CC98-419B-8F30-FFB33AAF39E4}">
  <ds:schemaRefs>
    <ds:schemaRef ds:uri="http://schemas.microsoft.com/sharepoint/v3/contenttype/forms"/>
  </ds:schemaRefs>
</ds:datastoreItem>
</file>

<file path=customXml/itemProps3.xml><?xml version="1.0" encoding="utf-8"?>
<ds:datastoreItem xmlns:ds="http://schemas.openxmlformats.org/officeDocument/2006/customXml" ds:itemID="{9F8A5428-FEC8-4C08-B682-05CF88986773}">
  <ds:schemaRefs>
    <ds:schemaRef ds:uri="24b454b6-9e0d-47d6-a0fd-eade54d93da9"/>
    <ds:schemaRef ds:uri="f43e69bd-7608-4935-a81f-029f86b977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61</TotalTime>
  <Words>570</Words>
  <Application>Microsoft Office PowerPoint</Application>
  <PresentationFormat>Breiskjerm</PresentationFormat>
  <Paragraphs>30</Paragraphs>
  <Slides>8</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Lysbilettitlar</vt:lpstr>
      </vt:variant>
      <vt:variant>
        <vt:i4>8</vt:i4>
      </vt:variant>
    </vt:vector>
  </HeadingPairs>
  <TitlesOfParts>
    <vt:vector size="13" baseType="lpstr">
      <vt:lpstr>Arial</vt:lpstr>
      <vt:lpstr>Calibri</vt:lpstr>
      <vt:lpstr>Calibri Light</vt:lpstr>
      <vt:lpstr>Times New Roman</vt:lpstr>
      <vt:lpstr>Office-tema</vt:lpstr>
      <vt:lpstr>Utdrag frå  Den vesle prinsen Av Antoine De Saint-Exupéry  Omsett til nynorsk av Jon Fosse. </vt:lpstr>
      <vt:lpstr>1 Før lesing </vt:lpstr>
      <vt:lpstr>Om forfattarane </vt:lpstr>
      <vt:lpstr>2 Lesing</vt:lpstr>
      <vt:lpstr>3 Om boka</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
  <cp:lastModifiedBy>Arild Torvund Olsen</cp:lastModifiedBy>
  <cp:revision>25</cp:revision>
  <dcterms:created xsi:type="dcterms:W3CDTF">2024-01-29T12:22:39Z</dcterms:created>
  <dcterms:modified xsi:type="dcterms:W3CDTF">2024-03-04T13:57:00Z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y fmtid="{D5CDD505-2E9C-101B-9397-08002B2CF9AE}" pid="3" name="MediaServiceImageTags">
    <vt:lpwstr/>
  </property>
</Properties>
</file>