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</p:sldIdLst>
  <p:sldSz cx="18288000" cy="10287000"/>
  <p:notesSz cx="6858000" cy="9144000"/>
  <p:embeddedFontLst>
    <p:embeddedFont>
      <p:font typeface="Arial MT Pro" panose="020B0604020202020204" charset="0"/>
      <p:regular r:id="rId142"/>
    </p:embeddedFont>
    <p:embeddedFont>
      <p:font typeface="Auto Pro 1" panose="020B0604020202020204" charset="0"/>
      <p:regular r:id="rId143"/>
    </p:embeddedFont>
    <p:embeddedFont>
      <p:font typeface="Auto Pro 2" panose="020B0604020202020204" charset="0"/>
      <p:regular r:id="rId144"/>
    </p:embeddedFont>
    <p:embeddedFont>
      <p:font typeface="Bryndan Write" panose="020B0604020202020204" charset="0"/>
      <p:regular r:id="rId1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17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3.fntdata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font" Target="fonts/font2.fntdata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70A62FD6-F699-4B3A-9E2C-8D83216CB0D7}"/>
    <pc:docChg chg="undo custSel modSld">
      <pc:chgData name="Arild Torvund Olsen" userId="3423d729-1e8d-4c10-9ef2-90385d563038" providerId="ADAL" clId="{70A62FD6-F699-4B3A-9E2C-8D83216CB0D7}" dt="2025-09-10T11:35:45.687" v="174" actId="20577"/>
      <pc:docMkLst>
        <pc:docMk/>
      </pc:docMkLst>
      <pc:sldChg chg="modSp mod">
        <pc:chgData name="Arild Torvund Olsen" userId="3423d729-1e8d-4c10-9ef2-90385d563038" providerId="ADAL" clId="{70A62FD6-F699-4B3A-9E2C-8D83216CB0D7}" dt="2025-09-10T07:32:40.535" v="3" actId="1076"/>
        <pc:sldMkLst>
          <pc:docMk/>
          <pc:sldMk cId="0" sldId="257"/>
        </pc:sldMkLst>
        <pc:spChg chg="mod">
          <ac:chgData name="Arild Torvund Olsen" userId="3423d729-1e8d-4c10-9ef2-90385d563038" providerId="ADAL" clId="{70A62FD6-F699-4B3A-9E2C-8D83216CB0D7}" dt="2025-09-10T07:32:40.535" v="3" actId="1076"/>
          <ac:spMkLst>
            <pc:docMk/>
            <pc:sldMk cId="0" sldId="257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32:52.956" v="5" actId="20577"/>
        <pc:sldMkLst>
          <pc:docMk/>
          <pc:sldMk cId="0" sldId="258"/>
        </pc:sldMkLst>
        <pc:spChg chg="mod">
          <ac:chgData name="Arild Torvund Olsen" userId="3423d729-1e8d-4c10-9ef2-90385d563038" providerId="ADAL" clId="{70A62FD6-F699-4B3A-9E2C-8D83216CB0D7}" dt="2025-09-10T07:32:52.956" v="5" actId="20577"/>
          <ac:spMkLst>
            <pc:docMk/>
            <pc:sldMk cId="0" sldId="258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45:29.127" v="7" actId="1076"/>
        <pc:sldMkLst>
          <pc:docMk/>
          <pc:sldMk cId="0" sldId="261"/>
        </pc:sldMkLst>
        <pc:spChg chg="mod">
          <ac:chgData name="Arild Torvund Olsen" userId="3423d729-1e8d-4c10-9ef2-90385d563038" providerId="ADAL" clId="{70A62FD6-F699-4B3A-9E2C-8D83216CB0D7}" dt="2025-09-10T07:45:29.127" v="7" actId="1076"/>
          <ac:spMkLst>
            <pc:docMk/>
            <pc:sldMk cId="0" sldId="261"/>
            <ac:spMk id="4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15:39.111" v="55" actId="20577"/>
        <pc:sldMkLst>
          <pc:docMk/>
          <pc:sldMk cId="0" sldId="262"/>
        </pc:sldMkLst>
        <pc:spChg chg="mod">
          <ac:chgData name="Arild Torvund Olsen" userId="3423d729-1e8d-4c10-9ef2-90385d563038" providerId="ADAL" clId="{70A62FD6-F699-4B3A-9E2C-8D83216CB0D7}" dt="2025-09-10T08:15:39.111" v="55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45:18.488" v="6" actId="1076"/>
        <pc:sldMkLst>
          <pc:docMk/>
          <pc:sldMk cId="0" sldId="263"/>
        </pc:sldMkLst>
        <pc:spChg chg="mod">
          <ac:chgData name="Arild Torvund Olsen" userId="3423d729-1e8d-4c10-9ef2-90385d563038" providerId="ADAL" clId="{70A62FD6-F699-4B3A-9E2C-8D83216CB0D7}" dt="2025-09-10T07:45:18.488" v="6" actId="1076"/>
          <ac:spMkLst>
            <pc:docMk/>
            <pc:sldMk cId="0" sldId="263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1:00.127" v="22" actId="20577"/>
        <pc:sldMkLst>
          <pc:docMk/>
          <pc:sldMk cId="0" sldId="266"/>
        </pc:sldMkLst>
        <pc:spChg chg="mod">
          <ac:chgData name="Arild Torvund Olsen" userId="3423d729-1e8d-4c10-9ef2-90385d563038" providerId="ADAL" clId="{70A62FD6-F699-4B3A-9E2C-8D83216CB0D7}" dt="2025-09-10T07:51:00.127" v="22" actId="20577"/>
          <ac:spMkLst>
            <pc:docMk/>
            <pc:sldMk cId="0" sldId="266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46:52.763" v="8" actId="14100"/>
        <pc:sldMkLst>
          <pc:docMk/>
          <pc:sldMk cId="0" sldId="268"/>
        </pc:sldMkLst>
        <pc:spChg chg="mod">
          <ac:chgData name="Arild Torvund Olsen" userId="3423d729-1e8d-4c10-9ef2-90385d563038" providerId="ADAL" clId="{70A62FD6-F699-4B3A-9E2C-8D83216CB0D7}" dt="2025-09-10T07:46:52.763" v="8" actId="14100"/>
          <ac:spMkLst>
            <pc:docMk/>
            <pc:sldMk cId="0" sldId="268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47:06.308" v="10" actId="1076"/>
        <pc:sldMkLst>
          <pc:docMk/>
          <pc:sldMk cId="0" sldId="269"/>
        </pc:sldMkLst>
        <pc:spChg chg="mod">
          <ac:chgData name="Arild Torvund Olsen" userId="3423d729-1e8d-4c10-9ef2-90385d563038" providerId="ADAL" clId="{70A62FD6-F699-4B3A-9E2C-8D83216CB0D7}" dt="2025-09-10T07:47:06.308" v="10" actId="1076"/>
          <ac:spMkLst>
            <pc:docMk/>
            <pc:sldMk cId="0" sldId="269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47:55.072" v="12" actId="20577"/>
        <pc:sldMkLst>
          <pc:docMk/>
          <pc:sldMk cId="0" sldId="270"/>
        </pc:sldMkLst>
        <pc:spChg chg="mod">
          <ac:chgData name="Arild Torvund Olsen" userId="3423d729-1e8d-4c10-9ef2-90385d563038" providerId="ADAL" clId="{70A62FD6-F699-4B3A-9E2C-8D83216CB0D7}" dt="2025-09-10T07:47:55.072" v="12" actId="20577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11:35:45.687" v="174" actId="20577"/>
        <pc:sldMkLst>
          <pc:docMk/>
          <pc:sldMk cId="0" sldId="276"/>
        </pc:sldMkLst>
        <pc:spChg chg="mod">
          <ac:chgData name="Arild Torvund Olsen" userId="3423d729-1e8d-4c10-9ef2-90385d563038" providerId="ADAL" clId="{70A62FD6-F699-4B3A-9E2C-8D83216CB0D7}" dt="2025-09-10T11:35:45.687" v="174" actId="20577"/>
          <ac:spMkLst>
            <pc:docMk/>
            <pc:sldMk cId="0" sldId="276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0:22.408" v="16" actId="20577"/>
        <pc:sldMkLst>
          <pc:docMk/>
          <pc:sldMk cId="0" sldId="277"/>
        </pc:sldMkLst>
        <pc:spChg chg="mod">
          <ac:chgData name="Arild Torvund Olsen" userId="3423d729-1e8d-4c10-9ef2-90385d563038" providerId="ADAL" clId="{70A62FD6-F699-4B3A-9E2C-8D83216CB0D7}" dt="2025-09-10T07:50:22.408" v="16" actId="20577"/>
          <ac:spMkLst>
            <pc:docMk/>
            <pc:sldMk cId="0" sldId="277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15:35.042" v="54" actId="20577"/>
        <pc:sldMkLst>
          <pc:docMk/>
          <pc:sldMk cId="0" sldId="280"/>
        </pc:sldMkLst>
        <pc:spChg chg="mod">
          <ac:chgData name="Arild Torvund Olsen" userId="3423d729-1e8d-4c10-9ef2-90385d563038" providerId="ADAL" clId="{70A62FD6-F699-4B3A-9E2C-8D83216CB0D7}" dt="2025-09-10T08:15:35.042" v="54" actId="20577"/>
          <ac:spMkLst>
            <pc:docMk/>
            <pc:sldMk cId="0" sldId="280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2:10.665" v="29" actId="14100"/>
        <pc:sldMkLst>
          <pc:docMk/>
          <pc:sldMk cId="0" sldId="281"/>
        </pc:sldMkLst>
        <pc:spChg chg="mod">
          <ac:chgData name="Arild Torvund Olsen" userId="3423d729-1e8d-4c10-9ef2-90385d563038" providerId="ADAL" clId="{70A62FD6-F699-4B3A-9E2C-8D83216CB0D7}" dt="2025-09-10T07:52:10.665" v="29" actId="14100"/>
          <ac:spMkLst>
            <pc:docMk/>
            <pc:sldMk cId="0" sldId="281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2:56.566" v="30" actId="20577"/>
        <pc:sldMkLst>
          <pc:docMk/>
          <pc:sldMk cId="0" sldId="287"/>
        </pc:sldMkLst>
        <pc:spChg chg="mod">
          <ac:chgData name="Arild Torvund Olsen" userId="3423d729-1e8d-4c10-9ef2-90385d563038" providerId="ADAL" clId="{70A62FD6-F699-4B3A-9E2C-8D83216CB0D7}" dt="2025-09-10T07:52:56.566" v="30" actId="20577"/>
          <ac:spMkLst>
            <pc:docMk/>
            <pc:sldMk cId="0" sldId="287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3:12.896" v="32" actId="20577"/>
        <pc:sldMkLst>
          <pc:docMk/>
          <pc:sldMk cId="0" sldId="288"/>
        </pc:sldMkLst>
        <pc:spChg chg="mod">
          <ac:chgData name="Arild Torvund Olsen" userId="3423d729-1e8d-4c10-9ef2-90385d563038" providerId="ADAL" clId="{70A62FD6-F699-4B3A-9E2C-8D83216CB0D7}" dt="2025-09-10T07:53:12.896" v="32" actId="20577"/>
          <ac:spMkLst>
            <pc:docMk/>
            <pc:sldMk cId="0" sldId="288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3:30.130" v="34" actId="14100"/>
        <pc:sldMkLst>
          <pc:docMk/>
          <pc:sldMk cId="0" sldId="289"/>
        </pc:sldMkLst>
        <pc:spChg chg="mod">
          <ac:chgData name="Arild Torvund Olsen" userId="3423d729-1e8d-4c10-9ef2-90385d563038" providerId="ADAL" clId="{70A62FD6-F699-4B3A-9E2C-8D83216CB0D7}" dt="2025-09-10T07:53:30.130" v="34" actId="14100"/>
          <ac:spMkLst>
            <pc:docMk/>
            <pc:sldMk cId="0" sldId="289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7:44.608" v="39" actId="20577"/>
        <pc:sldMkLst>
          <pc:docMk/>
          <pc:sldMk cId="0" sldId="293"/>
        </pc:sldMkLst>
        <pc:spChg chg="mod">
          <ac:chgData name="Arild Torvund Olsen" userId="3423d729-1e8d-4c10-9ef2-90385d563038" providerId="ADAL" clId="{70A62FD6-F699-4B3A-9E2C-8D83216CB0D7}" dt="2025-09-10T07:57:44.608" v="39" actId="20577"/>
          <ac:spMkLst>
            <pc:docMk/>
            <pc:sldMk cId="0" sldId="293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7:59:55.737" v="40" actId="6549"/>
        <pc:sldMkLst>
          <pc:docMk/>
          <pc:sldMk cId="0" sldId="302"/>
        </pc:sldMkLst>
        <pc:spChg chg="mod">
          <ac:chgData name="Arild Torvund Olsen" userId="3423d729-1e8d-4c10-9ef2-90385d563038" providerId="ADAL" clId="{70A62FD6-F699-4B3A-9E2C-8D83216CB0D7}" dt="2025-09-10T07:59:55.737" v="40" actId="6549"/>
          <ac:spMkLst>
            <pc:docMk/>
            <pc:sldMk cId="0" sldId="302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16:39.149" v="60" actId="20577"/>
        <pc:sldMkLst>
          <pc:docMk/>
          <pc:sldMk cId="0" sldId="303"/>
        </pc:sldMkLst>
        <pc:spChg chg="mod">
          <ac:chgData name="Arild Torvund Olsen" userId="3423d729-1e8d-4c10-9ef2-90385d563038" providerId="ADAL" clId="{70A62FD6-F699-4B3A-9E2C-8D83216CB0D7}" dt="2025-09-10T08:16:39.149" v="60" actId="20577"/>
          <ac:spMkLst>
            <pc:docMk/>
            <pc:sldMk cId="0" sldId="303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16:54.021" v="62" actId="14100"/>
        <pc:sldMkLst>
          <pc:docMk/>
          <pc:sldMk cId="0" sldId="305"/>
        </pc:sldMkLst>
        <pc:spChg chg="mod">
          <ac:chgData name="Arild Torvund Olsen" userId="3423d729-1e8d-4c10-9ef2-90385d563038" providerId="ADAL" clId="{70A62FD6-F699-4B3A-9E2C-8D83216CB0D7}" dt="2025-09-10T08:16:54.021" v="62" actId="14100"/>
          <ac:spMkLst>
            <pc:docMk/>
            <pc:sldMk cId="0" sldId="305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17:02.197" v="63" actId="20577"/>
        <pc:sldMkLst>
          <pc:docMk/>
          <pc:sldMk cId="0" sldId="306"/>
        </pc:sldMkLst>
        <pc:spChg chg="mod">
          <ac:chgData name="Arild Torvund Olsen" userId="3423d729-1e8d-4c10-9ef2-90385d563038" providerId="ADAL" clId="{70A62FD6-F699-4B3A-9E2C-8D83216CB0D7}" dt="2025-09-10T08:17:02.197" v="63" actId="20577"/>
          <ac:spMkLst>
            <pc:docMk/>
            <pc:sldMk cId="0" sldId="306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18:40.937" v="66" actId="1076"/>
        <pc:sldMkLst>
          <pc:docMk/>
          <pc:sldMk cId="0" sldId="307"/>
        </pc:sldMkLst>
        <pc:spChg chg="mod">
          <ac:chgData name="Arild Torvund Olsen" userId="3423d729-1e8d-4c10-9ef2-90385d563038" providerId="ADAL" clId="{70A62FD6-F699-4B3A-9E2C-8D83216CB0D7}" dt="2025-09-10T08:18:40.937" v="66" actId="1076"/>
          <ac:spMkLst>
            <pc:docMk/>
            <pc:sldMk cId="0" sldId="307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20:57.945" v="76" actId="20577"/>
        <pc:sldMkLst>
          <pc:docMk/>
          <pc:sldMk cId="0" sldId="312"/>
        </pc:sldMkLst>
        <pc:spChg chg="mod">
          <ac:chgData name="Arild Torvund Olsen" userId="3423d729-1e8d-4c10-9ef2-90385d563038" providerId="ADAL" clId="{70A62FD6-F699-4B3A-9E2C-8D83216CB0D7}" dt="2025-09-10T08:20:57.945" v="76" actId="20577"/>
          <ac:spMkLst>
            <pc:docMk/>
            <pc:sldMk cId="0" sldId="312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34:23.998" v="78" actId="1076"/>
        <pc:sldMkLst>
          <pc:docMk/>
          <pc:sldMk cId="0" sldId="315"/>
        </pc:sldMkLst>
        <pc:spChg chg="mod">
          <ac:chgData name="Arild Torvund Olsen" userId="3423d729-1e8d-4c10-9ef2-90385d563038" providerId="ADAL" clId="{70A62FD6-F699-4B3A-9E2C-8D83216CB0D7}" dt="2025-09-10T08:34:23.998" v="78" actId="1076"/>
          <ac:spMkLst>
            <pc:docMk/>
            <pc:sldMk cId="0" sldId="315"/>
            <ac:spMk id="3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34:47.594" v="82" actId="20577"/>
        <pc:sldMkLst>
          <pc:docMk/>
          <pc:sldMk cId="0" sldId="316"/>
        </pc:sldMkLst>
        <pc:spChg chg="mod">
          <ac:chgData name="Arild Torvund Olsen" userId="3423d729-1e8d-4c10-9ef2-90385d563038" providerId="ADAL" clId="{70A62FD6-F699-4B3A-9E2C-8D83216CB0D7}" dt="2025-09-10T08:34:47.594" v="82" actId="20577"/>
          <ac:spMkLst>
            <pc:docMk/>
            <pc:sldMk cId="0" sldId="316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34:58.876" v="84" actId="14100"/>
        <pc:sldMkLst>
          <pc:docMk/>
          <pc:sldMk cId="0" sldId="317"/>
        </pc:sldMkLst>
        <pc:spChg chg="mod">
          <ac:chgData name="Arild Torvund Olsen" userId="3423d729-1e8d-4c10-9ef2-90385d563038" providerId="ADAL" clId="{70A62FD6-F699-4B3A-9E2C-8D83216CB0D7}" dt="2025-09-10T08:34:58.876" v="84" actId="14100"/>
          <ac:spMkLst>
            <pc:docMk/>
            <pc:sldMk cId="0" sldId="317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35:13.728" v="85" actId="20577"/>
        <pc:sldMkLst>
          <pc:docMk/>
          <pc:sldMk cId="0" sldId="318"/>
        </pc:sldMkLst>
        <pc:spChg chg="mod">
          <ac:chgData name="Arild Torvund Olsen" userId="3423d729-1e8d-4c10-9ef2-90385d563038" providerId="ADAL" clId="{70A62FD6-F699-4B3A-9E2C-8D83216CB0D7}" dt="2025-09-10T08:35:13.728" v="85" actId="20577"/>
          <ac:spMkLst>
            <pc:docMk/>
            <pc:sldMk cId="0" sldId="318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38:45.520" v="87" actId="14100"/>
        <pc:sldMkLst>
          <pc:docMk/>
          <pc:sldMk cId="0" sldId="329"/>
        </pc:sldMkLst>
        <pc:spChg chg="mod">
          <ac:chgData name="Arild Torvund Olsen" userId="3423d729-1e8d-4c10-9ef2-90385d563038" providerId="ADAL" clId="{70A62FD6-F699-4B3A-9E2C-8D83216CB0D7}" dt="2025-09-10T08:38:45.520" v="87" actId="14100"/>
          <ac:spMkLst>
            <pc:docMk/>
            <pc:sldMk cId="0" sldId="329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39:07.689" v="88" actId="20577"/>
        <pc:sldMkLst>
          <pc:docMk/>
          <pc:sldMk cId="0" sldId="330"/>
        </pc:sldMkLst>
        <pc:spChg chg="mod">
          <ac:chgData name="Arild Torvund Olsen" userId="3423d729-1e8d-4c10-9ef2-90385d563038" providerId="ADAL" clId="{70A62FD6-F699-4B3A-9E2C-8D83216CB0D7}" dt="2025-09-10T08:39:07.689" v="88" actId="20577"/>
          <ac:spMkLst>
            <pc:docMk/>
            <pc:sldMk cId="0" sldId="330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1:05.809" v="89" actId="20577"/>
        <pc:sldMkLst>
          <pc:docMk/>
          <pc:sldMk cId="0" sldId="344"/>
        </pc:sldMkLst>
        <pc:spChg chg="mod">
          <ac:chgData name="Arild Torvund Olsen" userId="3423d729-1e8d-4c10-9ef2-90385d563038" providerId="ADAL" clId="{70A62FD6-F699-4B3A-9E2C-8D83216CB0D7}" dt="2025-09-10T08:41:05.809" v="89" actId="20577"/>
          <ac:spMkLst>
            <pc:docMk/>
            <pc:sldMk cId="0" sldId="344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05:14.731" v="47" actId="20577"/>
        <pc:sldMkLst>
          <pc:docMk/>
          <pc:sldMk cId="0" sldId="347"/>
        </pc:sldMkLst>
        <pc:spChg chg="mod">
          <ac:chgData name="Arild Torvund Olsen" userId="3423d729-1e8d-4c10-9ef2-90385d563038" providerId="ADAL" clId="{70A62FD6-F699-4B3A-9E2C-8D83216CB0D7}" dt="2025-09-10T08:05:14.731" v="47" actId="20577"/>
          <ac:spMkLst>
            <pc:docMk/>
            <pc:sldMk cId="0" sldId="347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1:52.169" v="90" actId="20577"/>
        <pc:sldMkLst>
          <pc:docMk/>
          <pc:sldMk cId="0" sldId="348"/>
        </pc:sldMkLst>
        <pc:spChg chg="mod">
          <ac:chgData name="Arild Torvund Olsen" userId="3423d729-1e8d-4c10-9ef2-90385d563038" providerId="ADAL" clId="{70A62FD6-F699-4B3A-9E2C-8D83216CB0D7}" dt="2025-09-10T08:41:52.169" v="90" actId="20577"/>
          <ac:spMkLst>
            <pc:docMk/>
            <pc:sldMk cId="0" sldId="348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2:18.899" v="92" actId="14100"/>
        <pc:sldMkLst>
          <pc:docMk/>
          <pc:sldMk cId="0" sldId="351"/>
        </pc:sldMkLst>
        <pc:spChg chg="mod">
          <ac:chgData name="Arild Torvund Olsen" userId="3423d729-1e8d-4c10-9ef2-90385d563038" providerId="ADAL" clId="{70A62FD6-F699-4B3A-9E2C-8D83216CB0D7}" dt="2025-09-10T08:42:18.899" v="92" actId="14100"/>
          <ac:spMkLst>
            <pc:docMk/>
            <pc:sldMk cId="0" sldId="351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2:37.304" v="95" actId="20577"/>
        <pc:sldMkLst>
          <pc:docMk/>
          <pc:sldMk cId="0" sldId="352"/>
        </pc:sldMkLst>
        <pc:spChg chg="mod">
          <ac:chgData name="Arild Torvund Olsen" userId="3423d729-1e8d-4c10-9ef2-90385d563038" providerId="ADAL" clId="{70A62FD6-F699-4B3A-9E2C-8D83216CB0D7}" dt="2025-09-10T08:42:37.304" v="95" actId="20577"/>
          <ac:spMkLst>
            <pc:docMk/>
            <pc:sldMk cId="0" sldId="352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3:25.378" v="96" actId="14100"/>
        <pc:sldMkLst>
          <pc:docMk/>
          <pc:sldMk cId="0" sldId="353"/>
        </pc:sldMkLst>
        <pc:spChg chg="mod">
          <ac:chgData name="Arild Torvund Olsen" userId="3423d729-1e8d-4c10-9ef2-90385d563038" providerId="ADAL" clId="{70A62FD6-F699-4B3A-9E2C-8D83216CB0D7}" dt="2025-09-10T08:43:25.378" v="96" actId="14100"/>
          <ac:spMkLst>
            <pc:docMk/>
            <pc:sldMk cId="0" sldId="353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4:58.775" v="110" actId="20577"/>
        <pc:sldMkLst>
          <pc:docMk/>
          <pc:sldMk cId="0" sldId="354"/>
        </pc:sldMkLst>
        <pc:spChg chg="mod">
          <ac:chgData name="Arild Torvund Olsen" userId="3423d729-1e8d-4c10-9ef2-90385d563038" providerId="ADAL" clId="{70A62FD6-F699-4B3A-9E2C-8D83216CB0D7}" dt="2025-09-10T08:44:58.775" v="110" actId="20577"/>
          <ac:spMkLst>
            <pc:docMk/>
            <pc:sldMk cId="0" sldId="354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5:26.236" v="114" actId="20577"/>
        <pc:sldMkLst>
          <pc:docMk/>
          <pc:sldMk cId="0" sldId="357"/>
        </pc:sldMkLst>
        <pc:spChg chg="mod">
          <ac:chgData name="Arild Torvund Olsen" userId="3423d729-1e8d-4c10-9ef2-90385d563038" providerId="ADAL" clId="{70A62FD6-F699-4B3A-9E2C-8D83216CB0D7}" dt="2025-09-10T08:45:26.236" v="114" actId="20577"/>
          <ac:spMkLst>
            <pc:docMk/>
            <pc:sldMk cId="0" sldId="357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6:13.935" v="115" actId="6549"/>
        <pc:sldMkLst>
          <pc:docMk/>
          <pc:sldMk cId="0" sldId="360"/>
        </pc:sldMkLst>
        <pc:spChg chg="mod">
          <ac:chgData name="Arild Torvund Olsen" userId="3423d729-1e8d-4c10-9ef2-90385d563038" providerId="ADAL" clId="{70A62FD6-F699-4B3A-9E2C-8D83216CB0D7}" dt="2025-09-10T08:46:13.935" v="115" actId="6549"/>
          <ac:spMkLst>
            <pc:docMk/>
            <pc:sldMk cId="0" sldId="360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6:24.590" v="117" actId="14100"/>
        <pc:sldMkLst>
          <pc:docMk/>
          <pc:sldMk cId="0" sldId="361"/>
        </pc:sldMkLst>
        <pc:spChg chg="mod">
          <ac:chgData name="Arild Torvund Olsen" userId="3423d729-1e8d-4c10-9ef2-90385d563038" providerId="ADAL" clId="{70A62FD6-F699-4B3A-9E2C-8D83216CB0D7}" dt="2025-09-10T08:46:24.590" v="117" actId="14100"/>
          <ac:spMkLst>
            <pc:docMk/>
            <pc:sldMk cId="0" sldId="361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6:51.171" v="118" actId="20577"/>
        <pc:sldMkLst>
          <pc:docMk/>
          <pc:sldMk cId="0" sldId="363"/>
        </pc:sldMkLst>
        <pc:spChg chg="mod">
          <ac:chgData name="Arild Torvund Olsen" userId="3423d729-1e8d-4c10-9ef2-90385d563038" providerId="ADAL" clId="{70A62FD6-F699-4B3A-9E2C-8D83216CB0D7}" dt="2025-09-10T08:46:51.171" v="118" actId="20577"/>
          <ac:spMkLst>
            <pc:docMk/>
            <pc:sldMk cId="0" sldId="363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7:33.515" v="119" actId="14100"/>
        <pc:sldMkLst>
          <pc:docMk/>
          <pc:sldMk cId="0" sldId="364"/>
        </pc:sldMkLst>
        <pc:spChg chg="mod">
          <ac:chgData name="Arild Torvund Olsen" userId="3423d729-1e8d-4c10-9ef2-90385d563038" providerId="ADAL" clId="{70A62FD6-F699-4B3A-9E2C-8D83216CB0D7}" dt="2025-09-10T08:47:33.515" v="119" actId="14100"/>
          <ac:spMkLst>
            <pc:docMk/>
            <pc:sldMk cId="0" sldId="364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8:14.467" v="125" actId="20577"/>
        <pc:sldMkLst>
          <pc:docMk/>
          <pc:sldMk cId="0" sldId="365"/>
        </pc:sldMkLst>
        <pc:spChg chg="mod">
          <ac:chgData name="Arild Torvund Olsen" userId="3423d729-1e8d-4c10-9ef2-90385d563038" providerId="ADAL" clId="{70A62FD6-F699-4B3A-9E2C-8D83216CB0D7}" dt="2025-09-10T08:48:14.467" v="125" actId="20577"/>
          <ac:spMkLst>
            <pc:docMk/>
            <pc:sldMk cId="0" sldId="365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49:47.389" v="141" actId="14100"/>
        <pc:sldMkLst>
          <pc:docMk/>
          <pc:sldMk cId="0" sldId="367"/>
        </pc:sldMkLst>
        <pc:spChg chg="mod">
          <ac:chgData name="Arild Torvund Olsen" userId="3423d729-1e8d-4c10-9ef2-90385d563038" providerId="ADAL" clId="{70A62FD6-F699-4B3A-9E2C-8D83216CB0D7}" dt="2025-09-10T08:49:47.389" v="141" actId="14100"/>
          <ac:spMkLst>
            <pc:docMk/>
            <pc:sldMk cId="0" sldId="367"/>
            <ac:spMk id="4" creationId="{00000000-0000-0000-0000-000000000000}"/>
          </ac:spMkLst>
        </pc:spChg>
        <pc:grpChg chg="mod">
          <ac:chgData name="Arild Torvund Olsen" userId="3423d729-1e8d-4c10-9ef2-90385d563038" providerId="ADAL" clId="{70A62FD6-F699-4B3A-9E2C-8D83216CB0D7}" dt="2025-09-10T08:49:28.317" v="137" actId="14100"/>
          <ac:grpSpMkLst>
            <pc:docMk/>
            <pc:sldMk cId="0" sldId="367"/>
            <ac:grpSpMk id="3" creationId="{00000000-0000-0000-0000-000000000000}"/>
          </ac:grpSpMkLst>
        </pc:grpChg>
        <pc:graphicFrameChg chg="modGraphic">
          <ac:chgData name="Arild Torvund Olsen" userId="3423d729-1e8d-4c10-9ef2-90385d563038" providerId="ADAL" clId="{70A62FD6-F699-4B3A-9E2C-8D83216CB0D7}" dt="2025-09-10T08:49:04.415" v="133" actId="20577"/>
          <ac:graphicFrameMkLst>
            <pc:docMk/>
            <pc:sldMk cId="0" sldId="367"/>
            <ac:graphicFrameMk id="2" creationId="{00000000-0000-0000-0000-000000000000}"/>
          </ac:graphicFrameMkLst>
        </pc:graphicFrameChg>
      </pc:sldChg>
      <pc:sldChg chg="modSp mod">
        <pc:chgData name="Arild Torvund Olsen" userId="3423d729-1e8d-4c10-9ef2-90385d563038" providerId="ADAL" clId="{70A62FD6-F699-4B3A-9E2C-8D83216CB0D7}" dt="2025-09-10T08:50:10.415" v="143" actId="14100"/>
        <pc:sldMkLst>
          <pc:docMk/>
          <pc:sldMk cId="0" sldId="371"/>
        </pc:sldMkLst>
        <pc:spChg chg="mod">
          <ac:chgData name="Arild Torvund Olsen" userId="3423d729-1e8d-4c10-9ef2-90385d563038" providerId="ADAL" clId="{70A62FD6-F699-4B3A-9E2C-8D83216CB0D7}" dt="2025-09-10T08:50:10.415" v="143" actId="14100"/>
          <ac:spMkLst>
            <pc:docMk/>
            <pc:sldMk cId="0" sldId="371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0:48.135" v="144" actId="20577"/>
        <pc:sldMkLst>
          <pc:docMk/>
          <pc:sldMk cId="0" sldId="372"/>
        </pc:sldMkLst>
        <pc:spChg chg="mod">
          <ac:chgData name="Arild Torvund Olsen" userId="3423d729-1e8d-4c10-9ef2-90385d563038" providerId="ADAL" clId="{70A62FD6-F699-4B3A-9E2C-8D83216CB0D7}" dt="2025-09-10T08:50:48.135" v="144" actId="20577"/>
          <ac:spMkLst>
            <pc:docMk/>
            <pc:sldMk cId="0" sldId="372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1:05.031" v="145" actId="20577"/>
        <pc:sldMkLst>
          <pc:docMk/>
          <pc:sldMk cId="0" sldId="373"/>
        </pc:sldMkLst>
        <pc:spChg chg="mod">
          <ac:chgData name="Arild Torvund Olsen" userId="3423d729-1e8d-4c10-9ef2-90385d563038" providerId="ADAL" clId="{70A62FD6-F699-4B3A-9E2C-8D83216CB0D7}" dt="2025-09-10T08:51:05.031" v="145" actId="20577"/>
          <ac:spMkLst>
            <pc:docMk/>
            <pc:sldMk cId="0" sldId="373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1:38.745" v="146" actId="20577"/>
        <pc:sldMkLst>
          <pc:docMk/>
          <pc:sldMk cId="0" sldId="375"/>
        </pc:sldMkLst>
        <pc:spChg chg="mod">
          <ac:chgData name="Arild Torvund Olsen" userId="3423d729-1e8d-4c10-9ef2-90385d563038" providerId="ADAL" clId="{70A62FD6-F699-4B3A-9E2C-8D83216CB0D7}" dt="2025-09-10T08:51:38.745" v="146" actId="20577"/>
          <ac:spMkLst>
            <pc:docMk/>
            <pc:sldMk cId="0" sldId="375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3:15.264" v="152" actId="20577"/>
        <pc:sldMkLst>
          <pc:docMk/>
          <pc:sldMk cId="0" sldId="380"/>
        </pc:sldMkLst>
        <pc:spChg chg="mod">
          <ac:chgData name="Arild Torvund Olsen" userId="3423d729-1e8d-4c10-9ef2-90385d563038" providerId="ADAL" clId="{70A62FD6-F699-4B3A-9E2C-8D83216CB0D7}" dt="2025-09-10T08:53:15.264" v="152" actId="20577"/>
          <ac:spMkLst>
            <pc:docMk/>
            <pc:sldMk cId="0" sldId="380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3:52.004" v="155" actId="20577"/>
        <pc:sldMkLst>
          <pc:docMk/>
          <pc:sldMk cId="0" sldId="383"/>
        </pc:sldMkLst>
        <pc:spChg chg="mod">
          <ac:chgData name="Arild Torvund Olsen" userId="3423d729-1e8d-4c10-9ef2-90385d563038" providerId="ADAL" clId="{70A62FD6-F699-4B3A-9E2C-8D83216CB0D7}" dt="2025-09-10T08:53:52.004" v="155" actId="20577"/>
          <ac:spMkLst>
            <pc:docMk/>
            <pc:sldMk cId="0" sldId="383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4:26.748" v="158" actId="20577"/>
        <pc:sldMkLst>
          <pc:docMk/>
          <pc:sldMk cId="0" sldId="386"/>
        </pc:sldMkLst>
        <pc:spChg chg="mod">
          <ac:chgData name="Arild Torvund Olsen" userId="3423d729-1e8d-4c10-9ef2-90385d563038" providerId="ADAL" clId="{70A62FD6-F699-4B3A-9E2C-8D83216CB0D7}" dt="2025-09-10T08:54:26.748" v="158" actId="20577"/>
          <ac:spMkLst>
            <pc:docMk/>
            <pc:sldMk cId="0" sldId="386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5:33.414" v="171" actId="20577"/>
        <pc:sldMkLst>
          <pc:docMk/>
          <pc:sldMk cId="0" sldId="393"/>
        </pc:sldMkLst>
        <pc:spChg chg="mod">
          <ac:chgData name="Arild Torvund Olsen" userId="3423d729-1e8d-4c10-9ef2-90385d563038" providerId="ADAL" clId="{70A62FD6-F699-4B3A-9E2C-8D83216CB0D7}" dt="2025-09-10T08:55:33.414" v="171" actId="20577"/>
          <ac:spMkLst>
            <pc:docMk/>
            <pc:sldMk cId="0" sldId="393"/>
            <ac:spMk id="5" creationId="{00000000-0000-0000-0000-000000000000}"/>
          </ac:spMkLst>
        </pc:spChg>
      </pc:sldChg>
      <pc:sldChg chg="modSp mod">
        <pc:chgData name="Arild Torvund Olsen" userId="3423d729-1e8d-4c10-9ef2-90385d563038" providerId="ADAL" clId="{70A62FD6-F699-4B3A-9E2C-8D83216CB0D7}" dt="2025-09-10T08:55:48.684" v="173" actId="20577"/>
        <pc:sldMkLst>
          <pc:docMk/>
          <pc:sldMk cId="0" sldId="394"/>
        </pc:sldMkLst>
        <pc:spChg chg="mod">
          <ac:chgData name="Arild Torvund Olsen" userId="3423d729-1e8d-4c10-9ef2-90385d563038" providerId="ADAL" clId="{70A62FD6-F699-4B3A-9E2C-8D83216CB0D7}" dt="2025-09-10T08:55:48.684" v="173" actId="20577"/>
          <ac:spMkLst>
            <pc:docMk/>
            <pc:sldMk cId="0" sldId="394"/>
            <ac:spMk id="5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91051" y="2039181"/>
            <a:ext cx="6705898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Første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7707" y="495275"/>
            <a:ext cx="9749017" cy="9296449"/>
            <a:chOff x="0" y="0"/>
            <a:chExt cx="2567642" cy="2448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7642" cy="2448448"/>
            </a:xfrm>
            <a:custGeom>
              <a:avLst/>
              <a:gdLst/>
              <a:ahLst/>
              <a:cxnLst/>
              <a:rect l="l" t="t" r="r" b="b"/>
              <a:pathLst>
                <a:path w="2567642" h="2448448">
                  <a:moveTo>
                    <a:pt x="40500" y="0"/>
                  </a:moveTo>
                  <a:lnTo>
                    <a:pt x="2527142" y="0"/>
                  </a:lnTo>
                  <a:cubicBezTo>
                    <a:pt x="2549510" y="0"/>
                    <a:pt x="2567642" y="18133"/>
                    <a:pt x="2567642" y="40500"/>
                  </a:cubicBezTo>
                  <a:lnTo>
                    <a:pt x="2567642" y="2407947"/>
                  </a:lnTo>
                  <a:cubicBezTo>
                    <a:pt x="2567642" y="2430315"/>
                    <a:pt x="2549510" y="2448448"/>
                    <a:pt x="2527142" y="2448448"/>
                  </a:cubicBezTo>
                  <a:lnTo>
                    <a:pt x="40500" y="2448448"/>
                  </a:lnTo>
                  <a:cubicBezTo>
                    <a:pt x="18133" y="2448448"/>
                    <a:pt x="0" y="2430315"/>
                    <a:pt x="0" y="2407947"/>
                  </a:cubicBezTo>
                  <a:lnTo>
                    <a:pt x="0" y="40500"/>
                  </a:lnTo>
                  <a:cubicBezTo>
                    <a:pt x="0" y="18133"/>
                    <a:pt x="18133" y="0"/>
                    <a:pt x="4050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67642" cy="2505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68564" y="495275"/>
            <a:ext cx="6042692" cy="9296449"/>
          </a:xfrm>
          <a:custGeom>
            <a:avLst/>
            <a:gdLst/>
            <a:ahLst/>
            <a:cxnLst/>
            <a:rect l="l" t="t" r="r" b="b"/>
            <a:pathLst>
              <a:path w="6042692" h="9296449">
                <a:moveTo>
                  <a:pt x="0" y="0"/>
                </a:moveTo>
                <a:lnTo>
                  <a:pt x="6042692" y="0"/>
                </a:lnTo>
                <a:lnTo>
                  <a:pt x="6042692" y="9296450"/>
                </a:lnTo>
                <a:lnTo>
                  <a:pt x="0" y="92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1712636" y="2798413"/>
            <a:ext cx="7719159" cy="8074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 deg som har nynorsk som sidemål: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 du lese nynorske, skjønnlitterære bøker tidlegare? 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 du det er annleis å lese bøker på nynorsk enn på bokmål?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 deg som har nynorsk som hovudmål: </a:t>
            </a: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er den beste skjønnlitterære boka du har lese på nynorsk?</a:t>
            </a: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899"/>
              </a:lnSpc>
            </a:pPr>
            <a:endParaRPr lang="en-US" sz="3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1063740"/>
            <a:ext cx="9107822" cy="786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Denne romanen er skriven på nynorsk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452393" y="2039181"/>
            <a:ext cx="7383214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åttande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35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starten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22 saman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(side 138 og det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første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avsnittet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side 139).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7556" y="598824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59646" y="1246821"/>
            <a:ext cx="14784849" cy="7650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er uroa for kva konsekvensar det får for henne og Omar at kontoen no er oppdaga av mamma.</a:t>
            </a:r>
          </a:p>
          <a:p>
            <a:pPr algn="ctr">
              <a:lnSpc>
                <a:spcPts val="6719"/>
              </a:lnSpc>
            </a:pPr>
            <a:endParaRPr lang="en-US" sz="47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for nokre konsekvensar trur de dette vil få for Ella og Omar?</a:t>
            </a:r>
          </a:p>
          <a:p>
            <a:pPr algn="ctr">
              <a:lnSpc>
                <a:spcPts val="6719"/>
              </a:lnSpc>
            </a:pPr>
            <a:endParaRPr lang="en-US" sz="47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719"/>
              </a:lnSpc>
            </a:pPr>
            <a:r>
              <a:rPr lang="en-US" sz="47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ville de tenkt var passande konsekvensar?</a:t>
            </a:r>
          </a:p>
          <a:p>
            <a:pPr algn="ctr">
              <a:lnSpc>
                <a:spcPts val="6719"/>
              </a:lnSpc>
            </a:pPr>
            <a:endParaRPr lang="en-US" sz="47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 trur de forteljinga kjem til å ende?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71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resten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22 saman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743200" y="3149899"/>
            <a:ext cx="8686799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619999"/>
            <a:ext cx="17055624" cy="9089352"/>
            <a:chOff x="0" y="0"/>
            <a:chExt cx="4492016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92016" cy="2393903"/>
            </a:xfrm>
            <a:custGeom>
              <a:avLst/>
              <a:gdLst/>
              <a:ahLst/>
              <a:cxnLst/>
              <a:rect l="l" t="t" r="r" b="b"/>
              <a:pathLst>
                <a:path w="4492016" h="2393903">
                  <a:moveTo>
                    <a:pt x="23150" y="0"/>
                  </a:moveTo>
                  <a:lnTo>
                    <a:pt x="4468866" y="0"/>
                  </a:lnTo>
                  <a:cubicBezTo>
                    <a:pt x="4481652" y="0"/>
                    <a:pt x="4492016" y="10365"/>
                    <a:pt x="4492016" y="23150"/>
                  </a:cubicBezTo>
                  <a:lnTo>
                    <a:pt x="4492016" y="2370754"/>
                  </a:lnTo>
                  <a:cubicBezTo>
                    <a:pt x="4492016" y="2383539"/>
                    <a:pt x="4481652" y="2393903"/>
                    <a:pt x="4468866" y="2393903"/>
                  </a:cubicBezTo>
                  <a:lnTo>
                    <a:pt x="23150" y="2393903"/>
                  </a:lnTo>
                  <a:cubicBezTo>
                    <a:pt x="10365" y="2393903"/>
                    <a:pt x="0" y="2383539"/>
                    <a:pt x="0" y="2370754"/>
                  </a:cubicBezTo>
                  <a:lnTo>
                    <a:pt x="0" y="23150"/>
                  </a:lnTo>
                  <a:cubicBezTo>
                    <a:pt x="0" y="10365"/>
                    <a:pt x="10365" y="0"/>
                    <a:pt x="23150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92016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482723"/>
            <a:ext cx="15596494" cy="777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Ella og Omar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avslørte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likevel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sjølv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opplevd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greidde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vri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situasjon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trudde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var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avslørt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men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laug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skjedde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gjorde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var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avslørt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likevel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var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redda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deg?</a:t>
            </a:r>
          </a:p>
          <a:p>
            <a:pPr algn="just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skjedde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situasjonen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Etterpå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dele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71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23 saman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590801" y="3149899"/>
            <a:ext cx="8316674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9844" y="988783"/>
            <a:ext cx="8578139" cy="7366691"/>
            <a:chOff x="0" y="0"/>
            <a:chExt cx="2259263" cy="19401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9263" cy="1940198"/>
            </a:xfrm>
            <a:custGeom>
              <a:avLst/>
              <a:gdLst/>
              <a:ahLst/>
              <a:cxnLst/>
              <a:rect l="l" t="t" r="r" b="b"/>
              <a:pathLst>
                <a:path w="2259263" h="1940198">
                  <a:moveTo>
                    <a:pt x="46028" y="0"/>
                  </a:moveTo>
                  <a:lnTo>
                    <a:pt x="2213235" y="0"/>
                  </a:lnTo>
                  <a:cubicBezTo>
                    <a:pt x="2238655" y="0"/>
                    <a:pt x="2259263" y="20608"/>
                    <a:pt x="2259263" y="46028"/>
                  </a:cubicBezTo>
                  <a:lnTo>
                    <a:pt x="2259263" y="1894170"/>
                  </a:lnTo>
                  <a:cubicBezTo>
                    <a:pt x="2259263" y="1919591"/>
                    <a:pt x="2238655" y="1940198"/>
                    <a:pt x="2213235" y="1940198"/>
                  </a:cubicBezTo>
                  <a:lnTo>
                    <a:pt x="46028" y="1940198"/>
                  </a:lnTo>
                  <a:cubicBezTo>
                    <a:pt x="33821" y="1940198"/>
                    <a:pt x="22113" y="1935349"/>
                    <a:pt x="13481" y="1926717"/>
                  </a:cubicBezTo>
                  <a:cubicBezTo>
                    <a:pt x="4849" y="1918085"/>
                    <a:pt x="0" y="1906378"/>
                    <a:pt x="0" y="1894170"/>
                  </a:cubicBezTo>
                  <a:lnTo>
                    <a:pt x="0" y="46028"/>
                  </a:lnTo>
                  <a:cubicBezTo>
                    <a:pt x="0" y="20608"/>
                    <a:pt x="20608" y="0"/>
                    <a:pt x="46028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59263" cy="1997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60100" y="495275"/>
            <a:ext cx="6042692" cy="9296449"/>
          </a:xfrm>
          <a:custGeom>
            <a:avLst/>
            <a:gdLst/>
            <a:ahLst/>
            <a:cxnLst/>
            <a:rect l="l" t="t" r="r" b="b"/>
            <a:pathLst>
              <a:path w="6042692" h="9296449">
                <a:moveTo>
                  <a:pt x="0" y="0"/>
                </a:moveTo>
                <a:lnTo>
                  <a:pt x="6042692" y="0"/>
                </a:lnTo>
                <a:lnTo>
                  <a:pt x="6042692" y="9296450"/>
                </a:lnTo>
                <a:lnTo>
                  <a:pt x="0" y="92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1986713" y="1910195"/>
            <a:ext cx="7024401" cy="5482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forskjellen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  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fakta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- og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fiksjonsbøker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type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er?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slags type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bøker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likar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  </a:t>
            </a: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du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aller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best å lese?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Hugs å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grunngi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svaret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ditt</a:t>
            </a:r>
            <a:r>
              <a:rPr lang="en-US" sz="3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6412" y="348993"/>
            <a:ext cx="17405939" cy="9339183"/>
            <a:chOff x="0" y="0"/>
            <a:chExt cx="4584280" cy="24597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4280" cy="2459703"/>
            </a:xfrm>
            <a:custGeom>
              <a:avLst/>
              <a:gdLst/>
              <a:ahLst/>
              <a:cxnLst/>
              <a:rect l="l" t="t" r="r" b="b"/>
              <a:pathLst>
                <a:path w="4584280" h="2459703">
                  <a:moveTo>
                    <a:pt x="22684" y="0"/>
                  </a:moveTo>
                  <a:lnTo>
                    <a:pt x="4561596" y="0"/>
                  </a:lnTo>
                  <a:cubicBezTo>
                    <a:pt x="4567612" y="0"/>
                    <a:pt x="4573382" y="2390"/>
                    <a:pt x="4577636" y="6644"/>
                  </a:cubicBezTo>
                  <a:cubicBezTo>
                    <a:pt x="4581890" y="10898"/>
                    <a:pt x="4584280" y="16668"/>
                    <a:pt x="4584280" y="22684"/>
                  </a:cubicBezTo>
                  <a:lnTo>
                    <a:pt x="4584280" y="2437018"/>
                  </a:lnTo>
                  <a:cubicBezTo>
                    <a:pt x="4584280" y="2443035"/>
                    <a:pt x="4581890" y="2448804"/>
                    <a:pt x="4577636" y="2453059"/>
                  </a:cubicBezTo>
                  <a:cubicBezTo>
                    <a:pt x="4573382" y="2457313"/>
                    <a:pt x="4567612" y="2459703"/>
                    <a:pt x="4561596" y="2459703"/>
                  </a:cubicBezTo>
                  <a:lnTo>
                    <a:pt x="22684" y="2459703"/>
                  </a:lnTo>
                  <a:cubicBezTo>
                    <a:pt x="16668" y="2459703"/>
                    <a:pt x="10898" y="2457313"/>
                    <a:pt x="6644" y="2453059"/>
                  </a:cubicBezTo>
                  <a:cubicBezTo>
                    <a:pt x="2390" y="2448804"/>
                    <a:pt x="0" y="2443035"/>
                    <a:pt x="0" y="2437018"/>
                  </a:cubicBezTo>
                  <a:lnTo>
                    <a:pt x="0" y="22684"/>
                  </a:lnTo>
                  <a:cubicBezTo>
                    <a:pt x="0" y="16668"/>
                    <a:pt x="2390" y="10898"/>
                    <a:pt x="6644" y="6644"/>
                  </a:cubicBezTo>
                  <a:cubicBezTo>
                    <a:pt x="10898" y="2390"/>
                    <a:pt x="16668" y="0"/>
                    <a:pt x="2268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84280" cy="2516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77875"/>
            <a:ext cx="16230600" cy="848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 deg at du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politi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Ella.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snakkar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både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mamma, pappa og Ella. Alle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fortelje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sin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versjon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skjedd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ganske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tidleg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mistenke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Ella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kontoen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men du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veldig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usikker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I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rapporten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din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årsaker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gjort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men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også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årsaker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sikkert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er Ella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@mammapaadass.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Arbeid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grupper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finn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årsaker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Ella,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årsaker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Ella.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rapporten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Bruk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gjerne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tokolonnenotatet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skriveramma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neste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sidene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98126" y="0"/>
            <a:ext cx="11713319" cy="10287000"/>
            <a:chOff x="0" y="0"/>
            <a:chExt cx="3084989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4989" cy="2709333"/>
            </a:xfrm>
            <a:custGeom>
              <a:avLst/>
              <a:gdLst/>
              <a:ahLst/>
              <a:cxnLst/>
              <a:rect l="l" t="t" r="r" b="b"/>
              <a:pathLst>
                <a:path w="3084989" h="2709333">
                  <a:moveTo>
                    <a:pt x="33708" y="0"/>
                  </a:moveTo>
                  <a:lnTo>
                    <a:pt x="3051281" y="0"/>
                  </a:lnTo>
                  <a:cubicBezTo>
                    <a:pt x="3060221" y="0"/>
                    <a:pt x="3068795" y="3551"/>
                    <a:pt x="3075116" y="9873"/>
                  </a:cubicBezTo>
                  <a:cubicBezTo>
                    <a:pt x="3081438" y="16195"/>
                    <a:pt x="3084989" y="24768"/>
                    <a:pt x="3084989" y="33708"/>
                  </a:cubicBezTo>
                  <a:lnTo>
                    <a:pt x="3084989" y="2675625"/>
                  </a:lnTo>
                  <a:cubicBezTo>
                    <a:pt x="3084989" y="2684565"/>
                    <a:pt x="3081438" y="2693139"/>
                    <a:pt x="3075116" y="2699460"/>
                  </a:cubicBezTo>
                  <a:cubicBezTo>
                    <a:pt x="3068795" y="2705782"/>
                    <a:pt x="3060221" y="2709333"/>
                    <a:pt x="3051281" y="2709333"/>
                  </a:cubicBezTo>
                  <a:lnTo>
                    <a:pt x="33708" y="2709333"/>
                  </a:lnTo>
                  <a:cubicBezTo>
                    <a:pt x="24768" y="2709333"/>
                    <a:pt x="16195" y="2705782"/>
                    <a:pt x="9873" y="2699460"/>
                  </a:cubicBezTo>
                  <a:cubicBezTo>
                    <a:pt x="3551" y="2693139"/>
                    <a:pt x="0" y="2684565"/>
                    <a:pt x="0" y="2675625"/>
                  </a:cubicBezTo>
                  <a:lnTo>
                    <a:pt x="0" y="33708"/>
                  </a:lnTo>
                  <a:cubicBezTo>
                    <a:pt x="0" y="24768"/>
                    <a:pt x="3551" y="16195"/>
                    <a:pt x="9873" y="9873"/>
                  </a:cubicBezTo>
                  <a:cubicBezTo>
                    <a:pt x="16195" y="3551"/>
                    <a:pt x="24768" y="0"/>
                    <a:pt x="33708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84989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592719" y="300007"/>
            <a:ext cx="11102562" cy="9686986"/>
          </a:xfrm>
          <a:custGeom>
            <a:avLst/>
            <a:gdLst/>
            <a:ahLst/>
            <a:cxnLst/>
            <a:rect l="l" t="t" r="r" b="b"/>
            <a:pathLst>
              <a:path w="11102562" h="9686986">
                <a:moveTo>
                  <a:pt x="0" y="0"/>
                </a:moveTo>
                <a:lnTo>
                  <a:pt x="11102562" y="0"/>
                </a:lnTo>
                <a:lnTo>
                  <a:pt x="11102562" y="9686986"/>
                </a:lnTo>
                <a:lnTo>
                  <a:pt x="0" y="96869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4223905" y="811027"/>
            <a:ext cx="4262107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Auto Pro 2"/>
                <a:ea typeface="Auto Pro 2"/>
                <a:cs typeface="Auto Pro 2"/>
                <a:sym typeface="Auto Pro 2"/>
              </a:rPr>
              <a:t>Ella har laga kontoen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66809" y="811027"/>
            <a:ext cx="5273477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Auto Pro 2"/>
                <a:ea typeface="Auto Pro 2"/>
                <a:cs typeface="Auto Pro 2"/>
                <a:sym typeface="Auto Pro 2"/>
              </a:rPr>
              <a:t>Ella har ikkje laga kontoen 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09046"/>
              </p:ext>
            </p:extLst>
          </p:nvPr>
        </p:nvGraphicFramePr>
        <p:xfrm>
          <a:off x="2009967" y="2397788"/>
          <a:ext cx="14268065" cy="7715175"/>
        </p:xfrm>
        <a:graphic>
          <a:graphicData uri="http://schemas.openxmlformats.org/drawingml/2006/table">
            <a:tbl>
              <a:tblPr/>
              <a:tblGrid>
                <a:gridCol w="4023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4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159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Innleiing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Her skriv de nokre setningar om kva som har skjedd, og kvifor politiet var heime hjå familien til Ella. Skriv også at du mistenker Ella for å ha laga @mammapaadass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363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Første argument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For det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første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...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040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Andre argument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For det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andre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...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3040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Tredje argument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For det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tredje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...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3040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Motargument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Likevel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er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eg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usikker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,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fordi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.... (to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til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tre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argument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imot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)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50533"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Konklusjon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Til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slutt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skriv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du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ei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avslutning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om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kva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fleire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undersøkingar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politiet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må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gjere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for å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finne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ut</a:t>
                      </a:r>
                      <a:r>
                        <a:rPr lang="en-US" sz="2699" dirty="0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 av </a:t>
                      </a:r>
                      <a:r>
                        <a:rPr lang="en-US" sz="2699" dirty="0" err="1">
                          <a:solidFill>
                            <a:srgbClr val="000000"/>
                          </a:solidFill>
                          <a:latin typeface="Bryndan Write"/>
                          <a:ea typeface="Bryndan Write"/>
                          <a:cs typeface="Bryndan Write"/>
                          <a:sym typeface="Bryndan Write"/>
                        </a:rPr>
                        <a:t>saka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3" name="Group 3"/>
          <p:cNvGrpSpPr/>
          <p:nvPr/>
        </p:nvGrpSpPr>
        <p:grpSpPr>
          <a:xfrm>
            <a:off x="1827694" y="-300682"/>
            <a:ext cx="14632615" cy="2260576"/>
            <a:chOff x="0" y="-180975"/>
            <a:chExt cx="3853857" cy="595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53857" cy="414404"/>
            </a:xfrm>
            <a:custGeom>
              <a:avLst/>
              <a:gdLst/>
              <a:ahLst/>
              <a:cxnLst/>
              <a:rect l="l" t="t" r="r" b="b"/>
              <a:pathLst>
                <a:path w="3853857" h="414404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387420"/>
                  </a:lnTo>
                  <a:cubicBezTo>
                    <a:pt x="3853857" y="394577"/>
                    <a:pt x="3851014" y="401440"/>
                    <a:pt x="3845953" y="406500"/>
                  </a:cubicBezTo>
                  <a:cubicBezTo>
                    <a:pt x="3840893" y="411561"/>
                    <a:pt x="3834030" y="414404"/>
                    <a:pt x="3826873" y="414404"/>
                  </a:cubicBezTo>
                  <a:lnTo>
                    <a:pt x="26983" y="414404"/>
                  </a:lnTo>
                  <a:cubicBezTo>
                    <a:pt x="19827" y="414404"/>
                    <a:pt x="12964" y="411561"/>
                    <a:pt x="7903" y="406500"/>
                  </a:cubicBezTo>
                  <a:cubicBezTo>
                    <a:pt x="2843" y="401440"/>
                    <a:pt x="0" y="394577"/>
                    <a:pt x="0" y="38742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FFEDBC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80975"/>
              <a:ext cx="3853856" cy="595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539"/>
                </a:lnSpc>
              </a:pPr>
              <a:r>
                <a:rPr lang="en-US" sz="6099" dirty="0" err="1">
                  <a:solidFill>
                    <a:srgbClr val="000000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Politirapport</a:t>
              </a:r>
              <a:r>
                <a:rPr lang="en-US" sz="6099" dirty="0">
                  <a:solidFill>
                    <a:srgbClr val="000000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, </a:t>
              </a:r>
              <a:r>
                <a:rPr lang="en-US" sz="6099" dirty="0" err="1">
                  <a:solidFill>
                    <a:srgbClr val="000000"/>
                  </a:solidFill>
                  <a:latin typeface="Bryndan Write"/>
                  <a:ea typeface="Bryndan Write"/>
                  <a:cs typeface="Bryndan Write"/>
                  <a:sym typeface="Bryndan Write"/>
                </a:rPr>
                <a:t>skriveramme</a:t>
              </a:r>
              <a:endParaRPr lang="en-US" sz="6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endParaRPr>
            </a:p>
          </p:txBody>
        </p:sp>
      </p:grp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61683" y="2039181"/>
            <a:ext cx="6364635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niande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24 og 25  saman i klassen.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514600" y="3149899"/>
            <a:ext cx="8762999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013" y="269684"/>
            <a:ext cx="17259975" cy="9644018"/>
            <a:chOff x="0" y="0"/>
            <a:chExt cx="4545837" cy="25399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5837" cy="2539988"/>
            </a:xfrm>
            <a:custGeom>
              <a:avLst/>
              <a:gdLst/>
              <a:ahLst/>
              <a:cxnLst/>
              <a:rect l="l" t="t" r="r" b="b"/>
              <a:pathLst>
                <a:path w="4545837" h="2539988">
                  <a:moveTo>
                    <a:pt x="22876" y="0"/>
                  </a:moveTo>
                  <a:lnTo>
                    <a:pt x="4522961" y="0"/>
                  </a:lnTo>
                  <a:cubicBezTo>
                    <a:pt x="4535595" y="0"/>
                    <a:pt x="4545837" y="10242"/>
                    <a:pt x="4545837" y="22876"/>
                  </a:cubicBezTo>
                  <a:lnTo>
                    <a:pt x="4545837" y="2517112"/>
                  </a:lnTo>
                  <a:cubicBezTo>
                    <a:pt x="4545837" y="2529747"/>
                    <a:pt x="4535595" y="2539988"/>
                    <a:pt x="4522961" y="2539988"/>
                  </a:cubicBezTo>
                  <a:lnTo>
                    <a:pt x="22876" y="2539988"/>
                  </a:lnTo>
                  <a:cubicBezTo>
                    <a:pt x="16809" y="2539988"/>
                    <a:pt x="10990" y="2537578"/>
                    <a:pt x="6700" y="2533288"/>
                  </a:cubicBezTo>
                  <a:cubicBezTo>
                    <a:pt x="2410" y="2528998"/>
                    <a:pt x="0" y="2523180"/>
                    <a:pt x="0" y="2517112"/>
                  </a:cubicBezTo>
                  <a:lnTo>
                    <a:pt x="0" y="22876"/>
                  </a:lnTo>
                  <a:cubicBezTo>
                    <a:pt x="0" y="10242"/>
                    <a:pt x="10242" y="0"/>
                    <a:pt x="22876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45837" cy="2597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94347"/>
            <a:ext cx="16230600" cy="918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25 las vi om VG-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artikkelen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“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Populær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influensar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misbrukt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satirekonto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”.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25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hjelp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innlegget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slik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ha sett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VG. Lag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illustrasjon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Dersom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tid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er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fint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fyller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litt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kommentarfeltet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nettavisa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folk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kommentarfeltet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berre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støtte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 over: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måtar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VG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andre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aviser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kommentarane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post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Instagram? 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71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26 saman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51"/>
              </a:lnSpc>
            </a:pP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oppgåvene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læringspartnar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deler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diskuterer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grupper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8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endParaRPr lang="en-US" sz="38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0100" y="495275"/>
            <a:ext cx="6042692" cy="9296449"/>
          </a:xfrm>
          <a:custGeom>
            <a:avLst/>
            <a:gdLst/>
            <a:ahLst/>
            <a:cxnLst/>
            <a:rect l="l" t="t" r="r" b="b"/>
            <a:pathLst>
              <a:path w="6042692" h="9296449">
                <a:moveTo>
                  <a:pt x="0" y="0"/>
                </a:moveTo>
                <a:lnTo>
                  <a:pt x="6042692" y="0"/>
                </a:lnTo>
                <a:lnTo>
                  <a:pt x="6042692" y="9296450"/>
                </a:lnTo>
                <a:lnTo>
                  <a:pt x="0" y="92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197090"/>
            <a:ext cx="8578139" cy="7366691"/>
            <a:chOff x="0" y="0"/>
            <a:chExt cx="2259263" cy="19401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9263" cy="1940198"/>
            </a:xfrm>
            <a:custGeom>
              <a:avLst/>
              <a:gdLst/>
              <a:ahLst/>
              <a:cxnLst/>
              <a:rect l="l" t="t" r="r" b="b"/>
              <a:pathLst>
                <a:path w="2259263" h="1940198">
                  <a:moveTo>
                    <a:pt x="46028" y="0"/>
                  </a:moveTo>
                  <a:lnTo>
                    <a:pt x="2213235" y="0"/>
                  </a:lnTo>
                  <a:cubicBezTo>
                    <a:pt x="2238655" y="0"/>
                    <a:pt x="2259263" y="20608"/>
                    <a:pt x="2259263" y="46028"/>
                  </a:cubicBezTo>
                  <a:lnTo>
                    <a:pt x="2259263" y="1894170"/>
                  </a:lnTo>
                  <a:cubicBezTo>
                    <a:pt x="2259263" y="1919591"/>
                    <a:pt x="2238655" y="1940198"/>
                    <a:pt x="2213235" y="1940198"/>
                  </a:cubicBezTo>
                  <a:lnTo>
                    <a:pt x="46028" y="1940198"/>
                  </a:lnTo>
                  <a:cubicBezTo>
                    <a:pt x="33821" y="1940198"/>
                    <a:pt x="22113" y="1935349"/>
                    <a:pt x="13481" y="1926717"/>
                  </a:cubicBezTo>
                  <a:cubicBezTo>
                    <a:pt x="4849" y="1918085"/>
                    <a:pt x="0" y="1906378"/>
                    <a:pt x="0" y="1894170"/>
                  </a:cubicBezTo>
                  <a:lnTo>
                    <a:pt x="0" y="46028"/>
                  </a:lnTo>
                  <a:cubicBezTo>
                    <a:pt x="0" y="20608"/>
                    <a:pt x="20608" y="0"/>
                    <a:pt x="46028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59263" cy="1997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912083" y="2371917"/>
            <a:ext cx="6811373" cy="4055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 les </a:t>
            </a:r>
            <a:r>
              <a:rPr lang="en-US" sz="7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7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tre</a:t>
            </a:r>
            <a:r>
              <a:rPr lang="en-US" sz="7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første</a:t>
            </a:r>
            <a:r>
              <a:rPr lang="en-US" sz="7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kapitla</a:t>
            </a:r>
            <a:r>
              <a:rPr lang="en-US" sz="7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7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7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7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saman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8363" y="590806"/>
            <a:ext cx="17230782" cy="8388722"/>
            <a:chOff x="0" y="0"/>
            <a:chExt cx="4538148" cy="22093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8148" cy="2209375"/>
            </a:xfrm>
            <a:custGeom>
              <a:avLst/>
              <a:gdLst/>
              <a:ahLst/>
              <a:cxnLst/>
              <a:rect l="l" t="t" r="r" b="b"/>
              <a:pathLst>
                <a:path w="4538148" h="2209375">
                  <a:moveTo>
                    <a:pt x="22915" y="0"/>
                  </a:moveTo>
                  <a:lnTo>
                    <a:pt x="4515234" y="0"/>
                  </a:lnTo>
                  <a:cubicBezTo>
                    <a:pt x="4527889" y="0"/>
                    <a:pt x="4538148" y="10259"/>
                    <a:pt x="4538148" y="22915"/>
                  </a:cubicBezTo>
                  <a:lnTo>
                    <a:pt x="4538148" y="2186461"/>
                  </a:lnTo>
                  <a:cubicBezTo>
                    <a:pt x="4538148" y="2199116"/>
                    <a:pt x="4527889" y="2209375"/>
                    <a:pt x="4515234" y="2209375"/>
                  </a:cubicBezTo>
                  <a:lnTo>
                    <a:pt x="22915" y="2209375"/>
                  </a:lnTo>
                  <a:cubicBezTo>
                    <a:pt x="16837" y="2209375"/>
                    <a:pt x="11009" y="2206961"/>
                    <a:pt x="6712" y="2202664"/>
                  </a:cubicBezTo>
                  <a:cubicBezTo>
                    <a:pt x="2414" y="2198367"/>
                    <a:pt x="0" y="2192538"/>
                    <a:pt x="0" y="2186461"/>
                  </a:cubicBezTo>
                  <a:lnTo>
                    <a:pt x="0" y="22915"/>
                  </a:lnTo>
                  <a:cubicBezTo>
                    <a:pt x="0" y="10259"/>
                    <a:pt x="10259" y="0"/>
                    <a:pt x="22915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38148" cy="2266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48648" y="866775"/>
            <a:ext cx="15310652" cy="749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er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avslørt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7419"/>
              </a:lnSpc>
            </a:pP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419"/>
              </a:lnSpc>
            </a:pP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ho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kjenner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no?</a:t>
            </a:r>
          </a:p>
          <a:p>
            <a:pPr algn="l">
              <a:lnSpc>
                <a:spcPts val="7419"/>
              </a:lnSpc>
            </a:pP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419"/>
              </a:lnSpc>
            </a:pP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ord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å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beskrive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følelsane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rir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gjennom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kroppen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hennar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7419"/>
              </a:lnSpc>
            </a:pP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41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vidare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77458" y="2039181"/>
            <a:ext cx="6333083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tiande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27 saman i klassen.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048" y="0"/>
            <a:ext cx="17521724" cy="10176438"/>
            <a:chOff x="0" y="0"/>
            <a:chExt cx="4614775" cy="26802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75" cy="2680214"/>
            </a:xfrm>
            <a:custGeom>
              <a:avLst/>
              <a:gdLst/>
              <a:ahLst/>
              <a:cxnLst/>
              <a:rect l="l" t="t" r="r" b="b"/>
              <a:pathLst>
                <a:path w="4614775" h="2680214">
                  <a:moveTo>
                    <a:pt x="22534" y="0"/>
                  </a:moveTo>
                  <a:lnTo>
                    <a:pt x="4592241" y="0"/>
                  </a:lnTo>
                  <a:cubicBezTo>
                    <a:pt x="4604686" y="0"/>
                    <a:pt x="4614775" y="10089"/>
                    <a:pt x="4614775" y="22534"/>
                  </a:cubicBezTo>
                  <a:lnTo>
                    <a:pt x="4614775" y="2657680"/>
                  </a:lnTo>
                  <a:cubicBezTo>
                    <a:pt x="4614775" y="2670125"/>
                    <a:pt x="4604686" y="2680214"/>
                    <a:pt x="4592241" y="2680214"/>
                  </a:cubicBezTo>
                  <a:lnTo>
                    <a:pt x="22534" y="2680214"/>
                  </a:lnTo>
                  <a:cubicBezTo>
                    <a:pt x="10089" y="2680214"/>
                    <a:pt x="0" y="2670125"/>
                    <a:pt x="0" y="2657680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4775" cy="2737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31685" y="326353"/>
            <a:ext cx="16227615" cy="9361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kapittelet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forklarer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@mammapaadass, og ho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forsvarer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tillegg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ho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gjort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det. </a:t>
            </a:r>
          </a:p>
          <a:p>
            <a:pPr algn="l">
              <a:lnSpc>
                <a:spcPts val="7419"/>
              </a:lnSpc>
            </a:pP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419"/>
              </a:lnSpc>
            </a:pP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Ella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forsvarer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godt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Leit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etter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argumenta ho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brukar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7419"/>
              </a:lnSpc>
            </a:pP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Er det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skulle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sagt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I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så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fall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 Ella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rett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 Er det mamma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gjorde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verre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enn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Ella og Omar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gjorde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/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28 saman i klassen.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048" y="514350"/>
            <a:ext cx="17521724" cy="9258300"/>
            <a:chOff x="0" y="0"/>
            <a:chExt cx="4614775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75" cy="2438400"/>
            </a:xfrm>
            <a:custGeom>
              <a:avLst/>
              <a:gdLst/>
              <a:ahLst/>
              <a:cxnLst/>
              <a:rect l="l" t="t" r="r" b="b"/>
              <a:pathLst>
                <a:path w="4614775" h="2438400">
                  <a:moveTo>
                    <a:pt x="22534" y="0"/>
                  </a:moveTo>
                  <a:lnTo>
                    <a:pt x="4592241" y="0"/>
                  </a:lnTo>
                  <a:cubicBezTo>
                    <a:pt x="4604686" y="0"/>
                    <a:pt x="4614775" y="10089"/>
                    <a:pt x="4614775" y="22534"/>
                  </a:cubicBezTo>
                  <a:lnTo>
                    <a:pt x="4614775" y="2415866"/>
                  </a:lnTo>
                  <a:cubicBezTo>
                    <a:pt x="4614775" y="2428311"/>
                    <a:pt x="4604686" y="2438400"/>
                    <a:pt x="4592241" y="2438400"/>
                  </a:cubicBezTo>
                  <a:lnTo>
                    <a:pt x="22534" y="2438400"/>
                  </a:lnTo>
                  <a:cubicBezTo>
                    <a:pt x="10089" y="2438400"/>
                    <a:pt x="0" y="2428311"/>
                    <a:pt x="0" y="2415866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4775" cy="2495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55011" y="1267459"/>
            <a:ext cx="16347797" cy="656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19"/>
              </a:lnSpc>
            </a:pP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Mamma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forsvarer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og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seier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unnskyld</a:t>
            </a: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7419"/>
              </a:lnSpc>
            </a:pP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419"/>
              </a:lnSpc>
            </a:pP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forklaringa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om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la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alle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desse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postane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gjennom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heile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oppveksten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Ella? Kan vi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forstå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mamma?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/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7419"/>
              </a:lnSpc>
            </a:pP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419"/>
              </a:lnSpc>
              <a:spcBef>
                <a:spcPct val="0"/>
              </a:spcBef>
            </a:pP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Mamma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om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tilgiving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det?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resten av boka saman i klassen.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590801" y="3149899"/>
            <a:ext cx="8316674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048" y="514350"/>
            <a:ext cx="17521724" cy="9258300"/>
            <a:chOff x="0" y="0"/>
            <a:chExt cx="4614775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75" cy="2438400"/>
            </a:xfrm>
            <a:custGeom>
              <a:avLst/>
              <a:gdLst/>
              <a:ahLst/>
              <a:cxnLst/>
              <a:rect l="l" t="t" r="r" b="b"/>
              <a:pathLst>
                <a:path w="4614775" h="2438400">
                  <a:moveTo>
                    <a:pt x="22534" y="0"/>
                  </a:moveTo>
                  <a:lnTo>
                    <a:pt x="4592241" y="0"/>
                  </a:lnTo>
                  <a:cubicBezTo>
                    <a:pt x="4604686" y="0"/>
                    <a:pt x="4614775" y="10089"/>
                    <a:pt x="4614775" y="22534"/>
                  </a:cubicBezTo>
                  <a:lnTo>
                    <a:pt x="4614775" y="2415866"/>
                  </a:lnTo>
                  <a:cubicBezTo>
                    <a:pt x="4614775" y="2428311"/>
                    <a:pt x="4604686" y="2438400"/>
                    <a:pt x="4592241" y="2438400"/>
                  </a:cubicBezTo>
                  <a:lnTo>
                    <a:pt x="22534" y="2438400"/>
                  </a:lnTo>
                  <a:cubicBezTo>
                    <a:pt x="10089" y="2438400"/>
                    <a:pt x="0" y="2428311"/>
                    <a:pt x="0" y="2415866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4775" cy="2495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239756"/>
            <a:ext cx="16465437" cy="881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meiner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heilt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slutt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romanen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: Hadde ho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framleis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forstått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det?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Verkeleg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299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det mamma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forstått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299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Ville du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blitt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mora di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slikt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program,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du?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/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299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avslutninga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romanen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299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4861" y="2540153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0823762" y="2347421"/>
            <a:ext cx="6858000" cy="4114800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659977" y="5606559"/>
            <a:ext cx="11942212" cy="1463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 NRK-program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4861" y="2540153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115691" y="772630"/>
            <a:ext cx="6858000" cy="4114800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253465" y="5139340"/>
            <a:ext cx="13635402" cy="249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dykk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Ella om mamma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seier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ja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NRK-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programmet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gjere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intervjusamtalen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7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studio.  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048" y="514350"/>
            <a:ext cx="17521724" cy="9258300"/>
            <a:chOff x="0" y="0"/>
            <a:chExt cx="4614775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75" cy="2438400"/>
            </a:xfrm>
            <a:custGeom>
              <a:avLst/>
              <a:gdLst/>
              <a:ahLst/>
              <a:cxnLst/>
              <a:rect l="l" t="t" r="r" b="b"/>
              <a:pathLst>
                <a:path w="4614775" h="2438400">
                  <a:moveTo>
                    <a:pt x="22534" y="0"/>
                  </a:moveTo>
                  <a:lnTo>
                    <a:pt x="4592241" y="0"/>
                  </a:lnTo>
                  <a:cubicBezTo>
                    <a:pt x="4604686" y="0"/>
                    <a:pt x="4614775" y="10089"/>
                    <a:pt x="4614775" y="22534"/>
                  </a:cubicBezTo>
                  <a:lnTo>
                    <a:pt x="4614775" y="2415866"/>
                  </a:lnTo>
                  <a:cubicBezTo>
                    <a:pt x="4614775" y="2428311"/>
                    <a:pt x="4604686" y="2438400"/>
                    <a:pt x="4592241" y="2438400"/>
                  </a:cubicBezTo>
                  <a:lnTo>
                    <a:pt x="22534" y="2438400"/>
                  </a:lnTo>
                  <a:cubicBezTo>
                    <a:pt x="10089" y="2438400"/>
                    <a:pt x="0" y="2428311"/>
                    <a:pt x="0" y="2415866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4775" cy="2495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-961769"/>
            <a:ext cx="16861072" cy="1287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endParaRPr/>
          </a:p>
          <a:p>
            <a:pPr algn="l">
              <a:lnSpc>
                <a:spcPts val="6299"/>
              </a:lnSpc>
            </a:pPr>
            <a:endParaRPr/>
          </a:p>
          <a:p>
            <a:pPr algn="l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Læraren deler dykk i fire grupper som skal førebu programmet og samtalen. </a:t>
            </a:r>
          </a:p>
          <a:p>
            <a:pPr algn="l">
              <a:lnSpc>
                <a:spcPts val="6999"/>
              </a:lnSpc>
            </a:pPr>
            <a:endParaRPr lang="en-US" sz="52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 eine gruppa førebur spørsmål programleiaren vil stille Ella og mamma</a:t>
            </a: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 andre gruppa førebur kva mamma vil fortelje.</a:t>
            </a: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 tredje gruppa førebur kva Ella vil fortelje.</a:t>
            </a: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 fjerde gruppa skal lage ein intro som fortel bakgrunnen for at mamma og Ella er inviterte i studio.</a:t>
            </a:r>
          </a:p>
          <a:p>
            <a:pPr algn="l">
              <a:lnSpc>
                <a:spcPts val="6299"/>
              </a:lnSpc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048" y="514350"/>
            <a:ext cx="17521724" cy="9258300"/>
            <a:chOff x="0" y="0"/>
            <a:chExt cx="4614775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75" cy="2438400"/>
            </a:xfrm>
            <a:custGeom>
              <a:avLst/>
              <a:gdLst/>
              <a:ahLst/>
              <a:cxnLst/>
              <a:rect l="l" t="t" r="r" b="b"/>
              <a:pathLst>
                <a:path w="4614775" h="2438400">
                  <a:moveTo>
                    <a:pt x="22534" y="0"/>
                  </a:moveTo>
                  <a:lnTo>
                    <a:pt x="4592241" y="0"/>
                  </a:lnTo>
                  <a:cubicBezTo>
                    <a:pt x="4604686" y="0"/>
                    <a:pt x="4614775" y="10089"/>
                    <a:pt x="4614775" y="22534"/>
                  </a:cubicBezTo>
                  <a:lnTo>
                    <a:pt x="4614775" y="2415866"/>
                  </a:lnTo>
                  <a:cubicBezTo>
                    <a:pt x="4614775" y="2428311"/>
                    <a:pt x="4604686" y="2438400"/>
                    <a:pt x="4592241" y="2438400"/>
                  </a:cubicBezTo>
                  <a:lnTo>
                    <a:pt x="22534" y="2438400"/>
                  </a:lnTo>
                  <a:cubicBezTo>
                    <a:pt x="10089" y="2438400"/>
                    <a:pt x="0" y="2428311"/>
                    <a:pt x="0" y="2415866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4775" cy="2495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-961769"/>
            <a:ext cx="16861072" cy="1105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endParaRPr/>
          </a:p>
          <a:p>
            <a:pPr algn="l">
              <a:lnSpc>
                <a:spcPts val="6299"/>
              </a:lnSpc>
            </a:pPr>
            <a:endParaRPr/>
          </a:p>
          <a:p>
            <a:pPr algn="l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Gruppene vel kven som skal vere med i programmet. </a:t>
            </a:r>
          </a:p>
          <a:p>
            <a:pPr algn="l">
              <a:lnSpc>
                <a:spcPts val="6999"/>
              </a:lnSpc>
            </a:pPr>
            <a:endParaRPr lang="en-US" sz="52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Programleiargruppa vel ein programleiar</a:t>
            </a: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Mammagruppa vel kven som skal vere mamma.</a:t>
            </a: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Ellagruppa vel kven som skal vere Ella.</a:t>
            </a:r>
          </a:p>
          <a:p>
            <a:pPr marL="1079497" lvl="1" indent="-539749" algn="l">
              <a:lnSpc>
                <a:spcPts val="6999"/>
              </a:lnSpc>
              <a:buFont typeface="Arial"/>
              <a:buChar char="•"/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Introgruppa vel kven som skal lese opp introen eller presentere introen gruppa har laga. </a:t>
            </a:r>
          </a:p>
          <a:p>
            <a:pPr algn="l">
              <a:lnSpc>
                <a:spcPts val="6299"/>
              </a:lnSpc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  <a:spcBef>
                <a:spcPct val="0"/>
              </a:spcBef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4861" y="2540153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0765376" y="249210"/>
            <a:ext cx="6858000" cy="4114800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3410385" y="4116360"/>
            <a:ext cx="11942212" cy="4302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Førebu programmet og spel det “live” i klasserommet 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188541" y="3903310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8237983" y="487930"/>
            <a:ext cx="4089083" cy="4114800"/>
          </a:xfrm>
          <a:custGeom>
            <a:avLst/>
            <a:gdLst/>
            <a:ahLst/>
            <a:cxnLst/>
            <a:rect l="l" t="t" r="r" b="b"/>
            <a:pathLst>
              <a:path w="4089083" h="4114800">
                <a:moveTo>
                  <a:pt x="0" y="0"/>
                </a:moveTo>
                <a:lnTo>
                  <a:pt x="4089082" y="0"/>
                </a:lnTo>
                <a:lnTo>
                  <a:pt x="4089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3066177" y="3880552"/>
            <a:ext cx="5547122" cy="1737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Tenkeskriv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3138" y="689508"/>
            <a:ext cx="17521724" cy="9258300"/>
            <a:chOff x="0" y="0"/>
            <a:chExt cx="4614775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75" cy="2438400"/>
            </a:xfrm>
            <a:custGeom>
              <a:avLst/>
              <a:gdLst/>
              <a:ahLst/>
              <a:cxnLst/>
              <a:rect l="l" t="t" r="r" b="b"/>
              <a:pathLst>
                <a:path w="4614775" h="2438400">
                  <a:moveTo>
                    <a:pt x="22534" y="0"/>
                  </a:moveTo>
                  <a:lnTo>
                    <a:pt x="4592241" y="0"/>
                  </a:lnTo>
                  <a:cubicBezTo>
                    <a:pt x="4604686" y="0"/>
                    <a:pt x="4614775" y="10089"/>
                    <a:pt x="4614775" y="22534"/>
                  </a:cubicBezTo>
                  <a:lnTo>
                    <a:pt x="4614775" y="2415866"/>
                  </a:lnTo>
                  <a:cubicBezTo>
                    <a:pt x="4614775" y="2428311"/>
                    <a:pt x="4604686" y="2438400"/>
                    <a:pt x="4592241" y="2438400"/>
                  </a:cubicBezTo>
                  <a:lnTo>
                    <a:pt x="22534" y="2438400"/>
                  </a:lnTo>
                  <a:cubicBezTo>
                    <a:pt x="10089" y="2438400"/>
                    <a:pt x="0" y="2428311"/>
                    <a:pt x="0" y="2415866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4775" cy="2495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05611" y="2005227"/>
            <a:ext cx="15076778" cy="64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setningar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arbeide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“Mamma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” av Anders Totland. 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Dersom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treng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hjelpespørsmål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desse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neste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side. 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levere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læraren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din.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3138" y="689508"/>
            <a:ext cx="17521724" cy="9258300"/>
            <a:chOff x="0" y="0"/>
            <a:chExt cx="4614775" cy="243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4775" cy="2438400"/>
            </a:xfrm>
            <a:custGeom>
              <a:avLst/>
              <a:gdLst/>
              <a:ahLst/>
              <a:cxnLst/>
              <a:rect l="l" t="t" r="r" b="b"/>
              <a:pathLst>
                <a:path w="4614775" h="2438400">
                  <a:moveTo>
                    <a:pt x="22534" y="0"/>
                  </a:moveTo>
                  <a:lnTo>
                    <a:pt x="4592241" y="0"/>
                  </a:lnTo>
                  <a:cubicBezTo>
                    <a:pt x="4604686" y="0"/>
                    <a:pt x="4614775" y="10089"/>
                    <a:pt x="4614775" y="22534"/>
                  </a:cubicBezTo>
                  <a:lnTo>
                    <a:pt x="4614775" y="2415866"/>
                  </a:lnTo>
                  <a:cubicBezTo>
                    <a:pt x="4614775" y="2428311"/>
                    <a:pt x="4604686" y="2438400"/>
                    <a:pt x="4592241" y="2438400"/>
                  </a:cubicBezTo>
                  <a:lnTo>
                    <a:pt x="22534" y="2438400"/>
                  </a:lnTo>
                  <a:cubicBezTo>
                    <a:pt x="10089" y="2438400"/>
                    <a:pt x="0" y="2428311"/>
                    <a:pt x="0" y="2415866"/>
                  </a:cubicBezTo>
                  <a:lnTo>
                    <a:pt x="0" y="22534"/>
                  </a:lnTo>
                  <a:cubicBezTo>
                    <a:pt x="0" y="10089"/>
                    <a:pt x="10089" y="0"/>
                    <a:pt x="2253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4775" cy="2495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298736"/>
            <a:ext cx="15076778" cy="11351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lese og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arbeide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denne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oppgåver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likte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godt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oppgåver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likte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mindre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godt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at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lært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skulle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gjerne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arbeidd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med?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type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bøker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kunne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deg å lese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seinare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3264" y="505209"/>
            <a:ext cx="19601743" cy="1764157"/>
          </a:xfrm>
          <a:custGeom>
            <a:avLst/>
            <a:gdLst/>
            <a:ahLst/>
            <a:cxnLst/>
            <a:rect l="l" t="t" r="r" b="b"/>
            <a:pathLst>
              <a:path w="19601743" h="1764157">
                <a:moveTo>
                  <a:pt x="0" y="0"/>
                </a:moveTo>
                <a:lnTo>
                  <a:pt x="19601743" y="0"/>
                </a:lnTo>
                <a:lnTo>
                  <a:pt x="19601743" y="1764157"/>
                </a:lnTo>
                <a:lnTo>
                  <a:pt x="0" y="176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3" name="Freeform 3"/>
          <p:cNvSpPr/>
          <p:nvPr/>
        </p:nvSpPr>
        <p:spPr>
          <a:xfrm>
            <a:off x="7129472" y="4431996"/>
            <a:ext cx="11847396" cy="7611952"/>
          </a:xfrm>
          <a:custGeom>
            <a:avLst/>
            <a:gdLst/>
            <a:ahLst/>
            <a:cxnLst/>
            <a:rect l="l" t="t" r="r" b="b"/>
            <a:pathLst>
              <a:path w="11847396" h="7611952">
                <a:moveTo>
                  <a:pt x="0" y="0"/>
                </a:moveTo>
                <a:lnTo>
                  <a:pt x="11847396" y="0"/>
                </a:lnTo>
                <a:lnTo>
                  <a:pt x="11847396" y="7611952"/>
                </a:lnTo>
                <a:lnTo>
                  <a:pt x="0" y="7611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4" name="Freeform 4"/>
          <p:cNvSpPr/>
          <p:nvPr/>
        </p:nvSpPr>
        <p:spPr>
          <a:xfrm>
            <a:off x="-4717924" y="4431996"/>
            <a:ext cx="11847396" cy="7611952"/>
          </a:xfrm>
          <a:custGeom>
            <a:avLst/>
            <a:gdLst/>
            <a:ahLst/>
            <a:cxnLst/>
            <a:rect l="l" t="t" r="r" b="b"/>
            <a:pathLst>
              <a:path w="11847396" h="7611952">
                <a:moveTo>
                  <a:pt x="0" y="0"/>
                </a:moveTo>
                <a:lnTo>
                  <a:pt x="11847396" y="0"/>
                </a:lnTo>
                <a:lnTo>
                  <a:pt x="11847396" y="7611952"/>
                </a:lnTo>
                <a:lnTo>
                  <a:pt x="0" y="7611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5" name="TextBox 5"/>
          <p:cNvSpPr txBox="1"/>
          <p:nvPr/>
        </p:nvSpPr>
        <p:spPr>
          <a:xfrm>
            <a:off x="1961926" y="2400300"/>
            <a:ext cx="14364147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  <a:spcBef>
                <a:spcPct val="0"/>
              </a:spcBef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Fordelar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å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eldre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54861" y="3228005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499202" y="920904"/>
            <a:ext cx="4631570" cy="4614202"/>
          </a:xfrm>
          <a:custGeom>
            <a:avLst/>
            <a:gdLst/>
            <a:ahLst/>
            <a:cxnLst/>
            <a:rect l="l" t="t" r="r" b="b"/>
            <a:pathLst>
              <a:path w="4631570" h="4614202">
                <a:moveTo>
                  <a:pt x="0" y="0"/>
                </a:moveTo>
                <a:lnTo>
                  <a:pt x="4631571" y="0"/>
                </a:lnTo>
                <a:lnTo>
                  <a:pt x="4631571" y="4614202"/>
                </a:lnTo>
                <a:lnTo>
                  <a:pt x="0" y="4614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1229388" y="4882115"/>
            <a:ext cx="14632611" cy="270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Godt jobba!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81277" y="0"/>
            <a:ext cx="19601743" cy="1764157"/>
          </a:xfrm>
          <a:custGeom>
            <a:avLst/>
            <a:gdLst/>
            <a:ahLst/>
            <a:cxnLst/>
            <a:rect l="l" t="t" r="r" b="b"/>
            <a:pathLst>
              <a:path w="19601743" h="1764157">
                <a:moveTo>
                  <a:pt x="0" y="0"/>
                </a:moveTo>
                <a:lnTo>
                  <a:pt x="19601743" y="0"/>
                </a:lnTo>
                <a:lnTo>
                  <a:pt x="19601743" y="1764157"/>
                </a:lnTo>
                <a:lnTo>
                  <a:pt x="0" y="176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2910405" y="1764157"/>
            <a:ext cx="12676212" cy="7366691"/>
            <a:chOff x="0" y="0"/>
            <a:chExt cx="3338591" cy="19401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38591" cy="1940198"/>
            </a:xfrm>
            <a:custGeom>
              <a:avLst/>
              <a:gdLst/>
              <a:ahLst/>
              <a:cxnLst/>
              <a:rect l="l" t="t" r="r" b="b"/>
              <a:pathLst>
                <a:path w="3338591" h="1940198">
                  <a:moveTo>
                    <a:pt x="31148" y="0"/>
                  </a:moveTo>
                  <a:lnTo>
                    <a:pt x="3307443" y="0"/>
                  </a:lnTo>
                  <a:cubicBezTo>
                    <a:pt x="3315704" y="0"/>
                    <a:pt x="3323627" y="3282"/>
                    <a:pt x="3329468" y="9123"/>
                  </a:cubicBezTo>
                  <a:cubicBezTo>
                    <a:pt x="3335309" y="14964"/>
                    <a:pt x="3338591" y="22887"/>
                    <a:pt x="3338591" y="31148"/>
                  </a:cubicBezTo>
                  <a:lnTo>
                    <a:pt x="3338591" y="1909051"/>
                  </a:lnTo>
                  <a:cubicBezTo>
                    <a:pt x="3338591" y="1917311"/>
                    <a:pt x="3335309" y="1925234"/>
                    <a:pt x="3329468" y="1931075"/>
                  </a:cubicBezTo>
                  <a:cubicBezTo>
                    <a:pt x="3323627" y="1936917"/>
                    <a:pt x="3315704" y="1940198"/>
                    <a:pt x="3307443" y="1940198"/>
                  </a:cubicBezTo>
                  <a:lnTo>
                    <a:pt x="31148" y="1940198"/>
                  </a:lnTo>
                  <a:cubicBezTo>
                    <a:pt x="22887" y="1940198"/>
                    <a:pt x="14964" y="1936917"/>
                    <a:pt x="9123" y="1931075"/>
                  </a:cubicBezTo>
                  <a:cubicBezTo>
                    <a:pt x="3282" y="1925234"/>
                    <a:pt x="0" y="1917311"/>
                    <a:pt x="0" y="1909051"/>
                  </a:cubicBezTo>
                  <a:lnTo>
                    <a:pt x="0" y="31148"/>
                  </a:lnTo>
                  <a:cubicBezTo>
                    <a:pt x="0" y="22887"/>
                    <a:pt x="3282" y="14964"/>
                    <a:pt x="9123" y="9123"/>
                  </a:cubicBezTo>
                  <a:cubicBezTo>
                    <a:pt x="14964" y="3282"/>
                    <a:pt x="22887" y="0"/>
                    <a:pt x="31148" y="0"/>
                  </a:cubicBezTo>
                  <a:close/>
                </a:path>
              </a:pathLst>
            </a:custGeom>
            <a:solidFill>
              <a:srgbClr val="FBA1B0"/>
            </a:solidFill>
            <a:ln w="190500" cap="rnd">
              <a:solidFill>
                <a:srgbClr val="93D9ED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338591" cy="1997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425433" y="1968727"/>
            <a:ext cx="11646156" cy="9430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Etter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kvart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eldre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nye ting. Ella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nemner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ting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marL="885186" lvl="1" indent="-442593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vart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6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kunne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filmar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seksårsgrense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marL="885186" lvl="1" indent="-442593" algn="just">
              <a:lnSpc>
                <a:spcPts val="5739"/>
              </a:lnSpc>
              <a:buFont typeface="Arial"/>
              <a:buChar char="•"/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16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ta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mopedlappen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739"/>
              </a:lnSpc>
            </a:pP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 de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ting?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Tenkeskriv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just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9548" y="395222"/>
            <a:ext cx="10406080" cy="9671541"/>
            <a:chOff x="0" y="0"/>
            <a:chExt cx="2740696" cy="25472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0696" cy="2547237"/>
            </a:xfrm>
            <a:custGeom>
              <a:avLst/>
              <a:gdLst/>
              <a:ahLst/>
              <a:cxnLst/>
              <a:rect l="l" t="t" r="r" b="b"/>
              <a:pathLst>
                <a:path w="2740696" h="2547237">
                  <a:moveTo>
                    <a:pt x="37943" y="0"/>
                  </a:moveTo>
                  <a:lnTo>
                    <a:pt x="2702753" y="0"/>
                  </a:lnTo>
                  <a:cubicBezTo>
                    <a:pt x="2723708" y="0"/>
                    <a:pt x="2740696" y="16988"/>
                    <a:pt x="2740696" y="37943"/>
                  </a:cubicBezTo>
                  <a:lnTo>
                    <a:pt x="2740696" y="2509294"/>
                  </a:lnTo>
                  <a:cubicBezTo>
                    <a:pt x="2740696" y="2530249"/>
                    <a:pt x="2723708" y="2547237"/>
                    <a:pt x="2702753" y="2547237"/>
                  </a:cubicBezTo>
                  <a:lnTo>
                    <a:pt x="37943" y="2547237"/>
                  </a:lnTo>
                  <a:cubicBezTo>
                    <a:pt x="16988" y="2547237"/>
                    <a:pt x="0" y="2530249"/>
                    <a:pt x="0" y="2509294"/>
                  </a:cubicBezTo>
                  <a:lnTo>
                    <a:pt x="0" y="37943"/>
                  </a:lnTo>
                  <a:cubicBezTo>
                    <a:pt x="0" y="16988"/>
                    <a:pt x="16988" y="0"/>
                    <a:pt x="3794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740696" cy="2604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177988" y="1350328"/>
            <a:ext cx="6528190" cy="4941359"/>
          </a:xfrm>
          <a:custGeom>
            <a:avLst/>
            <a:gdLst/>
            <a:ahLst/>
            <a:cxnLst/>
            <a:rect l="l" t="t" r="r" b="b"/>
            <a:pathLst>
              <a:path w="6528190" h="4941359">
                <a:moveTo>
                  <a:pt x="0" y="0"/>
                </a:moveTo>
                <a:lnTo>
                  <a:pt x="6528191" y="0"/>
                </a:lnTo>
                <a:lnTo>
                  <a:pt x="6528191" y="4941358"/>
                </a:lnTo>
                <a:lnTo>
                  <a:pt x="0" y="4941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45" r="-2045" b="-4513"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1753477" y="653276"/>
            <a:ext cx="7878223" cy="1868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Arbeidsark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: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920004"/>
            <a:ext cx="9292142" cy="6412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Kinofilmar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snapchat og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aktivitetar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alle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aldersgrenser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Etter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kvart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eldre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vi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bestemme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sjølve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vi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ting. 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Jobb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grupper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lag lister over ting og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aktivitetar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etter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kvart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eldre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ctr">
              <a:lnSpc>
                <a:spcPts val="4619"/>
              </a:lnSpc>
            </a:pPr>
            <a:endParaRPr lang="en-US" sz="3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619"/>
              </a:lnSpc>
            </a:pP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bra med å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 det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bra?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017716" y="2039181"/>
            <a:ext cx="6252567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Andre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827694" y="1028700"/>
            <a:ext cx="7802489" cy="6024095"/>
            <a:chOff x="0" y="0"/>
            <a:chExt cx="2054977" cy="158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4977" cy="1586593"/>
            </a:xfrm>
            <a:custGeom>
              <a:avLst/>
              <a:gdLst/>
              <a:ahLst/>
              <a:cxnLst/>
              <a:rect l="l" t="t" r="r" b="b"/>
              <a:pathLst>
                <a:path w="2054977" h="1586593">
                  <a:moveTo>
                    <a:pt x="50604" y="0"/>
                  </a:moveTo>
                  <a:lnTo>
                    <a:pt x="2004373" y="0"/>
                  </a:lnTo>
                  <a:cubicBezTo>
                    <a:pt x="2032321" y="0"/>
                    <a:pt x="2054977" y="22656"/>
                    <a:pt x="2054977" y="50604"/>
                  </a:cubicBezTo>
                  <a:lnTo>
                    <a:pt x="2054977" y="1535989"/>
                  </a:lnTo>
                  <a:cubicBezTo>
                    <a:pt x="2054977" y="1563937"/>
                    <a:pt x="2032321" y="1586593"/>
                    <a:pt x="2004373" y="1586593"/>
                  </a:cubicBezTo>
                  <a:lnTo>
                    <a:pt x="50604" y="1586593"/>
                  </a:lnTo>
                  <a:cubicBezTo>
                    <a:pt x="22656" y="1586593"/>
                    <a:pt x="0" y="1563937"/>
                    <a:pt x="0" y="1535989"/>
                  </a:cubicBezTo>
                  <a:lnTo>
                    <a:pt x="0" y="50604"/>
                  </a:lnTo>
                  <a:cubicBezTo>
                    <a:pt x="0" y="22656"/>
                    <a:pt x="22656" y="0"/>
                    <a:pt x="5060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54977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189001" y="2696523"/>
            <a:ext cx="5079876" cy="203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4 saman i klassen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03958" y="1597123"/>
            <a:ext cx="13280082" cy="10151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 lese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ctr">
              <a:lnSpc>
                <a:spcPts val="13430"/>
              </a:lnSpc>
            </a:pP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Mamma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ctr">
              <a:lnSpc>
                <a:spcPts val="13430"/>
              </a:lnSpc>
            </a:pP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saman</a:t>
            </a:r>
          </a:p>
          <a:p>
            <a:pPr algn="ctr">
              <a:lnSpc>
                <a:spcPts val="13430"/>
              </a:lnSpc>
            </a:pP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4725" y="570736"/>
            <a:ext cx="6770053" cy="9145528"/>
          </a:xfrm>
          <a:custGeom>
            <a:avLst/>
            <a:gdLst/>
            <a:ahLst/>
            <a:cxnLst/>
            <a:rect l="l" t="t" r="r" b="b"/>
            <a:pathLst>
              <a:path w="6770053" h="9145528">
                <a:moveTo>
                  <a:pt x="0" y="0"/>
                </a:moveTo>
                <a:lnTo>
                  <a:pt x="6770053" y="0"/>
                </a:lnTo>
                <a:lnTo>
                  <a:pt x="6770053" y="9145528"/>
                </a:lnTo>
                <a:lnTo>
                  <a:pt x="0" y="914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21" t="-5959" b="-1691"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570736"/>
            <a:ext cx="8578139" cy="9145528"/>
            <a:chOff x="0" y="0"/>
            <a:chExt cx="2259263" cy="24086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9263" cy="2408699"/>
            </a:xfrm>
            <a:custGeom>
              <a:avLst/>
              <a:gdLst/>
              <a:ahLst/>
              <a:cxnLst/>
              <a:rect l="l" t="t" r="r" b="b"/>
              <a:pathLst>
                <a:path w="2259263" h="2408699">
                  <a:moveTo>
                    <a:pt x="46028" y="0"/>
                  </a:moveTo>
                  <a:lnTo>
                    <a:pt x="2213235" y="0"/>
                  </a:lnTo>
                  <a:cubicBezTo>
                    <a:pt x="2238655" y="0"/>
                    <a:pt x="2259263" y="20608"/>
                    <a:pt x="2259263" y="46028"/>
                  </a:cubicBezTo>
                  <a:lnTo>
                    <a:pt x="2259263" y="2362670"/>
                  </a:lnTo>
                  <a:cubicBezTo>
                    <a:pt x="2259263" y="2388091"/>
                    <a:pt x="2238655" y="2408699"/>
                    <a:pt x="2213235" y="2408699"/>
                  </a:cubicBezTo>
                  <a:lnTo>
                    <a:pt x="46028" y="2408699"/>
                  </a:lnTo>
                  <a:cubicBezTo>
                    <a:pt x="20608" y="2408699"/>
                    <a:pt x="0" y="2388091"/>
                    <a:pt x="0" y="2362670"/>
                  </a:cubicBezTo>
                  <a:lnTo>
                    <a:pt x="0" y="46028"/>
                  </a:lnTo>
                  <a:cubicBezTo>
                    <a:pt x="0" y="20608"/>
                    <a:pt x="20608" y="0"/>
                    <a:pt x="46028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59263" cy="2465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38267" y="418336"/>
            <a:ext cx="7403309" cy="112609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endParaRPr dirty="0"/>
          </a:p>
          <a:p>
            <a:pPr algn="l">
              <a:lnSpc>
                <a:spcPts val="2380"/>
              </a:lnSpc>
            </a:pPr>
            <a:endParaRPr dirty="0"/>
          </a:p>
          <a:p>
            <a:pPr algn="l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at mamma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Ella og Omar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utan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spørje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Veit de om det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blitt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delt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dykk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sosiale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medium? </a:t>
            </a: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(Til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dømes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bursdag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første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skuledag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frå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feriar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) 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greitt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Grunngi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9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9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4725" y="570736"/>
            <a:ext cx="6770053" cy="9145528"/>
          </a:xfrm>
          <a:custGeom>
            <a:avLst/>
            <a:gdLst/>
            <a:ahLst/>
            <a:cxnLst/>
            <a:rect l="l" t="t" r="r" b="b"/>
            <a:pathLst>
              <a:path w="6770053" h="9145528">
                <a:moveTo>
                  <a:pt x="0" y="0"/>
                </a:moveTo>
                <a:lnTo>
                  <a:pt x="6770053" y="0"/>
                </a:lnTo>
                <a:lnTo>
                  <a:pt x="6770053" y="9145528"/>
                </a:lnTo>
                <a:lnTo>
                  <a:pt x="0" y="914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21" t="-5959" b="-1691"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570736"/>
            <a:ext cx="9052066" cy="9145528"/>
            <a:chOff x="0" y="0"/>
            <a:chExt cx="2384083" cy="24086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4083" cy="2408699"/>
            </a:xfrm>
            <a:custGeom>
              <a:avLst/>
              <a:gdLst/>
              <a:ahLst/>
              <a:cxnLst/>
              <a:rect l="l" t="t" r="r" b="b"/>
              <a:pathLst>
                <a:path w="2384083" h="2408699">
                  <a:moveTo>
                    <a:pt x="43619" y="0"/>
                  </a:moveTo>
                  <a:lnTo>
                    <a:pt x="2340465" y="0"/>
                  </a:lnTo>
                  <a:cubicBezTo>
                    <a:pt x="2352033" y="0"/>
                    <a:pt x="2363127" y="4596"/>
                    <a:pt x="2371308" y="12776"/>
                  </a:cubicBezTo>
                  <a:cubicBezTo>
                    <a:pt x="2379488" y="20956"/>
                    <a:pt x="2384083" y="32050"/>
                    <a:pt x="2384083" y="43619"/>
                  </a:cubicBezTo>
                  <a:lnTo>
                    <a:pt x="2384083" y="2365080"/>
                  </a:lnTo>
                  <a:cubicBezTo>
                    <a:pt x="2384083" y="2389170"/>
                    <a:pt x="2364555" y="2408699"/>
                    <a:pt x="2340465" y="2408699"/>
                  </a:cubicBezTo>
                  <a:lnTo>
                    <a:pt x="43619" y="2408699"/>
                  </a:lnTo>
                  <a:cubicBezTo>
                    <a:pt x="19529" y="2408699"/>
                    <a:pt x="0" y="2389170"/>
                    <a:pt x="0" y="2365080"/>
                  </a:cubicBezTo>
                  <a:lnTo>
                    <a:pt x="0" y="43619"/>
                  </a:lnTo>
                  <a:cubicBezTo>
                    <a:pt x="0" y="19529"/>
                    <a:pt x="19529" y="0"/>
                    <a:pt x="43619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384083" cy="2465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538267" y="475486"/>
            <a:ext cx="8072382" cy="991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endParaRPr dirty="0"/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Er det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greitt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dele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babyar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små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barn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utan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spørje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99"/>
              </a:lnSpc>
            </a:pP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gamle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meiner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barn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bør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foreldre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må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be om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lov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deler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99"/>
              </a:lnSpc>
            </a:pP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om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namnet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laga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Facebook og Instagram:</a:t>
            </a:r>
          </a:p>
          <a:p>
            <a:pPr algn="l">
              <a:lnSpc>
                <a:spcPts val="4899"/>
              </a:lnSpc>
            </a:pP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Miss Kardashian Norway?</a:t>
            </a:r>
          </a:p>
          <a:p>
            <a:pPr algn="l">
              <a:lnSpc>
                <a:spcPts val="4899"/>
              </a:lnSpc>
            </a:pPr>
            <a:endParaRPr lang="en-US" sz="3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99"/>
              </a:lnSpc>
            </a:pP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mamma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gitt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sjølv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namnet</a:t>
            </a:r>
            <a:r>
              <a:rPr lang="en-US" sz="3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4059"/>
              </a:lnSpc>
            </a:pPr>
            <a:endParaRPr lang="en-US" sz="3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059"/>
              </a:lnSpc>
            </a:pPr>
            <a:endParaRPr lang="en-US" sz="3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827694" y="1028700"/>
            <a:ext cx="7802489" cy="6024095"/>
            <a:chOff x="0" y="0"/>
            <a:chExt cx="2054977" cy="158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54977" cy="1586593"/>
            </a:xfrm>
            <a:custGeom>
              <a:avLst/>
              <a:gdLst/>
              <a:ahLst/>
              <a:cxnLst/>
              <a:rect l="l" t="t" r="r" b="b"/>
              <a:pathLst>
                <a:path w="2054977" h="1586593">
                  <a:moveTo>
                    <a:pt x="50604" y="0"/>
                  </a:moveTo>
                  <a:lnTo>
                    <a:pt x="2004373" y="0"/>
                  </a:lnTo>
                  <a:cubicBezTo>
                    <a:pt x="2032321" y="0"/>
                    <a:pt x="2054977" y="22656"/>
                    <a:pt x="2054977" y="50604"/>
                  </a:cubicBezTo>
                  <a:lnTo>
                    <a:pt x="2054977" y="1535989"/>
                  </a:lnTo>
                  <a:cubicBezTo>
                    <a:pt x="2054977" y="1563937"/>
                    <a:pt x="2032321" y="1586593"/>
                    <a:pt x="2004373" y="1586593"/>
                  </a:cubicBezTo>
                  <a:lnTo>
                    <a:pt x="50604" y="1586593"/>
                  </a:lnTo>
                  <a:cubicBezTo>
                    <a:pt x="22656" y="1586593"/>
                    <a:pt x="0" y="1563937"/>
                    <a:pt x="0" y="1535989"/>
                  </a:cubicBezTo>
                  <a:lnTo>
                    <a:pt x="0" y="50604"/>
                  </a:lnTo>
                  <a:cubicBezTo>
                    <a:pt x="0" y="22656"/>
                    <a:pt x="22656" y="0"/>
                    <a:pt x="50604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54977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08415" y="2696523"/>
            <a:ext cx="6445901" cy="203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6 og 7 saman i klassen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3261" y="570736"/>
            <a:ext cx="10195066" cy="9145528"/>
            <a:chOff x="0" y="0"/>
            <a:chExt cx="2685120" cy="24086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5120" cy="2408699"/>
            </a:xfrm>
            <a:custGeom>
              <a:avLst/>
              <a:gdLst/>
              <a:ahLst/>
              <a:cxnLst/>
              <a:rect l="l" t="t" r="r" b="b"/>
              <a:pathLst>
                <a:path w="2685120" h="2408699">
                  <a:moveTo>
                    <a:pt x="38728" y="0"/>
                  </a:moveTo>
                  <a:lnTo>
                    <a:pt x="2646392" y="0"/>
                  </a:lnTo>
                  <a:cubicBezTo>
                    <a:pt x="2667781" y="0"/>
                    <a:pt x="2685120" y="17339"/>
                    <a:pt x="2685120" y="38728"/>
                  </a:cubicBezTo>
                  <a:lnTo>
                    <a:pt x="2685120" y="2369970"/>
                  </a:lnTo>
                  <a:cubicBezTo>
                    <a:pt x="2685120" y="2391359"/>
                    <a:pt x="2667781" y="2408699"/>
                    <a:pt x="2646392" y="2408699"/>
                  </a:cubicBezTo>
                  <a:lnTo>
                    <a:pt x="38728" y="2408699"/>
                  </a:lnTo>
                  <a:cubicBezTo>
                    <a:pt x="17339" y="2408699"/>
                    <a:pt x="0" y="2391359"/>
                    <a:pt x="0" y="2369970"/>
                  </a:cubicBezTo>
                  <a:lnTo>
                    <a:pt x="0" y="38728"/>
                  </a:lnTo>
                  <a:cubicBezTo>
                    <a:pt x="0" y="17339"/>
                    <a:pt x="17339" y="0"/>
                    <a:pt x="38728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85120" cy="24658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14400"/>
            <a:ext cx="9210575" cy="8509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82"/>
              </a:lnSpc>
            </a:pPr>
            <a:endParaRPr dirty="0"/>
          </a:p>
          <a:p>
            <a:pPr algn="l">
              <a:lnSpc>
                <a:spcPts val="4882"/>
              </a:lnSpc>
            </a:pP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Heile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barndommen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oppveksten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er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dokumentert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heile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verda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sin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instagramkonto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tusen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følgarar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4882"/>
              </a:lnSpc>
            </a:pPr>
            <a:endParaRPr lang="en-US" sz="3487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82"/>
              </a:lnSpc>
            </a:pP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Er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greitt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Grunngi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4882"/>
              </a:lnSpc>
            </a:pPr>
            <a:endParaRPr lang="en-US" sz="3487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82"/>
              </a:lnSpc>
            </a:pP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hadde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reagert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de var Ella?</a:t>
            </a:r>
          </a:p>
          <a:p>
            <a:pPr algn="l">
              <a:lnSpc>
                <a:spcPts val="4882"/>
              </a:lnSpc>
            </a:pPr>
            <a:endParaRPr lang="en-US" sz="3487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882"/>
              </a:lnSpc>
            </a:pP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Mange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foreldre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deler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barna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sine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sosiale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medium. Dei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gløymer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ofte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kanskje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like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gøy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barna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487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3487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store. </a:t>
            </a:r>
          </a:p>
          <a:p>
            <a:pPr algn="l">
              <a:lnSpc>
                <a:spcPts val="4162"/>
              </a:lnSpc>
            </a:pPr>
            <a:endParaRPr lang="en-US" sz="3487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162"/>
              </a:lnSpc>
            </a:pPr>
            <a:endParaRPr lang="en-US" sz="3487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141716" y="570736"/>
            <a:ext cx="6674362" cy="9123057"/>
          </a:xfrm>
          <a:custGeom>
            <a:avLst/>
            <a:gdLst/>
            <a:ahLst/>
            <a:cxnLst/>
            <a:rect l="l" t="t" r="r" b="b"/>
            <a:pathLst>
              <a:path w="6674362" h="9123057">
                <a:moveTo>
                  <a:pt x="0" y="0"/>
                </a:moveTo>
                <a:lnTo>
                  <a:pt x="6674362" y="0"/>
                </a:lnTo>
                <a:lnTo>
                  <a:pt x="6674362" y="9123057"/>
                </a:lnTo>
                <a:lnTo>
                  <a:pt x="0" y="91230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337" r="-8064"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590800" y="3149899"/>
            <a:ext cx="8762999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6291" y="366596"/>
            <a:ext cx="9752481" cy="9588925"/>
            <a:chOff x="0" y="0"/>
            <a:chExt cx="2568555" cy="25254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68555" cy="2525478"/>
            </a:xfrm>
            <a:custGeom>
              <a:avLst/>
              <a:gdLst/>
              <a:ahLst/>
              <a:cxnLst/>
              <a:rect l="l" t="t" r="r" b="b"/>
              <a:pathLst>
                <a:path w="2568555" h="2525478">
                  <a:moveTo>
                    <a:pt x="40486" y="0"/>
                  </a:moveTo>
                  <a:lnTo>
                    <a:pt x="2528069" y="0"/>
                  </a:lnTo>
                  <a:cubicBezTo>
                    <a:pt x="2550428" y="0"/>
                    <a:pt x="2568555" y="18126"/>
                    <a:pt x="2568555" y="40486"/>
                  </a:cubicBezTo>
                  <a:lnTo>
                    <a:pt x="2568555" y="2484993"/>
                  </a:lnTo>
                  <a:cubicBezTo>
                    <a:pt x="2568555" y="2507352"/>
                    <a:pt x="2550428" y="2525478"/>
                    <a:pt x="2528069" y="2525478"/>
                  </a:cubicBezTo>
                  <a:lnTo>
                    <a:pt x="40486" y="2525478"/>
                  </a:lnTo>
                  <a:cubicBezTo>
                    <a:pt x="18126" y="2525478"/>
                    <a:pt x="0" y="2507352"/>
                    <a:pt x="0" y="2484993"/>
                  </a:cubicBezTo>
                  <a:lnTo>
                    <a:pt x="0" y="40486"/>
                  </a:lnTo>
                  <a:cubicBezTo>
                    <a:pt x="0" y="18126"/>
                    <a:pt x="18126" y="0"/>
                    <a:pt x="40486" y="0"/>
                  </a:cubicBezTo>
                  <a:close/>
                </a:path>
              </a:pathLst>
            </a:custGeom>
            <a:solidFill>
              <a:srgbClr val="3485B3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568555" cy="258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51507" y="-114300"/>
            <a:ext cx="9537266" cy="1548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endParaRPr dirty="0"/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De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leike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de er Miss Kardashian Norway,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heilt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utan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filter,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då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var baby.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FFFFFF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marL="820408" lvl="1" indent="-410204" algn="l">
              <a:lnSpc>
                <a:spcPts val="5319"/>
              </a:lnSpc>
              <a:buFont typeface="Arial"/>
              <a:buChar char="•"/>
            </a:pP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Klipp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frå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arket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marL="820408" lvl="1" indent="-410204" algn="l">
              <a:lnSpc>
                <a:spcPts val="5319"/>
              </a:lnSpc>
              <a:buFont typeface="Arial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Teikn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instagrampostar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lim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inn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bilda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marL="820408" lvl="1" indent="-410204" algn="l">
              <a:lnSpc>
                <a:spcPts val="5319"/>
              </a:lnSpc>
              <a:buFont typeface="Arial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tekstar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postane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marL="820408" lvl="1" indent="-410204" algn="l">
              <a:lnSpc>
                <a:spcPts val="5319"/>
              </a:lnSpc>
              <a:buFont typeface="Arial"/>
              <a:buChar char="•"/>
            </a:pP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dykkar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eige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kallenamn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om de vil. 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FFFFFF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Diskuter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: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freistande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foreldre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poste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slike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799" dirty="0" err="1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799" dirty="0">
                <a:solidFill>
                  <a:srgbClr val="FFFFFF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</a:t>
            </a:r>
          </a:p>
          <a:p>
            <a:pPr algn="l">
              <a:lnSpc>
                <a:spcPts val="5599"/>
              </a:lnSpc>
            </a:pPr>
            <a:endParaRPr lang="en-US" sz="3799" dirty="0">
              <a:solidFill>
                <a:srgbClr val="FFFFFF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799" dirty="0">
              <a:solidFill>
                <a:srgbClr val="FFFFFF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1352">
            <a:off x="10324017" y="5551602"/>
            <a:ext cx="3971264" cy="4340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2412">
            <a:off x="13817941" y="5536516"/>
            <a:ext cx="3971264" cy="43403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2730" y="173983"/>
            <a:ext cx="7981712" cy="598628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78190" y="2039181"/>
            <a:ext cx="6531620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Tredje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</a:t>
            </a:r>
            <a:r>
              <a:rPr lang="en-US" sz="5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endParaRPr lang="en-US" sz="5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7699"/>
              </a:lnSpc>
            </a:pPr>
            <a:endParaRPr lang="en-US" sz="5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las vi om sist vi las </a:t>
            </a: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6579"/>
              </a:lnSpc>
            </a:pPr>
            <a:endParaRPr lang="en-US" sz="46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vidare</a:t>
            </a:r>
            <a:r>
              <a:rPr lang="en-US" sz="4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431914"/>
            <a:ext cx="14632611" cy="9174315"/>
            <a:chOff x="0" y="0"/>
            <a:chExt cx="3853856" cy="2416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2416280"/>
            </a:xfrm>
            <a:custGeom>
              <a:avLst/>
              <a:gdLst/>
              <a:ahLst/>
              <a:cxnLst/>
              <a:rect l="l" t="t" r="r" b="b"/>
              <a:pathLst>
                <a:path w="3853857" h="2416280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2389297"/>
                  </a:lnTo>
                  <a:cubicBezTo>
                    <a:pt x="3853857" y="2396454"/>
                    <a:pt x="3851014" y="2403317"/>
                    <a:pt x="3845953" y="2408377"/>
                  </a:cubicBezTo>
                  <a:cubicBezTo>
                    <a:pt x="3840893" y="2413438"/>
                    <a:pt x="3834030" y="2416280"/>
                    <a:pt x="3826873" y="2416280"/>
                  </a:cubicBezTo>
                  <a:lnTo>
                    <a:pt x="26983" y="2416280"/>
                  </a:lnTo>
                  <a:cubicBezTo>
                    <a:pt x="19827" y="2416280"/>
                    <a:pt x="12964" y="2413438"/>
                    <a:pt x="7903" y="2408377"/>
                  </a:cubicBezTo>
                  <a:cubicBezTo>
                    <a:pt x="2843" y="2403317"/>
                    <a:pt x="0" y="2396454"/>
                    <a:pt x="0" y="2389297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2473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39901" y="752475"/>
            <a:ext cx="13208198" cy="10262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tittelen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: </a:t>
            </a:r>
          </a:p>
          <a:p>
            <a:pPr algn="ctr">
              <a:lnSpc>
                <a:spcPts val="13430"/>
              </a:lnSpc>
            </a:pP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Mamma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ctr">
              <a:lnSpc>
                <a:spcPts val="13430"/>
              </a:lnSpc>
            </a:pP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denne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kjem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handle om?</a:t>
            </a:r>
          </a:p>
          <a:p>
            <a:pPr algn="ctr">
              <a:lnSpc>
                <a:spcPts val="13430"/>
              </a:lnSpc>
            </a:pP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58437" y="575717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42795" y="3263014"/>
            <a:ext cx="4132023" cy="1671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7 saman i klassen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161" y="517950"/>
            <a:ext cx="17145677" cy="9251101"/>
            <a:chOff x="0" y="0"/>
            <a:chExt cx="4515734" cy="24365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15734" cy="2436504"/>
            </a:xfrm>
            <a:custGeom>
              <a:avLst/>
              <a:gdLst/>
              <a:ahLst/>
              <a:cxnLst/>
              <a:rect l="l" t="t" r="r" b="b"/>
              <a:pathLst>
                <a:path w="4515734" h="2436504">
                  <a:moveTo>
                    <a:pt x="23028" y="0"/>
                  </a:moveTo>
                  <a:lnTo>
                    <a:pt x="4492706" y="0"/>
                  </a:lnTo>
                  <a:cubicBezTo>
                    <a:pt x="4498813" y="0"/>
                    <a:pt x="4504670" y="2426"/>
                    <a:pt x="4508989" y="6745"/>
                  </a:cubicBezTo>
                  <a:cubicBezTo>
                    <a:pt x="4513308" y="11064"/>
                    <a:pt x="4515734" y="16921"/>
                    <a:pt x="4515734" y="23028"/>
                  </a:cubicBezTo>
                  <a:lnTo>
                    <a:pt x="4515734" y="2413475"/>
                  </a:lnTo>
                  <a:cubicBezTo>
                    <a:pt x="4515734" y="2419583"/>
                    <a:pt x="4513308" y="2425440"/>
                    <a:pt x="4508989" y="2429759"/>
                  </a:cubicBezTo>
                  <a:cubicBezTo>
                    <a:pt x="4504670" y="2434078"/>
                    <a:pt x="4498813" y="2436504"/>
                    <a:pt x="4492706" y="2436504"/>
                  </a:cubicBezTo>
                  <a:lnTo>
                    <a:pt x="23028" y="2436504"/>
                  </a:lnTo>
                  <a:cubicBezTo>
                    <a:pt x="16921" y="2436504"/>
                    <a:pt x="11064" y="2434078"/>
                    <a:pt x="6745" y="2429759"/>
                  </a:cubicBezTo>
                  <a:cubicBezTo>
                    <a:pt x="2426" y="2425440"/>
                    <a:pt x="0" y="2419583"/>
                    <a:pt x="0" y="2413475"/>
                  </a:cubicBezTo>
                  <a:lnTo>
                    <a:pt x="0" y="23028"/>
                  </a:lnTo>
                  <a:cubicBezTo>
                    <a:pt x="0" y="16921"/>
                    <a:pt x="2426" y="11064"/>
                    <a:pt x="6745" y="6745"/>
                  </a:cubicBezTo>
                  <a:cubicBezTo>
                    <a:pt x="11064" y="2426"/>
                    <a:pt x="16921" y="0"/>
                    <a:pt x="23028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15734" cy="2493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376582"/>
            <a:ext cx="15812156" cy="13518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om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reaksjonen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kjem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inn? </a:t>
            </a:r>
          </a:p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ville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reagert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du?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hemnen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Gjett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hemnen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klistrelappar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heng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framme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tavla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Les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lappane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Seinare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gjetta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rett</a:t>
            </a:r>
            <a:r>
              <a:rPr lang="en-US" sz="4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43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87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87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879"/>
              </a:lnSpc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879"/>
              </a:lnSpc>
              <a:spcBef>
                <a:spcPct val="0"/>
              </a:spcBef>
            </a:pPr>
            <a:endParaRPr lang="en-US" sz="4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 rot="756322">
            <a:off x="11800498" y="2113888"/>
            <a:ext cx="3416945" cy="3877385"/>
          </a:xfrm>
          <a:custGeom>
            <a:avLst/>
            <a:gdLst/>
            <a:ahLst/>
            <a:cxnLst/>
            <a:rect l="l" t="t" r="r" b="b"/>
            <a:pathLst>
              <a:path w="3416945" h="3877385">
                <a:moveTo>
                  <a:pt x="0" y="0"/>
                </a:moveTo>
                <a:lnTo>
                  <a:pt x="3416945" y="0"/>
                </a:lnTo>
                <a:lnTo>
                  <a:pt x="3416945" y="3877385"/>
                </a:lnTo>
                <a:lnTo>
                  <a:pt x="0" y="3877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8894" y="425448"/>
            <a:ext cx="17121558" cy="9164150"/>
            <a:chOff x="0" y="0"/>
            <a:chExt cx="4509382" cy="24136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9381" cy="2413603"/>
            </a:xfrm>
            <a:custGeom>
              <a:avLst/>
              <a:gdLst/>
              <a:ahLst/>
              <a:cxnLst/>
              <a:rect l="l" t="t" r="r" b="b"/>
              <a:pathLst>
                <a:path w="4509381" h="2413603">
                  <a:moveTo>
                    <a:pt x="23061" y="0"/>
                  </a:moveTo>
                  <a:lnTo>
                    <a:pt x="4486320" y="0"/>
                  </a:lnTo>
                  <a:cubicBezTo>
                    <a:pt x="4492437" y="0"/>
                    <a:pt x="4498302" y="2430"/>
                    <a:pt x="4502627" y="6754"/>
                  </a:cubicBezTo>
                  <a:cubicBezTo>
                    <a:pt x="4506952" y="11079"/>
                    <a:pt x="4509381" y="16945"/>
                    <a:pt x="4509381" y="23061"/>
                  </a:cubicBezTo>
                  <a:lnTo>
                    <a:pt x="4509381" y="2390542"/>
                  </a:lnTo>
                  <a:cubicBezTo>
                    <a:pt x="4509381" y="2396659"/>
                    <a:pt x="4506952" y="2402524"/>
                    <a:pt x="4502627" y="2406849"/>
                  </a:cubicBezTo>
                  <a:cubicBezTo>
                    <a:pt x="4498302" y="2411174"/>
                    <a:pt x="4492437" y="2413603"/>
                    <a:pt x="4486320" y="2413603"/>
                  </a:cubicBezTo>
                  <a:lnTo>
                    <a:pt x="23061" y="2413603"/>
                  </a:lnTo>
                  <a:cubicBezTo>
                    <a:pt x="16945" y="2413603"/>
                    <a:pt x="11079" y="2411174"/>
                    <a:pt x="6754" y="2406849"/>
                  </a:cubicBezTo>
                  <a:cubicBezTo>
                    <a:pt x="2430" y="2402524"/>
                    <a:pt x="0" y="2396659"/>
                    <a:pt x="0" y="2390542"/>
                  </a:cubicBezTo>
                  <a:lnTo>
                    <a:pt x="0" y="23061"/>
                  </a:lnTo>
                  <a:cubicBezTo>
                    <a:pt x="0" y="16945"/>
                    <a:pt x="2430" y="11079"/>
                    <a:pt x="6754" y="6754"/>
                  </a:cubicBezTo>
                  <a:cubicBezTo>
                    <a:pt x="11079" y="2430"/>
                    <a:pt x="16945" y="0"/>
                    <a:pt x="23061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09382" cy="2470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38490" y="-707434"/>
            <a:ext cx="15840713" cy="1066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endParaRPr dirty="0"/>
          </a:p>
          <a:p>
            <a:pPr algn="l">
              <a:lnSpc>
                <a:spcPts val="7000"/>
              </a:lnSpc>
            </a:pPr>
            <a:endParaRPr dirty="0"/>
          </a:p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om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kommentarane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innlegget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pappa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treningstøy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kjenneteiknar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kommentarane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(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ordval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teiknsetjing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lengde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m.m.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)?</a:t>
            </a:r>
          </a:p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setningane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skil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desse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frå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sakleg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skriving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desse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kommentarane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det?</a:t>
            </a:r>
          </a:p>
          <a:p>
            <a:pPr algn="l"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590800" y="3149899"/>
            <a:ext cx="8762999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963" y="261571"/>
            <a:ext cx="16978770" cy="9763859"/>
            <a:chOff x="0" y="0"/>
            <a:chExt cx="4471775" cy="2571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1775" cy="2571551"/>
            </a:xfrm>
            <a:custGeom>
              <a:avLst/>
              <a:gdLst/>
              <a:ahLst/>
              <a:cxnLst/>
              <a:rect l="l" t="t" r="r" b="b"/>
              <a:pathLst>
                <a:path w="4471775" h="2571551">
                  <a:moveTo>
                    <a:pt x="23255" y="0"/>
                  </a:moveTo>
                  <a:lnTo>
                    <a:pt x="4448520" y="0"/>
                  </a:lnTo>
                  <a:cubicBezTo>
                    <a:pt x="4454687" y="0"/>
                    <a:pt x="4460603" y="2450"/>
                    <a:pt x="4464964" y="6811"/>
                  </a:cubicBezTo>
                  <a:cubicBezTo>
                    <a:pt x="4469325" y="11172"/>
                    <a:pt x="4471775" y="17087"/>
                    <a:pt x="4471775" y="23255"/>
                  </a:cubicBezTo>
                  <a:lnTo>
                    <a:pt x="4471775" y="2548297"/>
                  </a:lnTo>
                  <a:cubicBezTo>
                    <a:pt x="4471775" y="2561140"/>
                    <a:pt x="4461363" y="2571551"/>
                    <a:pt x="4448520" y="2571551"/>
                  </a:cubicBezTo>
                  <a:lnTo>
                    <a:pt x="23255" y="2571551"/>
                  </a:lnTo>
                  <a:cubicBezTo>
                    <a:pt x="17087" y="2571551"/>
                    <a:pt x="11172" y="2569101"/>
                    <a:pt x="6811" y="2564740"/>
                  </a:cubicBezTo>
                  <a:cubicBezTo>
                    <a:pt x="2450" y="2560379"/>
                    <a:pt x="0" y="2554464"/>
                    <a:pt x="0" y="2548297"/>
                  </a:cubicBezTo>
                  <a:lnTo>
                    <a:pt x="0" y="23255"/>
                  </a:lnTo>
                  <a:cubicBezTo>
                    <a:pt x="0" y="17087"/>
                    <a:pt x="2450" y="11172"/>
                    <a:pt x="6811" y="6811"/>
                  </a:cubicBezTo>
                  <a:cubicBezTo>
                    <a:pt x="11172" y="2450"/>
                    <a:pt x="17087" y="0"/>
                    <a:pt x="23255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71775" cy="262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73211" y="695447"/>
            <a:ext cx="14541578" cy="9930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Mamma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mange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kommentarar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innlegga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sine. </a:t>
            </a:r>
          </a:p>
          <a:p>
            <a:pPr algn="l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019"/>
              </a:lnSpc>
            </a:pP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Leit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fram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postane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laga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då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las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førre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gong, og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kommentarar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kvarandre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sine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postar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Leik at de er:    </a:t>
            </a:r>
          </a:p>
          <a:p>
            <a:pPr algn="ctr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Tanteunge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jente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17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Tanteunge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gut, 15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Venninne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38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Svigermor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74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Bestefar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77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019"/>
              </a:lnSpc>
            </a:pP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Mannleg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kollega</a:t>
            </a:r>
            <a:r>
              <a:rPr lang="en-US" sz="4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42 </a:t>
            </a:r>
            <a:r>
              <a:rPr lang="en-US" sz="4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</a:t>
            </a: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019"/>
              </a:lnSpc>
            </a:pP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019"/>
              </a:lnSpc>
              <a:spcBef>
                <a:spcPct val="0"/>
              </a:spcBef>
            </a:pPr>
            <a:endParaRPr lang="en-US" sz="4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21201" y="429361"/>
            <a:ext cx="6128380" cy="9428277"/>
          </a:xfrm>
          <a:custGeom>
            <a:avLst/>
            <a:gdLst/>
            <a:ahLst/>
            <a:cxnLst/>
            <a:rect l="l" t="t" r="r" b="b"/>
            <a:pathLst>
              <a:path w="6128380" h="9428277">
                <a:moveTo>
                  <a:pt x="0" y="0"/>
                </a:moveTo>
                <a:lnTo>
                  <a:pt x="6128380" y="0"/>
                </a:lnTo>
                <a:lnTo>
                  <a:pt x="6128380" y="9428278"/>
                </a:lnTo>
                <a:lnTo>
                  <a:pt x="0" y="942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58437" y="575717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40222" y="2977944"/>
            <a:ext cx="6803778" cy="1894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8 saman i klassen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15" y="261571"/>
            <a:ext cx="16978770" cy="9763859"/>
            <a:chOff x="0" y="0"/>
            <a:chExt cx="4471775" cy="2571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1775" cy="2571551"/>
            </a:xfrm>
            <a:custGeom>
              <a:avLst/>
              <a:gdLst/>
              <a:ahLst/>
              <a:cxnLst/>
              <a:rect l="l" t="t" r="r" b="b"/>
              <a:pathLst>
                <a:path w="4471775" h="2571551">
                  <a:moveTo>
                    <a:pt x="23255" y="0"/>
                  </a:moveTo>
                  <a:lnTo>
                    <a:pt x="4448520" y="0"/>
                  </a:lnTo>
                  <a:cubicBezTo>
                    <a:pt x="4454687" y="0"/>
                    <a:pt x="4460603" y="2450"/>
                    <a:pt x="4464964" y="6811"/>
                  </a:cubicBezTo>
                  <a:cubicBezTo>
                    <a:pt x="4469325" y="11172"/>
                    <a:pt x="4471775" y="17087"/>
                    <a:pt x="4471775" y="23255"/>
                  </a:cubicBezTo>
                  <a:lnTo>
                    <a:pt x="4471775" y="2548297"/>
                  </a:lnTo>
                  <a:cubicBezTo>
                    <a:pt x="4471775" y="2561140"/>
                    <a:pt x="4461363" y="2571551"/>
                    <a:pt x="4448520" y="2571551"/>
                  </a:cubicBezTo>
                  <a:lnTo>
                    <a:pt x="23255" y="2571551"/>
                  </a:lnTo>
                  <a:cubicBezTo>
                    <a:pt x="17087" y="2571551"/>
                    <a:pt x="11172" y="2569101"/>
                    <a:pt x="6811" y="2564740"/>
                  </a:cubicBezTo>
                  <a:cubicBezTo>
                    <a:pt x="2450" y="2560379"/>
                    <a:pt x="0" y="2554464"/>
                    <a:pt x="0" y="2548297"/>
                  </a:cubicBezTo>
                  <a:lnTo>
                    <a:pt x="0" y="23255"/>
                  </a:lnTo>
                  <a:cubicBezTo>
                    <a:pt x="0" y="17087"/>
                    <a:pt x="2450" y="11172"/>
                    <a:pt x="6811" y="6811"/>
                  </a:cubicBezTo>
                  <a:cubicBezTo>
                    <a:pt x="11172" y="2450"/>
                    <a:pt x="17087" y="0"/>
                    <a:pt x="23255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71775" cy="262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22064" y="2072004"/>
            <a:ext cx="14443872" cy="6604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mamma: Eit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medan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sit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les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blad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medan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plukkar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julekuler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berre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handkle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rundt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. </a:t>
            </a:r>
          </a:p>
          <a:p>
            <a:pPr algn="l"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ho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bilda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459"/>
              </a:lnSpc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59"/>
              </a:lnSpc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59"/>
              </a:lnSpc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21201" y="429361"/>
            <a:ext cx="6128380" cy="9428277"/>
          </a:xfrm>
          <a:custGeom>
            <a:avLst/>
            <a:gdLst/>
            <a:ahLst/>
            <a:cxnLst/>
            <a:rect l="l" t="t" r="r" b="b"/>
            <a:pathLst>
              <a:path w="6128380" h="9428277">
                <a:moveTo>
                  <a:pt x="0" y="0"/>
                </a:moveTo>
                <a:lnTo>
                  <a:pt x="6128380" y="0"/>
                </a:lnTo>
                <a:lnTo>
                  <a:pt x="6128380" y="9428278"/>
                </a:lnTo>
                <a:lnTo>
                  <a:pt x="0" y="942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58437" y="575717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40222" y="2977944"/>
            <a:ext cx="6803778" cy="1894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  <a:spcBef>
                <a:spcPct val="0"/>
              </a:spcBef>
            </a:pPr>
            <a:r>
              <a:rPr lang="en-US" sz="52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9 saman i klassen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15" y="261571"/>
            <a:ext cx="16978770" cy="9763859"/>
            <a:chOff x="0" y="0"/>
            <a:chExt cx="4471775" cy="2571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1775" cy="2571551"/>
            </a:xfrm>
            <a:custGeom>
              <a:avLst/>
              <a:gdLst/>
              <a:ahLst/>
              <a:cxnLst/>
              <a:rect l="l" t="t" r="r" b="b"/>
              <a:pathLst>
                <a:path w="4471775" h="2571551">
                  <a:moveTo>
                    <a:pt x="23255" y="0"/>
                  </a:moveTo>
                  <a:lnTo>
                    <a:pt x="4448520" y="0"/>
                  </a:lnTo>
                  <a:cubicBezTo>
                    <a:pt x="4454687" y="0"/>
                    <a:pt x="4460603" y="2450"/>
                    <a:pt x="4464964" y="6811"/>
                  </a:cubicBezTo>
                  <a:cubicBezTo>
                    <a:pt x="4469325" y="11172"/>
                    <a:pt x="4471775" y="17087"/>
                    <a:pt x="4471775" y="23255"/>
                  </a:cubicBezTo>
                  <a:lnTo>
                    <a:pt x="4471775" y="2548297"/>
                  </a:lnTo>
                  <a:cubicBezTo>
                    <a:pt x="4471775" y="2561140"/>
                    <a:pt x="4461363" y="2571551"/>
                    <a:pt x="4448520" y="2571551"/>
                  </a:cubicBezTo>
                  <a:lnTo>
                    <a:pt x="23255" y="2571551"/>
                  </a:lnTo>
                  <a:cubicBezTo>
                    <a:pt x="17087" y="2571551"/>
                    <a:pt x="11172" y="2569101"/>
                    <a:pt x="6811" y="2564740"/>
                  </a:cubicBezTo>
                  <a:cubicBezTo>
                    <a:pt x="2450" y="2560379"/>
                    <a:pt x="0" y="2554464"/>
                    <a:pt x="0" y="2548297"/>
                  </a:cubicBezTo>
                  <a:lnTo>
                    <a:pt x="0" y="23255"/>
                  </a:lnTo>
                  <a:cubicBezTo>
                    <a:pt x="0" y="17087"/>
                    <a:pt x="2450" y="11172"/>
                    <a:pt x="6811" y="6811"/>
                  </a:cubicBezTo>
                  <a:cubicBezTo>
                    <a:pt x="11172" y="2450"/>
                    <a:pt x="17087" y="0"/>
                    <a:pt x="23255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71775" cy="262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904875"/>
            <a:ext cx="15843193" cy="10455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gamle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ordtak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bibelsitat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forklare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Omar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Auge for auge. Tann for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tann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mot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andre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mot deg. 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smaka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sin eigen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medisin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betyr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eigentleg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desse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ordtaka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sitata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andre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ordtak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bety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rett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hemne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17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17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17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15" y="261571"/>
            <a:ext cx="16978770" cy="9763859"/>
            <a:chOff x="0" y="0"/>
            <a:chExt cx="4471775" cy="2571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1775" cy="2571551"/>
            </a:xfrm>
            <a:custGeom>
              <a:avLst/>
              <a:gdLst/>
              <a:ahLst/>
              <a:cxnLst/>
              <a:rect l="l" t="t" r="r" b="b"/>
              <a:pathLst>
                <a:path w="4471775" h="2571551">
                  <a:moveTo>
                    <a:pt x="23255" y="0"/>
                  </a:moveTo>
                  <a:lnTo>
                    <a:pt x="4448520" y="0"/>
                  </a:lnTo>
                  <a:cubicBezTo>
                    <a:pt x="4454687" y="0"/>
                    <a:pt x="4460603" y="2450"/>
                    <a:pt x="4464964" y="6811"/>
                  </a:cubicBezTo>
                  <a:cubicBezTo>
                    <a:pt x="4469325" y="11172"/>
                    <a:pt x="4471775" y="17087"/>
                    <a:pt x="4471775" y="23255"/>
                  </a:cubicBezTo>
                  <a:lnTo>
                    <a:pt x="4471775" y="2548297"/>
                  </a:lnTo>
                  <a:cubicBezTo>
                    <a:pt x="4471775" y="2561140"/>
                    <a:pt x="4461363" y="2571551"/>
                    <a:pt x="4448520" y="2571551"/>
                  </a:cubicBezTo>
                  <a:lnTo>
                    <a:pt x="23255" y="2571551"/>
                  </a:lnTo>
                  <a:cubicBezTo>
                    <a:pt x="17087" y="2571551"/>
                    <a:pt x="11172" y="2569101"/>
                    <a:pt x="6811" y="2564740"/>
                  </a:cubicBezTo>
                  <a:cubicBezTo>
                    <a:pt x="2450" y="2560379"/>
                    <a:pt x="0" y="2554464"/>
                    <a:pt x="0" y="2548297"/>
                  </a:cubicBezTo>
                  <a:lnTo>
                    <a:pt x="0" y="23255"/>
                  </a:lnTo>
                  <a:cubicBezTo>
                    <a:pt x="0" y="17087"/>
                    <a:pt x="2450" y="11172"/>
                    <a:pt x="6811" y="6811"/>
                  </a:cubicBezTo>
                  <a:cubicBezTo>
                    <a:pt x="11172" y="2450"/>
                    <a:pt x="17087" y="0"/>
                    <a:pt x="23255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71775" cy="262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22403" y="904875"/>
            <a:ext cx="15843193" cy="926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39"/>
              </a:lnSpc>
            </a:pPr>
            <a:endParaRPr dirty="0"/>
          </a:p>
          <a:p>
            <a:pPr algn="l">
              <a:lnSpc>
                <a:spcPts val="5739"/>
              </a:lnSpc>
            </a:pPr>
            <a:endParaRPr dirty="0"/>
          </a:p>
          <a:p>
            <a:pPr algn="l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gule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lappane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framme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tavla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dykk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gjetta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rett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hemnplanen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klekker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å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om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namnet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kontoen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@mammapaadass?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innhald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kontoen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31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854452" y="2039181"/>
            <a:ext cx="6579096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Fjerde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19962" y="2986788"/>
            <a:ext cx="5418396" cy="2936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10 og 11 saman i klassen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15" y="261571"/>
            <a:ext cx="16978770" cy="9763859"/>
            <a:chOff x="0" y="0"/>
            <a:chExt cx="4471775" cy="2571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1775" cy="2571551"/>
            </a:xfrm>
            <a:custGeom>
              <a:avLst/>
              <a:gdLst/>
              <a:ahLst/>
              <a:cxnLst/>
              <a:rect l="l" t="t" r="r" b="b"/>
              <a:pathLst>
                <a:path w="4471775" h="2571551">
                  <a:moveTo>
                    <a:pt x="23255" y="0"/>
                  </a:moveTo>
                  <a:lnTo>
                    <a:pt x="4448520" y="0"/>
                  </a:lnTo>
                  <a:cubicBezTo>
                    <a:pt x="4454687" y="0"/>
                    <a:pt x="4460603" y="2450"/>
                    <a:pt x="4464964" y="6811"/>
                  </a:cubicBezTo>
                  <a:cubicBezTo>
                    <a:pt x="4469325" y="11172"/>
                    <a:pt x="4471775" y="17087"/>
                    <a:pt x="4471775" y="23255"/>
                  </a:cubicBezTo>
                  <a:lnTo>
                    <a:pt x="4471775" y="2548297"/>
                  </a:lnTo>
                  <a:cubicBezTo>
                    <a:pt x="4471775" y="2561140"/>
                    <a:pt x="4461363" y="2571551"/>
                    <a:pt x="4448520" y="2571551"/>
                  </a:cubicBezTo>
                  <a:lnTo>
                    <a:pt x="23255" y="2571551"/>
                  </a:lnTo>
                  <a:cubicBezTo>
                    <a:pt x="17087" y="2571551"/>
                    <a:pt x="11172" y="2569101"/>
                    <a:pt x="6811" y="2564740"/>
                  </a:cubicBezTo>
                  <a:cubicBezTo>
                    <a:pt x="2450" y="2560379"/>
                    <a:pt x="0" y="2554464"/>
                    <a:pt x="0" y="2548297"/>
                  </a:cubicBezTo>
                  <a:lnTo>
                    <a:pt x="0" y="23255"/>
                  </a:lnTo>
                  <a:cubicBezTo>
                    <a:pt x="0" y="17087"/>
                    <a:pt x="2450" y="11172"/>
                    <a:pt x="6811" y="6811"/>
                  </a:cubicBezTo>
                  <a:cubicBezTo>
                    <a:pt x="11172" y="2450"/>
                    <a:pt x="17087" y="0"/>
                    <a:pt x="23255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71775" cy="262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47144" y="515816"/>
            <a:ext cx="15812156" cy="1237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legg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mamma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står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handkle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plukkar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knust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julekule</a:t>
            </a:r>
            <a:r>
              <a:rPr lang="en-US" sz="4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6159"/>
              </a:lnSpc>
            </a:pPr>
            <a:endParaRPr lang="en-US" sz="43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Omar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seier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: 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“Det er jo mor di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heilt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ekte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legga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der” og 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“Tenk deg om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Kor mange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det.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ville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det var deg.”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svarer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: 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“Det er jo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poenget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.”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meiner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med det,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9319" y="327628"/>
            <a:ext cx="11702161" cy="9631743"/>
            <a:chOff x="0" y="0"/>
            <a:chExt cx="3082051" cy="25367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82051" cy="2536755"/>
            </a:xfrm>
            <a:custGeom>
              <a:avLst/>
              <a:gdLst/>
              <a:ahLst/>
              <a:cxnLst/>
              <a:rect l="l" t="t" r="r" b="b"/>
              <a:pathLst>
                <a:path w="3082051" h="2536755">
                  <a:moveTo>
                    <a:pt x="33741" y="0"/>
                  </a:moveTo>
                  <a:lnTo>
                    <a:pt x="3048310" y="0"/>
                  </a:lnTo>
                  <a:cubicBezTo>
                    <a:pt x="3066944" y="0"/>
                    <a:pt x="3082051" y="15106"/>
                    <a:pt x="3082051" y="33741"/>
                  </a:cubicBezTo>
                  <a:lnTo>
                    <a:pt x="3082051" y="2503015"/>
                  </a:lnTo>
                  <a:cubicBezTo>
                    <a:pt x="3082051" y="2521649"/>
                    <a:pt x="3066944" y="2536755"/>
                    <a:pt x="3048310" y="2536755"/>
                  </a:cubicBezTo>
                  <a:lnTo>
                    <a:pt x="33741" y="2536755"/>
                  </a:lnTo>
                  <a:cubicBezTo>
                    <a:pt x="15106" y="2536755"/>
                    <a:pt x="0" y="2521649"/>
                    <a:pt x="0" y="2503015"/>
                  </a:cubicBezTo>
                  <a:lnTo>
                    <a:pt x="0" y="33741"/>
                  </a:lnTo>
                  <a:cubicBezTo>
                    <a:pt x="0" y="15106"/>
                    <a:pt x="15106" y="0"/>
                    <a:pt x="33741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082051" cy="2593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690683"/>
            <a:ext cx="10835257" cy="12786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Både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og Omar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foreldra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sine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over det. Desse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planlegg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legge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dass-kontoen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er best/verst:</a:t>
            </a:r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legge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rare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vaksne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yoga /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klør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seg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skrittet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utan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veit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det,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legge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barn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rare ting,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utan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veit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det?</a:t>
            </a: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meiner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går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sida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klasserommet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Dei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meiner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andre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går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andre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sida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klasserommet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Du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grunngi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standpunktet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ditt</a:t>
            </a: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6926" y="-635546"/>
            <a:ext cx="7340415" cy="1155809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21201" y="429361"/>
            <a:ext cx="6128380" cy="9428277"/>
          </a:xfrm>
          <a:custGeom>
            <a:avLst/>
            <a:gdLst/>
            <a:ahLst/>
            <a:cxnLst/>
            <a:rect l="l" t="t" r="r" b="b"/>
            <a:pathLst>
              <a:path w="6128380" h="9428277">
                <a:moveTo>
                  <a:pt x="0" y="0"/>
                </a:moveTo>
                <a:lnTo>
                  <a:pt x="6128380" y="0"/>
                </a:lnTo>
                <a:lnTo>
                  <a:pt x="6128380" y="9428278"/>
                </a:lnTo>
                <a:lnTo>
                  <a:pt x="0" y="942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7732405"/>
            <a:chOff x="0" y="0"/>
            <a:chExt cx="2291553" cy="20365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2036518"/>
            </a:xfrm>
            <a:custGeom>
              <a:avLst/>
              <a:gdLst/>
              <a:ahLst/>
              <a:cxnLst/>
              <a:rect l="l" t="t" r="r" b="b"/>
              <a:pathLst>
                <a:path w="2291553" h="2036518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991138"/>
                  </a:lnTo>
                  <a:cubicBezTo>
                    <a:pt x="2291553" y="2003174"/>
                    <a:pt x="2286772" y="2014716"/>
                    <a:pt x="2278261" y="2023227"/>
                  </a:cubicBezTo>
                  <a:cubicBezTo>
                    <a:pt x="2269751" y="2031737"/>
                    <a:pt x="2258208" y="2036518"/>
                    <a:pt x="2246173" y="2036518"/>
                  </a:cubicBezTo>
                  <a:lnTo>
                    <a:pt x="45380" y="2036518"/>
                  </a:lnTo>
                  <a:cubicBezTo>
                    <a:pt x="33344" y="2036518"/>
                    <a:pt x="21802" y="2031737"/>
                    <a:pt x="13291" y="2023227"/>
                  </a:cubicBezTo>
                  <a:cubicBezTo>
                    <a:pt x="4781" y="2014716"/>
                    <a:pt x="0" y="2003174"/>
                    <a:pt x="0" y="1991138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2093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76684" y="3795716"/>
            <a:ext cx="7004770" cy="203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12 saman i klassen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1990" y="327300"/>
            <a:ext cx="11216889" cy="8931000"/>
            <a:chOff x="0" y="0"/>
            <a:chExt cx="2954242" cy="23521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54242" cy="2352198"/>
            </a:xfrm>
            <a:custGeom>
              <a:avLst/>
              <a:gdLst/>
              <a:ahLst/>
              <a:cxnLst/>
              <a:rect l="l" t="t" r="r" b="b"/>
              <a:pathLst>
                <a:path w="2954242" h="2352198">
                  <a:moveTo>
                    <a:pt x="35200" y="0"/>
                  </a:moveTo>
                  <a:lnTo>
                    <a:pt x="2919042" y="0"/>
                  </a:lnTo>
                  <a:cubicBezTo>
                    <a:pt x="2938483" y="0"/>
                    <a:pt x="2954242" y="15760"/>
                    <a:pt x="2954242" y="35200"/>
                  </a:cubicBezTo>
                  <a:lnTo>
                    <a:pt x="2954242" y="2316997"/>
                  </a:lnTo>
                  <a:cubicBezTo>
                    <a:pt x="2954242" y="2326333"/>
                    <a:pt x="2950534" y="2335287"/>
                    <a:pt x="2943933" y="2341888"/>
                  </a:cubicBezTo>
                  <a:cubicBezTo>
                    <a:pt x="2937331" y="2348489"/>
                    <a:pt x="2928378" y="2352198"/>
                    <a:pt x="2919042" y="2352198"/>
                  </a:cubicBezTo>
                  <a:lnTo>
                    <a:pt x="35200" y="2352198"/>
                  </a:lnTo>
                  <a:cubicBezTo>
                    <a:pt x="25865" y="2352198"/>
                    <a:pt x="16911" y="2348489"/>
                    <a:pt x="10310" y="2341888"/>
                  </a:cubicBezTo>
                  <a:cubicBezTo>
                    <a:pt x="3709" y="2335287"/>
                    <a:pt x="0" y="2326333"/>
                    <a:pt x="0" y="2316997"/>
                  </a:cubicBezTo>
                  <a:lnTo>
                    <a:pt x="0" y="35200"/>
                  </a:lnTo>
                  <a:cubicBezTo>
                    <a:pt x="0" y="25865"/>
                    <a:pt x="3709" y="16911"/>
                    <a:pt x="10310" y="10310"/>
                  </a:cubicBezTo>
                  <a:cubicBezTo>
                    <a:pt x="16911" y="3709"/>
                    <a:pt x="25865" y="0"/>
                    <a:pt x="3520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954242" cy="2409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07954" y="495275"/>
            <a:ext cx="6042692" cy="9296449"/>
          </a:xfrm>
          <a:custGeom>
            <a:avLst/>
            <a:gdLst/>
            <a:ahLst/>
            <a:cxnLst/>
            <a:rect l="l" t="t" r="r" b="b"/>
            <a:pathLst>
              <a:path w="6042692" h="9296449">
                <a:moveTo>
                  <a:pt x="0" y="0"/>
                </a:moveTo>
                <a:lnTo>
                  <a:pt x="6042692" y="0"/>
                </a:lnTo>
                <a:lnTo>
                  <a:pt x="6042692" y="9296450"/>
                </a:lnTo>
                <a:lnTo>
                  <a:pt x="0" y="92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575651" y="2576194"/>
            <a:ext cx="10589568" cy="4972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barna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er?</a:t>
            </a:r>
          </a:p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</a:t>
            </a:r>
          </a:p>
          <a:p>
            <a:pPr algn="ctr">
              <a:lnSpc>
                <a:spcPts val="7839"/>
              </a:lnSpc>
            </a:pPr>
            <a:endParaRPr lang="en-US" sz="5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7839"/>
              </a:lnSpc>
            </a:pP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no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handlar</a:t>
            </a:r>
            <a:r>
              <a:rPr lang="en-US" sz="5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590800" y="3149899"/>
            <a:ext cx="9043323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15" y="261571"/>
            <a:ext cx="16978770" cy="9763859"/>
            <a:chOff x="0" y="0"/>
            <a:chExt cx="4471775" cy="25715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71775" cy="2571551"/>
            </a:xfrm>
            <a:custGeom>
              <a:avLst/>
              <a:gdLst/>
              <a:ahLst/>
              <a:cxnLst/>
              <a:rect l="l" t="t" r="r" b="b"/>
              <a:pathLst>
                <a:path w="4471775" h="2571551">
                  <a:moveTo>
                    <a:pt x="23255" y="0"/>
                  </a:moveTo>
                  <a:lnTo>
                    <a:pt x="4448520" y="0"/>
                  </a:lnTo>
                  <a:cubicBezTo>
                    <a:pt x="4454687" y="0"/>
                    <a:pt x="4460603" y="2450"/>
                    <a:pt x="4464964" y="6811"/>
                  </a:cubicBezTo>
                  <a:cubicBezTo>
                    <a:pt x="4469325" y="11172"/>
                    <a:pt x="4471775" y="17087"/>
                    <a:pt x="4471775" y="23255"/>
                  </a:cubicBezTo>
                  <a:lnTo>
                    <a:pt x="4471775" y="2548297"/>
                  </a:lnTo>
                  <a:cubicBezTo>
                    <a:pt x="4471775" y="2561140"/>
                    <a:pt x="4461363" y="2571551"/>
                    <a:pt x="4448520" y="2571551"/>
                  </a:cubicBezTo>
                  <a:lnTo>
                    <a:pt x="23255" y="2571551"/>
                  </a:lnTo>
                  <a:cubicBezTo>
                    <a:pt x="17087" y="2571551"/>
                    <a:pt x="11172" y="2569101"/>
                    <a:pt x="6811" y="2564740"/>
                  </a:cubicBezTo>
                  <a:cubicBezTo>
                    <a:pt x="2450" y="2560379"/>
                    <a:pt x="0" y="2554464"/>
                    <a:pt x="0" y="2548297"/>
                  </a:cubicBezTo>
                  <a:lnTo>
                    <a:pt x="0" y="23255"/>
                  </a:lnTo>
                  <a:cubicBezTo>
                    <a:pt x="0" y="17087"/>
                    <a:pt x="2450" y="11172"/>
                    <a:pt x="6811" y="6811"/>
                  </a:cubicBezTo>
                  <a:cubicBezTo>
                    <a:pt x="11172" y="2450"/>
                    <a:pt x="17087" y="0"/>
                    <a:pt x="23255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71775" cy="26287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80328" y="2444527"/>
            <a:ext cx="14486358" cy="4352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blitt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litt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kjende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karakterane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6859"/>
              </a:lnSpc>
            </a:pP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l">
              <a:lnSpc>
                <a:spcPts val="6859"/>
              </a:lnSpc>
              <a:spcBef>
                <a:spcPct val="0"/>
              </a:spcBef>
            </a:pP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Gjennom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lese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fått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vite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interesser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likar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likar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litt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drøymer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om.</a:t>
            </a:r>
            <a:r>
              <a:rPr lang="en-US" sz="4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64772" y="1028700"/>
            <a:ext cx="6558404" cy="8790758"/>
          </a:xfrm>
          <a:custGeom>
            <a:avLst/>
            <a:gdLst/>
            <a:ahLst/>
            <a:cxnLst/>
            <a:rect l="l" t="t" r="r" b="b"/>
            <a:pathLst>
              <a:path w="6558404" h="8790758">
                <a:moveTo>
                  <a:pt x="0" y="0"/>
                </a:moveTo>
                <a:lnTo>
                  <a:pt x="6558404" y="0"/>
                </a:lnTo>
                <a:lnTo>
                  <a:pt x="6558404" y="8790758"/>
                </a:lnTo>
                <a:lnTo>
                  <a:pt x="0" y="8790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609230" y="245690"/>
            <a:ext cx="9959148" cy="9550106"/>
            <a:chOff x="0" y="0"/>
            <a:chExt cx="2622985" cy="25152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22985" cy="2515254"/>
            </a:xfrm>
            <a:custGeom>
              <a:avLst/>
              <a:gdLst/>
              <a:ahLst/>
              <a:cxnLst/>
              <a:rect l="l" t="t" r="r" b="b"/>
              <a:pathLst>
                <a:path w="2622985" h="2515254">
                  <a:moveTo>
                    <a:pt x="39646" y="0"/>
                  </a:moveTo>
                  <a:lnTo>
                    <a:pt x="2583340" y="0"/>
                  </a:lnTo>
                  <a:cubicBezTo>
                    <a:pt x="2593854" y="0"/>
                    <a:pt x="2603939" y="4177"/>
                    <a:pt x="2611374" y="11612"/>
                  </a:cubicBezTo>
                  <a:cubicBezTo>
                    <a:pt x="2618809" y="19047"/>
                    <a:pt x="2622985" y="29131"/>
                    <a:pt x="2622985" y="39646"/>
                  </a:cubicBezTo>
                  <a:lnTo>
                    <a:pt x="2622985" y="2475608"/>
                  </a:lnTo>
                  <a:cubicBezTo>
                    <a:pt x="2622985" y="2497504"/>
                    <a:pt x="2605235" y="2515254"/>
                    <a:pt x="2583340" y="2515254"/>
                  </a:cubicBezTo>
                  <a:lnTo>
                    <a:pt x="39646" y="2515254"/>
                  </a:lnTo>
                  <a:cubicBezTo>
                    <a:pt x="29131" y="2515254"/>
                    <a:pt x="19047" y="2511077"/>
                    <a:pt x="11612" y="2503642"/>
                  </a:cubicBezTo>
                  <a:cubicBezTo>
                    <a:pt x="4177" y="2496207"/>
                    <a:pt x="0" y="2486123"/>
                    <a:pt x="0" y="2475608"/>
                  </a:cubicBezTo>
                  <a:lnTo>
                    <a:pt x="0" y="39646"/>
                  </a:lnTo>
                  <a:cubicBezTo>
                    <a:pt x="0" y="29131"/>
                    <a:pt x="4177" y="19047"/>
                    <a:pt x="11612" y="11612"/>
                  </a:cubicBezTo>
                  <a:cubicBezTo>
                    <a:pt x="19047" y="4177"/>
                    <a:pt x="29131" y="0"/>
                    <a:pt x="39646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622985" cy="2572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01965" y="447334"/>
            <a:ext cx="9729198" cy="9102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enkle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biodikt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karakterane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føler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lurer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fryktar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elskar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l">
              <a:lnSpc>
                <a:spcPts val="5459"/>
              </a:lnSpc>
            </a:pPr>
            <a:endParaRPr lang="en-US" sz="38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59"/>
              </a:lnSpc>
            </a:pP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fått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vite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gjennom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lese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kanskje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oss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må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dikte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opp.</a:t>
            </a:r>
          </a:p>
          <a:p>
            <a:pPr algn="l">
              <a:lnSpc>
                <a:spcPts val="5459"/>
              </a:lnSpc>
            </a:pPr>
            <a:endParaRPr lang="en-US" sz="38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59"/>
              </a:lnSpc>
            </a:pP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gjerne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dikt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personane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 </a:t>
            </a:r>
          </a:p>
          <a:p>
            <a:pPr algn="l">
              <a:lnSpc>
                <a:spcPts val="5459"/>
              </a:lnSpc>
            </a:pPr>
            <a:endParaRPr lang="en-US" sz="38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59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Kanskje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deg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sjølv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også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</p:txBody>
      </p:sp>
      <p:sp>
        <p:nvSpPr>
          <p:cNvPr id="7" name="Freeform 7"/>
          <p:cNvSpPr/>
          <p:nvPr/>
        </p:nvSpPr>
        <p:spPr>
          <a:xfrm rot="-5400000">
            <a:off x="13305134" y="-1473144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10"/>
                </a:lnTo>
                <a:lnTo>
                  <a:pt x="0" y="6456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94574" y="2039181"/>
            <a:ext cx="6298853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Femte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419962" y="2986788"/>
            <a:ext cx="5418396" cy="1965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13 saman i klassen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8932" y="1028700"/>
            <a:ext cx="16410368" cy="8401089"/>
            <a:chOff x="0" y="0"/>
            <a:chExt cx="4322072" cy="22126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2072" cy="2212633"/>
            </a:xfrm>
            <a:custGeom>
              <a:avLst/>
              <a:gdLst/>
              <a:ahLst/>
              <a:cxnLst/>
              <a:rect l="l" t="t" r="r" b="b"/>
              <a:pathLst>
                <a:path w="4322072" h="2212633">
                  <a:moveTo>
                    <a:pt x="24060" y="0"/>
                  </a:moveTo>
                  <a:lnTo>
                    <a:pt x="4298012" y="0"/>
                  </a:lnTo>
                  <a:cubicBezTo>
                    <a:pt x="4304393" y="0"/>
                    <a:pt x="4310513" y="2535"/>
                    <a:pt x="4315025" y="7047"/>
                  </a:cubicBezTo>
                  <a:cubicBezTo>
                    <a:pt x="4319538" y="11559"/>
                    <a:pt x="4322072" y="17679"/>
                    <a:pt x="4322072" y="24060"/>
                  </a:cubicBezTo>
                  <a:lnTo>
                    <a:pt x="4322072" y="2188572"/>
                  </a:lnTo>
                  <a:cubicBezTo>
                    <a:pt x="4322072" y="2194953"/>
                    <a:pt x="4319538" y="2201073"/>
                    <a:pt x="4315025" y="2205586"/>
                  </a:cubicBezTo>
                  <a:cubicBezTo>
                    <a:pt x="4310513" y="2210098"/>
                    <a:pt x="4304393" y="2212633"/>
                    <a:pt x="4298012" y="2212633"/>
                  </a:cubicBezTo>
                  <a:lnTo>
                    <a:pt x="24060" y="2212633"/>
                  </a:lnTo>
                  <a:cubicBezTo>
                    <a:pt x="17679" y="2212633"/>
                    <a:pt x="11559" y="2210098"/>
                    <a:pt x="7047" y="2205586"/>
                  </a:cubicBezTo>
                  <a:cubicBezTo>
                    <a:pt x="2535" y="2201073"/>
                    <a:pt x="0" y="2194953"/>
                    <a:pt x="0" y="2188572"/>
                  </a:cubicBezTo>
                  <a:lnTo>
                    <a:pt x="0" y="24060"/>
                  </a:lnTo>
                  <a:cubicBezTo>
                    <a:pt x="0" y="17679"/>
                    <a:pt x="2535" y="11559"/>
                    <a:pt x="7047" y="7047"/>
                  </a:cubicBezTo>
                  <a:cubicBezTo>
                    <a:pt x="11559" y="2535"/>
                    <a:pt x="17679" y="0"/>
                    <a:pt x="24060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22072" cy="2269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04106" y="1459657"/>
            <a:ext cx="15300019" cy="10705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prinsippet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Omar om at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treng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drygt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Han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meiner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viktigaste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at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deler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morosamt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at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viktig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Har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fungere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ville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sjølve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helst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delt? Noko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morosamt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ekkelt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Grunngi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går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Mamma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dass-kontoen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vidare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Greier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følgarar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fall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21201" y="429361"/>
            <a:ext cx="6128380" cy="9428277"/>
          </a:xfrm>
          <a:custGeom>
            <a:avLst/>
            <a:gdLst/>
            <a:ahLst/>
            <a:cxnLst/>
            <a:rect l="l" t="t" r="r" b="b"/>
            <a:pathLst>
              <a:path w="6128380" h="9428277">
                <a:moveTo>
                  <a:pt x="0" y="0"/>
                </a:moveTo>
                <a:lnTo>
                  <a:pt x="6128380" y="0"/>
                </a:lnTo>
                <a:lnTo>
                  <a:pt x="6128380" y="9428278"/>
                </a:lnTo>
                <a:lnTo>
                  <a:pt x="0" y="94282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775690" y="2977944"/>
            <a:ext cx="7368310" cy="2000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  <a:spcBef>
                <a:spcPct val="0"/>
              </a:spcBef>
            </a:pPr>
            <a:r>
              <a:rPr lang="en-US" sz="55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14 og 15 saman i klassen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7008" y="0"/>
            <a:ext cx="14408832" cy="10806624"/>
          </a:xfrm>
          <a:custGeom>
            <a:avLst/>
            <a:gdLst/>
            <a:ahLst/>
            <a:cxnLst/>
            <a:rect l="l" t="t" r="r" b="b"/>
            <a:pathLst>
              <a:path w="14408832" h="10806624">
                <a:moveTo>
                  <a:pt x="0" y="0"/>
                </a:moveTo>
                <a:lnTo>
                  <a:pt x="14408832" y="0"/>
                </a:lnTo>
                <a:lnTo>
                  <a:pt x="14408832" y="10806624"/>
                </a:lnTo>
                <a:lnTo>
                  <a:pt x="0" y="108066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3" name="Freeform 3"/>
          <p:cNvSpPr/>
          <p:nvPr/>
        </p:nvSpPr>
        <p:spPr>
          <a:xfrm>
            <a:off x="3634125" y="289379"/>
            <a:ext cx="10879146" cy="2339016"/>
          </a:xfrm>
          <a:custGeom>
            <a:avLst/>
            <a:gdLst/>
            <a:ahLst/>
            <a:cxnLst/>
            <a:rect l="l" t="t" r="r" b="b"/>
            <a:pathLst>
              <a:path w="10879146" h="2339016">
                <a:moveTo>
                  <a:pt x="0" y="0"/>
                </a:moveTo>
                <a:lnTo>
                  <a:pt x="10879146" y="0"/>
                </a:lnTo>
                <a:lnTo>
                  <a:pt x="10879146" y="2339017"/>
                </a:lnTo>
                <a:lnTo>
                  <a:pt x="0" y="2339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4" name="TextBox 4"/>
          <p:cNvSpPr txBox="1"/>
          <p:nvPr/>
        </p:nvSpPr>
        <p:spPr>
          <a:xfrm>
            <a:off x="3896563" y="419100"/>
            <a:ext cx="10354270" cy="336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6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6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6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6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6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baksida</a:t>
            </a:r>
            <a:r>
              <a:rPr lang="en-US" sz="6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saman</a:t>
            </a:r>
          </a:p>
          <a:p>
            <a:pPr algn="ctr">
              <a:lnSpc>
                <a:spcPts val="8539"/>
              </a:lnSpc>
            </a:pPr>
            <a:endParaRPr lang="en-US" sz="6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9519"/>
              </a:lnSpc>
            </a:pPr>
            <a:endParaRPr lang="en-US" sz="6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611480" y="245459"/>
            <a:ext cx="3427730" cy="4180159"/>
          </a:xfrm>
          <a:custGeom>
            <a:avLst/>
            <a:gdLst/>
            <a:ahLst/>
            <a:cxnLst/>
            <a:rect l="l" t="t" r="r" b="b"/>
            <a:pathLst>
              <a:path w="3427730" h="4180159">
                <a:moveTo>
                  <a:pt x="0" y="0"/>
                </a:moveTo>
                <a:lnTo>
                  <a:pt x="3427730" y="0"/>
                </a:lnTo>
                <a:lnTo>
                  <a:pt x="3427730" y="4180159"/>
                </a:lnTo>
                <a:lnTo>
                  <a:pt x="0" y="4180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3" name="TextBox 3"/>
          <p:cNvSpPr txBox="1"/>
          <p:nvPr/>
        </p:nvSpPr>
        <p:spPr>
          <a:xfrm>
            <a:off x="838200" y="505781"/>
            <a:ext cx="13393105" cy="7413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Etter at mamma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klatra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legg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seg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sjølv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kommentarane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ho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ulike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kommentarane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Menn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kvinner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Kor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gamle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kjenner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mor </a:t>
            </a:r>
            <a:r>
              <a:rPr lang="en-US" sz="37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7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Ella?</a:t>
            </a: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319"/>
              </a:lnSpc>
            </a:pPr>
            <a:endParaRPr lang="en-US" sz="37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05050" y="4985281"/>
            <a:ext cx="7555864" cy="4795938"/>
          </a:xfrm>
          <a:custGeom>
            <a:avLst/>
            <a:gdLst/>
            <a:ahLst/>
            <a:cxnLst/>
            <a:rect l="l" t="t" r="r" b="b"/>
            <a:pathLst>
              <a:path w="7555864" h="4795938">
                <a:moveTo>
                  <a:pt x="0" y="0"/>
                </a:moveTo>
                <a:lnTo>
                  <a:pt x="7555864" y="0"/>
                </a:lnTo>
                <a:lnTo>
                  <a:pt x="7555864" y="4795938"/>
                </a:lnTo>
                <a:lnTo>
                  <a:pt x="0" y="47959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5" name="Freeform 5"/>
          <p:cNvSpPr/>
          <p:nvPr/>
        </p:nvSpPr>
        <p:spPr>
          <a:xfrm>
            <a:off x="9345779" y="4722138"/>
            <a:ext cx="7254937" cy="5059081"/>
          </a:xfrm>
          <a:custGeom>
            <a:avLst/>
            <a:gdLst/>
            <a:ahLst/>
            <a:cxnLst/>
            <a:rect l="l" t="t" r="r" b="b"/>
            <a:pathLst>
              <a:path w="7254937" h="5059081">
                <a:moveTo>
                  <a:pt x="0" y="0"/>
                </a:moveTo>
                <a:lnTo>
                  <a:pt x="7254937" y="0"/>
                </a:lnTo>
                <a:lnTo>
                  <a:pt x="7254937" y="5059081"/>
                </a:lnTo>
                <a:lnTo>
                  <a:pt x="0" y="5059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4939" y="690040"/>
            <a:ext cx="10238794" cy="8906919"/>
            <a:chOff x="0" y="0"/>
            <a:chExt cx="2696637" cy="23458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6637" cy="2345855"/>
            </a:xfrm>
            <a:custGeom>
              <a:avLst/>
              <a:gdLst/>
              <a:ahLst/>
              <a:cxnLst/>
              <a:rect l="l" t="t" r="r" b="b"/>
              <a:pathLst>
                <a:path w="2696637" h="2345855">
                  <a:moveTo>
                    <a:pt x="38563" y="0"/>
                  </a:moveTo>
                  <a:lnTo>
                    <a:pt x="2658074" y="0"/>
                  </a:lnTo>
                  <a:cubicBezTo>
                    <a:pt x="2668302" y="0"/>
                    <a:pt x="2678110" y="4063"/>
                    <a:pt x="2685342" y="11295"/>
                  </a:cubicBezTo>
                  <a:cubicBezTo>
                    <a:pt x="2692574" y="18527"/>
                    <a:pt x="2696637" y="28335"/>
                    <a:pt x="2696637" y="38563"/>
                  </a:cubicBezTo>
                  <a:lnTo>
                    <a:pt x="2696637" y="2307292"/>
                  </a:lnTo>
                  <a:cubicBezTo>
                    <a:pt x="2696637" y="2317520"/>
                    <a:pt x="2692574" y="2327328"/>
                    <a:pt x="2685342" y="2334560"/>
                  </a:cubicBezTo>
                  <a:cubicBezTo>
                    <a:pt x="2678110" y="2341792"/>
                    <a:pt x="2668302" y="2345855"/>
                    <a:pt x="2658074" y="2345855"/>
                  </a:cubicBezTo>
                  <a:lnTo>
                    <a:pt x="38563" y="2345855"/>
                  </a:lnTo>
                  <a:cubicBezTo>
                    <a:pt x="28335" y="2345855"/>
                    <a:pt x="18527" y="2341792"/>
                    <a:pt x="11295" y="2334560"/>
                  </a:cubicBezTo>
                  <a:cubicBezTo>
                    <a:pt x="4063" y="2327328"/>
                    <a:pt x="0" y="2317520"/>
                    <a:pt x="0" y="2307292"/>
                  </a:cubicBezTo>
                  <a:lnTo>
                    <a:pt x="0" y="38563"/>
                  </a:lnTo>
                  <a:cubicBezTo>
                    <a:pt x="0" y="28335"/>
                    <a:pt x="4063" y="18527"/>
                    <a:pt x="11295" y="11295"/>
                  </a:cubicBezTo>
                  <a:cubicBezTo>
                    <a:pt x="18527" y="4063"/>
                    <a:pt x="28335" y="0"/>
                    <a:pt x="38563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96637" cy="2403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76354" y="923925"/>
            <a:ext cx="9427379" cy="855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legg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også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mamma, og Omar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lagar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Omar?</a:t>
            </a:r>
          </a:p>
          <a:p>
            <a:pPr algn="l"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kommentaren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Ville de ha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sletta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kommentaren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/ 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179"/>
              </a:lnSpc>
            </a:pPr>
            <a:endParaRPr lang="en-US" sz="36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179"/>
              </a:lnSpc>
            </a:pP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synd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mamma?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/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6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761248" y="1352692"/>
            <a:ext cx="5246370" cy="6868319"/>
            <a:chOff x="0" y="0"/>
            <a:chExt cx="812800" cy="10640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064082"/>
            </a:xfrm>
            <a:custGeom>
              <a:avLst/>
              <a:gdLst/>
              <a:ahLst/>
              <a:cxnLst/>
              <a:rect l="l" t="t" r="r" b="b"/>
              <a:pathLst>
                <a:path w="812800" h="1064082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1030142"/>
                  </a:lnTo>
                  <a:cubicBezTo>
                    <a:pt x="812800" y="1048887"/>
                    <a:pt x="797604" y="1064082"/>
                    <a:pt x="778860" y="1064082"/>
                  </a:cubicBezTo>
                  <a:lnTo>
                    <a:pt x="33940" y="1064082"/>
                  </a:lnTo>
                  <a:cubicBezTo>
                    <a:pt x="24939" y="1064082"/>
                    <a:pt x="16306" y="1060506"/>
                    <a:pt x="9941" y="1054141"/>
                  </a:cubicBezTo>
                  <a:cubicBezTo>
                    <a:pt x="3576" y="1047776"/>
                    <a:pt x="0" y="1039143"/>
                    <a:pt x="0" y="1030142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2"/>
              <a:stretch>
                <a:fillRect l="-3675" r="-3675"/>
              </a:stretch>
            </a:blipFill>
          </p:spPr>
          <p:txBody>
            <a:bodyPr/>
            <a:lstStyle/>
            <a:p>
              <a:endParaRPr lang="nn-NO"/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286000" y="3149899"/>
            <a:ext cx="9525000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Skriveaktivitetar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8932" y="197465"/>
            <a:ext cx="16410368" cy="9500464"/>
            <a:chOff x="0" y="0"/>
            <a:chExt cx="4322072" cy="250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2072" cy="2502180"/>
            </a:xfrm>
            <a:custGeom>
              <a:avLst/>
              <a:gdLst/>
              <a:ahLst/>
              <a:cxnLst/>
              <a:rect l="l" t="t" r="r" b="b"/>
              <a:pathLst>
                <a:path w="4322072" h="2502180">
                  <a:moveTo>
                    <a:pt x="24060" y="0"/>
                  </a:moveTo>
                  <a:lnTo>
                    <a:pt x="4298012" y="0"/>
                  </a:lnTo>
                  <a:cubicBezTo>
                    <a:pt x="4304393" y="0"/>
                    <a:pt x="4310513" y="2535"/>
                    <a:pt x="4315025" y="7047"/>
                  </a:cubicBezTo>
                  <a:cubicBezTo>
                    <a:pt x="4319538" y="11559"/>
                    <a:pt x="4322072" y="17679"/>
                    <a:pt x="4322072" y="24060"/>
                  </a:cubicBezTo>
                  <a:lnTo>
                    <a:pt x="4322072" y="2478119"/>
                  </a:lnTo>
                  <a:cubicBezTo>
                    <a:pt x="4322072" y="2484501"/>
                    <a:pt x="4319538" y="2490621"/>
                    <a:pt x="4315025" y="2495133"/>
                  </a:cubicBezTo>
                  <a:cubicBezTo>
                    <a:pt x="4310513" y="2499645"/>
                    <a:pt x="4304393" y="2502180"/>
                    <a:pt x="4298012" y="2502180"/>
                  </a:cubicBezTo>
                  <a:lnTo>
                    <a:pt x="24060" y="2502180"/>
                  </a:lnTo>
                  <a:cubicBezTo>
                    <a:pt x="17679" y="2502180"/>
                    <a:pt x="11559" y="2499645"/>
                    <a:pt x="7047" y="2495133"/>
                  </a:cubicBezTo>
                  <a:cubicBezTo>
                    <a:pt x="2535" y="2490621"/>
                    <a:pt x="0" y="2484501"/>
                    <a:pt x="0" y="2478119"/>
                  </a:cubicBezTo>
                  <a:lnTo>
                    <a:pt x="0" y="24060"/>
                  </a:lnTo>
                  <a:cubicBezTo>
                    <a:pt x="0" y="17679"/>
                    <a:pt x="2535" y="11559"/>
                    <a:pt x="7047" y="7047"/>
                  </a:cubicBezTo>
                  <a:cubicBezTo>
                    <a:pt x="11559" y="2535"/>
                    <a:pt x="17679" y="0"/>
                    <a:pt x="24060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22072" cy="2559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91903" y="45065"/>
            <a:ext cx="15324427" cy="1251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endParaRPr dirty="0"/>
          </a:p>
          <a:p>
            <a:pPr algn="ctr">
              <a:lnSpc>
                <a:spcPts val="5599"/>
              </a:lnSpc>
            </a:pPr>
            <a:endParaRPr dirty="0"/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Omar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jobbar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hardt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nøkterne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Det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alltid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nødvendig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morosamt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Ofte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orda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daglege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situasjonar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komiske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rett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Teikn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situasjonen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lag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3668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668"/>
              </a:lnSpc>
            </a:pPr>
            <a:r>
              <a:rPr lang="en-US" sz="2620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  <a:p>
            <a:pPr algn="l">
              <a:lnSpc>
                <a:spcPts val="3291"/>
              </a:lnSpc>
            </a:pPr>
            <a:endParaRPr lang="en-US" sz="262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291"/>
              </a:lnSpc>
            </a:pPr>
            <a:endParaRPr lang="en-US" sz="262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ctr">
              <a:lnSpc>
                <a:spcPts val="3291"/>
              </a:lnSpc>
            </a:pPr>
            <a:endParaRPr lang="en-US" sz="262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ctr">
              <a:lnSpc>
                <a:spcPts val="3291"/>
              </a:lnSpc>
            </a:pPr>
            <a:endParaRPr lang="en-US" sz="2620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ctr">
              <a:lnSpc>
                <a:spcPts val="3291"/>
              </a:lnSpc>
            </a:pPr>
            <a:r>
              <a:rPr lang="en-US" sz="2350" dirty="0">
                <a:solidFill>
                  <a:srgbClr val="000000"/>
                </a:solidFill>
                <a:latin typeface="Auto Pro 1"/>
                <a:ea typeface="Auto Pro 1"/>
                <a:cs typeface="Auto Pro 1"/>
                <a:sym typeface="Auto Pro 1"/>
              </a:rPr>
              <a:t> </a:t>
            </a:r>
          </a:p>
          <a:p>
            <a:pPr algn="ctr">
              <a:lnSpc>
                <a:spcPts val="3291"/>
              </a:lnSpc>
            </a:pPr>
            <a:endParaRPr lang="en-US" sz="2350" dirty="0">
              <a:solidFill>
                <a:srgbClr val="000000"/>
              </a:solidFill>
              <a:latin typeface="Auto Pro 1"/>
              <a:ea typeface="Auto Pro 1"/>
              <a:cs typeface="Auto Pro 1"/>
              <a:sym typeface="Auto Pro 1"/>
            </a:endParaRPr>
          </a:p>
          <a:p>
            <a:pPr algn="ctr">
              <a:lnSpc>
                <a:spcPts val="3291"/>
              </a:lnSpc>
            </a:pPr>
            <a:r>
              <a:rPr lang="en-US" sz="2350" dirty="0">
                <a:solidFill>
                  <a:srgbClr val="000000"/>
                </a:solidFill>
                <a:latin typeface="Auto Pro 1"/>
                <a:ea typeface="Auto Pro 1"/>
                <a:cs typeface="Auto Pro 1"/>
                <a:sym typeface="Auto Pro 1"/>
              </a:rPr>
              <a:t>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4939" y="398111"/>
            <a:ext cx="10238794" cy="9578357"/>
            <a:chOff x="0" y="0"/>
            <a:chExt cx="2696637" cy="25226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6637" cy="2522695"/>
            </a:xfrm>
            <a:custGeom>
              <a:avLst/>
              <a:gdLst/>
              <a:ahLst/>
              <a:cxnLst/>
              <a:rect l="l" t="t" r="r" b="b"/>
              <a:pathLst>
                <a:path w="2696637" h="2522695">
                  <a:moveTo>
                    <a:pt x="38563" y="0"/>
                  </a:moveTo>
                  <a:lnTo>
                    <a:pt x="2658074" y="0"/>
                  </a:lnTo>
                  <a:cubicBezTo>
                    <a:pt x="2668302" y="0"/>
                    <a:pt x="2678110" y="4063"/>
                    <a:pt x="2685342" y="11295"/>
                  </a:cubicBezTo>
                  <a:cubicBezTo>
                    <a:pt x="2692574" y="18527"/>
                    <a:pt x="2696637" y="28335"/>
                    <a:pt x="2696637" y="38563"/>
                  </a:cubicBezTo>
                  <a:lnTo>
                    <a:pt x="2696637" y="2484132"/>
                  </a:lnTo>
                  <a:cubicBezTo>
                    <a:pt x="2696637" y="2494359"/>
                    <a:pt x="2692574" y="2504168"/>
                    <a:pt x="2685342" y="2511400"/>
                  </a:cubicBezTo>
                  <a:cubicBezTo>
                    <a:pt x="2678110" y="2518632"/>
                    <a:pt x="2668302" y="2522695"/>
                    <a:pt x="2658074" y="2522695"/>
                  </a:cubicBezTo>
                  <a:lnTo>
                    <a:pt x="38563" y="2522695"/>
                  </a:lnTo>
                  <a:cubicBezTo>
                    <a:pt x="28335" y="2522695"/>
                    <a:pt x="18527" y="2518632"/>
                    <a:pt x="11295" y="2511400"/>
                  </a:cubicBezTo>
                  <a:cubicBezTo>
                    <a:pt x="4063" y="2504168"/>
                    <a:pt x="0" y="2494359"/>
                    <a:pt x="0" y="2484132"/>
                  </a:cubicBezTo>
                  <a:lnTo>
                    <a:pt x="0" y="38563"/>
                  </a:lnTo>
                  <a:cubicBezTo>
                    <a:pt x="0" y="28335"/>
                    <a:pt x="4063" y="18527"/>
                    <a:pt x="11295" y="11295"/>
                  </a:cubicBezTo>
                  <a:cubicBezTo>
                    <a:pt x="18527" y="4063"/>
                    <a:pt x="28335" y="0"/>
                    <a:pt x="38563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696637" cy="25798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-1677155"/>
            <a:ext cx="9680996" cy="1623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endParaRPr dirty="0"/>
          </a:p>
          <a:p>
            <a:pPr algn="ctr">
              <a:lnSpc>
                <a:spcPts val="5599"/>
              </a:lnSpc>
            </a:pPr>
            <a:endParaRPr dirty="0"/>
          </a:p>
          <a:p>
            <a:pPr algn="l">
              <a:lnSpc>
                <a:spcPts val="5599"/>
              </a:lnSpc>
            </a:pPr>
            <a:endParaRPr dirty="0"/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Komikaren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Geir Sindre Breivik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instagramkonto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nettopp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(@gsbreivik).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nokså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vanlege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avisoppslag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lagar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humoristisk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slik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dømes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oppslaget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humoristisk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innlegg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Instagram.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Er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gjette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skreiv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11204802" y="690040"/>
            <a:ext cx="6337170" cy="8256899"/>
          </a:xfrm>
          <a:custGeom>
            <a:avLst/>
            <a:gdLst/>
            <a:ahLst/>
            <a:cxnLst/>
            <a:rect l="l" t="t" r="r" b="b"/>
            <a:pathLst>
              <a:path w="6337170" h="8256899">
                <a:moveTo>
                  <a:pt x="0" y="0"/>
                </a:moveTo>
                <a:lnTo>
                  <a:pt x="6337170" y="0"/>
                </a:lnTo>
                <a:lnTo>
                  <a:pt x="6337170" y="8256899"/>
                </a:lnTo>
                <a:lnTo>
                  <a:pt x="0" y="8256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664" y="242813"/>
            <a:ext cx="13357378" cy="9801373"/>
          </a:xfrm>
          <a:custGeom>
            <a:avLst/>
            <a:gdLst/>
            <a:ahLst/>
            <a:cxnLst/>
            <a:rect l="l" t="t" r="r" b="b"/>
            <a:pathLst>
              <a:path w="13357378" h="9801373">
                <a:moveTo>
                  <a:pt x="0" y="0"/>
                </a:moveTo>
                <a:lnTo>
                  <a:pt x="13357378" y="0"/>
                </a:lnTo>
                <a:lnTo>
                  <a:pt x="13357378" y="9801374"/>
                </a:lnTo>
                <a:lnTo>
                  <a:pt x="0" y="9801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561"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9442222" y="3346275"/>
            <a:ext cx="8399640" cy="3535421"/>
            <a:chOff x="0" y="0"/>
            <a:chExt cx="2212251" cy="9311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12251" cy="931140"/>
            </a:xfrm>
            <a:custGeom>
              <a:avLst/>
              <a:gdLst/>
              <a:ahLst/>
              <a:cxnLst/>
              <a:rect l="l" t="t" r="r" b="b"/>
              <a:pathLst>
                <a:path w="2212251" h="931140">
                  <a:moveTo>
                    <a:pt x="47007" y="0"/>
                  </a:moveTo>
                  <a:lnTo>
                    <a:pt x="2165244" y="0"/>
                  </a:lnTo>
                  <a:cubicBezTo>
                    <a:pt x="2177711" y="0"/>
                    <a:pt x="2189668" y="4952"/>
                    <a:pt x="2198483" y="13768"/>
                  </a:cubicBezTo>
                  <a:cubicBezTo>
                    <a:pt x="2207298" y="22583"/>
                    <a:pt x="2212251" y="34540"/>
                    <a:pt x="2212251" y="47007"/>
                  </a:cubicBezTo>
                  <a:lnTo>
                    <a:pt x="2212251" y="884133"/>
                  </a:lnTo>
                  <a:cubicBezTo>
                    <a:pt x="2212251" y="896600"/>
                    <a:pt x="2207298" y="908556"/>
                    <a:pt x="2198483" y="917372"/>
                  </a:cubicBezTo>
                  <a:cubicBezTo>
                    <a:pt x="2189668" y="926187"/>
                    <a:pt x="2177711" y="931140"/>
                    <a:pt x="2165244" y="931140"/>
                  </a:cubicBezTo>
                  <a:lnTo>
                    <a:pt x="47007" y="931140"/>
                  </a:lnTo>
                  <a:cubicBezTo>
                    <a:pt x="21046" y="931140"/>
                    <a:pt x="0" y="910094"/>
                    <a:pt x="0" y="884133"/>
                  </a:cubicBezTo>
                  <a:lnTo>
                    <a:pt x="0" y="47007"/>
                  </a:lnTo>
                  <a:cubicBezTo>
                    <a:pt x="0" y="34540"/>
                    <a:pt x="4952" y="22583"/>
                    <a:pt x="13768" y="13768"/>
                  </a:cubicBezTo>
                  <a:cubicBezTo>
                    <a:pt x="22583" y="4952"/>
                    <a:pt x="34540" y="0"/>
                    <a:pt x="47007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12251" cy="98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93655" y="3631260"/>
            <a:ext cx="7778113" cy="2841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“Ein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prestasjon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ikkje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akkurat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mindre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imponerande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at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liten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mann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beremeis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ryggen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.”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693" y="306602"/>
            <a:ext cx="17215904" cy="1545795"/>
            <a:chOff x="0" y="0"/>
            <a:chExt cx="4534230" cy="4071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34230" cy="407123"/>
            </a:xfrm>
            <a:custGeom>
              <a:avLst/>
              <a:gdLst/>
              <a:ahLst/>
              <a:cxnLst/>
              <a:rect l="l" t="t" r="r" b="b"/>
              <a:pathLst>
                <a:path w="4534230" h="407123">
                  <a:moveTo>
                    <a:pt x="22934" y="0"/>
                  </a:moveTo>
                  <a:lnTo>
                    <a:pt x="4511295" y="0"/>
                  </a:lnTo>
                  <a:cubicBezTo>
                    <a:pt x="4517378" y="0"/>
                    <a:pt x="4523212" y="2416"/>
                    <a:pt x="4527512" y="6717"/>
                  </a:cubicBezTo>
                  <a:cubicBezTo>
                    <a:pt x="4531814" y="11018"/>
                    <a:pt x="4534230" y="16852"/>
                    <a:pt x="4534230" y="22934"/>
                  </a:cubicBezTo>
                  <a:lnTo>
                    <a:pt x="4534230" y="384189"/>
                  </a:lnTo>
                  <a:cubicBezTo>
                    <a:pt x="4534230" y="396855"/>
                    <a:pt x="4523962" y="407123"/>
                    <a:pt x="4511295" y="407123"/>
                  </a:cubicBezTo>
                  <a:lnTo>
                    <a:pt x="22934" y="407123"/>
                  </a:lnTo>
                  <a:cubicBezTo>
                    <a:pt x="16852" y="407123"/>
                    <a:pt x="11018" y="404707"/>
                    <a:pt x="6717" y="400406"/>
                  </a:cubicBezTo>
                  <a:cubicBezTo>
                    <a:pt x="2416" y="396105"/>
                    <a:pt x="0" y="390271"/>
                    <a:pt x="0" y="384189"/>
                  </a:cubicBezTo>
                  <a:lnTo>
                    <a:pt x="0" y="22934"/>
                  </a:lnTo>
                  <a:cubicBezTo>
                    <a:pt x="0" y="16852"/>
                    <a:pt x="2416" y="11018"/>
                    <a:pt x="6717" y="6717"/>
                  </a:cubicBezTo>
                  <a:cubicBezTo>
                    <a:pt x="11018" y="2416"/>
                    <a:pt x="16852" y="0"/>
                    <a:pt x="22934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534230" cy="464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9006" y="301623"/>
            <a:ext cx="17060294" cy="1431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de han skreiv då han posta desse avisoppslaga? 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Prøv sjølve før de blar vidare</a:t>
            </a:r>
          </a:p>
        </p:txBody>
      </p:sp>
      <p:sp>
        <p:nvSpPr>
          <p:cNvPr id="6" name="Freeform 6"/>
          <p:cNvSpPr/>
          <p:nvPr/>
        </p:nvSpPr>
        <p:spPr>
          <a:xfrm>
            <a:off x="2069656" y="2235836"/>
            <a:ext cx="7432869" cy="7537471"/>
          </a:xfrm>
          <a:custGeom>
            <a:avLst/>
            <a:gdLst/>
            <a:ahLst/>
            <a:cxnLst/>
            <a:rect l="l" t="t" r="r" b="b"/>
            <a:pathLst>
              <a:path w="7432869" h="7537471">
                <a:moveTo>
                  <a:pt x="0" y="0"/>
                </a:moveTo>
                <a:lnTo>
                  <a:pt x="7432869" y="0"/>
                </a:lnTo>
                <a:lnTo>
                  <a:pt x="7432869" y="7537471"/>
                </a:lnTo>
                <a:lnTo>
                  <a:pt x="0" y="7537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4525"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0144121" y="2235836"/>
            <a:ext cx="6643611" cy="7622625"/>
          </a:xfrm>
          <a:custGeom>
            <a:avLst/>
            <a:gdLst/>
            <a:ahLst/>
            <a:cxnLst/>
            <a:rect l="l" t="t" r="r" b="b"/>
            <a:pathLst>
              <a:path w="6643611" h="7622625">
                <a:moveTo>
                  <a:pt x="0" y="0"/>
                </a:moveTo>
                <a:lnTo>
                  <a:pt x="6643611" y="0"/>
                </a:lnTo>
                <a:lnTo>
                  <a:pt x="6643611" y="7622625"/>
                </a:lnTo>
                <a:lnTo>
                  <a:pt x="0" y="76226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098" r="-65992" b="-981"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8932" y="197465"/>
            <a:ext cx="16410368" cy="9500464"/>
            <a:chOff x="0" y="0"/>
            <a:chExt cx="4322072" cy="250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2072" cy="2502180"/>
            </a:xfrm>
            <a:custGeom>
              <a:avLst/>
              <a:gdLst/>
              <a:ahLst/>
              <a:cxnLst/>
              <a:rect l="l" t="t" r="r" b="b"/>
              <a:pathLst>
                <a:path w="4322072" h="2502180">
                  <a:moveTo>
                    <a:pt x="24060" y="0"/>
                  </a:moveTo>
                  <a:lnTo>
                    <a:pt x="4298012" y="0"/>
                  </a:lnTo>
                  <a:cubicBezTo>
                    <a:pt x="4304393" y="0"/>
                    <a:pt x="4310513" y="2535"/>
                    <a:pt x="4315025" y="7047"/>
                  </a:cubicBezTo>
                  <a:cubicBezTo>
                    <a:pt x="4319538" y="11559"/>
                    <a:pt x="4322072" y="17679"/>
                    <a:pt x="4322072" y="24060"/>
                  </a:cubicBezTo>
                  <a:lnTo>
                    <a:pt x="4322072" y="2478119"/>
                  </a:lnTo>
                  <a:cubicBezTo>
                    <a:pt x="4322072" y="2484501"/>
                    <a:pt x="4319538" y="2490621"/>
                    <a:pt x="4315025" y="2495133"/>
                  </a:cubicBezTo>
                  <a:cubicBezTo>
                    <a:pt x="4310513" y="2499645"/>
                    <a:pt x="4304393" y="2502180"/>
                    <a:pt x="4298012" y="2502180"/>
                  </a:cubicBezTo>
                  <a:lnTo>
                    <a:pt x="24060" y="2502180"/>
                  </a:lnTo>
                  <a:cubicBezTo>
                    <a:pt x="17679" y="2502180"/>
                    <a:pt x="11559" y="2499645"/>
                    <a:pt x="7047" y="2495133"/>
                  </a:cubicBezTo>
                  <a:cubicBezTo>
                    <a:pt x="2535" y="2490621"/>
                    <a:pt x="0" y="2484501"/>
                    <a:pt x="0" y="2478119"/>
                  </a:cubicBezTo>
                  <a:lnTo>
                    <a:pt x="0" y="24060"/>
                  </a:lnTo>
                  <a:cubicBezTo>
                    <a:pt x="0" y="17679"/>
                    <a:pt x="2535" y="11559"/>
                    <a:pt x="7047" y="7047"/>
                  </a:cubicBezTo>
                  <a:cubicBezTo>
                    <a:pt x="11559" y="2535"/>
                    <a:pt x="17679" y="0"/>
                    <a:pt x="24060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22072" cy="2559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35399" y="3087146"/>
            <a:ext cx="13732713" cy="356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Lurer de på kva Geir Sindre Breivik skreiv?</a:t>
            </a:r>
          </a:p>
          <a:p>
            <a:pPr algn="ctr">
              <a:lnSpc>
                <a:spcPts val="6999"/>
              </a:lnSpc>
            </a:pPr>
            <a:endParaRPr lang="en-US" sz="49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 de prøvd skikkeleg sjølve, </a:t>
            </a:r>
          </a:p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og delt tekstane med kvarandre?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81544" y="377514"/>
            <a:ext cx="14524911" cy="9531973"/>
          </a:xfrm>
          <a:custGeom>
            <a:avLst/>
            <a:gdLst/>
            <a:ahLst/>
            <a:cxnLst/>
            <a:rect l="l" t="t" r="r" b="b"/>
            <a:pathLst>
              <a:path w="14524911" h="9531973">
                <a:moveTo>
                  <a:pt x="0" y="0"/>
                </a:moveTo>
                <a:lnTo>
                  <a:pt x="14524912" y="0"/>
                </a:lnTo>
                <a:lnTo>
                  <a:pt x="14524912" y="9531972"/>
                </a:lnTo>
                <a:lnTo>
                  <a:pt x="0" y="9531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2041689" y="4193191"/>
            <a:ext cx="5684698" cy="2718019"/>
            <a:chOff x="0" y="0"/>
            <a:chExt cx="1497204" cy="7158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7204" cy="715857"/>
            </a:xfrm>
            <a:custGeom>
              <a:avLst/>
              <a:gdLst/>
              <a:ahLst/>
              <a:cxnLst/>
              <a:rect l="l" t="t" r="r" b="b"/>
              <a:pathLst>
                <a:path w="1497204" h="715857">
                  <a:moveTo>
                    <a:pt x="69456" y="0"/>
                  </a:moveTo>
                  <a:lnTo>
                    <a:pt x="1427748" y="0"/>
                  </a:lnTo>
                  <a:cubicBezTo>
                    <a:pt x="1446169" y="0"/>
                    <a:pt x="1463835" y="7318"/>
                    <a:pt x="1476861" y="20343"/>
                  </a:cubicBezTo>
                  <a:cubicBezTo>
                    <a:pt x="1489887" y="33369"/>
                    <a:pt x="1497204" y="51035"/>
                    <a:pt x="1497204" y="69456"/>
                  </a:cubicBezTo>
                  <a:lnTo>
                    <a:pt x="1497204" y="646401"/>
                  </a:lnTo>
                  <a:cubicBezTo>
                    <a:pt x="1497204" y="664822"/>
                    <a:pt x="1489887" y="682488"/>
                    <a:pt x="1476861" y="695514"/>
                  </a:cubicBezTo>
                  <a:cubicBezTo>
                    <a:pt x="1463835" y="708539"/>
                    <a:pt x="1446169" y="715857"/>
                    <a:pt x="1427748" y="715857"/>
                  </a:cubicBezTo>
                  <a:lnTo>
                    <a:pt x="69456" y="715857"/>
                  </a:lnTo>
                  <a:cubicBezTo>
                    <a:pt x="51035" y="715857"/>
                    <a:pt x="33369" y="708539"/>
                    <a:pt x="20343" y="695514"/>
                  </a:cubicBezTo>
                  <a:cubicBezTo>
                    <a:pt x="7318" y="682488"/>
                    <a:pt x="0" y="664822"/>
                    <a:pt x="0" y="646401"/>
                  </a:cubicBezTo>
                  <a:lnTo>
                    <a:pt x="0" y="69456"/>
                  </a:lnTo>
                  <a:cubicBezTo>
                    <a:pt x="0" y="51035"/>
                    <a:pt x="7318" y="33369"/>
                    <a:pt x="20343" y="20343"/>
                  </a:cubicBezTo>
                  <a:cubicBezTo>
                    <a:pt x="33369" y="7318"/>
                    <a:pt x="51035" y="0"/>
                    <a:pt x="69456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497204" cy="7730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244920" y="4738765"/>
            <a:ext cx="5278237" cy="150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“Litt egoistisk, eller? Kva med borna?”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27375" y="256118"/>
            <a:ext cx="13409270" cy="9554105"/>
          </a:xfrm>
          <a:custGeom>
            <a:avLst/>
            <a:gdLst/>
            <a:ahLst/>
            <a:cxnLst/>
            <a:rect l="l" t="t" r="r" b="b"/>
            <a:pathLst>
              <a:path w="13409270" h="9554105">
                <a:moveTo>
                  <a:pt x="0" y="0"/>
                </a:moveTo>
                <a:lnTo>
                  <a:pt x="13409270" y="0"/>
                </a:lnTo>
                <a:lnTo>
                  <a:pt x="13409270" y="9554105"/>
                </a:lnTo>
                <a:lnTo>
                  <a:pt x="0" y="95541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1837791" y="4397542"/>
            <a:ext cx="5684698" cy="2513669"/>
            <a:chOff x="0" y="0"/>
            <a:chExt cx="1497204" cy="6620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7204" cy="662036"/>
            </a:xfrm>
            <a:custGeom>
              <a:avLst/>
              <a:gdLst/>
              <a:ahLst/>
              <a:cxnLst/>
              <a:rect l="l" t="t" r="r" b="b"/>
              <a:pathLst>
                <a:path w="1497204" h="662036">
                  <a:moveTo>
                    <a:pt x="69456" y="0"/>
                  </a:moveTo>
                  <a:lnTo>
                    <a:pt x="1427748" y="0"/>
                  </a:lnTo>
                  <a:cubicBezTo>
                    <a:pt x="1446169" y="0"/>
                    <a:pt x="1463835" y="7318"/>
                    <a:pt x="1476861" y="20343"/>
                  </a:cubicBezTo>
                  <a:cubicBezTo>
                    <a:pt x="1489887" y="33369"/>
                    <a:pt x="1497204" y="51035"/>
                    <a:pt x="1497204" y="69456"/>
                  </a:cubicBezTo>
                  <a:lnTo>
                    <a:pt x="1497204" y="592580"/>
                  </a:lnTo>
                  <a:cubicBezTo>
                    <a:pt x="1497204" y="611001"/>
                    <a:pt x="1489887" y="628667"/>
                    <a:pt x="1476861" y="641693"/>
                  </a:cubicBezTo>
                  <a:cubicBezTo>
                    <a:pt x="1463835" y="654718"/>
                    <a:pt x="1446169" y="662036"/>
                    <a:pt x="1427748" y="662036"/>
                  </a:cubicBezTo>
                  <a:lnTo>
                    <a:pt x="69456" y="662036"/>
                  </a:lnTo>
                  <a:cubicBezTo>
                    <a:pt x="51035" y="662036"/>
                    <a:pt x="33369" y="654718"/>
                    <a:pt x="20343" y="641693"/>
                  </a:cubicBezTo>
                  <a:cubicBezTo>
                    <a:pt x="7318" y="628667"/>
                    <a:pt x="0" y="611001"/>
                    <a:pt x="0" y="592580"/>
                  </a:cubicBezTo>
                  <a:lnTo>
                    <a:pt x="0" y="69456"/>
                  </a:lnTo>
                  <a:cubicBezTo>
                    <a:pt x="0" y="51035"/>
                    <a:pt x="7318" y="33369"/>
                    <a:pt x="20343" y="20343"/>
                  </a:cubicBezTo>
                  <a:cubicBezTo>
                    <a:pt x="33369" y="7318"/>
                    <a:pt x="51035" y="0"/>
                    <a:pt x="69456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1497204" cy="719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972728" y="4787601"/>
            <a:ext cx="5414825" cy="1609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“Ikkje kjøp neglelim på Temu”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66279" y="0"/>
            <a:ext cx="8021721" cy="10287000"/>
          </a:xfrm>
          <a:custGeom>
            <a:avLst/>
            <a:gdLst/>
            <a:ahLst/>
            <a:cxnLst/>
            <a:rect l="l" t="t" r="r" b="b"/>
            <a:pathLst>
              <a:path w="8021721" h="10287000">
                <a:moveTo>
                  <a:pt x="0" y="0"/>
                </a:moveTo>
                <a:lnTo>
                  <a:pt x="8021721" y="0"/>
                </a:lnTo>
                <a:lnTo>
                  <a:pt x="802172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680" t="-18144" r="-129494" b="-25244"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3" name="TextBox 3"/>
          <p:cNvSpPr txBox="1"/>
          <p:nvPr/>
        </p:nvSpPr>
        <p:spPr>
          <a:xfrm>
            <a:off x="1513934" y="494664"/>
            <a:ext cx="8151229" cy="9144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63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baksida</a:t>
            </a:r>
            <a:r>
              <a:rPr lang="en-US" sz="63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saman</a:t>
            </a:r>
          </a:p>
          <a:p>
            <a:pPr algn="ctr">
              <a:lnSpc>
                <a:spcPts val="5739"/>
              </a:lnSpc>
            </a:pPr>
            <a:endParaRPr lang="en-US" sz="63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no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</a:p>
          <a:p>
            <a:pPr algn="ctr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handlar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om?</a:t>
            </a:r>
          </a:p>
          <a:p>
            <a:pPr algn="ctr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rolle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spelar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Instagrampostane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de?</a:t>
            </a:r>
          </a:p>
          <a:p>
            <a:pPr algn="ctr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slags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hemn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5739"/>
              </a:lnSpc>
            </a:pPr>
            <a:endParaRPr lang="en-US" sz="4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739"/>
              </a:lnSpc>
            </a:pP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no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heiter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“Mamma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</a:t>
            </a:r>
            <a:r>
              <a:rPr lang="en-US" sz="4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”?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660" y="0"/>
            <a:ext cx="16410368" cy="9500464"/>
            <a:chOff x="0" y="0"/>
            <a:chExt cx="4322072" cy="25021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22072" cy="2502180"/>
            </a:xfrm>
            <a:custGeom>
              <a:avLst/>
              <a:gdLst/>
              <a:ahLst/>
              <a:cxnLst/>
              <a:rect l="l" t="t" r="r" b="b"/>
              <a:pathLst>
                <a:path w="4322072" h="2502180">
                  <a:moveTo>
                    <a:pt x="24060" y="0"/>
                  </a:moveTo>
                  <a:lnTo>
                    <a:pt x="4298012" y="0"/>
                  </a:lnTo>
                  <a:cubicBezTo>
                    <a:pt x="4304393" y="0"/>
                    <a:pt x="4310513" y="2535"/>
                    <a:pt x="4315025" y="7047"/>
                  </a:cubicBezTo>
                  <a:cubicBezTo>
                    <a:pt x="4319538" y="11559"/>
                    <a:pt x="4322072" y="17679"/>
                    <a:pt x="4322072" y="24060"/>
                  </a:cubicBezTo>
                  <a:lnTo>
                    <a:pt x="4322072" y="2478119"/>
                  </a:lnTo>
                  <a:cubicBezTo>
                    <a:pt x="4322072" y="2484501"/>
                    <a:pt x="4319538" y="2490621"/>
                    <a:pt x="4315025" y="2495133"/>
                  </a:cubicBezTo>
                  <a:cubicBezTo>
                    <a:pt x="4310513" y="2499645"/>
                    <a:pt x="4304393" y="2502180"/>
                    <a:pt x="4298012" y="2502180"/>
                  </a:cubicBezTo>
                  <a:lnTo>
                    <a:pt x="24060" y="2502180"/>
                  </a:lnTo>
                  <a:cubicBezTo>
                    <a:pt x="17679" y="2502180"/>
                    <a:pt x="11559" y="2499645"/>
                    <a:pt x="7047" y="2495133"/>
                  </a:cubicBezTo>
                  <a:cubicBezTo>
                    <a:pt x="2535" y="2490621"/>
                    <a:pt x="0" y="2484501"/>
                    <a:pt x="0" y="2478119"/>
                  </a:cubicBezTo>
                  <a:lnTo>
                    <a:pt x="0" y="24060"/>
                  </a:lnTo>
                  <a:cubicBezTo>
                    <a:pt x="0" y="17679"/>
                    <a:pt x="2535" y="11559"/>
                    <a:pt x="7047" y="7047"/>
                  </a:cubicBezTo>
                  <a:cubicBezTo>
                    <a:pt x="11559" y="2535"/>
                    <a:pt x="17679" y="0"/>
                    <a:pt x="24060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322072" cy="2559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9088" y="1892097"/>
            <a:ext cx="15689824" cy="556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det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tekstane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Geir Sindre er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artige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kunnskapar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må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ha for å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forstå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humoren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279"/>
              </a:lnSpc>
              <a:spcBef>
                <a:spcPct val="0"/>
              </a:spcBef>
            </a:pP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små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barn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artig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51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Grunngi</a:t>
            </a:r>
            <a:r>
              <a:rPr lang="en-US" sz="51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21425" y="2039181"/>
            <a:ext cx="6445151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Sjette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35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nokre sider i kapittel 16, 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fram til og med side 105 saman i klassen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438400" y="3149899"/>
            <a:ext cx="9067799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23133" y="904875"/>
            <a:ext cx="14841733" cy="1010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27"/>
              </a:lnSpc>
            </a:pP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pubertetslære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denne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dagen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Dei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Newton-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episoden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“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Jentetiss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mensen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”.</a:t>
            </a:r>
          </a:p>
          <a:p>
            <a:pPr algn="l">
              <a:lnSpc>
                <a:spcPts val="54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27"/>
              </a:lnSpc>
            </a:pP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filmen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4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27"/>
              </a:lnSpc>
            </a:pP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Mens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ser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filmen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prøve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dykk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Ella, Omar og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reagerer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filmen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Er det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seier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eller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kommenterer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Er det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flaue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l">
              <a:lnSpc>
                <a:spcPts val="54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427"/>
              </a:lnSpc>
            </a:pP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Noter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mens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ser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filmen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Etterpå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76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Skriveoppgåve</a:t>
            </a:r>
            <a:r>
              <a:rPr lang="en-US" sz="3876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33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endParaRPr lang="en-US" sz="3876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368262" y="1737279"/>
            <a:ext cx="1489853" cy="1432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7"/>
              </a:lnSpc>
              <a:spcBef>
                <a:spcPct val="0"/>
              </a:spcBef>
            </a:pPr>
            <a:r>
              <a:rPr lang="en-US" sz="1641">
                <a:solidFill>
                  <a:srgbClr val="000000"/>
                </a:solidFill>
                <a:latin typeface="Auto Pro 2"/>
                <a:ea typeface="Auto Pro 2"/>
                <a:cs typeface="Auto Pro 2"/>
                <a:sym typeface="Auto Pro 2"/>
              </a:rPr>
              <a:t>https://nrksuper.no/serie/newton-pubertet/DMPV74100615/sesong-1/episode-_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62053" y="466363"/>
            <a:ext cx="15963895" cy="12645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7"/>
              </a:lnSpc>
            </a:pPr>
            <a:endParaRPr dirty="0"/>
          </a:p>
          <a:p>
            <a:pPr algn="l">
              <a:lnSpc>
                <a:spcPts val="3327"/>
              </a:lnSpc>
            </a:pPr>
            <a:endParaRPr dirty="0"/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 deg at du er Ella, og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resten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kapittelet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frå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skuletimen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mens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ser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filmen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reagerer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sagt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gjort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reagerer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læraren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299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bestemmer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seg for å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vidare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Mamma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dass-kontoen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6299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Del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tekstane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kvarandre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(om de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tør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)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før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les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vidare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frå</a:t>
            </a:r>
            <a:r>
              <a:rPr lang="en-US" sz="45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side 106. </a:t>
            </a:r>
          </a:p>
          <a:p>
            <a:pPr algn="l">
              <a:lnSpc>
                <a:spcPts val="3327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endParaRPr lang="en-US" sz="45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3327"/>
              </a:lnSpc>
            </a:pP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I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boka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skal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vi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etterpå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få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lese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korleis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Ella og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klassen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reagerer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på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  <a:r>
              <a:rPr lang="en-US" sz="2376" dirty="0" err="1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filmen</a:t>
            </a: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. </a:t>
            </a:r>
          </a:p>
          <a:p>
            <a:pPr algn="l">
              <a:lnSpc>
                <a:spcPts val="3327"/>
              </a:lnSpc>
            </a:pPr>
            <a:endParaRPr lang="en-US" sz="2376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327"/>
              </a:lnSpc>
            </a:pPr>
            <a:endParaRPr lang="en-US" sz="2376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327"/>
              </a:lnSpc>
            </a:pPr>
            <a:endParaRPr lang="en-US" sz="2376" dirty="0">
              <a:solidFill>
                <a:srgbClr val="000000"/>
              </a:solidFill>
              <a:latin typeface="Arial MT Pro"/>
              <a:ea typeface="Arial MT Pro"/>
              <a:cs typeface="Arial MT Pro"/>
              <a:sym typeface="Arial MT Pro"/>
            </a:endParaRPr>
          </a:p>
          <a:p>
            <a:pPr algn="l">
              <a:lnSpc>
                <a:spcPts val="3327"/>
              </a:lnSpc>
            </a:pPr>
            <a:r>
              <a:rPr lang="en-US" sz="2376" dirty="0">
                <a:solidFill>
                  <a:srgbClr val="000000"/>
                </a:solidFill>
                <a:latin typeface="Arial MT Pro"/>
                <a:ea typeface="Arial MT Pro"/>
                <a:cs typeface="Arial MT Pro"/>
                <a:sym typeface="Arial MT Pro"/>
              </a:rPr>
              <a:t> 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ferdig kapittel 16 saman i klassen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oppgåva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88756" y="2820403"/>
            <a:ext cx="12859576" cy="889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Ella veit kva som vil bli mamma på dass sitt neste bilde.</a:t>
            </a: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de ho tek bilde av?</a:t>
            </a: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3205" y="76397"/>
            <a:ext cx="13512274" cy="10134206"/>
          </a:xfrm>
          <a:custGeom>
            <a:avLst/>
            <a:gdLst/>
            <a:ahLst/>
            <a:cxnLst/>
            <a:rect l="l" t="t" r="r" b="b"/>
            <a:pathLst>
              <a:path w="13512274" h="10134206">
                <a:moveTo>
                  <a:pt x="0" y="0"/>
                </a:moveTo>
                <a:lnTo>
                  <a:pt x="13512274" y="0"/>
                </a:lnTo>
                <a:lnTo>
                  <a:pt x="13512274" y="10134206"/>
                </a:lnTo>
                <a:lnTo>
                  <a:pt x="0" y="10134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9266600" y="271544"/>
            <a:ext cx="8578139" cy="7366691"/>
            <a:chOff x="0" y="0"/>
            <a:chExt cx="2259263" cy="19401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9263" cy="1940198"/>
            </a:xfrm>
            <a:custGeom>
              <a:avLst/>
              <a:gdLst/>
              <a:ahLst/>
              <a:cxnLst/>
              <a:rect l="l" t="t" r="r" b="b"/>
              <a:pathLst>
                <a:path w="2259263" h="1940198">
                  <a:moveTo>
                    <a:pt x="46028" y="0"/>
                  </a:moveTo>
                  <a:lnTo>
                    <a:pt x="2213235" y="0"/>
                  </a:lnTo>
                  <a:cubicBezTo>
                    <a:pt x="2238655" y="0"/>
                    <a:pt x="2259263" y="20608"/>
                    <a:pt x="2259263" y="46028"/>
                  </a:cubicBezTo>
                  <a:lnTo>
                    <a:pt x="2259263" y="1894170"/>
                  </a:lnTo>
                  <a:cubicBezTo>
                    <a:pt x="2259263" y="1919591"/>
                    <a:pt x="2238655" y="1940198"/>
                    <a:pt x="2213235" y="1940198"/>
                  </a:cubicBezTo>
                  <a:lnTo>
                    <a:pt x="46028" y="1940198"/>
                  </a:lnTo>
                  <a:cubicBezTo>
                    <a:pt x="33821" y="1940198"/>
                    <a:pt x="22113" y="1935349"/>
                    <a:pt x="13481" y="1926717"/>
                  </a:cubicBezTo>
                  <a:cubicBezTo>
                    <a:pt x="4849" y="1918085"/>
                    <a:pt x="0" y="1906378"/>
                    <a:pt x="0" y="1894170"/>
                  </a:cubicBezTo>
                  <a:lnTo>
                    <a:pt x="0" y="46028"/>
                  </a:lnTo>
                  <a:cubicBezTo>
                    <a:pt x="0" y="20608"/>
                    <a:pt x="20608" y="0"/>
                    <a:pt x="46028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59263" cy="1997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771135" y="-723900"/>
            <a:ext cx="7569068" cy="7775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endParaRPr dirty="0"/>
          </a:p>
          <a:p>
            <a:pPr algn="ctr">
              <a:lnSpc>
                <a:spcPts val="5599"/>
              </a:lnSpc>
            </a:pPr>
            <a:endParaRPr dirty="0"/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gammal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forteljaren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er?</a:t>
            </a: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Finn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språket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gammal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17 saman i klassen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87095" y="3249899"/>
            <a:ext cx="15597039" cy="3444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ideen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om å ta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“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blodig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”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tampong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5459"/>
              </a:lnSpc>
            </a:pPr>
            <a:endParaRPr lang="en-US" sz="38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459"/>
              </a:lnSpc>
            </a:pP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Ella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ctr">
              <a:lnSpc>
                <a:spcPts val="5459"/>
              </a:lnSpc>
            </a:pPr>
            <a:endParaRPr lang="en-US" sz="38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5459"/>
              </a:lnSpc>
              <a:spcBef>
                <a:spcPct val="0"/>
              </a:spcBef>
            </a:pP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kommentarar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8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38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80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18 saman i klassen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01891" y="2034557"/>
            <a:ext cx="13967447" cy="534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synest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Omar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bildet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mamma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brettar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trusene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pappa?</a:t>
            </a:r>
          </a:p>
          <a:p>
            <a:pPr algn="ctr"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Kvifor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er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morosamt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ctr">
              <a:lnSpc>
                <a:spcPts val="7000"/>
              </a:lnSpc>
            </a:pP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skjer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vidare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no?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580311" y="2039181"/>
            <a:ext cx="7127379" cy="6852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Sjuande økta</a:t>
            </a: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13430"/>
              </a:lnSpc>
            </a:pPr>
            <a:endParaRPr lang="en-US" sz="9593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1646" y="575717"/>
            <a:ext cx="8431428" cy="9135566"/>
            <a:chOff x="0" y="0"/>
            <a:chExt cx="2220623" cy="24060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20623" cy="2406075"/>
            </a:xfrm>
            <a:custGeom>
              <a:avLst/>
              <a:gdLst/>
              <a:ahLst/>
              <a:cxnLst/>
              <a:rect l="l" t="t" r="r" b="b"/>
              <a:pathLst>
                <a:path w="2220623" h="2406075">
                  <a:moveTo>
                    <a:pt x="46829" y="0"/>
                  </a:moveTo>
                  <a:lnTo>
                    <a:pt x="2173794" y="0"/>
                  </a:lnTo>
                  <a:cubicBezTo>
                    <a:pt x="2186214" y="0"/>
                    <a:pt x="2198125" y="4934"/>
                    <a:pt x="2206907" y="13716"/>
                  </a:cubicBezTo>
                  <a:cubicBezTo>
                    <a:pt x="2215689" y="22498"/>
                    <a:pt x="2220623" y="34409"/>
                    <a:pt x="2220623" y="46829"/>
                  </a:cubicBezTo>
                  <a:lnTo>
                    <a:pt x="2220623" y="2359246"/>
                  </a:lnTo>
                  <a:cubicBezTo>
                    <a:pt x="2220623" y="2385109"/>
                    <a:pt x="2199657" y="2406075"/>
                    <a:pt x="2173794" y="2406075"/>
                  </a:cubicBezTo>
                  <a:lnTo>
                    <a:pt x="46829" y="2406075"/>
                  </a:lnTo>
                  <a:cubicBezTo>
                    <a:pt x="34409" y="2406075"/>
                    <a:pt x="22498" y="2401141"/>
                    <a:pt x="13716" y="2392359"/>
                  </a:cubicBezTo>
                  <a:cubicBezTo>
                    <a:pt x="4934" y="2383577"/>
                    <a:pt x="0" y="2371666"/>
                    <a:pt x="0" y="2359246"/>
                  </a:cubicBezTo>
                  <a:lnTo>
                    <a:pt x="0" y="46829"/>
                  </a:lnTo>
                  <a:cubicBezTo>
                    <a:pt x="0" y="34409"/>
                    <a:pt x="4934" y="22498"/>
                    <a:pt x="13716" y="13716"/>
                  </a:cubicBezTo>
                  <a:cubicBezTo>
                    <a:pt x="22498" y="4934"/>
                    <a:pt x="34409" y="0"/>
                    <a:pt x="46829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220623" cy="2463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562210" y="1776548"/>
            <a:ext cx="6083486" cy="6118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i klassen</a:t>
            </a:r>
          </a:p>
          <a:p>
            <a:pPr algn="ctr">
              <a:lnSpc>
                <a:spcPts val="7699"/>
              </a:lnSpc>
            </a:pPr>
            <a:endParaRPr lang="en-US" sz="54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las vi om sist vi las i boka?</a:t>
            </a:r>
          </a:p>
          <a:p>
            <a:pPr algn="ctr">
              <a:lnSpc>
                <a:spcPts val="6579"/>
              </a:lnSpc>
            </a:pPr>
            <a:endParaRPr lang="en-US" sz="46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vi vil skje vidare?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446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kapittel 19 og første delen av kapittel 20 fram til og med side 125 saman i klassen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189469" y="2735187"/>
            <a:ext cx="12974887" cy="534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Omar seier mamma på dass har tatt av. Kva trur de Omar meiner med dette?</a:t>
            </a:r>
          </a:p>
          <a:p>
            <a:pPr algn="ctr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trur de har skjedd?</a:t>
            </a:r>
          </a:p>
          <a:p>
            <a:pPr algn="ctr">
              <a:lnSpc>
                <a:spcPts val="7000"/>
              </a:lnSpc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7000"/>
              </a:lnSpc>
              <a:spcBef>
                <a:spcPct val="0"/>
              </a:spcBef>
            </a:pPr>
            <a:endParaRPr lang="en-US" sz="500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71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resten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20 saman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12808" y="495275"/>
            <a:ext cx="6042692" cy="9296449"/>
          </a:xfrm>
          <a:custGeom>
            <a:avLst/>
            <a:gdLst/>
            <a:ahLst/>
            <a:cxnLst/>
            <a:rect l="l" t="t" r="r" b="b"/>
            <a:pathLst>
              <a:path w="6042692" h="9296449">
                <a:moveTo>
                  <a:pt x="0" y="0"/>
                </a:moveTo>
                <a:lnTo>
                  <a:pt x="6042692" y="0"/>
                </a:lnTo>
                <a:lnTo>
                  <a:pt x="6042692" y="9296450"/>
                </a:lnTo>
                <a:lnTo>
                  <a:pt x="0" y="9296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495275"/>
            <a:ext cx="9079944" cy="9296449"/>
            <a:chOff x="0" y="0"/>
            <a:chExt cx="2391426" cy="24484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91426" cy="2448448"/>
            </a:xfrm>
            <a:custGeom>
              <a:avLst/>
              <a:gdLst/>
              <a:ahLst/>
              <a:cxnLst/>
              <a:rect l="l" t="t" r="r" b="b"/>
              <a:pathLst>
                <a:path w="2391426" h="2448448">
                  <a:moveTo>
                    <a:pt x="43485" y="0"/>
                  </a:moveTo>
                  <a:lnTo>
                    <a:pt x="2347941" y="0"/>
                  </a:lnTo>
                  <a:cubicBezTo>
                    <a:pt x="2371957" y="0"/>
                    <a:pt x="2391426" y="19469"/>
                    <a:pt x="2391426" y="43485"/>
                  </a:cubicBezTo>
                  <a:lnTo>
                    <a:pt x="2391426" y="2404963"/>
                  </a:lnTo>
                  <a:cubicBezTo>
                    <a:pt x="2391426" y="2428979"/>
                    <a:pt x="2371957" y="2448448"/>
                    <a:pt x="2347941" y="2448448"/>
                  </a:cubicBezTo>
                  <a:lnTo>
                    <a:pt x="43485" y="2448448"/>
                  </a:lnTo>
                  <a:cubicBezTo>
                    <a:pt x="19469" y="2448448"/>
                    <a:pt x="0" y="2428979"/>
                    <a:pt x="0" y="2404963"/>
                  </a:cubicBezTo>
                  <a:lnTo>
                    <a:pt x="0" y="43485"/>
                  </a:lnTo>
                  <a:cubicBezTo>
                    <a:pt x="0" y="19469"/>
                    <a:pt x="19469" y="0"/>
                    <a:pt x="43485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391426" cy="25055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85380" y="2421301"/>
            <a:ext cx="8248842" cy="9019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 mange sider er boka på?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 mange kapittel har boka?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 lang er den lengste boka du nokon gong har lese?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Veit du kva ein roman er? 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 skil romanen seg frå andre tekstsjangar du kjenner til?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04114" y="1035165"/>
            <a:ext cx="6811373" cy="102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Bla litt i boka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Samtaleoppgåver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oppgåvene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7556" y="415289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71140" y="2501220"/>
            <a:ext cx="15272453" cy="196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endParaRPr/>
          </a:p>
          <a:p>
            <a:pPr algn="l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 vil det seie “å gå viralt”?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49388" y="300989"/>
            <a:ext cx="15272453" cy="895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endParaRPr dirty="0"/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@mammapaadass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gått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viralt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Kontoen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fått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veldig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mange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følgarar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kort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tid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skjedd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Kleine Totland er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kjend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person med mange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følgarar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Han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oppmoda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venner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følgarar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sjå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innom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kontoen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@mammapaadass. Dette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kontoen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og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veldig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mange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følgarar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mykje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merksemd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</a:t>
            </a: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om at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kjende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personar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ha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stor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påverknad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</a:pP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Vil vi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eigentleg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kjende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personar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skal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og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bestemme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vi ser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bryr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oss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om?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Grunngi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5039"/>
              </a:lnSpc>
            </a:pPr>
            <a:endParaRPr lang="en-US" sz="35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skjer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vidare</a:t>
            </a:r>
            <a:r>
              <a:rPr lang="en-US" sz="35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no?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21182" y="575717"/>
            <a:ext cx="5938118" cy="9135566"/>
          </a:xfrm>
          <a:custGeom>
            <a:avLst/>
            <a:gdLst/>
            <a:ahLst/>
            <a:cxnLst/>
            <a:rect l="l" t="t" r="r" b="b"/>
            <a:pathLst>
              <a:path w="5938118" h="9135566">
                <a:moveTo>
                  <a:pt x="0" y="0"/>
                </a:moveTo>
                <a:lnTo>
                  <a:pt x="5938118" y="0"/>
                </a:lnTo>
                <a:lnTo>
                  <a:pt x="5938118" y="9135566"/>
                </a:lnTo>
                <a:lnTo>
                  <a:pt x="0" y="913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8700739" cy="6949395"/>
            <a:chOff x="0" y="0"/>
            <a:chExt cx="2291553" cy="18302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91553" cy="1830293"/>
            </a:xfrm>
            <a:custGeom>
              <a:avLst/>
              <a:gdLst/>
              <a:ahLst/>
              <a:cxnLst/>
              <a:rect l="l" t="t" r="r" b="b"/>
              <a:pathLst>
                <a:path w="2291553" h="1830293">
                  <a:moveTo>
                    <a:pt x="45380" y="0"/>
                  </a:moveTo>
                  <a:lnTo>
                    <a:pt x="2246173" y="0"/>
                  </a:lnTo>
                  <a:cubicBezTo>
                    <a:pt x="2258208" y="0"/>
                    <a:pt x="2269751" y="4781"/>
                    <a:pt x="2278261" y="13291"/>
                  </a:cubicBezTo>
                  <a:cubicBezTo>
                    <a:pt x="2286772" y="21802"/>
                    <a:pt x="2291553" y="33344"/>
                    <a:pt x="2291553" y="45380"/>
                  </a:cubicBezTo>
                  <a:lnTo>
                    <a:pt x="2291553" y="1784914"/>
                  </a:lnTo>
                  <a:cubicBezTo>
                    <a:pt x="2291553" y="1796949"/>
                    <a:pt x="2286772" y="1808492"/>
                    <a:pt x="2278261" y="1817002"/>
                  </a:cubicBezTo>
                  <a:cubicBezTo>
                    <a:pt x="2269751" y="1825512"/>
                    <a:pt x="2258208" y="1830293"/>
                    <a:pt x="2246173" y="1830293"/>
                  </a:cubicBezTo>
                  <a:lnTo>
                    <a:pt x="45380" y="1830293"/>
                  </a:lnTo>
                  <a:cubicBezTo>
                    <a:pt x="33344" y="1830293"/>
                    <a:pt x="21802" y="1825512"/>
                    <a:pt x="13291" y="1817002"/>
                  </a:cubicBezTo>
                  <a:cubicBezTo>
                    <a:pt x="4781" y="1808492"/>
                    <a:pt x="0" y="1796949"/>
                    <a:pt x="0" y="1784914"/>
                  </a:cubicBezTo>
                  <a:lnTo>
                    <a:pt x="0" y="45380"/>
                  </a:lnTo>
                  <a:cubicBezTo>
                    <a:pt x="0" y="33344"/>
                    <a:pt x="4781" y="21802"/>
                    <a:pt x="13291" y="13291"/>
                  </a:cubicBezTo>
                  <a:cubicBezTo>
                    <a:pt x="21802" y="4781"/>
                    <a:pt x="33344" y="0"/>
                    <a:pt x="45380" y="0"/>
                  </a:cubicBezTo>
                  <a:close/>
                </a:path>
              </a:pathLst>
            </a:custGeom>
            <a:solidFill>
              <a:srgbClr val="FFEDBC"/>
            </a:solidFill>
          </p:spPr>
          <p:txBody>
            <a:bodyPr/>
            <a:lstStyle/>
            <a:p>
              <a:endParaRPr lang="nn-N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291553" cy="1887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97201" y="2633322"/>
            <a:ext cx="6963737" cy="1712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Les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21 saman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5000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klassen</a:t>
            </a:r>
            <a:endParaRPr lang="en-US" sz="5000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2795311" y="1569351"/>
            <a:ext cx="5114572" cy="3318079"/>
          </a:xfrm>
          <a:custGeom>
            <a:avLst/>
            <a:gdLst/>
            <a:ahLst/>
            <a:cxnLst/>
            <a:rect l="l" t="t" r="r" b="b"/>
            <a:pathLst>
              <a:path w="5114572" h="3318079">
                <a:moveTo>
                  <a:pt x="0" y="0"/>
                </a:moveTo>
                <a:lnTo>
                  <a:pt x="5114573" y="0"/>
                </a:lnTo>
                <a:lnTo>
                  <a:pt x="5114573" y="3318079"/>
                </a:lnTo>
                <a:lnTo>
                  <a:pt x="0" y="3318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Freeform 8"/>
          <p:cNvSpPr/>
          <p:nvPr/>
        </p:nvSpPr>
        <p:spPr>
          <a:xfrm>
            <a:off x="10520505" y="210681"/>
            <a:ext cx="3354742" cy="2717341"/>
          </a:xfrm>
          <a:custGeom>
            <a:avLst/>
            <a:gdLst/>
            <a:ahLst/>
            <a:cxnLst/>
            <a:rect l="l" t="t" r="r" b="b"/>
            <a:pathLst>
              <a:path w="3354742" h="2717341">
                <a:moveTo>
                  <a:pt x="0" y="0"/>
                </a:moveTo>
                <a:lnTo>
                  <a:pt x="3354742" y="0"/>
                </a:lnTo>
                <a:lnTo>
                  <a:pt x="3354742" y="2717340"/>
                </a:lnTo>
                <a:lnTo>
                  <a:pt x="0" y="27173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9" name="TextBox 9"/>
          <p:cNvSpPr txBox="1"/>
          <p:nvPr/>
        </p:nvSpPr>
        <p:spPr>
          <a:xfrm>
            <a:off x="2383127" y="2951780"/>
            <a:ext cx="12120386" cy="3181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430"/>
              </a:lnSpc>
            </a:pPr>
            <a:r>
              <a:rPr lang="en-US" sz="95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Samtaleoppgåve</a:t>
            </a:r>
          </a:p>
          <a:p>
            <a:pPr algn="l">
              <a:lnSpc>
                <a:spcPts val="5451"/>
              </a:lnSpc>
            </a:pPr>
            <a:r>
              <a:rPr lang="en-US" sz="3893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Samtal om oppgåva med læringspartnar før de deler og diskuterer i grupper eller i klassen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56133" y="1306704"/>
            <a:ext cx="14262044" cy="6561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endParaRPr dirty="0"/>
          </a:p>
          <a:p>
            <a:pPr algn="l">
              <a:lnSpc>
                <a:spcPts val="7419"/>
              </a:lnSpc>
            </a:pP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dette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kapittelet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tipsa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kontoen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@mammapaadass. </a:t>
            </a:r>
          </a:p>
          <a:p>
            <a:pPr algn="l">
              <a:lnSpc>
                <a:spcPts val="7419"/>
              </a:lnSpc>
            </a:pPr>
            <a:endParaRPr lang="en-US" sz="52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7419"/>
              </a:lnSpc>
              <a:spcBef>
                <a:spcPct val="0"/>
              </a:spcBef>
            </a:pP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Korleis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Ella og Omar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når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oppdagar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både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tipsinga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meldinga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frå</a:t>
            </a:r>
            <a:r>
              <a:rPr lang="en-US" sz="52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Miss Kardashian Norway?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11994114" y="3011453"/>
            <a:ext cx="4826185" cy="5354990"/>
          </a:xfrm>
          <a:custGeom>
            <a:avLst/>
            <a:gdLst/>
            <a:ahLst/>
            <a:cxnLst/>
            <a:rect l="l" t="t" r="r" b="b"/>
            <a:pathLst>
              <a:path w="4826185" h="5354990">
                <a:moveTo>
                  <a:pt x="0" y="0"/>
                </a:moveTo>
                <a:lnTo>
                  <a:pt x="4826185" y="0"/>
                </a:lnTo>
                <a:lnTo>
                  <a:pt x="4826185" y="5354990"/>
                </a:lnTo>
                <a:lnTo>
                  <a:pt x="0" y="535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667000" y="3149899"/>
            <a:ext cx="8686799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Skriveaktivitet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69407" y="1181100"/>
            <a:ext cx="15749185" cy="7114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gong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opplevd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bli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avslørt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etter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å ha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gjort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noko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gale?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kjende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då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nokre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ord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for å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beskrive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følelsen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hadde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Banka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hjartet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599"/>
              </a:lnSpc>
            </a:pP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Vart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klam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hendene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599"/>
              </a:lnSpc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Stakk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det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magen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5599"/>
              </a:lnSpc>
            </a:pPr>
            <a:endParaRPr lang="en-US" sz="39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Skriv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om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hendinga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du </a:t>
            </a:r>
            <a:r>
              <a:rPr lang="en-US" sz="39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følte</a:t>
            </a:r>
            <a:r>
              <a:rPr lang="en-US" sz="39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7694" y="1028700"/>
            <a:ext cx="14632611" cy="6024095"/>
            <a:chOff x="0" y="0"/>
            <a:chExt cx="3853856" cy="158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53857" cy="1586593"/>
            </a:xfrm>
            <a:custGeom>
              <a:avLst/>
              <a:gdLst/>
              <a:ahLst/>
              <a:cxnLst/>
              <a:rect l="l" t="t" r="r" b="b"/>
              <a:pathLst>
                <a:path w="3853857" h="1586593">
                  <a:moveTo>
                    <a:pt x="26983" y="0"/>
                  </a:moveTo>
                  <a:lnTo>
                    <a:pt x="3826873" y="0"/>
                  </a:lnTo>
                  <a:cubicBezTo>
                    <a:pt x="3834030" y="0"/>
                    <a:pt x="3840893" y="2843"/>
                    <a:pt x="3845953" y="7903"/>
                  </a:cubicBezTo>
                  <a:cubicBezTo>
                    <a:pt x="3851014" y="12964"/>
                    <a:pt x="3853857" y="19827"/>
                    <a:pt x="3853857" y="26983"/>
                  </a:cubicBezTo>
                  <a:lnTo>
                    <a:pt x="3853857" y="1559610"/>
                  </a:lnTo>
                  <a:cubicBezTo>
                    <a:pt x="3853857" y="1566766"/>
                    <a:pt x="3851014" y="1573629"/>
                    <a:pt x="3845953" y="1578690"/>
                  </a:cubicBezTo>
                  <a:cubicBezTo>
                    <a:pt x="3840893" y="1583750"/>
                    <a:pt x="3834030" y="1586593"/>
                    <a:pt x="3826873" y="1586593"/>
                  </a:cubicBezTo>
                  <a:lnTo>
                    <a:pt x="26983" y="1586593"/>
                  </a:lnTo>
                  <a:cubicBezTo>
                    <a:pt x="19827" y="1586593"/>
                    <a:pt x="12964" y="1583750"/>
                    <a:pt x="7903" y="1578690"/>
                  </a:cubicBezTo>
                  <a:cubicBezTo>
                    <a:pt x="2843" y="1573629"/>
                    <a:pt x="0" y="1566766"/>
                    <a:pt x="0" y="1559610"/>
                  </a:cubicBezTo>
                  <a:lnTo>
                    <a:pt x="0" y="26983"/>
                  </a:lnTo>
                  <a:cubicBezTo>
                    <a:pt x="0" y="19827"/>
                    <a:pt x="2843" y="12964"/>
                    <a:pt x="7903" y="7903"/>
                  </a:cubicBezTo>
                  <a:cubicBezTo>
                    <a:pt x="12964" y="2843"/>
                    <a:pt x="19827" y="0"/>
                    <a:pt x="26983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853856" cy="164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52597" y="4887430"/>
            <a:ext cx="2935403" cy="5399570"/>
          </a:xfrm>
          <a:custGeom>
            <a:avLst/>
            <a:gdLst/>
            <a:ahLst/>
            <a:cxnLst/>
            <a:rect l="l" t="t" r="r" b="b"/>
            <a:pathLst>
              <a:path w="2935403" h="5399570">
                <a:moveTo>
                  <a:pt x="0" y="0"/>
                </a:moveTo>
                <a:lnTo>
                  <a:pt x="2935403" y="0"/>
                </a:lnTo>
                <a:lnTo>
                  <a:pt x="2935403" y="5399570"/>
                </a:lnTo>
                <a:lnTo>
                  <a:pt x="0" y="539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Freeform 6"/>
          <p:cNvSpPr/>
          <p:nvPr/>
        </p:nvSpPr>
        <p:spPr>
          <a:xfrm rot="-10800000">
            <a:off x="0" y="0"/>
            <a:ext cx="3509722" cy="6456009"/>
          </a:xfrm>
          <a:custGeom>
            <a:avLst/>
            <a:gdLst/>
            <a:ahLst/>
            <a:cxnLst/>
            <a:rect l="l" t="t" r="r" b="b"/>
            <a:pathLst>
              <a:path w="3509722" h="6456009">
                <a:moveTo>
                  <a:pt x="0" y="0"/>
                </a:moveTo>
                <a:lnTo>
                  <a:pt x="3509722" y="0"/>
                </a:lnTo>
                <a:lnTo>
                  <a:pt x="3509722" y="6456009"/>
                </a:lnTo>
                <a:lnTo>
                  <a:pt x="0" y="645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7" name="Freeform 7"/>
          <p:cNvSpPr/>
          <p:nvPr/>
        </p:nvSpPr>
        <p:spPr>
          <a:xfrm>
            <a:off x="9821165" y="2659672"/>
            <a:ext cx="4927543" cy="4927543"/>
          </a:xfrm>
          <a:custGeom>
            <a:avLst/>
            <a:gdLst/>
            <a:ahLst/>
            <a:cxnLst/>
            <a:rect l="l" t="t" r="r" b="b"/>
            <a:pathLst>
              <a:path w="4927543" h="4927543">
                <a:moveTo>
                  <a:pt x="0" y="0"/>
                </a:moveTo>
                <a:lnTo>
                  <a:pt x="4927543" y="0"/>
                </a:lnTo>
                <a:lnTo>
                  <a:pt x="4927543" y="4927543"/>
                </a:lnTo>
                <a:lnTo>
                  <a:pt x="0" y="4927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8" name="TextBox 8"/>
          <p:cNvSpPr txBox="1"/>
          <p:nvPr/>
        </p:nvSpPr>
        <p:spPr>
          <a:xfrm>
            <a:off x="2481592" y="3149899"/>
            <a:ext cx="7881607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0"/>
              </a:lnSpc>
            </a:pP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Finn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9593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9593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meir</a:t>
            </a:r>
            <a:endParaRPr lang="en-US" sz="9593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9170" y="561613"/>
            <a:ext cx="16792888" cy="9089352"/>
            <a:chOff x="0" y="0"/>
            <a:chExt cx="4422818" cy="23939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22818" cy="2393903"/>
            </a:xfrm>
            <a:custGeom>
              <a:avLst/>
              <a:gdLst/>
              <a:ahLst/>
              <a:cxnLst/>
              <a:rect l="l" t="t" r="r" b="b"/>
              <a:pathLst>
                <a:path w="4422818" h="2393903">
                  <a:moveTo>
                    <a:pt x="23512" y="0"/>
                  </a:moveTo>
                  <a:lnTo>
                    <a:pt x="4399306" y="0"/>
                  </a:lnTo>
                  <a:cubicBezTo>
                    <a:pt x="4405542" y="0"/>
                    <a:pt x="4411523" y="2477"/>
                    <a:pt x="4415932" y="6887"/>
                  </a:cubicBezTo>
                  <a:cubicBezTo>
                    <a:pt x="4420341" y="11296"/>
                    <a:pt x="4422818" y="17276"/>
                    <a:pt x="4422818" y="23512"/>
                  </a:cubicBezTo>
                  <a:lnTo>
                    <a:pt x="4422818" y="2370391"/>
                  </a:lnTo>
                  <a:cubicBezTo>
                    <a:pt x="4422818" y="2376627"/>
                    <a:pt x="4420341" y="2382607"/>
                    <a:pt x="4415932" y="2387017"/>
                  </a:cubicBezTo>
                  <a:cubicBezTo>
                    <a:pt x="4411523" y="2391426"/>
                    <a:pt x="4405542" y="2393903"/>
                    <a:pt x="4399306" y="2393903"/>
                  </a:cubicBezTo>
                  <a:lnTo>
                    <a:pt x="23512" y="2393903"/>
                  </a:lnTo>
                  <a:cubicBezTo>
                    <a:pt x="17276" y="2393903"/>
                    <a:pt x="11296" y="2391426"/>
                    <a:pt x="6887" y="2387017"/>
                  </a:cubicBezTo>
                  <a:cubicBezTo>
                    <a:pt x="2477" y="2382607"/>
                    <a:pt x="0" y="2376627"/>
                    <a:pt x="0" y="2370391"/>
                  </a:cubicBezTo>
                  <a:lnTo>
                    <a:pt x="0" y="23512"/>
                  </a:lnTo>
                  <a:cubicBezTo>
                    <a:pt x="0" y="17276"/>
                    <a:pt x="2477" y="11296"/>
                    <a:pt x="6887" y="6887"/>
                  </a:cubicBezTo>
                  <a:cubicBezTo>
                    <a:pt x="11296" y="2477"/>
                    <a:pt x="17276" y="0"/>
                    <a:pt x="23512" y="0"/>
                  </a:cubicBezTo>
                  <a:close/>
                </a:path>
              </a:pathLst>
            </a:custGeom>
            <a:solidFill>
              <a:srgbClr val="FFEDBC"/>
            </a:solidFill>
            <a:ln w="247650" cap="rnd">
              <a:solidFill>
                <a:srgbClr val="A05D90"/>
              </a:solidFill>
              <a:prstDash val="solid"/>
              <a:round/>
            </a:ln>
          </p:spPr>
          <p:txBody>
            <a:bodyPr/>
            <a:lstStyle/>
            <a:p>
              <a:endParaRPr lang="nn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422818" cy="24510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400000">
            <a:off x="1702935" y="-3594480"/>
            <a:ext cx="13953636" cy="20012345"/>
          </a:xfrm>
          <a:custGeom>
            <a:avLst/>
            <a:gdLst/>
            <a:ahLst/>
            <a:cxnLst/>
            <a:rect l="l" t="t" r="r" b="b"/>
            <a:pathLst>
              <a:path w="13953636" h="20012345">
                <a:moveTo>
                  <a:pt x="0" y="0"/>
                </a:moveTo>
                <a:lnTo>
                  <a:pt x="13953637" y="0"/>
                </a:lnTo>
                <a:lnTo>
                  <a:pt x="13953637" y="20012345"/>
                </a:lnTo>
                <a:lnTo>
                  <a:pt x="0" y="200123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82" r="-3782"/>
            </a:stretch>
          </a:blipFill>
        </p:spPr>
        <p:txBody>
          <a:bodyPr/>
          <a:lstStyle/>
          <a:p>
            <a:endParaRPr lang="nn-NO"/>
          </a:p>
        </p:txBody>
      </p:sp>
      <p:sp>
        <p:nvSpPr>
          <p:cNvPr id="6" name="TextBox 6"/>
          <p:cNvSpPr txBox="1"/>
          <p:nvPr/>
        </p:nvSpPr>
        <p:spPr>
          <a:xfrm>
            <a:off x="2209800" y="1108392"/>
            <a:ext cx="13487400" cy="79646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Monsteraen</a:t>
            </a:r>
            <a:r>
              <a:rPr lang="en-US" sz="4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som</a:t>
            </a:r>
            <a:r>
              <a:rPr lang="en-US" sz="4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symbol og </a:t>
            </a:r>
            <a:r>
              <a:rPr lang="en-US" sz="4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viktig</a:t>
            </a:r>
            <a:r>
              <a:rPr lang="en-US" sz="4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element </a:t>
            </a:r>
            <a:r>
              <a:rPr lang="en-US" sz="4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44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endParaRPr lang="en-US" sz="4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ctr">
              <a:lnSpc>
                <a:spcPts val="4899"/>
              </a:lnSpc>
            </a:pPr>
            <a:endParaRPr lang="en-US" sz="44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digre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planta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mamma,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monsteraen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er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nemnd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fleire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gonger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teksten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 Vi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finn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henne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med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på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framsida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og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baksida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.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Bruk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internett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, og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finn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ut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kva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monstera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symbolisere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 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Kven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karakterane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tenker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flest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av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dei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eigenskapane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monsteraen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symboliserer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Trur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de det er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tilfeldig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forfattaren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med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denne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planta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4339"/>
              </a:lnSpc>
            </a:pPr>
            <a:endParaRPr lang="en-US" sz="3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  <a:p>
            <a:pPr algn="l">
              <a:lnSpc>
                <a:spcPts val="4339"/>
              </a:lnSpc>
            </a:pP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Kan det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vere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andre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årsaker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til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at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denne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planta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har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fått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stor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plass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i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 </a:t>
            </a:r>
            <a:r>
              <a:rPr lang="en-US" sz="3099" dirty="0" err="1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boka</a:t>
            </a:r>
            <a:r>
              <a:rPr lang="en-US" sz="3099" dirty="0">
                <a:solidFill>
                  <a:srgbClr val="000000"/>
                </a:solidFill>
                <a:latin typeface="Bryndan Write"/>
                <a:ea typeface="Bryndan Write"/>
                <a:cs typeface="Bryndan Write"/>
                <a:sym typeface="Bryndan Write"/>
              </a:rPr>
              <a:t>?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 lang="en-US" sz="3099" dirty="0">
              <a:solidFill>
                <a:srgbClr val="000000"/>
              </a:solidFill>
              <a:latin typeface="Bryndan Write"/>
              <a:ea typeface="Bryndan Write"/>
              <a:cs typeface="Bryndan Write"/>
              <a:sym typeface="Bryndan Writ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3996</Words>
  <Application>Microsoft Office PowerPoint</Application>
  <PresentationFormat>Eigendefinert</PresentationFormat>
  <Paragraphs>619</Paragraphs>
  <Slides>140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140</vt:i4>
      </vt:variant>
    </vt:vector>
  </HeadingPairs>
  <TitlesOfParts>
    <vt:vector size="147" baseType="lpstr">
      <vt:lpstr>Arial MT Pro</vt:lpstr>
      <vt:lpstr>Bryndan Write</vt:lpstr>
      <vt:lpstr>Calibri</vt:lpstr>
      <vt:lpstr>Auto Pro 2</vt:lpstr>
      <vt:lpstr>Auto Pro 1</vt:lpstr>
      <vt:lpstr>Arial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Mamma på dass, kapittel 1-3</dc:title>
  <cp:lastModifiedBy>Arild Torvund Olsen</cp:lastModifiedBy>
  <cp:revision>1</cp:revision>
  <dcterms:created xsi:type="dcterms:W3CDTF">2006-08-16T00:00:00Z</dcterms:created>
  <dcterms:modified xsi:type="dcterms:W3CDTF">2025-09-10T11:36:42Z</dcterms:modified>
  <dc:identifier>DAGx6XFoERA</dc:identifier>
</cp:coreProperties>
</file>