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2" r:id="rId5"/>
    <p:sldMasterId id="2147483648" r:id="rId6"/>
  </p:sldMasterIdLst>
  <p:notesMasterIdLst>
    <p:notesMasterId r:id="rId37"/>
  </p:notesMasterIdLst>
  <p:sldIdLst>
    <p:sldId id="317" r:id="rId7"/>
    <p:sldId id="304" r:id="rId8"/>
    <p:sldId id="271" r:id="rId9"/>
    <p:sldId id="278" r:id="rId10"/>
    <p:sldId id="279" r:id="rId11"/>
    <p:sldId id="330" r:id="rId12"/>
    <p:sldId id="328" r:id="rId13"/>
    <p:sldId id="325" r:id="rId14"/>
    <p:sldId id="326" r:id="rId15"/>
    <p:sldId id="318" r:id="rId16"/>
    <p:sldId id="331" r:id="rId17"/>
    <p:sldId id="307" r:id="rId18"/>
    <p:sldId id="334" r:id="rId19"/>
    <p:sldId id="319" r:id="rId20"/>
    <p:sldId id="333" r:id="rId21"/>
    <p:sldId id="335" r:id="rId22"/>
    <p:sldId id="320" r:id="rId23"/>
    <p:sldId id="339" r:id="rId24"/>
    <p:sldId id="338" r:id="rId25"/>
    <p:sldId id="336" r:id="rId26"/>
    <p:sldId id="341" r:id="rId27"/>
    <p:sldId id="342" r:id="rId28"/>
    <p:sldId id="313" r:id="rId29"/>
    <p:sldId id="314" r:id="rId30"/>
    <p:sldId id="315" r:id="rId31"/>
    <p:sldId id="344" r:id="rId32"/>
    <p:sldId id="316" r:id="rId33"/>
    <p:sldId id="345" r:id="rId34"/>
    <p:sldId id="322" r:id="rId35"/>
    <p:sldId id="343" r:id="rId3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B020BA-30D4-169F-D295-57359D930644}" name="Ingvild Myklebust Hovden" initials="IH" userId="S::myklein@hivolda.no::fac760b9-527a-46ec-9b60-72602212f072" providerId="AD"/>
  <p188:author id="{BCC397E2-859F-CA79-0F35-06B27E0DCD45}" name="Ida Lovise Bøe" initials="IB" userId="S::boeidalo@hivolda.no::4ac13877-768a-4e68-bfa6-c4726020d72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4530EC-2345-4421-8321-39C1E0E3DC5A}" v="38" dt="2024-12-20T12:40:42.5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48" autoAdjust="0"/>
  </p:normalViewPr>
  <p:slideViewPr>
    <p:cSldViewPr snapToGrid="0">
      <p:cViewPr varScale="1">
        <p:scale>
          <a:sx n="96" d="100"/>
          <a:sy n="96" d="100"/>
        </p:scale>
        <p:origin x="10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vild Myklebust Hovden" userId="S::myklein@hivolda.no::fac760b9-527a-46ec-9b60-72602212f072" providerId="AD" clId="Web-{5959F681-7C0B-BAAF-D606-BAAEB696A639}"/>
    <pc:docChg chg="modSld">
      <pc:chgData name="Ingvild Myklebust Hovden" userId="S::myklein@hivolda.no::fac760b9-527a-46ec-9b60-72602212f072" providerId="AD" clId="Web-{5959F681-7C0B-BAAF-D606-BAAEB696A639}" dt="2024-12-06T08:46:15.251" v="0"/>
      <pc:docMkLst>
        <pc:docMk/>
      </pc:docMkLst>
      <pc:sldChg chg="delSp">
        <pc:chgData name="Ingvild Myklebust Hovden" userId="S::myklein@hivolda.no::fac760b9-527a-46ec-9b60-72602212f072" providerId="AD" clId="Web-{5959F681-7C0B-BAAF-D606-BAAEB696A639}" dt="2024-12-06T08:46:15.251" v="0"/>
        <pc:sldMkLst>
          <pc:docMk/>
          <pc:sldMk cId="3450621542" sldId="271"/>
        </pc:sldMkLst>
        <pc:picChg chg="del">
          <ac:chgData name="Ingvild Myklebust Hovden" userId="S::myklein@hivolda.no::fac760b9-527a-46ec-9b60-72602212f072" providerId="AD" clId="Web-{5959F681-7C0B-BAAF-D606-BAAEB696A639}" dt="2024-12-06T08:46:15.251" v="0"/>
          <ac:picMkLst>
            <pc:docMk/>
            <pc:sldMk cId="3450621542" sldId="271"/>
            <ac:picMk id="5" creationId="{013E042E-FDA4-85B7-B55E-4B53D17C0D3F}"/>
          </ac:picMkLst>
        </pc:picChg>
      </pc:sldChg>
    </pc:docChg>
  </pc:docChgLst>
  <pc:docChgLst>
    <pc:chgData name="Ingvild Myklebust Hovden" userId="S::myklein@hivolda.no::fac760b9-527a-46ec-9b60-72602212f072" providerId="AD" clId="Web-{499172B6-152F-F516-3F66-00D894438E33}"/>
    <pc:docChg chg="modSld">
      <pc:chgData name="Ingvild Myklebust Hovden" userId="S::myklein@hivolda.no::fac760b9-527a-46ec-9b60-72602212f072" providerId="AD" clId="Web-{499172B6-152F-F516-3F66-00D894438E33}" dt="2024-12-06T09:39:35.014" v="95"/>
      <pc:docMkLst>
        <pc:docMk/>
      </pc:docMkLst>
      <pc:sldChg chg="addSp delSp modSp">
        <pc:chgData name="Ingvild Myklebust Hovden" userId="S::myklein@hivolda.no::fac760b9-527a-46ec-9b60-72602212f072" providerId="AD" clId="Web-{499172B6-152F-F516-3F66-00D894438E33}" dt="2024-12-06T09:39:35.014" v="95"/>
        <pc:sldMkLst>
          <pc:docMk/>
          <pc:sldMk cId="3450621542" sldId="271"/>
        </pc:sldMkLst>
        <pc:spChg chg="mod">
          <ac:chgData name="Ingvild Myklebust Hovden" userId="S::myklein@hivolda.no::fac760b9-527a-46ec-9b60-72602212f072" providerId="AD" clId="Web-{499172B6-152F-F516-3F66-00D894438E33}" dt="2024-12-06T09:39:35.014" v="95"/>
          <ac:spMkLst>
            <pc:docMk/>
            <pc:sldMk cId="3450621542" sldId="271"/>
            <ac:spMk id="2" creationId="{CA30F9E5-76C9-720C-F3EB-2F93D8861765}"/>
          </ac:spMkLst>
        </pc:spChg>
        <pc:spChg chg="mod">
          <ac:chgData name="Ingvild Myklebust Hovden" userId="S::myklein@hivolda.no::fac760b9-527a-46ec-9b60-72602212f072" providerId="AD" clId="Web-{499172B6-152F-F516-3F66-00D894438E33}" dt="2024-12-06T09:39:35.014" v="95"/>
          <ac:spMkLst>
            <pc:docMk/>
            <pc:sldMk cId="3450621542" sldId="271"/>
            <ac:spMk id="3" creationId="{16E8CA18-0446-A4A7-3AA0-C0586EECEC81}"/>
          </ac:spMkLst>
        </pc:spChg>
        <pc:spChg chg="del">
          <ac:chgData name="Ingvild Myklebust Hovden" userId="S::myklein@hivolda.no::fac760b9-527a-46ec-9b60-72602212f072" providerId="AD" clId="Web-{499172B6-152F-F516-3F66-00D894438E33}" dt="2024-12-06T09:39:35.014" v="95"/>
          <ac:spMkLst>
            <pc:docMk/>
            <pc:sldMk cId="3450621542" sldId="271"/>
            <ac:spMk id="10" creationId="{BCED4D40-4B67-4331-AC48-79B82B4A47D8}"/>
          </ac:spMkLst>
        </pc:spChg>
        <pc:spChg chg="del">
          <ac:chgData name="Ingvild Myklebust Hovden" userId="S::myklein@hivolda.no::fac760b9-527a-46ec-9b60-72602212f072" providerId="AD" clId="Web-{499172B6-152F-F516-3F66-00D894438E33}" dt="2024-12-06T09:39:35.014" v="95"/>
          <ac:spMkLst>
            <pc:docMk/>
            <pc:sldMk cId="3450621542" sldId="271"/>
            <ac:spMk id="12" creationId="{670CEDEF-4F34-412E-84EE-329C1E936AF5}"/>
          </ac:spMkLst>
        </pc:spChg>
        <pc:spChg chg="add">
          <ac:chgData name="Ingvild Myklebust Hovden" userId="S::myklein@hivolda.no::fac760b9-527a-46ec-9b60-72602212f072" providerId="AD" clId="Web-{499172B6-152F-F516-3F66-00D894438E33}" dt="2024-12-06T09:39:35.014" v="95"/>
          <ac:spMkLst>
            <pc:docMk/>
            <pc:sldMk cId="3450621542" sldId="271"/>
            <ac:spMk id="17" creationId="{9B7AD9F6-8CE7-4299-8FC6-328F4DCD3FF9}"/>
          </ac:spMkLst>
        </pc:spChg>
        <pc:spChg chg="add">
          <ac:chgData name="Ingvild Myklebust Hovden" userId="S::myklein@hivolda.no::fac760b9-527a-46ec-9b60-72602212f072" providerId="AD" clId="Web-{499172B6-152F-F516-3F66-00D894438E33}" dt="2024-12-06T09:39:35.014" v="95"/>
          <ac:spMkLst>
            <pc:docMk/>
            <pc:sldMk cId="3450621542" sldId="271"/>
            <ac:spMk id="19" creationId="{F49775AF-8896-43EE-92C6-83497D6DC56F}"/>
          </ac:spMkLst>
        </pc:spChg>
        <pc:picChg chg="del mod">
          <ac:chgData name="Ingvild Myklebust Hovden" userId="S::myklein@hivolda.no::fac760b9-527a-46ec-9b60-72602212f072" providerId="AD" clId="Web-{499172B6-152F-F516-3F66-00D894438E33}" dt="2024-12-06T09:36:27.026" v="86"/>
          <ac:picMkLst>
            <pc:docMk/>
            <pc:sldMk cId="3450621542" sldId="271"/>
            <ac:picMk id="4" creationId="{5F714BD9-656A-B05A-5617-60795C26970E}"/>
          </ac:picMkLst>
        </pc:picChg>
        <pc:picChg chg="add mod">
          <ac:chgData name="Ingvild Myklebust Hovden" userId="S::myklein@hivolda.no::fac760b9-527a-46ec-9b60-72602212f072" providerId="AD" clId="Web-{499172B6-152F-F516-3F66-00D894438E33}" dt="2024-12-06T09:39:35.014" v="95"/>
          <ac:picMkLst>
            <pc:docMk/>
            <pc:sldMk cId="3450621542" sldId="271"/>
            <ac:picMk id="5" creationId="{F216EB14-EA75-A89F-0BAE-59E2E8A96331}"/>
          </ac:picMkLst>
        </pc:picChg>
      </pc:sldChg>
      <pc:sldChg chg="modSp modCm">
        <pc:chgData name="Ingvild Myklebust Hovden" userId="S::myklein@hivolda.no::fac760b9-527a-46ec-9b60-72602212f072" providerId="AD" clId="Web-{499172B6-152F-F516-3F66-00D894438E33}" dt="2024-12-06T09:36:12.525" v="84" actId="20577"/>
        <pc:sldMkLst>
          <pc:docMk/>
          <pc:sldMk cId="1279592095" sldId="304"/>
        </pc:sldMkLst>
        <pc:spChg chg="mod">
          <ac:chgData name="Ingvild Myklebust Hovden" userId="S::myklein@hivolda.no::fac760b9-527a-46ec-9b60-72602212f072" providerId="AD" clId="Web-{499172B6-152F-F516-3F66-00D894438E33}" dt="2024-12-06T09:36:12.525" v="84" actId="20577"/>
          <ac:spMkLst>
            <pc:docMk/>
            <pc:sldMk cId="1279592095" sldId="304"/>
            <ac:spMk id="3" creationId="{27E47D2C-445D-3C71-6483-F97631702A9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ngvild Myklebust Hovden" userId="S::myklein@hivolda.no::fac760b9-527a-46ec-9b60-72602212f072" providerId="AD" clId="Web-{499172B6-152F-F516-3F66-00D894438E33}" dt="2024-12-06T09:34:50.727" v="82" actId="20577"/>
              <pc2:cmMkLst xmlns:pc2="http://schemas.microsoft.com/office/powerpoint/2019/9/main/command">
                <pc:docMk/>
                <pc:sldMk cId="1279592095" sldId="304"/>
                <pc2:cmMk id="{1B39C105-8D80-4118-8FF6-45077592CC7B}"/>
              </pc2:cmMkLst>
            </pc226:cmChg>
            <pc226:cmChg xmlns:pc226="http://schemas.microsoft.com/office/powerpoint/2022/06/main/command" chg="mod">
              <pc226:chgData name="Ingvild Myklebust Hovden" userId="S::myklein@hivolda.no::fac760b9-527a-46ec-9b60-72602212f072" providerId="AD" clId="Web-{499172B6-152F-F516-3F66-00D894438E33}" dt="2024-12-06T09:34:50.727" v="82" actId="20577"/>
              <pc2:cmMkLst xmlns:pc2="http://schemas.microsoft.com/office/powerpoint/2019/9/main/command">
                <pc:docMk/>
                <pc:sldMk cId="1279592095" sldId="304"/>
                <pc2:cmMk id="{39A8C31D-0F6D-41F5-844F-85E7987E0857}"/>
              </pc2:cmMkLst>
            </pc226:cmChg>
          </p:ext>
        </pc:extLst>
      </pc:sldChg>
    </pc:docChg>
  </pc:docChgLst>
  <pc:docChgLst>
    <pc:chgData name="Ingvild Myklebust Hovden" userId="S::myklein@hivolda.no::fac760b9-527a-46ec-9b60-72602212f072" providerId="AD" clId="Web-{ECE23A44-C1CE-6498-8E37-CE8914EED191}"/>
    <pc:docChg chg="modSld">
      <pc:chgData name="Ingvild Myklebust Hovden" userId="S::myklein@hivolda.no::fac760b9-527a-46ec-9b60-72602212f072" providerId="AD" clId="Web-{ECE23A44-C1CE-6498-8E37-CE8914EED191}" dt="2024-12-06T10:35:39.081" v="104" actId="20577"/>
      <pc:docMkLst>
        <pc:docMk/>
      </pc:docMkLst>
      <pc:sldChg chg="modSp modCm">
        <pc:chgData name="Ingvild Myklebust Hovden" userId="S::myklein@hivolda.no::fac760b9-527a-46ec-9b60-72602212f072" providerId="AD" clId="Web-{ECE23A44-C1CE-6498-8E37-CE8914EED191}" dt="2024-12-06T10:17:15.774" v="29" actId="20577"/>
        <pc:sldMkLst>
          <pc:docMk/>
          <pc:sldMk cId="3157510486" sldId="307"/>
        </pc:sldMkLst>
        <pc:spChg chg="mod">
          <ac:chgData name="Ingvild Myklebust Hovden" userId="S::myklein@hivolda.no::fac760b9-527a-46ec-9b60-72602212f072" providerId="AD" clId="Web-{ECE23A44-C1CE-6498-8E37-CE8914EED191}" dt="2024-12-06T10:17:15.774" v="29" actId="20577"/>
          <ac:spMkLst>
            <pc:docMk/>
            <pc:sldMk cId="3157510486" sldId="307"/>
            <ac:spMk id="3" creationId="{AB9A523C-913F-FB58-C7E2-5032ABEEFF6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ngvild Myklebust Hovden" userId="S::myklein@hivolda.no::fac760b9-527a-46ec-9b60-72602212f072" providerId="AD" clId="Web-{ECE23A44-C1CE-6498-8E37-CE8914EED191}" dt="2024-12-06T10:16:25.444" v="27" actId="20577"/>
              <pc2:cmMkLst xmlns:pc2="http://schemas.microsoft.com/office/powerpoint/2019/9/main/command">
                <pc:docMk/>
                <pc:sldMk cId="3157510486" sldId="307"/>
                <pc2:cmMk id="{4922EA1A-B097-4448-B2B5-56A5B9382C8A}"/>
              </pc2:cmMkLst>
            </pc226:cmChg>
          </p:ext>
        </pc:extLst>
      </pc:sldChg>
      <pc:sldChg chg="modSp">
        <pc:chgData name="Ingvild Myklebust Hovden" userId="S::myklein@hivolda.no::fac760b9-527a-46ec-9b60-72602212f072" providerId="AD" clId="Web-{ECE23A44-C1CE-6498-8E37-CE8914EED191}" dt="2024-12-06T10:29:05.634" v="74" actId="20577"/>
        <pc:sldMkLst>
          <pc:docMk/>
          <pc:sldMk cId="361307968" sldId="313"/>
        </pc:sldMkLst>
        <pc:spChg chg="mod">
          <ac:chgData name="Ingvild Myklebust Hovden" userId="S::myklein@hivolda.no::fac760b9-527a-46ec-9b60-72602212f072" providerId="AD" clId="Web-{ECE23A44-C1CE-6498-8E37-CE8914EED191}" dt="2024-12-06T10:29:05.634" v="74" actId="20577"/>
          <ac:spMkLst>
            <pc:docMk/>
            <pc:sldMk cId="361307968" sldId="313"/>
            <ac:spMk id="3" creationId="{AEC94930-6E8C-833B-A2E8-DD526539AC46}"/>
          </ac:spMkLst>
        </pc:spChg>
      </pc:sldChg>
      <pc:sldChg chg="modSp">
        <pc:chgData name="Ingvild Myklebust Hovden" userId="S::myklein@hivolda.no::fac760b9-527a-46ec-9b60-72602212f072" providerId="AD" clId="Web-{ECE23A44-C1CE-6498-8E37-CE8914EED191}" dt="2024-12-06T10:32:08.107" v="99" actId="20577"/>
        <pc:sldMkLst>
          <pc:docMk/>
          <pc:sldMk cId="369089339" sldId="314"/>
        </pc:sldMkLst>
        <pc:spChg chg="mod">
          <ac:chgData name="Ingvild Myklebust Hovden" userId="S::myklein@hivolda.no::fac760b9-527a-46ec-9b60-72602212f072" providerId="AD" clId="Web-{ECE23A44-C1CE-6498-8E37-CE8914EED191}" dt="2024-12-06T10:32:08.107" v="99" actId="20577"/>
          <ac:spMkLst>
            <pc:docMk/>
            <pc:sldMk cId="369089339" sldId="314"/>
            <ac:spMk id="3" creationId="{1C0EDB88-FFA3-F55A-CC1E-86F71D9B6C83}"/>
          </ac:spMkLst>
        </pc:spChg>
      </pc:sldChg>
      <pc:sldChg chg="modSp">
        <pc:chgData name="Ingvild Myklebust Hovden" userId="S::myklein@hivolda.no::fac760b9-527a-46ec-9b60-72602212f072" providerId="AD" clId="Web-{ECE23A44-C1CE-6498-8E37-CE8914EED191}" dt="2024-12-06T10:35:39.081" v="104" actId="20577"/>
        <pc:sldMkLst>
          <pc:docMk/>
          <pc:sldMk cId="2862028466" sldId="315"/>
        </pc:sldMkLst>
        <pc:spChg chg="mod">
          <ac:chgData name="Ingvild Myklebust Hovden" userId="S::myklein@hivolda.no::fac760b9-527a-46ec-9b60-72602212f072" providerId="AD" clId="Web-{ECE23A44-C1CE-6498-8E37-CE8914EED191}" dt="2024-12-06T10:35:39.081" v="104" actId="20577"/>
          <ac:spMkLst>
            <pc:docMk/>
            <pc:sldMk cId="2862028466" sldId="315"/>
            <ac:spMk id="3" creationId="{B6C45469-C0F9-2284-CCCA-947EC682A3B4}"/>
          </ac:spMkLst>
        </pc:spChg>
      </pc:sldChg>
      <pc:sldChg chg="modSp">
        <pc:chgData name="Ingvild Myklebust Hovden" userId="S::myklein@hivolda.no::fac760b9-527a-46ec-9b60-72602212f072" providerId="AD" clId="Web-{ECE23A44-C1CE-6498-8E37-CE8914EED191}" dt="2024-12-06T10:21:57.593" v="49" actId="20577"/>
        <pc:sldMkLst>
          <pc:docMk/>
          <pc:sldMk cId="2672805630" sldId="333"/>
        </pc:sldMkLst>
        <pc:spChg chg="mod">
          <ac:chgData name="Ingvild Myklebust Hovden" userId="S::myklein@hivolda.no::fac760b9-527a-46ec-9b60-72602212f072" providerId="AD" clId="Web-{ECE23A44-C1CE-6498-8E37-CE8914EED191}" dt="2024-12-06T10:21:57.593" v="49" actId="20577"/>
          <ac:spMkLst>
            <pc:docMk/>
            <pc:sldMk cId="2672805630" sldId="333"/>
            <ac:spMk id="3" creationId="{AB9A523C-913F-FB58-C7E2-5032ABEEFF6D}"/>
          </ac:spMkLst>
        </pc:spChg>
      </pc:sldChg>
      <pc:sldChg chg="modSp">
        <pc:chgData name="Ingvild Myklebust Hovden" userId="S::myklein@hivolda.no::fac760b9-527a-46ec-9b60-72602212f072" providerId="AD" clId="Web-{ECE23A44-C1CE-6498-8E37-CE8914EED191}" dt="2024-12-06T10:19:36.574" v="37" actId="20577"/>
        <pc:sldMkLst>
          <pc:docMk/>
          <pc:sldMk cId="4000962810" sldId="334"/>
        </pc:sldMkLst>
        <pc:spChg chg="mod">
          <ac:chgData name="Ingvild Myklebust Hovden" userId="S::myklein@hivolda.no::fac760b9-527a-46ec-9b60-72602212f072" providerId="AD" clId="Web-{ECE23A44-C1CE-6498-8E37-CE8914EED191}" dt="2024-12-06T10:19:36.574" v="37" actId="20577"/>
          <ac:spMkLst>
            <pc:docMk/>
            <pc:sldMk cId="4000962810" sldId="334"/>
            <ac:spMk id="3" creationId="{434D3F01-E146-53EC-B0FE-C90868B3BD58}"/>
          </ac:spMkLst>
        </pc:spChg>
      </pc:sldChg>
      <pc:sldChg chg="modSp">
        <pc:chgData name="Ingvild Myklebust Hovden" userId="S::myklein@hivolda.no::fac760b9-527a-46ec-9b60-72602212f072" providerId="AD" clId="Web-{ECE23A44-C1CE-6498-8E37-CE8914EED191}" dt="2024-12-06T10:22:12.359" v="52" actId="20577"/>
        <pc:sldMkLst>
          <pc:docMk/>
          <pc:sldMk cId="2097275352" sldId="335"/>
        </pc:sldMkLst>
        <pc:spChg chg="mod">
          <ac:chgData name="Ingvild Myklebust Hovden" userId="S::myklein@hivolda.no::fac760b9-527a-46ec-9b60-72602212f072" providerId="AD" clId="Web-{ECE23A44-C1CE-6498-8E37-CE8914EED191}" dt="2024-12-06T10:22:12.359" v="52" actId="20577"/>
          <ac:spMkLst>
            <pc:docMk/>
            <pc:sldMk cId="2097275352" sldId="335"/>
            <ac:spMk id="3" creationId="{434D3F01-E146-53EC-B0FE-C90868B3BD58}"/>
          </ac:spMkLst>
        </pc:spChg>
      </pc:sldChg>
      <pc:sldChg chg="modSp">
        <pc:chgData name="Ingvild Myklebust Hovden" userId="S::myklein@hivolda.no::fac760b9-527a-46ec-9b60-72602212f072" providerId="AD" clId="Web-{ECE23A44-C1CE-6498-8E37-CE8914EED191}" dt="2024-12-06T10:25:46.895" v="64" actId="20577"/>
        <pc:sldMkLst>
          <pc:docMk/>
          <pc:sldMk cId="2069732860" sldId="336"/>
        </pc:sldMkLst>
        <pc:spChg chg="mod">
          <ac:chgData name="Ingvild Myklebust Hovden" userId="S::myklein@hivolda.no::fac760b9-527a-46ec-9b60-72602212f072" providerId="AD" clId="Web-{ECE23A44-C1CE-6498-8E37-CE8914EED191}" dt="2024-12-06T10:25:46.895" v="64" actId="20577"/>
          <ac:spMkLst>
            <pc:docMk/>
            <pc:sldMk cId="2069732860" sldId="336"/>
            <ac:spMk id="3" creationId="{434D3F01-E146-53EC-B0FE-C90868B3BD58}"/>
          </ac:spMkLst>
        </pc:spChg>
      </pc:sldChg>
      <pc:sldChg chg="modSp">
        <pc:chgData name="Ingvild Myklebust Hovden" userId="S::myklein@hivolda.no::fac760b9-527a-46ec-9b60-72602212f072" providerId="AD" clId="Web-{ECE23A44-C1CE-6498-8E37-CE8914EED191}" dt="2024-12-06T10:25:29.754" v="61" actId="20577"/>
        <pc:sldMkLst>
          <pc:docMk/>
          <pc:sldMk cId="3535765688" sldId="338"/>
        </pc:sldMkLst>
        <pc:spChg chg="mod">
          <ac:chgData name="Ingvild Myklebust Hovden" userId="S::myklein@hivolda.no::fac760b9-527a-46ec-9b60-72602212f072" providerId="AD" clId="Web-{ECE23A44-C1CE-6498-8E37-CE8914EED191}" dt="2024-12-06T10:25:29.754" v="61" actId="20577"/>
          <ac:spMkLst>
            <pc:docMk/>
            <pc:sldMk cId="3535765688" sldId="338"/>
            <ac:spMk id="3" creationId="{31FEF34C-84F0-5A33-E118-3CD55E202C2E}"/>
          </ac:spMkLst>
        </pc:spChg>
      </pc:sldChg>
      <pc:sldChg chg="modSp">
        <pc:chgData name="Ingvild Myklebust Hovden" userId="S::myklein@hivolda.no::fac760b9-527a-46ec-9b60-72602212f072" providerId="AD" clId="Web-{ECE23A44-C1CE-6498-8E37-CE8914EED191}" dt="2024-12-06T10:26:37.006" v="70" actId="20577"/>
        <pc:sldMkLst>
          <pc:docMk/>
          <pc:sldMk cId="1618846075" sldId="341"/>
        </pc:sldMkLst>
        <pc:spChg chg="mod">
          <ac:chgData name="Ingvild Myklebust Hovden" userId="S::myklein@hivolda.no::fac760b9-527a-46ec-9b60-72602212f072" providerId="AD" clId="Web-{ECE23A44-C1CE-6498-8E37-CE8914EED191}" dt="2024-12-06T10:26:37.006" v="70" actId="20577"/>
          <ac:spMkLst>
            <pc:docMk/>
            <pc:sldMk cId="1618846075" sldId="341"/>
            <ac:spMk id="2" creationId="{82587EBA-3EFA-94F1-B751-8CE80A070234}"/>
          </ac:spMkLst>
        </pc:spChg>
      </pc:sldChg>
      <pc:sldChg chg="modSp">
        <pc:chgData name="Ingvild Myklebust Hovden" userId="S::myklein@hivolda.no::fac760b9-527a-46ec-9b60-72602212f072" providerId="AD" clId="Web-{ECE23A44-C1CE-6498-8E37-CE8914EED191}" dt="2024-12-06T10:27:30.054" v="72" actId="20577"/>
        <pc:sldMkLst>
          <pc:docMk/>
          <pc:sldMk cId="3161340037" sldId="342"/>
        </pc:sldMkLst>
        <pc:spChg chg="mod">
          <ac:chgData name="Ingvild Myklebust Hovden" userId="S::myklein@hivolda.no::fac760b9-527a-46ec-9b60-72602212f072" providerId="AD" clId="Web-{ECE23A44-C1CE-6498-8E37-CE8914EED191}" dt="2024-12-06T10:27:30.054" v="72" actId="20577"/>
          <ac:spMkLst>
            <pc:docMk/>
            <pc:sldMk cId="3161340037" sldId="342"/>
            <ac:spMk id="3" creationId="{DA20C4B6-25D0-9E90-83DE-3DAA89F76D14}"/>
          </ac:spMkLst>
        </pc:spChg>
      </pc:sldChg>
    </pc:docChg>
  </pc:docChgLst>
  <pc:docChgLst>
    <pc:chgData name="Ingvild Myklebust Hovden" userId="S::myklein@hivolda.no::fac760b9-527a-46ec-9b60-72602212f072" providerId="AD" clId="Web-{E6738760-3019-43EC-4431-B599B998AFB0}"/>
    <pc:docChg chg="modSld">
      <pc:chgData name="Ingvild Myklebust Hovden" userId="S::myklein@hivolda.no::fac760b9-527a-46ec-9b60-72602212f072" providerId="AD" clId="Web-{E6738760-3019-43EC-4431-B599B998AFB0}" dt="2024-12-06T10:39:49.051" v="258" actId="20577"/>
      <pc:docMkLst>
        <pc:docMk/>
      </pc:docMkLst>
      <pc:sldChg chg="delSp modNotes">
        <pc:chgData name="Ingvild Myklebust Hovden" userId="S::myklein@hivolda.no::fac760b9-527a-46ec-9b60-72602212f072" providerId="AD" clId="Web-{E6738760-3019-43EC-4431-B599B998AFB0}" dt="2024-12-06T10:01:57.078" v="14"/>
        <pc:sldMkLst>
          <pc:docMk/>
          <pc:sldMk cId="1882239232" sldId="278"/>
        </pc:sldMkLst>
        <pc:picChg chg="del">
          <ac:chgData name="Ingvild Myklebust Hovden" userId="S::myklein@hivolda.no::fac760b9-527a-46ec-9b60-72602212f072" providerId="AD" clId="Web-{E6738760-3019-43EC-4431-B599B998AFB0}" dt="2024-12-06T10:01:06.765" v="0"/>
          <ac:picMkLst>
            <pc:docMk/>
            <pc:sldMk cId="1882239232" sldId="278"/>
            <ac:picMk id="4" creationId="{98A1D3B8-FB27-4709-B4A6-CA7FEDFEA3A1}"/>
          </ac:picMkLst>
        </pc:picChg>
      </pc:sldChg>
      <pc:sldChg chg="addSp delSp modSp modNotes">
        <pc:chgData name="Ingvild Myklebust Hovden" userId="S::myklein@hivolda.no::fac760b9-527a-46ec-9b60-72602212f072" providerId="AD" clId="Web-{E6738760-3019-43EC-4431-B599B998AFB0}" dt="2024-12-06T10:05:52.863" v="113" actId="14100"/>
        <pc:sldMkLst>
          <pc:docMk/>
          <pc:sldMk cId="3135495131" sldId="279"/>
        </pc:sldMkLst>
        <pc:spChg chg="mod">
          <ac:chgData name="Ingvild Myklebust Hovden" userId="S::myklein@hivolda.no::fac760b9-527a-46ec-9b60-72602212f072" providerId="AD" clId="Web-{E6738760-3019-43EC-4431-B599B998AFB0}" dt="2024-12-06T10:02:57.220" v="74" actId="14100"/>
          <ac:spMkLst>
            <pc:docMk/>
            <pc:sldMk cId="3135495131" sldId="279"/>
            <ac:spMk id="2" creationId="{5C3DB2FC-9770-404C-326D-CBA522DCF1E9}"/>
          </ac:spMkLst>
        </pc:spChg>
        <pc:spChg chg="mod">
          <ac:chgData name="Ingvild Myklebust Hovden" userId="S::myklein@hivolda.no::fac760b9-527a-46ec-9b60-72602212f072" providerId="AD" clId="Web-{E6738760-3019-43EC-4431-B599B998AFB0}" dt="2024-12-06T10:05:52.863" v="113" actId="14100"/>
          <ac:spMkLst>
            <pc:docMk/>
            <pc:sldMk cId="3135495131" sldId="279"/>
            <ac:spMk id="3" creationId="{F7E7BCF0-0B30-3394-3961-522A50F1467D}"/>
          </ac:spMkLst>
        </pc:spChg>
        <pc:spChg chg="del">
          <ac:chgData name="Ingvild Myklebust Hovden" userId="S::myklein@hivolda.no::fac760b9-527a-46ec-9b60-72602212f072" providerId="AD" clId="Web-{E6738760-3019-43EC-4431-B599B998AFB0}" dt="2024-12-06T10:04:05.939" v="86"/>
          <ac:spMkLst>
            <pc:docMk/>
            <pc:sldMk cId="3135495131" sldId="279"/>
            <ac:spMk id="31" creationId="{92468898-5A6E-4D55-85EC-308E785EE06C}"/>
          </ac:spMkLst>
        </pc:spChg>
        <pc:spChg chg="del">
          <ac:chgData name="Ingvild Myklebust Hovden" userId="S::myklein@hivolda.no::fac760b9-527a-46ec-9b60-72602212f072" providerId="AD" clId="Web-{E6738760-3019-43EC-4431-B599B998AFB0}" dt="2024-12-06T10:04:05.939" v="85"/>
          <ac:spMkLst>
            <pc:docMk/>
            <pc:sldMk cId="3135495131" sldId="279"/>
            <ac:spMk id="33" creationId="{E5BBB0F9-6A59-4D02-A9C7-A2D6516684CE}"/>
          </ac:spMkLst>
        </pc:spChg>
        <pc:picChg chg="add mod">
          <ac:chgData name="Ingvild Myklebust Hovden" userId="S::myklein@hivolda.no::fac760b9-527a-46ec-9b60-72602212f072" providerId="AD" clId="Web-{E6738760-3019-43EC-4431-B599B998AFB0}" dt="2024-12-06T10:04:23.221" v="89" actId="1076"/>
          <ac:picMkLst>
            <pc:docMk/>
            <pc:sldMk cId="3135495131" sldId="279"/>
            <ac:picMk id="4" creationId="{392F3B88-989D-906B-834B-4D23B15D5B46}"/>
          </ac:picMkLst>
        </pc:picChg>
        <pc:picChg chg="del">
          <ac:chgData name="Ingvild Myklebust Hovden" userId="S::myklein@hivolda.no::fac760b9-527a-46ec-9b60-72602212f072" providerId="AD" clId="Web-{E6738760-3019-43EC-4431-B599B998AFB0}" dt="2024-12-06T10:02:21.500" v="71"/>
          <ac:picMkLst>
            <pc:docMk/>
            <pc:sldMk cId="3135495131" sldId="279"/>
            <ac:picMk id="5" creationId="{91486A27-E9F8-037A-C156-31585535B299}"/>
          </ac:picMkLst>
        </pc:picChg>
      </pc:sldChg>
      <pc:sldChg chg="modSp">
        <pc:chgData name="Ingvild Myklebust Hovden" userId="S::myklein@hivolda.no::fac760b9-527a-46ec-9b60-72602212f072" providerId="AD" clId="Web-{E6738760-3019-43EC-4431-B599B998AFB0}" dt="2024-12-06T10:37:46.096" v="249" actId="20577"/>
        <pc:sldMkLst>
          <pc:docMk/>
          <pc:sldMk cId="3157510486" sldId="307"/>
        </pc:sldMkLst>
        <pc:spChg chg="mod">
          <ac:chgData name="Ingvild Myklebust Hovden" userId="S::myklein@hivolda.no::fac760b9-527a-46ec-9b60-72602212f072" providerId="AD" clId="Web-{E6738760-3019-43EC-4431-B599B998AFB0}" dt="2024-12-06T10:37:46.096" v="249" actId="20577"/>
          <ac:spMkLst>
            <pc:docMk/>
            <pc:sldMk cId="3157510486" sldId="307"/>
            <ac:spMk id="3" creationId="{AB9A523C-913F-FB58-C7E2-5032ABEEFF6D}"/>
          </ac:spMkLst>
        </pc:spChg>
      </pc:sldChg>
      <pc:sldChg chg="modSp">
        <pc:chgData name="Ingvild Myklebust Hovden" userId="S::myklein@hivolda.no::fac760b9-527a-46ec-9b60-72602212f072" providerId="AD" clId="Web-{E6738760-3019-43EC-4431-B599B998AFB0}" dt="2024-12-06T10:38:59.160" v="253" actId="20577"/>
        <pc:sldMkLst>
          <pc:docMk/>
          <pc:sldMk cId="3788259948" sldId="326"/>
        </pc:sldMkLst>
        <pc:spChg chg="mod">
          <ac:chgData name="Ingvild Myklebust Hovden" userId="S::myklein@hivolda.no::fac760b9-527a-46ec-9b60-72602212f072" providerId="AD" clId="Web-{E6738760-3019-43EC-4431-B599B998AFB0}" dt="2024-12-06T10:38:59.160" v="253" actId="20577"/>
          <ac:spMkLst>
            <pc:docMk/>
            <pc:sldMk cId="3788259948" sldId="326"/>
            <ac:spMk id="2" creationId="{EAB66306-3950-858F-E660-6ACE6D58EF29}"/>
          </ac:spMkLst>
        </pc:spChg>
      </pc:sldChg>
      <pc:sldChg chg="modSp">
        <pc:chgData name="Ingvild Myklebust Hovden" userId="S::myklein@hivolda.no::fac760b9-527a-46ec-9b60-72602212f072" providerId="AD" clId="Web-{E6738760-3019-43EC-4431-B599B998AFB0}" dt="2024-12-06T10:38:31.941" v="251" actId="20577"/>
        <pc:sldMkLst>
          <pc:docMk/>
          <pc:sldMk cId="3834419638" sldId="328"/>
        </pc:sldMkLst>
        <pc:spChg chg="mod">
          <ac:chgData name="Ingvild Myklebust Hovden" userId="S::myklein@hivolda.no::fac760b9-527a-46ec-9b60-72602212f072" providerId="AD" clId="Web-{E6738760-3019-43EC-4431-B599B998AFB0}" dt="2024-12-06T10:38:31.941" v="251" actId="20577"/>
          <ac:spMkLst>
            <pc:docMk/>
            <pc:sldMk cId="3834419638" sldId="328"/>
            <ac:spMk id="2" creationId="{EAB66306-3950-858F-E660-6ACE6D58EF29}"/>
          </ac:spMkLst>
        </pc:spChg>
      </pc:sldChg>
      <pc:sldChg chg="addSp delSp modSp modNotes">
        <pc:chgData name="Ingvild Myklebust Hovden" userId="S::myklein@hivolda.no::fac760b9-527a-46ec-9b60-72602212f072" providerId="AD" clId="Web-{E6738760-3019-43EC-4431-B599B998AFB0}" dt="2024-12-06T10:12:03.618" v="241" actId="1076"/>
        <pc:sldMkLst>
          <pc:docMk/>
          <pc:sldMk cId="4115275030" sldId="331"/>
        </pc:sldMkLst>
        <pc:spChg chg="mod">
          <ac:chgData name="Ingvild Myklebust Hovden" userId="S::myklein@hivolda.no::fac760b9-527a-46ec-9b60-72602212f072" providerId="AD" clId="Web-{E6738760-3019-43EC-4431-B599B998AFB0}" dt="2024-12-06T10:08:16.115" v="116" actId="20577"/>
          <ac:spMkLst>
            <pc:docMk/>
            <pc:sldMk cId="4115275030" sldId="331"/>
            <ac:spMk id="2" creationId="{1B46AFBB-BE90-0805-A74E-9AEF1F7327E9}"/>
          </ac:spMkLst>
        </pc:spChg>
        <pc:spChg chg="add mod">
          <ac:chgData name="Ingvild Myklebust Hovden" userId="S::myklein@hivolda.no::fac760b9-527a-46ec-9b60-72602212f072" providerId="AD" clId="Web-{E6738760-3019-43EC-4431-B599B998AFB0}" dt="2024-12-06T10:11:48.149" v="240" actId="1076"/>
          <ac:spMkLst>
            <pc:docMk/>
            <pc:sldMk cId="4115275030" sldId="331"/>
            <ac:spMk id="5" creationId="{6F226123-AB41-5288-E93A-9771F49C7ED4}"/>
          </ac:spMkLst>
        </pc:spChg>
        <pc:picChg chg="del">
          <ac:chgData name="Ingvild Myklebust Hovden" userId="S::myklein@hivolda.no::fac760b9-527a-46ec-9b60-72602212f072" providerId="AD" clId="Web-{E6738760-3019-43EC-4431-B599B998AFB0}" dt="2024-12-06T10:08:42.069" v="177"/>
          <ac:picMkLst>
            <pc:docMk/>
            <pc:sldMk cId="4115275030" sldId="331"/>
            <ac:picMk id="3" creationId="{272233D9-CE93-982A-B549-5339F735557E}"/>
          </ac:picMkLst>
        </pc:picChg>
        <pc:picChg chg="add mod">
          <ac:chgData name="Ingvild Myklebust Hovden" userId="S::myklein@hivolda.no::fac760b9-527a-46ec-9b60-72602212f072" providerId="AD" clId="Web-{E6738760-3019-43EC-4431-B599B998AFB0}" dt="2024-12-06T10:12:03.618" v="241" actId="1076"/>
          <ac:picMkLst>
            <pc:docMk/>
            <pc:sldMk cId="4115275030" sldId="331"/>
            <ac:picMk id="4" creationId="{5ED7234D-302C-AB6F-0721-D1E6A0795418}"/>
          </ac:picMkLst>
        </pc:picChg>
      </pc:sldChg>
      <pc:sldChg chg="modSp">
        <pc:chgData name="Ingvild Myklebust Hovden" userId="S::myklein@hivolda.no::fac760b9-527a-46ec-9b60-72602212f072" providerId="AD" clId="Web-{E6738760-3019-43EC-4431-B599B998AFB0}" dt="2024-12-06T10:39:49.051" v="258" actId="20577"/>
        <pc:sldMkLst>
          <pc:docMk/>
          <pc:sldMk cId="2672805630" sldId="333"/>
        </pc:sldMkLst>
        <pc:spChg chg="mod">
          <ac:chgData name="Ingvild Myklebust Hovden" userId="S::myklein@hivolda.no::fac760b9-527a-46ec-9b60-72602212f072" providerId="AD" clId="Web-{E6738760-3019-43EC-4431-B599B998AFB0}" dt="2024-12-06T10:39:49.051" v="258" actId="20577"/>
          <ac:spMkLst>
            <pc:docMk/>
            <pc:sldMk cId="2672805630" sldId="333"/>
            <ac:spMk id="3" creationId="{AB9A523C-913F-FB58-C7E2-5032ABEEFF6D}"/>
          </ac:spMkLst>
        </pc:spChg>
      </pc:sldChg>
    </pc:docChg>
  </pc:docChgLst>
  <pc:docChgLst>
    <pc:chgData name="Arild Torvund Olsen" userId="3423d729-1e8d-4c10-9ef2-90385d563038" providerId="ADAL" clId="{604530EC-2345-4421-8321-39C1E0E3DC5A}"/>
    <pc:docChg chg="custSel addSld modSld">
      <pc:chgData name="Arild Torvund Olsen" userId="3423d729-1e8d-4c10-9ef2-90385d563038" providerId="ADAL" clId="{604530EC-2345-4421-8321-39C1E0E3DC5A}" dt="2024-12-20T13:09:35.552" v="151"/>
      <pc:docMkLst>
        <pc:docMk/>
      </pc:docMkLst>
      <pc:sldChg chg="modSp mod modNotesTx">
        <pc:chgData name="Arild Torvund Olsen" userId="3423d729-1e8d-4c10-9ef2-90385d563038" providerId="ADAL" clId="{604530EC-2345-4421-8321-39C1E0E3DC5A}" dt="2024-12-20T12:16:09.810" v="25" actId="20577"/>
        <pc:sldMkLst>
          <pc:docMk/>
          <pc:sldMk cId="3450621542" sldId="271"/>
        </pc:sldMkLst>
        <pc:spChg chg="mod">
          <ac:chgData name="Arild Torvund Olsen" userId="3423d729-1e8d-4c10-9ef2-90385d563038" providerId="ADAL" clId="{604530EC-2345-4421-8321-39C1E0E3DC5A}" dt="2024-12-20T12:16:00.215" v="24" actId="14100"/>
          <ac:spMkLst>
            <pc:docMk/>
            <pc:sldMk cId="3450621542" sldId="271"/>
            <ac:spMk id="4" creationId="{E23F180D-6B7A-7B82-4ACA-E1C20E7FA14A}"/>
          </ac:spMkLst>
        </pc:spChg>
      </pc:sldChg>
      <pc:sldChg chg="addSp delSp modSp mod modNotesTx">
        <pc:chgData name="Arild Torvund Olsen" userId="3423d729-1e8d-4c10-9ef2-90385d563038" providerId="ADAL" clId="{604530EC-2345-4421-8321-39C1E0E3DC5A}" dt="2024-12-20T12:20:46.959" v="29" actId="20577"/>
        <pc:sldMkLst>
          <pc:docMk/>
          <pc:sldMk cId="1882239232" sldId="278"/>
        </pc:sldMkLst>
        <pc:spChg chg="mod">
          <ac:chgData name="Arild Torvund Olsen" userId="3423d729-1e8d-4c10-9ef2-90385d563038" providerId="ADAL" clId="{604530EC-2345-4421-8321-39C1E0E3DC5A}" dt="2024-12-20T11:40:49.526" v="4" actId="26606"/>
          <ac:spMkLst>
            <pc:docMk/>
            <pc:sldMk cId="1882239232" sldId="278"/>
            <ac:spMk id="2" creationId="{DA70BBBD-6AE3-41F1-94E6-D0C4BDCE89F7}"/>
          </ac:spMkLst>
        </pc:spChg>
        <pc:spChg chg="mod">
          <ac:chgData name="Arild Torvund Olsen" userId="3423d729-1e8d-4c10-9ef2-90385d563038" providerId="ADAL" clId="{604530EC-2345-4421-8321-39C1E0E3DC5A}" dt="2024-12-20T12:20:46.959" v="29" actId="20577"/>
          <ac:spMkLst>
            <pc:docMk/>
            <pc:sldMk cId="1882239232" sldId="278"/>
            <ac:spMk id="3" creationId="{4DB48388-AC93-4312-AF5B-DC99C7992BAF}"/>
          </ac:spMkLst>
        </pc:spChg>
        <pc:spChg chg="del">
          <ac:chgData name="Arild Torvund Olsen" userId="3423d729-1e8d-4c10-9ef2-90385d563038" providerId="ADAL" clId="{604530EC-2345-4421-8321-39C1E0E3DC5A}" dt="2024-12-20T11:40:49.526" v="4" actId="26606"/>
          <ac:spMkLst>
            <pc:docMk/>
            <pc:sldMk cId="1882239232" sldId="278"/>
            <ac:spMk id="9" creationId="{C0763A76-9F1C-4FC5-82B7-DD475DA461B2}"/>
          </ac:spMkLst>
        </pc:spChg>
        <pc:spChg chg="del">
          <ac:chgData name="Arild Torvund Olsen" userId="3423d729-1e8d-4c10-9ef2-90385d563038" providerId="ADAL" clId="{604530EC-2345-4421-8321-39C1E0E3DC5A}" dt="2024-12-20T11:40:49.526" v="4" actId="26606"/>
          <ac:spMkLst>
            <pc:docMk/>
            <pc:sldMk cId="1882239232" sldId="278"/>
            <ac:spMk id="11" creationId="{E81BF4F6-F2CF-4984-9D14-D6966D92F99F}"/>
          </ac:spMkLst>
        </pc:spChg>
        <pc:spChg chg="add">
          <ac:chgData name="Arild Torvund Olsen" userId="3423d729-1e8d-4c10-9ef2-90385d563038" providerId="ADAL" clId="{604530EC-2345-4421-8321-39C1E0E3DC5A}" dt="2024-12-20T11:40:49.526" v="4" actId="26606"/>
          <ac:spMkLst>
            <pc:docMk/>
            <pc:sldMk cId="1882239232" sldId="278"/>
            <ac:spMk id="16" creationId="{F13C74B1-5B17-4795-BED0-7140497B445A}"/>
          </ac:spMkLst>
        </pc:spChg>
        <pc:spChg chg="add">
          <ac:chgData name="Arild Torvund Olsen" userId="3423d729-1e8d-4c10-9ef2-90385d563038" providerId="ADAL" clId="{604530EC-2345-4421-8321-39C1E0E3DC5A}" dt="2024-12-20T11:40:49.526" v="4" actId="26606"/>
          <ac:spMkLst>
            <pc:docMk/>
            <pc:sldMk cId="1882239232" sldId="278"/>
            <ac:spMk id="18" creationId="{D4974D33-8DC5-464E-8C6D-BE58F0669C17}"/>
          </ac:spMkLst>
        </pc:spChg>
        <pc:picChg chg="add mod">
          <ac:chgData name="Arild Torvund Olsen" userId="3423d729-1e8d-4c10-9ef2-90385d563038" providerId="ADAL" clId="{604530EC-2345-4421-8321-39C1E0E3DC5A}" dt="2024-12-20T12:16:28.956" v="27" actId="14100"/>
          <ac:picMkLst>
            <pc:docMk/>
            <pc:sldMk cId="1882239232" sldId="278"/>
            <ac:picMk id="5" creationId="{B7C3BFA0-0A3A-0199-DBB8-81196CEB2B96}"/>
          </ac:picMkLst>
        </pc:picChg>
      </pc:sldChg>
      <pc:sldChg chg="modSp mod modNotesTx">
        <pc:chgData name="Arild Torvund Olsen" userId="3423d729-1e8d-4c10-9ef2-90385d563038" providerId="ADAL" clId="{604530EC-2345-4421-8321-39C1E0E3DC5A}" dt="2024-12-20T12:21:21.098" v="37" actId="20577"/>
        <pc:sldMkLst>
          <pc:docMk/>
          <pc:sldMk cId="3135495131" sldId="279"/>
        </pc:sldMkLst>
        <pc:spChg chg="mod">
          <ac:chgData name="Arild Torvund Olsen" userId="3423d729-1e8d-4c10-9ef2-90385d563038" providerId="ADAL" clId="{604530EC-2345-4421-8321-39C1E0E3DC5A}" dt="2024-12-20T12:21:21.098" v="37" actId="20577"/>
          <ac:spMkLst>
            <pc:docMk/>
            <pc:sldMk cId="3135495131" sldId="279"/>
            <ac:spMk id="3" creationId="{F7E7BCF0-0B30-3394-3961-522A50F1467D}"/>
          </ac:spMkLst>
        </pc:spChg>
      </pc:sldChg>
      <pc:sldChg chg="modSp mod modCm">
        <pc:chgData name="Arild Torvund Olsen" userId="3423d729-1e8d-4c10-9ef2-90385d563038" providerId="ADAL" clId="{604530EC-2345-4421-8321-39C1E0E3DC5A}" dt="2024-12-20T12:15:40.615" v="22" actId="2711"/>
        <pc:sldMkLst>
          <pc:docMk/>
          <pc:sldMk cId="1279592095" sldId="304"/>
        </pc:sldMkLst>
        <pc:spChg chg="mod">
          <ac:chgData name="Arild Torvund Olsen" userId="3423d729-1e8d-4c10-9ef2-90385d563038" providerId="ADAL" clId="{604530EC-2345-4421-8321-39C1E0E3DC5A}" dt="2024-12-20T12:15:40.615" v="22" actId="2711"/>
          <ac:spMkLst>
            <pc:docMk/>
            <pc:sldMk cId="1279592095" sldId="304"/>
            <ac:spMk id="2" creationId="{B6511B70-ED91-AC8A-2701-9E41D82A4935}"/>
          </ac:spMkLst>
        </pc:spChg>
        <pc:spChg chg="mod">
          <ac:chgData name="Arild Torvund Olsen" userId="3423d729-1e8d-4c10-9ef2-90385d563038" providerId="ADAL" clId="{604530EC-2345-4421-8321-39C1E0E3DC5A}" dt="2024-12-20T12:15:24.699" v="21" actId="20577"/>
          <ac:spMkLst>
            <pc:docMk/>
            <pc:sldMk cId="1279592095" sldId="304"/>
            <ac:spMk id="3" creationId="{27E47D2C-445D-3C71-6483-F97631702A9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rild Torvund Olsen" userId="3423d729-1e8d-4c10-9ef2-90385d563038" providerId="ADAL" clId="{604530EC-2345-4421-8321-39C1E0E3DC5A}" dt="2024-12-20T11:59:27.256" v="6" actId="6549"/>
              <pc2:cmMkLst xmlns:pc2="http://schemas.microsoft.com/office/powerpoint/2019/9/main/command">
                <pc:docMk/>
                <pc:sldMk cId="1279592095" sldId="304"/>
                <pc2:cmMk id="{1B39C105-8D80-4118-8FF6-45077592CC7B}"/>
              </pc2:cmMkLst>
            </pc226:cmChg>
            <pc226:cmChg xmlns:pc226="http://schemas.microsoft.com/office/powerpoint/2022/06/main/command" chg="mod">
              <pc226:chgData name="Arild Torvund Olsen" userId="3423d729-1e8d-4c10-9ef2-90385d563038" providerId="ADAL" clId="{604530EC-2345-4421-8321-39C1E0E3DC5A}" dt="2024-12-20T12:00:29.704" v="17" actId="20577"/>
              <pc2:cmMkLst xmlns:pc2="http://schemas.microsoft.com/office/powerpoint/2019/9/main/command">
                <pc:docMk/>
                <pc:sldMk cId="1279592095" sldId="304"/>
                <pc2:cmMk id="{4C3A2716-B90A-4158-B161-8EBD14ED6628}"/>
              </pc2:cmMkLst>
            </pc226:cmChg>
          </p:ext>
        </pc:extLst>
      </pc:sldChg>
      <pc:sldChg chg="modSp">
        <pc:chgData name="Arild Torvund Olsen" userId="3423d729-1e8d-4c10-9ef2-90385d563038" providerId="ADAL" clId="{604530EC-2345-4421-8321-39C1E0E3DC5A}" dt="2024-12-20T12:34:36.567" v="77" actId="20577"/>
        <pc:sldMkLst>
          <pc:docMk/>
          <pc:sldMk cId="3157510486" sldId="307"/>
        </pc:sldMkLst>
        <pc:spChg chg="mod">
          <ac:chgData name="Arild Torvund Olsen" userId="3423d729-1e8d-4c10-9ef2-90385d563038" providerId="ADAL" clId="{604530EC-2345-4421-8321-39C1E0E3DC5A}" dt="2024-12-20T12:34:36.567" v="77" actId="20577"/>
          <ac:spMkLst>
            <pc:docMk/>
            <pc:sldMk cId="3157510486" sldId="307"/>
            <ac:spMk id="3" creationId="{AB9A523C-913F-FB58-C7E2-5032ABEEFF6D}"/>
          </ac:spMkLst>
        </pc:spChg>
      </pc:sldChg>
      <pc:sldChg chg="modSp mod">
        <pc:chgData name="Arild Torvund Olsen" userId="3423d729-1e8d-4c10-9ef2-90385d563038" providerId="ADAL" clId="{604530EC-2345-4421-8321-39C1E0E3DC5A}" dt="2024-12-20T12:40:42.551" v="112" actId="20577"/>
        <pc:sldMkLst>
          <pc:docMk/>
          <pc:sldMk cId="361307968" sldId="313"/>
        </pc:sldMkLst>
        <pc:spChg chg="mod">
          <ac:chgData name="Arild Torvund Olsen" userId="3423d729-1e8d-4c10-9ef2-90385d563038" providerId="ADAL" clId="{604530EC-2345-4421-8321-39C1E0E3DC5A}" dt="2024-12-20T12:40:42.551" v="112" actId="20577"/>
          <ac:spMkLst>
            <pc:docMk/>
            <pc:sldMk cId="361307968" sldId="313"/>
            <ac:spMk id="3" creationId="{AEC94930-6E8C-833B-A2E8-DD526539AC46}"/>
          </ac:spMkLst>
        </pc:spChg>
      </pc:sldChg>
      <pc:sldChg chg="modSp mod modCm">
        <pc:chgData name="Arild Torvund Olsen" userId="3423d729-1e8d-4c10-9ef2-90385d563038" providerId="ADAL" clId="{604530EC-2345-4421-8321-39C1E0E3DC5A}" dt="2024-12-20T13:06:52.451" v="126" actId="20577"/>
        <pc:sldMkLst>
          <pc:docMk/>
          <pc:sldMk cId="2862028466" sldId="315"/>
        </pc:sldMkLst>
        <pc:spChg chg="mod">
          <ac:chgData name="Arild Torvund Olsen" userId="3423d729-1e8d-4c10-9ef2-90385d563038" providerId="ADAL" clId="{604530EC-2345-4421-8321-39C1E0E3DC5A}" dt="2024-12-20T13:05:48.953" v="118"/>
          <ac:spMkLst>
            <pc:docMk/>
            <pc:sldMk cId="2862028466" sldId="315"/>
            <ac:spMk id="2" creationId="{6CBC2B21-C63A-E568-C8AA-6723F4D58158}"/>
          </ac:spMkLst>
        </pc:spChg>
        <pc:spChg chg="mod">
          <ac:chgData name="Arild Torvund Olsen" userId="3423d729-1e8d-4c10-9ef2-90385d563038" providerId="ADAL" clId="{604530EC-2345-4421-8321-39C1E0E3DC5A}" dt="2024-12-20T13:06:52.451" v="126" actId="20577"/>
          <ac:spMkLst>
            <pc:docMk/>
            <pc:sldMk cId="2862028466" sldId="315"/>
            <ac:spMk id="3" creationId="{B6C45469-C0F9-2284-CCCA-947EC682A3B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rild Torvund Olsen" userId="3423d729-1e8d-4c10-9ef2-90385d563038" providerId="ADAL" clId="{604530EC-2345-4421-8321-39C1E0E3DC5A}" dt="2024-12-20T13:05:48.953" v="118"/>
              <pc2:cmMkLst xmlns:pc2="http://schemas.microsoft.com/office/powerpoint/2019/9/main/command">
                <pc:docMk/>
                <pc:sldMk cId="2862028466" sldId="315"/>
                <pc2:cmMk id="{F40E99FA-3320-47AB-B2EB-5A1E9704C0C1}"/>
              </pc2:cmMkLst>
            </pc226:cmChg>
          </p:ext>
        </pc:extLst>
      </pc:sldChg>
      <pc:sldChg chg="modSp mod">
        <pc:chgData name="Arild Torvund Olsen" userId="3423d729-1e8d-4c10-9ef2-90385d563038" providerId="ADAL" clId="{604530EC-2345-4421-8321-39C1E0E3DC5A}" dt="2024-12-20T13:08:25.131" v="136"/>
        <pc:sldMkLst>
          <pc:docMk/>
          <pc:sldMk cId="68884731" sldId="316"/>
        </pc:sldMkLst>
        <pc:spChg chg="mod">
          <ac:chgData name="Arild Torvund Olsen" userId="3423d729-1e8d-4c10-9ef2-90385d563038" providerId="ADAL" clId="{604530EC-2345-4421-8321-39C1E0E3DC5A}" dt="2024-12-20T13:08:25.131" v="136"/>
          <ac:spMkLst>
            <pc:docMk/>
            <pc:sldMk cId="68884731" sldId="316"/>
            <ac:spMk id="3" creationId="{8EC0C873-48B7-D210-54E5-02CE0309EAE6}"/>
          </ac:spMkLst>
        </pc:spChg>
      </pc:sldChg>
      <pc:sldChg chg="modSp mod modNotesTx">
        <pc:chgData name="Arild Torvund Olsen" userId="3423d729-1e8d-4c10-9ef2-90385d563038" providerId="ADAL" clId="{604530EC-2345-4421-8321-39C1E0E3DC5A}" dt="2024-12-20T12:22:52.766" v="64" actId="20577"/>
        <pc:sldMkLst>
          <pc:docMk/>
          <pc:sldMk cId="2495196536" sldId="325"/>
        </pc:sldMkLst>
        <pc:spChg chg="mod">
          <ac:chgData name="Arild Torvund Olsen" userId="3423d729-1e8d-4c10-9ef2-90385d563038" providerId="ADAL" clId="{604530EC-2345-4421-8321-39C1E0E3DC5A}" dt="2024-12-20T12:22:52.766" v="64" actId="20577"/>
          <ac:spMkLst>
            <pc:docMk/>
            <pc:sldMk cId="2495196536" sldId="325"/>
            <ac:spMk id="2" creationId="{EAB66306-3950-858F-E660-6ACE6D58EF29}"/>
          </ac:spMkLst>
        </pc:spChg>
      </pc:sldChg>
      <pc:sldChg chg="modSp mod modNotesTx">
        <pc:chgData name="Arild Torvund Olsen" userId="3423d729-1e8d-4c10-9ef2-90385d563038" providerId="ADAL" clId="{604530EC-2345-4421-8321-39C1E0E3DC5A}" dt="2024-12-20T12:23:24.818" v="69" actId="20577"/>
        <pc:sldMkLst>
          <pc:docMk/>
          <pc:sldMk cId="3788259948" sldId="326"/>
        </pc:sldMkLst>
        <pc:spChg chg="mod">
          <ac:chgData name="Arild Torvund Olsen" userId="3423d729-1e8d-4c10-9ef2-90385d563038" providerId="ADAL" clId="{604530EC-2345-4421-8321-39C1E0E3DC5A}" dt="2024-12-20T12:23:19.909" v="68" actId="20577"/>
          <ac:spMkLst>
            <pc:docMk/>
            <pc:sldMk cId="3788259948" sldId="326"/>
            <ac:spMk id="2" creationId="{EAB66306-3950-858F-E660-6ACE6D58EF29}"/>
          </ac:spMkLst>
        </pc:spChg>
      </pc:sldChg>
      <pc:sldChg chg="modNotesTx">
        <pc:chgData name="Arild Torvund Olsen" userId="3423d729-1e8d-4c10-9ef2-90385d563038" providerId="ADAL" clId="{604530EC-2345-4421-8321-39C1E0E3DC5A}" dt="2024-12-20T12:22:05.905" v="61" actId="20577"/>
        <pc:sldMkLst>
          <pc:docMk/>
          <pc:sldMk cId="3834419638" sldId="328"/>
        </pc:sldMkLst>
      </pc:sldChg>
      <pc:sldChg chg="modSp mod modNotesTx">
        <pc:chgData name="Arild Torvund Olsen" userId="3423d729-1e8d-4c10-9ef2-90385d563038" providerId="ADAL" clId="{604530EC-2345-4421-8321-39C1E0E3DC5A}" dt="2024-12-20T12:22:03.426" v="60" actId="20577"/>
        <pc:sldMkLst>
          <pc:docMk/>
          <pc:sldMk cId="4004853722" sldId="330"/>
        </pc:sldMkLst>
        <pc:spChg chg="mod">
          <ac:chgData name="Arild Torvund Olsen" userId="3423d729-1e8d-4c10-9ef2-90385d563038" providerId="ADAL" clId="{604530EC-2345-4421-8321-39C1E0E3DC5A}" dt="2024-12-20T12:21:43.967" v="59" actId="20577"/>
          <ac:spMkLst>
            <pc:docMk/>
            <pc:sldMk cId="4004853722" sldId="330"/>
            <ac:spMk id="2" creationId="{EAB66306-3950-858F-E660-6ACE6D58EF29}"/>
          </ac:spMkLst>
        </pc:spChg>
      </pc:sldChg>
      <pc:sldChg chg="modSp mod modNotesTx">
        <pc:chgData name="Arild Torvund Olsen" userId="3423d729-1e8d-4c10-9ef2-90385d563038" providerId="ADAL" clId="{604530EC-2345-4421-8321-39C1E0E3DC5A}" dt="2024-12-20T12:24:33.910" v="74" actId="20577"/>
        <pc:sldMkLst>
          <pc:docMk/>
          <pc:sldMk cId="4115275030" sldId="331"/>
        </pc:sldMkLst>
        <pc:spChg chg="mod">
          <ac:chgData name="Arild Torvund Olsen" userId="3423d729-1e8d-4c10-9ef2-90385d563038" providerId="ADAL" clId="{604530EC-2345-4421-8321-39C1E0E3DC5A}" dt="2024-12-20T12:24:20.092" v="73" actId="121"/>
          <ac:spMkLst>
            <pc:docMk/>
            <pc:sldMk cId="4115275030" sldId="331"/>
            <ac:spMk id="5" creationId="{6F226123-AB41-5288-E93A-9771F49C7ED4}"/>
          </ac:spMkLst>
        </pc:spChg>
      </pc:sldChg>
      <pc:sldChg chg="modSp">
        <pc:chgData name="Arild Torvund Olsen" userId="3423d729-1e8d-4c10-9ef2-90385d563038" providerId="ADAL" clId="{604530EC-2345-4421-8321-39C1E0E3DC5A}" dt="2024-12-20T12:37:08.459" v="88" actId="20577"/>
        <pc:sldMkLst>
          <pc:docMk/>
          <pc:sldMk cId="2672805630" sldId="333"/>
        </pc:sldMkLst>
        <pc:spChg chg="mod">
          <ac:chgData name="Arild Torvund Olsen" userId="3423d729-1e8d-4c10-9ef2-90385d563038" providerId="ADAL" clId="{604530EC-2345-4421-8321-39C1E0E3DC5A}" dt="2024-12-20T12:37:08.459" v="88" actId="20577"/>
          <ac:spMkLst>
            <pc:docMk/>
            <pc:sldMk cId="2672805630" sldId="333"/>
            <ac:spMk id="3" creationId="{AB9A523C-913F-FB58-C7E2-5032ABEEFF6D}"/>
          </ac:spMkLst>
        </pc:spChg>
      </pc:sldChg>
      <pc:sldChg chg="modSp">
        <pc:chgData name="Arild Torvund Olsen" userId="3423d729-1e8d-4c10-9ef2-90385d563038" providerId="ADAL" clId="{604530EC-2345-4421-8321-39C1E0E3DC5A}" dt="2024-12-20T12:36:17.230" v="85" actId="207"/>
        <pc:sldMkLst>
          <pc:docMk/>
          <pc:sldMk cId="4000962810" sldId="334"/>
        </pc:sldMkLst>
        <pc:spChg chg="mod">
          <ac:chgData name="Arild Torvund Olsen" userId="3423d729-1e8d-4c10-9ef2-90385d563038" providerId="ADAL" clId="{604530EC-2345-4421-8321-39C1E0E3DC5A}" dt="2024-12-20T12:36:17.230" v="85" actId="207"/>
          <ac:spMkLst>
            <pc:docMk/>
            <pc:sldMk cId="4000962810" sldId="334"/>
            <ac:spMk id="3" creationId="{434D3F01-E146-53EC-B0FE-C90868B3BD58}"/>
          </ac:spMkLst>
        </pc:spChg>
      </pc:sldChg>
      <pc:sldChg chg="modSp">
        <pc:chgData name="Arild Torvund Olsen" userId="3423d729-1e8d-4c10-9ef2-90385d563038" providerId="ADAL" clId="{604530EC-2345-4421-8321-39C1E0E3DC5A}" dt="2024-12-20T12:37:37.606" v="89" actId="20577"/>
        <pc:sldMkLst>
          <pc:docMk/>
          <pc:sldMk cId="2097275352" sldId="335"/>
        </pc:sldMkLst>
        <pc:spChg chg="mod">
          <ac:chgData name="Arild Torvund Olsen" userId="3423d729-1e8d-4c10-9ef2-90385d563038" providerId="ADAL" clId="{604530EC-2345-4421-8321-39C1E0E3DC5A}" dt="2024-12-20T12:37:37.606" v="89" actId="20577"/>
          <ac:spMkLst>
            <pc:docMk/>
            <pc:sldMk cId="2097275352" sldId="335"/>
            <ac:spMk id="3" creationId="{434D3F01-E146-53EC-B0FE-C90868B3BD58}"/>
          </ac:spMkLst>
        </pc:spChg>
      </pc:sldChg>
      <pc:sldChg chg="modSp">
        <pc:chgData name="Arild Torvund Olsen" userId="3423d729-1e8d-4c10-9ef2-90385d563038" providerId="ADAL" clId="{604530EC-2345-4421-8321-39C1E0E3DC5A}" dt="2024-12-20T12:38:43.950" v="101" actId="20577"/>
        <pc:sldMkLst>
          <pc:docMk/>
          <pc:sldMk cId="2069732860" sldId="336"/>
        </pc:sldMkLst>
        <pc:spChg chg="mod">
          <ac:chgData name="Arild Torvund Olsen" userId="3423d729-1e8d-4c10-9ef2-90385d563038" providerId="ADAL" clId="{604530EC-2345-4421-8321-39C1E0E3DC5A}" dt="2024-12-20T12:38:43.950" v="101" actId="20577"/>
          <ac:spMkLst>
            <pc:docMk/>
            <pc:sldMk cId="2069732860" sldId="336"/>
            <ac:spMk id="3" creationId="{434D3F01-E146-53EC-B0FE-C90868B3BD58}"/>
          </ac:spMkLst>
        </pc:spChg>
      </pc:sldChg>
      <pc:sldChg chg="modSp mod">
        <pc:chgData name="Arild Torvund Olsen" userId="3423d729-1e8d-4c10-9ef2-90385d563038" providerId="ADAL" clId="{604530EC-2345-4421-8321-39C1E0E3DC5A}" dt="2024-12-20T13:09:35.552" v="151"/>
        <pc:sldMkLst>
          <pc:docMk/>
          <pc:sldMk cId="492877612" sldId="343"/>
        </pc:sldMkLst>
        <pc:spChg chg="mod">
          <ac:chgData name="Arild Torvund Olsen" userId="3423d729-1e8d-4c10-9ef2-90385d563038" providerId="ADAL" clId="{604530EC-2345-4421-8321-39C1E0E3DC5A}" dt="2024-12-20T13:09:35.552" v="151"/>
          <ac:spMkLst>
            <pc:docMk/>
            <pc:sldMk cId="492877612" sldId="343"/>
            <ac:spMk id="3" creationId="{95DBB836-D621-8966-6716-2A1949F37DE2}"/>
          </ac:spMkLst>
        </pc:spChg>
      </pc:sldChg>
      <pc:sldChg chg="modSp add mod">
        <pc:chgData name="Arild Torvund Olsen" userId="3423d729-1e8d-4c10-9ef2-90385d563038" providerId="ADAL" clId="{604530EC-2345-4421-8321-39C1E0E3DC5A}" dt="2024-12-20T13:06:43.608" v="121" actId="6549"/>
        <pc:sldMkLst>
          <pc:docMk/>
          <pc:sldMk cId="3634022651" sldId="344"/>
        </pc:sldMkLst>
        <pc:spChg chg="mod">
          <ac:chgData name="Arild Torvund Olsen" userId="3423d729-1e8d-4c10-9ef2-90385d563038" providerId="ADAL" clId="{604530EC-2345-4421-8321-39C1E0E3DC5A}" dt="2024-12-20T13:06:43.608" v="121" actId="6549"/>
          <ac:spMkLst>
            <pc:docMk/>
            <pc:sldMk cId="3634022651" sldId="344"/>
            <ac:spMk id="3" creationId="{B346C61E-1635-6DA0-D0E7-63DFBF94614D}"/>
          </ac:spMkLst>
        </pc:spChg>
      </pc:sldChg>
      <pc:sldChg chg="modSp add mod">
        <pc:chgData name="Arild Torvund Olsen" userId="3423d729-1e8d-4c10-9ef2-90385d563038" providerId="ADAL" clId="{604530EC-2345-4421-8321-39C1E0E3DC5A}" dt="2024-12-20T13:09:03.123" v="139" actId="6549"/>
        <pc:sldMkLst>
          <pc:docMk/>
          <pc:sldMk cId="1710263946" sldId="345"/>
        </pc:sldMkLst>
        <pc:spChg chg="mod">
          <ac:chgData name="Arild Torvund Olsen" userId="3423d729-1e8d-4c10-9ef2-90385d563038" providerId="ADAL" clId="{604530EC-2345-4421-8321-39C1E0E3DC5A}" dt="2024-12-20T13:09:03.123" v="139" actId="6549"/>
          <ac:spMkLst>
            <pc:docMk/>
            <pc:sldMk cId="1710263946" sldId="345"/>
            <ac:spMk id="3" creationId="{A773BAFA-43B0-E47D-400E-C60D528662F4}"/>
          </ac:spMkLst>
        </pc:spChg>
      </pc:sldChg>
    </pc:docChg>
  </pc:docChgLst>
  <pc:docChgLst>
    <pc:chgData name="Ingvild Myklebust Hovden" userId="S::myklein@hivolda.no::fac760b9-527a-46ec-9b60-72602212f072" providerId="AD" clId="Web-{4CCCF465-DA73-CAFD-5568-27A8E1B998E6}"/>
    <pc:docChg chg="addSld delSld modSld">
      <pc:chgData name="Ingvild Myklebust Hovden" userId="S::myklein@hivolda.no::fac760b9-527a-46ec-9b60-72602212f072" providerId="AD" clId="Web-{4CCCF465-DA73-CAFD-5568-27A8E1B998E6}" dt="2024-12-06T09:56:48.520" v="124" actId="1076"/>
      <pc:docMkLst>
        <pc:docMk/>
      </pc:docMkLst>
      <pc:sldChg chg="addSp modSp">
        <pc:chgData name="Ingvild Myklebust Hovden" userId="S::myklein@hivolda.no::fac760b9-527a-46ec-9b60-72602212f072" providerId="AD" clId="Web-{4CCCF465-DA73-CAFD-5568-27A8E1B998E6}" dt="2024-12-06T09:52:59.236" v="80" actId="14100"/>
        <pc:sldMkLst>
          <pc:docMk/>
          <pc:sldMk cId="3450621542" sldId="271"/>
        </pc:sldMkLst>
        <pc:spChg chg="mod">
          <ac:chgData name="Ingvild Myklebust Hovden" userId="S::myklein@hivolda.no::fac760b9-527a-46ec-9b60-72602212f072" providerId="AD" clId="Web-{4CCCF465-DA73-CAFD-5568-27A8E1B998E6}" dt="2024-12-06T09:46:24.903" v="53" actId="1076"/>
          <ac:spMkLst>
            <pc:docMk/>
            <pc:sldMk cId="3450621542" sldId="271"/>
            <ac:spMk id="2" creationId="{CA30F9E5-76C9-720C-F3EB-2F93D8861765}"/>
          </ac:spMkLst>
        </pc:spChg>
        <pc:spChg chg="mod">
          <ac:chgData name="Ingvild Myklebust Hovden" userId="S::myklein@hivolda.no::fac760b9-527a-46ec-9b60-72602212f072" providerId="AD" clId="Web-{4CCCF465-DA73-CAFD-5568-27A8E1B998E6}" dt="2024-12-06T09:52:59.236" v="80" actId="14100"/>
          <ac:spMkLst>
            <pc:docMk/>
            <pc:sldMk cId="3450621542" sldId="271"/>
            <ac:spMk id="3" creationId="{16E8CA18-0446-A4A7-3AA0-C0586EECEC81}"/>
          </ac:spMkLst>
        </pc:spChg>
        <pc:spChg chg="add mod">
          <ac:chgData name="Ingvild Myklebust Hovden" userId="S::myklein@hivolda.no::fac760b9-527a-46ec-9b60-72602212f072" providerId="AD" clId="Web-{4CCCF465-DA73-CAFD-5568-27A8E1B998E6}" dt="2024-12-06T09:42:46.681" v="41" actId="1076"/>
          <ac:spMkLst>
            <pc:docMk/>
            <pc:sldMk cId="3450621542" sldId="271"/>
            <ac:spMk id="4" creationId="{E23F180D-6B7A-7B82-4ACA-E1C20E7FA14A}"/>
          </ac:spMkLst>
        </pc:spChg>
      </pc:sldChg>
      <pc:sldChg chg="modSp modNotes">
        <pc:chgData name="Ingvild Myklebust Hovden" userId="S::myklein@hivolda.no::fac760b9-527a-46ec-9b60-72602212f072" providerId="AD" clId="Web-{4CCCF465-DA73-CAFD-5568-27A8E1B998E6}" dt="2024-12-06T09:56:48.520" v="124" actId="1076"/>
        <pc:sldMkLst>
          <pc:docMk/>
          <pc:sldMk cId="1882239232" sldId="278"/>
        </pc:sldMkLst>
        <pc:spChg chg="mod">
          <ac:chgData name="Ingvild Myklebust Hovden" userId="S::myklein@hivolda.no::fac760b9-527a-46ec-9b60-72602212f072" providerId="AD" clId="Web-{4CCCF465-DA73-CAFD-5568-27A8E1B998E6}" dt="2024-12-06T09:56:24.988" v="121" actId="14100"/>
          <ac:spMkLst>
            <pc:docMk/>
            <pc:sldMk cId="1882239232" sldId="278"/>
            <ac:spMk id="3" creationId="{4DB48388-AC93-4312-AF5B-DC99C7992BAF}"/>
          </ac:spMkLst>
        </pc:spChg>
        <pc:picChg chg="mod">
          <ac:chgData name="Ingvild Myklebust Hovden" userId="S::myklein@hivolda.no::fac760b9-527a-46ec-9b60-72602212f072" providerId="AD" clId="Web-{4CCCF465-DA73-CAFD-5568-27A8E1B998E6}" dt="2024-12-06T09:56:48.520" v="124" actId="1076"/>
          <ac:picMkLst>
            <pc:docMk/>
            <pc:sldMk cId="1882239232" sldId="278"/>
            <ac:picMk id="4" creationId="{98A1D3B8-FB27-4709-B4A6-CA7FEDFEA3A1}"/>
          </ac:picMkLst>
        </pc:picChg>
      </pc:sldChg>
      <pc:sldChg chg="modSp">
        <pc:chgData name="Ingvild Myklebust Hovden" userId="S::myklein@hivolda.no::fac760b9-527a-46ec-9b60-72602212f072" providerId="AD" clId="Web-{4CCCF465-DA73-CAFD-5568-27A8E1B998E6}" dt="2024-12-06T09:51:40.250" v="76" actId="20577"/>
        <pc:sldMkLst>
          <pc:docMk/>
          <pc:sldMk cId="1279592095" sldId="304"/>
        </pc:sldMkLst>
        <pc:spChg chg="mod">
          <ac:chgData name="Ingvild Myklebust Hovden" userId="S::myklein@hivolda.no::fac760b9-527a-46ec-9b60-72602212f072" providerId="AD" clId="Web-{4CCCF465-DA73-CAFD-5568-27A8E1B998E6}" dt="2024-12-06T09:51:40.250" v="76" actId="20577"/>
          <ac:spMkLst>
            <pc:docMk/>
            <pc:sldMk cId="1279592095" sldId="304"/>
            <ac:spMk id="2" creationId="{B6511B70-ED91-AC8A-2701-9E41D82A4935}"/>
          </ac:spMkLst>
        </pc:spChg>
      </pc:sldChg>
      <pc:sldChg chg="add del replId">
        <pc:chgData name="Ingvild Myklebust Hovden" userId="S::myklein@hivolda.no::fac760b9-527a-46ec-9b60-72602212f072" providerId="AD" clId="Web-{4CCCF465-DA73-CAFD-5568-27A8E1B998E6}" dt="2024-12-06T09:52:15.938" v="78"/>
        <pc:sldMkLst>
          <pc:docMk/>
          <pc:sldMk cId="929870972" sldId="344"/>
        </pc:sldMkLst>
      </pc:sldChg>
    </pc:docChg>
  </pc:docChgLst>
  <pc:docChgLst>
    <pc:chgData name="Ingvild Myklebust Hovden" userId="S::myklein@hivolda.no::fac760b9-527a-46ec-9b60-72602212f072" providerId="AD" clId="Web-{9F058386-94FD-E522-752F-D07250331F85}"/>
    <pc:docChg chg="modSld">
      <pc:chgData name="Ingvild Myklebust Hovden" userId="S::myklein@hivolda.no::fac760b9-527a-46ec-9b60-72602212f072" providerId="AD" clId="Web-{9F058386-94FD-E522-752F-D07250331F85}" dt="2024-12-06T09:41:51.798" v="9" actId="20577"/>
      <pc:docMkLst>
        <pc:docMk/>
      </pc:docMkLst>
      <pc:sldChg chg="modSp">
        <pc:chgData name="Ingvild Myklebust Hovden" userId="S::myklein@hivolda.no::fac760b9-527a-46ec-9b60-72602212f072" providerId="AD" clId="Web-{9F058386-94FD-E522-752F-D07250331F85}" dt="2024-12-06T09:41:51.798" v="9" actId="20577"/>
        <pc:sldMkLst>
          <pc:docMk/>
          <pc:sldMk cId="3450621542" sldId="271"/>
        </pc:sldMkLst>
        <pc:spChg chg="mod">
          <ac:chgData name="Ingvild Myklebust Hovden" userId="S::myklein@hivolda.no::fac760b9-527a-46ec-9b60-72602212f072" providerId="AD" clId="Web-{9F058386-94FD-E522-752F-D07250331F85}" dt="2024-12-06T09:41:51.798" v="9" actId="20577"/>
          <ac:spMkLst>
            <pc:docMk/>
            <pc:sldMk cId="3450621542" sldId="271"/>
            <ac:spMk id="3" creationId="{16E8CA18-0446-A4A7-3AA0-C0586EECEC81}"/>
          </ac:spMkLst>
        </pc:spChg>
      </pc:sldChg>
      <pc:sldChg chg="modSp">
        <pc:chgData name="Ingvild Myklebust Hovden" userId="S::myklein@hivolda.no::fac760b9-527a-46ec-9b60-72602212f072" providerId="AD" clId="Web-{9F058386-94FD-E522-752F-D07250331F85}" dt="2024-12-06T09:40:57.141" v="1" actId="20577"/>
        <pc:sldMkLst>
          <pc:docMk/>
          <pc:sldMk cId="1279592095" sldId="304"/>
        </pc:sldMkLst>
        <pc:spChg chg="mod">
          <ac:chgData name="Ingvild Myklebust Hovden" userId="S::myklein@hivolda.no::fac760b9-527a-46ec-9b60-72602212f072" providerId="AD" clId="Web-{9F058386-94FD-E522-752F-D07250331F85}" dt="2024-12-06T09:40:57.141" v="1" actId="20577"/>
          <ac:spMkLst>
            <pc:docMk/>
            <pc:sldMk cId="1279592095" sldId="304"/>
            <ac:spMk id="3" creationId="{27E47D2C-445D-3C71-6483-F97631702A93}"/>
          </ac:spMkLst>
        </pc:spChg>
      </pc:sldChg>
    </pc:docChg>
  </pc:docChgLst>
  <pc:docChgLst>
    <pc:chgData name="Ida Lovise Bøe" userId="S::boeidalo@hivolda.no::4ac13877-768a-4e68-bfa6-c4726020d720" providerId="AD" clId="Web-{408FEA37-77AC-7EE2-080D-7CBC9C8325E6}"/>
    <pc:docChg chg="mod modSld">
      <pc:chgData name="Ida Lovise Bøe" userId="S::boeidalo@hivolda.no::4ac13877-768a-4e68-bfa6-c4726020d720" providerId="AD" clId="Web-{408FEA37-77AC-7EE2-080D-7CBC9C8325E6}" dt="2024-12-11T08:06:51.779" v="13" actId="20577"/>
      <pc:docMkLst>
        <pc:docMk/>
      </pc:docMkLst>
      <pc:sldChg chg="modSp modCm">
        <pc:chgData name="Ida Lovise Bøe" userId="S::boeidalo@hivolda.no::4ac13877-768a-4e68-bfa6-c4726020d720" providerId="AD" clId="Web-{408FEA37-77AC-7EE2-080D-7CBC9C8325E6}" dt="2024-12-11T08:03:04.636" v="2" actId="20577"/>
        <pc:sldMkLst>
          <pc:docMk/>
          <pc:sldMk cId="1279592095" sldId="304"/>
        </pc:sldMkLst>
        <pc:spChg chg="mod">
          <ac:chgData name="Ida Lovise Bøe" userId="S::boeidalo@hivolda.no::4ac13877-768a-4e68-bfa6-c4726020d720" providerId="AD" clId="Web-{408FEA37-77AC-7EE2-080D-7CBC9C8325E6}" dt="2024-12-11T08:03:04.636" v="2" actId="20577"/>
          <ac:spMkLst>
            <pc:docMk/>
            <pc:sldMk cId="1279592095" sldId="304"/>
            <ac:spMk id="3" creationId="{27E47D2C-445D-3C71-6483-F97631702A9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da Lovise Bøe" userId="S::boeidalo@hivolda.no::4ac13877-768a-4e68-bfa6-c4726020d720" providerId="AD" clId="Web-{408FEA37-77AC-7EE2-080D-7CBC9C8325E6}" dt="2024-12-11T08:02:44.870" v="1" actId="20577"/>
              <pc2:cmMkLst xmlns:pc2="http://schemas.microsoft.com/office/powerpoint/2019/9/main/command">
                <pc:docMk/>
                <pc:sldMk cId="1279592095" sldId="304"/>
                <pc2:cmMk id="{1B39C105-8D80-4118-8FF6-45077592CC7B}"/>
              </pc2:cmMkLst>
            </pc226:cmChg>
            <pc226:cmChg xmlns:pc226="http://schemas.microsoft.com/office/powerpoint/2022/06/main/command" chg="mod">
              <pc226:chgData name="Ida Lovise Bøe" userId="S::boeidalo@hivolda.no::4ac13877-768a-4e68-bfa6-c4726020d720" providerId="AD" clId="Web-{408FEA37-77AC-7EE2-080D-7CBC9C8325E6}" dt="2024-12-11T08:02:44.870" v="1" actId="20577"/>
              <pc2:cmMkLst xmlns:pc2="http://schemas.microsoft.com/office/powerpoint/2019/9/main/command">
                <pc:docMk/>
                <pc:sldMk cId="1279592095" sldId="304"/>
                <pc2:cmMk id="{4C3A2716-B90A-4158-B161-8EBD14ED6628}"/>
              </pc2:cmMkLst>
            </pc226:cmChg>
            <pc226:cmChg xmlns:pc226="http://schemas.microsoft.com/office/powerpoint/2022/06/main/command" chg="mod">
              <pc226:chgData name="Ida Lovise Bøe" userId="S::boeidalo@hivolda.no::4ac13877-768a-4e68-bfa6-c4726020d720" providerId="AD" clId="Web-{408FEA37-77AC-7EE2-080D-7CBC9C8325E6}" dt="2024-12-11T08:02:44.870" v="1" actId="20577"/>
              <pc2:cmMkLst xmlns:pc2="http://schemas.microsoft.com/office/powerpoint/2019/9/main/command">
                <pc:docMk/>
                <pc:sldMk cId="1279592095" sldId="304"/>
                <pc2:cmMk id="{39A8C31D-0F6D-41F5-844F-85E7987E0857}"/>
              </pc2:cmMkLst>
            </pc226:cmChg>
          </p:ext>
        </pc:extLst>
      </pc:sldChg>
      <pc:sldChg chg="modSp modCm">
        <pc:chgData name="Ida Lovise Bøe" userId="S::boeidalo@hivolda.no::4ac13877-768a-4e68-bfa6-c4726020d720" providerId="AD" clId="Web-{408FEA37-77AC-7EE2-080D-7CBC9C8325E6}" dt="2024-12-11T08:06:51.779" v="13" actId="20577"/>
        <pc:sldMkLst>
          <pc:docMk/>
          <pc:sldMk cId="2862028466" sldId="315"/>
        </pc:sldMkLst>
        <pc:spChg chg="mod">
          <ac:chgData name="Ida Lovise Bøe" userId="S::boeidalo@hivolda.no::4ac13877-768a-4e68-bfa6-c4726020d720" providerId="AD" clId="Web-{408FEA37-77AC-7EE2-080D-7CBC9C8325E6}" dt="2024-12-11T08:06:51.779" v="13" actId="20577"/>
          <ac:spMkLst>
            <pc:docMk/>
            <pc:sldMk cId="2862028466" sldId="315"/>
            <ac:spMk id="3" creationId="{B6C45469-C0F9-2284-CCCA-947EC682A3B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da Lovise Bøe" userId="S::boeidalo@hivolda.no::4ac13877-768a-4e68-bfa6-c4726020d720" providerId="AD" clId="Web-{408FEA37-77AC-7EE2-080D-7CBC9C8325E6}" dt="2024-12-11T08:06:38.091" v="12" actId="20577"/>
              <pc2:cmMkLst xmlns:pc2="http://schemas.microsoft.com/office/powerpoint/2019/9/main/command">
                <pc:docMk/>
                <pc:sldMk cId="2862028466" sldId="315"/>
                <pc2:cmMk id="{A1F5CDD8-B72E-419D-B1F0-0F31A6A08761}"/>
              </pc2:cmMkLst>
            </pc226:cmChg>
          </p:ext>
        </pc:extLst>
      </pc:sldChg>
      <pc:sldChg chg="modSp modCm">
        <pc:chgData name="Ida Lovise Bøe" userId="S::boeidalo@hivolda.no::4ac13877-768a-4e68-bfa6-c4726020d720" providerId="AD" clId="Web-{408FEA37-77AC-7EE2-080D-7CBC9C8325E6}" dt="2024-12-11T08:05:47.013" v="9" actId="20577"/>
        <pc:sldMkLst>
          <pc:docMk/>
          <pc:sldMk cId="4000962810" sldId="334"/>
        </pc:sldMkLst>
        <pc:spChg chg="mod">
          <ac:chgData name="Ida Lovise Bøe" userId="S::boeidalo@hivolda.no::4ac13877-768a-4e68-bfa6-c4726020d720" providerId="AD" clId="Web-{408FEA37-77AC-7EE2-080D-7CBC9C8325E6}" dt="2024-12-11T08:05:47.013" v="9" actId="20577"/>
          <ac:spMkLst>
            <pc:docMk/>
            <pc:sldMk cId="4000962810" sldId="334"/>
            <ac:spMk id="3" creationId="{434D3F01-E146-53EC-B0FE-C90868B3BD5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da Lovise Bøe" userId="S::boeidalo@hivolda.no::4ac13877-768a-4e68-bfa6-c4726020d720" providerId="AD" clId="Web-{408FEA37-77AC-7EE2-080D-7CBC9C8325E6}" dt="2024-12-11T08:05:29.481" v="8" actId="20577"/>
              <pc2:cmMkLst xmlns:pc2="http://schemas.microsoft.com/office/powerpoint/2019/9/main/command">
                <pc:docMk/>
                <pc:sldMk cId="4000962810" sldId="334"/>
                <pc2:cmMk id="{167A7309-E2A4-4B5C-9E23-7EA56352D5D2}"/>
              </pc2:cmMkLst>
            </pc226:cmChg>
            <pc226:cmChg xmlns:pc226="http://schemas.microsoft.com/office/powerpoint/2022/06/main/command" chg="mod">
              <pc226:chgData name="Ida Lovise Bøe" userId="S::boeidalo@hivolda.no::4ac13877-768a-4e68-bfa6-c4726020d720" providerId="AD" clId="Web-{408FEA37-77AC-7EE2-080D-7CBC9C8325E6}" dt="2024-12-11T08:05:29.481" v="8" actId="20577"/>
              <pc2:cmMkLst xmlns:pc2="http://schemas.microsoft.com/office/powerpoint/2019/9/main/command">
                <pc:docMk/>
                <pc:sldMk cId="4000962810" sldId="334"/>
                <pc2:cmMk id="{80F2A513-76FC-4C9F-BFBF-8A49D4704C8A}"/>
              </pc2:cmMkLst>
            </pc226:cmChg>
          </p:ext>
        </pc:extLst>
      </pc:sldChg>
      <pc:sldChg chg="modSp">
        <pc:chgData name="Ida Lovise Bøe" userId="S::boeidalo@hivolda.no::4ac13877-768a-4e68-bfa6-c4726020d720" providerId="AD" clId="Web-{408FEA37-77AC-7EE2-080D-7CBC9C8325E6}" dt="2024-12-11T08:06:02.732" v="10" actId="20577"/>
        <pc:sldMkLst>
          <pc:docMk/>
          <pc:sldMk cId="3161340037" sldId="342"/>
        </pc:sldMkLst>
        <pc:spChg chg="mod">
          <ac:chgData name="Ida Lovise Bøe" userId="S::boeidalo@hivolda.no::4ac13877-768a-4e68-bfa6-c4726020d720" providerId="AD" clId="Web-{408FEA37-77AC-7EE2-080D-7CBC9C8325E6}" dt="2024-12-11T08:06:02.732" v="10" actId="20577"/>
          <ac:spMkLst>
            <pc:docMk/>
            <pc:sldMk cId="3161340037" sldId="342"/>
            <ac:spMk id="3" creationId="{DA20C4B6-25D0-9E90-83DE-3DAA89F76D14}"/>
          </ac:spMkLst>
        </pc:spChg>
      </pc:sldChg>
    </pc:docChg>
  </pc:docChgLst>
  <pc:docChgLst>
    <pc:chgData name="Ingvild Myklebust Hovden" userId="S::myklein@hivolda.no::fac760b9-527a-46ec-9b60-72602212f072" providerId="AD" clId="Web-{3BCEBB27-0D8E-B79E-FB9B-84D4AAAF0906}"/>
    <pc:docChg chg="mod modSld">
      <pc:chgData name="Ingvild Myklebust Hovden" userId="S::myklein@hivolda.no::fac760b9-527a-46ec-9b60-72602212f072" providerId="AD" clId="Web-{3BCEBB27-0D8E-B79E-FB9B-84D4AAAF0906}" dt="2024-12-06T09:24:39.771" v="26" actId="20577"/>
      <pc:docMkLst>
        <pc:docMk/>
      </pc:docMkLst>
      <pc:sldChg chg="modSp modCm">
        <pc:chgData name="Ingvild Myklebust Hovden" userId="S::myklein@hivolda.no::fac760b9-527a-46ec-9b60-72602212f072" providerId="AD" clId="Web-{3BCEBB27-0D8E-B79E-FB9B-84D4AAAF0906}" dt="2024-12-06T09:24:39.771" v="26" actId="20577"/>
        <pc:sldMkLst>
          <pc:docMk/>
          <pc:sldMk cId="1279592095" sldId="304"/>
        </pc:sldMkLst>
        <pc:spChg chg="mod">
          <ac:chgData name="Ingvild Myklebust Hovden" userId="S::myklein@hivolda.no::fac760b9-527a-46ec-9b60-72602212f072" providerId="AD" clId="Web-{3BCEBB27-0D8E-B79E-FB9B-84D4AAAF0906}" dt="2024-12-06T09:24:39.771" v="26" actId="20577"/>
          <ac:spMkLst>
            <pc:docMk/>
            <pc:sldMk cId="1279592095" sldId="304"/>
            <ac:spMk id="3" creationId="{27E47D2C-445D-3C71-6483-F97631702A9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ngvild Myklebust Hovden" userId="S::myklein@hivolda.no::fac760b9-527a-46ec-9b60-72602212f072" providerId="AD" clId="Web-{3BCEBB27-0D8E-B79E-FB9B-84D4AAAF0906}" dt="2024-12-06T09:24:39.771" v="26" actId="20577"/>
              <pc2:cmMkLst xmlns:pc2="http://schemas.microsoft.com/office/powerpoint/2019/9/main/command">
                <pc:docMk/>
                <pc:sldMk cId="1279592095" sldId="304"/>
                <pc2:cmMk id="{1B39C105-8D80-4118-8FF6-45077592CC7B}"/>
              </pc2:cmMkLst>
            </pc226:cmChg>
            <pc226:cmChg xmlns:pc226="http://schemas.microsoft.com/office/powerpoint/2022/06/main/command" chg="mod">
              <pc226:chgData name="Ingvild Myklebust Hovden" userId="S::myklein@hivolda.no::fac760b9-527a-46ec-9b60-72602212f072" providerId="AD" clId="Web-{3BCEBB27-0D8E-B79E-FB9B-84D4AAAF0906}" dt="2024-12-06T09:24:39.771" v="26" actId="20577"/>
              <pc2:cmMkLst xmlns:pc2="http://schemas.microsoft.com/office/powerpoint/2019/9/main/command">
                <pc:docMk/>
                <pc:sldMk cId="1279592095" sldId="304"/>
                <pc2:cmMk id="{39A8C31D-0F6D-41F5-844F-85E7987E0857}"/>
              </pc2:cmMkLst>
            </pc226:cmChg>
          </p:ext>
        </pc:extLst>
      </pc:sldChg>
    </pc:docChg>
  </pc:docChgLst>
  <pc:docChgLst>
    <pc:chgData name="Ingvild Myklebust Hovden" userId="S::myklein@hivolda.no::fac760b9-527a-46ec-9b60-72602212f072" providerId="AD" clId="Web-{7D0409BD-26A2-079D-FD65-6AD0D6F7B0F7}"/>
    <pc:docChg chg="modSld">
      <pc:chgData name="Ingvild Myklebust Hovden" userId="S::myklein@hivolda.no::fac760b9-527a-46ec-9b60-72602212f072" providerId="AD" clId="Web-{7D0409BD-26A2-079D-FD65-6AD0D6F7B0F7}" dt="2024-12-06T09:32:45.595" v="13" actId="20577"/>
      <pc:docMkLst>
        <pc:docMk/>
      </pc:docMkLst>
      <pc:sldChg chg="modSp modCm">
        <pc:chgData name="Ingvild Myklebust Hovden" userId="S::myklein@hivolda.no::fac760b9-527a-46ec-9b60-72602212f072" providerId="AD" clId="Web-{7D0409BD-26A2-079D-FD65-6AD0D6F7B0F7}" dt="2024-12-06T09:32:45.595" v="13" actId="20577"/>
        <pc:sldMkLst>
          <pc:docMk/>
          <pc:sldMk cId="1279592095" sldId="304"/>
        </pc:sldMkLst>
        <pc:spChg chg="mod">
          <ac:chgData name="Ingvild Myklebust Hovden" userId="S::myklein@hivolda.no::fac760b9-527a-46ec-9b60-72602212f072" providerId="AD" clId="Web-{7D0409BD-26A2-079D-FD65-6AD0D6F7B0F7}" dt="2024-12-06T09:32:45.595" v="13" actId="20577"/>
          <ac:spMkLst>
            <pc:docMk/>
            <pc:sldMk cId="1279592095" sldId="304"/>
            <ac:spMk id="3" creationId="{27E47D2C-445D-3C71-6483-F97631702A9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ngvild Myklebust Hovden" userId="S::myklein@hivolda.no::fac760b9-527a-46ec-9b60-72602212f072" providerId="AD" clId="Web-{7D0409BD-26A2-079D-FD65-6AD0D6F7B0F7}" dt="2024-12-06T09:32:45.595" v="13" actId="20577"/>
              <pc2:cmMkLst xmlns:pc2="http://schemas.microsoft.com/office/powerpoint/2019/9/main/command">
                <pc:docMk/>
                <pc:sldMk cId="1279592095" sldId="304"/>
                <pc2:cmMk id="{1B39C105-8D80-4118-8FF6-45077592CC7B}"/>
              </pc2:cmMkLst>
            </pc226:cmChg>
            <pc226:cmChg xmlns:pc226="http://schemas.microsoft.com/office/powerpoint/2022/06/main/command" chg="mod">
              <pc226:chgData name="Ingvild Myklebust Hovden" userId="S::myklein@hivolda.no::fac760b9-527a-46ec-9b60-72602212f072" providerId="AD" clId="Web-{7D0409BD-26A2-079D-FD65-6AD0D6F7B0F7}" dt="2024-12-06T09:32:45.595" v="13" actId="20577"/>
              <pc2:cmMkLst xmlns:pc2="http://schemas.microsoft.com/office/powerpoint/2019/9/main/command">
                <pc:docMk/>
                <pc:sldMk cId="1279592095" sldId="304"/>
                <pc2:cmMk id="{39A8C31D-0F6D-41F5-844F-85E7987E0857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FDEF8-88FB-433C-8C7B-19D8EE89F19D}" type="datetimeFigureOut">
              <a:rPr lang="nb-NO" smtClean="0"/>
              <a:t>20.12.2024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02ECB-3E1F-4F38-95BE-D1C3F214CB4C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541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02ECB-3E1F-4F38-95BE-D1C3F214CB4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7988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02ECB-3E1F-4F38-95BE-D1C3F214CB4C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2393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02ECB-3E1F-4F38-95BE-D1C3F214CB4C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1980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02ECB-3E1F-4F38-95BE-D1C3F214CB4C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5645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02ECB-3E1F-4F38-95BE-D1C3F214CB4C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8218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Sitat henta </a:t>
            </a:r>
            <a:r>
              <a:rPr lang="nb-NO" err="1"/>
              <a:t>frå</a:t>
            </a:r>
            <a:r>
              <a:rPr lang="nb-NO"/>
              <a:t> </a:t>
            </a:r>
            <a:r>
              <a:rPr lang="nb-NO" i="1"/>
              <a:t>SKAM,</a:t>
            </a:r>
            <a:r>
              <a:rPr lang="nb-NO"/>
              <a:t> </a:t>
            </a:r>
            <a:r>
              <a:rPr lang="nb-NO" i="1"/>
              <a:t>episode 5 </a:t>
            </a:r>
            <a:r>
              <a:rPr lang="nb-NO"/>
              <a:t>og </a:t>
            </a:r>
            <a:r>
              <a:rPr lang="nb-NO" i="1" err="1"/>
              <a:t>Nokon</a:t>
            </a:r>
            <a:r>
              <a:rPr lang="nb-NO" i="1"/>
              <a:t> kjem til å </a:t>
            </a:r>
            <a:r>
              <a:rPr lang="nb-NO" i="1" err="1"/>
              <a:t>kome</a:t>
            </a:r>
            <a:r>
              <a:rPr lang="nb-NO" i="1"/>
              <a:t> </a:t>
            </a:r>
            <a:r>
              <a:rPr lang="nb-NO"/>
              <a:t>(2024)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02ECB-3E1F-4F38-95BE-D1C3F214CB4C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2165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02ECB-3E1F-4F38-95BE-D1C3F214CB4C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3923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https://www.vg.no/rampelys/i/kEnaMQ/her-er-jon-fosses-nobel-tale-redsla-tok-spraaket-fraa-meg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02ECB-3E1F-4F38-95BE-D1C3F214CB4C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5979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02ECB-3E1F-4F38-95BE-D1C3F214CB4C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9704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90B53-C019-F218-22DE-B79132670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711EC08-85E6-00F0-4E64-48AD84F344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E6D4D1F8-3A0D-F7A2-B10E-2BE0667368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F36311F-B29A-9404-53EA-4803121399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02ECB-3E1F-4F38-95BE-D1C3F214CB4C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1905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02ECB-3E1F-4F38-95BE-D1C3F214CB4C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4117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02ECB-3E1F-4F38-95BE-D1C3F214CB4C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7362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02ECB-3E1F-4F38-95BE-D1C3F214CB4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5501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ea typeface="Calibri"/>
              <a:cs typeface="Calibri"/>
            </a:endParaRPr>
          </a:p>
          <a:p>
            <a:endParaRPr lang="nb-NO" dirty="0"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D5A85-44AA-4643-A535-367AC532E2A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4392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02ECB-3E1F-4F38-95BE-D1C3F214CB4C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9963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02ECB-3E1F-4F38-95BE-D1C3F214CB4C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8145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02ECB-3E1F-4F38-95BE-D1C3F214CB4C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3918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02ECB-3E1F-4F38-95BE-D1C3F214CB4C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2519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02ECB-3E1F-4F38-95BE-D1C3F214CB4C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7758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FBB022-F108-457B-9E2D-B8D09886F8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9E10F25-F437-49AE-A6B3-645445ACC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CF887ED-AB5B-45C2-A9BC-C87D9F5D1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8999-B705-4FD3-A236-3DE9374AE1ED}" type="datetimeFigureOut">
              <a:rPr lang="nb-NO" smtClean="0"/>
              <a:t>20.12.2024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A662ED2-0E4F-4829-8C1B-1F285B324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36E64B2-6CDD-4CC7-B4A9-D84860C1B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C76E-87D8-43A8-A9F3-490A13996CB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125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CD8BA9-E0F5-4824-ABFB-170325343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76C408E-E28F-4BC3-A92D-967BF9214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034BBEC-B21B-426A-AC7A-06728815D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8999-B705-4FD3-A236-3DE9374AE1ED}" type="datetimeFigureOut">
              <a:rPr lang="nb-NO" smtClean="0"/>
              <a:t>20.12.2024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EADB6C9-2BF3-4C6F-9835-F36658004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69D8D44-C5D5-40C7-948B-CD4813E39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C76E-87D8-43A8-A9F3-490A13996CB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1264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985662F-B1CB-4970-B177-7ADA27394A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0E4EAD7-DBE2-4EBF-81C5-3A02E39D25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83EE087-E140-4A6E-BD5A-D3B2D39E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8999-B705-4FD3-A236-3DE9374AE1ED}" type="datetimeFigureOut">
              <a:rPr lang="nb-NO" smtClean="0"/>
              <a:t>20.12.2024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BBD1F69-228A-409D-9370-CE577F6B1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5300272-C6FD-4585-BB94-775856997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C76E-87D8-43A8-A9F3-490A13996CB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9348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023C08-8F21-47A1-84B6-5BC7C0AA2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6687A1-2920-4256-9649-14CCD7115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B3686C7-9C41-427B-B44C-8D35B909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451F5-CFED-4593-A837-56968AC51514}" type="datetimeFigureOut">
              <a:rPr lang="nb-NO" smtClean="0"/>
              <a:t>20.12.2024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7FB8DA7-24A2-4E8C-A685-E06AAC91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F1A11B2-4147-406D-B98D-F9551DB19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C8B85-2F2A-4ED7-B020-0E81BDC2DF77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1798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7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42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3C79DA-0D71-4B35-AC0D-12F525CD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DDC6002-6B36-48C8-8324-816A0CBA7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DF5221A-B680-4A4B-9B89-E8F07767B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8999-B705-4FD3-A236-3DE9374AE1ED}" type="datetimeFigureOut">
              <a:rPr lang="nb-NO" smtClean="0"/>
              <a:t>20.12.2024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8D1674C-964B-41F3-B0F0-9387DBBB3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85FDD9F-10A2-4C70-ACE1-44F890D08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C76E-87D8-43A8-A9F3-490A13996CB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4164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FEEFB6-6D94-491B-A7C0-18FDB7249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E3E7C80-49F5-416A-B858-3E9D033BA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4EA8BE9-CDFE-45D5-8C4A-100AF295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8999-B705-4FD3-A236-3DE9374AE1ED}" type="datetimeFigureOut">
              <a:rPr lang="nb-NO" smtClean="0"/>
              <a:t>20.12.2024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5E2E9B2-3961-4448-9F1C-CC0FD2112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A100B11-AF5E-417C-AF09-C72B020B7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C76E-87D8-43A8-A9F3-490A13996CB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3894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355FF9C-154E-4B37-9A64-CC20B7C46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FEB8E0D-003D-4749-AF38-8F0ECF9853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6304259-15FD-4CBB-834F-E28FE9F4C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7892682-F55E-432E-9410-FB49E285B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8999-B705-4FD3-A236-3DE9374AE1ED}" type="datetimeFigureOut">
              <a:rPr lang="nb-NO" smtClean="0"/>
              <a:t>20.12.2024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1CFD347-142A-4FA8-9611-AA5AE942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CCB742C-FAD5-41B6-A441-D96C44F4D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C76E-87D8-43A8-A9F3-490A13996CB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019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9EDE1E-2696-4864-AFF9-963B78921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59CE55F-B230-4A08-A4E2-62D76CFFF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3FE9C08-0CD6-4858-80AC-AE78F7650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40AB552-DB97-4B70-AD43-EDFCD6C6A1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66BC295-2152-4CC2-AF0F-32664E665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599B287-D0F5-4C39-908F-94756BF3E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8999-B705-4FD3-A236-3DE9374AE1ED}" type="datetimeFigureOut">
              <a:rPr lang="nb-NO" smtClean="0"/>
              <a:t>20.12.2024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09BB21B-19DA-4139-A37E-82DDD09A9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1A5859C3-C0D9-49FA-B51B-BED965D8D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C76E-87D8-43A8-A9F3-490A13996CB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941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E20820-0571-4AAC-99F8-9BA34932E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A87DE23-D9E7-4D09-B7B5-C0B2FD51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8999-B705-4FD3-A236-3DE9374AE1ED}" type="datetimeFigureOut">
              <a:rPr lang="nb-NO" smtClean="0"/>
              <a:t>20.12.2024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A7C7685-695E-4041-9A17-EC351E324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557C6F9-729A-455E-A20D-469313D20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C76E-87D8-43A8-A9F3-490A13996CB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5093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69BFE91-43AD-447A-B86A-74D08D2B3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8999-B705-4FD3-A236-3DE9374AE1ED}" type="datetimeFigureOut">
              <a:rPr lang="nb-NO" smtClean="0"/>
              <a:t>20.12.2024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F0334EC-DE5F-4A7C-8412-731D4D528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291092A-772C-4DED-ABD0-25CA1840D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C76E-87D8-43A8-A9F3-490A13996CB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953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422990-B554-446F-BA3A-CD6B4CFE5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B0F5806-8A47-4BFF-AD6C-B771FCBCC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D2CA230-ECA2-4DF7-86F4-A39D84E39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BF8EB9D-CD2E-4248-95D0-EC17C076B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8999-B705-4FD3-A236-3DE9374AE1ED}" type="datetimeFigureOut">
              <a:rPr lang="nb-NO" smtClean="0"/>
              <a:t>20.12.2024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75A3DDB-3B5A-4E8A-9AA1-92315BF72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303E4DE-27EC-41B3-AFFF-F0F926F39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C76E-87D8-43A8-A9F3-490A13996CB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4903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8DD786-F474-4119-AB9B-91A8A5DEB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8828373-D908-415B-8D8C-89D7B2F909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41BE59B-38B2-4EE5-A06C-A8DE34FFB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BC4F026-557A-40F5-AA4A-FFEDF2035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8999-B705-4FD3-A236-3DE9374AE1ED}" type="datetimeFigureOut">
              <a:rPr lang="nb-NO" smtClean="0"/>
              <a:t>20.12.2024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535BE05-9EC9-4485-B8F0-D7E557953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48A75F8-2610-4E70-825C-3C68DE8F5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C76E-87D8-43A8-A9F3-490A13996CB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6754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F48EEAA-D22E-4502-9663-DDB46678F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1BD296-D264-4FE5-AD1E-3547DCDB8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6DC997A-C559-4BC9-A5BC-5E752F6F9E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F8999-B705-4FD3-A236-3DE9374AE1ED}" type="datetimeFigureOut">
              <a:rPr lang="nb-NO" smtClean="0"/>
              <a:t>20.12.2024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3335A4-E4CC-4CFB-8460-0570D2E4E5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8BB6E87-8A07-411F-8545-549088BA9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AC76E-87D8-43A8-A9F3-490A13996CB5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107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492E2AFA-C23A-4EC7-8BD0-1D3DA2D5B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5B41D6-4A9D-4781-886E-2453B79DC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BB894C7-2DC6-4C8D-8A7A-B8104D3DEA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451F5-CFED-4593-A837-56968AC51514}" type="datetimeFigureOut">
              <a:rPr lang="nb-NO" smtClean="0"/>
              <a:t>20.12.2024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4E85535-B9BE-428B-A51D-9CEE408C9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5F75084-D26E-4AF4-B40A-2D3BB6A59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C8B85-2F2A-4ED7-B020-0E81BDC2DF77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065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43BDC-0553-40FA-A4DB-EDAAA606CFF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9AD569-83DD-4E5B-AF97-63825DE456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1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tv.nrk.no/serie/skam/sesong/3" TargetMode="External"/><Relationship Id="rId2" Type="http://schemas.openxmlformats.org/officeDocument/2006/relationships/hyperlink" Target="https://www.vg.no/rampelys/i/kEnaMQ/her-er-jon-fosses-nobel-tale-redsla-tok-spraaket-fraa-me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tv.nrk.no/serie/jon-fosse-ord-for-ord/sesong/1/episode/DVFJ7000022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1220509-5883-C325-EE07-D7B383A0C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4988" y="1442171"/>
            <a:ext cx="8582025" cy="2415453"/>
          </a:xfrm>
        </p:spPr>
        <p:txBody>
          <a:bodyPr anchor="ctr">
            <a:normAutofit/>
          </a:bodyPr>
          <a:lstStyle/>
          <a:p>
            <a:r>
              <a:rPr lang="nb-NO" sz="6600"/>
              <a:t>Økt 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A20C4B6-25D0-9E90-83DE-3DAA89F76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6988" y="3962400"/>
            <a:ext cx="7058025" cy="581025"/>
          </a:xfrm>
        </p:spPr>
        <p:txBody>
          <a:bodyPr anchor="ctr">
            <a:normAutofit/>
          </a:bodyPr>
          <a:lstStyle/>
          <a:p>
            <a:r>
              <a:rPr lang="nb-NO" sz="2800">
                <a:solidFill>
                  <a:srgbClr val="FFFFFF"/>
                </a:solidFill>
              </a:rPr>
              <a:t>Introduksjon</a:t>
            </a:r>
          </a:p>
        </p:txBody>
      </p:sp>
    </p:spTree>
    <p:extLst>
      <p:ext uri="{BB962C8B-B14F-4D97-AF65-F5344CB8AC3E}">
        <p14:creationId xmlns:p14="http://schemas.microsoft.com/office/powerpoint/2010/main" val="1692388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1220509-5883-C325-EE07-D7B383A0C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4988" y="1442172"/>
            <a:ext cx="8582025" cy="2177328"/>
          </a:xfrm>
        </p:spPr>
        <p:txBody>
          <a:bodyPr anchor="ctr">
            <a:normAutofit/>
          </a:bodyPr>
          <a:lstStyle/>
          <a:p>
            <a:r>
              <a:rPr lang="nb-NO" sz="6600"/>
              <a:t>Økt 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A20C4B6-25D0-9E90-83DE-3DAA89F76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6987" y="3964709"/>
            <a:ext cx="7058025" cy="685800"/>
          </a:xfrm>
        </p:spPr>
        <p:txBody>
          <a:bodyPr anchor="ctr">
            <a:normAutofit fontScale="55000" lnSpcReduction="20000"/>
          </a:bodyPr>
          <a:lstStyle/>
          <a:p>
            <a:endParaRPr lang="nb-NO" sz="2800">
              <a:solidFill>
                <a:srgbClr val="FFFFFF"/>
              </a:solidFill>
            </a:endParaRPr>
          </a:p>
          <a:p>
            <a:r>
              <a:rPr lang="nb-NO" sz="4400">
                <a:solidFill>
                  <a:srgbClr val="FFFFFF"/>
                </a:solidFill>
              </a:rPr>
              <a:t>Kommunikasjon og sjalusi</a:t>
            </a:r>
          </a:p>
          <a:p>
            <a:endParaRPr lang="nb-NO" sz="28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158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46AFBB-BE90-0805-A74E-9AEF1F732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326" y="178649"/>
            <a:ext cx="10515600" cy="1325563"/>
          </a:xfrm>
        </p:spPr>
        <p:txBody>
          <a:bodyPr/>
          <a:lstStyle/>
          <a:p>
            <a:r>
              <a:rPr lang="nb-NO" dirty="0">
                <a:ea typeface="Calibri Light"/>
                <a:cs typeface="Calibri Light"/>
              </a:rPr>
              <a:t>Kva </a:t>
            </a:r>
            <a:r>
              <a:rPr lang="nb-NO" dirty="0" err="1">
                <a:solidFill>
                  <a:srgbClr val="0070C0"/>
                </a:solidFill>
                <a:ea typeface="Calibri Light"/>
                <a:cs typeface="Calibri Light"/>
              </a:rPr>
              <a:t>hugsar</a:t>
            </a:r>
            <a:r>
              <a:rPr lang="nb-NO" dirty="0">
                <a:ea typeface="Calibri Light"/>
                <a:cs typeface="Calibri Light"/>
              </a:rPr>
              <a:t> vi </a:t>
            </a:r>
            <a:r>
              <a:rPr lang="nb-NO" dirty="0" err="1">
                <a:ea typeface="Calibri Light"/>
                <a:cs typeface="Calibri Light"/>
              </a:rPr>
              <a:t>frå</a:t>
            </a:r>
            <a:r>
              <a:rPr lang="nb-NO" dirty="0">
                <a:ea typeface="Calibri Light"/>
                <a:cs typeface="Calibri Light"/>
              </a:rPr>
              <a:t> </a:t>
            </a:r>
            <a:r>
              <a:rPr lang="nb-NO" i="1" dirty="0" err="1">
                <a:ea typeface="Calibri Light"/>
                <a:cs typeface="Calibri Light"/>
              </a:rPr>
              <a:t>Nokon</a:t>
            </a:r>
            <a:r>
              <a:rPr lang="nb-NO" i="1" dirty="0">
                <a:ea typeface="Calibri Light"/>
                <a:cs typeface="Calibri Light"/>
              </a:rPr>
              <a:t> kjem til å </a:t>
            </a:r>
            <a:r>
              <a:rPr lang="nb-NO" i="1" dirty="0" err="1">
                <a:ea typeface="Calibri Light"/>
                <a:cs typeface="Calibri Light"/>
              </a:rPr>
              <a:t>kome</a:t>
            </a:r>
            <a:r>
              <a:rPr lang="nb-NO" dirty="0">
                <a:ea typeface="Calibri Light"/>
                <a:cs typeface="Calibri Light"/>
              </a:rPr>
              <a:t>?</a:t>
            </a:r>
            <a:endParaRPr lang="nb-NO" dirty="0"/>
          </a:p>
        </p:txBody>
      </p:sp>
      <p:pic>
        <p:nvPicPr>
          <p:cNvPr id="4" name="Bilde 3" descr="Et bilde som inneholder utendørs, himmel, sky, horisont&#10;&#10;Automatisk generert beskrivelse">
            <a:extLst>
              <a:ext uri="{FF2B5EF4-FFF2-40B4-BE49-F238E27FC236}">
                <a16:creationId xmlns:a16="http://schemas.microsoft.com/office/drawing/2014/main" id="{5ED7234D-302C-AB6F-0721-D1E6A0795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351" y="1329743"/>
            <a:ext cx="7351690" cy="47244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F226123-AB41-5288-E93A-9771F49C7ED4}"/>
              </a:ext>
            </a:extLst>
          </p:cNvPr>
          <p:cNvSpPr txBox="1"/>
          <p:nvPr/>
        </p:nvSpPr>
        <p:spPr>
          <a:xfrm>
            <a:off x="5455416" y="6054143"/>
            <a:ext cx="47296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nb-NO" sz="900" dirty="0">
                <a:ea typeface="Calibri"/>
                <a:cs typeface="Calibri"/>
              </a:rPr>
              <a:t>Illustrasjonsfoto</a:t>
            </a:r>
            <a:r>
              <a:rPr lang="nb-NO" sz="900" dirty="0">
                <a:ea typeface="+mn-lt"/>
                <a:cs typeface="+mn-lt"/>
              </a:rPr>
              <a:t> av Vidar Nordli-Mathisen på </a:t>
            </a:r>
            <a:r>
              <a:rPr lang="nb-NO" sz="900" dirty="0" err="1">
                <a:ea typeface="+mn-lt"/>
                <a:cs typeface="+mn-lt"/>
              </a:rPr>
              <a:t>Unsplash</a:t>
            </a:r>
            <a:endParaRPr lang="en-GB" sz="900" dirty="0">
              <a:ea typeface="Calibri"/>
              <a:cs typeface="Calibri"/>
            </a:endParaRPr>
          </a:p>
          <a:p>
            <a:pPr algn="r"/>
            <a:endParaRPr lang="nb-NO" sz="9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5275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23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2" name="Rectangle 25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3" name="Rectangle 27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1201D85-9701-9A27-8B0D-487863A0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nn-NO" sz="3700" b="1">
                <a:ea typeface="+mj-lt"/>
                <a:cs typeface="+mj-lt"/>
              </a:rPr>
              <a:t>Kommunikasjon</a:t>
            </a:r>
            <a:r>
              <a:rPr lang="nn-NO" sz="3700" b="1"/>
              <a:t> og sjalusi </a:t>
            </a:r>
            <a:r>
              <a:rPr lang="nn-NO" sz="3700"/>
              <a:t>i </a:t>
            </a:r>
            <a:r>
              <a:rPr lang="nn-NO" sz="3700" i="1"/>
              <a:t>Nokon kjem til å kome</a:t>
            </a:r>
          </a:p>
        </p:txBody>
      </p:sp>
      <p:sp>
        <p:nvSpPr>
          <p:cNvPr id="54" name="Rectangle 29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B9A523C-913F-FB58-C7E2-5032ABEEF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849" y="2115878"/>
            <a:ext cx="11281615" cy="44763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n-NO" sz="2000" b="1" dirty="0">
                <a:latin typeface="Segoe UI"/>
                <a:ea typeface="+mn-lt"/>
                <a:cs typeface="Segoe UI"/>
              </a:rPr>
              <a:t>Vi </a:t>
            </a:r>
            <a:r>
              <a:rPr lang="nn-NO" sz="2000" b="1" dirty="0">
                <a:ea typeface="+mn-lt"/>
                <a:cs typeface="Segoe UI"/>
              </a:rPr>
              <a:t>høyrer to utdrag frå dramaet (tar ca. 10 min)</a:t>
            </a:r>
            <a:endParaRPr lang="nn-NO" sz="2000" dirty="0">
              <a:ea typeface="+mn-lt"/>
              <a:cs typeface="Segoe UI"/>
            </a:endParaRPr>
          </a:p>
          <a:p>
            <a:pPr marL="0" indent="0">
              <a:buNone/>
            </a:pPr>
            <a:r>
              <a:rPr lang="nn-NO" sz="2000" dirty="0">
                <a:ea typeface="+mn-lt"/>
                <a:cs typeface="Segoe UI"/>
              </a:rPr>
              <a:t>Samtale mellom Ho og Han (05.53</a:t>
            </a:r>
            <a:r>
              <a:rPr lang="nn-NO" sz="2000" dirty="0">
                <a:ea typeface="+mn-lt"/>
                <a:cs typeface="+mn-lt"/>
              </a:rPr>
              <a:t>–</a:t>
            </a:r>
            <a:r>
              <a:rPr lang="nn-NO" sz="2000" dirty="0">
                <a:ea typeface="+mn-lt"/>
                <a:cs typeface="Segoe UI"/>
              </a:rPr>
              <a:t>09.00) </a:t>
            </a:r>
            <a:endParaRPr lang="nn-NO" dirty="0"/>
          </a:p>
          <a:p>
            <a:pPr marL="0" indent="0">
              <a:buNone/>
            </a:pPr>
            <a:r>
              <a:rPr lang="nn-NO" sz="2000" dirty="0">
                <a:ea typeface="+mn-lt"/>
                <a:cs typeface="Segoe UI"/>
              </a:rPr>
              <a:t>Ho og Han høyrer Mannen utanfor huset (25.23</a:t>
            </a:r>
            <a:r>
              <a:rPr lang="nn-NO" sz="2000" dirty="0">
                <a:ea typeface="+mn-lt"/>
                <a:cs typeface="+mn-lt"/>
              </a:rPr>
              <a:t>–</a:t>
            </a:r>
            <a:r>
              <a:rPr lang="nn-NO" sz="2000" dirty="0">
                <a:ea typeface="+mn-lt"/>
                <a:cs typeface="Segoe UI"/>
              </a:rPr>
              <a:t>31.26) </a:t>
            </a:r>
            <a:endParaRPr lang="nn-NO" sz="2000" dirty="0"/>
          </a:p>
          <a:p>
            <a:pPr marL="0" indent="0">
              <a:buNone/>
            </a:pPr>
            <a:endParaRPr lang="nn-NO" sz="2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nn-NO" sz="2000" b="1" dirty="0">
                <a:ea typeface="+mn-lt"/>
                <a:cs typeface="+mn-lt"/>
              </a:rPr>
              <a:t>Spørsmål etter vi har høyrt utdraga. </a:t>
            </a:r>
          </a:p>
          <a:p>
            <a:pPr>
              <a:buFont typeface="Arial"/>
              <a:buChar char="•"/>
            </a:pPr>
            <a:r>
              <a:rPr lang="nn-NO" sz="2000" dirty="0">
                <a:ea typeface="+mn-lt"/>
                <a:cs typeface="Arial"/>
              </a:rPr>
              <a:t>Kva er god og dårleg kommunikasjon, og korleis vil du beskrive kommunikasjonen mellom karakterane Ho og Han</a:t>
            </a:r>
            <a:r>
              <a:rPr lang="nn-NO" sz="2000" i="1" dirty="0">
                <a:ea typeface="+mn-lt"/>
                <a:cs typeface="Arial"/>
              </a:rPr>
              <a:t> </a:t>
            </a:r>
            <a:r>
              <a:rPr lang="nn-NO" sz="2000" dirty="0">
                <a:ea typeface="+mn-lt"/>
                <a:cs typeface="Arial"/>
              </a:rPr>
              <a:t>i teksten? </a:t>
            </a:r>
            <a:endParaRPr lang="en-US" sz="2000" dirty="0">
              <a:ea typeface="+mn-lt"/>
              <a:cs typeface="Arial"/>
            </a:endParaRPr>
          </a:p>
          <a:p>
            <a:pPr>
              <a:buFont typeface="Arial"/>
              <a:buChar char="•"/>
            </a:pPr>
            <a:r>
              <a:rPr lang="nn-NO" sz="2000" dirty="0">
                <a:ea typeface="+mn-lt"/>
                <a:cs typeface="Arial"/>
              </a:rPr>
              <a:t>Kva for rolle speler sjalusi i historia? </a:t>
            </a:r>
          </a:p>
          <a:p>
            <a:pPr>
              <a:buFont typeface="Arial"/>
              <a:buChar char="•"/>
            </a:pPr>
            <a:r>
              <a:rPr lang="nn-NO" sz="2000" dirty="0">
                <a:ea typeface="+mn-lt"/>
                <a:cs typeface="Arial"/>
              </a:rPr>
              <a:t>Kvifor trur du det er så viktig at dei to skal vere</a:t>
            </a:r>
            <a:r>
              <a:rPr lang="nn-NO" sz="2000" i="1" dirty="0">
                <a:ea typeface="+mn-lt"/>
                <a:cs typeface="Arial"/>
              </a:rPr>
              <a:t> </a:t>
            </a:r>
            <a:r>
              <a:rPr lang="nn-NO" sz="2000" dirty="0">
                <a:ea typeface="+mn-lt"/>
                <a:cs typeface="+mn-lt"/>
              </a:rPr>
              <a:t>«</a:t>
            </a:r>
            <a:r>
              <a:rPr lang="nn-NO" sz="2000" i="1" dirty="0">
                <a:ea typeface="+mn-lt"/>
                <a:cs typeface="Arial"/>
              </a:rPr>
              <a:t>saman med kvarandre</a:t>
            </a:r>
            <a:r>
              <a:rPr lang="nn-NO" sz="2000" dirty="0">
                <a:ea typeface="+mn-lt"/>
                <a:cs typeface="Arial"/>
              </a:rPr>
              <a:t>»? </a:t>
            </a:r>
            <a:endParaRPr lang="en-US" sz="2000" dirty="0">
              <a:ea typeface="+mn-lt"/>
              <a:cs typeface="Arial"/>
            </a:endParaRPr>
          </a:p>
          <a:p>
            <a:pPr>
              <a:buFont typeface="Arial"/>
              <a:buChar char="•"/>
            </a:pPr>
            <a:r>
              <a:rPr lang="nn-NO" sz="2000" dirty="0">
                <a:ea typeface="+mn-lt"/>
                <a:cs typeface="Arial"/>
              </a:rPr>
              <a:t>Kva for rolle speler Mannen</a:t>
            </a:r>
            <a:r>
              <a:rPr lang="nn-NO" sz="2000" i="1" dirty="0">
                <a:ea typeface="+mn-lt"/>
                <a:cs typeface="Arial"/>
              </a:rPr>
              <a:t> </a:t>
            </a:r>
            <a:r>
              <a:rPr lang="nn-NO" sz="2000" dirty="0">
                <a:ea typeface="+mn-lt"/>
                <a:cs typeface="Arial"/>
              </a:rPr>
              <a:t>i handlinga? Korleis påverkar han relasjonen mellom Ho og Han? </a:t>
            </a:r>
          </a:p>
          <a:p>
            <a:pPr>
              <a:buFont typeface="Arial"/>
              <a:buChar char="•"/>
            </a:pPr>
            <a:r>
              <a:rPr lang="nn-NO" sz="2000" dirty="0">
                <a:ea typeface="+mn-lt"/>
                <a:cs typeface="Arial"/>
              </a:rPr>
              <a:t>Kva er det underliggjande som ikkje blir sagt?</a:t>
            </a:r>
            <a:endParaRPr lang="nn-NO" sz="2000" dirty="0"/>
          </a:p>
          <a:p>
            <a:pPr>
              <a:buFont typeface="Arial"/>
              <a:buChar char="•"/>
            </a:pPr>
            <a:endParaRPr lang="nb-NO" sz="1500" dirty="0">
              <a:latin typeface="Aptos"/>
              <a:ea typeface="+mn-lt"/>
              <a:cs typeface="Arial"/>
            </a:endParaRPr>
          </a:p>
          <a:p>
            <a:pPr>
              <a:buFont typeface="Arial"/>
              <a:buChar char="•"/>
            </a:pPr>
            <a:endParaRPr lang="nb-NO" sz="1500" dirty="0">
              <a:latin typeface="Aptos"/>
              <a:ea typeface="+mn-lt"/>
              <a:cs typeface="Arial"/>
            </a:endParaRPr>
          </a:p>
          <a:p>
            <a:pPr marL="0" indent="0">
              <a:buNone/>
            </a:pPr>
            <a:endParaRPr lang="nb-NO" sz="1500" dirty="0">
              <a:latin typeface="Aptos"/>
              <a:cs typeface="Arial"/>
            </a:endParaRPr>
          </a:p>
          <a:p>
            <a:pPr>
              <a:buFont typeface="Arial"/>
              <a:buChar char="•"/>
            </a:pPr>
            <a:endParaRPr lang="nb-NO" sz="1500" dirty="0">
              <a:latin typeface="Arial"/>
              <a:cs typeface="Arial"/>
            </a:endParaRPr>
          </a:p>
          <a:p>
            <a:pPr marL="0" indent="0">
              <a:buNone/>
            </a:pPr>
            <a:endParaRPr lang="nb-NO" sz="1500" dirty="0"/>
          </a:p>
          <a:p>
            <a:pPr marL="0" indent="0">
              <a:buNone/>
            </a:pPr>
            <a:endParaRPr lang="nb-NO" sz="1500" dirty="0"/>
          </a:p>
          <a:p>
            <a:pPr marL="0" indent="0">
              <a:buNone/>
            </a:pPr>
            <a:endParaRPr lang="nb-NO" sz="1500" dirty="0"/>
          </a:p>
          <a:p>
            <a:endParaRPr lang="nb-NO" sz="1500" dirty="0"/>
          </a:p>
          <a:p>
            <a:endParaRPr lang="nb-NO" sz="1500" dirty="0"/>
          </a:p>
        </p:txBody>
      </p:sp>
    </p:spTree>
    <p:extLst>
      <p:ext uri="{BB962C8B-B14F-4D97-AF65-F5344CB8AC3E}">
        <p14:creationId xmlns:p14="http://schemas.microsoft.com/office/powerpoint/2010/main" val="315751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613040E-8577-8C94-CC8C-D993FD3E7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nb-NO" sz="4000" b="1"/>
              <a:t>Kommunikasjon og sjalusi</a:t>
            </a:r>
            <a:r>
              <a:rPr lang="nb-NO" sz="4000"/>
              <a:t> i SKAM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34D3F01-E146-53EC-B0FE-C90868B3B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92576"/>
            <a:ext cx="10431390" cy="390822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nb-NO" sz="2400" dirty="0">
                <a:latin typeface="Aptos"/>
                <a:cs typeface="Arial"/>
              </a:rPr>
              <a:t>Sjå episode 2</a:t>
            </a:r>
          </a:p>
          <a:p>
            <a:pPr marL="0" indent="0">
              <a:buNone/>
            </a:pPr>
            <a:r>
              <a:rPr lang="nn-NO" sz="2400" dirty="0">
                <a:ea typeface="+mn-lt"/>
                <a:cs typeface="+mn-lt"/>
              </a:rPr>
              <a:t>Karakterane i episoden: Isak, Eskil, kompisane til Isak (Jonas, Mahdi og Magnus), Emma og Even og Sonja. </a:t>
            </a:r>
          </a:p>
          <a:p>
            <a:pPr marL="0" indent="0">
              <a:buNone/>
            </a:pPr>
            <a:endParaRPr lang="nn-NO" sz="2400" dirty="0"/>
          </a:p>
          <a:p>
            <a:pPr marL="0" indent="0">
              <a:buNone/>
            </a:pPr>
            <a:r>
              <a:rPr lang="nn-NO" sz="2400" b="1" dirty="0">
                <a:ea typeface="+mn-lt"/>
                <a:cs typeface="+mn-lt"/>
              </a:rPr>
              <a:t>Spørsmål etter vi har sett episoden.</a:t>
            </a:r>
            <a:endParaRPr lang="nn-NO" sz="2400" dirty="0">
              <a:ea typeface="+mn-lt"/>
              <a:cs typeface="+mn-lt"/>
            </a:endParaRPr>
          </a:p>
          <a:p>
            <a:r>
              <a:rPr lang="nn-NO" sz="2400" dirty="0">
                <a:latin typeface="Aptos"/>
                <a:cs typeface="Calibri"/>
              </a:rPr>
              <a:t>Kva for rolle speler kompisane til Isak i handlinga?</a:t>
            </a:r>
            <a:endParaRPr lang="nn-NO" sz="2400" dirty="0">
              <a:latin typeface="Aptos"/>
            </a:endParaRPr>
          </a:p>
          <a:p>
            <a:r>
              <a:rPr lang="nn-NO" sz="2400" dirty="0">
                <a:latin typeface="Aptos"/>
                <a:cs typeface="Calibri"/>
              </a:rPr>
              <a:t>Er det god eller dårleg kommunikasjon mellom Isak og kompisane? Korleis trur du det påverkar relasjonen</a:t>
            </a:r>
            <a:r>
              <a:rPr lang="nn-NO" sz="2400" dirty="0">
                <a:solidFill>
                  <a:srgbClr val="0070C0"/>
                </a:solidFill>
                <a:latin typeface="Aptos"/>
                <a:cs typeface="Calibri"/>
              </a:rPr>
              <a:t> </a:t>
            </a:r>
            <a:r>
              <a:rPr lang="nn-NO" sz="2400" dirty="0">
                <a:solidFill>
                  <a:srgbClr val="000000"/>
                </a:solidFill>
                <a:latin typeface="Aptos"/>
                <a:cs typeface="Calibri"/>
              </a:rPr>
              <a:t>mellom</a:t>
            </a:r>
            <a:r>
              <a:rPr lang="nn-NO" sz="2400" dirty="0">
                <a:latin typeface="Aptos"/>
                <a:cs typeface="Calibri"/>
              </a:rPr>
              <a:t> dei?</a:t>
            </a:r>
            <a:endParaRPr lang="nn-NO" sz="2400" dirty="0">
              <a:latin typeface="Aptos"/>
            </a:endParaRPr>
          </a:p>
          <a:p>
            <a:r>
              <a:rPr lang="nn-NO" sz="2400" dirty="0">
                <a:ea typeface="+mn-lt"/>
                <a:cs typeface="+mn-lt"/>
              </a:rPr>
              <a:t>Kva for rolle speler sjalusi i historia? </a:t>
            </a:r>
            <a:endParaRPr lang="nn-NO" sz="2400" dirty="0"/>
          </a:p>
          <a:p>
            <a:r>
              <a:rPr lang="nn-NO" sz="2400" dirty="0">
                <a:latin typeface="Aptos"/>
                <a:cs typeface="Calibri"/>
              </a:rPr>
              <a:t>Finn du noko underliggjande som ikkje blir sagt her?</a:t>
            </a:r>
            <a:endParaRPr lang="nn-NO" sz="2400" dirty="0">
              <a:latin typeface="Aptos"/>
            </a:endParaRPr>
          </a:p>
          <a:p>
            <a:endParaRPr lang="nn-NO" sz="1900" dirty="0">
              <a:latin typeface="Aptos"/>
              <a:cs typeface="Segoe UI"/>
            </a:endParaRPr>
          </a:p>
          <a:p>
            <a:endParaRPr lang="nb-NO" sz="1900" dirty="0">
              <a:latin typeface="Aptos"/>
              <a:cs typeface="Segoe UI"/>
            </a:endParaRPr>
          </a:p>
          <a:p>
            <a:endParaRPr lang="nb-NO" sz="1900" dirty="0">
              <a:latin typeface="Aptos"/>
              <a:cs typeface="Segoe UI"/>
            </a:endParaRPr>
          </a:p>
          <a:p>
            <a:pPr>
              <a:buFont typeface="Arial" panose="020B0604020202020204" pitchFamily="34" charset="0"/>
              <a:buChar char="•"/>
            </a:pPr>
            <a:endParaRPr lang="nb-NO" sz="1900" dirty="0">
              <a:latin typeface="Aptos"/>
              <a:cs typeface="Segoe UI"/>
            </a:endParaRPr>
          </a:p>
          <a:p>
            <a:pPr>
              <a:buFont typeface="Arial"/>
              <a:buChar char="•"/>
            </a:pPr>
            <a:endParaRPr lang="nb-NO" sz="1900" dirty="0">
              <a:latin typeface="Aptos"/>
              <a:cs typeface="Arial"/>
            </a:endParaRPr>
          </a:p>
          <a:p>
            <a:pPr>
              <a:buFont typeface="Arial"/>
              <a:buChar char="•"/>
            </a:pPr>
            <a:endParaRPr lang="nb-NO" sz="1900" dirty="0">
              <a:latin typeface="Aptos"/>
              <a:cs typeface="Arial"/>
            </a:endParaRPr>
          </a:p>
          <a:p>
            <a:pPr>
              <a:buFont typeface="Arial"/>
            </a:pPr>
            <a:endParaRPr lang="nb-NO" sz="1900" i="1" dirty="0">
              <a:latin typeface="Arial"/>
              <a:cs typeface="Arial"/>
            </a:endParaRPr>
          </a:p>
          <a:p>
            <a:endParaRPr lang="nb-NO" sz="1900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00096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1220509-5883-C325-EE07-D7B383A0C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4986" y="1517084"/>
            <a:ext cx="8582025" cy="2177328"/>
          </a:xfrm>
        </p:spPr>
        <p:txBody>
          <a:bodyPr anchor="ctr">
            <a:normAutofit/>
          </a:bodyPr>
          <a:lstStyle/>
          <a:p>
            <a:r>
              <a:rPr lang="nb-NO" sz="6600"/>
              <a:t>Økt 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A20C4B6-25D0-9E90-83DE-3DAA89F76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7010" y="3943760"/>
            <a:ext cx="7937979" cy="1024270"/>
          </a:xfrm>
        </p:spPr>
        <p:txBody>
          <a:bodyPr anchor="ctr">
            <a:normAutofit/>
          </a:bodyPr>
          <a:lstStyle/>
          <a:p>
            <a:r>
              <a:rPr lang="nb-NO">
                <a:solidFill>
                  <a:srgbClr val="FFFFFF"/>
                </a:solidFill>
              </a:rPr>
              <a:t>Trekantdrama</a:t>
            </a:r>
          </a:p>
          <a:p>
            <a:endParaRPr lang="nb-NO" sz="700">
              <a:solidFill>
                <a:srgbClr val="FFFFFF"/>
              </a:solidFill>
            </a:endParaRPr>
          </a:p>
          <a:p>
            <a:r>
              <a:rPr lang="nb-NO" sz="70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3797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1201D85-9701-9A27-8B0D-487863A0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nn-NO" sz="4000" b="1">
                <a:ea typeface="+mj-lt"/>
                <a:cs typeface="+mj-lt"/>
              </a:rPr>
              <a:t>Trekantdrama </a:t>
            </a:r>
            <a:r>
              <a:rPr lang="nn-NO" sz="4000"/>
              <a:t>i </a:t>
            </a:r>
            <a:r>
              <a:rPr lang="nn-NO" sz="4000" i="1"/>
              <a:t>Nokon kjem til å kome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B9A523C-913F-FB58-C7E2-5032ABEEF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n-NO" sz="2400" b="1" dirty="0">
                <a:latin typeface="Segoe UI"/>
                <a:ea typeface="+mn-lt"/>
                <a:cs typeface="Segoe UI"/>
              </a:rPr>
              <a:t>Vi </a:t>
            </a:r>
            <a:r>
              <a:rPr lang="nn-NO" sz="2400" b="1" dirty="0">
                <a:ea typeface="+mn-lt"/>
                <a:cs typeface="Segoe UI"/>
              </a:rPr>
              <a:t>høyrer utdrag frå dramaet: </a:t>
            </a:r>
            <a:r>
              <a:rPr lang="nn-NO" sz="2400" dirty="0">
                <a:ea typeface="+mn-lt"/>
                <a:cs typeface="Segoe UI"/>
              </a:rPr>
              <a:t>Mannen kjem på besøk (31.27</a:t>
            </a:r>
            <a:r>
              <a:rPr lang="nn-NO" sz="2400" dirty="0">
                <a:ea typeface="+mn-lt"/>
                <a:cs typeface="+mn-lt"/>
              </a:rPr>
              <a:t>–</a:t>
            </a:r>
            <a:r>
              <a:rPr lang="nn-NO" sz="2400" dirty="0">
                <a:ea typeface="+mn-lt"/>
                <a:cs typeface="Segoe UI"/>
              </a:rPr>
              <a:t>37.30) </a:t>
            </a:r>
            <a:endParaRPr lang="nn-NO" dirty="0"/>
          </a:p>
          <a:p>
            <a:pPr marL="0" indent="0">
              <a:buNone/>
            </a:pPr>
            <a:endParaRPr lang="nn-NO" sz="2400" b="1" dirty="0">
              <a:ea typeface="+mn-lt"/>
              <a:cs typeface="Segoe UI"/>
            </a:endParaRPr>
          </a:p>
          <a:p>
            <a:pPr marL="0" indent="0">
              <a:buNone/>
            </a:pPr>
            <a:r>
              <a:rPr lang="nn-NO" sz="2400" b="1" dirty="0">
                <a:ea typeface="+mn-lt"/>
                <a:cs typeface="+mn-lt"/>
              </a:rPr>
              <a:t>Spørsmål etter vi har høyrt utdraget: </a:t>
            </a:r>
          </a:p>
          <a:p>
            <a:r>
              <a:rPr lang="nb-NO" sz="2400" dirty="0">
                <a:ea typeface="+mn-lt"/>
                <a:cs typeface="+mn-lt"/>
              </a:rPr>
              <a:t>Korleis blir </a:t>
            </a:r>
            <a:r>
              <a:rPr lang="nb-NO" sz="2400" dirty="0" err="1">
                <a:ea typeface="+mn-lt"/>
                <a:cs typeface="+mn-lt"/>
              </a:rPr>
              <a:t>relasjonane</a:t>
            </a:r>
            <a:r>
              <a:rPr lang="nb-NO" sz="2400" dirty="0">
                <a:ea typeface="+mn-lt"/>
                <a:cs typeface="+mn-lt"/>
              </a:rPr>
              <a:t> mellom </a:t>
            </a:r>
            <a:r>
              <a:rPr lang="nb-NO" sz="2400" dirty="0" err="1">
                <a:ea typeface="+mn-lt"/>
                <a:cs typeface="+mn-lt"/>
              </a:rPr>
              <a:t>karakterane</a:t>
            </a:r>
            <a:r>
              <a:rPr lang="nb-NO" sz="2400" dirty="0">
                <a:ea typeface="+mn-lt"/>
                <a:cs typeface="+mn-lt"/>
              </a:rPr>
              <a:t> Ho, Han og Mannen framstilte?</a:t>
            </a:r>
          </a:p>
          <a:p>
            <a:r>
              <a:rPr lang="nb-NO" sz="2400" dirty="0">
                <a:ea typeface="+mn-lt"/>
                <a:cs typeface="+mn-lt"/>
              </a:rPr>
              <a:t>Korleis </a:t>
            </a:r>
            <a:r>
              <a:rPr lang="nb-NO" sz="2400" dirty="0" err="1">
                <a:ea typeface="+mn-lt"/>
                <a:cs typeface="+mn-lt"/>
              </a:rPr>
              <a:t>verkar</a:t>
            </a:r>
            <a:r>
              <a:rPr lang="nb-NO" sz="2400" dirty="0">
                <a:ea typeface="+mn-lt"/>
                <a:cs typeface="+mn-lt"/>
              </a:rPr>
              <a:t> det om som Han og Ho har det? </a:t>
            </a:r>
          </a:p>
          <a:p>
            <a:r>
              <a:rPr lang="nb-NO" sz="2400" dirty="0">
                <a:ea typeface="+mn-lt"/>
                <a:cs typeface="+mn-lt"/>
              </a:rPr>
              <a:t>Trur du Ho kjem til å ringe</a:t>
            </a:r>
            <a:r>
              <a:rPr lang="nn" sz="2400" dirty="0">
                <a:ea typeface="+mn-lt"/>
                <a:cs typeface="+mn-lt"/>
              </a:rPr>
              <a:t>? Kvifor/kvifor ikkje? </a:t>
            </a:r>
            <a:endParaRPr lang="nb-NO" sz="2400" dirty="0">
              <a:ea typeface="+mn-lt"/>
              <a:cs typeface="+mn-lt"/>
            </a:endParaRPr>
          </a:p>
          <a:p>
            <a:pPr marL="0" indent="0">
              <a:buNone/>
            </a:pPr>
            <a:endParaRPr lang="nb-NO" sz="2400" dirty="0">
              <a:ea typeface="+mn-lt"/>
              <a:cs typeface="+mn-lt"/>
            </a:endParaRPr>
          </a:p>
          <a:p>
            <a:pPr marL="0" indent="0">
              <a:buNone/>
            </a:pPr>
            <a:endParaRPr lang="nn-NO" sz="2200" dirty="0">
              <a:ea typeface="+mn-lt"/>
              <a:cs typeface="Segoe UI"/>
            </a:endParaRPr>
          </a:p>
          <a:p>
            <a:pPr marL="0" indent="0">
              <a:buNone/>
            </a:pPr>
            <a:endParaRPr lang="nb-NO" sz="2200" dirty="0"/>
          </a:p>
          <a:p>
            <a:pPr>
              <a:buFont typeface="Arial"/>
              <a:buChar char="•"/>
            </a:pPr>
            <a:endParaRPr lang="nb-NO" sz="2200" dirty="0">
              <a:latin typeface="Aptos"/>
              <a:ea typeface="+mn-lt"/>
              <a:cs typeface="Arial"/>
            </a:endParaRPr>
          </a:p>
          <a:p>
            <a:pPr>
              <a:buFont typeface="Arial"/>
              <a:buChar char="•"/>
            </a:pPr>
            <a:endParaRPr lang="nb-NO" sz="2200" dirty="0">
              <a:latin typeface="Aptos"/>
              <a:ea typeface="+mn-lt"/>
              <a:cs typeface="Arial"/>
            </a:endParaRPr>
          </a:p>
          <a:p>
            <a:pPr marL="0" indent="0">
              <a:buNone/>
            </a:pPr>
            <a:endParaRPr lang="nb-NO" sz="2200" dirty="0">
              <a:latin typeface="Aptos"/>
              <a:cs typeface="Arial"/>
            </a:endParaRPr>
          </a:p>
          <a:p>
            <a:pPr>
              <a:buFont typeface="Arial"/>
              <a:buChar char="•"/>
            </a:pPr>
            <a:endParaRPr lang="nb-NO" sz="2200" dirty="0">
              <a:latin typeface="Arial"/>
              <a:cs typeface="Arial"/>
            </a:endParaRPr>
          </a:p>
          <a:p>
            <a:pPr marL="0" indent="0">
              <a:buNone/>
            </a:pPr>
            <a:endParaRPr lang="nb-NO" sz="2200" dirty="0"/>
          </a:p>
          <a:p>
            <a:pPr marL="0" indent="0">
              <a:buNone/>
            </a:pPr>
            <a:endParaRPr lang="nb-NO" sz="2200" dirty="0"/>
          </a:p>
          <a:p>
            <a:pPr marL="0" indent="0">
              <a:buNone/>
            </a:pPr>
            <a:endParaRPr lang="nb-NO" sz="2200" dirty="0"/>
          </a:p>
          <a:p>
            <a:endParaRPr lang="nb-NO" sz="2200" dirty="0"/>
          </a:p>
          <a:p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267280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613040E-8577-8C94-CC8C-D993FD3E7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nn-NO" sz="4000" b="1">
                <a:ea typeface="+mj-lt"/>
                <a:cs typeface="+mj-lt"/>
              </a:rPr>
              <a:t>Trekantdrama </a:t>
            </a:r>
            <a:r>
              <a:rPr lang="nb-NO" sz="4000"/>
              <a:t>i SKAM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34D3F01-E146-53EC-B0FE-C90868B3B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sz="2400" dirty="0">
                <a:latin typeface="Aptos"/>
                <a:cs typeface="Arial"/>
              </a:rPr>
              <a:t>Sjå episode 3 og 4 (ca. 40 min)</a:t>
            </a:r>
          </a:p>
          <a:p>
            <a:pPr marL="0" indent="0">
              <a:buNone/>
            </a:pPr>
            <a:endParaRPr lang="nn-NO" sz="2400" dirty="0"/>
          </a:p>
          <a:p>
            <a:pPr marL="0" indent="0">
              <a:buNone/>
            </a:pPr>
            <a:r>
              <a:rPr lang="nn-NO" sz="2400" b="1" dirty="0">
                <a:ea typeface="+mn-lt"/>
                <a:cs typeface="+mn-lt"/>
              </a:rPr>
              <a:t>Spørsmål etter vi har sett episodane:</a:t>
            </a:r>
            <a:endParaRPr lang="nn-NO" sz="2400" dirty="0">
              <a:ea typeface="+mn-lt"/>
              <a:cs typeface="+mn-lt"/>
            </a:endParaRPr>
          </a:p>
          <a:p>
            <a:r>
              <a:rPr lang="nn-NO" sz="2400" dirty="0">
                <a:latin typeface="Aptos"/>
              </a:rPr>
              <a:t>Korleis blir relasjonane mellom karakterane under framstilte:</a:t>
            </a:r>
          </a:p>
          <a:p>
            <a:pPr lvl="1"/>
            <a:r>
              <a:rPr lang="nn-NO" dirty="0">
                <a:latin typeface="Aptos"/>
              </a:rPr>
              <a:t>Even og Sonja</a:t>
            </a:r>
          </a:p>
          <a:p>
            <a:pPr lvl="1"/>
            <a:r>
              <a:rPr lang="nn-NO" dirty="0">
                <a:latin typeface="Aptos"/>
              </a:rPr>
              <a:t>Isak og Emma</a:t>
            </a:r>
          </a:p>
          <a:p>
            <a:pPr lvl="1"/>
            <a:r>
              <a:rPr lang="nn-NO" dirty="0">
                <a:latin typeface="Aptos"/>
              </a:rPr>
              <a:t>Even og Isak</a:t>
            </a:r>
          </a:p>
          <a:p>
            <a:pPr lvl="1"/>
            <a:r>
              <a:rPr lang="nn-NO" dirty="0">
                <a:latin typeface="Aptos"/>
              </a:rPr>
              <a:t>Isak og Sonja </a:t>
            </a:r>
          </a:p>
          <a:p>
            <a:endParaRPr lang="nn-NO" sz="2400" dirty="0">
              <a:latin typeface="Aptos"/>
            </a:endParaRPr>
          </a:p>
          <a:p>
            <a:endParaRPr lang="nn-NO" sz="2200" dirty="0">
              <a:latin typeface="Aptos"/>
              <a:cs typeface="Segoe UI"/>
            </a:endParaRPr>
          </a:p>
          <a:p>
            <a:endParaRPr lang="nb-NO" sz="2200" dirty="0">
              <a:latin typeface="Aptos"/>
              <a:cs typeface="Segoe UI"/>
            </a:endParaRPr>
          </a:p>
          <a:p>
            <a:endParaRPr lang="nb-NO" sz="2200" dirty="0">
              <a:latin typeface="Aptos"/>
              <a:cs typeface="Segoe UI"/>
            </a:endParaRPr>
          </a:p>
          <a:p>
            <a:pPr>
              <a:buFont typeface="Arial" panose="020B0604020202020204" pitchFamily="34" charset="0"/>
              <a:buChar char="•"/>
            </a:pPr>
            <a:endParaRPr lang="nb-NO" sz="2200" dirty="0">
              <a:latin typeface="Aptos"/>
              <a:cs typeface="Segoe UI"/>
            </a:endParaRPr>
          </a:p>
          <a:p>
            <a:pPr>
              <a:buFont typeface="Arial"/>
              <a:buChar char="•"/>
            </a:pPr>
            <a:endParaRPr lang="nb-NO" sz="2200" dirty="0">
              <a:latin typeface="Aptos"/>
              <a:cs typeface="Arial"/>
            </a:endParaRPr>
          </a:p>
          <a:p>
            <a:pPr>
              <a:buFont typeface="Arial"/>
              <a:buChar char="•"/>
            </a:pPr>
            <a:endParaRPr lang="nb-NO" sz="2200" dirty="0">
              <a:latin typeface="Aptos"/>
              <a:cs typeface="Arial"/>
            </a:endParaRPr>
          </a:p>
          <a:p>
            <a:pPr>
              <a:buFont typeface="Arial"/>
            </a:pPr>
            <a:endParaRPr lang="nb-NO" sz="2200" i="1" dirty="0">
              <a:latin typeface="Arial"/>
              <a:cs typeface="Arial"/>
            </a:endParaRPr>
          </a:p>
          <a:p>
            <a:endParaRPr lang="nb-NO" sz="2200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09727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1220509-5883-C325-EE07-D7B383A0C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4988" y="1442172"/>
            <a:ext cx="8582025" cy="2177328"/>
          </a:xfrm>
        </p:spPr>
        <p:txBody>
          <a:bodyPr anchor="ctr">
            <a:normAutofit/>
          </a:bodyPr>
          <a:lstStyle/>
          <a:p>
            <a:r>
              <a:rPr lang="nb-NO" sz="6600"/>
              <a:t>Økt 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A20C4B6-25D0-9E90-83DE-3DAA89F76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6988" y="3962400"/>
            <a:ext cx="7058025" cy="581025"/>
          </a:xfrm>
        </p:spPr>
        <p:txBody>
          <a:bodyPr anchor="ctr">
            <a:normAutofit/>
          </a:bodyPr>
          <a:lstStyle/>
          <a:p>
            <a:r>
              <a:rPr lang="nb-NO" err="1">
                <a:solidFill>
                  <a:srgbClr val="FFFFFF"/>
                </a:solidFill>
              </a:rPr>
              <a:t>Einsemd</a:t>
            </a:r>
            <a:r>
              <a:rPr lang="nb-NO">
                <a:solidFill>
                  <a:srgbClr val="FFFFFF"/>
                </a:solidFill>
              </a:rPr>
              <a:t> og </a:t>
            </a:r>
            <a:r>
              <a:rPr lang="nb-NO" err="1">
                <a:solidFill>
                  <a:srgbClr val="FFFFFF"/>
                </a:solidFill>
              </a:rPr>
              <a:t>tosemd</a:t>
            </a:r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457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6DD9A1B-23F2-4443-B0D4-00FF72D27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5A69CBB-DA63-440A-B853-88D42A6FE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60" y="873720"/>
            <a:ext cx="10534650" cy="4962109"/>
          </a:xfrm>
          <a:custGeom>
            <a:avLst/>
            <a:gdLst>
              <a:gd name="connsiteX0" fmla="*/ 6180200 w 10534650"/>
              <a:gd name="connsiteY0" fmla="*/ 4801197 h 4962109"/>
              <a:gd name="connsiteX1" fmla="*/ 6147637 w 10534650"/>
              <a:gd name="connsiteY1" fmla="*/ 4805291 h 4962109"/>
              <a:gd name="connsiteX2" fmla="*/ 6164640 w 10534650"/>
              <a:gd name="connsiteY2" fmla="*/ 4804893 h 4962109"/>
              <a:gd name="connsiteX3" fmla="*/ 6180200 w 10534650"/>
              <a:gd name="connsiteY3" fmla="*/ 4801197 h 4962109"/>
              <a:gd name="connsiteX4" fmla="*/ 5969537 w 10534650"/>
              <a:gd name="connsiteY4" fmla="*/ 4731750 h 4962109"/>
              <a:gd name="connsiteX5" fmla="*/ 5980870 w 10534650"/>
              <a:gd name="connsiteY5" fmla="*/ 4743324 h 4962109"/>
              <a:gd name="connsiteX6" fmla="*/ 5980870 w 10534650"/>
              <a:gd name="connsiteY6" fmla="*/ 4743323 h 4962109"/>
              <a:gd name="connsiteX7" fmla="*/ 6712815 w 10534650"/>
              <a:gd name="connsiteY7" fmla="*/ 4676908 h 4962109"/>
              <a:gd name="connsiteX8" fmla="*/ 6712815 w 10534650"/>
              <a:gd name="connsiteY8" fmla="*/ 4676909 h 4962109"/>
              <a:gd name="connsiteX9" fmla="*/ 6734605 w 10534650"/>
              <a:gd name="connsiteY9" fmla="*/ 4700281 h 4962109"/>
              <a:gd name="connsiteX10" fmla="*/ 6712815 w 10534650"/>
              <a:gd name="connsiteY10" fmla="*/ 4676908 h 4962109"/>
              <a:gd name="connsiteX11" fmla="*/ 5236566 w 10534650"/>
              <a:gd name="connsiteY11" fmla="*/ 4571169 h 4962109"/>
              <a:gd name="connsiteX12" fmla="*/ 5264294 w 10534650"/>
              <a:gd name="connsiteY12" fmla="*/ 4579674 h 4962109"/>
              <a:gd name="connsiteX13" fmla="*/ 5280204 w 10534650"/>
              <a:gd name="connsiteY13" fmla="*/ 4586908 h 4962109"/>
              <a:gd name="connsiteX14" fmla="*/ 5280336 w 10534650"/>
              <a:gd name="connsiteY14" fmla="*/ 4586967 h 4962109"/>
              <a:gd name="connsiteX15" fmla="*/ 5294396 w 10534650"/>
              <a:gd name="connsiteY15" fmla="*/ 4593609 h 4962109"/>
              <a:gd name="connsiteX16" fmla="*/ 5296104 w 10534650"/>
              <a:gd name="connsiteY16" fmla="*/ 4594130 h 4962109"/>
              <a:gd name="connsiteX17" fmla="*/ 5301566 w 10534650"/>
              <a:gd name="connsiteY17" fmla="*/ 4596610 h 4962109"/>
              <a:gd name="connsiteX18" fmla="*/ 5323749 w 10534650"/>
              <a:gd name="connsiteY18" fmla="*/ 4602562 h 4962109"/>
              <a:gd name="connsiteX19" fmla="*/ 5296104 w 10534650"/>
              <a:gd name="connsiteY19" fmla="*/ 4594130 h 4962109"/>
              <a:gd name="connsiteX20" fmla="*/ 5280336 w 10534650"/>
              <a:gd name="connsiteY20" fmla="*/ 4586967 h 4962109"/>
              <a:gd name="connsiteX21" fmla="*/ 5266003 w 10534650"/>
              <a:gd name="connsiteY21" fmla="*/ 4580197 h 4962109"/>
              <a:gd name="connsiteX22" fmla="*/ 5264294 w 10534650"/>
              <a:gd name="connsiteY22" fmla="*/ 4579674 h 4962109"/>
              <a:gd name="connsiteX23" fmla="*/ 5258823 w 10534650"/>
              <a:gd name="connsiteY23" fmla="*/ 4577184 h 4962109"/>
              <a:gd name="connsiteX24" fmla="*/ 5236566 w 10534650"/>
              <a:gd name="connsiteY24" fmla="*/ 4571169 h 4962109"/>
              <a:gd name="connsiteX25" fmla="*/ 5514391 w 10534650"/>
              <a:gd name="connsiteY25" fmla="*/ 4562409 h 4962109"/>
              <a:gd name="connsiteX26" fmla="*/ 5571581 w 10534650"/>
              <a:gd name="connsiteY26" fmla="*/ 4569638 h 4962109"/>
              <a:gd name="connsiteX27" fmla="*/ 5542458 w 10534650"/>
              <a:gd name="connsiteY27" fmla="*/ 4562909 h 4962109"/>
              <a:gd name="connsiteX28" fmla="*/ 5514391 w 10534650"/>
              <a:gd name="connsiteY28" fmla="*/ 4562409 h 4962109"/>
              <a:gd name="connsiteX29" fmla="*/ 3097094 w 10534650"/>
              <a:gd name="connsiteY29" fmla="*/ 4429045 h 4962109"/>
              <a:gd name="connsiteX30" fmla="*/ 3088347 w 10534650"/>
              <a:gd name="connsiteY30" fmla="*/ 4439791 h 4962109"/>
              <a:gd name="connsiteX31" fmla="*/ 3072652 w 10534650"/>
              <a:gd name="connsiteY31" fmla="*/ 4457084 h 4962109"/>
              <a:gd name="connsiteX32" fmla="*/ 3053825 w 10534650"/>
              <a:gd name="connsiteY32" fmla="*/ 4465207 h 4962109"/>
              <a:gd name="connsiteX33" fmla="*/ 3088348 w 10534650"/>
              <a:gd name="connsiteY33" fmla="*/ 4439791 h 4962109"/>
              <a:gd name="connsiteX34" fmla="*/ 4090071 w 10534650"/>
              <a:gd name="connsiteY34" fmla="*/ 4402823 h 4962109"/>
              <a:gd name="connsiteX35" fmla="*/ 4105672 w 10534650"/>
              <a:gd name="connsiteY35" fmla="*/ 4404644 h 4962109"/>
              <a:gd name="connsiteX36" fmla="*/ 4121173 w 10534650"/>
              <a:gd name="connsiteY36" fmla="*/ 4414076 h 4962109"/>
              <a:gd name="connsiteX37" fmla="*/ 4105673 w 10534650"/>
              <a:gd name="connsiteY37" fmla="*/ 4404644 h 4962109"/>
              <a:gd name="connsiteX38" fmla="*/ 4105672 w 10534650"/>
              <a:gd name="connsiteY38" fmla="*/ 4404644 h 4962109"/>
              <a:gd name="connsiteX39" fmla="*/ 4105672 w 10534650"/>
              <a:gd name="connsiteY39" fmla="*/ 4404644 h 4962109"/>
              <a:gd name="connsiteX40" fmla="*/ 4090071 w 10534650"/>
              <a:gd name="connsiteY40" fmla="*/ 4402823 h 4962109"/>
              <a:gd name="connsiteX41" fmla="*/ 3874703 w 10534650"/>
              <a:gd name="connsiteY41" fmla="*/ 4390456 h 4962109"/>
              <a:gd name="connsiteX42" fmla="*/ 3921126 w 10534650"/>
              <a:gd name="connsiteY42" fmla="*/ 4417222 h 4962109"/>
              <a:gd name="connsiteX43" fmla="*/ 3896594 w 10534650"/>
              <a:gd name="connsiteY43" fmla="*/ 4409211 h 4962109"/>
              <a:gd name="connsiteX44" fmla="*/ 3874703 w 10534650"/>
              <a:gd name="connsiteY44" fmla="*/ 4390456 h 4962109"/>
              <a:gd name="connsiteX45" fmla="*/ 7873706 w 10534650"/>
              <a:gd name="connsiteY45" fmla="*/ 4301238 h 4962109"/>
              <a:gd name="connsiteX46" fmla="*/ 7892206 w 10534650"/>
              <a:gd name="connsiteY46" fmla="*/ 4317039 h 4962109"/>
              <a:gd name="connsiteX47" fmla="*/ 7899880 w 10534650"/>
              <a:gd name="connsiteY47" fmla="*/ 4320773 h 4962109"/>
              <a:gd name="connsiteX48" fmla="*/ 7892205 w 10534650"/>
              <a:gd name="connsiteY48" fmla="*/ 4317038 h 4962109"/>
              <a:gd name="connsiteX49" fmla="*/ 7873706 w 10534650"/>
              <a:gd name="connsiteY49" fmla="*/ 4301238 h 4962109"/>
              <a:gd name="connsiteX50" fmla="*/ 1456506 w 10534650"/>
              <a:gd name="connsiteY50" fmla="*/ 3863438 h 4962109"/>
              <a:gd name="connsiteX51" fmla="*/ 1442667 w 10534650"/>
              <a:gd name="connsiteY51" fmla="*/ 3867764 h 4962109"/>
              <a:gd name="connsiteX52" fmla="*/ 1397372 w 10534650"/>
              <a:gd name="connsiteY52" fmla="*/ 3890362 h 4962109"/>
              <a:gd name="connsiteX53" fmla="*/ 1442668 w 10534650"/>
              <a:gd name="connsiteY53" fmla="*/ 3867764 h 4962109"/>
              <a:gd name="connsiteX54" fmla="*/ 1071905 w 10534650"/>
              <a:gd name="connsiteY54" fmla="*/ 3816123 h 4962109"/>
              <a:gd name="connsiteX55" fmla="*/ 1062478 w 10534650"/>
              <a:gd name="connsiteY55" fmla="*/ 3818725 h 4962109"/>
              <a:gd name="connsiteX56" fmla="*/ 1022563 w 10534650"/>
              <a:gd name="connsiteY56" fmla="*/ 3825445 h 4962109"/>
              <a:gd name="connsiteX57" fmla="*/ 1062480 w 10534650"/>
              <a:gd name="connsiteY57" fmla="*/ 3818725 h 4962109"/>
              <a:gd name="connsiteX58" fmla="*/ 1209869 w 10534650"/>
              <a:gd name="connsiteY58" fmla="*/ 3815014 h 4962109"/>
              <a:gd name="connsiteX59" fmla="*/ 1257364 w 10534650"/>
              <a:gd name="connsiteY59" fmla="*/ 3832567 h 4962109"/>
              <a:gd name="connsiteX60" fmla="*/ 1209869 w 10534650"/>
              <a:gd name="connsiteY60" fmla="*/ 3815014 h 4962109"/>
              <a:gd name="connsiteX61" fmla="*/ 0 w 10534650"/>
              <a:gd name="connsiteY61" fmla="*/ 0 h 4962109"/>
              <a:gd name="connsiteX62" fmla="*/ 10534650 w 10534650"/>
              <a:gd name="connsiteY62" fmla="*/ 0 h 4962109"/>
              <a:gd name="connsiteX63" fmla="*/ 10534650 w 10534650"/>
              <a:gd name="connsiteY63" fmla="*/ 3353931 h 4962109"/>
              <a:gd name="connsiteX64" fmla="*/ 10495227 w 10534650"/>
              <a:gd name="connsiteY64" fmla="*/ 3401247 h 4962109"/>
              <a:gd name="connsiteX65" fmla="*/ 10463118 w 10534650"/>
              <a:gd name="connsiteY65" fmla="*/ 3434133 h 4962109"/>
              <a:gd name="connsiteX66" fmla="*/ 10378879 w 10534650"/>
              <a:gd name="connsiteY66" fmla="*/ 3472380 h 4962109"/>
              <a:gd name="connsiteX67" fmla="*/ 10304799 w 10534650"/>
              <a:gd name="connsiteY67" fmla="*/ 3500370 h 4962109"/>
              <a:gd name="connsiteX68" fmla="*/ 10250242 w 10534650"/>
              <a:gd name="connsiteY68" fmla="*/ 3533216 h 4962109"/>
              <a:gd name="connsiteX69" fmla="*/ 10204013 w 10534650"/>
              <a:gd name="connsiteY69" fmla="*/ 3563655 h 4962109"/>
              <a:gd name="connsiteX70" fmla="*/ 10098588 w 10534650"/>
              <a:gd name="connsiteY70" fmla="*/ 3643324 h 4962109"/>
              <a:gd name="connsiteX71" fmla="*/ 9983369 w 10534650"/>
              <a:gd name="connsiteY71" fmla="*/ 3708784 h 4962109"/>
              <a:gd name="connsiteX72" fmla="*/ 9888637 w 10534650"/>
              <a:gd name="connsiteY72" fmla="*/ 3792146 h 4962109"/>
              <a:gd name="connsiteX73" fmla="*/ 9848780 w 10534650"/>
              <a:gd name="connsiteY73" fmla="*/ 3838049 h 4962109"/>
              <a:gd name="connsiteX74" fmla="*/ 9769701 w 10534650"/>
              <a:gd name="connsiteY74" fmla="*/ 3865885 h 4962109"/>
              <a:gd name="connsiteX75" fmla="*/ 9682888 w 10534650"/>
              <a:gd name="connsiteY75" fmla="*/ 3911938 h 4962109"/>
              <a:gd name="connsiteX76" fmla="*/ 9620297 w 10534650"/>
              <a:gd name="connsiteY76" fmla="*/ 3959262 h 4962109"/>
              <a:gd name="connsiteX77" fmla="*/ 9572344 w 10534650"/>
              <a:gd name="connsiteY77" fmla="*/ 3990515 h 4962109"/>
              <a:gd name="connsiteX78" fmla="*/ 9505537 w 10534650"/>
              <a:gd name="connsiteY78" fmla="*/ 4020672 h 4962109"/>
              <a:gd name="connsiteX79" fmla="*/ 9437819 w 10534650"/>
              <a:gd name="connsiteY79" fmla="*/ 4061525 h 4962109"/>
              <a:gd name="connsiteX80" fmla="*/ 9404527 w 10534650"/>
              <a:gd name="connsiteY80" fmla="*/ 4087281 h 4962109"/>
              <a:gd name="connsiteX81" fmla="*/ 9340611 w 10534650"/>
              <a:gd name="connsiteY81" fmla="*/ 4129506 h 4962109"/>
              <a:gd name="connsiteX82" fmla="*/ 9275062 w 10534650"/>
              <a:gd name="connsiteY82" fmla="*/ 4168468 h 4962109"/>
              <a:gd name="connsiteX83" fmla="*/ 9154049 w 10534650"/>
              <a:gd name="connsiteY83" fmla="*/ 4209968 h 4962109"/>
              <a:gd name="connsiteX84" fmla="*/ 9041981 w 10534650"/>
              <a:gd name="connsiteY84" fmla="*/ 4275454 h 4962109"/>
              <a:gd name="connsiteX85" fmla="*/ 8953407 w 10534650"/>
              <a:gd name="connsiteY85" fmla="*/ 4322870 h 4962109"/>
              <a:gd name="connsiteX86" fmla="*/ 8901537 w 10534650"/>
              <a:gd name="connsiteY86" fmla="*/ 4354413 h 4962109"/>
              <a:gd name="connsiteX87" fmla="*/ 8805370 w 10534650"/>
              <a:gd name="connsiteY87" fmla="*/ 4426175 h 4962109"/>
              <a:gd name="connsiteX88" fmla="*/ 8658874 w 10534650"/>
              <a:gd name="connsiteY88" fmla="*/ 4498599 h 4962109"/>
              <a:gd name="connsiteX89" fmla="*/ 8570718 w 10534650"/>
              <a:gd name="connsiteY89" fmla="*/ 4537136 h 4962109"/>
              <a:gd name="connsiteX90" fmla="*/ 8382959 w 10534650"/>
              <a:gd name="connsiteY90" fmla="*/ 4591539 h 4962109"/>
              <a:gd name="connsiteX91" fmla="*/ 8322237 w 10534650"/>
              <a:gd name="connsiteY91" fmla="*/ 4611347 h 4962109"/>
              <a:gd name="connsiteX92" fmla="*/ 8253574 w 10534650"/>
              <a:gd name="connsiteY92" fmla="*/ 4622451 h 4962109"/>
              <a:gd name="connsiteX93" fmla="*/ 8142452 w 10534650"/>
              <a:gd name="connsiteY93" fmla="*/ 4652191 h 4962109"/>
              <a:gd name="connsiteX94" fmla="*/ 7926082 w 10534650"/>
              <a:gd name="connsiteY94" fmla="*/ 4701680 h 4962109"/>
              <a:gd name="connsiteX95" fmla="*/ 7878875 w 10534650"/>
              <a:gd name="connsiteY95" fmla="*/ 4708305 h 4962109"/>
              <a:gd name="connsiteX96" fmla="*/ 7757501 w 10534650"/>
              <a:gd name="connsiteY96" fmla="*/ 4741432 h 4962109"/>
              <a:gd name="connsiteX97" fmla="*/ 7684511 w 10534650"/>
              <a:gd name="connsiteY97" fmla="*/ 4764301 h 4962109"/>
              <a:gd name="connsiteX98" fmla="*/ 7624515 w 10534650"/>
              <a:gd name="connsiteY98" fmla="*/ 4776179 h 4962109"/>
              <a:gd name="connsiteX99" fmla="*/ 7571930 w 10534650"/>
              <a:gd name="connsiteY99" fmla="*/ 4780027 h 4962109"/>
              <a:gd name="connsiteX100" fmla="*/ 7432402 w 10534650"/>
              <a:gd name="connsiteY100" fmla="*/ 4807278 h 4962109"/>
              <a:gd name="connsiteX101" fmla="*/ 7376754 w 10534650"/>
              <a:gd name="connsiteY101" fmla="*/ 4817968 h 4962109"/>
              <a:gd name="connsiteX102" fmla="*/ 7231546 w 10534650"/>
              <a:gd name="connsiteY102" fmla="*/ 4857825 h 4962109"/>
              <a:gd name="connsiteX103" fmla="*/ 7109089 w 10534650"/>
              <a:gd name="connsiteY103" fmla="*/ 4882341 h 4962109"/>
              <a:gd name="connsiteX104" fmla="*/ 7057788 w 10534650"/>
              <a:gd name="connsiteY104" fmla="*/ 4894624 h 4962109"/>
              <a:gd name="connsiteX105" fmla="*/ 6941125 w 10534650"/>
              <a:gd name="connsiteY105" fmla="*/ 4913041 h 4962109"/>
              <a:gd name="connsiteX106" fmla="*/ 6874857 w 10534650"/>
              <a:gd name="connsiteY106" fmla="*/ 4927091 h 4962109"/>
              <a:gd name="connsiteX107" fmla="*/ 6714789 w 10534650"/>
              <a:gd name="connsiteY107" fmla="*/ 4937175 h 4962109"/>
              <a:gd name="connsiteX108" fmla="*/ 6549597 w 10534650"/>
              <a:gd name="connsiteY108" fmla="*/ 4946170 h 4962109"/>
              <a:gd name="connsiteX109" fmla="*/ 6459201 w 10534650"/>
              <a:gd name="connsiteY109" fmla="*/ 4946704 h 4962109"/>
              <a:gd name="connsiteX110" fmla="*/ 6379993 w 10534650"/>
              <a:gd name="connsiteY110" fmla="*/ 4951898 h 4962109"/>
              <a:gd name="connsiteX111" fmla="*/ 6311205 w 10534650"/>
              <a:gd name="connsiteY111" fmla="*/ 4953901 h 4962109"/>
              <a:gd name="connsiteX112" fmla="*/ 6201505 w 10534650"/>
              <a:gd name="connsiteY112" fmla="*/ 4959986 h 4962109"/>
              <a:gd name="connsiteX113" fmla="*/ 6156018 w 10534650"/>
              <a:gd name="connsiteY113" fmla="*/ 4960421 h 4962109"/>
              <a:gd name="connsiteX114" fmla="*/ 6049276 w 10534650"/>
              <a:gd name="connsiteY114" fmla="*/ 4952977 h 4962109"/>
              <a:gd name="connsiteX115" fmla="*/ 6012280 w 10534650"/>
              <a:gd name="connsiteY115" fmla="*/ 4948608 h 4962109"/>
              <a:gd name="connsiteX116" fmla="*/ 5942361 w 10534650"/>
              <a:gd name="connsiteY116" fmla="*/ 4920847 h 4962109"/>
              <a:gd name="connsiteX117" fmla="*/ 5933980 w 10534650"/>
              <a:gd name="connsiteY117" fmla="*/ 4918608 h 4962109"/>
              <a:gd name="connsiteX118" fmla="*/ 5887681 w 10534650"/>
              <a:gd name="connsiteY118" fmla="*/ 4906368 h 4962109"/>
              <a:gd name="connsiteX119" fmla="*/ 5862209 w 10534650"/>
              <a:gd name="connsiteY119" fmla="*/ 4901667 h 4962109"/>
              <a:gd name="connsiteX120" fmla="*/ 5765973 w 10534650"/>
              <a:gd name="connsiteY120" fmla="*/ 4876200 h 4962109"/>
              <a:gd name="connsiteX121" fmla="*/ 5710431 w 10534650"/>
              <a:gd name="connsiteY121" fmla="*/ 4863519 h 4962109"/>
              <a:gd name="connsiteX122" fmla="*/ 5664908 w 10534650"/>
              <a:gd name="connsiteY122" fmla="*/ 4861723 h 4962109"/>
              <a:gd name="connsiteX123" fmla="*/ 5585007 w 10534650"/>
              <a:gd name="connsiteY123" fmla="*/ 4857960 h 4962109"/>
              <a:gd name="connsiteX124" fmla="*/ 5559231 w 10534650"/>
              <a:gd name="connsiteY124" fmla="*/ 4860477 h 4962109"/>
              <a:gd name="connsiteX125" fmla="*/ 5444811 w 10534650"/>
              <a:gd name="connsiteY125" fmla="*/ 4840451 h 4962109"/>
              <a:gd name="connsiteX126" fmla="*/ 5379124 w 10534650"/>
              <a:gd name="connsiteY126" fmla="*/ 4835057 h 4962109"/>
              <a:gd name="connsiteX127" fmla="*/ 5306093 w 10534650"/>
              <a:gd name="connsiteY127" fmla="*/ 4814877 h 4962109"/>
              <a:gd name="connsiteX128" fmla="*/ 5284433 w 10534650"/>
              <a:gd name="connsiteY128" fmla="*/ 4814147 h 4962109"/>
              <a:gd name="connsiteX129" fmla="*/ 5260152 w 10534650"/>
              <a:gd name="connsiteY129" fmla="*/ 4813796 h 4962109"/>
              <a:gd name="connsiteX130" fmla="*/ 5185829 w 10534650"/>
              <a:gd name="connsiteY130" fmla="*/ 4809858 h 4962109"/>
              <a:gd name="connsiteX131" fmla="*/ 5140387 w 10534650"/>
              <a:gd name="connsiteY131" fmla="*/ 4812334 h 4962109"/>
              <a:gd name="connsiteX132" fmla="*/ 5054734 w 10534650"/>
              <a:gd name="connsiteY132" fmla="*/ 4803174 h 4962109"/>
              <a:gd name="connsiteX133" fmla="*/ 5022638 w 10534650"/>
              <a:gd name="connsiteY133" fmla="*/ 4805814 h 4962109"/>
              <a:gd name="connsiteX134" fmla="*/ 4942261 w 10534650"/>
              <a:gd name="connsiteY134" fmla="*/ 4800907 h 4962109"/>
              <a:gd name="connsiteX135" fmla="*/ 4870420 w 10534650"/>
              <a:gd name="connsiteY135" fmla="*/ 4793240 h 4962109"/>
              <a:gd name="connsiteX136" fmla="*/ 4800874 w 10534650"/>
              <a:gd name="connsiteY136" fmla="*/ 4789997 h 4962109"/>
              <a:gd name="connsiteX137" fmla="*/ 4750778 w 10534650"/>
              <a:gd name="connsiteY137" fmla="*/ 4792713 h 4962109"/>
              <a:gd name="connsiteX138" fmla="*/ 4696598 w 10534650"/>
              <a:gd name="connsiteY138" fmla="*/ 4792741 h 4962109"/>
              <a:gd name="connsiteX139" fmla="*/ 4546427 w 10534650"/>
              <a:gd name="connsiteY139" fmla="*/ 4804612 h 4962109"/>
              <a:gd name="connsiteX140" fmla="*/ 4519273 w 10534650"/>
              <a:gd name="connsiteY140" fmla="*/ 4797386 h 4962109"/>
              <a:gd name="connsiteX141" fmla="*/ 4363361 w 10534650"/>
              <a:gd name="connsiteY141" fmla="*/ 4781778 h 4962109"/>
              <a:gd name="connsiteX142" fmla="*/ 4329354 w 10534650"/>
              <a:gd name="connsiteY142" fmla="*/ 4779838 h 4962109"/>
              <a:gd name="connsiteX143" fmla="*/ 4239595 w 10534650"/>
              <a:gd name="connsiteY143" fmla="*/ 4751840 h 4962109"/>
              <a:gd name="connsiteX144" fmla="*/ 4096514 w 10534650"/>
              <a:gd name="connsiteY144" fmla="*/ 4776811 h 4962109"/>
              <a:gd name="connsiteX145" fmla="*/ 3961888 w 10534650"/>
              <a:gd name="connsiteY145" fmla="*/ 4811077 h 4962109"/>
              <a:gd name="connsiteX146" fmla="*/ 3944891 w 10534650"/>
              <a:gd name="connsiteY146" fmla="*/ 4815486 h 4962109"/>
              <a:gd name="connsiteX147" fmla="*/ 3896970 w 10534650"/>
              <a:gd name="connsiteY147" fmla="*/ 4821693 h 4962109"/>
              <a:gd name="connsiteX148" fmla="*/ 3838196 w 10534650"/>
              <a:gd name="connsiteY148" fmla="*/ 4821037 h 4962109"/>
              <a:gd name="connsiteX149" fmla="*/ 3800670 w 10534650"/>
              <a:gd name="connsiteY149" fmla="*/ 4823403 h 4962109"/>
              <a:gd name="connsiteX150" fmla="*/ 3797857 w 10534650"/>
              <a:gd name="connsiteY150" fmla="*/ 4823456 h 4962109"/>
              <a:gd name="connsiteX151" fmla="*/ 3740361 w 10534650"/>
              <a:gd name="connsiteY151" fmla="*/ 4819547 h 4962109"/>
              <a:gd name="connsiteX152" fmla="*/ 3733853 w 10534650"/>
              <a:gd name="connsiteY152" fmla="*/ 4818257 h 4962109"/>
              <a:gd name="connsiteX153" fmla="*/ 3704618 w 10534650"/>
              <a:gd name="connsiteY153" fmla="*/ 4809915 h 4962109"/>
              <a:gd name="connsiteX154" fmla="*/ 3622533 w 10534650"/>
              <a:gd name="connsiteY154" fmla="*/ 4789121 h 4962109"/>
              <a:gd name="connsiteX155" fmla="*/ 3545207 w 10534650"/>
              <a:gd name="connsiteY155" fmla="*/ 4769391 h 4962109"/>
              <a:gd name="connsiteX156" fmla="*/ 3519303 w 10534650"/>
              <a:gd name="connsiteY156" fmla="*/ 4784698 h 4962109"/>
              <a:gd name="connsiteX157" fmla="*/ 3480065 w 10534650"/>
              <a:gd name="connsiteY157" fmla="*/ 4796876 h 4962109"/>
              <a:gd name="connsiteX158" fmla="*/ 3438793 w 10534650"/>
              <a:gd name="connsiteY158" fmla="*/ 4776257 h 4962109"/>
              <a:gd name="connsiteX159" fmla="*/ 3341926 w 10534650"/>
              <a:gd name="connsiteY159" fmla="*/ 4732751 h 4962109"/>
              <a:gd name="connsiteX160" fmla="*/ 3279243 w 10534650"/>
              <a:gd name="connsiteY160" fmla="*/ 4726817 h 4962109"/>
              <a:gd name="connsiteX161" fmla="*/ 3143823 w 10534650"/>
              <a:gd name="connsiteY161" fmla="*/ 4701842 h 4962109"/>
              <a:gd name="connsiteX162" fmla="*/ 3056138 w 10534650"/>
              <a:gd name="connsiteY162" fmla="*/ 4673429 h 4962109"/>
              <a:gd name="connsiteX163" fmla="*/ 2993770 w 10534650"/>
              <a:gd name="connsiteY163" fmla="*/ 4643771 h 4962109"/>
              <a:gd name="connsiteX164" fmla="*/ 2904225 w 10534650"/>
              <a:gd name="connsiteY164" fmla="*/ 4604470 h 4962109"/>
              <a:gd name="connsiteX165" fmla="*/ 2813231 w 10534650"/>
              <a:gd name="connsiteY165" fmla="*/ 4581028 h 4962109"/>
              <a:gd name="connsiteX166" fmla="*/ 2748028 w 10534650"/>
              <a:gd name="connsiteY166" fmla="*/ 4554886 h 4962109"/>
              <a:gd name="connsiteX167" fmla="*/ 2667581 w 10534650"/>
              <a:gd name="connsiteY167" fmla="*/ 4534574 h 4962109"/>
              <a:gd name="connsiteX168" fmla="*/ 2599283 w 10534650"/>
              <a:gd name="connsiteY168" fmla="*/ 4529376 h 4962109"/>
              <a:gd name="connsiteX169" fmla="*/ 2491986 w 10534650"/>
              <a:gd name="connsiteY169" fmla="*/ 4524678 h 4962109"/>
              <a:gd name="connsiteX170" fmla="*/ 2363895 w 10534650"/>
              <a:gd name="connsiteY170" fmla="*/ 4471069 h 4962109"/>
              <a:gd name="connsiteX171" fmla="*/ 2311566 w 10534650"/>
              <a:gd name="connsiteY171" fmla="*/ 4457491 h 4962109"/>
              <a:gd name="connsiteX172" fmla="*/ 2262011 w 10534650"/>
              <a:gd name="connsiteY172" fmla="*/ 4449484 h 4962109"/>
              <a:gd name="connsiteX173" fmla="*/ 2158206 w 10534650"/>
              <a:gd name="connsiteY173" fmla="*/ 4412555 h 4962109"/>
              <a:gd name="connsiteX174" fmla="*/ 2115838 w 10534650"/>
              <a:gd name="connsiteY174" fmla="*/ 4399840 h 4962109"/>
              <a:gd name="connsiteX175" fmla="*/ 2055614 w 10534650"/>
              <a:gd name="connsiteY175" fmla="*/ 4395932 h 4962109"/>
              <a:gd name="connsiteX176" fmla="*/ 1947021 w 10534650"/>
              <a:gd name="connsiteY176" fmla="*/ 4374820 h 4962109"/>
              <a:gd name="connsiteX177" fmla="*/ 1840396 w 10534650"/>
              <a:gd name="connsiteY177" fmla="*/ 4327492 h 4962109"/>
              <a:gd name="connsiteX178" fmla="*/ 1793775 w 10534650"/>
              <a:gd name="connsiteY178" fmla="*/ 4328221 h 4962109"/>
              <a:gd name="connsiteX179" fmla="*/ 1777216 w 10534650"/>
              <a:gd name="connsiteY179" fmla="*/ 4326168 h 4962109"/>
              <a:gd name="connsiteX180" fmla="*/ 1629295 w 10534650"/>
              <a:gd name="connsiteY180" fmla="*/ 4294032 h 4962109"/>
              <a:gd name="connsiteX181" fmla="*/ 1614496 w 10534650"/>
              <a:gd name="connsiteY181" fmla="*/ 4290614 h 4962109"/>
              <a:gd name="connsiteX182" fmla="*/ 1545646 w 10534650"/>
              <a:gd name="connsiteY182" fmla="*/ 4266265 h 4962109"/>
              <a:gd name="connsiteX183" fmla="*/ 1369537 w 10534650"/>
              <a:gd name="connsiteY183" fmla="*/ 4242047 h 4962109"/>
              <a:gd name="connsiteX184" fmla="*/ 1358743 w 10534650"/>
              <a:gd name="connsiteY184" fmla="*/ 4239828 h 4962109"/>
              <a:gd name="connsiteX185" fmla="*/ 1298789 w 10534650"/>
              <a:gd name="connsiteY185" fmla="*/ 4245587 h 4962109"/>
              <a:gd name="connsiteX186" fmla="*/ 1268483 w 10534650"/>
              <a:gd name="connsiteY186" fmla="*/ 4257443 h 4962109"/>
              <a:gd name="connsiteX187" fmla="*/ 1221700 w 10534650"/>
              <a:gd name="connsiteY187" fmla="*/ 4268736 h 4962109"/>
              <a:gd name="connsiteX188" fmla="*/ 1174793 w 10534650"/>
              <a:gd name="connsiteY188" fmla="*/ 4270928 h 4962109"/>
              <a:gd name="connsiteX189" fmla="*/ 1098150 w 10534650"/>
              <a:gd name="connsiteY189" fmla="*/ 4243822 h 4962109"/>
              <a:gd name="connsiteX190" fmla="*/ 1069859 w 10534650"/>
              <a:gd name="connsiteY190" fmla="*/ 4239673 h 4962109"/>
              <a:gd name="connsiteX191" fmla="*/ 1007226 w 10534650"/>
              <a:gd name="connsiteY191" fmla="*/ 4224839 h 4962109"/>
              <a:gd name="connsiteX192" fmla="*/ 951768 w 10534650"/>
              <a:gd name="connsiteY192" fmla="*/ 4221810 h 4962109"/>
              <a:gd name="connsiteX193" fmla="*/ 906114 w 10534650"/>
              <a:gd name="connsiteY193" fmla="*/ 4235593 h 4962109"/>
              <a:gd name="connsiteX194" fmla="*/ 841245 w 10534650"/>
              <a:gd name="connsiteY194" fmla="*/ 4234521 h 4962109"/>
              <a:gd name="connsiteX195" fmla="*/ 800332 w 10534650"/>
              <a:gd name="connsiteY195" fmla="*/ 4219495 h 4962109"/>
              <a:gd name="connsiteX196" fmla="*/ 791951 w 10534650"/>
              <a:gd name="connsiteY196" fmla="*/ 4217256 h 4962109"/>
              <a:gd name="connsiteX197" fmla="*/ 682847 w 10534650"/>
              <a:gd name="connsiteY197" fmla="*/ 4209095 h 4962109"/>
              <a:gd name="connsiteX198" fmla="*/ 544048 w 10534650"/>
              <a:gd name="connsiteY198" fmla="*/ 4236583 h 4962109"/>
              <a:gd name="connsiteX199" fmla="*/ 520986 w 10534650"/>
              <a:gd name="connsiteY199" fmla="*/ 4242810 h 4962109"/>
              <a:gd name="connsiteX200" fmla="*/ 410178 w 10534650"/>
              <a:gd name="connsiteY200" fmla="*/ 4248822 h 4962109"/>
              <a:gd name="connsiteX201" fmla="*/ 350333 w 10534650"/>
              <a:gd name="connsiteY201" fmla="*/ 4258484 h 4962109"/>
              <a:gd name="connsiteX202" fmla="*/ 307802 w 10534650"/>
              <a:gd name="connsiteY202" fmla="*/ 4256334 h 4962109"/>
              <a:gd name="connsiteX203" fmla="*/ 254816 w 10534650"/>
              <a:gd name="connsiteY203" fmla="*/ 4277037 h 4962109"/>
              <a:gd name="connsiteX204" fmla="*/ 237292 w 10534650"/>
              <a:gd name="connsiteY204" fmla="*/ 4286423 h 4962109"/>
              <a:gd name="connsiteX205" fmla="*/ 216734 w 10534650"/>
              <a:gd name="connsiteY205" fmla="*/ 4291334 h 4962109"/>
              <a:gd name="connsiteX206" fmla="*/ 124141 w 10534650"/>
              <a:gd name="connsiteY206" fmla="*/ 4305079 h 4962109"/>
              <a:gd name="connsiteX207" fmla="*/ 107121 w 10534650"/>
              <a:gd name="connsiteY207" fmla="*/ 4315238 h 4962109"/>
              <a:gd name="connsiteX208" fmla="*/ 95746 w 10534650"/>
              <a:gd name="connsiteY208" fmla="*/ 4321517 h 4962109"/>
              <a:gd name="connsiteX209" fmla="*/ 6292 w 10534650"/>
              <a:gd name="connsiteY209" fmla="*/ 4327311 h 4962109"/>
              <a:gd name="connsiteX210" fmla="*/ 1 w 10534650"/>
              <a:gd name="connsiteY210" fmla="*/ 4327851 h 496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</a:cxnLst>
            <a:rect l="l" t="t" r="r" b="b"/>
            <a:pathLst>
              <a:path w="10534650" h="4962109">
                <a:moveTo>
                  <a:pt x="6180200" y="4801197"/>
                </a:moveTo>
                <a:lnTo>
                  <a:pt x="6147637" y="4805291"/>
                </a:lnTo>
                <a:lnTo>
                  <a:pt x="6164640" y="4804893"/>
                </a:lnTo>
                <a:cubicBezTo>
                  <a:pt x="6170280" y="4804512"/>
                  <a:pt x="6175677" y="4803578"/>
                  <a:pt x="6180200" y="4801197"/>
                </a:cubicBezTo>
                <a:close/>
                <a:moveTo>
                  <a:pt x="5969537" y="4731750"/>
                </a:moveTo>
                <a:lnTo>
                  <a:pt x="5980870" y="4743324"/>
                </a:lnTo>
                <a:lnTo>
                  <a:pt x="5980870" y="4743323"/>
                </a:lnTo>
                <a:close/>
                <a:moveTo>
                  <a:pt x="6712815" y="4676908"/>
                </a:moveTo>
                <a:lnTo>
                  <a:pt x="6712815" y="4676909"/>
                </a:lnTo>
                <a:lnTo>
                  <a:pt x="6734605" y="4700281"/>
                </a:lnTo>
                <a:cubicBezTo>
                  <a:pt x="6728727" y="4693945"/>
                  <a:pt x="6722664" y="4687596"/>
                  <a:pt x="6712815" y="4676908"/>
                </a:cubicBezTo>
                <a:close/>
                <a:moveTo>
                  <a:pt x="5236566" y="4571169"/>
                </a:moveTo>
                <a:lnTo>
                  <a:pt x="5264294" y="4579674"/>
                </a:lnTo>
                <a:lnTo>
                  <a:pt x="5280204" y="4586908"/>
                </a:lnTo>
                <a:lnTo>
                  <a:pt x="5280336" y="4586967"/>
                </a:lnTo>
                <a:lnTo>
                  <a:pt x="5294396" y="4593609"/>
                </a:lnTo>
                <a:lnTo>
                  <a:pt x="5296104" y="4594130"/>
                </a:lnTo>
                <a:lnTo>
                  <a:pt x="5301566" y="4596610"/>
                </a:lnTo>
                <a:cubicBezTo>
                  <a:pt x="5308775" y="4599427"/>
                  <a:pt x="5316122" y="4601617"/>
                  <a:pt x="5323749" y="4602562"/>
                </a:cubicBezTo>
                <a:lnTo>
                  <a:pt x="5296104" y="4594130"/>
                </a:lnTo>
                <a:lnTo>
                  <a:pt x="5280336" y="4586967"/>
                </a:lnTo>
                <a:lnTo>
                  <a:pt x="5266003" y="4580197"/>
                </a:lnTo>
                <a:lnTo>
                  <a:pt x="5264294" y="4579674"/>
                </a:lnTo>
                <a:lnTo>
                  <a:pt x="5258823" y="4577184"/>
                </a:lnTo>
                <a:cubicBezTo>
                  <a:pt x="5251595" y="4574355"/>
                  <a:pt x="5244224" y="4572143"/>
                  <a:pt x="5236566" y="4571169"/>
                </a:cubicBezTo>
                <a:close/>
                <a:moveTo>
                  <a:pt x="5514391" y="4562409"/>
                </a:moveTo>
                <a:lnTo>
                  <a:pt x="5571581" y="4569638"/>
                </a:lnTo>
                <a:cubicBezTo>
                  <a:pt x="5561681" y="4566506"/>
                  <a:pt x="5551982" y="4564189"/>
                  <a:pt x="5542458" y="4562909"/>
                </a:cubicBezTo>
                <a:cubicBezTo>
                  <a:pt x="5532935" y="4561630"/>
                  <a:pt x="5523588" y="4561388"/>
                  <a:pt x="5514391" y="4562409"/>
                </a:cubicBezTo>
                <a:close/>
                <a:moveTo>
                  <a:pt x="3097094" y="4429045"/>
                </a:moveTo>
                <a:lnTo>
                  <a:pt x="3088347" y="4439791"/>
                </a:lnTo>
                <a:cubicBezTo>
                  <a:pt x="3083671" y="4447172"/>
                  <a:pt x="3078424" y="4452894"/>
                  <a:pt x="3072652" y="4457084"/>
                </a:cubicBezTo>
                <a:lnTo>
                  <a:pt x="3053825" y="4465207"/>
                </a:lnTo>
                <a:cubicBezTo>
                  <a:pt x="3067357" y="4462670"/>
                  <a:pt x="3078995" y="4454555"/>
                  <a:pt x="3088348" y="4439791"/>
                </a:cubicBezTo>
                <a:close/>
                <a:moveTo>
                  <a:pt x="4090071" y="4402823"/>
                </a:moveTo>
                <a:lnTo>
                  <a:pt x="4105672" y="4404644"/>
                </a:lnTo>
                <a:lnTo>
                  <a:pt x="4121173" y="4414076"/>
                </a:lnTo>
                <a:cubicBezTo>
                  <a:pt x="4116059" y="4409460"/>
                  <a:pt x="4110873" y="4406418"/>
                  <a:pt x="4105673" y="4404644"/>
                </a:cubicBezTo>
                <a:lnTo>
                  <a:pt x="4105672" y="4404644"/>
                </a:lnTo>
                <a:lnTo>
                  <a:pt x="4105672" y="4404644"/>
                </a:lnTo>
                <a:cubicBezTo>
                  <a:pt x="4100470" y="4402869"/>
                  <a:pt x="4095250" y="4402364"/>
                  <a:pt x="4090071" y="4402823"/>
                </a:cubicBezTo>
                <a:close/>
                <a:moveTo>
                  <a:pt x="3874703" y="4390456"/>
                </a:moveTo>
                <a:cubicBezTo>
                  <a:pt x="3888207" y="4407424"/>
                  <a:pt x="3904096" y="4414579"/>
                  <a:pt x="3921126" y="4417222"/>
                </a:cubicBezTo>
                <a:lnTo>
                  <a:pt x="3896594" y="4409211"/>
                </a:lnTo>
                <a:cubicBezTo>
                  <a:pt x="3888805" y="4404972"/>
                  <a:pt x="3881457" y="4398939"/>
                  <a:pt x="3874703" y="4390456"/>
                </a:cubicBezTo>
                <a:close/>
                <a:moveTo>
                  <a:pt x="7873706" y="4301238"/>
                </a:moveTo>
                <a:cubicBezTo>
                  <a:pt x="7879271" y="4306720"/>
                  <a:pt x="7885522" y="4312339"/>
                  <a:pt x="7892206" y="4317039"/>
                </a:cubicBezTo>
                <a:lnTo>
                  <a:pt x="7899880" y="4320773"/>
                </a:lnTo>
                <a:lnTo>
                  <a:pt x="7892205" y="4317038"/>
                </a:lnTo>
                <a:cubicBezTo>
                  <a:pt x="7885522" y="4312339"/>
                  <a:pt x="7879271" y="4306720"/>
                  <a:pt x="7873706" y="4301238"/>
                </a:cubicBezTo>
                <a:close/>
                <a:moveTo>
                  <a:pt x="1456506" y="3863438"/>
                </a:moveTo>
                <a:cubicBezTo>
                  <a:pt x="1451501" y="3864050"/>
                  <a:pt x="1446149" y="3865681"/>
                  <a:pt x="1442667" y="3867764"/>
                </a:cubicBezTo>
                <a:cubicBezTo>
                  <a:pt x="1425879" y="3877941"/>
                  <a:pt x="1411091" y="3885493"/>
                  <a:pt x="1397372" y="3890362"/>
                </a:cubicBezTo>
                <a:cubicBezTo>
                  <a:pt x="1411091" y="3885493"/>
                  <a:pt x="1425880" y="3877941"/>
                  <a:pt x="1442668" y="3867764"/>
                </a:cubicBezTo>
                <a:close/>
                <a:moveTo>
                  <a:pt x="1071905" y="3816123"/>
                </a:moveTo>
                <a:lnTo>
                  <a:pt x="1062478" y="3818725"/>
                </a:lnTo>
                <a:lnTo>
                  <a:pt x="1022563" y="3825445"/>
                </a:lnTo>
                <a:lnTo>
                  <a:pt x="1062480" y="3818725"/>
                </a:lnTo>
                <a:close/>
                <a:moveTo>
                  <a:pt x="1209869" y="3815014"/>
                </a:moveTo>
                <a:cubicBezTo>
                  <a:pt x="1227625" y="3817890"/>
                  <a:pt x="1245541" y="3819944"/>
                  <a:pt x="1257364" y="3832567"/>
                </a:cubicBezTo>
                <a:cubicBezTo>
                  <a:pt x="1245542" y="3819944"/>
                  <a:pt x="1227625" y="3817890"/>
                  <a:pt x="1209869" y="3815014"/>
                </a:cubicBezTo>
                <a:close/>
                <a:moveTo>
                  <a:pt x="0" y="0"/>
                </a:moveTo>
                <a:lnTo>
                  <a:pt x="10534650" y="0"/>
                </a:lnTo>
                <a:lnTo>
                  <a:pt x="10534650" y="3353931"/>
                </a:lnTo>
                <a:lnTo>
                  <a:pt x="10495227" y="3401247"/>
                </a:lnTo>
                <a:cubicBezTo>
                  <a:pt x="10485337" y="3413006"/>
                  <a:pt x="10476032" y="3427032"/>
                  <a:pt x="10463118" y="3434133"/>
                </a:cubicBezTo>
                <a:cubicBezTo>
                  <a:pt x="10436316" y="3449009"/>
                  <a:pt x="10407326" y="3460583"/>
                  <a:pt x="10378879" y="3472380"/>
                </a:cubicBezTo>
                <a:cubicBezTo>
                  <a:pt x="10354448" y="3482409"/>
                  <a:pt x="10328740" y="3489381"/>
                  <a:pt x="10304799" y="3500370"/>
                </a:cubicBezTo>
                <a:cubicBezTo>
                  <a:pt x="10285652" y="3509090"/>
                  <a:pt x="10268271" y="3521824"/>
                  <a:pt x="10250242" y="3533216"/>
                </a:cubicBezTo>
                <a:cubicBezTo>
                  <a:pt x="10234541" y="3543095"/>
                  <a:pt x="10217465" y="3551396"/>
                  <a:pt x="10204013" y="3563655"/>
                </a:cubicBezTo>
                <a:cubicBezTo>
                  <a:pt x="10171195" y="3593338"/>
                  <a:pt x="10138228" y="3622454"/>
                  <a:pt x="10098588" y="3643324"/>
                </a:cubicBezTo>
                <a:cubicBezTo>
                  <a:pt x="10059514" y="3664046"/>
                  <a:pt x="10022283" y="3687678"/>
                  <a:pt x="9983369" y="3708784"/>
                </a:cubicBezTo>
                <a:cubicBezTo>
                  <a:pt x="9945228" y="3729383"/>
                  <a:pt x="9910448" y="3752437"/>
                  <a:pt x="9888637" y="3792146"/>
                </a:cubicBezTo>
                <a:cubicBezTo>
                  <a:pt x="9878912" y="3809668"/>
                  <a:pt x="9865565" y="3828615"/>
                  <a:pt x="9848780" y="3838049"/>
                </a:cubicBezTo>
                <a:cubicBezTo>
                  <a:pt x="9824861" y="3851452"/>
                  <a:pt x="9795499" y="3854838"/>
                  <a:pt x="9769701" y="3865885"/>
                </a:cubicBezTo>
                <a:cubicBezTo>
                  <a:pt x="9739318" y="3878850"/>
                  <a:pt x="9704457" y="3889469"/>
                  <a:pt x="9682888" y="3911938"/>
                </a:cubicBezTo>
                <a:cubicBezTo>
                  <a:pt x="9663714" y="3931973"/>
                  <a:pt x="9644670" y="3947376"/>
                  <a:pt x="9620297" y="3959262"/>
                </a:cubicBezTo>
                <a:cubicBezTo>
                  <a:pt x="9603219" y="3967566"/>
                  <a:pt x="9589864" y="3983912"/>
                  <a:pt x="9572344" y="3990515"/>
                </a:cubicBezTo>
                <a:cubicBezTo>
                  <a:pt x="9549293" y="3999339"/>
                  <a:pt x="9526207" y="4005934"/>
                  <a:pt x="9505537" y="4020672"/>
                </a:cubicBezTo>
                <a:cubicBezTo>
                  <a:pt x="9484091" y="4035912"/>
                  <a:pt x="9460115" y="4047456"/>
                  <a:pt x="9437819" y="4061525"/>
                </a:cubicBezTo>
                <a:cubicBezTo>
                  <a:pt x="9425990" y="4069070"/>
                  <a:pt x="9416013" y="4079339"/>
                  <a:pt x="9404527" y="4087281"/>
                </a:cubicBezTo>
                <a:cubicBezTo>
                  <a:pt x="9383500" y="4101807"/>
                  <a:pt x="9362130" y="4115940"/>
                  <a:pt x="9340611" y="4129506"/>
                </a:cubicBezTo>
                <a:cubicBezTo>
                  <a:pt x="9319094" y="4143075"/>
                  <a:pt x="9298336" y="4159103"/>
                  <a:pt x="9275062" y="4168468"/>
                </a:cubicBezTo>
                <a:cubicBezTo>
                  <a:pt x="9235393" y="4184326"/>
                  <a:pt x="9192714" y="4192558"/>
                  <a:pt x="9154049" y="4209968"/>
                </a:cubicBezTo>
                <a:cubicBezTo>
                  <a:pt x="9114807" y="4227709"/>
                  <a:pt x="9077428" y="4250775"/>
                  <a:pt x="9041981" y="4275454"/>
                </a:cubicBezTo>
                <a:cubicBezTo>
                  <a:pt x="9013941" y="4294886"/>
                  <a:pt x="8987577" y="4314247"/>
                  <a:pt x="8953407" y="4322870"/>
                </a:cubicBezTo>
                <a:cubicBezTo>
                  <a:pt x="8934339" y="4327698"/>
                  <a:pt x="8913858" y="4339665"/>
                  <a:pt x="8901537" y="4354413"/>
                </a:cubicBezTo>
                <a:cubicBezTo>
                  <a:pt x="8874858" y="4386553"/>
                  <a:pt x="8842027" y="4408257"/>
                  <a:pt x="8805370" y="4426175"/>
                </a:cubicBezTo>
                <a:cubicBezTo>
                  <a:pt x="8756414" y="4450307"/>
                  <a:pt x="8707976" y="4475033"/>
                  <a:pt x="8658874" y="4498599"/>
                </a:cubicBezTo>
                <a:cubicBezTo>
                  <a:pt x="8629907" y="4512587"/>
                  <a:pt x="8601063" y="4527509"/>
                  <a:pt x="8570718" y="4537136"/>
                </a:cubicBezTo>
                <a:cubicBezTo>
                  <a:pt x="8508693" y="4557041"/>
                  <a:pt x="8445428" y="4573334"/>
                  <a:pt x="8382959" y="4591539"/>
                </a:cubicBezTo>
                <a:cubicBezTo>
                  <a:pt x="8362523" y="4597385"/>
                  <a:pt x="8342983" y="4606448"/>
                  <a:pt x="8322237" y="4611347"/>
                </a:cubicBezTo>
                <a:cubicBezTo>
                  <a:pt x="8299794" y="4616686"/>
                  <a:pt x="8276017" y="4617112"/>
                  <a:pt x="8253574" y="4622451"/>
                </a:cubicBezTo>
                <a:cubicBezTo>
                  <a:pt x="8216238" y="4631231"/>
                  <a:pt x="8179798" y="4643227"/>
                  <a:pt x="8142452" y="4652191"/>
                </a:cubicBezTo>
                <a:cubicBezTo>
                  <a:pt x="8070405" y="4669374"/>
                  <a:pt x="7998236" y="4685619"/>
                  <a:pt x="7926082" y="4701680"/>
                </a:cubicBezTo>
                <a:cubicBezTo>
                  <a:pt x="7910636" y="4705085"/>
                  <a:pt x="7894160" y="4704520"/>
                  <a:pt x="7878875" y="4708305"/>
                </a:cubicBezTo>
                <a:cubicBezTo>
                  <a:pt x="7838286" y="4718535"/>
                  <a:pt x="7797807" y="4729883"/>
                  <a:pt x="7757501" y="4741432"/>
                </a:cubicBezTo>
                <a:cubicBezTo>
                  <a:pt x="7733086" y="4748492"/>
                  <a:pt x="7709086" y="4757622"/>
                  <a:pt x="7684511" y="4764301"/>
                </a:cubicBezTo>
                <a:cubicBezTo>
                  <a:pt x="7664851" y="4769644"/>
                  <a:pt x="7644738" y="4773472"/>
                  <a:pt x="7624515" y="4776179"/>
                </a:cubicBezTo>
                <a:cubicBezTo>
                  <a:pt x="7607100" y="4778522"/>
                  <a:pt x="7589211" y="4776933"/>
                  <a:pt x="7571930" y="4780027"/>
                </a:cubicBezTo>
                <a:cubicBezTo>
                  <a:pt x="7525162" y="4788350"/>
                  <a:pt x="7478851" y="4798192"/>
                  <a:pt x="7432402" y="4807278"/>
                </a:cubicBezTo>
                <a:cubicBezTo>
                  <a:pt x="7413794" y="4810838"/>
                  <a:pt x="7394900" y="4813080"/>
                  <a:pt x="7376754" y="4817968"/>
                </a:cubicBezTo>
                <a:cubicBezTo>
                  <a:pt x="7328196" y="4830812"/>
                  <a:pt x="7280227" y="4845917"/>
                  <a:pt x="7231546" y="4857825"/>
                </a:cubicBezTo>
                <a:cubicBezTo>
                  <a:pt x="7191170" y="4867696"/>
                  <a:pt x="7149922" y="4873983"/>
                  <a:pt x="7109089" y="4882341"/>
                </a:cubicBezTo>
                <a:cubicBezTo>
                  <a:pt x="7091771" y="4885988"/>
                  <a:pt x="7075053" y="4891717"/>
                  <a:pt x="7057788" y="4894624"/>
                </a:cubicBezTo>
                <a:cubicBezTo>
                  <a:pt x="7019113" y="4901273"/>
                  <a:pt x="6979984" y="4906404"/>
                  <a:pt x="6941125" y="4913041"/>
                </a:cubicBezTo>
                <a:cubicBezTo>
                  <a:pt x="6918968" y="4916914"/>
                  <a:pt x="6897260" y="4925088"/>
                  <a:pt x="6874857" y="4927091"/>
                </a:cubicBezTo>
                <a:cubicBezTo>
                  <a:pt x="6821656" y="4931824"/>
                  <a:pt x="6768247" y="4934130"/>
                  <a:pt x="6714789" y="4937175"/>
                </a:cubicBezTo>
                <a:cubicBezTo>
                  <a:pt x="6659657" y="4940292"/>
                  <a:pt x="6604682" y="4943792"/>
                  <a:pt x="6549597" y="4946170"/>
                </a:cubicBezTo>
                <a:cubicBezTo>
                  <a:pt x="6519465" y="4947276"/>
                  <a:pt x="6489322" y="4945783"/>
                  <a:pt x="6459201" y="4946704"/>
                </a:cubicBezTo>
                <a:cubicBezTo>
                  <a:pt x="6432800" y="4947508"/>
                  <a:pt x="6406432" y="4950539"/>
                  <a:pt x="6379993" y="4951898"/>
                </a:cubicBezTo>
                <a:cubicBezTo>
                  <a:pt x="6357100" y="4952937"/>
                  <a:pt x="6334097" y="4952858"/>
                  <a:pt x="6311205" y="4953901"/>
                </a:cubicBezTo>
                <a:cubicBezTo>
                  <a:pt x="6274532" y="4955673"/>
                  <a:pt x="6238005" y="4958014"/>
                  <a:pt x="6201505" y="4959986"/>
                </a:cubicBezTo>
                <a:cubicBezTo>
                  <a:pt x="6186248" y="4960620"/>
                  <a:pt x="6170049" y="4964157"/>
                  <a:pt x="6156018" y="4960421"/>
                </a:cubicBezTo>
                <a:cubicBezTo>
                  <a:pt x="6120663" y="4950966"/>
                  <a:pt x="6085248" y="4950600"/>
                  <a:pt x="6049276" y="4952977"/>
                </a:cubicBezTo>
                <a:cubicBezTo>
                  <a:pt x="6036975" y="4953812"/>
                  <a:pt x="6023887" y="4952550"/>
                  <a:pt x="6012280" y="4948608"/>
                </a:cubicBezTo>
                <a:cubicBezTo>
                  <a:pt x="5988511" y="4940682"/>
                  <a:pt x="5965659" y="4930223"/>
                  <a:pt x="5942361" y="4920847"/>
                </a:cubicBezTo>
                <a:cubicBezTo>
                  <a:pt x="5939837" y="4919748"/>
                  <a:pt x="5936711" y="4919348"/>
                  <a:pt x="5933980" y="4918608"/>
                </a:cubicBezTo>
                <a:cubicBezTo>
                  <a:pt x="5918490" y="4914400"/>
                  <a:pt x="5903193" y="4910205"/>
                  <a:pt x="5887681" y="4906368"/>
                </a:cubicBezTo>
                <a:cubicBezTo>
                  <a:pt x="5879287" y="4904312"/>
                  <a:pt x="5870619" y="4903538"/>
                  <a:pt x="5862209" y="4901667"/>
                </a:cubicBezTo>
                <a:cubicBezTo>
                  <a:pt x="5829686" y="4894261"/>
                  <a:pt x="5792897" y="4900480"/>
                  <a:pt x="5765973" y="4876200"/>
                </a:cubicBezTo>
                <a:cubicBezTo>
                  <a:pt x="5748483" y="4860538"/>
                  <a:pt x="5730341" y="4862645"/>
                  <a:pt x="5710431" y="4863519"/>
                </a:cubicBezTo>
                <a:cubicBezTo>
                  <a:pt x="5695357" y="4864163"/>
                  <a:pt x="5680064" y="4862567"/>
                  <a:pt x="5664908" y="4861723"/>
                </a:cubicBezTo>
                <a:cubicBezTo>
                  <a:pt x="5638275" y="4860468"/>
                  <a:pt x="5611666" y="4858845"/>
                  <a:pt x="5585007" y="4857960"/>
                </a:cubicBezTo>
                <a:cubicBezTo>
                  <a:pt x="5576485" y="4857752"/>
                  <a:pt x="5567492" y="4861780"/>
                  <a:pt x="5559231" y="4860477"/>
                </a:cubicBezTo>
                <a:cubicBezTo>
                  <a:pt x="5521053" y="4854355"/>
                  <a:pt x="5483013" y="4846202"/>
                  <a:pt x="5444811" y="4840451"/>
                </a:cubicBezTo>
                <a:cubicBezTo>
                  <a:pt x="5423144" y="4837123"/>
                  <a:pt x="5400557" y="4839112"/>
                  <a:pt x="5379124" y="4835057"/>
                </a:cubicBezTo>
                <a:cubicBezTo>
                  <a:pt x="5354393" y="4830408"/>
                  <a:pt x="5330529" y="4821180"/>
                  <a:pt x="5306093" y="4814877"/>
                </a:cubicBezTo>
                <a:cubicBezTo>
                  <a:pt x="5299348" y="4813123"/>
                  <a:pt x="5291662" y="4814270"/>
                  <a:pt x="5284433" y="4814147"/>
                </a:cubicBezTo>
                <a:cubicBezTo>
                  <a:pt x="5276282" y="4813965"/>
                  <a:pt x="5268291" y="4814164"/>
                  <a:pt x="5260152" y="4813796"/>
                </a:cubicBezTo>
                <a:cubicBezTo>
                  <a:pt x="5235376" y="4812484"/>
                  <a:pt x="5210666" y="4810246"/>
                  <a:pt x="5185829" y="4809858"/>
                </a:cubicBezTo>
                <a:cubicBezTo>
                  <a:pt x="5170634" y="4809567"/>
                  <a:pt x="5154236" y="4816059"/>
                  <a:pt x="5140387" y="4812334"/>
                </a:cubicBezTo>
                <a:cubicBezTo>
                  <a:pt x="5112124" y="4805032"/>
                  <a:pt x="5082682" y="4815092"/>
                  <a:pt x="5054734" y="4803174"/>
                </a:cubicBezTo>
                <a:cubicBezTo>
                  <a:pt x="5046067" y="4799616"/>
                  <a:pt x="5033378" y="4806174"/>
                  <a:pt x="5022638" y="4805814"/>
                </a:cubicBezTo>
                <a:cubicBezTo>
                  <a:pt x="4995795" y="4804917"/>
                  <a:pt x="4969030" y="4802912"/>
                  <a:pt x="4942261" y="4800907"/>
                </a:cubicBezTo>
                <a:cubicBezTo>
                  <a:pt x="4918263" y="4799091"/>
                  <a:pt x="4893154" y="4799980"/>
                  <a:pt x="4870420" y="4793240"/>
                </a:cubicBezTo>
                <a:cubicBezTo>
                  <a:pt x="4846600" y="4786056"/>
                  <a:pt x="4824759" y="4785313"/>
                  <a:pt x="4800874" y="4789997"/>
                </a:cubicBezTo>
                <a:cubicBezTo>
                  <a:pt x="4784518" y="4793152"/>
                  <a:pt x="4767488" y="4792551"/>
                  <a:pt x="4750778" y="4792713"/>
                </a:cubicBezTo>
                <a:cubicBezTo>
                  <a:pt x="4732764" y="4792973"/>
                  <a:pt x="4713264" y="4787751"/>
                  <a:pt x="4696598" y="4792741"/>
                </a:cubicBezTo>
                <a:cubicBezTo>
                  <a:pt x="4646976" y="4807551"/>
                  <a:pt x="4597032" y="4808052"/>
                  <a:pt x="4546427" y="4804612"/>
                </a:cubicBezTo>
                <a:cubicBezTo>
                  <a:pt x="4537191" y="4803984"/>
                  <a:pt x="4527947" y="4800760"/>
                  <a:pt x="4519273" y="4797386"/>
                </a:cubicBezTo>
                <a:cubicBezTo>
                  <a:pt x="4468687" y="4777248"/>
                  <a:pt x="4416689" y="4775196"/>
                  <a:pt x="4363361" y="4781778"/>
                </a:cubicBezTo>
                <a:cubicBezTo>
                  <a:pt x="4352313" y="4783253"/>
                  <a:pt x="4340098" y="4782794"/>
                  <a:pt x="4329354" y="4779838"/>
                </a:cubicBezTo>
                <a:cubicBezTo>
                  <a:pt x="4299132" y="4771288"/>
                  <a:pt x="4270125" y="4758554"/>
                  <a:pt x="4239595" y="4751840"/>
                </a:cubicBezTo>
                <a:cubicBezTo>
                  <a:pt x="4189137" y="4740803"/>
                  <a:pt x="4143262" y="4763288"/>
                  <a:pt x="4096514" y="4776811"/>
                </a:cubicBezTo>
                <a:cubicBezTo>
                  <a:pt x="4052043" y="4789559"/>
                  <a:pt x="4012695" y="4822508"/>
                  <a:pt x="3961888" y="4811077"/>
                </a:cubicBezTo>
                <a:cubicBezTo>
                  <a:pt x="3956768" y="4809986"/>
                  <a:pt x="3950703" y="4814584"/>
                  <a:pt x="3944891" y="4815486"/>
                </a:cubicBezTo>
                <a:cubicBezTo>
                  <a:pt x="3928953" y="4817931"/>
                  <a:pt x="3912968" y="4821109"/>
                  <a:pt x="3896970" y="4821693"/>
                </a:cubicBezTo>
                <a:cubicBezTo>
                  <a:pt x="3877426" y="4822591"/>
                  <a:pt x="3857714" y="4820509"/>
                  <a:pt x="3838196" y="4821037"/>
                </a:cubicBezTo>
                <a:cubicBezTo>
                  <a:pt x="3825655" y="4821298"/>
                  <a:pt x="3813141" y="4822487"/>
                  <a:pt x="3800670" y="4823403"/>
                </a:cubicBezTo>
                <a:lnTo>
                  <a:pt x="3797857" y="4823456"/>
                </a:lnTo>
                <a:lnTo>
                  <a:pt x="3740361" y="4819547"/>
                </a:lnTo>
                <a:lnTo>
                  <a:pt x="3733853" y="4818257"/>
                </a:lnTo>
                <a:cubicBezTo>
                  <a:pt x="3724094" y="4815461"/>
                  <a:pt x="3714384" y="4812250"/>
                  <a:pt x="3704618" y="4809915"/>
                </a:cubicBezTo>
                <a:cubicBezTo>
                  <a:pt x="3677042" y="4803402"/>
                  <a:pt x="3646294" y="4802610"/>
                  <a:pt x="3622533" y="4789121"/>
                </a:cubicBezTo>
                <a:cubicBezTo>
                  <a:pt x="3597163" y="4774778"/>
                  <a:pt x="3572619" y="4767358"/>
                  <a:pt x="3545207" y="4769391"/>
                </a:cubicBezTo>
                <a:cubicBezTo>
                  <a:pt x="3536068" y="4770067"/>
                  <a:pt x="3523903" y="4777034"/>
                  <a:pt x="3519303" y="4784698"/>
                </a:cubicBezTo>
                <a:cubicBezTo>
                  <a:pt x="3509045" y="4801815"/>
                  <a:pt x="3496459" y="4804113"/>
                  <a:pt x="3480065" y="4796876"/>
                </a:cubicBezTo>
                <a:cubicBezTo>
                  <a:pt x="3465826" y="4790712"/>
                  <a:pt x="3448089" y="4786910"/>
                  <a:pt x="3438793" y="4776257"/>
                </a:cubicBezTo>
                <a:cubicBezTo>
                  <a:pt x="3412454" y="4746079"/>
                  <a:pt x="3376501" y="4742708"/>
                  <a:pt x="3341926" y="4732751"/>
                </a:cubicBezTo>
                <a:cubicBezTo>
                  <a:pt x="3320818" y="4726675"/>
                  <a:pt x="3300881" y="4725135"/>
                  <a:pt x="3279243" y="4726817"/>
                </a:cubicBezTo>
                <a:cubicBezTo>
                  <a:pt x="3232227" y="4730673"/>
                  <a:pt x="3187653" y="4717623"/>
                  <a:pt x="3143823" y="4701842"/>
                </a:cubicBezTo>
                <a:cubicBezTo>
                  <a:pt x="3114850" y="4691337"/>
                  <a:pt x="3084913" y="4684106"/>
                  <a:pt x="3056138" y="4673429"/>
                </a:cubicBezTo>
                <a:cubicBezTo>
                  <a:pt x="3034612" y="4665286"/>
                  <a:pt x="3013174" y="4655850"/>
                  <a:pt x="2993770" y="4643771"/>
                </a:cubicBezTo>
                <a:cubicBezTo>
                  <a:pt x="2965655" y="4626086"/>
                  <a:pt x="2941776" y="4600714"/>
                  <a:pt x="2904225" y="4604470"/>
                </a:cubicBezTo>
                <a:cubicBezTo>
                  <a:pt x="2871157" y="4607788"/>
                  <a:pt x="2842399" y="4594145"/>
                  <a:pt x="2813231" y="4581028"/>
                </a:cubicBezTo>
                <a:cubicBezTo>
                  <a:pt x="2791804" y="4571408"/>
                  <a:pt x="2770396" y="4561601"/>
                  <a:pt x="2748028" y="4554886"/>
                </a:cubicBezTo>
                <a:cubicBezTo>
                  <a:pt x="2721475" y="4546959"/>
                  <a:pt x="2690826" y="4547473"/>
                  <a:pt x="2667581" y="4534574"/>
                </a:cubicBezTo>
                <a:cubicBezTo>
                  <a:pt x="2643266" y="4521045"/>
                  <a:pt x="2621858" y="4527570"/>
                  <a:pt x="2599283" y="4529376"/>
                </a:cubicBezTo>
                <a:cubicBezTo>
                  <a:pt x="2563287" y="4532123"/>
                  <a:pt x="2527170" y="4539316"/>
                  <a:pt x="2491986" y="4524678"/>
                </a:cubicBezTo>
                <a:cubicBezTo>
                  <a:pt x="2449219" y="4506927"/>
                  <a:pt x="2406896" y="4488094"/>
                  <a:pt x="2363895" y="4471069"/>
                </a:cubicBezTo>
                <a:cubicBezTo>
                  <a:pt x="2347265" y="4464556"/>
                  <a:pt x="2329135" y="4461097"/>
                  <a:pt x="2311566" y="4457491"/>
                </a:cubicBezTo>
                <a:cubicBezTo>
                  <a:pt x="2294899" y="4454317"/>
                  <a:pt x="2274416" y="4458121"/>
                  <a:pt x="2262011" y="4449484"/>
                </a:cubicBezTo>
                <a:cubicBezTo>
                  <a:pt x="2230123" y="4427279"/>
                  <a:pt x="2196623" y="4415167"/>
                  <a:pt x="2158206" y="4412555"/>
                </a:cubicBezTo>
                <a:cubicBezTo>
                  <a:pt x="2143798" y="4411575"/>
                  <a:pt x="2130327" y="4402309"/>
                  <a:pt x="2115838" y="4399840"/>
                </a:cubicBezTo>
                <a:cubicBezTo>
                  <a:pt x="2096014" y="4396637"/>
                  <a:pt x="2073451" y="4390093"/>
                  <a:pt x="2055614" y="4395932"/>
                </a:cubicBezTo>
                <a:cubicBezTo>
                  <a:pt x="2013667" y="4409780"/>
                  <a:pt x="1981552" y="4393679"/>
                  <a:pt x="1947021" y="4374820"/>
                </a:cubicBezTo>
                <a:cubicBezTo>
                  <a:pt x="1913035" y="4356182"/>
                  <a:pt x="1876975" y="4340743"/>
                  <a:pt x="1840396" y="4327492"/>
                </a:cubicBezTo>
                <a:cubicBezTo>
                  <a:pt x="1826623" y="4322661"/>
                  <a:pt x="1809379" y="4327983"/>
                  <a:pt x="1793775" y="4328221"/>
                </a:cubicBezTo>
                <a:cubicBezTo>
                  <a:pt x="1788208" y="4328213"/>
                  <a:pt x="1782076" y="4328353"/>
                  <a:pt x="1777216" y="4326168"/>
                </a:cubicBezTo>
                <a:cubicBezTo>
                  <a:pt x="1730217" y="4305160"/>
                  <a:pt x="1682189" y="4288351"/>
                  <a:pt x="1629295" y="4294032"/>
                </a:cubicBezTo>
                <a:cubicBezTo>
                  <a:pt x="1624431" y="4294630"/>
                  <a:pt x="1619210" y="4292232"/>
                  <a:pt x="1614496" y="4290614"/>
                </a:cubicBezTo>
                <a:cubicBezTo>
                  <a:pt x="1591493" y="4282369"/>
                  <a:pt x="1569306" y="4270287"/>
                  <a:pt x="1545646" y="4266265"/>
                </a:cubicBezTo>
                <a:cubicBezTo>
                  <a:pt x="1487316" y="4256363"/>
                  <a:pt x="1428380" y="4249943"/>
                  <a:pt x="1369537" y="4242047"/>
                </a:cubicBezTo>
                <a:cubicBezTo>
                  <a:pt x="1365856" y="4241612"/>
                  <a:pt x="1361977" y="4241349"/>
                  <a:pt x="1358743" y="4239828"/>
                </a:cubicBezTo>
                <a:cubicBezTo>
                  <a:pt x="1337488" y="4230405"/>
                  <a:pt x="1318289" y="4231698"/>
                  <a:pt x="1298789" y="4245587"/>
                </a:cubicBezTo>
                <a:cubicBezTo>
                  <a:pt x="1290211" y="4251684"/>
                  <a:pt x="1278891" y="4254440"/>
                  <a:pt x="1268483" y="4257443"/>
                </a:cubicBezTo>
                <a:cubicBezTo>
                  <a:pt x="1253144" y="4261967"/>
                  <a:pt x="1237453" y="4266280"/>
                  <a:pt x="1221700" y="4268736"/>
                </a:cubicBezTo>
                <a:cubicBezTo>
                  <a:pt x="1206144" y="4271017"/>
                  <a:pt x="1189393" y="4274515"/>
                  <a:pt x="1174793" y="4270928"/>
                </a:cubicBezTo>
                <a:cubicBezTo>
                  <a:pt x="1148512" y="4264504"/>
                  <a:pt x="1123910" y="4252440"/>
                  <a:pt x="1098150" y="4243822"/>
                </a:cubicBezTo>
                <a:cubicBezTo>
                  <a:pt x="1089264" y="4240805"/>
                  <a:pt x="1079265" y="4240499"/>
                  <a:pt x="1069859" y="4239673"/>
                </a:cubicBezTo>
                <a:cubicBezTo>
                  <a:pt x="1048286" y="4237650"/>
                  <a:pt x="1025759" y="4241499"/>
                  <a:pt x="1007226" y="4224839"/>
                </a:cubicBezTo>
                <a:cubicBezTo>
                  <a:pt x="990106" y="4209202"/>
                  <a:pt x="971530" y="4212206"/>
                  <a:pt x="951768" y="4221810"/>
                </a:cubicBezTo>
                <a:cubicBezTo>
                  <a:pt x="937572" y="4228639"/>
                  <a:pt x="921644" y="4233679"/>
                  <a:pt x="906114" y="4235593"/>
                </a:cubicBezTo>
                <a:cubicBezTo>
                  <a:pt x="884782" y="4238224"/>
                  <a:pt x="863800" y="4238468"/>
                  <a:pt x="841245" y="4234521"/>
                </a:cubicBezTo>
                <a:cubicBezTo>
                  <a:pt x="825289" y="4231767"/>
                  <a:pt x="812226" y="4230137"/>
                  <a:pt x="800332" y="4219495"/>
                </a:cubicBezTo>
                <a:cubicBezTo>
                  <a:pt x="798402" y="4217879"/>
                  <a:pt x="794734" y="4217259"/>
                  <a:pt x="791951" y="4217256"/>
                </a:cubicBezTo>
                <a:cubicBezTo>
                  <a:pt x="755353" y="4217923"/>
                  <a:pt x="719451" y="4213811"/>
                  <a:pt x="682847" y="4209095"/>
                </a:cubicBezTo>
                <a:cubicBezTo>
                  <a:pt x="636323" y="4202966"/>
                  <a:pt x="586603" y="4208305"/>
                  <a:pt x="544048" y="4236583"/>
                </a:cubicBezTo>
                <a:cubicBezTo>
                  <a:pt x="537823" y="4240799"/>
                  <a:pt x="528820" y="4242229"/>
                  <a:pt x="520986" y="4242810"/>
                </a:cubicBezTo>
                <a:cubicBezTo>
                  <a:pt x="484092" y="4245125"/>
                  <a:pt x="447111" y="4245951"/>
                  <a:pt x="410178" y="4248822"/>
                </a:cubicBezTo>
                <a:cubicBezTo>
                  <a:pt x="390031" y="4250420"/>
                  <a:pt x="368985" y="4251587"/>
                  <a:pt x="350333" y="4258484"/>
                </a:cubicBezTo>
                <a:cubicBezTo>
                  <a:pt x="332065" y="4265218"/>
                  <a:pt x="317199" y="4273672"/>
                  <a:pt x="307802" y="4256334"/>
                </a:cubicBezTo>
                <a:cubicBezTo>
                  <a:pt x="288364" y="4263918"/>
                  <a:pt x="271422" y="4270190"/>
                  <a:pt x="254816" y="4277037"/>
                </a:cubicBezTo>
                <a:cubicBezTo>
                  <a:pt x="248704" y="4279592"/>
                  <a:pt x="243390" y="4284054"/>
                  <a:pt x="237292" y="4286423"/>
                </a:cubicBezTo>
                <a:cubicBezTo>
                  <a:pt x="230810" y="4288952"/>
                  <a:pt x="223666" y="4290321"/>
                  <a:pt x="216734" y="4291334"/>
                </a:cubicBezTo>
                <a:cubicBezTo>
                  <a:pt x="185806" y="4295911"/>
                  <a:pt x="154918" y="4299934"/>
                  <a:pt x="124141" y="4305079"/>
                </a:cubicBezTo>
                <a:cubicBezTo>
                  <a:pt x="118127" y="4306154"/>
                  <a:pt x="112739" y="4311724"/>
                  <a:pt x="107121" y="4315238"/>
                </a:cubicBezTo>
                <a:cubicBezTo>
                  <a:pt x="103434" y="4317587"/>
                  <a:pt x="99664" y="4321227"/>
                  <a:pt x="95746" y="4321517"/>
                </a:cubicBezTo>
                <a:cubicBezTo>
                  <a:pt x="65894" y="4323941"/>
                  <a:pt x="36179" y="4327118"/>
                  <a:pt x="6292" y="4327311"/>
                </a:cubicBezTo>
                <a:lnTo>
                  <a:pt x="1" y="4327851"/>
                </a:lnTo>
                <a:close/>
              </a:path>
            </a:pathLst>
          </a:custGeom>
          <a:solidFill>
            <a:schemeClr val="bg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431444-D11A-3E3E-5A15-78B80947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088" y="1263652"/>
            <a:ext cx="8748712" cy="180677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Kva</a:t>
            </a:r>
            <a:r>
              <a:rPr lang="en-US" sz="6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100">
                <a:solidFill>
                  <a:schemeClr val="bg1"/>
                </a:solidFill>
              </a:rPr>
              <a:t>er </a:t>
            </a:r>
            <a:r>
              <a:rPr lang="en-US" sz="6100" i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einsemd</a:t>
            </a:r>
            <a:r>
              <a:rPr lang="en-US" sz="6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100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6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100" i="1" kern="120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tosemd</a:t>
            </a:r>
            <a:r>
              <a:rPr lang="en-US" sz="6100" i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579200-569C-441E-840B-B8541A017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4840" y="3637714"/>
            <a:ext cx="10479782" cy="2198910"/>
            <a:chOff x="839281" y="3610818"/>
            <a:chExt cx="10479782" cy="219891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B88F5-C5AF-4DC0-A8DF-1B8241640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33341">
              <a:off x="839281" y="3610819"/>
              <a:ext cx="10479782" cy="2198909"/>
            </a:xfrm>
            <a:custGeom>
              <a:avLst/>
              <a:gdLst>
                <a:gd name="connsiteX0" fmla="*/ 10461499 w 10479782"/>
                <a:gd name="connsiteY0" fmla="*/ 0 h 2198909"/>
                <a:gd name="connsiteX1" fmla="*/ 10479782 w 10479782"/>
                <a:gd name="connsiteY1" fmla="*/ 268945 h 2198909"/>
                <a:gd name="connsiteX2" fmla="*/ 10440826 w 10479782"/>
                <a:gd name="connsiteY2" fmla="*/ 322737 h 2198909"/>
                <a:gd name="connsiteX3" fmla="*/ 10411022 w 10479782"/>
                <a:gd name="connsiteY3" fmla="*/ 357725 h 2198909"/>
                <a:gd name="connsiteX4" fmla="*/ 10329570 w 10479782"/>
                <a:gd name="connsiteY4" fmla="*/ 401597 h 2198909"/>
                <a:gd name="connsiteX5" fmla="*/ 10257560 w 10479782"/>
                <a:gd name="connsiteY5" fmla="*/ 434548 h 2198909"/>
                <a:gd name="connsiteX6" fmla="*/ 10205356 w 10479782"/>
                <a:gd name="connsiteY6" fmla="*/ 471018 h 2198909"/>
                <a:gd name="connsiteX7" fmla="*/ 10161298 w 10479782"/>
                <a:gd name="connsiteY7" fmla="*/ 504523 h 2198909"/>
                <a:gd name="connsiteX8" fmla="*/ 10061519 w 10479782"/>
                <a:gd name="connsiteY8" fmla="*/ 591159 h 2198909"/>
                <a:gd name="connsiteX9" fmla="*/ 9951004 w 10479782"/>
                <a:gd name="connsiteY9" fmla="*/ 664281 h 2198909"/>
                <a:gd name="connsiteX10" fmla="*/ 9862146 w 10479782"/>
                <a:gd name="connsiteY10" fmla="*/ 753878 h 2198909"/>
                <a:gd name="connsiteX11" fmla="*/ 9825493 w 10479782"/>
                <a:gd name="connsiteY11" fmla="*/ 802378 h 2198909"/>
                <a:gd name="connsiteX12" fmla="*/ 9748484 w 10479782"/>
                <a:gd name="connsiteY12" fmla="*/ 835515 h 2198909"/>
                <a:gd name="connsiteX13" fmla="*/ 9664995 w 10479782"/>
                <a:gd name="connsiteY13" fmla="*/ 887348 h 2198909"/>
                <a:gd name="connsiteX14" fmla="*/ 9605757 w 10479782"/>
                <a:gd name="connsiteY14" fmla="*/ 938809 h 2198909"/>
                <a:gd name="connsiteX15" fmla="*/ 9560035 w 10479782"/>
                <a:gd name="connsiteY15" fmla="*/ 973242 h 2198909"/>
                <a:gd name="connsiteX16" fmla="*/ 9495427 w 10479782"/>
                <a:gd name="connsiteY16" fmla="*/ 1007860 h 2198909"/>
                <a:gd name="connsiteX17" fmla="*/ 9430637 w 10479782"/>
                <a:gd name="connsiteY17" fmla="*/ 1053214 h 2198909"/>
                <a:gd name="connsiteX18" fmla="*/ 9399167 w 10479782"/>
                <a:gd name="connsiteY18" fmla="*/ 1081166 h 2198909"/>
                <a:gd name="connsiteX19" fmla="*/ 9338262 w 10479782"/>
                <a:gd name="connsiteY19" fmla="*/ 1127630 h 2198909"/>
                <a:gd name="connsiteX20" fmla="*/ 9275507 w 10479782"/>
                <a:gd name="connsiteY20" fmla="*/ 1170948 h 2198909"/>
                <a:gd name="connsiteX21" fmla="*/ 9157587 w 10479782"/>
                <a:gd name="connsiteY21" fmla="*/ 1220560 h 2198909"/>
                <a:gd name="connsiteX22" fmla="*/ 9050218 w 10479782"/>
                <a:gd name="connsiteY22" fmla="*/ 1293496 h 2198909"/>
                <a:gd name="connsiteX23" fmla="*/ 8965064 w 10479782"/>
                <a:gd name="connsiteY23" fmla="*/ 1346810 h 2198909"/>
                <a:gd name="connsiteX24" fmla="*/ 8915452 w 10479782"/>
                <a:gd name="connsiteY24" fmla="*/ 1381799 h 2198909"/>
                <a:gd name="connsiteX25" fmla="*/ 8824374 w 10479782"/>
                <a:gd name="connsiteY25" fmla="*/ 1459917 h 2198909"/>
                <a:gd name="connsiteX26" fmla="*/ 8683128 w 10479782"/>
                <a:gd name="connsiteY26" fmla="*/ 1542110 h 2198909"/>
                <a:gd name="connsiteX27" fmla="*/ 8597789 w 10479782"/>
                <a:gd name="connsiteY27" fmla="*/ 1586538 h 2198909"/>
                <a:gd name="connsiteX28" fmla="*/ 8414152 w 10479782"/>
                <a:gd name="connsiteY28" fmla="*/ 1653552 h 2198909"/>
                <a:gd name="connsiteX29" fmla="*/ 8354914 w 10479782"/>
                <a:gd name="connsiteY29" fmla="*/ 1677432 h 2198909"/>
                <a:gd name="connsiteX30" fmla="*/ 8287162 w 10479782"/>
                <a:gd name="connsiteY30" fmla="*/ 1693166 h 2198909"/>
                <a:gd name="connsiteX31" fmla="*/ 8178313 w 10479782"/>
                <a:gd name="connsiteY31" fmla="*/ 1730375 h 2198909"/>
                <a:gd name="connsiteX32" fmla="*/ 7965797 w 10479782"/>
                <a:gd name="connsiteY32" fmla="*/ 1794426 h 2198909"/>
                <a:gd name="connsiteX33" fmla="*/ 7919147 w 10479782"/>
                <a:gd name="connsiteY33" fmla="*/ 1804237 h 2198909"/>
                <a:gd name="connsiteX34" fmla="*/ 7800300 w 10479782"/>
                <a:gd name="connsiteY34" fmla="*/ 1845519 h 2198909"/>
                <a:gd name="connsiteX35" fmla="*/ 7729030 w 10479782"/>
                <a:gd name="connsiteY35" fmla="*/ 1873286 h 2198909"/>
                <a:gd name="connsiteX36" fmla="*/ 7669977 w 10479782"/>
                <a:gd name="connsiteY36" fmla="*/ 1889207 h 2198909"/>
                <a:gd name="connsiteX37" fmla="*/ 7617775 w 10479782"/>
                <a:gd name="connsiteY37" fmla="*/ 1896611 h 2198909"/>
                <a:gd name="connsiteX38" fmla="*/ 7480416 w 10479782"/>
                <a:gd name="connsiteY38" fmla="*/ 1933264 h 2198909"/>
                <a:gd name="connsiteX39" fmla="*/ 7425622 w 10479782"/>
                <a:gd name="connsiteY39" fmla="*/ 1947704 h 2198909"/>
                <a:gd name="connsiteX40" fmla="*/ 7283451 w 10479782"/>
                <a:gd name="connsiteY40" fmla="*/ 1997316 h 2198909"/>
                <a:gd name="connsiteX41" fmla="*/ 7162938 w 10479782"/>
                <a:gd name="connsiteY41" fmla="*/ 2030081 h 2198909"/>
                <a:gd name="connsiteX42" fmla="*/ 7112588 w 10479782"/>
                <a:gd name="connsiteY42" fmla="*/ 2045816 h 2198909"/>
                <a:gd name="connsiteX43" fmla="*/ 6997443 w 10479782"/>
                <a:gd name="connsiteY43" fmla="*/ 2072103 h 2198909"/>
                <a:gd name="connsiteX44" fmla="*/ 6932282 w 10479782"/>
                <a:gd name="connsiteY44" fmla="*/ 2090616 h 2198909"/>
                <a:gd name="connsiteX45" fmla="*/ 6773265 w 10479782"/>
                <a:gd name="connsiteY45" fmla="*/ 2111533 h 2198909"/>
                <a:gd name="connsiteX46" fmla="*/ 6609064 w 10479782"/>
                <a:gd name="connsiteY46" fmla="*/ 2131711 h 2198909"/>
                <a:gd name="connsiteX47" fmla="*/ 6518913 w 10479782"/>
                <a:gd name="connsiteY47" fmla="*/ 2138375 h 2198909"/>
                <a:gd name="connsiteX48" fmla="*/ 6440239 w 10479782"/>
                <a:gd name="connsiteY48" fmla="*/ 2148928 h 2198909"/>
                <a:gd name="connsiteX49" fmla="*/ 6371744 w 10479782"/>
                <a:gd name="connsiteY49" fmla="*/ 2155592 h 2198909"/>
                <a:gd name="connsiteX50" fmla="*/ 6262710 w 10479782"/>
                <a:gd name="connsiteY50" fmla="*/ 2169105 h 2198909"/>
                <a:gd name="connsiteX51" fmla="*/ 6217357 w 10479782"/>
                <a:gd name="connsiteY51" fmla="*/ 2172623 h 2198909"/>
                <a:gd name="connsiteX52" fmla="*/ 6110358 w 10479782"/>
                <a:gd name="connsiteY52" fmla="*/ 2172437 h 2198909"/>
                <a:gd name="connsiteX53" fmla="*/ 6073149 w 10479782"/>
                <a:gd name="connsiteY53" fmla="*/ 2170587 h 2198909"/>
                <a:gd name="connsiteX54" fmla="*/ 6001508 w 10479782"/>
                <a:gd name="connsiteY54" fmla="*/ 2147632 h 2198909"/>
                <a:gd name="connsiteX55" fmla="*/ 5992994 w 10479782"/>
                <a:gd name="connsiteY55" fmla="*/ 2145966 h 2198909"/>
                <a:gd name="connsiteX56" fmla="*/ 5945973 w 10479782"/>
                <a:gd name="connsiteY56" fmla="*/ 2136894 h 2198909"/>
                <a:gd name="connsiteX57" fmla="*/ 5920240 w 10479782"/>
                <a:gd name="connsiteY57" fmla="*/ 2133932 h 2198909"/>
                <a:gd name="connsiteX58" fmla="*/ 5822498 w 10479782"/>
                <a:gd name="connsiteY58" fmla="*/ 2115051 h 2198909"/>
                <a:gd name="connsiteX59" fmla="*/ 5766224 w 10479782"/>
                <a:gd name="connsiteY59" fmla="*/ 2106165 h 2198909"/>
                <a:gd name="connsiteX60" fmla="*/ 5720684 w 10479782"/>
                <a:gd name="connsiteY60" fmla="*/ 2107461 h 2198909"/>
                <a:gd name="connsiteX61" fmla="*/ 5640713 w 10479782"/>
                <a:gd name="connsiteY61" fmla="*/ 2109127 h 2198909"/>
                <a:gd name="connsiteX62" fmla="*/ 5615165 w 10479782"/>
                <a:gd name="connsiteY62" fmla="*/ 2113386 h 2198909"/>
                <a:gd name="connsiteX63" fmla="*/ 5499652 w 10479782"/>
                <a:gd name="connsiteY63" fmla="*/ 2101167 h 2198909"/>
                <a:gd name="connsiteX64" fmla="*/ 5433750 w 10479782"/>
                <a:gd name="connsiteY64" fmla="*/ 2100242 h 2198909"/>
                <a:gd name="connsiteX65" fmla="*/ 5359518 w 10479782"/>
                <a:gd name="connsiteY65" fmla="*/ 2085061 h 2198909"/>
                <a:gd name="connsiteX66" fmla="*/ 5337859 w 10479782"/>
                <a:gd name="connsiteY66" fmla="*/ 2085801 h 2198909"/>
                <a:gd name="connsiteX67" fmla="*/ 5313608 w 10479782"/>
                <a:gd name="connsiteY67" fmla="*/ 2087098 h 2198909"/>
                <a:gd name="connsiteX68" fmla="*/ 5239190 w 10479782"/>
                <a:gd name="connsiteY68" fmla="*/ 2088209 h 2198909"/>
                <a:gd name="connsiteX69" fmla="*/ 5194022 w 10479782"/>
                <a:gd name="connsiteY69" fmla="*/ 2093762 h 2198909"/>
                <a:gd name="connsiteX70" fmla="*/ 5107944 w 10479782"/>
                <a:gd name="connsiteY70" fmla="*/ 2090431 h 2198909"/>
                <a:gd name="connsiteX71" fmla="*/ 5076101 w 10479782"/>
                <a:gd name="connsiteY71" fmla="*/ 2095243 h 2198909"/>
                <a:gd name="connsiteX72" fmla="*/ 4995576 w 10479782"/>
                <a:gd name="connsiteY72" fmla="*/ 2095799 h 2198909"/>
                <a:gd name="connsiteX73" fmla="*/ 4923380 w 10479782"/>
                <a:gd name="connsiteY73" fmla="*/ 2093021 h 2198909"/>
                <a:gd name="connsiteX74" fmla="*/ 4853775 w 10479782"/>
                <a:gd name="connsiteY74" fmla="*/ 2094502 h 2198909"/>
                <a:gd name="connsiteX75" fmla="*/ 4803979 w 10479782"/>
                <a:gd name="connsiteY75" fmla="*/ 2100611 h 2198909"/>
                <a:gd name="connsiteX76" fmla="*/ 4749925 w 10479782"/>
                <a:gd name="connsiteY76" fmla="*/ 2104313 h 2198909"/>
                <a:gd name="connsiteX77" fmla="*/ 4600905 w 10479782"/>
                <a:gd name="connsiteY77" fmla="*/ 2126343 h 2198909"/>
                <a:gd name="connsiteX78" fmla="*/ 4573322 w 10479782"/>
                <a:gd name="connsiteY78" fmla="*/ 2120975 h 2198909"/>
                <a:gd name="connsiteX79" fmla="*/ 4416711 w 10479782"/>
                <a:gd name="connsiteY79" fmla="*/ 2115976 h 2198909"/>
                <a:gd name="connsiteX80" fmla="*/ 4382651 w 10479782"/>
                <a:gd name="connsiteY80" fmla="*/ 2116347 h 2198909"/>
                <a:gd name="connsiteX81" fmla="*/ 4291200 w 10479782"/>
                <a:gd name="connsiteY81" fmla="*/ 2094502 h 2198909"/>
                <a:gd name="connsiteX82" fmla="*/ 4150141 w 10479782"/>
                <a:gd name="connsiteY82" fmla="*/ 2129120 h 2198909"/>
                <a:gd name="connsiteX83" fmla="*/ 4018151 w 10479782"/>
                <a:gd name="connsiteY83" fmla="*/ 2172437 h 2198909"/>
                <a:gd name="connsiteX84" fmla="*/ 4001491 w 10479782"/>
                <a:gd name="connsiteY84" fmla="*/ 2177991 h 2198909"/>
                <a:gd name="connsiteX85" fmla="*/ 3954101 w 10479782"/>
                <a:gd name="connsiteY85" fmla="*/ 2187433 h 2198909"/>
                <a:gd name="connsiteX86" fmla="*/ 3895419 w 10479782"/>
                <a:gd name="connsiteY86" fmla="*/ 2190764 h 2198909"/>
                <a:gd name="connsiteX87" fmla="*/ 3821000 w 10479782"/>
                <a:gd name="connsiteY87" fmla="*/ 2198909 h 2198909"/>
                <a:gd name="connsiteX88" fmla="*/ 3761394 w 10479782"/>
                <a:gd name="connsiteY88" fmla="*/ 2188727 h 2198909"/>
                <a:gd name="connsiteX89" fmla="*/ 3678089 w 10479782"/>
                <a:gd name="connsiteY89" fmla="*/ 2173548 h 2198909"/>
                <a:gd name="connsiteX90" fmla="*/ 3599599 w 10479782"/>
                <a:gd name="connsiteY90" fmla="*/ 2159108 h 2198909"/>
                <a:gd name="connsiteX91" fmla="*/ 3574795 w 10479782"/>
                <a:gd name="connsiteY91" fmla="*/ 2176139 h 2198909"/>
                <a:gd name="connsiteX92" fmla="*/ 3536474 w 10479782"/>
                <a:gd name="connsiteY92" fmla="*/ 2190949 h 2198909"/>
                <a:gd name="connsiteX93" fmla="*/ 3493898 w 10479782"/>
                <a:gd name="connsiteY93" fmla="*/ 2173177 h 2198909"/>
                <a:gd name="connsiteX94" fmla="*/ 3394304 w 10479782"/>
                <a:gd name="connsiteY94" fmla="*/ 2136340 h 2198909"/>
                <a:gd name="connsiteX95" fmla="*/ 3331364 w 10479782"/>
                <a:gd name="connsiteY95" fmla="*/ 2134672 h 2198909"/>
                <a:gd name="connsiteX96" fmla="*/ 3194561 w 10479782"/>
                <a:gd name="connsiteY96" fmla="*/ 2118938 h 2198909"/>
                <a:gd name="connsiteX97" fmla="*/ 3105150 w 10479782"/>
                <a:gd name="connsiteY97" fmla="*/ 2096539 h 2198909"/>
                <a:gd name="connsiteX98" fmla="*/ 3040916 w 10479782"/>
                <a:gd name="connsiteY98" fmla="*/ 2071178 h 2198909"/>
                <a:gd name="connsiteX99" fmla="*/ 2948911 w 10479782"/>
                <a:gd name="connsiteY99" fmla="*/ 2038042 h 2198909"/>
                <a:gd name="connsiteX100" fmla="*/ 2856536 w 10479782"/>
                <a:gd name="connsiteY100" fmla="*/ 2020826 h 2198909"/>
                <a:gd name="connsiteX101" fmla="*/ 2789709 w 10479782"/>
                <a:gd name="connsiteY101" fmla="*/ 1999166 h 2198909"/>
                <a:gd name="connsiteX102" fmla="*/ 2708071 w 10479782"/>
                <a:gd name="connsiteY102" fmla="*/ 1984356 h 2198909"/>
                <a:gd name="connsiteX103" fmla="*/ 2639578 w 10479782"/>
                <a:gd name="connsiteY103" fmla="*/ 1983803 h 2198909"/>
                <a:gd name="connsiteX104" fmla="*/ 2532209 w 10479782"/>
                <a:gd name="connsiteY104" fmla="*/ 1986393 h 2198909"/>
                <a:gd name="connsiteX105" fmla="*/ 2400776 w 10479782"/>
                <a:gd name="connsiteY105" fmla="*/ 1941596 h 2198909"/>
                <a:gd name="connsiteX106" fmla="*/ 2347647 w 10479782"/>
                <a:gd name="connsiteY106" fmla="*/ 1931598 h 2198909"/>
                <a:gd name="connsiteX107" fmla="*/ 2297664 w 10479782"/>
                <a:gd name="connsiteY107" fmla="*/ 1926971 h 2198909"/>
                <a:gd name="connsiteX108" fmla="*/ 2191592 w 10479782"/>
                <a:gd name="connsiteY108" fmla="*/ 1897167 h 2198909"/>
                <a:gd name="connsiteX109" fmla="*/ 2148460 w 10479782"/>
                <a:gd name="connsiteY109" fmla="*/ 1887355 h 2198909"/>
                <a:gd name="connsiteX110" fmla="*/ 2088110 w 10479782"/>
                <a:gd name="connsiteY110" fmla="*/ 1887541 h 2198909"/>
                <a:gd name="connsiteX111" fmla="*/ 1978335 w 10479782"/>
                <a:gd name="connsiteY111" fmla="*/ 1873842 h 2198909"/>
                <a:gd name="connsiteX112" fmla="*/ 1868746 w 10479782"/>
                <a:gd name="connsiteY112" fmla="*/ 1833856 h 2198909"/>
                <a:gd name="connsiteX113" fmla="*/ 1822281 w 10479782"/>
                <a:gd name="connsiteY113" fmla="*/ 1837743 h 2198909"/>
                <a:gd name="connsiteX114" fmla="*/ 1805620 w 10479782"/>
                <a:gd name="connsiteY114" fmla="*/ 1836818 h 2198909"/>
                <a:gd name="connsiteX115" fmla="*/ 1655861 w 10479782"/>
                <a:gd name="connsiteY115" fmla="*/ 1814789 h 2198909"/>
                <a:gd name="connsiteX116" fmla="*/ 1640864 w 10479782"/>
                <a:gd name="connsiteY116" fmla="*/ 1812383 h 2198909"/>
                <a:gd name="connsiteX117" fmla="*/ 1570522 w 10479782"/>
                <a:gd name="connsiteY117" fmla="*/ 1792761 h 2198909"/>
                <a:gd name="connsiteX118" fmla="*/ 1393176 w 10479782"/>
                <a:gd name="connsiteY118" fmla="*/ 1780542 h 2198909"/>
                <a:gd name="connsiteX119" fmla="*/ 1382255 w 10479782"/>
                <a:gd name="connsiteY119" fmla="*/ 1779061 h 2198909"/>
                <a:gd name="connsiteX120" fmla="*/ 1322831 w 10479782"/>
                <a:gd name="connsiteY120" fmla="*/ 1788872 h 2198909"/>
                <a:gd name="connsiteX121" fmla="*/ 1293399 w 10479782"/>
                <a:gd name="connsiteY121" fmla="*/ 1802756 h 2198909"/>
                <a:gd name="connsiteX122" fmla="*/ 1247489 w 10479782"/>
                <a:gd name="connsiteY122" fmla="*/ 1817197 h 2198909"/>
                <a:gd name="connsiteX123" fmla="*/ 1200839 w 10479782"/>
                <a:gd name="connsiteY123" fmla="*/ 1822564 h 2198909"/>
                <a:gd name="connsiteX124" fmla="*/ 1122534 w 10479782"/>
                <a:gd name="connsiteY124" fmla="*/ 1800720 h 2198909"/>
                <a:gd name="connsiteX125" fmla="*/ 1094027 w 10479782"/>
                <a:gd name="connsiteY125" fmla="*/ 1798498 h 2198909"/>
                <a:gd name="connsiteX126" fmla="*/ 1030531 w 10479782"/>
                <a:gd name="connsiteY126" fmla="*/ 1787947 h 2198909"/>
                <a:gd name="connsiteX127" fmla="*/ 974995 w 10479782"/>
                <a:gd name="connsiteY127" fmla="*/ 1788687 h 2198909"/>
                <a:gd name="connsiteX128" fmla="*/ 930382 w 10479782"/>
                <a:gd name="connsiteY128" fmla="*/ 1805534 h 2198909"/>
                <a:gd name="connsiteX129" fmla="*/ 865590 w 10479782"/>
                <a:gd name="connsiteY129" fmla="*/ 1808865 h 2198909"/>
                <a:gd name="connsiteX130" fmla="*/ 823752 w 10479782"/>
                <a:gd name="connsiteY130" fmla="*/ 1796648 h 2198909"/>
                <a:gd name="connsiteX131" fmla="*/ 815238 w 10479782"/>
                <a:gd name="connsiteY131" fmla="*/ 1794982 h 2198909"/>
                <a:gd name="connsiteX132" fmla="*/ 705832 w 10479782"/>
                <a:gd name="connsiteY132" fmla="*/ 1794240 h 2198909"/>
                <a:gd name="connsiteX133" fmla="*/ 569216 w 10479782"/>
                <a:gd name="connsiteY133" fmla="*/ 1831079 h 2198909"/>
                <a:gd name="connsiteX134" fmla="*/ 546631 w 10479782"/>
                <a:gd name="connsiteY134" fmla="*/ 1838854 h 2198909"/>
                <a:gd name="connsiteX135" fmla="*/ 436485 w 10479782"/>
                <a:gd name="connsiteY135" fmla="*/ 1852368 h 2198909"/>
                <a:gd name="connsiteX136" fmla="*/ 377434 w 10479782"/>
                <a:gd name="connsiteY136" fmla="*/ 1866067 h 2198909"/>
                <a:gd name="connsiteX137" fmla="*/ 334855 w 10479782"/>
                <a:gd name="connsiteY137" fmla="*/ 1866808 h 2198909"/>
                <a:gd name="connsiteX138" fmla="*/ 283396 w 10479782"/>
                <a:gd name="connsiteY138" fmla="*/ 1891057 h 2198909"/>
                <a:gd name="connsiteX139" fmla="*/ 266547 w 10479782"/>
                <a:gd name="connsiteY139" fmla="*/ 1901610 h 2198909"/>
                <a:gd name="connsiteX140" fmla="*/ 246370 w 10479782"/>
                <a:gd name="connsiteY140" fmla="*/ 1907903 h 2198909"/>
                <a:gd name="connsiteX141" fmla="*/ 154923 w 10479782"/>
                <a:gd name="connsiteY141" fmla="*/ 1927896 h 2198909"/>
                <a:gd name="connsiteX142" fmla="*/ 138630 w 10479782"/>
                <a:gd name="connsiteY142" fmla="*/ 1939188 h 2198909"/>
                <a:gd name="connsiteX143" fmla="*/ 127708 w 10479782"/>
                <a:gd name="connsiteY143" fmla="*/ 1946223 h 2198909"/>
                <a:gd name="connsiteX144" fmla="*/ 38853 w 10479782"/>
                <a:gd name="connsiteY144" fmla="*/ 1958071 h 2198909"/>
                <a:gd name="connsiteX145" fmla="*/ 35679 w 10479782"/>
                <a:gd name="connsiteY145" fmla="*/ 1958561 h 2198909"/>
                <a:gd name="connsiteX146" fmla="*/ 0 w 10479782"/>
                <a:gd name="connsiteY146" fmla="*/ 1433717 h 2198909"/>
                <a:gd name="connsiteX147" fmla="*/ 42184 w 10479782"/>
                <a:gd name="connsiteY147" fmla="*/ 1423079 h 2198909"/>
                <a:gd name="connsiteX148" fmla="*/ 164178 w 10479782"/>
                <a:gd name="connsiteY148" fmla="*/ 1425856 h 2198909"/>
                <a:gd name="connsiteX149" fmla="*/ 250628 w 10479782"/>
                <a:gd name="connsiteY149" fmla="*/ 1422338 h 2198909"/>
                <a:gd name="connsiteX150" fmla="*/ 298019 w 10479782"/>
                <a:gd name="connsiteY150" fmla="*/ 1403642 h 2198909"/>
                <a:gd name="connsiteX151" fmla="*/ 331894 w 10479782"/>
                <a:gd name="connsiteY151" fmla="*/ 1405494 h 2198909"/>
                <a:gd name="connsiteX152" fmla="*/ 395574 w 10479782"/>
                <a:gd name="connsiteY152" fmla="*/ 1418822 h 2198909"/>
                <a:gd name="connsiteX153" fmla="*/ 597169 w 10479782"/>
                <a:gd name="connsiteY153" fmla="*/ 1434557 h 2198909"/>
                <a:gd name="connsiteX154" fmla="*/ 679362 w 10479782"/>
                <a:gd name="connsiteY154" fmla="*/ 1409936 h 2198909"/>
                <a:gd name="connsiteX155" fmla="*/ 703982 w 10479782"/>
                <a:gd name="connsiteY155" fmla="*/ 1409381 h 2198909"/>
                <a:gd name="connsiteX156" fmla="*/ 759147 w 10479782"/>
                <a:gd name="connsiteY156" fmla="*/ 1419007 h 2198909"/>
                <a:gd name="connsiteX157" fmla="*/ 872994 w 10479782"/>
                <a:gd name="connsiteY157" fmla="*/ 1412527 h 2198909"/>
                <a:gd name="connsiteX158" fmla="*/ 915017 w 10479782"/>
                <a:gd name="connsiteY158" fmla="*/ 1402716 h 2198909"/>
                <a:gd name="connsiteX159" fmla="*/ 938341 w 10479782"/>
                <a:gd name="connsiteY159" fmla="*/ 1396421 h 2198909"/>
                <a:gd name="connsiteX160" fmla="*/ 1058113 w 10479782"/>
                <a:gd name="connsiteY160" fmla="*/ 1379021 h 2198909"/>
                <a:gd name="connsiteX161" fmla="*/ 1111427 w 10479782"/>
                <a:gd name="connsiteY161" fmla="*/ 1360325 h 2198909"/>
                <a:gd name="connsiteX162" fmla="*/ 1125867 w 10479782"/>
                <a:gd name="connsiteY162" fmla="*/ 1357548 h 2198909"/>
                <a:gd name="connsiteX163" fmla="*/ 1204911 w 10479782"/>
                <a:gd name="connsiteY163" fmla="*/ 1365321 h 2198909"/>
                <a:gd name="connsiteX164" fmla="*/ 1264149 w 10479782"/>
                <a:gd name="connsiteY164" fmla="*/ 1395496 h 2198909"/>
                <a:gd name="connsiteX165" fmla="*/ 1275627 w 10479782"/>
                <a:gd name="connsiteY165" fmla="*/ 1405679 h 2198909"/>
                <a:gd name="connsiteX166" fmla="*/ 1440752 w 10479782"/>
                <a:gd name="connsiteY166" fmla="*/ 1402160 h 2198909"/>
                <a:gd name="connsiteX167" fmla="*/ 1466113 w 10479782"/>
                <a:gd name="connsiteY167" fmla="*/ 1397903 h 2198909"/>
                <a:gd name="connsiteX168" fmla="*/ 1588663 w 10479782"/>
                <a:gd name="connsiteY168" fmla="*/ 1415674 h 2198909"/>
                <a:gd name="connsiteX169" fmla="*/ 1624390 w 10479782"/>
                <a:gd name="connsiteY169" fmla="*/ 1419192 h 2198909"/>
                <a:gd name="connsiteX170" fmla="*/ 1752492 w 10479782"/>
                <a:gd name="connsiteY170" fmla="*/ 1435112 h 2198909"/>
                <a:gd name="connsiteX171" fmla="*/ 1770632 w 10479782"/>
                <a:gd name="connsiteY171" fmla="*/ 1420303 h 2198909"/>
                <a:gd name="connsiteX172" fmla="*/ 1822836 w 10479782"/>
                <a:gd name="connsiteY172" fmla="*/ 1383093 h 2198909"/>
                <a:gd name="connsiteX173" fmla="*/ 1925762 w 10479782"/>
                <a:gd name="connsiteY173" fmla="*/ 1350143 h 2198909"/>
                <a:gd name="connsiteX174" fmla="*/ 1953716 w 10479782"/>
                <a:gd name="connsiteY174" fmla="*/ 1351993 h 2198909"/>
                <a:gd name="connsiteX175" fmla="*/ 2024430 w 10479782"/>
                <a:gd name="connsiteY175" fmla="*/ 1406975 h 2198909"/>
                <a:gd name="connsiteX176" fmla="*/ 2058863 w 10479782"/>
                <a:gd name="connsiteY176" fmla="*/ 1429002 h 2198909"/>
                <a:gd name="connsiteX177" fmla="*/ 2156605 w 10479782"/>
                <a:gd name="connsiteY177" fmla="*/ 1469544 h 2198909"/>
                <a:gd name="connsiteX178" fmla="*/ 2164750 w 10479782"/>
                <a:gd name="connsiteY178" fmla="*/ 1476948 h 2198909"/>
                <a:gd name="connsiteX179" fmla="*/ 2236945 w 10479782"/>
                <a:gd name="connsiteY179" fmla="*/ 1564880 h 2198909"/>
                <a:gd name="connsiteX180" fmla="*/ 2253235 w 10479782"/>
                <a:gd name="connsiteY180" fmla="*/ 1579874 h 2198909"/>
                <a:gd name="connsiteX181" fmla="*/ 2272859 w 10479782"/>
                <a:gd name="connsiteY181" fmla="*/ 1603200 h 2198909"/>
                <a:gd name="connsiteX182" fmla="*/ 2334132 w 10479782"/>
                <a:gd name="connsiteY182" fmla="*/ 1648369 h 2198909"/>
                <a:gd name="connsiteX183" fmla="*/ 2410031 w 10479782"/>
                <a:gd name="connsiteY183" fmla="*/ 1662807 h 2198909"/>
                <a:gd name="connsiteX184" fmla="*/ 2501665 w 10479782"/>
                <a:gd name="connsiteY184" fmla="*/ 1684837 h 2198909"/>
                <a:gd name="connsiteX185" fmla="*/ 2539985 w 10479782"/>
                <a:gd name="connsiteY185" fmla="*/ 1699646 h 2198909"/>
                <a:gd name="connsiteX186" fmla="*/ 2642724 w 10479782"/>
                <a:gd name="connsiteY186" fmla="*/ 1727784 h 2198909"/>
                <a:gd name="connsiteX187" fmla="*/ 2716031 w 10479782"/>
                <a:gd name="connsiteY187" fmla="*/ 1751479 h 2198909"/>
                <a:gd name="connsiteX188" fmla="*/ 2821734 w 10479782"/>
                <a:gd name="connsiteY188" fmla="*/ 1765363 h 2198909"/>
                <a:gd name="connsiteX189" fmla="*/ 2873011 w 10479782"/>
                <a:gd name="connsiteY189" fmla="*/ 1765917 h 2198909"/>
                <a:gd name="connsiteX190" fmla="*/ 2967236 w 10479782"/>
                <a:gd name="connsiteY190" fmla="*/ 1837003 h 2198909"/>
                <a:gd name="connsiteX191" fmla="*/ 3042395 w 10479782"/>
                <a:gd name="connsiteY191" fmla="*/ 1884024 h 2198909"/>
                <a:gd name="connsiteX192" fmla="*/ 3121440 w 10479782"/>
                <a:gd name="connsiteY192" fmla="*/ 1861254 h 2198909"/>
                <a:gd name="connsiteX193" fmla="*/ 3142914 w 10479782"/>
                <a:gd name="connsiteY193" fmla="*/ 1839780 h 2198909"/>
                <a:gd name="connsiteX194" fmla="*/ 3272497 w 10479782"/>
                <a:gd name="connsiteY194" fmla="*/ 1819418 h 2198909"/>
                <a:gd name="connsiteX195" fmla="*/ 3457615 w 10479782"/>
                <a:gd name="connsiteY195" fmla="*/ 1818677 h 2198909"/>
                <a:gd name="connsiteX196" fmla="*/ 3765467 w 10479782"/>
                <a:gd name="connsiteY196" fmla="*/ 1772397 h 2198909"/>
                <a:gd name="connsiteX197" fmla="*/ 3819150 w 10479782"/>
                <a:gd name="connsiteY197" fmla="*/ 1750923 h 2198909"/>
                <a:gd name="connsiteX198" fmla="*/ 3879498 w 10479782"/>
                <a:gd name="connsiteY198" fmla="*/ 1745555 h 2198909"/>
                <a:gd name="connsiteX199" fmla="*/ 3902639 w 10479782"/>
                <a:gd name="connsiteY199" fmla="*/ 1758699 h 2198909"/>
                <a:gd name="connsiteX200" fmla="*/ 4003898 w 10479782"/>
                <a:gd name="connsiteY200" fmla="*/ 1778321 h 2198909"/>
                <a:gd name="connsiteX201" fmla="*/ 4023152 w 10479782"/>
                <a:gd name="connsiteY201" fmla="*/ 1778692 h 2198909"/>
                <a:gd name="connsiteX202" fmla="*/ 4089054 w 10479782"/>
                <a:gd name="connsiteY202" fmla="*/ 1770360 h 2198909"/>
                <a:gd name="connsiteX203" fmla="*/ 4150142 w 10479782"/>
                <a:gd name="connsiteY203" fmla="*/ 1765548 h 2198909"/>
                <a:gd name="connsiteX204" fmla="*/ 4304160 w 10479782"/>
                <a:gd name="connsiteY204" fmla="*/ 1781283 h 2198909"/>
                <a:gd name="connsiteX205" fmla="*/ 4422267 w 10479782"/>
                <a:gd name="connsiteY205" fmla="*/ 1777580 h 2198909"/>
                <a:gd name="connsiteX206" fmla="*/ 4476691 w 10479782"/>
                <a:gd name="connsiteY206" fmla="*/ 1781282 h 2198909"/>
                <a:gd name="connsiteX207" fmla="*/ 4507419 w 10479782"/>
                <a:gd name="connsiteY207" fmla="*/ 1786837 h 2198909"/>
                <a:gd name="connsiteX208" fmla="*/ 4577023 w 10479782"/>
                <a:gd name="connsiteY208" fmla="*/ 1825526 h 2198909"/>
                <a:gd name="connsiteX209" fmla="*/ 4615158 w 10479782"/>
                <a:gd name="connsiteY209" fmla="*/ 1834227 h 2198909"/>
                <a:gd name="connsiteX210" fmla="*/ 4729932 w 10479782"/>
                <a:gd name="connsiteY210" fmla="*/ 1833487 h 2198909"/>
                <a:gd name="connsiteX211" fmla="*/ 4902090 w 10479782"/>
                <a:gd name="connsiteY211" fmla="*/ 1775174 h 2198909"/>
                <a:gd name="connsiteX212" fmla="*/ 4920048 w 10479782"/>
                <a:gd name="connsiteY212" fmla="*/ 1767398 h 2198909"/>
                <a:gd name="connsiteX213" fmla="*/ 5007609 w 10479782"/>
                <a:gd name="connsiteY213" fmla="*/ 1757772 h 2198909"/>
                <a:gd name="connsiteX214" fmla="*/ 5067031 w 10479782"/>
                <a:gd name="connsiteY214" fmla="*/ 1770916 h 2198909"/>
                <a:gd name="connsiteX215" fmla="*/ 5147929 w 10479782"/>
                <a:gd name="connsiteY215" fmla="*/ 1798129 h 2198909"/>
                <a:gd name="connsiteX216" fmla="*/ 5220680 w 10479782"/>
                <a:gd name="connsiteY216" fmla="*/ 1820899 h 2198909"/>
                <a:gd name="connsiteX217" fmla="*/ 5273623 w 10479782"/>
                <a:gd name="connsiteY217" fmla="*/ 1846629 h 2198909"/>
                <a:gd name="connsiteX218" fmla="*/ 5394691 w 10479782"/>
                <a:gd name="connsiteY218" fmla="*/ 1865512 h 2198909"/>
                <a:gd name="connsiteX219" fmla="*/ 5407280 w 10479782"/>
                <a:gd name="connsiteY219" fmla="*/ 1868658 h 2198909"/>
                <a:gd name="connsiteX220" fmla="*/ 5498358 w 10479782"/>
                <a:gd name="connsiteY220" fmla="*/ 1845704 h 2198909"/>
                <a:gd name="connsiteX221" fmla="*/ 5607761 w 10479782"/>
                <a:gd name="connsiteY221" fmla="*/ 1822380 h 2198909"/>
                <a:gd name="connsiteX222" fmla="*/ 5646821 w 10479782"/>
                <a:gd name="connsiteY222" fmla="*/ 1830338 h 2198909"/>
                <a:gd name="connsiteX223" fmla="*/ 5700320 w 10479782"/>
                <a:gd name="connsiteY223" fmla="*/ 1841632 h 2198909"/>
                <a:gd name="connsiteX224" fmla="*/ 5749931 w 10479782"/>
                <a:gd name="connsiteY224" fmla="*/ 1835708 h 2198909"/>
                <a:gd name="connsiteX225" fmla="*/ 5780107 w 10479782"/>
                <a:gd name="connsiteY225" fmla="*/ 1835153 h 2198909"/>
                <a:gd name="connsiteX226" fmla="*/ 5917835 w 10479782"/>
                <a:gd name="connsiteY226" fmla="*/ 1904386 h 2198909"/>
                <a:gd name="connsiteX227" fmla="*/ 5952821 w 10479782"/>
                <a:gd name="connsiteY227" fmla="*/ 1910125 h 2198909"/>
                <a:gd name="connsiteX228" fmla="*/ 5972630 w 10479782"/>
                <a:gd name="connsiteY228" fmla="*/ 1918641 h 2198909"/>
                <a:gd name="connsiteX229" fmla="*/ 6092032 w 10479782"/>
                <a:gd name="connsiteY229" fmla="*/ 2004536 h 2198909"/>
                <a:gd name="connsiteX230" fmla="*/ 6142754 w 10479782"/>
                <a:gd name="connsiteY230" fmla="*/ 2021936 h 2198909"/>
                <a:gd name="connsiteX231" fmla="*/ 6198473 w 10479782"/>
                <a:gd name="connsiteY231" fmla="*/ 2018418 h 2198909"/>
                <a:gd name="connsiteX232" fmla="*/ 6230685 w 10479782"/>
                <a:gd name="connsiteY232" fmla="*/ 2012125 h 2198909"/>
                <a:gd name="connsiteX233" fmla="*/ 6310656 w 10479782"/>
                <a:gd name="connsiteY233" fmla="*/ 1957515 h 2198909"/>
                <a:gd name="connsiteX234" fmla="*/ 6356194 w 10479782"/>
                <a:gd name="connsiteY234" fmla="*/ 1959367 h 2198909"/>
                <a:gd name="connsiteX235" fmla="*/ 6427279 w 10479782"/>
                <a:gd name="connsiteY235" fmla="*/ 1996945 h 2198909"/>
                <a:gd name="connsiteX236" fmla="*/ 6556307 w 10479782"/>
                <a:gd name="connsiteY236" fmla="*/ 2013791 h 2198909"/>
                <a:gd name="connsiteX237" fmla="*/ 6621839 w 10479782"/>
                <a:gd name="connsiteY237" fmla="*/ 1961217 h 2198909"/>
                <a:gd name="connsiteX238" fmla="*/ 6655715 w 10479782"/>
                <a:gd name="connsiteY238" fmla="*/ 1910681 h 2198909"/>
                <a:gd name="connsiteX239" fmla="*/ 6753644 w 10479782"/>
                <a:gd name="connsiteY239" fmla="*/ 1851999 h 2198909"/>
                <a:gd name="connsiteX240" fmla="*/ 6776969 w 10479782"/>
                <a:gd name="connsiteY240" fmla="*/ 1873841 h 2198909"/>
                <a:gd name="connsiteX241" fmla="*/ 6848795 w 10479782"/>
                <a:gd name="connsiteY241" fmla="*/ 1883099 h 2198909"/>
                <a:gd name="connsiteX242" fmla="*/ 6926543 w 10479782"/>
                <a:gd name="connsiteY242" fmla="*/ 1882358 h 2198909"/>
                <a:gd name="connsiteX243" fmla="*/ 7062050 w 10479782"/>
                <a:gd name="connsiteY243" fmla="*/ 1892169 h 2198909"/>
                <a:gd name="connsiteX244" fmla="*/ 7152202 w 10479782"/>
                <a:gd name="connsiteY244" fmla="*/ 1836078 h 2198909"/>
                <a:gd name="connsiteX245" fmla="*/ 7186635 w 10479782"/>
                <a:gd name="connsiteY245" fmla="*/ 1812938 h 2198909"/>
                <a:gd name="connsiteX246" fmla="*/ 7218845 w 10479782"/>
                <a:gd name="connsiteY246" fmla="*/ 1798129 h 2198909"/>
                <a:gd name="connsiteX247" fmla="*/ 7256055 w 10479782"/>
                <a:gd name="connsiteY247" fmla="*/ 1789799 h 2198909"/>
                <a:gd name="connsiteX248" fmla="*/ 7345837 w 10479782"/>
                <a:gd name="connsiteY248" fmla="*/ 1758328 h 2198909"/>
                <a:gd name="connsiteX249" fmla="*/ 7395078 w 10479782"/>
                <a:gd name="connsiteY249" fmla="*/ 1727413 h 2198909"/>
                <a:gd name="connsiteX250" fmla="*/ 7505779 w 10479782"/>
                <a:gd name="connsiteY250" fmla="*/ 1697609 h 2198909"/>
                <a:gd name="connsiteX251" fmla="*/ 7581123 w 10479782"/>
                <a:gd name="connsiteY251" fmla="*/ 1670952 h 2198909"/>
                <a:gd name="connsiteX252" fmla="*/ 7660538 w 10479782"/>
                <a:gd name="connsiteY252" fmla="*/ 1625043 h 2198909"/>
                <a:gd name="connsiteX253" fmla="*/ 7671645 w 10479782"/>
                <a:gd name="connsiteY253" fmla="*/ 1618009 h 2198909"/>
                <a:gd name="connsiteX254" fmla="*/ 7698302 w 10479782"/>
                <a:gd name="connsiteY254" fmla="*/ 1587834 h 2198909"/>
                <a:gd name="connsiteX255" fmla="*/ 7736991 w 10479782"/>
                <a:gd name="connsiteY255" fmla="*/ 1483984 h 2198909"/>
                <a:gd name="connsiteX256" fmla="*/ 7748098 w 10479782"/>
                <a:gd name="connsiteY256" fmla="*/ 1462879 h 2198909"/>
                <a:gd name="connsiteX257" fmla="*/ 7848987 w 10479782"/>
                <a:gd name="connsiteY257" fmla="*/ 1391794 h 2198909"/>
                <a:gd name="connsiteX258" fmla="*/ 7886382 w 10479782"/>
                <a:gd name="connsiteY258" fmla="*/ 1398458 h 2198909"/>
                <a:gd name="connsiteX259" fmla="*/ 7927662 w 10479782"/>
                <a:gd name="connsiteY259" fmla="*/ 1421784 h 2198909"/>
                <a:gd name="connsiteX260" fmla="*/ 8018186 w 10479782"/>
                <a:gd name="connsiteY260" fmla="*/ 1427893 h 2198909"/>
                <a:gd name="connsiteX261" fmla="*/ 8052063 w 10479782"/>
                <a:gd name="connsiteY261" fmla="*/ 1415860 h 2198909"/>
                <a:gd name="connsiteX262" fmla="*/ 8111299 w 10479782"/>
                <a:gd name="connsiteY262" fmla="*/ 1383464 h 2198909"/>
                <a:gd name="connsiteX263" fmla="*/ 8157024 w 10479782"/>
                <a:gd name="connsiteY263" fmla="*/ 1333297 h 2198909"/>
                <a:gd name="connsiteX264" fmla="*/ 8223482 w 10479782"/>
                <a:gd name="connsiteY264" fmla="*/ 1250364 h 2198909"/>
                <a:gd name="connsiteX265" fmla="*/ 8351027 w 10479782"/>
                <a:gd name="connsiteY265" fmla="*/ 1218708 h 2198909"/>
                <a:gd name="connsiteX266" fmla="*/ 8400085 w 10479782"/>
                <a:gd name="connsiteY266" fmla="*/ 1208157 h 2198909"/>
                <a:gd name="connsiteX267" fmla="*/ 8578539 w 10479782"/>
                <a:gd name="connsiteY267" fmla="*/ 1163913 h 2198909"/>
                <a:gd name="connsiteX268" fmla="*/ 8594087 w 10479782"/>
                <a:gd name="connsiteY268" fmla="*/ 1162432 h 2198909"/>
                <a:gd name="connsiteX269" fmla="*/ 8717746 w 10479782"/>
                <a:gd name="connsiteY269" fmla="*/ 1111526 h 2198909"/>
                <a:gd name="connsiteX270" fmla="*/ 8747550 w 10479782"/>
                <a:gd name="connsiteY270" fmla="*/ 1098936 h 2198909"/>
                <a:gd name="connsiteX271" fmla="*/ 8784019 w 10479782"/>
                <a:gd name="connsiteY271" fmla="*/ 1066727 h 2198909"/>
                <a:gd name="connsiteX272" fmla="*/ 8817712 w 10479782"/>
                <a:gd name="connsiteY272" fmla="*/ 975833 h 2198909"/>
                <a:gd name="connsiteX273" fmla="*/ 8857141 w 10479782"/>
                <a:gd name="connsiteY273" fmla="*/ 934367 h 2198909"/>
                <a:gd name="connsiteX274" fmla="*/ 8885835 w 10479782"/>
                <a:gd name="connsiteY274" fmla="*/ 909191 h 2198909"/>
                <a:gd name="connsiteX275" fmla="*/ 8911009 w 10479782"/>
                <a:gd name="connsiteY275" fmla="*/ 871057 h 2198909"/>
                <a:gd name="connsiteX276" fmla="*/ 8936185 w 10479782"/>
                <a:gd name="connsiteY276" fmla="*/ 779794 h 2198909"/>
                <a:gd name="connsiteX277" fmla="*/ 8974877 w 10479782"/>
                <a:gd name="connsiteY277" fmla="*/ 698896 h 2198909"/>
                <a:gd name="connsiteX278" fmla="*/ 9044481 w 10479782"/>
                <a:gd name="connsiteY278" fmla="*/ 654099 h 2198909"/>
                <a:gd name="connsiteX279" fmla="*/ 9087613 w 10479782"/>
                <a:gd name="connsiteY279" fmla="*/ 630588 h 2198909"/>
                <a:gd name="connsiteX280" fmla="*/ 9258478 w 10479782"/>
                <a:gd name="connsiteY280" fmla="*/ 654284 h 2198909"/>
                <a:gd name="connsiteX281" fmla="*/ 9375101 w 10479782"/>
                <a:gd name="connsiteY281" fmla="*/ 677423 h 2198909"/>
                <a:gd name="connsiteX282" fmla="*/ 9413421 w 10479782"/>
                <a:gd name="connsiteY282" fmla="*/ 668537 h 2198909"/>
                <a:gd name="connsiteX283" fmla="*/ 9521715 w 10479782"/>
                <a:gd name="connsiteY283" fmla="*/ 593009 h 2198909"/>
                <a:gd name="connsiteX284" fmla="*/ 9628714 w 10479782"/>
                <a:gd name="connsiteY284" fmla="*/ 559319 h 2198909"/>
                <a:gd name="connsiteX285" fmla="*/ 9709239 w 10479782"/>
                <a:gd name="connsiteY285" fmla="*/ 549692 h 2198909"/>
                <a:gd name="connsiteX286" fmla="*/ 9778472 w 10479782"/>
                <a:gd name="connsiteY286" fmla="*/ 542288 h 2198909"/>
                <a:gd name="connsiteX287" fmla="*/ 9861592 w 10479782"/>
                <a:gd name="connsiteY287" fmla="*/ 521554 h 2198909"/>
                <a:gd name="connsiteX288" fmla="*/ 9908613 w 10479782"/>
                <a:gd name="connsiteY288" fmla="*/ 498969 h 2198909"/>
                <a:gd name="connsiteX289" fmla="*/ 9983398 w 10479782"/>
                <a:gd name="connsiteY289" fmla="*/ 466574 h 2198909"/>
                <a:gd name="connsiteX290" fmla="*/ 10060038 w 10479782"/>
                <a:gd name="connsiteY290" fmla="*/ 424553 h 2198909"/>
                <a:gd name="connsiteX291" fmla="*/ 10118905 w 10479782"/>
                <a:gd name="connsiteY291" fmla="*/ 365684 h 2198909"/>
                <a:gd name="connsiteX292" fmla="*/ 10150561 w 10479782"/>
                <a:gd name="connsiteY292" fmla="*/ 316072 h 2198909"/>
                <a:gd name="connsiteX293" fmla="*/ 10243306 w 10479782"/>
                <a:gd name="connsiteY293" fmla="*/ 244987 h 2198909"/>
                <a:gd name="connsiteX294" fmla="*/ 10327164 w 10479782"/>
                <a:gd name="connsiteY294" fmla="*/ 110961 h 2198909"/>
                <a:gd name="connsiteX295" fmla="*/ 10379738 w 10479782"/>
                <a:gd name="connsiteY295" fmla="*/ 55241 h 2198909"/>
                <a:gd name="connsiteX296" fmla="*/ 10409541 w 10479782"/>
                <a:gd name="connsiteY296" fmla="*/ 39507 h 2198909"/>
                <a:gd name="connsiteX297" fmla="*/ 10460263 w 10479782"/>
                <a:gd name="connsiteY297" fmla="*/ 817 h 219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</a:cxnLst>
              <a:rect l="l" t="t" r="r" b="b"/>
              <a:pathLst>
                <a:path w="10479782" h="2198909">
                  <a:moveTo>
                    <a:pt x="10461499" y="0"/>
                  </a:moveTo>
                  <a:lnTo>
                    <a:pt x="10479782" y="268945"/>
                  </a:lnTo>
                  <a:lnTo>
                    <a:pt x="10440826" y="322737"/>
                  </a:lnTo>
                  <a:cubicBezTo>
                    <a:pt x="10431756" y="335140"/>
                    <a:pt x="10423424" y="349765"/>
                    <a:pt x="10411022" y="357725"/>
                  </a:cubicBezTo>
                  <a:cubicBezTo>
                    <a:pt x="10385290" y="374385"/>
                    <a:pt x="10357152" y="387898"/>
                    <a:pt x="10329570" y="401597"/>
                  </a:cubicBezTo>
                  <a:cubicBezTo>
                    <a:pt x="10305875" y="413260"/>
                    <a:pt x="10280699" y="421960"/>
                    <a:pt x="10257560" y="434548"/>
                  </a:cubicBezTo>
                  <a:cubicBezTo>
                    <a:pt x="10239048" y="444545"/>
                    <a:pt x="10222571" y="458429"/>
                    <a:pt x="10205356" y="471018"/>
                  </a:cubicBezTo>
                  <a:cubicBezTo>
                    <a:pt x="10190361" y="481938"/>
                    <a:pt x="10173886" y="491379"/>
                    <a:pt x="10161298" y="504523"/>
                  </a:cubicBezTo>
                  <a:cubicBezTo>
                    <a:pt x="10130568" y="536364"/>
                    <a:pt x="10099653" y="567648"/>
                    <a:pt x="10061519" y="591159"/>
                  </a:cubicBezTo>
                  <a:cubicBezTo>
                    <a:pt x="10023940" y="614483"/>
                    <a:pt x="9988397" y="640586"/>
                    <a:pt x="9951004" y="664281"/>
                  </a:cubicBezTo>
                  <a:cubicBezTo>
                    <a:pt x="9914350" y="687420"/>
                    <a:pt x="9881213" y="712781"/>
                    <a:pt x="9862146" y="753878"/>
                  </a:cubicBezTo>
                  <a:cubicBezTo>
                    <a:pt x="9853631" y="772019"/>
                    <a:pt x="9841599" y="791827"/>
                    <a:pt x="9825493" y="802378"/>
                  </a:cubicBezTo>
                  <a:cubicBezTo>
                    <a:pt x="9802538" y="817372"/>
                    <a:pt x="9773475" y="822742"/>
                    <a:pt x="9748484" y="835515"/>
                  </a:cubicBezTo>
                  <a:cubicBezTo>
                    <a:pt x="9719050" y="850509"/>
                    <a:pt x="9684990" y="863468"/>
                    <a:pt x="9664995" y="887348"/>
                  </a:cubicBezTo>
                  <a:cubicBezTo>
                    <a:pt x="9647224" y="908637"/>
                    <a:pt x="9629268" y="925296"/>
                    <a:pt x="9605757" y="938809"/>
                  </a:cubicBezTo>
                  <a:cubicBezTo>
                    <a:pt x="9589282" y="948251"/>
                    <a:pt x="9577066" y="965466"/>
                    <a:pt x="9560035" y="973242"/>
                  </a:cubicBezTo>
                  <a:cubicBezTo>
                    <a:pt x="9537636" y="983609"/>
                    <a:pt x="9515050" y="991754"/>
                    <a:pt x="9495427" y="1007860"/>
                  </a:cubicBezTo>
                  <a:cubicBezTo>
                    <a:pt x="9475065" y="1024520"/>
                    <a:pt x="9451926" y="1037663"/>
                    <a:pt x="9430637" y="1053214"/>
                  </a:cubicBezTo>
                  <a:cubicBezTo>
                    <a:pt x="9419345" y="1061543"/>
                    <a:pt x="9410088" y="1072466"/>
                    <a:pt x="9399167" y="1081166"/>
                  </a:cubicBezTo>
                  <a:cubicBezTo>
                    <a:pt x="9379175" y="1097086"/>
                    <a:pt x="9358811" y="1112636"/>
                    <a:pt x="9338262" y="1127630"/>
                  </a:cubicBezTo>
                  <a:cubicBezTo>
                    <a:pt x="9317715" y="1142626"/>
                    <a:pt x="9298092" y="1160026"/>
                    <a:pt x="9275507" y="1170948"/>
                  </a:cubicBezTo>
                  <a:cubicBezTo>
                    <a:pt x="9237004" y="1189460"/>
                    <a:pt x="9194982" y="1200568"/>
                    <a:pt x="9157587" y="1220560"/>
                  </a:cubicBezTo>
                  <a:cubicBezTo>
                    <a:pt x="9119638" y="1240922"/>
                    <a:pt x="9083911" y="1266470"/>
                    <a:pt x="9050218" y="1293496"/>
                  </a:cubicBezTo>
                  <a:cubicBezTo>
                    <a:pt x="9023561" y="1314785"/>
                    <a:pt x="8998572" y="1335890"/>
                    <a:pt x="8965064" y="1346810"/>
                  </a:cubicBezTo>
                  <a:cubicBezTo>
                    <a:pt x="8946367" y="1352920"/>
                    <a:pt x="8926746" y="1366249"/>
                    <a:pt x="8915452" y="1381799"/>
                  </a:cubicBezTo>
                  <a:cubicBezTo>
                    <a:pt x="8891017" y="1415674"/>
                    <a:pt x="8859732" y="1439555"/>
                    <a:pt x="8824374" y="1459917"/>
                  </a:cubicBezTo>
                  <a:cubicBezTo>
                    <a:pt x="8777169" y="1487315"/>
                    <a:pt x="8730519" y="1515268"/>
                    <a:pt x="8683128" y="1542110"/>
                  </a:cubicBezTo>
                  <a:cubicBezTo>
                    <a:pt x="8655177" y="1558031"/>
                    <a:pt x="8627410" y="1574875"/>
                    <a:pt x="8597789" y="1586538"/>
                  </a:cubicBezTo>
                  <a:cubicBezTo>
                    <a:pt x="8537257" y="1610604"/>
                    <a:pt x="8475242" y="1631151"/>
                    <a:pt x="8414152" y="1653552"/>
                  </a:cubicBezTo>
                  <a:cubicBezTo>
                    <a:pt x="8394160" y="1660770"/>
                    <a:pt x="8375278" y="1671137"/>
                    <a:pt x="8354914" y="1677432"/>
                  </a:cubicBezTo>
                  <a:cubicBezTo>
                    <a:pt x="8332885" y="1684281"/>
                    <a:pt x="8309192" y="1686317"/>
                    <a:pt x="8287162" y="1693166"/>
                  </a:cubicBezTo>
                  <a:cubicBezTo>
                    <a:pt x="8250508" y="1704458"/>
                    <a:pt x="8214965" y="1718898"/>
                    <a:pt x="8178313" y="1730375"/>
                  </a:cubicBezTo>
                  <a:cubicBezTo>
                    <a:pt x="8107597" y="1752404"/>
                    <a:pt x="8036696" y="1773509"/>
                    <a:pt x="7965797" y="1794426"/>
                  </a:cubicBezTo>
                  <a:cubicBezTo>
                    <a:pt x="7950618" y="1798869"/>
                    <a:pt x="7934141" y="1799425"/>
                    <a:pt x="7919147" y="1804237"/>
                  </a:cubicBezTo>
                  <a:cubicBezTo>
                    <a:pt x="7879346" y="1817196"/>
                    <a:pt x="7839730" y="1831264"/>
                    <a:pt x="7800300" y="1845519"/>
                  </a:cubicBezTo>
                  <a:cubicBezTo>
                    <a:pt x="7776421" y="1854220"/>
                    <a:pt x="7753095" y="1864956"/>
                    <a:pt x="7729030" y="1873286"/>
                  </a:cubicBezTo>
                  <a:cubicBezTo>
                    <a:pt x="7709778" y="1879950"/>
                    <a:pt x="7689970" y="1885133"/>
                    <a:pt x="7669977" y="1889207"/>
                  </a:cubicBezTo>
                  <a:cubicBezTo>
                    <a:pt x="7652762" y="1892725"/>
                    <a:pt x="7634806" y="1892354"/>
                    <a:pt x="7617775" y="1896611"/>
                  </a:cubicBezTo>
                  <a:cubicBezTo>
                    <a:pt x="7571679" y="1908088"/>
                    <a:pt x="7526141" y="1921047"/>
                    <a:pt x="7480416" y="1933264"/>
                  </a:cubicBezTo>
                  <a:cubicBezTo>
                    <a:pt x="7462091" y="1938078"/>
                    <a:pt x="7443393" y="1941596"/>
                    <a:pt x="7425622" y="1947704"/>
                  </a:cubicBezTo>
                  <a:cubicBezTo>
                    <a:pt x="7378046" y="1963810"/>
                    <a:pt x="7331212" y="1982135"/>
                    <a:pt x="7283451" y="1997316"/>
                  </a:cubicBezTo>
                  <a:cubicBezTo>
                    <a:pt x="7243837" y="2009904"/>
                    <a:pt x="7203111" y="2018974"/>
                    <a:pt x="7162938" y="2030081"/>
                  </a:cubicBezTo>
                  <a:cubicBezTo>
                    <a:pt x="7145908" y="2034895"/>
                    <a:pt x="7129617" y="2041744"/>
                    <a:pt x="7112588" y="2045816"/>
                  </a:cubicBezTo>
                  <a:cubicBezTo>
                    <a:pt x="7074453" y="2055073"/>
                    <a:pt x="7035763" y="2062847"/>
                    <a:pt x="6997443" y="2072103"/>
                  </a:cubicBezTo>
                  <a:cubicBezTo>
                    <a:pt x="6975599" y="2077471"/>
                    <a:pt x="6954496" y="2087098"/>
                    <a:pt x="6932282" y="2090616"/>
                  </a:cubicBezTo>
                  <a:cubicBezTo>
                    <a:pt x="6879523" y="2098945"/>
                    <a:pt x="6826394" y="2104869"/>
                    <a:pt x="6773265" y="2111533"/>
                  </a:cubicBezTo>
                  <a:cubicBezTo>
                    <a:pt x="6718472" y="2118382"/>
                    <a:pt x="6663862" y="2125602"/>
                    <a:pt x="6609064" y="2131711"/>
                  </a:cubicBezTo>
                  <a:cubicBezTo>
                    <a:pt x="6579076" y="2134859"/>
                    <a:pt x="6548901" y="2135413"/>
                    <a:pt x="6518913" y="2138375"/>
                  </a:cubicBezTo>
                  <a:cubicBezTo>
                    <a:pt x="6492626" y="2140967"/>
                    <a:pt x="6466524" y="2145780"/>
                    <a:pt x="6440239" y="2148928"/>
                  </a:cubicBezTo>
                  <a:cubicBezTo>
                    <a:pt x="6417469" y="2151519"/>
                    <a:pt x="6394514" y="2153000"/>
                    <a:pt x="6371744" y="2155592"/>
                  </a:cubicBezTo>
                  <a:cubicBezTo>
                    <a:pt x="6335276" y="2159848"/>
                    <a:pt x="6298993" y="2164663"/>
                    <a:pt x="6262710" y="2169105"/>
                  </a:cubicBezTo>
                  <a:cubicBezTo>
                    <a:pt x="6247532" y="2170771"/>
                    <a:pt x="6231610" y="2175399"/>
                    <a:pt x="6217357" y="2172623"/>
                  </a:cubicBezTo>
                  <a:cubicBezTo>
                    <a:pt x="6181442" y="2165588"/>
                    <a:pt x="6146085" y="2167624"/>
                    <a:pt x="6110358" y="2172437"/>
                  </a:cubicBezTo>
                  <a:cubicBezTo>
                    <a:pt x="6098141" y="2174104"/>
                    <a:pt x="6084997" y="2173733"/>
                    <a:pt x="6073149" y="2170587"/>
                  </a:cubicBezTo>
                  <a:cubicBezTo>
                    <a:pt x="6048898" y="2164291"/>
                    <a:pt x="6025389" y="2155406"/>
                    <a:pt x="6001508" y="2147632"/>
                  </a:cubicBezTo>
                  <a:cubicBezTo>
                    <a:pt x="5998915" y="2146707"/>
                    <a:pt x="5995769" y="2146520"/>
                    <a:pt x="5992994" y="2145966"/>
                  </a:cubicBezTo>
                  <a:cubicBezTo>
                    <a:pt x="5977257" y="2142818"/>
                    <a:pt x="5961709" y="2139671"/>
                    <a:pt x="5945973" y="2136894"/>
                  </a:cubicBezTo>
                  <a:cubicBezTo>
                    <a:pt x="5937458" y="2135413"/>
                    <a:pt x="5928757" y="2135228"/>
                    <a:pt x="5920240" y="2133932"/>
                  </a:cubicBezTo>
                  <a:cubicBezTo>
                    <a:pt x="5887290" y="2128749"/>
                    <a:pt x="5851007" y="2137450"/>
                    <a:pt x="5822498" y="2115051"/>
                  </a:cubicBezTo>
                  <a:cubicBezTo>
                    <a:pt x="5803987" y="2100611"/>
                    <a:pt x="5786030" y="2103944"/>
                    <a:pt x="5766224" y="2106165"/>
                  </a:cubicBezTo>
                  <a:cubicBezTo>
                    <a:pt x="5751228" y="2107831"/>
                    <a:pt x="5735863" y="2107275"/>
                    <a:pt x="5720684" y="2107461"/>
                  </a:cubicBezTo>
                  <a:cubicBezTo>
                    <a:pt x="5694027" y="2108016"/>
                    <a:pt x="5667370" y="2108202"/>
                    <a:pt x="5640713" y="2109127"/>
                  </a:cubicBezTo>
                  <a:cubicBezTo>
                    <a:pt x="5632196" y="2109497"/>
                    <a:pt x="5623498" y="2114126"/>
                    <a:pt x="5615165" y="2113386"/>
                  </a:cubicBezTo>
                  <a:cubicBezTo>
                    <a:pt x="5576661" y="2109868"/>
                    <a:pt x="5538157" y="2104313"/>
                    <a:pt x="5499652" y="2101167"/>
                  </a:cubicBezTo>
                  <a:cubicBezTo>
                    <a:pt x="5477809" y="2099316"/>
                    <a:pt x="5455409" y="2102832"/>
                    <a:pt x="5433750" y="2100242"/>
                  </a:cubicBezTo>
                  <a:cubicBezTo>
                    <a:pt x="5408761" y="2097280"/>
                    <a:pt x="5384325" y="2089690"/>
                    <a:pt x="5359518" y="2085061"/>
                  </a:cubicBezTo>
                  <a:cubicBezTo>
                    <a:pt x="5352669" y="2083767"/>
                    <a:pt x="5345080" y="2085432"/>
                    <a:pt x="5337859" y="2085801"/>
                  </a:cubicBezTo>
                  <a:cubicBezTo>
                    <a:pt x="5329714" y="2086172"/>
                    <a:pt x="5321754" y="2086913"/>
                    <a:pt x="5313608" y="2087098"/>
                  </a:cubicBezTo>
                  <a:cubicBezTo>
                    <a:pt x="5288802" y="2087469"/>
                    <a:pt x="5263997" y="2086913"/>
                    <a:pt x="5239190" y="2088209"/>
                  </a:cubicBezTo>
                  <a:cubicBezTo>
                    <a:pt x="5224011" y="2088950"/>
                    <a:pt x="5208092" y="2096539"/>
                    <a:pt x="5194022" y="2093762"/>
                  </a:cubicBezTo>
                  <a:cubicBezTo>
                    <a:pt x="5165329" y="2088394"/>
                    <a:pt x="5136636" y="2100426"/>
                    <a:pt x="5107944" y="2090431"/>
                  </a:cubicBezTo>
                  <a:cubicBezTo>
                    <a:pt x="5099057" y="2087469"/>
                    <a:pt x="5086840" y="2094874"/>
                    <a:pt x="5076101" y="2095243"/>
                  </a:cubicBezTo>
                  <a:cubicBezTo>
                    <a:pt x="5049260" y="2096168"/>
                    <a:pt x="5022419" y="2095983"/>
                    <a:pt x="4995576" y="2095799"/>
                  </a:cubicBezTo>
                  <a:cubicBezTo>
                    <a:pt x="4971510" y="2095614"/>
                    <a:pt x="4946519" y="2098205"/>
                    <a:pt x="4923380" y="2093021"/>
                  </a:cubicBezTo>
                  <a:cubicBezTo>
                    <a:pt x="4899129" y="2087468"/>
                    <a:pt x="4877286" y="2088209"/>
                    <a:pt x="4853775" y="2094502"/>
                  </a:cubicBezTo>
                  <a:cubicBezTo>
                    <a:pt x="4837670" y="2098760"/>
                    <a:pt x="4820639" y="2099316"/>
                    <a:pt x="4803979" y="2100611"/>
                  </a:cubicBezTo>
                  <a:cubicBezTo>
                    <a:pt x="4786023" y="2102092"/>
                    <a:pt x="4766215" y="2098205"/>
                    <a:pt x="4749925" y="2104313"/>
                  </a:cubicBezTo>
                  <a:cubicBezTo>
                    <a:pt x="4701422" y="2122456"/>
                    <a:pt x="4651626" y="2126343"/>
                    <a:pt x="4600905" y="2126343"/>
                  </a:cubicBezTo>
                  <a:cubicBezTo>
                    <a:pt x="4591648" y="2126343"/>
                    <a:pt x="4582206" y="2123752"/>
                    <a:pt x="4573322" y="2120975"/>
                  </a:cubicBezTo>
                  <a:cubicBezTo>
                    <a:pt x="4521488" y="2104313"/>
                    <a:pt x="4469470" y="2105794"/>
                    <a:pt x="4416711" y="2115976"/>
                  </a:cubicBezTo>
                  <a:cubicBezTo>
                    <a:pt x="4405789" y="2118198"/>
                    <a:pt x="4393572" y="2118569"/>
                    <a:pt x="4382651" y="2116347"/>
                  </a:cubicBezTo>
                  <a:cubicBezTo>
                    <a:pt x="4351919" y="2109868"/>
                    <a:pt x="4322116" y="2099130"/>
                    <a:pt x="4291200" y="2094502"/>
                  </a:cubicBezTo>
                  <a:cubicBezTo>
                    <a:pt x="4240110" y="2086913"/>
                    <a:pt x="4195867" y="2112458"/>
                    <a:pt x="4150141" y="2129120"/>
                  </a:cubicBezTo>
                  <a:cubicBezTo>
                    <a:pt x="4106639" y="2144854"/>
                    <a:pt x="4069615" y="2180397"/>
                    <a:pt x="4018151" y="2172437"/>
                  </a:cubicBezTo>
                  <a:cubicBezTo>
                    <a:pt x="4012969" y="2171696"/>
                    <a:pt x="4007231" y="2176695"/>
                    <a:pt x="4001491" y="2177991"/>
                  </a:cubicBezTo>
                  <a:cubicBezTo>
                    <a:pt x="3985757" y="2181509"/>
                    <a:pt x="3970022" y="2185765"/>
                    <a:pt x="3954101" y="2187433"/>
                  </a:cubicBezTo>
                  <a:cubicBezTo>
                    <a:pt x="3934664" y="2189654"/>
                    <a:pt x="3914857" y="2188913"/>
                    <a:pt x="3895419" y="2190764"/>
                  </a:cubicBezTo>
                  <a:cubicBezTo>
                    <a:pt x="3870427" y="2192985"/>
                    <a:pt x="3845808" y="2198909"/>
                    <a:pt x="3821000" y="2198909"/>
                  </a:cubicBezTo>
                  <a:cubicBezTo>
                    <a:pt x="3801008" y="2198909"/>
                    <a:pt x="3781199" y="2192060"/>
                    <a:pt x="3761394" y="2188727"/>
                  </a:cubicBezTo>
                  <a:cubicBezTo>
                    <a:pt x="3733440" y="2184100"/>
                    <a:pt x="3702710" y="2185396"/>
                    <a:pt x="3678089" y="2173548"/>
                  </a:cubicBezTo>
                  <a:cubicBezTo>
                    <a:pt x="3651803" y="2160960"/>
                    <a:pt x="3626812" y="2155221"/>
                    <a:pt x="3599599" y="2159108"/>
                  </a:cubicBezTo>
                  <a:cubicBezTo>
                    <a:pt x="3590529" y="2160404"/>
                    <a:pt x="3578866" y="2168180"/>
                    <a:pt x="3574795" y="2176139"/>
                  </a:cubicBezTo>
                  <a:cubicBezTo>
                    <a:pt x="3565722" y="2193910"/>
                    <a:pt x="3553321" y="2197059"/>
                    <a:pt x="3536474" y="2190949"/>
                  </a:cubicBezTo>
                  <a:cubicBezTo>
                    <a:pt x="3521850" y="2185765"/>
                    <a:pt x="3503894" y="2183174"/>
                    <a:pt x="3493898" y="2173177"/>
                  </a:cubicBezTo>
                  <a:cubicBezTo>
                    <a:pt x="3465573" y="2144855"/>
                    <a:pt x="3429475" y="2143929"/>
                    <a:pt x="3394304" y="2136340"/>
                  </a:cubicBezTo>
                  <a:cubicBezTo>
                    <a:pt x="3372832" y="2131711"/>
                    <a:pt x="3352837" y="2131526"/>
                    <a:pt x="3331364" y="2134672"/>
                  </a:cubicBezTo>
                  <a:cubicBezTo>
                    <a:pt x="3284716" y="2141708"/>
                    <a:pt x="3239360" y="2131711"/>
                    <a:pt x="3194561" y="2118938"/>
                  </a:cubicBezTo>
                  <a:cubicBezTo>
                    <a:pt x="3164942" y="2110423"/>
                    <a:pt x="3134583" y="2105240"/>
                    <a:pt x="3105150" y="2096539"/>
                  </a:cubicBezTo>
                  <a:cubicBezTo>
                    <a:pt x="3083120" y="2089875"/>
                    <a:pt x="3061093" y="2081914"/>
                    <a:pt x="3040916" y="2071178"/>
                  </a:cubicBezTo>
                  <a:cubicBezTo>
                    <a:pt x="3011664" y="2055442"/>
                    <a:pt x="2986121" y="2031747"/>
                    <a:pt x="2948911" y="2038042"/>
                  </a:cubicBezTo>
                  <a:cubicBezTo>
                    <a:pt x="2916143" y="2043595"/>
                    <a:pt x="2886526" y="2031933"/>
                    <a:pt x="2856536" y="2020826"/>
                  </a:cubicBezTo>
                  <a:cubicBezTo>
                    <a:pt x="2834507" y="2012681"/>
                    <a:pt x="2812481" y="2004349"/>
                    <a:pt x="2789709" y="1999166"/>
                  </a:cubicBezTo>
                  <a:cubicBezTo>
                    <a:pt x="2762681" y="1993058"/>
                    <a:pt x="2732137" y="1995650"/>
                    <a:pt x="2708071" y="1984356"/>
                  </a:cubicBezTo>
                  <a:cubicBezTo>
                    <a:pt x="2682894" y="1972509"/>
                    <a:pt x="2661979" y="1980470"/>
                    <a:pt x="2639578" y="1983803"/>
                  </a:cubicBezTo>
                  <a:cubicBezTo>
                    <a:pt x="2603850" y="1988986"/>
                    <a:pt x="2568306" y="1998612"/>
                    <a:pt x="2532209" y="1986393"/>
                  </a:cubicBezTo>
                  <a:cubicBezTo>
                    <a:pt x="2488337" y="1971584"/>
                    <a:pt x="2444833" y="1955665"/>
                    <a:pt x="2400776" y="1941596"/>
                  </a:cubicBezTo>
                  <a:cubicBezTo>
                    <a:pt x="2383743" y="1936226"/>
                    <a:pt x="2365420" y="1934004"/>
                    <a:pt x="2347647" y="1931598"/>
                  </a:cubicBezTo>
                  <a:cubicBezTo>
                    <a:pt x="2330802" y="1929562"/>
                    <a:pt x="2310625" y="1934745"/>
                    <a:pt x="2297664" y="1926971"/>
                  </a:cubicBezTo>
                  <a:cubicBezTo>
                    <a:pt x="2264343" y="1906978"/>
                    <a:pt x="2230098" y="1897168"/>
                    <a:pt x="2191592" y="1897167"/>
                  </a:cubicBezTo>
                  <a:cubicBezTo>
                    <a:pt x="2177152" y="1897167"/>
                    <a:pt x="2163082" y="1888836"/>
                    <a:pt x="2148460" y="1887355"/>
                  </a:cubicBezTo>
                  <a:cubicBezTo>
                    <a:pt x="2128465" y="1885505"/>
                    <a:pt x="2105510" y="1880506"/>
                    <a:pt x="2088110" y="1887541"/>
                  </a:cubicBezTo>
                  <a:cubicBezTo>
                    <a:pt x="2047200" y="1904201"/>
                    <a:pt x="2014065" y="1890317"/>
                    <a:pt x="1978335" y="1873842"/>
                  </a:cubicBezTo>
                  <a:cubicBezTo>
                    <a:pt x="1943162" y="1857551"/>
                    <a:pt x="1906138" y="1844594"/>
                    <a:pt x="1868746" y="1833856"/>
                  </a:cubicBezTo>
                  <a:cubicBezTo>
                    <a:pt x="1854677" y="1829969"/>
                    <a:pt x="1837833" y="1836449"/>
                    <a:pt x="1822281" y="1837743"/>
                  </a:cubicBezTo>
                  <a:cubicBezTo>
                    <a:pt x="1816726" y="1838114"/>
                    <a:pt x="1810617" y="1838670"/>
                    <a:pt x="1805620" y="1836818"/>
                  </a:cubicBezTo>
                  <a:cubicBezTo>
                    <a:pt x="1757306" y="1819047"/>
                    <a:pt x="1708248" y="1805534"/>
                    <a:pt x="1655861" y="1814789"/>
                  </a:cubicBezTo>
                  <a:cubicBezTo>
                    <a:pt x="1651049" y="1815716"/>
                    <a:pt x="1645678" y="1813679"/>
                    <a:pt x="1640864" y="1812383"/>
                  </a:cubicBezTo>
                  <a:cubicBezTo>
                    <a:pt x="1617354" y="1805718"/>
                    <a:pt x="1594400" y="1795167"/>
                    <a:pt x="1570522" y="1792761"/>
                  </a:cubicBezTo>
                  <a:cubicBezTo>
                    <a:pt x="1511653" y="1786837"/>
                    <a:pt x="1452417" y="1784429"/>
                    <a:pt x="1393176" y="1780542"/>
                  </a:cubicBezTo>
                  <a:cubicBezTo>
                    <a:pt x="1389473" y="1780357"/>
                    <a:pt x="1385586" y="1780357"/>
                    <a:pt x="1382255" y="1779061"/>
                  </a:cubicBezTo>
                  <a:cubicBezTo>
                    <a:pt x="1360410" y="1771101"/>
                    <a:pt x="1341344" y="1773693"/>
                    <a:pt x="1322831" y="1788872"/>
                  </a:cubicBezTo>
                  <a:cubicBezTo>
                    <a:pt x="1314686" y="1795536"/>
                    <a:pt x="1303578" y="1799054"/>
                    <a:pt x="1293399" y="1802756"/>
                  </a:cubicBezTo>
                  <a:cubicBezTo>
                    <a:pt x="1278402" y="1808311"/>
                    <a:pt x="1263039" y="1813679"/>
                    <a:pt x="1247489" y="1817197"/>
                  </a:cubicBezTo>
                  <a:cubicBezTo>
                    <a:pt x="1232124" y="1820527"/>
                    <a:pt x="1215649" y="1825155"/>
                    <a:pt x="1200839" y="1822564"/>
                  </a:cubicBezTo>
                  <a:cubicBezTo>
                    <a:pt x="1174182" y="1817937"/>
                    <a:pt x="1148820" y="1807570"/>
                    <a:pt x="1122534" y="1800720"/>
                  </a:cubicBezTo>
                  <a:cubicBezTo>
                    <a:pt x="1113464" y="1798313"/>
                    <a:pt x="1103466" y="1798685"/>
                    <a:pt x="1094027" y="1798498"/>
                  </a:cubicBezTo>
                  <a:cubicBezTo>
                    <a:pt x="1072366" y="1797944"/>
                    <a:pt x="1050152" y="1803312"/>
                    <a:pt x="1030531" y="1787947"/>
                  </a:cubicBezTo>
                  <a:cubicBezTo>
                    <a:pt x="1012390" y="1773508"/>
                    <a:pt x="994061" y="1777765"/>
                    <a:pt x="974995" y="1788687"/>
                  </a:cubicBezTo>
                  <a:cubicBezTo>
                    <a:pt x="961296" y="1796463"/>
                    <a:pt x="945747" y="1802571"/>
                    <a:pt x="930382" y="1805534"/>
                  </a:cubicBezTo>
                  <a:cubicBezTo>
                    <a:pt x="909278" y="1809605"/>
                    <a:pt x="888360" y="1811273"/>
                    <a:pt x="865590" y="1808865"/>
                  </a:cubicBezTo>
                  <a:cubicBezTo>
                    <a:pt x="849484" y="1807199"/>
                    <a:pt x="836340" y="1806459"/>
                    <a:pt x="823752" y="1796648"/>
                  </a:cubicBezTo>
                  <a:cubicBezTo>
                    <a:pt x="821717" y="1795167"/>
                    <a:pt x="818015" y="1794796"/>
                    <a:pt x="815238" y="1794982"/>
                  </a:cubicBezTo>
                  <a:cubicBezTo>
                    <a:pt x="778770" y="1798129"/>
                    <a:pt x="742671" y="1796463"/>
                    <a:pt x="705832" y="1794240"/>
                  </a:cubicBezTo>
                  <a:cubicBezTo>
                    <a:pt x="659000" y="1791280"/>
                    <a:pt x="609756" y="1799979"/>
                    <a:pt x="569216" y="1831079"/>
                  </a:cubicBezTo>
                  <a:cubicBezTo>
                    <a:pt x="563292" y="1835708"/>
                    <a:pt x="554407" y="1837743"/>
                    <a:pt x="546631" y="1838854"/>
                  </a:cubicBezTo>
                  <a:cubicBezTo>
                    <a:pt x="509978" y="1843666"/>
                    <a:pt x="473139" y="1847000"/>
                    <a:pt x="436485" y="1852368"/>
                  </a:cubicBezTo>
                  <a:cubicBezTo>
                    <a:pt x="416492" y="1855330"/>
                    <a:pt x="395574" y="1857923"/>
                    <a:pt x="377434" y="1866067"/>
                  </a:cubicBezTo>
                  <a:cubicBezTo>
                    <a:pt x="359664" y="1874026"/>
                    <a:pt x="345407" y="1883468"/>
                    <a:pt x="334855" y="1866808"/>
                  </a:cubicBezTo>
                  <a:cubicBezTo>
                    <a:pt x="315977" y="1875694"/>
                    <a:pt x="299498" y="1883098"/>
                    <a:pt x="283396" y="1891057"/>
                  </a:cubicBezTo>
                  <a:cubicBezTo>
                    <a:pt x="277470" y="1894019"/>
                    <a:pt x="272471" y="1898833"/>
                    <a:pt x="266547" y="1901610"/>
                  </a:cubicBezTo>
                  <a:cubicBezTo>
                    <a:pt x="260252" y="1904572"/>
                    <a:pt x="253219" y="1906422"/>
                    <a:pt x="246370" y="1907903"/>
                  </a:cubicBezTo>
                  <a:cubicBezTo>
                    <a:pt x="215824" y="1914567"/>
                    <a:pt x="185280" y="1920676"/>
                    <a:pt x="154923" y="1927896"/>
                  </a:cubicBezTo>
                  <a:cubicBezTo>
                    <a:pt x="148997" y="1929377"/>
                    <a:pt x="143998" y="1935301"/>
                    <a:pt x="138630" y="1939188"/>
                  </a:cubicBezTo>
                  <a:cubicBezTo>
                    <a:pt x="135113" y="1941780"/>
                    <a:pt x="131597" y="1945668"/>
                    <a:pt x="127708" y="1946223"/>
                  </a:cubicBezTo>
                  <a:cubicBezTo>
                    <a:pt x="98089" y="1950666"/>
                    <a:pt x="68657" y="1955850"/>
                    <a:pt x="38853" y="1958071"/>
                  </a:cubicBezTo>
                  <a:lnTo>
                    <a:pt x="35679" y="1958561"/>
                  </a:lnTo>
                  <a:lnTo>
                    <a:pt x="0" y="1433717"/>
                  </a:lnTo>
                  <a:lnTo>
                    <a:pt x="42184" y="1423079"/>
                  </a:lnTo>
                  <a:cubicBezTo>
                    <a:pt x="83097" y="1411971"/>
                    <a:pt x="123452" y="1411971"/>
                    <a:pt x="164178" y="1425856"/>
                  </a:cubicBezTo>
                  <a:cubicBezTo>
                    <a:pt x="192871" y="1435666"/>
                    <a:pt x="222119" y="1435666"/>
                    <a:pt x="250628" y="1422338"/>
                  </a:cubicBezTo>
                  <a:cubicBezTo>
                    <a:pt x="265992" y="1415120"/>
                    <a:pt x="281728" y="1407715"/>
                    <a:pt x="298019" y="1403642"/>
                  </a:cubicBezTo>
                  <a:cubicBezTo>
                    <a:pt x="308570" y="1401049"/>
                    <a:pt x="320787" y="1403457"/>
                    <a:pt x="331894" y="1405494"/>
                  </a:cubicBezTo>
                  <a:cubicBezTo>
                    <a:pt x="353368" y="1409565"/>
                    <a:pt x="375582" y="1421969"/>
                    <a:pt x="395574" y="1418822"/>
                  </a:cubicBezTo>
                  <a:cubicBezTo>
                    <a:pt x="464625" y="1407715"/>
                    <a:pt x="529786" y="1433816"/>
                    <a:pt x="597169" y="1434557"/>
                  </a:cubicBezTo>
                  <a:cubicBezTo>
                    <a:pt x="627713" y="1434926"/>
                    <a:pt x="657888" y="1440850"/>
                    <a:pt x="679362" y="1409936"/>
                  </a:cubicBezTo>
                  <a:cubicBezTo>
                    <a:pt x="682137" y="1405863"/>
                    <a:pt x="695652" y="1408084"/>
                    <a:pt x="703982" y="1409381"/>
                  </a:cubicBezTo>
                  <a:cubicBezTo>
                    <a:pt x="722494" y="1412158"/>
                    <a:pt x="740821" y="1419191"/>
                    <a:pt x="759147" y="1419007"/>
                  </a:cubicBezTo>
                  <a:cubicBezTo>
                    <a:pt x="797097" y="1418822"/>
                    <a:pt x="835230" y="1415860"/>
                    <a:pt x="872994" y="1412527"/>
                  </a:cubicBezTo>
                  <a:cubicBezTo>
                    <a:pt x="887248" y="1411231"/>
                    <a:pt x="900948" y="1406234"/>
                    <a:pt x="915017" y="1402716"/>
                  </a:cubicBezTo>
                  <a:cubicBezTo>
                    <a:pt x="922791" y="1400680"/>
                    <a:pt x="931123" y="1395312"/>
                    <a:pt x="938341" y="1396421"/>
                  </a:cubicBezTo>
                  <a:cubicBezTo>
                    <a:pt x="980179" y="1402901"/>
                    <a:pt x="1018498" y="1386982"/>
                    <a:pt x="1058113" y="1379021"/>
                  </a:cubicBezTo>
                  <a:cubicBezTo>
                    <a:pt x="1076440" y="1375319"/>
                    <a:pt x="1093655" y="1366433"/>
                    <a:pt x="1111427" y="1360325"/>
                  </a:cubicBezTo>
                  <a:cubicBezTo>
                    <a:pt x="1116054" y="1358657"/>
                    <a:pt x="1121238" y="1357177"/>
                    <a:pt x="1125867" y="1357548"/>
                  </a:cubicBezTo>
                  <a:cubicBezTo>
                    <a:pt x="1152337" y="1359769"/>
                    <a:pt x="1178625" y="1362916"/>
                    <a:pt x="1204911" y="1365321"/>
                  </a:cubicBezTo>
                  <a:cubicBezTo>
                    <a:pt x="1228792" y="1367543"/>
                    <a:pt x="1252857" y="1368283"/>
                    <a:pt x="1264149" y="1395496"/>
                  </a:cubicBezTo>
                  <a:cubicBezTo>
                    <a:pt x="1265816" y="1399755"/>
                    <a:pt x="1271369" y="1402901"/>
                    <a:pt x="1275627" y="1405679"/>
                  </a:cubicBezTo>
                  <a:cubicBezTo>
                    <a:pt x="1341345" y="1448441"/>
                    <a:pt x="1376516" y="1447329"/>
                    <a:pt x="1440752" y="1402160"/>
                  </a:cubicBezTo>
                  <a:cubicBezTo>
                    <a:pt x="1447417" y="1397533"/>
                    <a:pt x="1461670" y="1394200"/>
                    <a:pt x="1466113" y="1397903"/>
                  </a:cubicBezTo>
                  <a:cubicBezTo>
                    <a:pt x="1503877" y="1428633"/>
                    <a:pt x="1545159" y="1425300"/>
                    <a:pt x="1588663" y="1415674"/>
                  </a:cubicBezTo>
                  <a:cubicBezTo>
                    <a:pt x="1599954" y="1413083"/>
                    <a:pt x="1615875" y="1413083"/>
                    <a:pt x="1624390" y="1419192"/>
                  </a:cubicBezTo>
                  <a:cubicBezTo>
                    <a:pt x="1664931" y="1447514"/>
                    <a:pt x="1708434" y="1443442"/>
                    <a:pt x="1752492" y="1435112"/>
                  </a:cubicBezTo>
                  <a:cubicBezTo>
                    <a:pt x="1759340" y="1433816"/>
                    <a:pt x="1767672" y="1426781"/>
                    <a:pt x="1770632" y="1420303"/>
                  </a:cubicBezTo>
                  <a:cubicBezTo>
                    <a:pt x="1781185" y="1397348"/>
                    <a:pt x="1800993" y="1389572"/>
                    <a:pt x="1822836" y="1383093"/>
                  </a:cubicBezTo>
                  <a:cubicBezTo>
                    <a:pt x="1857269" y="1372542"/>
                    <a:pt x="1891144" y="1360138"/>
                    <a:pt x="1925762" y="1350143"/>
                  </a:cubicBezTo>
                  <a:cubicBezTo>
                    <a:pt x="1934278" y="1347737"/>
                    <a:pt x="1944830" y="1349218"/>
                    <a:pt x="1953716" y="1351993"/>
                  </a:cubicBezTo>
                  <a:cubicBezTo>
                    <a:pt x="1984075" y="1361434"/>
                    <a:pt x="2003327" y="1385130"/>
                    <a:pt x="2024430" y="1406975"/>
                  </a:cubicBezTo>
                  <a:cubicBezTo>
                    <a:pt x="2033686" y="1416601"/>
                    <a:pt x="2046459" y="1423450"/>
                    <a:pt x="2058863" y="1429002"/>
                  </a:cubicBezTo>
                  <a:cubicBezTo>
                    <a:pt x="2091072" y="1443258"/>
                    <a:pt x="2124024" y="1456030"/>
                    <a:pt x="2156605" y="1469544"/>
                  </a:cubicBezTo>
                  <a:cubicBezTo>
                    <a:pt x="2159752" y="1470840"/>
                    <a:pt x="2162342" y="1474171"/>
                    <a:pt x="2164750" y="1476948"/>
                  </a:cubicBezTo>
                  <a:cubicBezTo>
                    <a:pt x="2188815" y="1506198"/>
                    <a:pt x="2212694" y="1535630"/>
                    <a:pt x="2236945" y="1564880"/>
                  </a:cubicBezTo>
                  <a:cubicBezTo>
                    <a:pt x="2241573" y="1570433"/>
                    <a:pt x="2248239" y="1574506"/>
                    <a:pt x="2253235" y="1579874"/>
                  </a:cubicBezTo>
                  <a:cubicBezTo>
                    <a:pt x="2260271" y="1587279"/>
                    <a:pt x="2269157" y="1594314"/>
                    <a:pt x="2272859" y="1603200"/>
                  </a:cubicBezTo>
                  <a:cubicBezTo>
                    <a:pt x="2284336" y="1631151"/>
                    <a:pt x="2306365" y="1643186"/>
                    <a:pt x="2334132" y="1648369"/>
                  </a:cubicBezTo>
                  <a:cubicBezTo>
                    <a:pt x="2359495" y="1653181"/>
                    <a:pt x="2384855" y="1657254"/>
                    <a:pt x="2410031" y="1662807"/>
                  </a:cubicBezTo>
                  <a:cubicBezTo>
                    <a:pt x="2440760" y="1669471"/>
                    <a:pt x="2471306" y="1676691"/>
                    <a:pt x="2501665" y="1684837"/>
                  </a:cubicBezTo>
                  <a:cubicBezTo>
                    <a:pt x="2514807" y="1688354"/>
                    <a:pt x="2528691" y="1692426"/>
                    <a:pt x="2539985" y="1699646"/>
                  </a:cubicBezTo>
                  <a:cubicBezTo>
                    <a:pt x="2571639" y="1719639"/>
                    <a:pt x="2605516" y="1733152"/>
                    <a:pt x="2642724" y="1727784"/>
                  </a:cubicBezTo>
                  <a:cubicBezTo>
                    <a:pt x="2672528" y="1723526"/>
                    <a:pt x="2697519" y="1734448"/>
                    <a:pt x="2716031" y="1751479"/>
                  </a:cubicBezTo>
                  <a:cubicBezTo>
                    <a:pt x="2749723" y="1782394"/>
                    <a:pt x="2785820" y="1775359"/>
                    <a:pt x="2821734" y="1765363"/>
                  </a:cubicBezTo>
                  <a:cubicBezTo>
                    <a:pt x="2840246" y="1760180"/>
                    <a:pt x="2855425" y="1760920"/>
                    <a:pt x="2873011" y="1765917"/>
                  </a:cubicBezTo>
                  <a:cubicBezTo>
                    <a:pt x="2913737" y="1777580"/>
                    <a:pt x="2940950" y="1809236"/>
                    <a:pt x="2967236" y="1837003"/>
                  </a:cubicBezTo>
                  <a:cubicBezTo>
                    <a:pt x="2989636" y="1860698"/>
                    <a:pt x="3014813" y="1874026"/>
                    <a:pt x="3042395" y="1884024"/>
                  </a:cubicBezTo>
                  <a:cubicBezTo>
                    <a:pt x="3077197" y="1896796"/>
                    <a:pt x="3104779" y="1891984"/>
                    <a:pt x="3121440" y="1861254"/>
                  </a:cubicBezTo>
                  <a:cubicBezTo>
                    <a:pt x="3126068" y="1852553"/>
                    <a:pt x="3134213" y="1842370"/>
                    <a:pt x="3142914" y="1839780"/>
                  </a:cubicBezTo>
                  <a:cubicBezTo>
                    <a:pt x="3184935" y="1826822"/>
                    <a:pt x="3227513" y="1807940"/>
                    <a:pt x="3272497" y="1819418"/>
                  </a:cubicBezTo>
                  <a:cubicBezTo>
                    <a:pt x="3334697" y="1835153"/>
                    <a:pt x="3395415" y="1834227"/>
                    <a:pt x="3457615" y="1818677"/>
                  </a:cubicBezTo>
                  <a:cubicBezTo>
                    <a:pt x="3558504" y="1793501"/>
                    <a:pt x="3659393" y="1766844"/>
                    <a:pt x="3765467" y="1772397"/>
                  </a:cubicBezTo>
                  <a:cubicBezTo>
                    <a:pt x="3783052" y="1773322"/>
                    <a:pt x="3803969" y="1762030"/>
                    <a:pt x="3819150" y="1750923"/>
                  </a:cubicBezTo>
                  <a:cubicBezTo>
                    <a:pt x="3848214" y="1729821"/>
                    <a:pt x="3846917" y="1728153"/>
                    <a:pt x="3879498" y="1745555"/>
                  </a:cubicBezTo>
                  <a:cubicBezTo>
                    <a:pt x="3887274" y="1749814"/>
                    <a:pt x="3896900" y="1752404"/>
                    <a:pt x="3902639" y="1758699"/>
                  </a:cubicBezTo>
                  <a:cubicBezTo>
                    <a:pt x="3931887" y="1790724"/>
                    <a:pt x="3967986" y="1782948"/>
                    <a:pt x="4003898" y="1778321"/>
                  </a:cubicBezTo>
                  <a:cubicBezTo>
                    <a:pt x="4010192" y="1777396"/>
                    <a:pt x="4017781" y="1776099"/>
                    <a:pt x="4023152" y="1778692"/>
                  </a:cubicBezTo>
                  <a:cubicBezTo>
                    <a:pt x="4047400" y="1790353"/>
                    <a:pt x="4067949" y="1786281"/>
                    <a:pt x="4089054" y="1770360"/>
                  </a:cubicBezTo>
                  <a:cubicBezTo>
                    <a:pt x="4107379" y="1756662"/>
                    <a:pt x="4128484" y="1748517"/>
                    <a:pt x="4150142" y="1765548"/>
                  </a:cubicBezTo>
                  <a:cubicBezTo>
                    <a:pt x="4198273" y="1803312"/>
                    <a:pt x="4249734" y="1805162"/>
                    <a:pt x="4304160" y="1781283"/>
                  </a:cubicBezTo>
                  <a:cubicBezTo>
                    <a:pt x="4343034" y="1764252"/>
                    <a:pt x="4381353" y="1760365"/>
                    <a:pt x="4422267" y="1777580"/>
                  </a:cubicBezTo>
                  <a:cubicBezTo>
                    <a:pt x="4438001" y="1784244"/>
                    <a:pt x="4458363" y="1779802"/>
                    <a:pt x="4476691" y="1781282"/>
                  </a:cubicBezTo>
                  <a:cubicBezTo>
                    <a:pt x="4487056" y="1782023"/>
                    <a:pt x="4498535" y="1782208"/>
                    <a:pt x="4507419" y="1786837"/>
                  </a:cubicBezTo>
                  <a:cubicBezTo>
                    <a:pt x="4531116" y="1798685"/>
                    <a:pt x="4553143" y="1813863"/>
                    <a:pt x="4577023" y="1825526"/>
                  </a:cubicBezTo>
                  <a:cubicBezTo>
                    <a:pt x="4588502" y="1831079"/>
                    <a:pt x="4602199" y="1834041"/>
                    <a:pt x="4615158" y="1834227"/>
                  </a:cubicBezTo>
                  <a:cubicBezTo>
                    <a:pt x="4653478" y="1835152"/>
                    <a:pt x="4691799" y="1835152"/>
                    <a:pt x="4729932" y="1833487"/>
                  </a:cubicBezTo>
                  <a:cubicBezTo>
                    <a:pt x="4792872" y="1830894"/>
                    <a:pt x="4856737" y="1830338"/>
                    <a:pt x="4902090" y="1775174"/>
                  </a:cubicBezTo>
                  <a:cubicBezTo>
                    <a:pt x="4905795" y="1770731"/>
                    <a:pt x="4913754" y="1768139"/>
                    <a:pt x="4920048" y="1767398"/>
                  </a:cubicBezTo>
                  <a:cubicBezTo>
                    <a:pt x="4949111" y="1763882"/>
                    <a:pt x="4978915" y="1763511"/>
                    <a:pt x="5007609" y="1757772"/>
                  </a:cubicBezTo>
                  <a:cubicBezTo>
                    <a:pt x="5030564" y="1753145"/>
                    <a:pt x="5049631" y="1754625"/>
                    <a:pt x="5067031" y="1770916"/>
                  </a:cubicBezTo>
                  <a:cubicBezTo>
                    <a:pt x="5089801" y="1792389"/>
                    <a:pt x="5117570" y="1804978"/>
                    <a:pt x="5147929" y="1798129"/>
                  </a:cubicBezTo>
                  <a:cubicBezTo>
                    <a:pt x="5178287" y="1791465"/>
                    <a:pt x="5198280" y="1805903"/>
                    <a:pt x="5220680" y="1820899"/>
                  </a:cubicBezTo>
                  <a:cubicBezTo>
                    <a:pt x="5236971" y="1831819"/>
                    <a:pt x="5255482" y="1845519"/>
                    <a:pt x="5273623" y="1846629"/>
                  </a:cubicBezTo>
                  <a:cubicBezTo>
                    <a:pt x="5314721" y="1849035"/>
                    <a:pt x="5350079" y="1887170"/>
                    <a:pt x="5394691" y="1865512"/>
                  </a:cubicBezTo>
                  <a:cubicBezTo>
                    <a:pt x="5397654" y="1864031"/>
                    <a:pt x="5403022" y="1867733"/>
                    <a:pt x="5407280" y="1868658"/>
                  </a:cubicBezTo>
                  <a:cubicBezTo>
                    <a:pt x="5441341" y="1875694"/>
                    <a:pt x="5473366" y="1868843"/>
                    <a:pt x="5498358" y="1845704"/>
                  </a:cubicBezTo>
                  <a:cubicBezTo>
                    <a:pt x="5531123" y="1815529"/>
                    <a:pt x="5567406" y="1812567"/>
                    <a:pt x="5607761" y="1822380"/>
                  </a:cubicBezTo>
                  <a:cubicBezTo>
                    <a:pt x="5620720" y="1825526"/>
                    <a:pt x="5633679" y="1827748"/>
                    <a:pt x="5646821" y="1830338"/>
                  </a:cubicBezTo>
                  <a:cubicBezTo>
                    <a:pt x="5664593" y="1834041"/>
                    <a:pt x="5682550" y="1837930"/>
                    <a:pt x="5700320" y="1841632"/>
                  </a:cubicBezTo>
                  <a:cubicBezTo>
                    <a:pt x="5717538" y="1845334"/>
                    <a:pt x="5736605" y="1851627"/>
                    <a:pt x="5749931" y="1835708"/>
                  </a:cubicBezTo>
                  <a:cubicBezTo>
                    <a:pt x="5761410" y="1822008"/>
                    <a:pt x="5769555" y="1823305"/>
                    <a:pt x="5780107" y="1835153"/>
                  </a:cubicBezTo>
                  <a:cubicBezTo>
                    <a:pt x="5816761" y="1876619"/>
                    <a:pt x="5861189" y="1902535"/>
                    <a:pt x="5917835" y="1904386"/>
                  </a:cubicBezTo>
                  <a:cubicBezTo>
                    <a:pt x="5929498" y="1904757"/>
                    <a:pt x="5941345" y="1907347"/>
                    <a:pt x="5952821" y="1910125"/>
                  </a:cubicBezTo>
                  <a:cubicBezTo>
                    <a:pt x="5959857" y="1911790"/>
                    <a:pt x="5968373" y="1913642"/>
                    <a:pt x="5972630" y="1918641"/>
                  </a:cubicBezTo>
                  <a:cubicBezTo>
                    <a:pt x="6005766" y="1956774"/>
                    <a:pt x="6047048" y="1983247"/>
                    <a:pt x="6092032" y="2004536"/>
                  </a:cubicBezTo>
                  <a:cubicBezTo>
                    <a:pt x="6108136" y="2012125"/>
                    <a:pt x="6125354" y="2019715"/>
                    <a:pt x="6142754" y="2021936"/>
                  </a:cubicBezTo>
                  <a:cubicBezTo>
                    <a:pt x="6160894" y="2024158"/>
                    <a:pt x="6179961" y="2020455"/>
                    <a:pt x="6198473" y="2018418"/>
                  </a:cubicBezTo>
                  <a:cubicBezTo>
                    <a:pt x="6209396" y="2017308"/>
                    <a:pt x="6221984" y="2017493"/>
                    <a:pt x="6230685" y="2012125"/>
                  </a:cubicBezTo>
                  <a:cubicBezTo>
                    <a:pt x="6258267" y="1995279"/>
                    <a:pt x="6284924" y="1977139"/>
                    <a:pt x="6310656" y="1957515"/>
                  </a:cubicBezTo>
                  <a:cubicBezTo>
                    <a:pt x="6332686" y="1940669"/>
                    <a:pt x="6337129" y="1938263"/>
                    <a:pt x="6356194" y="1959367"/>
                  </a:cubicBezTo>
                  <a:cubicBezTo>
                    <a:pt x="6375818" y="1981025"/>
                    <a:pt x="6400253" y="1992317"/>
                    <a:pt x="6427279" y="1996945"/>
                  </a:cubicBezTo>
                  <a:cubicBezTo>
                    <a:pt x="6470043" y="2004165"/>
                    <a:pt x="6513175" y="2010273"/>
                    <a:pt x="6556307" y="2013791"/>
                  </a:cubicBezTo>
                  <a:cubicBezTo>
                    <a:pt x="6595367" y="2016937"/>
                    <a:pt x="6614063" y="1999907"/>
                    <a:pt x="6621839" y="1961217"/>
                  </a:cubicBezTo>
                  <a:cubicBezTo>
                    <a:pt x="6626282" y="1939744"/>
                    <a:pt x="6632021" y="1916418"/>
                    <a:pt x="6655715" y="1910681"/>
                  </a:cubicBezTo>
                  <a:cubicBezTo>
                    <a:pt x="6694405" y="1901424"/>
                    <a:pt x="6734576" y="1897352"/>
                    <a:pt x="6753644" y="1851999"/>
                  </a:cubicBezTo>
                  <a:cubicBezTo>
                    <a:pt x="6764194" y="1861994"/>
                    <a:pt x="6770674" y="1867918"/>
                    <a:pt x="6776969" y="1873841"/>
                  </a:cubicBezTo>
                  <a:cubicBezTo>
                    <a:pt x="6794370" y="1890317"/>
                    <a:pt x="6830466" y="1897352"/>
                    <a:pt x="6848795" y="1883099"/>
                  </a:cubicBezTo>
                  <a:cubicBezTo>
                    <a:pt x="6875822" y="1862365"/>
                    <a:pt x="6900628" y="1866252"/>
                    <a:pt x="6926543" y="1882358"/>
                  </a:cubicBezTo>
                  <a:cubicBezTo>
                    <a:pt x="6969862" y="1909015"/>
                    <a:pt x="7018176" y="1902905"/>
                    <a:pt x="7062050" y="1892169"/>
                  </a:cubicBezTo>
                  <a:cubicBezTo>
                    <a:pt x="7095186" y="1884208"/>
                    <a:pt x="7130544" y="1869584"/>
                    <a:pt x="7152202" y="1836078"/>
                  </a:cubicBezTo>
                  <a:cubicBezTo>
                    <a:pt x="7159051" y="1825341"/>
                    <a:pt x="7174416" y="1819972"/>
                    <a:pt x="7186635" y="1812938"/>
                  </a:cubicBezTo>
                  <a:cubicBezTo>
                    <a:pt x="7196817" y="1807199"/>
                    <a:pt x="7207553" y="1801831"/>
                    <a:pt x="7218845" y="1798129"/>
                  </a:cubicBezTo>
                  <a:cubicBezTo>
                    <a:pt x="7230877" y="1794055"/>
                    <a:pt x="7244207" y="1788132"/>
                    <a:pt x="7256055" y="1789799"/>
                  </a:cubicBezTo>
                  <a:cubicBezTo>
                    <a:pt x="7291967" y="1794611"/>
                    <a:pt x="7320476" y="1785169"/>
                    <a:pt x="7345837" y="1758328"/>
                  </a:cubicBezTo>
                  <a:cubicBezTo>
                    <a:pt x="7358981" y="1744444"/>
                    <a:pt x="7378417" y="1727599"/>
                    <a:pt x="7395078" y="1727413"/>
                  </a:cubicBezTo>
                  <a:cubicBezTo>
                    <a:pt x="7435618" y="1726859"/>
                    <a:pt x="7469309" y="1713530"/>
                    <a:pt x="7505779" y="1697609"/>
                  </a:cubicBezTo>
                  <a:cubicBezTo>
                    <a:pt x="7529288" y="1687427"/>
                    <a:pt x="7555945" y="1680394"/>
                    <a:pt x="7581123" y="1670952"/>
                  </a:cubicBezTo>
                  <a:cubicBezTo>
                    <a:pt x="7610555" y="1659845"/>
                    <a:pt x="7642582" y="1655773"/>
                    <a:pt x="7660538" y="1625043"/>
                  </a:cubicBezTo>
                  <a:cubicBezTo>
                    <a:pt x="7662573" y="1621712"/>
                    <a:pt x="7668683" y="1621156"/>
                    <a:pt x="7671645" y="1618009"/>
                  </a:cubicBezTo>
                  <a:cubicBezTo>
                    <a:pt x="7681084" y="1608383"/>
                    <a:pt x="7693303" y="1599498"/>
                    <a:pt x="7698302" y="1587834"/>
                  </a:cubicBezTo>
                  <a:cubicBezTo>
                    <a:pt x="7712740" y="1553773"/>
                    <a:pt x="7724032" y="1518600"/>
                    <a:pt x="7736991" y="1483984"/>
                  </a:cubicBezTo>
                  <a:cubicBezTo>
                    <a:pt x="7739768" y="1476579"/>
                    <a:pt x="7742359" y="1467138"/>
                    <a:pt x="7748098" y="1462879"/>
                  </a:cubicBezTo>
                  <a:cubicBezTo>
                    <a:pt x="7781235" y="1438444"/>
                    <a:pt x="7814927" y="1414933"/>
                    <a:pt x="7848987" y="1391794"/>
                  </a:cubicBezTo>
                  <a:cubicBezTo>
                    <a:pt x="7862687" y="1382537"/>
                    <a:pt x="7874163" y="1387722"/>
                    <a:pt x="7886382" y="1398458"/>
                  </a:cubicBezTo>
                  <a:cubicBezTo>
                    <a:pt x="7898229" y="1408640"/>
                    <a:pt x="7912854" y="1419192"/>
                    <a:pt x="7927662" y="1421784"/>
                  </a:cubicBezTo>
                  <a:cubicBezTo>
                    <a:pt x="7957283" y="1426781"/>
                    <a:pt x="7988011" y="1427893"/>
                    <a:pt x="8018186" y="1427893"/>
                  </a:cubicBezTo>
                  <a:cubicBezTo>
                    <a:pt x="8029478" y="1427892"/>
                    <a:pt x="8041510" y="1421228"/>
                    <a:pt x="8052063" y="1415860"/>
                  </a:cubicBezTo>
                  <a:cubicBezTo>
                    <a:pt x="8072054" y="1405678"/>
                    <a:pt x="8090566" y="1391979"/>
                    <a:pt x="8111299" y="1383464"/>
                  </a:cubicBezTo>
                  <a:cubicBezTo>
                    <a:pt x="8135365" y="1373653"/>
                    <a:pt x="8149804" y="1357917"/>
                    <a:pt x="8157024" y="1333297"/>
                  </a:cubicBezTo>
                  <a:cubicBezTo>
                    <a:pt x="8167761" y="1296644"/>
                    <a:pt x="8193309" y="1271097"/>
                    <a:pt x="8223482" y="1250364"/>
                  </a:cubicBezTo>
                  <a:cubicBezTo>
                    <a:pt x="8261801" y="1223891"/>
                    <a:pt x="8307526" y="1225188"/>
                    <a:pt x="8351027" y="1218708"/>
                  </a:cubicBezTo>
                  <a:cubicBezTo>
                    <a:pt x="8367689" y="1216302"/>
                    <a:pt x="8384905" y="1214265"/>
                    <a:pt x="8400085" y="1208157"/>
                  </a:cubicBezTo>
                  <a:cubicBezTo>
                    <a:pt x="8457656" y="1185202"/>
                    <a:pt x="8515228" y="1163359"/>
                    <a:pt x="8578539" y="1163913"/>
                  </a:cubicBezTo>
                  <a:cubicBezTo>
                    <a:pt x="8583721" y="1163913"/>
                    <a:pt x="8588906" y="1163359"/>
                    <a:pt x="8594087" y="1162432"/>
                  </a:cubicBezTo>
                  <a:cubicBezTo>
                    <a:pt x="8639071" y="1154843"/>
                    <a:pt x="8685536" y="1151881"/>
                    <a:pt x="8717746" y="1111526"/>
                  </a:cubicBezTo>
                  <a:cubicBezTo>
                    <a:pt x="8723670" y="1104121"/>
                    <a:pt x="8737183" y="1101900"/>
                    <a:pt x="8747550" y="1098936"/>
                  </a:cubicBezTo>
                  <a:cubicBezTo>
                    <a:pt x="8765508" y="1094124"/>
                    <a:pt x="8777542" y="1084313"/>
                    <a:pt x="8784019" y="1066727"/>
                  </a:cubicBezTo>
                  <a:cubicBezTo>
                    <a:pt x="8794942" y="1036367"/>
                    <a:pt x="8807899" y="1006564"/>
                    <a:pt x="8817712" y="975833"/>
                  </a:cubicBezTo>
                  <a:cubicBezTo>
                    <a:pt x="8824561" y="954730"/>
                    <a:pt x="8837333" y="943068"/>
                    <a:pt x="8857141" y="934367"/>
                  </a:cubicBezTo>
                  <a:cubicBezTo>
                    <a:pt x="8868249" y="929554"/>
                    <a:pt x="8877875" y="919003"/>
                    <a:pt x="8885835" y="909191"/>
                  </a:cubicBezTo>
                  <a:cubicBezTo>
                    <a:pt x="8895461" y="897343"/>
                    <a:pt x="8900458" y="881608"/>
                    <a:pt x="8911009" y="871057"/>
                  </a:cubicBezTo>
                  <a:cubicBezTo>
                    <a:pt x="8936741" y="844769"/>
                    <a:pt x="8944702" y="815706"/>
                    <a:pt x="8936185" y="779794"/>
                  </a:cubicBezTo>
                  <a:cubicBezTo>
                    <a:pt x="8928596" y="747954"/>
                    <a:pt x="8948589" y="705376"/>
                    <a:pt x="8974877" y="698896"/>
                  </a:cubicBezTo>
                  <a:cubicBezTo>
                    <a:pt x="9003940" y="691677"/>
                    <a:pt x="9023932" y="673907"/>
                    <a:pt x="9044481" y="654099"/>
                  </a:cubicBezTo>
                  <a:cubicBezTo>
                    <a:pt x="9055957" y="642992"/>
                    <a:pt x="9072063" y="633365"/>
                    <a:pt x="9087613" y="630588"/>
                  </a:cubicBezTo>
                  <a:cubicBezTo>
                    <a:pt x="9146666" y="619852"/>
                    <a:pt x="9202387" y="632994"/>
                    <a:pt x="9258478" y="654284"/>
                  </a:cubicBezTo>
                  <a:cubicBezTo>
                    <a:pt x="9295130" y="668168"/>
                    <a:pt x="9335856" y="671870"/>
                    <a:pt x="9375101" y="677423"/>
                  </a:cubicBezTo>
                  <a:cubicBezTo>
                    <a:pt x="9387320" y="679088"/>
                    <a:pt x="9402870" y="675388"/>
                    <a:pt x="9413421" y="668537"/>
                  </a:cubicBezTo>
                  <a:cubicBezTo>
                    <a:pt x="9450445" y="644842"/>
                    <a:pt x="9487284" y="620407"/>
                    <a:pt x="9521715" y="593009"/>
                  </a:cubicBezTo>
                  <a:cubicBezTo>
                    <a:pt x="9553742" y="567279"/>
                    <a:pt x="9589838" y="556541"/>
                    <a:pt x="9628714" y="559319"/>
                  </a:cubicBezTo>
                  <a:cubicBezTo>
                    <a:pt x="9657037" y="561355"/>
                    <a:pt x="9682582" y="556726"/>
                    <a:pt x="9709239" y="549692"/>
                  </a:cubicBezTo>
                  <a:cubicBezTo>
                    <a:pt x="9731453" y="543769"/>
                    <a:pt x="9755889" y="539695"/>
                    <a:pt x="9778472" y="542288"/>
                  </a:cubicBezTo>
                  <a:cubicBezTo>
                    <a:pt x="9810128" y="545990"/>
                    <a:pt x="9836231" y="540622"/>
                    <a:pt x="9861592" y="521554"/>
                  </a:cubicBezTo>
                  <a:cubicBezTo>
                    <a:pt x="9875105" y="511372"/>
                    <a:pt x="9892507" y="506004"/>
                    <a:pt x="9908613" y="498969"/>
                  </a:cubicBezTo>
                  <a:cubicBezTo>
                    <a:pt x="9933417" y="488048"/>
                    <a:pt x="9959149" y="478792"/>
                    <a:pt x="9983398" y="466574"/>
                  </a:cubicBezTo>
                  <a:cubicBezTo>
                    <a:pt x="10009502" y="453616"/>
                    <a:pt x="10033381" y="435660"/>
                    <a:pt x="10060038" y="424553"/>
                  </a:cubicBezTo>
                  <a:cubicBezTo>
                    <a:pt x="10088732" y="412520"/>
                    <a:pt x="10107244" y="394193"/>
                    <a:pt x="10118905" y="365684"/>
                  </a:cubicBezTo>
                  <a:cubicBezTo>
                    <a:pt x="10126312" y="347728"/>
                    <a:pt x="10136492" y="328660"/>
                    <a:pt x="10150561" y="316072"/>
                  </a:cubicBezTo>
                  <a:cubicBezTo>
                    <a:pt x="10179626" y="290342"/>
                    <a:pt x="10213685" y="270348"/>
                    <a:pt x="10243306" y="244987"/>
                  </a:cubicBezTo>
                  <a:cubicBezTo>
                    <a:pt x="10284957" y="209444"/>
                    <a:pt x="10323462" y="171680"/>
                    <a:pt x="10327164" y="110961"/>
                  </a:cubicBezTo>
                  <a:cubicBezTo>
                    <a:pt x="10329199" y="77455"/>
                    <a:pt x="10346970" y="63202"/>
                    <a:pt x="10379738" y="55241"/>
                  </a:cubicBezTo>
                  <a:cubicBezTo>
                    <a:pt x="10390658" y="52650"/>
                    <a:pt x="10406210" y="47652"/>
                    <a:pt x="10409541" y="39507"/>
                  </a:cubicBezTo>
                  <a:cubicBezTo>
                    <a:pt x="10419537" y="15256"/>
                    <a:pt x="10440270" y="10444"/>
                    <a:pt x="10460263" y="8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716618E-4C0F-42EC-BE06-F84BE1E74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33341">
              <a:off x="839281" y="3610818"/>
              <a:ext cx="10479782" cy="2198909"/>
            </a:xfrm>
            <a:custGeom>
              <a:avLst/>
              <a:gdLst>
                <a:gd name="connsiteX0" fmla="*/ 10461499 w 10479782"/>
                <a:gd name="connsiteY0" fmla="*/ 0 h 2198909"/>
                <a:gd name="connsiteX1" fmla="*/ 10479782 w 10479782"/>
                <a:gd name="connsiteY1" fmla="*/ 268945 h 2198909"/>
                <a:gd name="connsiteX2" fmla="*/ 10440826 w 10479782"/>
                <a:gd name="connsiteY2" fmla="*/ 322737 h 2198909"/>
                <a:gd name="connsiteX3" fmla="*/ 10411022 w 10479782"/>
                <a:gd name="connsiteY3" fmla="*/ 357725 h 2198909"/>
                <a:gd name="connsiteX4" fmla="*/ 10329570 w 10479782"/>
                <a:gd name="connsiteY4" fmla="*/ 401597 h 2198909"/>
                <a:gd name="connsiteX5" fmla="*/ 10257560 w 10479782"/>
                <a:gd name="connsiteY5" fmla="*/ 434548 h 2198909"/>
                <a:gd name="connsiteX6" fmla="*/ 10205356 w 10479782"/>
                <a:gd name="connsiteY6" fmla="*/ 471018 h 2198909"/>
                <a:gd name="connsiteX7" fmla="*/ 10161298 w 10479782"/>
                <a:gd name="connsiteY7" fmla="*/ 504523 h 2198909"/>
                <a:gd name="connsiteX8" fmla="*/ 10061519 w 10479782"/>
                <a:gd name="connsiteY8" fmla="*/ 591159 h 2198909"/>
                <a:gd name="connsiteX9" fmla="*/ 9951004 w 10479782"/>
                <a:gd name="connsiteY9" fmla="*/ 664281 h 2198909"/>
                <a:gd name="connsiteX10" fmla="*/ 9862146 w 10479782"/>
                <a:gd name="connsiteY10" fmla="*/ 753878 h 2198909"/>
                <a:gd name="connsiteX11" fmla="*/ 9825493 w 10479782"/>
                <a:gd name="connsiteY11" fmla="*/ 802378 h 2198909"/>
                <a:gd name="connsiteX12" fmla="*/ 9748484 w 10479782"/>
                <a:gd name="connsiteY12" fmla="*/ 835515 h 2198909"/>
                <a:gd name="connsiteX13" fmla="*/ 9664995 w 10479782"/>
                <a:gd name="connsiteY13" fmla="*/ 887348 h 2198909"/>
                <a:gd name="connsiteX14" fmla="*/ 9605757 w 10479782"/>
                <a:gd name="connsiteY14" fmla="*/ 938809 h 2198909"/>
                <a:gd name="connsiteX15" fmla="*/ 9560035 w 10479782"/>
                <a:gd name="connsiteY15" fmla="*/ 973242 h 2198909"/>
                <a:gd name="connsiteX16" fmla="*/ 9495427 w 10479782"/>
                <a:gd name="connsiteY16" fmla="*/ 1007860 h 2198909"/>
                <a:gd name="connsiteX17" fmla="*/ 9430637 w 10479782"/>
                <a:gd name="connsiteY17" fmla="*/ 1053214 h 2198909"/>
                <a:gd name="connsiteX18" fmla="*/ 9399167 w 10479782"/>
                <a:gd name="connsiteY18" fmla="*/ 1081166 h 2198909"/>
                <a:gd name="connsiteX19" fmla="*/ 9338262 w 10479782"/>
                <a:gd name="connsiteY19" fmla="*/ 1127630 h 2198909"/>
                <a:gd name="connsiteX20" fmla="*/ 9275507 w 10479782"/>
                <a:gd name="connsiteY20" fmla="*/ 1170948 h 2198909"/>
                <a:gd name="connsiteX21" fmla="*/ 9157587 w 10479782"/>
                <a:gd name="connsiteY21" fmla="*/ 1220560 h 2198909"/>
                <a:gd name="connsiteX22" fmla="*/ 9050218 w 10479782"/>
                <a:gd name="connsiteY22" fmla="*/ 1293496 h 2198909"/>
                <a:gd name="connsiteX23" fmla="*/ 8965064 w 10479782"/>
                <a:gd name="connsiteY23" fmla="*/ 1346810 h 2198909"/>
                <a:gd name="connsiteX24" fmla="*/ 8915452 w 10479782"/>
                <a:gd name="connsiteY24" fmla="*/ 1381799 h 2198909"/>
                <a:gd name="connsiteX25" fmla="*/ 8824374 w 10479782"/>
                <a:gd name="connsiteY25" fmla="*/ 1459917 h 2198909"/>
                <a:gd name="connsiteX26" fmla="*/ 8683128 w 10479782"/>
                <a:gd name="connsiteY26" fmla="*/ 1542110 h 2198909"/>
                <a:gd name="connsiteX27" fmla="*/ 8597789 w 10479782"/>
                <a:gd name="connsiteY27" fmla="*/ 1586538 h 2198909"/>
                <a:gd name="connsiteX28" fmla="*/ 8414152 w 10479782"/>
                <a:gd name="connsiteY28" fmla="*/ 1653552 h 2198909"/>
                <a:gd name="connsiteX29" fmla="*/ 8354914 w 10479782"/>
                <a:gd name="connsiteY29" fmla="*/ 1677432 h 2198909"/>
                <a:gd name="connsiteX30" fmla="*/ 8287162 w 10479782"/>
                <a:gd name="connsiteY30" fmla="*/ 1693166 h 2198909"/>
                <a:gd name="connsiteX31" fmla="*/ 8178313 w 10479782"/>
                <a:gd name="connsiteY31" fmla="*/ 1730375 h 2198909"/>
                <a:gd name="connsiteX32" fmla="*/ 7965797 w 10479782"/>
                <a:gd name="connsiteY32" fmla="*/ 1794426 h 2198909"/>
                <a:gd name="connsiteX33" fmla="*/ 7919147 w 10479782"/>
                <a:gd name="connsiteY33" fmla="*/ 1804237 h 2198909"/>
                <a:gd name="connsiteX34" fmla="*/ 7800300 w 10479782"/>
                <a:gd name="connsiteY34" fmla="*/ 1845519 h 2198909"/>
                <a:gd name="connsiteX35" fmla="*/ 7729030 w 10479782"/>
                <a:gd name="connsiteY35" fmla="*/ 1873286 h 2198909"/>
                <a:gd name="connsiteX36" fmla="*/ 7669977 w 10479782"/>
                <a:gd name="connsiteY36" fmla="*/ 1889207 h 2198909"/>
                <a:gd name="connsiteX37" fmla="*/ 7617775 w 10479782"/>
                <a:gd name="connsiteY37" fmla="*/ 1896611 h 2198909"/>
                <a:gd name="connsiteX38" fmla="*/ 7480416 w 10479782"/>
                <a:gd name="connsiteY38" fmla="*/ 1933264 h 2198909"/>
                <a:gd name="connsiteX39" fmla="*/ 7425622 w 10479782"/>
                <a:gd name="connsiteY39" fmla="*/ 1947704 h 2198909"/>
                <a:gd name="connsiteX40" fmla="*/ 7283451 w 10479782"/>
                <a:gd name="connsiteY40" fmla="*/ 1997316 h 2198909"/>
                <a:gd name="connsiteX41" fmla="*/ 7162938 w 10479782"/>
                <a:gd name="connsiteY41" fmla="*/ 2030081 h 2198909"/>
                <a:gd name="connsiteX42" fmla="*/ 7112588 w 10479782"/>
                <a:gd name="connsiteY42" fmla="*/ 2045816 h 2198909"/>
                <a:gd name="connsiteX43" fmla="*/ 6997443 w 10479782"/>
                <a:gd name="connsiteY43" fmla="*/ 2072103 h 2198909"/>
                <a:gd name="connsiteX44" fmla="*/ 6932282 w 10479782"/>
                <a:gd name="connsiteY44" fmla="*/ 2090616 h 2198909"/>
                <a:gd name="connsiteX45" fmla="*/ 6773265 w 10479782"/>
                <a:gd name="connsiteY45" fmla="*/ 2111533 h 2198909"/>
                <a:gd name="connsiteX46" fmla="*/ 6609064 w 10479782"/>
                <a:gd name="connsiteY46" fmla="*/ 2131711 h 2198909"/>
                <a:gd name="connsiteX47" fmla="*/ 6518913 w 10479782"/>
                <a:gd name="connsiteY47" fmla="*/ 2138375 h 2198909"/>
                <a:gd name="connsiteX48" fmla="*/ 6440239 w 10479782"/>
                <a:gd name="connsiteY48" fmla="*/ 2148928 h 2198909"/>
                <a:gd name="connsiteX49" fmla="*/ 6371744 w 10479782"/>
                <a:gd name="connsiteY49" fmla="*/ 2155592 h 2198909"/>
                <a:gd name="connsiteX50" fmla="*/ 6262710 w 10479782"/>
                <a:gd name="connsiteY50" fmla="*/ 2169105 h 2198909"/>
                <a:gd name="connsiteX51" fmla="*/ 6217357 w 10479782"/>
                <a:gd name="connsiteY51" fmla="*/ 2172623 h 2198909"/>
                <a:gd name="connsiteX52" fmla="*/ 6110358 w 10479782"/>
                <a:gd name="connsiteY52" fmla="*/ 2172437 h 2198909"/>
                <a:gd name="connsiteX53" fmla="*/ 6073149 w 10479782"/>
                <a:gd name="connsiteY53" fmla="*/ 2170587 h 2198909"/>
                <a:gd name="connsiteX54" fmla="*/ 6001508 w 10479782"/>
                <a:gd name="connsiteY54" fmla="*/ 2147632 h 2198909"/>
                <a:gd name="connsiteX55" fmla="*/ 5992994 w 10479782"/>
                <a:gd name="connsiteY55" fmla="*/ 2145966 h 2198909"/>
                <a:gd name="connsiteX56" fmla="*/ 5945973 w 10479782"/>
                <a:gd name="connsiteY56" fmla="*/ 2136894 h 2198909"/>
                <a:gd name="connsiteX57" fmla="*/ 5920240 w 10479782"/>
                <a:gd name="connsiteY57" fmla="*/ 2133932 h 2198909"/>
                <a:gd name="connsiteX58" fmla="*/ 5822498 w 10479782"/>
                <a:gd name="connsiteY58" fmla="*/ 2115051 h 2198909"/>
                <a:gd name="connsiteX59" fmla="*/ 5766224 w 10479782"/>
                <a:gd name="connsiteY59" fmla="*/ 2106165 h 2198909"/>
                <a:gd name="connsiteX60" fmla="*/ 5720684 w 10479782"/>
                <a:gd name="connsiteY60" fmla="*/ 2107461 h 2198909"/>
                <a:gd name="connsiteX61" fmla="*/ 5640713 w 10479782"/>
                <a:gd name="connsiteY61" fmla="*/ 2109127 h 2198909"/>
                <a:gd name="connsiteX62" fmla="*/ 5615165 w 10479782"/>
                <a:gd name="connsiteY62" fmla="*/ 2113386 h 2198909"/>
                <a:gd name="connsiteX63" fmla="*/ 5499652 w 10479782"/>
                <a:gd name="connsiteY63" fmla="*/ 2101167 h 2198909"/>
                <a:gd name="connsiteX64" fmla="*/ 5433750 w 10479782"/>
                <a:gd name="connsiteY64" fmla="*/ 2100242 h 2198909"/>
                <a:gd name="connsiteX65" fmla="*/ 5359518 w 10479782"/>
                <a:gd name="connsiteY65" fmla="*/ 2085061 h 2198909"/>
                <a:gd name="connsiteX66" fmla="*/ 5337859 w 10479782"/>
                <a:gd name="connsiteY66" fmla="*/ 2085801 h 2198909"/>
                <a:gd name="connsiteX67" fmla="*/ 5313608 w 10479782"/>
                <a:gd name="connsiteY67" fmla="*/ 2087098 h 2198909"/>
                <a:gd name="connsiteX68" fmla="*/ 5239190 w 10479782"/>
                <a:gd name="connsiteY68" fmla="*/ 2088209 h 2198909"/>
                <a:gd name="connsiteX69" fmla="*/ 5194022 w 10479782"/>
                <a:gd name="connsiteY69" fmla="*/ 2093762 h 2198909"/>
                <a:gd name="connsiteX70" fmla="*/ 5107944 w 10479782"/>
                <a:gd name="connsiteY70" fmla="*/ 2090431 h 2198909"/>
                <a:gd name="connsiteX71" fmla="*/ 5076101 w 10479782"/>
                <a:gd name="connsiteY71" fmla="*/ 2095243 h 2198909"/>
                <a:gd name="connsiteX72" fmla="*/ 4995576 w 10479782"/>
                <a:gd name="connsiteY72" fmla="*/ 2095799 h 2198909"/>
                <a:gd name="connsiteX73" fmla="*/ 4923380 w 10479782"/>
                <a:gd name="connsiteY73" fmla="*/ 2093021 h 2198909"/>
                <a:gd name="connsiteX74" fmla="*/ 4853775 w 10479782"/>
                <a:gd name="connsiteY74" fmla="*/ 2094502 h 2198909"/>
                <a:gd name="connsiteX75" fmla="*/ 4803979 w 10479782"/>
                <a:gd name="connsiteY75" fmla="*/ 2100611 h 2198909"/>
                <a:gd name="connsiteX76" fmla="*/ 4749925 w 10479782"/>
                <a:gd name="connsiteY76" fmla="*/ 2104313 h 2198909"/>
                <a:gd name="connsiteX77" fmla="*/ 4600905 w 10479782"/>
                <a:gd name="connsiteY77" fmla="*/ 2126343 h 2198909"/>
                <a:gd name="connsiteX78" fmla="*/ 4573322 w 10479782"/>
                <a:gd name="connsiteY78" fmla="*/ 2120975 h 2198909"/>
                <a:gd name="connsiteX79" fmla="*/ 4416711 w 10479782"/>
                <a:gd name="connsiteY79" fmla="*/ 2115976 h 2198909"/>
                <a:gd name="connsiteX80" fmla="*/ 4382651 w 10479782"/>
                <a:gd name="connsiteY80" fmla="*/ 2116347 h 2198909"/>
                <a:gd name="connsiteX81" fmla="*/ 4291200 w 10479782"/>
                <a:gd name="connsiteY81" fmla="*/ 2094502 h 2198909"/>
                <a:gd name="connsiteX82" fmla="*/ 4150141 w 10479782"/>
                <a:gd name="connsiteY82" fmla="*/ 2129120 h 2198909"/>
                <a:gd name="connsiteX83" fmla="*/ 4018151 w 10479782"/>
                <a:gd name="connsiteY83" fmla="*/ 2172437 h 2198909"/>
                <a:gd name="connsiteX84" fmla="*/ 4001491 w 10479782"/>
                <a:gd name="connsiteY84" fmla="*/ 2177991 h 2198909"/>
                <a:gd name="connsiteX85" fmla="*/ 3954101 w 10479782"/>
                <a:gd name="connsiteY85" fmla="*/ 2187433 h 2198909"/>
                <a:gd name="connsiteX86" fmla="*/ 3895419 w 10479782"/>
                <a:gd name="connsiteY86" fmla="*/ 2190764 h 2198909"/>
                <a:gd name="connsiteX87" fmla="*/ 3821000 w 10479782"/>
                <a:gd name="connsiteY87" fmla="*/ 2198909 h 2198909"/>
                <a:gd name="connsiteX88" fmla="*/ 3761394 w 10479782"/>
                <a:gd name="connsiteY88" fmla="*/ 2188727 h 2198909"/>
                <a:gd name="connsiteX89" fmla="*/ 3678089 w 10479782"/>
                <a:gd name="connsiteY89" fmla="*/ 2173548 h 2198909"/>
                <a:gd name="connsiteX90" fmla="*/ 3599599 w 10479782"/>
                <a:gd name="connsiteY90" fmla="*/ 2159108 h 2198909"/>
                <a:gd name="connsiteX91" fmla="*/ 3574795 w 10479782"/>
                <a:gd name="connsiteY91" fmla="*/ 2176139 h 2198909"/>
                <a:gd name="connsiteX92" fmla="*/ 3536474 w 10479782"/>
                <a:gd name="connsiteY92" fmla="*/ 2190949 h 2198909"/>
                <a:gd name="connsiteX93" fmla="*/ 3493898 w 10479782"/>
                <a:gd name="connsiteY93" fmla="*/ 2173177 h 2198909"/>
                <a:gd name="connsiteX94" fmla="*/ 3394304 w 10479782"/>
                <a:gd name="connsiteY94" fmla="*/ 2136340 h 2198909"/>
                <a:gd name="connsiteX95" fmla="*/ 3331364 w 10479782"/>
                <a:gd name="connsiteY95" fmla="*/ 2134672 h 2198909"/>
                <a:gd name="connsiteX96" fmla="*/ 3194561 w 10479782"/>
                <a:gd name="connsiteY96" fmla="*/ 2118938 h 2198909"/>
                <a:gd name="connsiteX97" fmla="*/ 3105150 w 10479782"/>
                <a:gd name="connsiteY97" fmla="*/ 2096539 h 2198909"/>
                <a:gd name="connsiteX98" fmla="*/ 3040916 w 10479782"/>
                <a:gd name="connsiteY98" fmla="*/ 2071178 h 2198909"/>
                <a:gd name="connsiteX99" fmla="*/ 2948911 w 10479782"/>
                <a:gd name="connsiteY99" fmla="*/ 2038042 h 2198909"/>
                <a:gd name="connsiteX100" fmla="*/ 2856536 w 10479782"/>
                <a:gd name="connsiteY100" fmla="*/ 2020826 h 2198909"/>
                <a:gd name="connsiteX101" fmla="*/ 2789709 w 10479782"/>
                <a:gd name="connsiteY101" fmla="*/ 1999166 h 2198909"/>
                <a:gd name="connsiteX102" fmla="*/ 2708071 w 10479782"/>
                <a:gd name="connsiteY102" fmla="*/ 1984356 h 2198909"/>
                <a:gd name="connsiteX103" fmla="*/ 2639578 w 10479782"/>
                <a:gd name="connsiteY103" fmla="*/ 1983803 h 2198909"/>
                <a:gd name="connsiteX104" fmla="*/ 2532209 w 10479782"/>
                <a:gd name="connsiteY104" fmla="*/ 1986393 h 2198909"/>
                <a:gd name="connsiteX105" fmla="*/ 2400776 w 10479782"/>
                <a:gd name="connsiteY105" fmla="*/ 1941596 h 2198909"/>
                <a:gd name="connsiteX106" fmla="*/ 2347647 w 10479782"/>
                <a:gd name="connsiteY106" fmla="*/ 1931598 h 2198909"/>
                <a:gd name="connsiteX107" fmla="*/ 2297664 w 10479782"/>
                <a:gd name="connsiteY107" fmla="*/ 1926971 h 2198909"/>
                <a:gd name="connsiteX108" fmla="*/ 2191592 w 10479782"/>
                <a:gd name="connsiteY108" fmla="*/ 1897167 h 2198909"/>
                <a:gd name="connsiteX109" fmla="*/ 2148460 w 10479782"/>
                <a:gd name="connsiteY109" fmla="*/ 1887355 h 2198909"/>
                <a:gd name="connsiteX110" fmla="*/ 2088110 w 10479782"/>
                <a:gd name="connsiteY110" fmla="*/ 1887541 h 2198909"/>
                <a:gd name="connsiteX111" fmla="*/ 1978335 w 10479782"/>
                <a:gd name="connsiteY111" fmla="*/ 1873842 h 2198909"/>
                <a:gd name="connsiteX112" fmla="*/ 1868746 w 10479782"/>
                <a:gd name="connsiteY112" fmla="*/ 1833856 h 2198909"/>
                <a:gd name="connsiteX113" fmla="*/ 1822281 w 10479782"/>
                <a:gd name="connsiteY113" fmla="*/ 1837743 h 2198909"/>
                <a:gd name="connsiteX114" fmla="*/ 1805620 w 10479782"/>
                <a:gd name="connsiteY114" fmla="*/ 1836818 h 2198909"/>
                <a:gd name="connsiteX115" fmla="*/ 1655861 w 10479782"/>
                <a:gd name="connsiteY115" fmla="*/ 1814789 h 2198909"/>
                <a:gd name="connsiteX116" fmla="*/ 1640864 w 10479782"/>
                <a:gd name="connsiteY116" fmla="*/ 1812383 h 2198909"/>
                <a:gd name="connsiteX117" fmla="*/ 1570522 w 10479782"/>
                <a:gd name="connsiteY117" fmla="*/ 1792761 h 2198909"/>
                <a:gd name="connsiteX118" fmla="*/ 1393176 w 10479782"/>
                <a:gd name="connsiteY118" fmla="*/ 1780542 h 2198909"/>
                <a:gd name="connsiteX119" fmla="*/ 1382255 w 10479782"/>
                <a:gd name="connsiteY119" fmla="*/ 1779061 h 2198909"/>
                <a:gd name="connsiteX120" fmla="*/ 1322831 w 10479782"/>
                <a:gd name="connsiteY120" fmla="*/ 1788872 h 2198909"/>
                <a:gd name="connsiteX121" fmla="*/ 1293399 w 10479782"/>
                <a:gd name="connsiteY121" fmla="*/ 1802756 h 2198909"/>
                <a:gd name="connsiteX122" fmla="*/ 1247489 w 10479782"/>
                <a:gd name="connsiteY122" fmla="*/ 1817197 h 2198909"/>
                <a:gd name="connsiteX123" fmla="*/ 1200839 w 10479782"/>
                <a:gd name="connsiteY123" fmla="*/ 1822564 h 2198909"/>
                <a:gd name="connsiteX124" fmla="*/ 1122534 w 10479782"/>
                <a:gd name="connsiteY124" fmla="*/ 1800720 h 2198909"/>
                <a:gd name="connsiteX125" fmla="*/ 1094027 w 10479782"/>
                <a:gd name="connsiteY125" fmla="*/ 1798498 h 2198909"/>
                <a:gd name="connsiteX126" fmla="*/ 1030531 w 10479782"/>
                <a:gd name="connsiteY126" fmla="*/ 1787947 h 2198909"/>
                <a:gd name="connsiteX127" fmla="*/ 974995 w 10479782"/>
                <a:gd name="connsiteY127" fmla="*/ 1788687 h 2198909"/>
                <a:gd name="connsiteX128" fmla="*/ 930382 w 10479782"/>
                <a:gd name="connsiteY128" fmla="*/ 1805534 h 2198909"/>
                <a:gd name="connsiteX129" fmla="*/ 865590 w 10479782"/>
                <a:gd name="connsiteY129" fmla="*/ 1808865 h 2198909"/>
                <a:gd name="connsiteX130" fmla="*/ 823752 w 10479782"/>
                <a:gd name="connsiteY130" fmla="*/ 1796648 h 2198909"/>
                <a:gd name="connsiteX131" fmla="*/ 815238 w 10479782"/>
                <a:gd name="connsiteY131" fmla="*/ 1794982 h 2198909"/>
                <a:gd name="connsiteX132" fmla="*/ 705832 w 10479782"/>
                <a:gd name="connsiteY132" fmla="*/ 1794240 h 2198909"/>
                <a:gd name="connsiteX133" fmla="*/ 569216 w 10479782"/>
                <a:gd name="connsiteY133" fmla="*/ 1831079 h 2198909"/>
                <a:gd name="connsiteX134" fmla="*/ 546631 w 10479782"/>
                <a:gd name="connsiteY134" fmla="*/ 1838854 h 2198909"/>
                <a:gd name="connsiteX135" fmla="*/ 436485 w 10479782"/>
                <a:gd name="connsiteY135" fmla="*/ 1852368 h 2198909"/>
                <a:gd name="connsiteX136" fmla="*/ 377434 w 10479782"/>
                <a:gd name="connsiteY136" fmla="*/ 1866067 h 2198909"/>
                <a:gd name="connsiteX137" fmla="*/ 334855 w 10479782"/>
                <a:gd name="connsiteY137" fmla="*/ 1866808 h 2198909"/>
                <a:gd name="connsiteX138" fmla="*/ 283396 w 10479782"/>
                <a:gd name="connsiteY138" fmla="*/ 1891057 h 2198909"/>
                <a:gd name="connsiteX139" fmla="*/ 266547 w 10479782"/>
                <a:gd name="connsiteY139" fmla="*/ 1901610 h 2198909"/>
                <a:gd name="connsiteX140" fmla="*/ 246370 w 10479782"/>
                <a:gd name="connsiteY140" fmla="*/ 1907903 h 2198909"/>
                <a:gd name="connsiteX141" fmla="*/ 154923 w 10479782"/>
                <a:gd name="connsiteY141" fmla="*/ 1927896 h 2198909"/>
                <a:gd name="connsiteX142" fmla="*/ 138630 w 10479782"/>
                <a:gd name="connsiteY142" fmla="*/ 1939188 h 2198909"/>
                <a:gd name="connsiteX143" fmla="*/ 127708 w 10479782"/>
                <a:gd name="connsiteY143" fmla="*/ 1946223 h 2198909"/>
                <a:gd name="connsiteX144" fmla="*/ 38853 w 10479782"/>
                <a:gd name="connsiteY144" fmla="*/ 1958071 h 2198909"/>
                <a:gd name="connsiteX145" fmla="*/ 35679 w 10479782"/>
                <a:gd name="connsiteY145" fmla="*/ 1958561 h 2198909"/>
                <a:gd name="connsiteX146" fmla="*/ 0 w 10479782"/>
                <a:gd name="connsiteY146" fmla="*/ 1433717 h 2198909"/>
                <a:gd name="connsiteX147" fmla="*/ 42184 w 10479782"/>
                <a:gd name="connsiteY147" fmla="*/ 1423079 h 2198909"/>
                <a:gd name="connsiteX148" fmla="*/ 164178 w 10479782"/>
                <a:gd name="connsiteY148" fmla="*/ 1425856 h 2198909"/>
                <a:gd name="connsiteX149" fmla="*/ 250628 w 10479782"/>
                <a:gd name="connsiteY149" fmla="*/ 1422338 h 2198909"/>
                <a:gd name="connsiteX150" fmla="*/ 298019 w 10479782"/>
                <a:gd name="connsiteY150" fmla="*/ 1403642 h 2198909"/>
                <a:gd name="connsiteX151" fmla="*/ 331894 w 10479782"/>
                <a:gd name="connsiteY151" fmla="*/ 1405494 h 2198909"/>
                <a:gd name="connsiteX152" fmla="*/ 395574 w 10479782"/>
                <a:gd name="connsiteY152" fmla="*/ 1418822 h 2198909"/>
                <a:gd name="connsiteX153" fmla="*/ 597169 w 10479782"/>
                <a:gd name="connsiteY153" fmla="*/ 1434557 h 2198909"/>
                <a:gd name="connsiteX154" fmla="*/ 679362 w 10479782"/>
                <a:gd name="connsiteY154" fmla="*/ 1409936 h 2198909"/>
                <a:gd name="connsiteX155" fmla="*/ 703982 w 10479782"/>
                <a:gd name="connsiteY155" fmla="*/ 1409381 h 2198909"/>
                <a:gd name="connsiteX156" fmla="*/ 759147 w 10479782"/>
                <a:gd name="connsiteY156" fmla="*/ 1419007 h 2198909"/>
                <a:gd name="connsiteX157" fmla="*/ 872994 w 10479782"/>
                <a:gd name="connsiteY157" fmla="*/ 1412527 h 2198909"/>
                <a:gd name="connsiteX158" fmla="*/ 915017 w 10479782"/>
                <a:gd name="connsiteY158" fmla="*/ 1402716 h 2198909"/>
                <a:gd name="connsiteX159" fmla="*/ 938341 w 10479782"/>
                <a:gd name="connsiteY159" fmla="*/ 1396421 h 2198909"/>
                <a:gd name="connsiteX160" fmla="*/ 1058113 w 10479782"/>
                <a:gd name="connsiteY160" fmla="*/ 1379021 h 2198909"/>
                <a:gd name="connsiteX161" fmla="*/ 1111427 w 10479782"/>
                <a:gd name="connsiteY161" fmla="*/ 1360325 h 2198909"/>
                <a:gd name="connsiteX162" fmla="*/ 1125867 w 10479782"/>
                <a:gd name="connsiteY162" fmla="*/ 1357548 h 2198909"/>
                <a:gd name="connsiteX163" fmla="*/ 1204911 w 10479782"/>
                <a:gd name="connsiteY163" fmla="*/ 1365321 h 2198909"/>
                <a:gd name="connsiteX164" fmla="*/ 1264149 w 10479782"/>
                <a:gd name="connsiteY164" fmla="*/ 1395496 h 2198909"/>
                <a:gd name="connsiteX165" fmla="*/ 1275627 w 10479782"/>
                <a:gd name="connsiteY165" fmla="*/ 1405679 h 2198909"/>
                <a:gd name="connsiteX166" fmla="*/ 1440752 w 10479782"/>
                <a:gd name="connsiteY166" fmla="*/ 1402160 h 2198909"/>
                <a:gd name="connsiteX167" fmla="*/ 1466113 w 10479782"/>
                <a:gd name="connsiteY167" fmla="*/ 1397903 h 2198909"/>
                <a:gd name="connsiteX168" fmla="*/ 1588663 w 10479782"/>
                <a:gd name="connsiteY168" fmla="*/ 1415674 h 2198909"/>
                <a:gd name="connsiteX169" fmla="*/ 1624390 w 10479782"/>
                <a:gd name="connsiteY169" fmla="*/ 1419192 h 2198909"/>
                <a:gd name="connsiteX170" fmla="*/ 1752492 w 10479782"/>
                <a:gd name="connsiteY170" fmla="*/ 1435112 h 2198909"/>
                <a:gd name="connsiteX171" fmla="*/ 1770632 w 10479782"/>
                <a:gd name="connsiteY171" fmla="*/ 1420303 h 2198909"/>
                <a:gd name="connsiteX172" fmla="*/ 1822836 w 10479782"/>
                <a:gd name="connsiteY172" fmla="*/ 1383093 h 2198909"/>
                <a:gd name="connsiteX173" fmla="*/ 1925762 w 10479782"/>
                <a:gd name="connsiteY173" fmla="*/ 1350143 h 2198909"/>
                <a:gd name="connsiteX174" fmla="*/ 1953716 w 10479782"/>
                <a:gd name="connsiteY174" fmla="*/ 1351993 h 2198909"/>
                <a:gd name="connsiteX175" fmla="*/ 2024430 w 10479782"/>
                <a:gd name="connsiteY175" fmla="*/ 1406975 h 2198909"/>
                <a:gd name="connsiteX176" fmla="*/ 2058863 w 10479782"/>
                <a:gd name="connsiteY176" fmla="*/ 1429002 h 2198909"/>
                <a:gd name="connsiteX177" fmla="*/ 2156605 w 10479782"/>
                <a:gd name="connsiteY177" fmla="*/ 1469544 h 2198909"/>
                <a:gd name="connsiteX178" fmla="*/ 2164750 w 10479782"/>
                <a:gd name="connsiteY178" fmla="*/ 1476948 h 2198909"/>
                <a:gd name="connsiteX179" fmla="*/ 2236945 w 10479782"/>
                <a:gd name="connsiteY179" fmla="*/ 1564880 h 2198909"/>
                <a:gd name="connsiteX180" fmla="*/ 2253235 w 10479782"/>
                <a:gd name="connsiteY180" fmla="*/ 1579874 h 2198909"/>
                <a:gd name="connsiteX181" fmla="*/ 2272859 w 10479782"/>
                <a:gd name="connsiteY181" fmla="*/ 1603200 h 2198909"/>
                <a:gd name="connsiteX182" fmla="*/ 2334132 w 10479782"/>
                <a:gd name="connsiteY182" fmla="*/ 1648369 h 2198909"/>
                <a:gd name="connsiteX183" fmla="*/ 2410031 w 10479782"/>
                <a:gd name="connsiteY183" fmla="*/ 1662807 h 2198909"/>
                <a:gd name="connsiteX184" fmla="*/ 2501665 w 10479782"/>
                <a:gd name="connsiteY184" fmla="*/ 1684837 h 2198909"/>
                <a:gd name="connsiteX185" fmla="*/ 2539985 w 10479782"/>
                <a:gd name="connsiteY185" fmla="*/ 1699646 h 2198909"/>
                <a:gd name="connsiteX186" fmla="*/ 2642724 w 10479782"/>
                <a:gd name="connsiteY186" fmla="*/ 1727784 h 2198909"/>
                <a:gd name="connsiteX187" fmla="*/ 2716031 w 10479782"/>
                <a:gd name="connsiteY187" fmla="*/ 1751479 h 2198909"/>
                <a:gd name="connsiteX188" fmla="*/ 2821734 w 10479782"/>
                <a:gd name="connsiteY188" fmla="*/ 1765363 h 2198909"/>
                <a:gd name="connsiteX189" fmla="*/ 2873011 w 10479782"/>
                <a:gd name="connsiteY189" fmla="*/ 1765917 h 2198909"/>
                <a:gd name="connsiteX190" fmla="*/ 2967236 w 10479782"/>
                <a:gd name="connsiteY190" fmla="*/ 1837003 h 2198909"/>
                <a:gd name="connsiteX191" fmla="*/ 3042395 w 10479782"/>
                <a:gd name="connsiteY191" fmla="*/ 1884024 h 2198909"/>
                <a:gd name="connsiteX192" fmla="*/ 3121440 w 10479782"/>
                <a:gd name="connsiteY192" fmla="*/ 1861254 h 2198909"/>
                <a:gd name="connsiteX193" fmla="*/ 3142914 w 10479782"/>
                <a:gd name="connsiteY193" fmla="*/ 1839780 h 2198909"/>
                <a:gd name="connsiteX194" fmla="*/ 3272497 w 10479782"/>
                <a:gd name="connsiteY194" fmla="*/ 1819418 h 2198909"/>
                <a:gd name="connsiteX195" fmla="*/ 3457615 w 10479782"/>
                <a:gd name="connsiteY195" fmla="*/ 1818677 h 2198909"/>
                <a:gd name="connsiteX196" fmla="*/ 3765467 w 10479782"/>
                <a:gd name="connsiteY196" fmla="*/ 1772397 h 2198909"/>
                <a:gd name="connsiteX197" fmla="*/ 3819150 w 10479782"/>
                <a:gd name="connsiteY197" fmla="*/ 1750923 h 2198909"/>
                <a:gd name="connsiteX198" fmla="*/ 3879498 w 10479782"/>
                <a:gd name="connsiteY198" fmla="*/ 1745555 h 2198909"/>
                <a:gd name="connsiteX199" fmla="*/ 3902639 w 10479782"/>
                <a:gd name="connsiteY199" fmla="*/ 1758699 h 2198909"/>
                <a:gd name="connsiteX200" fmla="*/ 4003898 w 10479782"/>
                <a:gd name="connsiteY200" fmla="*/ 1778321 h 2198909"/>
                <a:gd name="connsiteX201" fmla="*/ 4023152 w 10479782"/>
                <a:gd name="connsiteY201" fmla="*/ 1778692 h 2198909"/>
                <a:gd name="connsiteX202" fmla="*/ 4089054 w 10479782"/>
                <a:gd name="connsiteY202" fmla="*/ 1770360 h 2198909"/>
                <a:gd name="connsiteX203" fmla="*/ 4150142 w 10479782"/>
                <a:gd name="connsiteY203" fmla="*/ 1765548 h 2198909"/>
                <a:gd name="connsiteX204" fmla="*/ 4304160 w 10479782"/>
                <a:gd name="connsiteY204" fmla="*/ 1781283 h 2198909"/>
                <a:gd name="connsiteX205" fmla="*/ 4422267 w 10479782"/>
                <a:gd name="connsiteY205" fmla="*/ 1777580 h 2198909"/>
                <a:gd name="connsiteX206" fmla="*/ 4476691 w 10479782"/>
                <a:gd name="connsiteY206" fmla="*/ 1781282 h 2198909"/>
                <a:gd name="connsiteX207" fmla="*/ 4507419 w 10479782"/>
                <a:gd name="connsiteY207" fmla="*/ 1786837 h 2198909"/>
                <a:gd name="connsiteX208" fmla="*/ 4577023 w 10479782"/>
                <a:gd name="connsiteY208" fmla="*/ 1825526 h 2198909"/>
                <a:gd name="connsiteX209" fmla="*/ 4615158 w 10479782"/>
                <a:gd name="connsiteY209" fmla="*/ 1834227 h 2198909"/>
                <a:gd name="connsiteX210" fmla="*/ 4729932 w 10479782"/>
                <a:gd name="connsiteY210" fmla="*/ 1833487 h 2198909"/>
                <a:gd name="connsiteX211" fmla="*/ 4902090 w 10479782"/>
                <a:gd name="connsiteY211" fmla="*/ 1775174 h 2198909"/>
                <a:gd name="connsiteX212" fmla="*/ 4920048 w 10479782"/>
                <a:gd name="connsiteY212" fmla="*/ 1767398 h 2198909"/>
                <a:gd name="connsiteX213" fmla="*/ 5007609 w 10479782"/>
                <a:gd name="connsiteY213" fmla="*/ 1757772 h 2198909"/>
                <a:gd name="connsiteX214" fmla="*/ 5067031 w 10479782"/>
                <a:gd name="connsiteY214" fmla="*/ 1770916 h 2198909"/>
                <a:gd name="connsiteX215" fmla="*/ 5147929 w 10479782"/>
                <a:gd name="connsiteY215" fmla="*/ 1798129 h 2198909"/>
                <a:gd name="connsiteX216" fmla="*/ 5220680 w 10479782"/>
                <a:gd name="connsiteY216" fmla="*/ 1820899 h 2198909"/>
                <a:gd name="connsiteX217" fmla="*/ 5273623 w 10479782"/>
                <a:gd name="connsiteY217" fmla="*/ 1846629 h 2198909"/>
                <a:gd name="connsiteX218" fmla="*/ 5394691 w 10479782"/>
                <a:gd name="connsiteY218" fmla="*/ 1865512 h 2198909"/>
                <a:gd name="connsiteX219" fmla="*/ 5407280 w 10479782"/>
                <a:gd name="connsiteY219" fmla="*/ 1868658 h 2198909"/>
                <a:gd name="connsiteX220" fmla="*/ 5498358 w 10479782"/>
                <a:gd name="connsiteY220" fmla="*/ 1845704 h 2198909"/>
                <a:gd name="connsiteX221" fmla="*/ 5607761 w 10479782"/>
                <a:gd name="connsiteY221" fmla="*/ 1822380 h 2198909"/>
                <a:gd name="connsiteX222" fmla="*/ 5646821 w 10479782"/>
                <a:gd name="connsiteY222" fmla="*/ 1830338 h 2198909"/>
                <a:gd name="connsiteX223" fmla="*/ 5700320 w 10479782"/>
                <a:gd name="connsiteY223" fmla="*/ 1841632 h 2198909"/>
                <a:gd name="connsiteX224" fmla="*/ 5749931 w 10479782"/>
                <a:gd name="connsiteY224" fmla="*/ 1835708 h 2198909"/>
                <a:gd name="connsiteX225" fmla="*/ 5780107 w 10479782"/>
                <a:gd name="connsiteY225" fmla="*/ 1835153 h 2198909"/>
                <a:gd name="connsiteX226" fmla="*/ 5917835 w 10479782"/>
                <a:gd name="connsiteY226" fmla="*/ 1904386 h 2198909"/>
                <a:gd name="connsiteX227" fmla="*/ 5952821 w 10479782"/>
                <a:gd name="connsiteY227" fmla="*/ 1910125 h 2198909"/>
                <a:gd name="connsiteX228" fmla="*/ 5972630 w 10479782"/>
                <a:gd name="connsiteY228" fmla="*/ 1918641 h 2198909"/>
                <a:gd name="connsiteX229" fmla="*/ 6092032 w 10479782"/>
                <a:gd name="connsiteY229" fmla="*/ 2004536 h 2198909"/>
                <a:gd name="connsiteX230" fmla="*/ 6142754 w 10479782"/>
                <a:gd name="connsiteY230" fmla="*/ 2021936 h 2198909"/>
                <a:gd name="connsiteX231" fmla="*/ 6198473 w 10479782"/>
                <a:gd name="connsiteY231" fmla="*/ 2018418 h 2198909"/>
                <a:gd name="connsiteX232" fmla="*/ 6230685 w 10479782"/>
                <a:gd name="connsiteY232" fmla="*/ 2012125 h 2198909"/>
                <a:gd name="connsiteX233" fmla="*/ 6310656 w 10479782"/>
                <a:gd name="connsiteY233" fmla="*/ 1957515 h 2198909"/>
                <a:gd name="connsiteX234" fmla="*/ 6356194 w 10479782"/>
                <a:gd name="connsiteY234" fmla="*/ 1959367 h 2198909"/>
                <a:gd name="connsiteX235" fmla="*/ 6427279 w 10479782"/>
                <a:gd name="connsiteY235" fmla="*/ 1996945 h 2198909"/>
                <a:gd name="connsiteX236" fmla="*/ 6556307 w 10479782"/>
                <a:gd name="connsiteY236" fmla="*/ 2013791 h 2198909"/>
                <a:gd name="connsiteX237" fmla="*/ 6621839 w 10479782"/>
                <a:gd name="connsiteY237" fmla="*/ 1961217 h 2198909"/>
                <a:gd name="connsiteX238" fmla="*/ 6655715 w 10479782"/>
                <a:gd name="connsiteY238" fmla="*/ 1910681 h 2198909"/>
                <a:gd name="connsiteX239" fmla="*/ 6753644 w 10479782"/>
                <a:gd name="connsiteY239" fmla="*/ 1851999 h 2198909"/>
                <a:gd name="connsiteX240" fmla="*/ 6776969 w 10479782"/>
                <a:gd name="connsiteY240" fmla="*/ 1873841 h 2198909"/>
                <a:gd name="connsiteX241" fmla="*/ 6848795 w 10479782"/>
                <a:gd name="connsiteY241" fmla="*/ 1883099 h 2198909"/>
                <a:gd name="connsiteX242" fmla="*/ 6926543 w 10479782"/>
                <a:gd name="connsiteY242" fmla="*/ 1882358 h 2198909"/>
                <a:gd name="connsiteX243" fmla="*/ 7062050 w 10479782"/>
                <a:gd name="connsiteY243" fmla="*/ 1892169 h 2198909"/>
                <a:gd name="connsiteX244" fmla="*/ 7152202 w 10479782"/>
                <a:gd name="connsiteY244" fmla="*/ 1836078 h 2198909"/>
                <a:gd name="connsiteX245" fmla="*/ 7186635 w 10479782"/>
                <a:gd name="connsiteY245" fmla="*/ 1812938 h 2198909"/>
                <a:gd name="connsiteX246" fmla="*/ 7218845 w 10479782"/>
                <a:gd name="connsiteY246" fmla="*/ 1798129 h 2198909"/>
                <a:gd name="connsiteX247" fmla="*/ 7256055 w 10479782"/>
                <a:gd name="connsiteY247" fmla="*/ 1789799 h 2198909"/>
                <a:gd name="connsiteX248" fmla="*/ 7345837 w 10479782"/>
                <a:gd name="connsiteY248" fmla="*/ 1758328 h 2198909"/>
                <a:gd name="connsiteX249" fmla="*/ 7395078 w 10479782"/>
                <a:gd name="connsiteY249" fmla="*/ 1727413 h 2198909"/>
                <a:gd name="connsiteX250" fmla="*/ 7505779 w 10479782"/>
                <a:gd name="connsiteY250" fmla="*/ 1697609 h 2198909"/>
                <a:gd name="connsiteX251" fmla="*/ 7581123 w 10479782"/>
                <a:gd name="connsiteY251" fmla="*/ 1670952 h 2198909"/>
                <a:gd name="connsiteX252" fmla="*/ 7660538 w 10479782"/>
                <a:gd name="connsiteY252" fmla="*/ 1625043 h 2198909"/>
                <a:gd name="connsiteX253" fmla="*/ 7671645 w 10479782"/>
                <a:gd name="connsiteY253" fmla="*/ 1618009 h 2198909"/>
                <a:gd name="connsiteX254" fmla="*/ 7698302 w 10479782"/>
                <a:gd name="connsiteY254" fmla="*/ 1587834 h 2198909"/>
                <a:gd name="connsiteX255" fmla="*/ 7736991 w 10479782"/>
                <a:gd name="connsiteY255" fmla="*/ 1483984 h 2198909"/>
                <a:gd name="connsiteX256" fmla="*/ 7748098 w 10479782"/>
                <a:gd name="connsiteY256" fmla="*/ 1462879 h 2198909"/>
                <a:gd name="connsiteX257" fmla="*/ 7848987 w 10479782"/>
                <a:gd name="connsiteY257" fmla="*/ 1391794 h 2198909"/>
                <a:gd name="connsiteX258" fmla="*/ 7886382 w 10479782"/>
                <a:gd name="connsiteY258" fmla="*/ 1398458 h 2198909"/>
                <a:gd name="connsiteX259" fmla="*/ 7927662 w 10479782"/>
                <a:gd name="connsiteY259" fmla="*/ 1421784 h 2198909"/>
                <a:gd name="connsiteX260" fmla="*/ 8018186 w 10479782"/>
                <a:gd name="connsiteY260" fmla="*/ 1427893 h 2198909"/>
                <a:gd name="connsiteX261" fmla="*/ 8052063 w 10479782"/>
                <a:gd name="connsiteY261" fmla="*/ 1415860 h 2198909"/>
                <a:gd name="connsiteX262" fmla="*/ 8111299 w 10479782"/>
                <a:gd name="connsiteY262" fmla="*/ 1383464 h 2198909"/>
                <a:gd name="connsiteX263" fmla="*/ 8157024 w 10479782"/>
                <a:gd name="connsiteY263" fmla="*/ 1333297 h 2198909"/>
                <a:gd name="connsiteX264" fmla="*/ 8223482 w 10479782"/>
                <a:gd name="connsiteY264" fmla="*/ 1250364 h 2198909"/>
                <a:gd name="connsiteX265" fmla="*/ 8351027 w 10479782"/>
                <a:gd name="connsiteY265" fmla="*/ 1218708 h 2198909"/>
                <a:gd name="connsiteX266" fmla="*/ 8400085 w 10479782"/>
                <a:gd name="connsiteY266" fmla="*/ 1208157 h 2198909"/>
                <a:gd name="connsiteX267" fmla="*/ 8578539 w 10479782"/>
                <a:gd name="connsiteY267" fmla="*/ 1163913 h 2198909"/>
                <a:gd name="connsiteX268" fmla="*/ 8594087 w 10479782"/>
                <a:gd name="connsiteY268" fmla="*/ 1162432 h 2198909"/>
                <a:gd name="connsiteX269" fmla="*/ 8717746 w 10479782"/>
                <a:gd name="connsiteY269" fmla="*/ 1111526 h 2198909"/>
                <a:gd name="connsiteX270" fmla="*/ 8747550 w 10479782"/>
                <a:gd name="connsiteY270" fmla="*/ 1098936 h 2198909"/>
                <a:gd name="connsiteX271" fmla="*/ 8784019 w 10479782"/>
                <a:gd name="connsiteY271" fmla="*/ 1066727 h 2198909"/>
                <a:gd name="connsiteX272" fmla="*/ 8817712 w 10479782"/>
                <a:gd name="connsiteY272" fmla="*/ 975833 h 2198909"/>
                <a:gd name="connsiteX273" fmla="*/ 8857141 w 10479782"/>
                <a:gd name="connsiteY273" fmla="*/ 934367 h 2198909"/>
                <a:gd name="connsiteX274" fmla="*/ 8885835 w 10479782"/>
                <a:gd name="connsiteY274" fmla="*/ 909191 h 2198909"/>
                <a:gd name="connsiteX275" fmla="*/ 8911009 w 10479782"/>
                <a:gd name="connsiteY275" fmla="*/ 871057 h 2198909"/>
                <a:gd name="connsiteX276" fmla="*/ 8936185 w 10479782"/>
                <a:gd name="connsiteY276" fmla="*/ 779794 h 2198909"/>
                <a:gd name="connsiteX277" fmla="*/ 8974877 w 10479782"/>
                <a:gd name="connsiteY277" fmla="*/ 698896 h 2198909"/>
                <a:gd name="connsiteX278" fmla="*/ 9044481 w 10479782"/>
                <a:gd name="connsiteY278" fmla="*/ 654099 h 2198909"/>
                <a:gd name="connsiteX279" fmla="*/ 9087613 w 10479782"/>
                <a:gd name="connsiteY279" fmla="*/ 630588 h 2198909"/>
                <a:gd name="connsiteX280" fmla="*/ 9258478 w 10479782"/>
                <a:gd name="connsiteY280" fmla="*/ 654284 h 2198909"/>
                <a:gd name="connsiteX281" fmla="*/ 9375101 w 10479782"/>
                <a:gd name="connsiteY281" fmla="*/ 677423 h 2198909"/>
                <a:gd name="connsiteX282" fmla="*/ 9413421 w 10479782"/>
                <a:gd name="connsiteY282" fmla="*/ 668537 h 2198909"/>
                <a:gd name="connsiteX283" fmla="*/ 9521715 w 10479782"/>
                <a:gd name="connsiteY283" fmla="*/ 593009 h 2198909"/>
                <a:gd name="connsiteX284" fmla="*/ 9628714 w 10479782"/>
                <a:gd name="connsiteY284" fmla="*/ 559319 h 2198909"/>
                <a:gd name="connsiteX285" fmla="*/ 9709239 w 10479782"/>
                <a:gd name="connsiteY285" fmla="*/ 549692 h 2198909"/>
                <a:gd name="connsiteX286" fmla="*/ 9778472 w 10479782"/>
                <a:gd name="connsiteY286" fmla="*/ 542288 h 2198909"/>
                <a:gd name="connsiteX287" fmla="*/ 9861592 w 10479782"/>
                <a:gd name="connsiteY287" fmla="*/ 521554 h 2198909"/>
                <a:gd name="connsiteX288" fmla="*/ 9908613 w 10479782"/>
                <a:gd name="connsiteY288" fmla="*/ 498969 h 2198909"/>
                <a:gd name="connsiteX289" fmla="*/ 9983398 w 10479782"/>
                <a:gd name="connsiteY289" fmla="*/ 466574 h 2198909"/>
                <a:gd name="connsiteX290" fmla="*/ 10060038 w 10479782"/>
                <a:gd name="connsiteY290" fmla="*/ 424553 h 2198909"/>
                <a:gd name="connsiteX291" fmla="*/ 10118905 w 10479782"/>
                <a:gd name="connsiteY291" fmla="*/ 365684 h 2198909"/>
                <a:gd name="connsiteX292" fmla="*/ 10150561 w 10479782"/>
                <a:gd name="connsiteY292" fmla="*/ 316072 h 2198909"/>
                <a:gd name="connsiteX293" fmla="*/ 10243306 w 10479782"/>
                <a:gd name="connsiteY293" fmla="*/ 244987 h 2198909"/>
                <a:gd name="connsiteX294" fmla="*/ 10327164 w 10479782"/>
                <a:gd name="connsiteY294" fmla="*/ 110961 h 2198909"/>
                <a:gd name="connsiteX295" fmla="*/ 10379738 w 10479782"/>
                <a:gd name="connsiteY295" fmla="*/ 55241 h 2198909"/>
                <a:gd name="connsiteX296" fmla="*/ 10409541 w 10479782"/>
                <a:gd name="connsiteY296" fmla="*/ 39507 h 2198909"/>
                <a:gd name="connsiteX297" fmla="*/ 10460263 w 10479782"/>
                <a:gd name="connsiteY297" fmla="*/ 817 h 219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</a:cxnLst>
              <a:rect l="l" t="t" r="r" b="b"/>
              <a:pathLst>
                <a:path w="10479782" h="2198909">
                  <a:moveTo>
                    <a:pt x="10461499" y="0"/>
                  </a:moveTo>
                  <a:lnTo>
                    <a:pt x="10479782" y="268945"/>
                  </a:lnTo>
                  <a:lnTo>
                    <a:pt x="10440826" y="322737"/>
                  </a:lnTo>
                  <a:cubicBezTo>
                    <a:pt x="10431756" y="335140"/>
                    <a:pt x="10423424" y="349765"/>
                    <a:pt x="10411022" y="357725"/>
                  </a:cubicBezTo>
                  <a:cubicBezTo>
                    <a:pt x="10385290" y="374385"/>
                    <a:pt x="10357152" y="387898"/>
                    <a:pt x="10329570" y="401597"/>
                  </a:cubicBezTo>
                  <a:cubicBezTo>
                    <a:pt x="10305875" y="413260"/>
                    <a:pt x="10280699" y="421960"/>
                    <a:pt x="10257560" y="434548"/>
                  </a:cubicBezTo>
                  <a:cubicBezTo>
                    <a:pt x="10239048" y="444545"/>
                    <a:pt x="10222571" y="458429"/>
                    <a:pt x="10205356" y="471018"/>
                  </a:cubicBezTo>
                  <a:cubicBezTo>
                    <a:pt x="10190361" y="481938"/>
                    <a:pt x="10173886" y="491379"/>
                    <a:pt x="10161298" y="504523"/>
                  </a:cubicBezTo>
                  <a:cubicBezTo>
                    <a:pt x="10130568" y="536364"/>
                    <a:pt x="10099653" y="567648"/>
                    <a:pt x="10061519" y="591159"/>
                  </a:cubicBezTo>
                  <a:cubicBezTo>
                    <a:pt x="10023940" y="614483"/>
                    <a:pt x="9988397" y="640586"/>
                    <a:pt x="9951004" y="664281"/>
                  </a:cubicBezTo>
                  <a:cubicBezTo>
                    <a:pt x="9914350" y="687420"/>
                    <a:pt x="9881213" y="712781"/>
                    <a:pt x="9862146" y="753878"/>
                  </a:cubicBezTo>
                  <a:cubicBezTo>
                    <a:pt x="9853631" y="772019"/>
                    <a:pt x="9841599" y="791827"/>
                    <a:pt x="9825493" y="802378"/>
                  </a:cubicBezTo>
                  <a:cubicBezTo>
                    <a:pt x="9802538" y="817372"/>
                    <a:pt x="9773475" y="822742"/>
                    <a:pt x="9748484" y="835515"/>
                  </a:cubicBezTo>
                  <a:cubicBezTo>
                    <a:pt x="9719050" y="850509"/>
                    <a:pt x="9684990" y="863468"/>
                    <a:pt x="9664995" y="887348"/>
                  </a:cubicBezTo>
                  <a:cubicBezTo>
                    <a:pt x="9647224" y="908637"/>
                    <a:pt x="9629268" y="925296"/>
                    <a:pt x="9605757" y="938809"/>
                  </a:cubicBezTo>
                  <a:cubicBezTo>
                    <a:pt x="9589282" y="948251"/>
                    <a:pt x="9577066" y="965466"/>
                    <a:pt x="9560035" y="973242"/>
                  </a:cubicBezTo>
                  <a:cubicBezTo>
                    <a:pt x="9537636" y="983609"/>
                    <a:pt x="9515050" y="991754"/>
                    <a:pt x="9495427" y="1007860"/>
                  </a:cubicBezTo>
                  <a:cubicBezTo>
                    <a:pt x="9475065" y="1024520"/>
                    <a:pt x="9451926" y="1037663"/>
                    <a:pt x="9430637" y="1053214"/>
                  </a:cubicBezTo>
                  <a:cubicBezTo>
                    <a:pt x="9419345" y="1061543"/>
                    <a:pt x="9410088" y="1072466"/>
                    <a:pt x="9399167" y="1081166"/>
                  </a:cubicBezTo>
                  <a:cubicBezTo>
                    <a:pt x="9379175" y="1097086"/>
                    <a:pt x="9358811" y="1112636"/>
                    <a:pt x="9338262" y="1127630"/>
                  </a:cubicBezTo>
                  <a:cubicBezTo>
                    <a:pt x="9317715" y="1142626"/>
                    <a:pt x="9298092" y="1160026"/>
                    <a:pt x="9275507" y="1170948"/>
                  </a:cubicBezTo>
                  <a:cubicBezTo>
                    <a:pt x="9237004" y="1189460"/>
                    <a:pt x="9194982" y="1200568"/>
                    <a:pt x="9157587" y="1220560"/>
                  </a:cubicBezTo>
                  <a:cubicBezTo>
                    <a:pt x="9119638" y="1240922"/>
                    <a:pt x="9083911" y="1266470"/>
                    <a:pt x="9050218" y="1293496"/>
                  </a:cubicBezTo>
                  <a:cubicBezTo>
                    <a:pt x="9023561" y="1314785"/>
                    <a:pt x="8998572" y="1335890"/>
                    <a:pt x="8965064" y="1346810"/>
                  </a:cubicBezTo>
                  <a:cubicBezTo>
                    <a:pt x="8946367" y="1352920"/>
                    <a:pt x="8926746" y="1366249"/>
                    <a:pt x="8915452" y="1381799"/>
                  </a:cubicBezTo>
                  <a:cubicBezTo>
                    <a:pt x="8891017" y="1415674"/>
                    <a:pt x="8859732" y="1439555"/>
                    <a:pt x="8824374" y="1459917"/>
                  </a:cubicBezTo>
                  <a:cubicBezTo>
                    <a:pt x="8777169" y="1487315"/>
                    <a:pt x="8730519" y="1515268"/>
                    <a:pt x="8683128" y="1542110"/>
                  </a:cubicBezTo>
                  <a:cubicBezTo>
                    <a:pt x="8655177" y="1558031"/>
                    <a:pt x="8627410" y="1574875"/>
                    <a:pt x="8597789" y="1586538"/>
                  </a:cubicBezTo>
                  <a:cubicBezTo>
                    <a:pt x="8537257" y="1610604"/>
                    <a:pt x="8475242" y="1631151"/>
                    <a:pt x="8414152" y="1653552"/>
                  </a:cubicBezTo>
                  <a:cubicBezTo>
                    <a:pt x="8394160" y="1660770"/>
                    <a:pt x="8375278" y="1671137"/>
                    <a:pt x="8354914" y="1677432"/>
                  </a:cubicBezTo>
                  <a:cubicBezTo>
                    <a:pt x="8332885" y="1684281"/>
                    <a:pt x="8309192" y="1686317"/>
                    <a:pt x="8287162" y="1693166"/>
                  </a:cubicBezTo>
                  <a:cubicBezTo>
                    <a:pt x="8250508" y="1704458"/>
                    <a:pt x="8214965" y="1718898"/>
                    <a:pt x="8178313" y="1730375"/>
                  </a:cubicBezTo>
                  <a:cubicBezTo>
                    <a:pt x="8107597" y="1752404"/>
                    <a:pt x="8036696" y="1773509"/>
                    <a:pt x="7965797" y="1794426"/>
                  </a:cubicBezTo>
                  <a:cubicBezTo>
                    <a:pt x="7950618" y="1798869"/>
                    <a:pt x="7934141" y="1799425"/>
                    <a:pt x="7919147" y="1804237"/>
                  </a:cubicBezTo>
                  <a:cubicBezTo>
                    <a:pt x="7879346" y="1817196"/>
                    <a:pt x="7839730" y="1831264"/>
                    <a:pt x="7800300" y="1845519"/>
                  </a:cubicBezTo>
                  <a:cubicBezTo>
                    <a:pt x="7776421" y="1854220"/>
                    <a:pt x="7753095" y="1864956"/>
                    <a:pt x="7729030" y="1873286"/>
                  </a:cubicBezTo>
                  <a:cubicBezTo>
                    <a:pt x="7709778" y="1879950"/>
                    <a:pt x="7689970" y="1885133"/>
                    <a:pt x="7669977" y="1889207"/>
                  </a:cubicBezTo>
                  <a:cubicBezTo>
                    <a:pt x="7652762" y="1892725"/>
                    <a:pt x="7634806" y="1892354"/>
                    <a:pt x="7617775" y="1896611"/>
                  </a:cubicBezTo>
                  <a:cubicBezTo>
                    <a:pt x="7571679" y="1908088"/>
                    <a:pt x="7526141" y="1921047"/>
                    <a:pt x="7480416" y="1933264"/>
                  </a:cubicBezTo>
                  <a:cubicBezTo>
                    <a:pt x="7462091" y="1938078"/>
                    <a:pt x="7443393" y="1941596"/>
                    <a:pt x="7425622" y="1947704"/>
                  </a:cubicBezTo>
                  <a:cubicBezTo>
                    <a:pt x="7378046" y="1963810"/>
                    <a:pt x="7331212" y="1982135"/>
                    <a:pt x="7283451" y="1997316"/>
                  </a:cubicBezTo>
                  <a:cubicBezTo>
                    <a:pt x="7243837" y="2009904"/>
                    <a:pt x="7203111" y="2018974"/>
                    <a:pt x="7162938" y="2030081"/>
                  </a:cubicBezTo>
                  <a:cubicBezTo>
                    <a:pt x="7145908" y="2034895"/>
                    <a:pt x="7129617" y="2041744"/>
                    <a:pt x="7112588" y="2045816"/>
                  </a:cubicBezTo>
                  <a:cubicBezTo>
                    <a:pt x="7074453" y="2055073"/>
                    <a:pt x="7035763" y="2062847"/>
                    <a:pt x="6997443" y="2072103"/>
                  </a:cubicBezTo>
                  <a:cubicBezTo>
                    <a:pt x="6975599" y="2077471"/>
                    <a:pt x="6954496" y="2087098"/>
                    <a:pt x="6932282" y="2090616"/>
                  </a:cubicBezTo>
                  <a:cubicBezTo>
                    <a:pt x="6879523" y="2098945"/>
                    <a:pt x="6826394" y="2104869"/>
                    <a:pt x="6773265" y="2111533"/>
                  </a:cubicBezTo>
                  <a:cubicBezTo>
                    <a:pt x="6718472" y="2118382"/>
                    <a:pt x="6663862" y="2125602"/>
                    <a:pt x="6609064" y="2131711"/>
                  </a:cubicBezTo>
                  <a:cubicBezTo>
                    <a:pt x="6579076" y="2134859"/>
                    <a:pt x="6548901" y="2135413"/>
                    <a:pt x="6518913" y="2138375"/>
                  </a:cubicBezTo>
                  <a:cubicBezTo>
                    <a:pt x="6492626" y="2140967"/>
                    <a:pt x="6466524" y="2145780"/>
                    <a:pt x="6440239" y="2148928"/>
                  </a:cubicBezTo>
                  <a:cubicBezTo>
                    <a:pt x="6417469" y="2151519"/>
                    <a:pt x="6394514" y="2153000"/>
                    <a:pt x="6371744" y="2155592"/>
                  </a:cubicBezTo>
                  <a:cubicBezTo>
                    <a:pt x="6335276" y="2159848"/>
                    <a:pt x="6298993" y="2164663"/>
                    <a:pt x="6262710" y="2169105"/>
                  </a:cubicBezTo>
                  <a:cubicBezTo>
                    <a:pt x="6247532" y="2170771"/>
                    <a:pt x="6231610" y="2175399"/>
                    <a:pt x="6217357" y="2172623"/>
                  </a:cubicBezTo>
                  <a:cubicBezTo>
                    <a:pt x="6181442" y="2165588"/>
                    <a:pt x="6146085" y="2167624"/>
                    <a:pt x="6110358" y="2172437"/>
                  </a:cubicBezTo>
                  <a:cubicBezTo>
                    <a:pt x="6098141" y="2174104"/>
                    <a:pt x="6084997" y="2173733"/>
                    <a:pt x="6073149" y="2170587"/>
                  </a:cubicBezTo>
                  <a:cubicBezTo>
                    <a:pt x="6048898" y="2164291"/>
                    <a:pt x="6025389" y="2155406"/>
                    <a:pt x="6001508" y="2147632"/>
                  </a:cubicBezTo>
                  <a:cubicBezTo>
                    <a:pt x="5998915" y="2146707"/>
                    <a:pt x="5995769" y="2146520"/>
                    <a:pt x="5992994" y="2145966"/>
                  </a:cubicBezTo>
                  <a:cubicBezTo>
                    <a:pt x="5977257" y="2142818"/>
                    <a:pt x="5961709" y="2139671"/>
                    <a:pt x="5945973" y="2136894"/>
                  </a:cubicBezTo>
                  <a:cubicBezTo>
                    <a:pt x="5937458" y="2135413"/>
                    <a:pt x="5928757" y="2135228"/>
                    <a:pt x="5920240" y="2133932"/>
                  </a:cubicBezTo>
                  <a:cubicBezTo>
                    <a:pt x="5887290" y="2128749"/>
                    <a:pt x="5851007" y="2137450"/>
                    <a:pt x="5822498" y="2115051"/>
                  </a:cubicBezTo>
                  <a:cubicBezTo>
                    <a:pt x="5803987" y="2100611"/>
                    <a:pt x="5786030" y="2103944"/>
                    <a:pt x="5766224" y="2106165"/>
                  </a:cubicBezTo>
                  <a:cubicBezTo>
                    <a:pt x="5751228" y="2107831"/>
                    <a:pt x="5735863" y="2107275"/>
                    <a:pt x="5720684" y="2107461"/>
                  </a:cubicBezTo>
                  <a:cubicBezTo>
                    <a:pt x="5694027" y="2108016"/>
                    <a:pt x="5667370" y="2108202"/>
                    <a:pt x="5640713" y="2109127"/>
                  </a:cubicBezTo>
                  <a:cubicBezTo>
                    <a:pt x="5632196" y="2109497"/>
                    <a:pt x="5623498" y="2114126"/>
                    <a:pt x="5615165" y="2113386"/>
                  </a:cubicBezTo>
                  <a:cubicBezTo>
                    <a:pt x="5576661" y="2109868"/>
                    <a:pt x="5538157" y="2104313"/>
                    <a:pt x="5499652" y="2101167"/>
                  </a:cubicBezTo>
                  <a:cubicBezTo>
                    <a:pt x="5477809" y="2099316"/>
                    <a:pt x="5455409" y="2102832"/>
                    <a:pt x="5433750" y="2100242"/>
                  </a:cubicBezTo>
                  <a:cubicBezTo>
                    <a:pt x="5408761" y="2097280"/>
                    <a:pt x="5384325" y="2089690"/>
                    <a:pt x="5359518" y="2085061"/>
                  </a:cubicBezTo>
                  <a:cubicBezTo>
                    <a:pt x="5352669" y="2083767"/>
                    <a:pt x="5345080" y="2085432"/>
                    <a:pt x="5337859" y="2085801"/>
                  </a:cubicBezTo>
                  <a:cubicBezTo>
                    <a:pt x="5329714" y="2086172"/>
                    <a:pt x="5321754" y="2086913"/>
                    <a:pt x="5313608" y="2087098"/>
                  </a:cubicBezTo>
                  <a:cubicBezTo>
                    <a:pt x="5288802" y="2087469"/>
                    <a:pt x="5263997" y="2086913"/>
                    <a:pt x="5239190" y="2088209"/>
                  </a:cubicBezTo>
                  <a:cubicBezTo>
                    <a:pt x="5224011" y="2088950"/>
                    <a:pt x="5208092" y="2096539"/>
                    <a:pt x="5194022" y="2093762"/>
                  </a:cubicBezTo>
                  <a:cubicBezTo>
                    <a:pt x="5165329" y="2088394"/>
                    <a:pt x="5136636" y="2100426"/>
                    <a:pt x="5107944" y="2090431"/>
                  </a:cubicBezTo>
                  <a:cubicBezTo>
                    <a:pt x="5099057" y="2087469"/>
                    <a:pt x="5086840" y="2094874"/>
                    <a:pt x="5076101" y="2095243"/>
                  </a:cubicBezTo>
                  <a:cubicBezTo>
                    <a:pt x="5049260" y="2096168"/>
                    <a:pt x="5022419" y="2095983"/>
                    <a:pt x="4995576" y="2095799"/>
                  </a:cubicBezTo>
                  <a:cubicBezTo>
                    <a:pt x="4971510" y="2095614"/>
                    <a:pt x="4946519" y="2098205"/>
                    <a:pt x="4923380" y="2093021"/>
                  </a:cubicBezTo>
                  <a:cubicBezTo>
                    <a:pt x="4899129" y="2087468"/>
                    <a:pt x="4877286" y="2088209"/>
                    <a:pt x="4853775" y="2094502"/>
                  </a:cubicBezTo>
                  <a:cubicBezTo>
                    <a:pt x="4837670" y="2098760"/>
                    <a:pt x="4820639" y="2099316"/>
                    <a:pt x="4803979" y="2100611"/>
                  </a:cubicBezTo>
                  <a:cubicBezTo>
                    <a:pt x="4786023" y="2102092"/>
                    <a:pt x="4766215" y="2098205"/>
                    <a:pt x="4749925" y="2104313"/>
                  </a:cubicBezTo>
                  <a:cubicBezTo>
                    <a:pt x="4701422" y="2122456"/>
                    <a:pt x="4651626" y="2126343"/>
                    <a:pt x="4600905" y="2126343"/>
                  </a:cubicBezTo>
                  <a:cubicBezTo>
                    <a:pt x="4591648" y="2126343"/>
                    <a:pt x="4582206" y="2123752"/>
                    <a:pt x="4573322" y="2120975"/>
                  </a:cubicBezTo>
                  <a:cubicBezTo>
                    <a:pt x="4521488" y="2104313"/>
                    <a:pt x="4469470" y="2105794"/>
                    <a:pt x="4416711" y="2115976"/>
                  </a:cubicBezTo>
                  <a:cubicBezTo>
                    <a:pt x="4405789" y="2118198"/>
                    <a:pt x="4393572" y="2118569"/>
                    <a:pt x="4382651" y="2116347"/>
                  </a:cubicBezTo>
                  <a:cubicBezTo>
                    <a:pt x="4351919" y="2109868"/>
                    <a:pt x="4322116" y="2099130"/>
                    <a:pt x="4291200" y="2094502"/>
                  </a:cubicBezTo>
                  <a:cubicBezTo>
                    <a:pt x="4240110" y="2086913"/>
                    <a:pt x="4195867" y="2112458"/>
                    <a:pt x="4150141" y="2129120"/>
                  </a:cubicBezTo>
                  <a:cubicBezTo>
                    <a:pt x="4106639" y="2144854"/>
                    <a:pt x="4069615" y="2180397"/>
                    <a:pt x="4018151" y="2172437"/>
                  </a:cubicBezTo>
                  <a:cubicBezTo>
                    <a:pt x="4012969" y="2171696"/>
                    <a:pt x="4007231" y="2176695"/>
                    <a:pt x="4001491" y="2177991"/>
                  </a:cubicBezTo>
                  <a:cubicBezTo>
                    <a:pt x="3985757" y="2181509"/>
                    <a:pt x="3970022" y="2185765"/>
                    <a:pt x="3954101" y="2187433"/>
                  </a:cubicBezTo>
                  <a:cubicBezTo>
                    <a:pt x="3934664" y="2189654"/>
                    <a:pt x="3914857" y="2188913"/>
                    <a:pt x="3895419" y="2190764"/>
                  </a:cubicBezTo>
                  <a:cubicBezTo>
                    <a:pt x="3870427" y="2192985"/>
                    <a:pt x="3845808" y="2198909"/>
                    <a:pt x="3821000" y="2198909"/>
                  </a:cubicBezTo>
                  <a:cubicBezTo>
                    <a:pt x="3801008" y="2198909"/>
                    <a:pt x="3781199" y="2192060"/>
                    <a:pt x="3761394" y="2188727"/>
                  </a:cubicBezTo>
                  <a:cubicBezTo>
                    <a:pt x="3733440" y="2184100"/>
                    <a:pt x="3702710" y="2185396"/>
                    <a:pt x="3678089" y="2173548"/>
                  </a:cubicBezTo>
                  <a:cubicBezTo>
                    <a:pt x="3651803" y="2160960"/>
                    <a:pt x="3626812" y="2155221"/>
                    <a:pt x="3599599" y="2159108"/>
                  </a:cubicBezTo>
                  <a:cubicBezTo>
                    <a:pt x="3590529" y="2160404"/>
                    <a:pt x="3578866" y="2168180"/>
                    <a:pt x="3574795" y="2176139"/>
                  </a:cubicBezTo>
                  <a:cubicBezTo>
                    <a:pt x="3565722" y="2193910"/>
                    <a:pt x="3553321" y="2197059"/>
                    <a:pt x="3536474" y="2190949"/>
                  </a:cubicBezTo>
                  <a:cubicBezTo>
                    <a:pt x="3521850" y="2185765"/>
                    <a:pt x="3503894" y="2183174"/>
                    <a:pt x="3493898" y="2173177"/>
                  </a:cubicBezTo>
                  <a:cubicBezTo>
                    <a:pt x="3465573" y="2144855"/>
                    <a:pt x="3429475" y="2143929"/>
                    <a:pt x="3394304" y="2136340"/>
                  </a:cubicBezTo>
                  <a:cubicBezTo>
                    <a:pt x="3372832" y="2131711"/>
                    <a:pt x="3352837" y="2131526"/>
                    <a:pt x="3331364" y="2134672"/>
                  </a:cubicBezTo>
                  <a:cubicBezTo>
                    <a:pt x="3284716" y="2141708"/>
                    <a:pt x="3239360" y="2131711"/>
                    <a:pt x="3194561" y="2118938"/>
                  </a:cubicBezTo>
                  <a:cubicBezTo>
                    <a:pt x="3164942" y="2110423"/>
                    <a:pt x="3134583" y="2105240"/>
                    <a:pt x="3105150" y="2096539"/>
                  </a:cubicBezTo>
                  <a:cubicBezTo>
                    <a:pt x="3083120" y="2089875"/>
                    <a:pt x="3061093" y="2081914"/>
                    <a:pt x="3040916" y="2071178"/>
                  </a:cubicBezTo>
                  <a:cubicBezTo>
                    <a:pt x="3011664" y="2055442"/>
                    <a:pt x="2986121" y="2031747"/>
                    <a:pt x="2948911" y="2038042"/>
                  </a:cubicBezTo>
                  <a:cubicBezTo>
                    <a:pt x="2916143" y="2043595"/>
                    <a:pt x="2886526" y="2031933"/>
                    <a:pt x="2856536" y="2020826"/>
                  </a:cubicBezTo>
                  <a:cubicBezTo>
                    <a:pt x="2834507" y="2012681"/>
                    <a:pt x="2812481" y="2004349"/>
                    <a:pt x="2789709" y="1999166"/>
                  </a:cubicBezTo>
                  <a:cubicBezTo>
                    <a:pt x="2762681" y="1993058"/>
                    <a:pt x="2732137" y="1995650"/>
                    <a:pt x="2708071" y="1984356"/>
                  </a:cubicBezTo>
                  <a:cubicBezTo>
                    <a:pt x="2682894" y="1972509"/>
                    <a:pt x="2661979" y="1980470"/>
                    <a:pt x="2639578" y="1983803"/>
                  </a:cubicBezTo>
                  <a:cubicBezTo>
                    <a:pt x="2603850" y="1988986"/>
                    <a:pt x="2568306" y="1998612"/>
                    <a:pt x="2532209" y="1986393"/>
                  </a:cubicBezTo>
                  <a:cubicBezTo>
                    <a:pt x="2488337" y="1971584"/>
                    <a:pt x="2444833" y="1955665"/>
                    <a:pt x="2400776" y="1941596"/>
                  </a:cubicBezTo>
                  <a:cubicBezTo>
                    <a:pt x="2383743" y="1936226"/>
                    <a:pt x="2365420" y="1934004"/>
                    <a:pt x="2347647" y="1931598"/>
                  </a:cubicBezTo>
                  <a:cubicBezTo>
                    <a:pt x="2330802" y="1929562"/>
                    <a:pt x="2310625" y="1934745"/>
                    <a:pt x="2297664" y="1926971"/>
                  </a:cubicBezTo>
                  <a:cubicBezTo>
                    <a:pt x="2264343" y="1906978"/>
                    <a:pt x="2230098" y="1897168"/>
                    <a:pt x="2191592" y="1897167"/>
                  </a:cubicBezTo>
                  <a:cubicBezTo>
                    <a:pt x="2177152" y="1897167"/>
                    <a:pt x="2163082" y="1888836"/>
                    <a:pt x="2148460" y="1887355"/>
                  </a:cubicBezTo>
                  <a:cubicBezTo>
                    <a:pt x="2128465" y="1885505"/>
                    <a:pt x="2105510" y="1880506"/>
                    <a:pt x="2088110" y="1887541"/>
                  </a:cubicBezTo>
                  <a:cubicBezTo>
                    <a:pt x="2047200" y="1904201"/>
                    <a:pt x="2014065" y="1890317"/>
                    <a:pt x="1978335" y="1873842"/>
                  </a:cubicBezTo>
                  <a:cubicBezTo>
                    <a:pt x="1943162" y="1857551"/>
                    <a:pt x="1906138" y="1844594"/>
                    <a:pt x="1868746" y="1833856"/>
                  </a:cubicBezTo>
                  <a:cubicBezTo>
                    <a:pt x="1854677" y="1829969"/>
                    <a:pt x="1837833" y="1836449"/>
                    <a:pt x="1822281" y="1837743"/>
                  </a:cubicBezTo>
                  <a:cubicBezTo>
                    <a:pt x="1816726" y="1838114"/>
                    <a:pt x="1810617" y="1838670"/>
                    <a:pt x="1805620" y="1836818"/>
                  </a:cubicBezTo>
                  <a:cubicBezTo>
                    <a:pt x="1757306" y="1819047"/>
                    <a:pt x="1708248" y="1805534"/>
                    <a:pt x="1655861" y="1814789"/>
                  </a:cubicBezTo>
                  <a:cubicBezTo>
                    <a:pt x="1651049" y="1815716"/>
                    <a:pt x="1645678" y="1813679"/>
                    <a:pt x="1640864" y="1812383"/>
                  </a:cubicBezTo>
                  <a:cubicBezTo>
                    <a:pt x="1617354" y="1805718"/>
                    <a:pt x="1594400" y="1795167"/>
                    <a:pt x="1570522" y="1792761"/>
                  </a:cubicBezTo>
                  <a:cubicBezTo>
                    <a:pt x="1511653" y="1786837"/>
                    <a:pt x="1452417" y="1784429"/>
                    <a:pt x="1393176" y="1780542"/>
                  </a:cubicBezTo>
                  <a:cubicBezTo>
                    <a:pt x="1389473" y="1780357"/>
                    <a:pt x="1385586" y="1780357"/>
                    <a:pt x="1382255" y="1779061"/>
                  </a:cubicBezTo>
                  <a:cubicBezTo>
                    <a:pt x="1360410" y="1771101"/>
                    <a:pt x="1341344" y="1773693"/>
                    <a:pt x="1322831" y="1788872"/>
                  </a:cubicBezTo>
                  <a:cubicBezTo>
                    <a:pt x="1314686" y="1795536"/>
                    <a:pt x="1303578" y="1799054"/>
                    <a:pt x="1293399" y="1802756"/>
                  </a:cubicBezTo>
                  <a:cubicBezTo>
                    <a:pt x="1278402" y="1808311"/>
                    <a:pt x="1263039" y="1813679"/>
                    <a:pt x="1247489" y="1817197"/>
                  </a:cubicBezTo>
                  <a:cubicBezTo>
                    <a:pt x="1232124" y="1820527"/>
                    <a:pt x="1215649" y="1825155"/>
                    <a:pt x="1200839" y="1822564"/>
                  </a:cubicBezTo>
                  <a:cubicBezTo>
                    <a:pt x="1174182" y="1817937"/>
                    <a:pt x="1148820" y="1807570"/>
                    <a:pt x="1122534" y="1800720"/>
                  </a:cubicBezTo>
                  <a:cubicBezTo>
                    <a:pt x="1113464" y="1798313"/>
                    <a:pt x="1103466" y="1798685"/>
                    <a:pt x="1094027" y="1798498"/>
                  </a:cubicBezTo>
                  <a:cubicBezTo>
                    <a:pt x="1072366" y="1797944"/>
                    <a:pt x="1050152" y="1803312"/>
                    <a:pt x="1030531" y="1787947"/>
                  </a:cubicBezTo>
                  <a:cubicBezTo>
                    <a:pt x="1012390" y="1773508"/>
                    <a:pt x="994061" y="1777765"/>
                    <a:pt x="974995" y="1788687"/>
                  </a:cubicBezTo>
                  <a:cubicBezTo>
                    <a:pt x="961296" y="1796463"/>
                    <a:pt x="945747" y="1802571"/>
                    <a:pt x="930382" y="1805534"/>
                  </a:cubicBezTo>
                  <a:cubicBezTo>
                    <a:pt x="909278" y="1809605"/>
                    <a:pt x="888360" y="1811273"/>
                    <a:pt x="865590" y="1808865"/>
                  </a:cubicBezTo>
                  <a:cubicBezTo>
                    <a:pt x="849484" y="1807199"/>
                    <a:pt x="836340" y="1806459"/>
                    <a:pt x="823752" y="1796648"/>
                  </a:cubicBezTo>
                  <a:cubicBezTo>
                    <a:pt x="821717" y="1795167"/>
                    <a:pt x="818015" y="1794796"/>
                    <a:pt x="815238" y="1794982"/>
                  </a:cubicBezTo>
                  <a:cubicBezTo>
                    <a:pt x="778770" y="1798129"/>
                    <a:pt x="742671" y="1796463"/>
                    <a:pt x="705832" y="1794240"/>
                  </a:cubicBezTo>
                  <a:cubicBezTo>
                    <a:pt x="659000" y="1791280"/>
                    <a:pt x="609756" y="1799979"/>
                    <a:pt x="569216" y="1831079"/>
                  </a:cubicBezTo>
                  <a:cubicBezTo>
                    <a:pt x="563292" y="1835708"/>
                    <a:pt x="554407" y="1837743"/>
                    <a:pt x="546631" y="1838854"/>
                  </a:cubicBezTo>
                  <a:cubicBezTo>
                    <a:pt x="509978" y="1843666"/>
                    <a:pt x="473139" y="1847000"/>
                    <a:pt x="436485" y="1852368"/>
                  </a:cubicBezTo>
                  <a:cubicBezTo>
                    <a:pt x="416492" y="1855330"/>
                    <a:pt x="395574" y="1857923"/>
                    <a:pt x="377434" y="1866067"/>
                  </a:cubicBezTo>
                  <a:cubicBezTo>
                    <a:pt x="359664" y="1874026"/>
                    <a:pt x="345407" y="1883468"/>
                    <a:pt x="334855" y="1866808"/>
                  </a:cubicBezTo>
                  <a:cubicBezTo>
                    <a:pt x="315977" y="1875694"/>
                    <a:pt x="299498" y="1883098"/>
                    <a:pt x="283396" y="1891057"/>
                  </a:cubicBezTo>
                  <a:cubicBezTo>
                    <a:pt x="277470" y="1894019"/>
                    <a:pt x="272471" y="1898833"/>
                    <a:pt x="266547" y="1901610"/>
                  </a:cubicBezTo>
                  <a:cubicBezTo>
                    <a:pt x="260252" y="1904572"/>
                    <a:pt x="253219" y="1906422"/>
                    <a:pt x="246370" y="1907903"/>
                  </a:cubicBezTo>
                  <a:cubicBezTo>
                    <a:pt x="215824" y="1914567"/>
                    <a:pt x="185280" y="1920676"/>
                    <a:pt x="154923" y="1927896"/>
                  </a:cubicBezTo>
                  <a:cubicBezTo>
                    <a:pt x="148997" y="1929377"/>
                    <a:pt x="143998" y="1935301"/>
                    <a:pt x="138630" y="1939188"/>
                  </a:cubicBezTo>
                  <a:cubicBezTo>
                    <a:pt x="135113" y="1941780"/>
                    <a:pt x="131597" y="1945668"/>
                    <a:pt x="127708" y="1946223"/>
                  </a:cubicBezTo>
                  <a:cubicBezTo>
                    <a:pt x="98089" y="1950666"/>
                    <a:pt x="68657" y="1955850"/>
                    <a:pt x="38853" y="1958071"/>
                  </a:cubicBezTo>
                  <a:lnTo>
                    <a:pt x="35679" y="1958561"/>
                  </a:lnTo>
                  <a:lnTo>
                    <a:pt x="0" y="1433717"/>
                  </a:lnTo>
                  <a:lnTo>
                    <a:pt x="42184" y="1423079"/>
                  </a:lnTo>
                  <a:cubicBezTo>
                    <a:pt x="83097" y="1411971"/>
                    <a:pt x="123452" y="1411971"/>
                    <a:pt x="164178" y="1425856"/>
                  </a:cubicBezTo>
                  <a:cubicBezTo>
                    <a:pt x="192871" y="1435666"/>
                    <a:pt x="222119" y="1435666"/>
                    <a:pt x="250628" y="1422338"/>
                  </a:cubicBezTo>
                  <a:cubicBezTo>
                    <a:pt x="265992" y="1415120"/>
                    <a:pt x="281728" y="1407715"/>
                    <a:pt x="298019" y="1403642"/>
                  </a:cubicBezTo>
                  <a:cubicBezTo>
                    <a:pt x="308570" y="1401049"/>
                    <a:pt x="320787" y="1403457"/>
                    <a:pt x="331894" y="1405494"/>
                  </a:cubicBezTo>
                  <a:cubicBezTo>
                    <a:pt x="353368" y="1409565"/>
                    <a:pt x="375582" y="1421969"/>
                    <a:pt x="395574" y="1418822"/>
                  </a:cubicBezTo>
                  <a:cubicBezTo>
                    <a:pt x="464625" y="1407715"/>
                    <a:pt x="529786" y="1433816"/>
                    <a:pt x="597169" y="1434557"/>
                  </a:cubicBezTo>
                  <a:cubicBezTo>
                    <a:pt x="627713" y="1434926"/>
                    <a:pt x="657888" y="1440850"/>
                    <a:pt x="679362" y="1409936"/>
                  </a:cubicBezTo>
                  <a:cubicBezTo>
                    <a:pt x="682137" y="1405863"/>
                    <a:pt x="695652" y="1408084"/>
                    <a:pt x="703982" y="1409381"/>
                  </a:cubicBezTo>
                  <a:cubicBezTo>
                    <a:pt x="722494" y="1412158"/>
                    <a:pt x="740821" y="1419191"/>
                    <a:pt x="759147" y="1419007"/>
                  </a:cubicBezTo>
                  <a:cubicBezTo>
                    <a:pt x="797097" y="1418822"/>
                    <a:pt x="835230" y="1415860"/>
                    <a:pt x="872994" y="1412527"/>
                  </a:cubicBezTo>
                  <a:cubicBezTo>
                    <a:pt x="887248" y="1411231"/>
                    <a:pt x="900948" y="1406234"/>
                    <a:pt x="915017" y="1402716"/>
                  </a:cubicBezTo>
                  <a:cubicBezTo>
                    <a:pt x="922791" y="1400680"/>
                    <a:pt x="931123" y="1395312"/>
                    <a:pt x="938341" y="1396421"/>
                  </a:cubicBezTo>
                  <a:cubicBezTo>
                    <a:pt x="980179" y="1402901"/>
                    <a:pt x="1018498" y="1386982"/>
                    <a:pt x="1058113" y="1379021"/>
                  </a:cubicBezTo>
                  <a:cubicBezTo>
                    <a:pt x="1076440" y="1375319"/>
                    <a:pt x="1093655" y="1366433"/>
                    <a:pt x="1111427" y="1360325"/>
                  </a:cubicBezTo>
                  <a:cubicBezTo>
                    <a:pt x="1116054" y="1358657"/>
                    <a:pt x="1121238" y="1357177"/>
                    <a:pt x="1125867" y="1357548"/>
                  </a:cubicBezTo>
                  <a:cubicBezTo>
                    <a:pt x="1152337" y="1359769"/>
                    <a:pt x="1178625" y="1362916"/>
                    <a:pt x="1204911" y="1365321"/>
                  </a:cubicBezTo>
                  <a:cubicBezTo>
                    <a:pt x="1228792" y="1367543"/>
                    <a:pt x="1252857" y="1368283"/>
                    <a:pt x="1264149" y="1395496"/>
                  </a:cubicBezTo>
                  <a:cubicBezTo>
                    <a:pt x="1265816" y="1399755"/>
                    <a:pt x="1271369" y="1402901"/>
                    <a:pt x="1275627" y="1405679"/>
                  </a:cubicBezTo>
                  <a:cubicBezTo>
                    <a:pt x="1341345" y="1448441"/>
                    <a:pt x="1376516" y="1447329"/>
                    <a:pt x="1440752" y="1402160"/>
                  </a:cubicBezTo>
                  <a:cubicBezTo>
                    <a:pt x="1447417" y="1397533"/>
                    <a:pt x="1461670" y="1394200"/>
                    <a:pt x="1466113" y="1397903"/>
                  </a:cubicBezTo>
                  <a:cubicBezTo>
                    <a:pt x="1503877" y="1428633"/>
                    <a:pt x="1545159" y="1425300"/>
                    <a:pt x="1588663" y="1415674"/>
                  </a:cubicBezTo>
                  <a:cubicBezTo>
                    <a:pt x="1599954" y="1413083"/>
                    <a:pt x="1615875" y="1413083"/>
                    <a:pt x="1624390" y="1419192"/>
                  </a:cubicBezTo>
                  <a:cubicBezTo>
                    <a:pt x="1664931" y="1447514"/>
                    <a:pt x="1708434" y="1443442"/>
                    <a:pt x="1752492" y="1435112"/>
                  </a:cubicBezTo>
                  <a:cubicBezTo>
                    <a:pt x="1759340" y="1433816"/>
                    <a:pt x="1767672" y="1426781"/>
                    <a:pt x="1770632" y="1420303"/>
                  </a:cubicBezTo>
                  <a:cubicBezTo>
                    <a:pt x="1781185" y="1397348"/>
                    <a:pt x="1800993" y="1389572"/>
                    <a:pt x="1822836" y="1383093"/>
                  </a:cubicBezTo>
                  <a:cubicBezTo>
                    <a:pt x="1857269" y="1372542"/>
                    <a:pt x="1891144" y="1360138"/>
                    <a:pt x="1925762" y="1350143"/>
                  </a:cubicBezTo>
                  <a:cubicBezTo>
                    <a:pt x="1934278" y="1347737"/>
                    <a:pt x="1944830" y="1349218"/>
                    <a:pt x="1953716" y="1351993"/>
                  </a:cubicBezTo>
                  <a:cubicBezTo>
                    <a:pt x="1984075" y="1361434"/>
                    <a:pt x="2003327" y="1385130"/>
                    <a:pt x="2024430" y="1406975"/>
                  </a:cubicBezTo>
                  <a:cubicBezTo>
                    <a:pt x="2033686" y="1416601"/>
                    <a:pt x="2046459" y="1423450"/>
                    <a:pt x="2058863" y="1429002"/>
                  </a:cubicBezTo>
                  <a:cubicBezTo>
                    <a:pt x="2091072" y="1443258"/>
                    <a:pt x="2124024" y="1456030"/>
                    <a:pt x="2156605" y="1469544"/>
                  </a:cubicBezTo>
                  <a:cubicBezTo>
                    <a:pt x="2159752" y="1470840"/>
                    <a:pt x="2162342" y="1474171"/>
                    <a:pt x="2164750" y="1476948"/>
                  </a:cubicBezTo>
                  <a:cubicBezTo>
                    <a:pt x="2188815" y="1506198"/>
                    <a:pt x="2212694" y="1535630"/>
                    <a:pt x="2236945" y="1564880"/>
                  </a:cubicBezTo>
                  <a:cubicBezTo>
                    <a:pt x="2241573" y="1570433"/>
                    <a:pt x="2248239" y="1574506"/>
                    <a:pt x="2253235" y="1579874"/>
                  </a:cubicBezTo>
                  <a:cubicBezTo>
                    <a:pt x="2260271" y="1587279"/>
                    <a:pt x="2269157" y="1594314"/>
                    <a:pt x="2272859" y="1603200"/>
                  </a:cubicBezTo>
                  <a:cubicBezTo>
                    <a:pt x="2284336" y="1631151"/>
                    <a:pt x="2306365" y="1643186"/>
                    <a:pt x="2334132" y="1648369"/>
                  </a:cubicBezTo>
                  <a:cubicBezTo>
                    <a:pt x="2359495" y="1653181"/>
                    <a:pt x="2384855" y="1657254"/>
                    <a:pt x="2410031" y="1662807"/>
                  </a:cubicBezTo>
                  <a:cubicBezTo>
                    <a:pt x="2440760" y="1669471"/>
                    <a:pt x="2471306" y="1676691"/>
                    <a:pt x="2501665" y="1684837"/>
                  </a:cubicBezTo>
                  <a:cubicBezTo>
                    <a:pt x="2514807" y="1688354"/>
                    <a:pt x="2528691" y="1692426"/>
                    <a:pt x="2539985" y="1699646"/>
                  </a:cubicBezTo>
                  <a:cubicBezTo>
                    <a:pt x="2571639" y="1719639"/>
                    <a:pt x="2605516" y="1733152"/>
                    <a:pt x="2642724" y="1727784"/>
                  </a:cubicBezTo>
                  <a:cubicBezTo>
                    <a:pt x="2672528" y="1723526"/>
                    <a:pt x="2697519" y="1734448"/>
                    <a:pt x="2716031" y="1751479"/>
                  </a:cubicBezTo>
                  <a:cubicBezTo>
                    <a:pt x="2749723" y="1782394"/>
                    <a:pt x="2785820" y="1775359"/>
                    <a:pt x="2821734" y="1765363"/>
                  </a:cubicBezTo>
                  <a:cubicBezTo>
                    <a:pt x="2840246" y="1760180"/>
                    <a:pt x="2855425" y="1760920"/>
                    <a:pt x="2873011" y="1765917"/>
                  </a:cubicBezTo>
                  <a:cubicBezTo>
                    <a:pt x="2913737" y="1777580"/>
                    <a:pt x="2940950" y="1809236"/>
                    <a:pt x="2967236" y="1837003"/>
                  </a:cubicBezTo>
                  <a:cubicBezTo>
                    <a:pt x="2989636" y="1860698"/>
                    <a:pt x="3014813" y="1874026"/>
                    <a:pt x="3042395" y="1884024"/>
                  </a:cubicBezTo>
                  <a:cubicBezTo>
                    <a:pt x="3077197" y="1896796"/>
                    <a:pt x="3104779" y="1891984"/>
                    <a:pt x="3121440" y="1861254"/>
                  </a:cubicBezTo>
                  <a:cubicBezTo>
                    <a:pt x="3126068" y="1852553"/>
                    <a:pt x="3134213" y="1842370"/>
                    <a:pt x="3142914" y="1839780"/>
                  </a:cubicBezTo>
                  <a:cubicBezTo>
                    <a:pt x="3184935" y="1826822"/>
                    <a:pt x="3227513" y="1807940"/>
                    <a:pt x="3272497" y="1819418"/>
                  </a:cubicBezTo>
                  <a:cubicBezTo>
                    <a:pt x="3334697" y="1835153"/>
                    <a:pt x="3395415" y="1834227"/>
                    <a:pt x="3457615" y="1818677"/>
                  </a:cubicBezTo>
                  <a:cubicBezTo>
                    <a:pt x="3558504" y="1793501"/>
                    <a:pt x="3659393" y="1766844"/>
                    <a:pt x="3765467" y="1772397"/>
                  </a:cubicBezTo>
                  <a:cubicBezTo>
                    <a:pt x="3783052" y="1773322"/>
                    <a:pt x="3803969" y="1762030"/>
                    <a:pt x="3819150" y="1750923"/>
                  </a:cubicBezTo>
                  <a:cubicBezTo>
                    <a:pt x="3848214" y="1729821"/>
                    <a:pt x="3846917" y="1728153"/>
                    <a:pt x="3879498" y="1745555"/>
                  </a:cubicBezTo>
                  <a:cubicBezTo>
                    <a:pt x="3887274" y="1749814"/>
                    <a:pt x="3896900" y="1752404"/>
                    <a:pt x="3902639" y="1758699"/>
                  </a:cubicBezTo>
                  <a:cubicBezTo>
                    <a:pt x="3931887" y="1790724"/>
                    <a:pt x="3967986" y="1782948"/>
                    <a:pt x="4003898" y="1778321"/>
                  </a:cubicBezTo>
                  <a:cubicBezTo>
                    <a:pt x="4010192" y="1777396"/>
                    <a:pt x="4017781" y="1776099"/>
                    <a:pt x="4023152" y="1778692"/>
                  </a:cubicBezTo>
                  <a:cubicBezTo>
                    <a:pt x="4047400" y="1790353"/>
                    <a:pt x="4067949" y="1786281"/>
                    <a:pt x="4089054" y="1770360"/>
                  </a:cubicBezTo>
                  <a:cubicBezTo>
                    <a:pt x="4107379" y="1756662"/>
                    <a:pt x="4128484" y="1748517"/>
                    <a:pt x="4150142" y="1765548"/>
                  </a:cubicBezTo>
                  <a:cubicBezTo>
                    <a:pt x="4198273" y="1803312"/>
                    <a:pt x="4249734" y="1805162"/>
                    <a:pt x="4304160" y="1781283"/>
                  </a:cubicBezTo>
                  <a:cubicBezTo>
                    <a:pt x="4343034" y="1764252"/>
                    <a:pt x="4381353" y="1760365"/>
                    <a:pt x="4422267" y="1777580"/>
                  </a:cubicBezTo>
                  <a:cubicBezTo>
                    <a:pt x="4438001" y="1784244"/>
                    <a:pt x="4458363" y="1779802"/>
                    <a:pt x="4476691" y="1781282"/>
                  </a:cubicBezTo>
                  <a:cubicBezTo>
                    <a:pt x="4487056" y="1782023"/>
                    <a:pt x="4498535" y="1782208"/>
                    <a:pt x="4507419" y="1786837"/>
                  </a:cubicBezTo>
                  <a:cubicBezTo>
                    <a:pt x="4531116" y="1798685"/>
                    <a:pt x="4553143" y="1813863"/>
                    <a:pt x="4577023" y="1825526"/>
                  </a:cubicBezTo>
                  <a:cubicBezTo>
                    <a:pt x="4588502" y="1831079"/>
                    <a:pt x="4602199" y="1834041"/>
                    <a:pt x="4615158" y="1834227"/>
                  </a:cubicBezTo>
                  <a:cubicBezTo>
                    <a:pt x="4653478" y="1835152"/>
                    <a:pt x="4691799" y="1835152"/>
                    <a:pt x="4729932" y="1833487"/>
                  </a:cubicBezTo>
                  <a:cubicBezTo>
                    <a:pt x="4792872" y="1830894"/>
                    <a:pt x="4856737" y="1830338"/>
                    <a:pt x="4902090" y="1775174"/>
                  </a:cubicBezTo>
                  <a:cubicBezTo>
                    <a:pt x="4905795" y="1770731"/>
                    <a:pt x="4913754" y="1768139"/>
                    <a:pt x="4920048" y="1767398"/>
                  </a:cubicBezTo>
                  <a:cubicBezTo>
                    <a:pt x="4949111" y="1763882"/>
                    <a:pt x="4978915" y="1763511"/>
                    <a:pt x="5007609" y="1757772"/>
                  </a:cubicBezTo>
                  <a:cubicBezTo>
                    <a:pt x="5030564" y="1753145"/>
                    <a:pt x="5049631" y="1754625"/>
                    <a:pt x="5067031" y="1770916"/>
                  </a:cubicBezTo>
                  <a:cubicBezTo>
                    <a:pt x="5089801" y="1792389"/>
                    <a:pt x="5117570" y="1804978"/>
                    <a:pt x="5147929" y="1798129"/>
                  </a:cubicBezTo>
                  <a:cubicBezTo>
                    <a:pt x="5178287" y="1791465"/>
                    <a:pt x="5198280" y="1805903"/>
                    <a:pt x="5220680" y="1820899"/>
                  </a:cubicBezTo>
                  <a:cubicBezTo>
                    <a:pt x="5236971" y="1831819"/>
                    <a:pt x="5255482" y="1845519"/>
                    <a:pt x="5273623" y="1846629"/>
                  </a:cubicBezTo>
                  <a:cubicBezTo>
                    <a:pt x="5314721" y="1849035"/>
                    <a:pt x="5350079" y="1887170"/>
                    <a:pt x="5394691" y="1865512"/>
                  </a:cubicBezTo>
                  <a:cubicBezTo>
                    <a:pt x="5397654" y="1864031"/>
                    <a:pt x="5403022" y="1867733"/>
                    <a:pt x="5407280" y="1868658"/>
                  </a:cubicBezTo>
                  <a:cubicBezTo>
                    <a:pt x="5441341" y="1875694"/>
                    <a:pt x="5473366" y="1868843"/>
                    <a:pt x="5498358" y="1845704"/>
                  </a:cubicBezTo>
                  <a:cubicBezTo>
                    <a:pt x="5531123" y="1815529"/>
                    <a:pt x="5567406" y="1812567"/>
                    <a:pt x="5607761" y="1822380"/>
                  </a:cubicBezTo>
                  <a:cubicBezTo>
                    <a:pt x="5620720" y="1825526"/>
                    <a:pt x="5633679" y="1827748"/>
                    <a:pt x="5646821" y="1830338"/>
                  </a:cubicBezTo>
                  <a:cubicBezTo>
                    <a:pt x="5664593" y="1834041"/>
                    <a:pt x="5682550" y="1837930"/>
                    <a:pt x="5700320" y="1841632"/>
                  </a:cubicBezTo>
                  <a:cubicBezTo>
                    <a:pt x="5717538" y="1845334"/>
                    <a:pt x="5736605" y="1851627"/>
                    <a:pt x="5749931" y="1835708"/>
                  </a:cubicBezTo>
                  <a:cubicBezTo>
                    <a:pt x="5761410" y="1822008"/>
                    <a:pt x="5769555" y="1823305"/>
                    <a:pt x="5780107" y="1835153"/>
                  </a:cubicBezTo>
                  <a:cubicBezTo>
                    <a:pt x="5816761" y="1876619"/>
                    <a:pt x="5861189" y="1902535"/>
                    <a:pt x="5917835" y="1904386"/>
                  </a:cubicBezTo>
                  <a:cubicBezTo>
                    <a:pt x="5929498" y="1904757"/>
                    <a:pt x="5941345" y="1907347"/>
                    <a:pt x="5952821" y="1910125"/>
                  </a:cubicBezTo>
                  <a:cubicBezTo>
                    <a:pt x="5959857" y="1911790"/>
                    <a:pt x="5968373" y="1913642"/>
                    <a:pt x="5972630" y="1918641"/>
                  </a:cubicBezTo>
                  <a:cubicBezTo>
                    <a:pt x="6005766" y="1956774"/>
                    <a:pt x="6047048" y="1983247"/>
                    <a:pt x="6092032" y="2004536"/>
                  </a:cubicBezTo>
                  <a:cubicBezTo>
                    <a:pt x="6108136" y="2012125"/>
                    <a:pt x="6125354" y="2019715"/>
                    <a:pt x="6142754" y="2021936"/>
                  </a:cubicBezTo>
                  <a:cubicBezTo>
                    <a:pt x="6160894" y="2024158"/>
                    <a:pt x="6179961" y="2020455"/>
                    <a:pt x="6198473" y="2018418"/>
                  </a:cubicBezTo>
                  <a:cubicBezTo>
                    <a:pt x="6209396" y="2017308"/>
                    <a:pt x="6221984" y="2017493"/>
                    <a:pt x="6230685" y="2012125"/>
                  </a:cubicBezTo>
                  <a:cubicBezTo>
                    <a:pt x="6258267" y="1995279"/>
                    <a:pt x="6284924" y="1977139"/>
                    <a:pt x="6310656" y="1957515"/>
                  </a:cubicBezTo>
                  <a:cubicBezTo>
                    <a:pt x="6332686" y="1940669"/>
                    <a:pt x="6337129" y="1938263"/>
                    <a:pt x="6356194" y="1959367"/>
                  </a:cubicBezTo>
                  <a:cubicBezTo>
                    <a:pt x="6375818" y="1981025"/>
                    <a:pt x="6400253" y="1992317"/>
                    <a:pt x="6427279" y="1996945"/>
                  </a:cubicBezTo>
                  <a:cubicBezTo>
                    <a:pt x="6470043" y="2004165"/>
                    <a:pt x="6513175" y="2010273"/>
                    <a:pt x="6556307" y="2013791"/>
                  </a:cubicBezTo>
                  <a:cubicBezTo>
                    <a:pt x="6595367" y="2016937"/>
                    <a:pt x="6614063" y="1999907"/>
                    <a:pt x="6621839" y="1961217"/>
                  </a:cubicBezTo>
                  <a:cubicBezTo>
                    <a:pt x="6626282" y="1939744"/>
                    <a:pt x="6632021" y="1916418"/>
                    <a:pt x="6655715" y="1910681"/>
                  </a:cubicBezTo>
                  <a:cubicBezTo>
                    <a:pt x="6694405" y="1901424"/>
                    <a:pt x="6734576" y="1897352"/>
                    <a:pt x="6753644" y="1851999"/>
                  </a:cubicBezTo>
                  <a:cubicBezTo>
                    <a:pt x="6764194" y="1861994"/>
                    <a:pt x="6770674" y="1867918"/>
                    <a:pt x="6776969" y="1873841"/>
                  </a:cubicBezTo>
                  <a:cubicBezTo>
                    <a:pt x="6794370" y="1890317"/>
                    <a:pt x="6830466" y="1897352"/>
                    <a:pt x="6848795" y="1883099"/>
                  </a:cubicBezTo>
                  <a:cubicBezTo>
                    <a:pt x="6875822" y="1862365"/>
                    <a:pt x="6900628" y="1866252"/>
                    <a:pt x="6926543" y="1882358"/>
                  </a:cubicBezTo>
                  <a:cubicBezTo>
                    <a:pt x="6969862" y="1909015"/>
                    <a:pt x="7018176" y="1902905"/>
                    <a:pt x="7062050" y="1892169"/>
                  </a:cubicBezTo>
                  <a:cubicBezTo>
                    <a:pt x="7095186" y="1884208"/>
                    <a:pt x="7130544" y="1869584"/>
                    <a:pt x="7152202" y="1836078"/>
                  </a:cubicBezTo>
                  <a:cubicBezTo>
                    <a:pt x="7159051" y="1825341"/>
                    <a:pt x="7174416" y="1819972"/>
                    <a:pt x="7186635" y="1812938"/>
                  </a:cubicBezTo>
                  <a:cubicBezTo>
                    <a:pt x="7196817" y="1807199"/>
                    <a:pt x="7207553" y="1801831"/>
                    <a:pt x="7218845" y="1798129"/>
                  </a:cubicBezTo>
                  <a:cubicBezTo>
                    <a:pt x="7230877" y="1794055"/>
                    <a:pt x="7244207" y="1788132"/>
                    <a:pt x="7256055" y="1789799"/>
                  </a:cubicBezTo>
                  <a:cubicBezTo>
                    <a:pt x="7291967" y="1794611"/>
                    <a:pt x="7320476" y="1785169"/>
                    <a:pt x="7345837" y="1758328"/>
                  </a:cubicBezTo>
                  <a:cubicBezTo>
                    <a:pt x="7358981" y="1744444"/>
                    <a:pt x="7378417" y="1727599"/>
                    <a:pt x="7395078" y="1727413"/>
                  </a:cubicBezTo>
                  <a:cubicBezTo>
                    <a:pt x="7435618" y="1726859"/>
                    <a:pt x="7469309" y="1713530"/>
                    <a:pt x="7505779" y="1697609"/>
                  </a:cubicBezTo>
                  <a:cubicBezTo>
                    <a:pt x="7529288" y="1687427"/>
                    <a:pt x="7555945" y="1680394"/>
                    <a:pt x="7581123" y="1670952"/>
                  </a:cubicBezTo>
                  <a:cubicBezTo>
                    <a:pt x="7610555" y="1659845"/>
                    <a:pt x="7642582" y="1655773"/>
                    <a:pt x="7660538" y="1625043"/>
                  </a:cubicBezTo>
                  <a:cubicBezTo>
                    <a:pt x="7662573" y="1621712"/>
                    <a:pt x="7668683" y="1621156"/>
                    <a:pt x="7671645" y="1618009"/>
                  </a:cubicBezTo>
                  <a:cubicBezTo>
                    <a:pt x="7681084" y="1608383"/>
                    <a:pt x="7693303" y="1599498"/>
                    <a:pt x="7698302" y="1587834"/>
                  </a:cubicBezTo>
                  <a:cubicBezTo>
                    <a:pt x="7712740" y="1553773"/>
                    <a:pt x="7724032" y="1518600"/>
                    <a:pt x="7736991" y="1483984"/>
                  </a:cubicBezTo>
                  <a:cubicBezTo>
                    <a:pt x="7739768" y="1476579"/>
                    <a:pt x="7742359" y="1467138"/>
                    <a:pt x="7748098" y="1462879"/>
                  </a:cubicBezTo>
                  <a:cubicBezTo>
                    <a:pt x="7781235" y="1438444"/>
                    <a:pt x="7814927" y="1414933"/>
                    <a:pt x="7848987" y="1391794"/>
                  </a:cubicBezTo>
                  <a:cubicBezTo>
                    <a:pt x="7862687" y="1382537"/>
                    <a:pt x="7874163" y="1387722"/>
                    <a:pt x="7886382" y="1398458"/>
                  </a:cubicBezTo>
                  <a:cubicBezTo>
                    <a:pt x="7898229" y="1408640"/>
                    <a:pt x="7912854" y="1419192"/>
                    <a:pt x="7927662" y="1421784"/>
                  </a:cubicBezTo>
                  <a:cubicBezTo>
                    <a:pt x="7957283" y="1426781"/>
                    <a:pt x="7988011" y="1427893"/>
                    <a:pt x="8018186" y="1427893"/>
                  </a:cubicBezTo>
                  <a:cubicBezTo>
                    <a:pt x="8029478" y="1427892"/>
                    <a:pt x="8041510" y="1421228"/>
                    <a:pt x="8052063" y="1415860"/>
                  </a:cubicBezTo>
                  <a:cubicBezTo>
                    <a:pt x="8072054" y="1405678"/>
                    <a:pt x="8090566" y="1391979"/>
                    <a:pt x="8111299" y="1383464"/>
                  </a:cubicBezTo>
                  <a:cubicBezTo>
                    <a:pt x="8135365" y="1373653"/>
                    <a:pt x="8149804" y="1357917"/>
                    <a:pt x="8157024" y="1333297"/>
                  </a:cubicBezTo>
                  <a:cubicBezTo>
                    <a:pt x="8167761" y="1296644"/>
                    <a:pt x="8193309" y="1271097"/>
                    <a:pt x="8223482" y="1250364"/>
                  </a:cubicBezTo>
                  <a:cubicBezTo>
                    <a:pt x="8261801" y="1223891"/>
                    <a:pt x="8307526" y="1225188"/>
                    <a:pt x="8351027" y="1218708"/>
                  </a:cubicBezTo>
                  <a:cubicBezTo>
                    <a:pt x="8367689" y="1216302"/>
                    <a:pt x="8384905" y="1214265"/>
                    <a:pt x="8400085" y="1208157"/>
                  </a:cubicBezTo>
                  <a:cubicBezTo>
                    <a:pt x="8457656" y="1185202"/>
                    <a:pt x="8515228" y="1163359"/>
                    <a:pt x="8578539" y="1163913"/>
                  </a:cubicBezTo>
                  <a:cubicBezTo>
                    <a:pt x="8583721" y="1163913"/>
                    <a:pt x="8588906" y="1163359"/>
                    <a:pt x="8594087" y="1162432"/>
                  </a:cubicBezTo>
                  <a:cubicBezTo>
                    <a:pt x="8639071" y="1154843"/>
                    <a:pt x="8685536" y="1151881"/>
                    <a:pt x="8717746" y="1111526"/>
                  </a:cubicBezTo>
                  <a:cubicBezTo>
                    <a:pt x="8723670" y="1104121"/>
                    <a:pt x="8737183" y="1101900"/>
                    <a:pt x="8747550" y="1098936"/>
                  </a:cubicBezTo>
                  <a:cubicBezTo>
                    <a:pt x="8765508" y="1094124"/>
                    <a:pt x="8777542" y="1084313"/>
                    <a:pt x="8784019" y="1066727"/>
                  </a:cubicBezTo>
                  <a:cubicBezTo>
                    <a:pt x="8794942" y="1036367"/>
                    <a:pt x="8807899" y="1006564"/>
                    <a:pt x="8817712" y="975833"/>
                  </a:cubicBezTo>
                  <a:cubicBezTo>
                    <a:pt x="8824561" y="954730"/>
                    <a:pt x="8837333" y="943068"/>
                    <a:pt x="8857141" y="934367"/>
                  </a:cubicBezTo>
                  <a:cubicBezTo>
                    <a:pt x="8868249" y="929554"/>
                    <a:pt x="8877875" y="919003"/>
                    <a:pt x="8885835" y="909191"/>
                  </a:cubicBezTo>
                  <a:cubicBezTo>
                    <a:pt x="8895461" y="897343"/>
                    <a:pt x="8900458" y="881608"/>
                    <a:pt x="8911009" y="871057"/>
                  </a:cubicBezTo>
                  <a:cubicBezTo>
                    <a:pt x="8936741" y="844769"/>
                    <a:pt x="8944702" y="815706"/>
                    <a:pt x="8936185" y="779794"/>
                  </a:cubicBezTo>
                  <a:cubicBezTo>
                    <a:pt x="8928596" y="747954"/>
                    <a:pt x="8948589" y="705376"/>
                    <a:pt x="8974877" y="698896"/>
                  </a:cubicBezTo>
                  <a:cubicBezTo>
                    <a:pt x="9003940" y="691677"/>
                    <a:pt x="9023932" y="673907"/>
                    <a:pt x="9044481" y="654099"/>
                  </a:cubicBezTo>
                  <a:cubicBezTo>
                    <a:pt x="9055957" y="642992"/>
                    <a:pt x="9072063" y="633365"/>
                    <a:pt x="9087613" y="630588"/>
                  </a:cubicBezTo>
                  <a:cubicBezTo>
                    <a:pt x="9146666" y="619852"/>
                    <a:pt x="9202387" y="632994"/>
                    <a:pt x="9258478" y="654284"/>
                  </a:cubicBezTo>
                  <a:cubicBezTo>
                    <a:pt x="9295130" y="668168"/>
                    <a:pt x="9335856" y="671870"/>
                    <a:pt x="9375101" y="677423"/>
                  </a:cubicBezTo>
                  <a:cubicBezTo>
                    <a:pt x="9387320" y="679088"/>
                    <a:pt x="9402870" y="675388"/>
                    <a:pt x="9413421" y="668537"/>
                  </a:cubicBezTo>
                  <a:cubicBezTo>
                    <a:pt x="9450445" y="644842"/>
                    <a:pt x="9487284" y="620407"/>
                    <a:pt x="9521715" y="593009"/>
                  </a:cubicBezTo>
                  <a:cubicBezTo>
                    <a:pt x="9553742" y="567279"/>
                    <a:pt x="9589838" y="556541"/>
                    <a:pt x="9628714" y="559319"/>
                  </a:cubicBezTo>
                  <a:cubicBezTo>
                    <a:pt x="9657037" y="561355"/>
                    <a:pt x="9682582" y="556726"/>
                    <a:pt x="9709239" y="549692"/>
                  </a:cubicBezTo>
                  <a:cubicBezTo>
                    <a:pt x="9731453" y="543769"/>
                    <a:pt x="9755889" y="539695"/>
                    <a:pt x="9778472" y="542288"/>
                  </a:cubicBezTo>
                  <a:cubicBezTo>
                    <a:pt x="9810128" y="545990"/>
                    <a:pt x="9836231" y="540622"/>
                    <a:pt x="9861592" y="521554"/>
                  </a:cubicBezTo>
                  <a:cubicBezTo>
                    <a:pt x="9875105" y="511372"/>
                    <a:pt x="9892507" y="506004"/>
                    <a:pt x="9908613" y="498969"/>
                  </a:cubicBezTo>
                  <a:cubicBezTo>
                    <a:pt x="9933417" y="488048"/>
                    <a:pt x="9959149" y="478792"/>
                    <a:pt x="9983398" y="466574"/>
                  </a:cubicBezTo>
                  <a:cubicBezTo>
                    <a:pt x="10009502" y="453616"/>
                    <a:pt x="10033381" y="435660"/>
                    <a:pt x="10060038" y="424553"/>
                  </a:cubicBezTo>
                  <a:cubicBezTo>
                    <a:pt x="10088732" y="412520"/>
                    <a:pt x="10107244" y="394193"/>
                    <a:pt x="10118905" y="365684"/>
                  </a:cubicBezTo>
                  <a:cubicBezTo>
                    <a:pt x="10126312" y="347728"/>
                    <a:pt x="10136492" y="328660"/>
                    <a:pt x="10150561" y="316072"/>
                  </a:cubicBezTo>
                  <a:cubicBezTo>
                    <a:pt x="10179626" y="290342"/>
                    <a:pt x="10213685" y="270348"/>
                    <a:pt x="10243306" y="244987"/>
                  </a:cubicBezTo>
                  <a:cubicBezTo>
                    <a:pt x="10284957" y="209444"/>
                    <a:pt x="10323462" y="171680"/>
                    <a:pt x="10327164" y="110961"/>
                  </a:cubicBezTo>
                  <a:cubicBezTo>
                    <a:pt x="10329199" y="77455"/>
                    <a:pt x="10346970" y="63202"/>
                    <a:pt x="10379738" y="55241"/>
                  </a:cubicBezTo>
                  <a:cubicBezTo>
                    <a:pt x="10390658" y="52650"/>
                    <a:pt x="10406210" y="47652"/>
                    <a:pt x="10409541" y="39507"/>
                  </a:cubicBezTo>
                  <a:cubicBezTo>
                    <a:pt x="10419537" y="15256"/>
                    <a:pt x="10440270" y="10444"/>
                    <a:pt x="10460263" y="817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7236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2FD1BC8-6DAE-4149-F28A-2E494F863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nn-NO" sz="4000" b="1">
                <a:ea typeface="+mj-lt"/>
                <a:cs typeface="+mj-lt"/>
              </a:rPr>
              <a:t>Einsemd og tosemd </a:t>
            </a:r>
            <a:r>
              <a:rPr lang="nn-NO" sz="4000"/>
              <a:t>i </a:t>
            </a:r>
            <a:r>
              <a:rPr lang="nn-NO" sz="4000" i="1"/>
              <a:t>Nokon kjem til å kome</a:t>
            </a:r>
            <a:endParaRPr lang="nb-NO" sz="40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FEF34C-84F0-5A33-E118-3CD55E202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n-NO" sz="2400" b="1">
                <a:latin typeface="Segoe UI"/>
                <a:ea typeface="+mn-lt"/>
                <a:cs typeface="Segoe UI"/>
              </a:rPr>
              <a:t>Vi </a:t>
            </a:r>
            <a:r>
              <a:rPr lang="nn-NO" sz="2400" b="1">
                <a:ea typeface="+mn-lt"/>
                <a:cs typeface="Segoe UI"/>
              </a:rPr>
              <a:t>høyrer utdrag frå dramaet: </a:t>
            </a:r>
            <a:r>
              <a:rPr lang="nn-NO" sz="2400">
                <a:ea typeface="+mn-lt"/>
                <a:cs typeface="Segoe UI"/>
              </a:rPr>
              <a:t>Ho og Han samtaler etter Mannen har dratt, slutten på dramaet (37.30–40.47 – slutten av stykket) </a:t>
            </a:r>
            <a:endParaRPr lang="nn-NO" sz="2400"/>
          </a:p>
          <a:p>
            <a:pPr marL="0" indent="0">
              <a:buNone/>
            </a:pPr>
            <a:endParaRPr lang="nn-NO" sz="2400">
              <a:ea typeface="+mn-lt"/>
              <a:cs typeface="+mn-lt"/>
            </a:endParaRPr>
          </a:p>
          <a:p>
            <a:pPr marL="0" indent="0">
              <a:buNone/>
            </a:pPr>
            <a:r>
              <a:rPr lang="nn-NO" sz="2400" b="1">
                <a:ea typeface="+mn-lt"/>
                <a:cs typeface="+mn-lt"/>
              </a:rPr>
              <a:t>Spørsmål etter vi har høyrt utdraget:</a:t>
            </a:r>
          </a:p>
          <a:p>
            <a:r>
              <a:rPr lang="nb-NO" sz="2400">
                <a:ea typeface="+mn-lt"/>
                <a:cs typeface="+mn-lt"/>
              </a:rPr>
              <a:t>Korleis </a:t>
            </a:r>
            <a:r>
              <a:rPr lang="nn-NO" sz="2400">
                <a:ea typeface="+mn-lt"/>
                <a:cs typeface="+mn-lt"/>
              </a:rPr>
              <a:t>endar</a:t>
            </a:r>
            <a:r>
              <a:rPr lang="nb-NO" sz="2400">
                <a:ea typeface="+mn-lt"/>
                <a:cs typeface="+mn-lt"/>
              </a:rPr>
              <a:t> </a:t>
            </a:r>
            <a:r>
              <a:rPr lang="nb-NO" sz="2400" err="1">
                <a:ea typeface="+mn-lt"/>
                <a:cs typeface="+mn-lt"/>
              </a:rPr>
              <a:t>eigentleg</a:t>
            </a:r>
            <a:r>
              <a:rPr lang="nb-NO" sz="2400">
                <a:ea typeface="+mn-lt"/>
                <a:cs typeface="+mn-lt"/>
              </a:rPr>
              <a:t> stykket?</a:t>
            </a:r>
          </a:p>
          <a:p>
            <a:endParaRPr lang="nb-NO" sz="2200"/>
          </a:p>
        </p:txBody>
      </p:sp>
    </p:spTree>
    <p:extLst>
      <p:ext uri="{BB962C8B-B14F-4D97-AF65-F5344CB8AC3E}">
        <p14:creationId xmlns:p14="http://schemas.microsoft.com/office/powerpoint/2010/main" val="353576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1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Rectangle 2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6511B70-ED91-AC8A-2701-9E41D82A4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nb-NO" sz="4000" dirty="0">
                <a:latin typeface="Calibri" panose="020F0502020204030204" pitchFamily="34" charset="0"/>
                <a:cs typeface="Calibri" panose="020F0502020204030204" pitchFamily="34" charset="0"/>
              </a:rPr>
              <a:t>Kva skal vi jobbe med?</a:t>
            </a: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7E47D2C-445D-3C71-6483-F97631702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868" y="2198785"/>
            <a:ext cx="10168128" cy="4479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n-NO" sz="2400" dirty="0">
                <a:latin typeface="Calibri" panose="020F0502020204030204" pitchFamily="34" charset="0"/>
                <a:cs typeface="Calibri" panose="020F0502020204030204" pitchFamily="34" charset="0"/>
              </a:rPr>
              <a:t>Målet er å nærme seg Fosses språk gjennom å «Fosse-gjere» språket i utvalde klipp frå SKAM. </a:t>
            </a:r>
          </a:p>
          <a:p>
            <a:pPr marL="0" indent="0">
              <a:buNone/>
            </a:pPr>
            <a:r>
              <a:rPr lang="nn-NO" sz="2400" dirty="0">
                <a:latin typeface="Calibri" panose="020F0502020204030204" pitchFamily="34" charset="0"/>
                <a:cs typeface="Calibri" panose="020F0502020204030204" pitchFamily="34" charset="0"/>
              </a:rPr>
              <a:t>Vi skal arbeide med teksten</a:t>
            </a:r>
            <a:r>
              <a:rPr lang="nn-NO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n-NO" sz="2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Nokon</a:t>
            </a:r>
            <a:r>
              <a:rPr lang="nn-NO" sz="2400" i="1" dirty="0">
                <a:latin typeface="Calibri" panose="020F0502020204030204" pitchFamily="34" charset="0"/>
                <a:cs typeface="Calibri" panose="020F0502020204030204" pitchFamily="34" charset="0"/>
              </a:rPr>
              <a:t> kjem til å kome av Jon Fosse </a:t>
            </a:r>
            <a:r>
              <a:rPr lang="nn-NO" sz="2400" dirty="0">
                <a:latin typeface="Calibri" panose="020F0502020204030204" pitchFamily="34" charset="0"/>
                <a:cs typeface="Calibri" panose="020F0502020204030204" pitchFamily="34" charset="0"/>
              </a:rPr>
              <a:t>og serien SKAM av Julie </a:t>
            </a:r>
            <a:r>
              <a:rPr lang="nn-NO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Andem</a:t>
            </a:r>
            <a:r>
              <a:rPr lang="nn-NO" sz="2400" dirty="0">
                <a:latin typeface="Calibri" panose="020F0502020204030204" pitchFamily="34" charset="0"/>
                <a:cs typeface="Calibri" panose="020F0502020204030204" pitchFamily="34" charset="0"/>
              </a:rPr>
              <a:t> (episodane 2</a:t>
            </a:r>
            <a:r>
              <a:rPr lang="nn-NO" sz="2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–</a:t>
            </a:r>
            <a:r>
              <a:rPr lang="nn-NO" sz="2400" dirty="0">
                <a:latin typeface="Calibri" panose="020F0502020204030204" pitchFamily="34" charset="0"/>
                <a:cs typeface="Calibri" panose="020F0502020204030204" pitchFamily="34" charset="0"/>
              </a:rPr>
              <a:t>5 av sesong 3). </a:t>
            </a:r>
          </a:p>
          <a:p>
            <a:pPr marL="0" indent="0">
              <a:buNone/>
            </a:pPr>
            <a:r>
              <a:rPr lang="nn-NO" sz="2400" dirty="0">
                <a:latin typeface="Calibri" panose="020F0502020204030204" pitchFamily="34" charset="0"/>
                <a:cs typeface="Calibri" panose="020F0502020204030204" pitchFamily="34" charset="0"/>
              </a:rPr>
              <a:t>Vi skal arbeide med tre tema:</a:t>
            </a:r>
            <a:endParaRPr lang="nn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nn-NO" dirty="0">
                <a:latin typeface="Calibri" panose="020F0502020204030204" pitchFamily="34" charset="0"/>
                <a:cs typeface="Calibri" panose="020F0502020204030204" pitchFamily="34" charset="0"/>
              </a:rPr>
              <a:t>Kommunikasjon </a:t>
            </a:r>
          </a:p>
          <a:p>
            <a:pPr lvl="1"/>
            <a:r>
              <a:rPr lang="nn-NO" dirty="0">
                <a:latin typeface="Calibri" panose="020F0502020204030204" pitchFamily="34" charset="0"/>
                <a:cs typeface="Calibri" panose="020F0502020204030204" pitchFamily="34" charset="0"/>
              </a:rPr>
              <a:t>Sjalusi </a:t>
            </a:r>
          </a:p>
          <a:p>
            <a:pPr lvl="1"/>
            <a:r>
              <a:rPr lang="nn-NO" dirty="0">
                <a:latin typeface="Calibri" panose="020F0502020204030204" pitchFamily="34" charset="0"/>
                <a:cs typeface="Calibri" panose="020F0502020204030204" pitchFamily="34" charset="0"/>
              </a:rPr>
              <a:t>Relasjonar</a:t>
            </a:r>
          </a:p>
          <a:p>
            <a:pPr marL="457200" lvl="1" indent="0">
              <a:buNone/>
            </a:pPr>
            <a:endParaRPr lang="nn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nn-NO" dirty="0">
                <a:latin typeface="Calibri" panose="020F0502020204030204" pitchFamily="34" charset="0"/>
                <a:cs typeface="Calibri" panose="020F0502020204030204" pitchFamily="34" charset="0"/>
              </a:rPr>
              <a:t>Arbeidsmetodar: Lytte til tekst / lese, diskusjon i grupper, skriving av manus og dramatisering.</a:t>
            </a:r>
          </a:p>
          <a:p>
            <a:pPr marL="457200" lvl="1" indent="0">
              <a:buNone/>
            </a:pPr>
            <a:endParaRPr lang="nb-NO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nb-NO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592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613040E-8577-8C94-CC8C-D993FD3E7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nn-NO" sz="4000" b="1">
                <a:ea typeface="+mj-lt"/>
                <a:cs typeface="+mj-lt"/>
              </a:rPr>
              <a:t>Einsemd og tosemd </a:t>
            </a:r>
            <a:r>
              <a:rPr lang="nb-NO" sz="4000"/>
              <a:t>i SKAM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34D3F01-E146-53EC-B0FE-C90868B3B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sz="2400" dirty="0">
                <a:latin typeface="Aptos"/>
                <a:cs typeface="Arial"/>
              </a:rPr>
              <a:t>Sjå episode 5 (ca. 30 min)</a:t>
            </a:r>
          </a:p>
          <a:p>
            <a:pPr marL="0" indent="0">
              <a:buNone/>
            </a:pPr>
            <a:endParaRPr lang="nb-NO" sz="2400" dirty="0">
              <a:latin typeface="Aptos"/>
              <a:cs typeface="Arial"/>
            </a:endParaRPr>
          </a:p>
          <a:p>
            <a:pPr marL="0" indent="0">
              <a:buNone/>
            </a:pPr>
            <a:r>
              <a:rPr lang="nn-NO" sz="2400" b="1" dirty="0">
                <a:ea typeface="+mn-lt"/>
                <a:cs typeface="+mn-lt"/>
              </a:rPr>
              <a:t>Spørsmål etter vi har sett episoden:</a:t>
            </a:r>
            <a:endParaRPr lang="nb-NO" sz="2400" dirty="0">
              <a:latin typeface="Aptos"/>
              <a:cs typeface="Arial"/>
            </a:endParaRPr>
          </a:p>
          <a:p>
            <a:pPr marL="0" indent="0">
              <a:buNone/>
            </a:pPr>
            <a:r>
              <a:rPr lang="nn-NO" sz="2400" dirty="0">
                <a:latin typeface="Aptos"/>
              </a:rPr>
              <a:t>Korleis passar omgrepa einsemd og tosemd inn i episodane vi no har sett?</a:t>
            </a:r>
          </a:p>
          <a:p>
            <a:pPr marL="0" indent="0">
              <a:buNone/>
            </a:pPr>
            <a:endParaRPr lang="nn-NO" sz="2400" dirty="0">
              <a:latin typeface="Aptos"/>
            </a:endParaRPr>
          </a:p>
          <a:p>
            <a:endParaRPr lang="nn-NO" sz="2400" dirty="0">
              <a:latin typeface="Aptos"/>
              <a:cs typeface="Segoe UI"/>
            </a:endParaRPr>
          </a:p>
          <a:p>
            <a:endParaRPr lang="nb-NO" sz="2200" dirty="0">
              <a:latin typeface="Aptos"/>
              <a:cs typeface="Segoe UI"/>
            </a:endParaRPr>
          </a:p>
          <a:p>
            <a:endParaRPr lang="nb-NO" sz="2200" dirty="0">
              <a:latin typeface="Aptos"/>
              <a:cs typeface="Segoe UI"/>
            </a:endParaRPr>
          </a:p>
          <a:p>
            <a:pPr>
              <a:buFont typeface="Arial" panose="020B0604020202020204" pitchFamily="34" charset="0"/>
              <a:buChar char="•"/>
            </a:pPr>
            <a:endParaRPr lang="nb-NO" sz="2200" dirty="0">
              <a:latin typeface="Aptos"/>
              <a:cs typeface="Segoe UI"/>
            </a:endParaRPr>
          </a:p>
          <a:p>
            <a:pPr>
              <a:buFont typeface="Arial"/>
              <a:buChar char="•"/>
            </a:pPr>
            <a:endParaRPr lang="nb-NO" sz="2200" dirty="0">
              <a:latin typeface="Aptos"/>
              <a:cs typeface="Arial"/>
            </a:endParaRPr>
          </a:p>
          <a:p>
            <a:pPr>
              <a:buFont typeface="Arial"/>
              <a:buChar char="•"/>
            </a:pPr>
            <a:endParaRPr lang="nb-NO" sz="2200" dirty="0">
              <a:latin typeface="Aptos"/>
              <a:cs typeface="Arial"/>
            </a:endParaRPr>
          </a:p>
          <a:p>
            <a:pPr>
              <a:buFont typeface="Arial"/>
            </a:pPr>
            <a:endParaRPr lang="nb-NO" sz="2200" i="1" dirty="0">
              <a:latin typeface="Arial"/>
              <a:cs typeface="Arial"/>
            </a:endParaRPr>
          </a:p>
          <a:p>
            <a:endParaRPr lang="nb-NO" sz="2200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06973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4697CDA-BDB7-4883-B48B-1D4EDB2F0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2587EBA-3EFA-94F1-B751-8CE80A070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751" y="934327"/>
            <a:ext cx="8924392" cy="1058275"/>
          </a:xfrm>
        </p:spPr>
        <p:txBody>
          <a:bodyPr>
            <a:normAutofit fontScale="90000"/>
          </a:bodyPr>
          <a:lstStyle/>
          <a:p>
            <a:pPr algn="ctr"/>
            <a:r>
              <a:rPr lang="nn-NO" sz="3100" b="0" i="0" u="none" strike="noStrike">
                <a:effectLst/>
                <a:latin typeface="Aptos"/>
              </a:rPr>
              <a:t>Diskuter framstillinga av temaet </a:t>
            </a:r>
            <a:r>
              <a:rPr lang="nn-NO" sz="3100" b="0" i="1" u="none" strike="noStrike">
                <a:effectLst/>
                <a:latin typeface="Aptos"/>
              </a:rPr>
              <a:t>einsemd </a:t>
            </a:r>
            <a:r>
              <a:rPr lang="nn-NO" sz="3100" b="0" i="0" u="none" strike="noStrike">
                <a:effectLst/>
                <a:latin typeface="Aptos"/>
              </a:rPr>
              <a:t>i episode 5 frå </a:t>
            </a:r>
            <a:r>
              <a:rPr lang="nn-NO" sz="3100" b="0" i="1" u="none" strike="noStrike">
                <a:effectLst/>
                <a:latin typeface="Aptos"/>
              </a:rPr>
              <a:t>SKAM </a:t>
            </a:r>
            <a:r>
              <a:rPr lang="nn-NO" sz="3100" b="0" i="0" u="none" strike="noStrike">
                <a:effectLst/>
                <a:latin typeface="Aptos"/>
              </a:rPr>
              <a:t>og</a:t>
            </a:r>
            <a:r>
              <a:rPr lang="nn-NO" sz="3100" b="0" i="1" u="none" strike="noStrike">
                <a:effectLst/>
                <a:latin typeface="Aptos"/>
              </a:rPr>
              <a:t> Nokon kjem til å kome</a:t>
            </a:r>
            <a:r>
              <a:rPr lang="nn-NO" sz="3100" i="1">
                <a:latin typeface="Aptos"/>
              </a:rPr>
              <a:t>.</a:t>
            </a:r>
            <a:br>
              <a:rPr lang="nn-NO" sz="3100" b="0" i="1" u="none" strike="noStrike">
                <a:effectLst/>
                <a:latin typeface="Aptos" panose="020B0004020202020204" pitchFamily="34" charset="0"/>
              </a:rPr>
            </a:br>
            <a:r>
              <a:rPr lang="nb-NO" sz="3200" b="0" i="0" u="none" strike="noStrike">
                <a:effectLst/>
                <a:latin typeface="Aptos Display"/>
              </a:rPr>
              <a:t> </a:t>
            </a:r>
            <a:r>
              <a:rPr lang="nb-NO" sz="3200">
                <a:latin typeface="Aptos Display"/>
              </a:rPr>
              <a:t>Ta utgangspunkt</a:t>
            </a:r>
            <a:r>
              <a:rPr lang="nb-NO" sz="3200" b="0" i="0" u="none" strike="noStrike">
                <a:effectLst/>
                <a:latin typeface="Aptos Display"/>
              </a:rPr>
              <a:t> i sitata under:</a:t>
            </a:r>
            <a:br>
              <a:rPr lang="nb-NO" sz="3200" b="0" i="0" u="none" strike="noStrike">
                <a:effectLst/>
                <a:latin typeface="Aptos Display" panose="020B0004020202020204" pitchFamily="34" charset="0"/>
              </a:rPr>
            </a:br>
            <a:endParaRPr lang="nb-NO" sz="310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295B176-FA0E-4B6A-A190-5E2E82BEA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93813" y="2337807"/>
            <a:ext cx="9604374" cy="3585866"/>
          </a:xfrm>
          <a:custGeom>
            <a:avLst/>
            <a:gdLst>
              <a:gd name="connsiteX0" fmla="*/ 0 w 9604374"/>
              <a:gd name="connsiteY0" fmla="*/ 0 h 3585866"/>
              <a:gd name="connsiteX1" fmla="*/ 9604374 w 9604374"/>
              <a:gd name="connsiteY1" fmla="*/ 0 h 3585866"/>
              <a:gd name="connsiteX2" fmla="*/ 9604374 w 9604374"/>
              <a:gd name="connsiteY2" fmla="*/ 3095088 h 3585866"/>
              <a:gd name="connsiteX3" fmla="*/ 9591455 w 9604374"/>
              <a:gd name="connsiteY3" fmla="*/ 3097044 h 3585866"/>
              <a:gd name="connsiteX4" fmla="*/ 9285147 w 9604374"/>
              <a:gd name="connsiteY4" fmla="*/ 3164182 h 3585866"/>
              <a:gd name="connsiteX5" fmla="*/ 9114078 w 9604374"/>
              <a:gd name="connsiteY5" fmla="*/ 3164299 h 3585866"/>
              <a:gd name="connsiteX6" fmla="*/ 8999665 w 9604374"/>
              <a:gd name="connsiteY6" fmla="*/ 3157864 h 3585866"/>
              <a:gd name="connsiteX7" fmla="*/ 8925240 w 9604374"/>
              <a:gd name="connsiteY7" fmla="*/ 3152135 h 3585866"/>
              <a:gd name="connsiteX8" fmla="*/ 8868257 w 9604374"/>
              <a:gd name="connsiteY8" fmla="*/ 3146819 h 3585866"/>
              <a:gd name="connsiteX9" fmla="*/ 8792363 w 9604374"/>
              <a:gd name="connsiteY9" fmla="*/ 3146856 h 3585866"/>
              <a:gd name="connsiteX10" fmla="*/ 8668399 w 9604374"/>
              <a:gd name="connsiteY10" fmla="*/ 3196893 h 3585866"/>
              <a:gd name="connsiteX11" fmla="*/ 8474043 w 9604374"/>
              <a:gd name="connsiteY11" fmla="*/ 3240734 h 3585866"/>
              <a:gd name="connsiteX12" fmla="*/ 8317555 w 9604374"/>
              <a:gd name="connsiteY12" fmla="*/ 3247156 h 3585866"/>
              <a:gd name="connsiteX13" fmla="*/ 8280111 w 9604374"/>
              <a:gd name="connsiteY13" fmla="*/ 3255812 h 3585866"/>
              <a:gd name="connsiteX14" fmla="*/ 8096088 w 9604374"/>
              <a:gd name="connsiteY14" fmla="*/ 3253903 h 3585866"/>
              <a:gd name="connsiteX15" fmla="*/ 7825642 w 9604374"/>
              <a:gd name="connsiteY15" fmla="*/ 3271628 h 3585866"/>
              <a:gd name="connsiteX16" fmla="*/ 7531820 w 9604374"/>
              <a:gd name="connsiteY16" fmla="*/ 3252671 h 3585866"/>
              <a:gd name="connsiteX17" fmla="*/ 7193751 w 9604374"/>
              <a:gd name="connsiteY17" fmla="*/ 3245192 h 3585866"/>
              <a:gd name="connsiteX18" fmla="*/ 6976768 w 9604374"/>
              <a:gd name="connsiteY18" fmla="*/ 3238559 h 3585866"/>
              <a:gd name="connsiteX19" fmla="*/ 6756462 w 9604374"/>
              <a:gd name="connsiteY19" fmla="*/ 3273268 h 3585866"/>
              <a:gd name="connsiteX20" fmla="*/ 6512214 w 9604374"/>
              <a:gd name="connsiteY20" fmla="*/ 3298845 h 3585866"/>
              <a:gd name="connsiteX21" fmla="*/ 6289569 w 9604374"/>
              <a:gd name="connsiteY21" fmla="*/ 3301118 h 3585866"/>
              <a:gd name="connsiteX22" fmla="*/ 6157816 w 9604374"/>
              <a:gd name="connsiteY22" fmla="*/ 3308643 h 3585866"/>
              <a:gd name="connsiteX23" fmla="*/ 6110062 w 9604374"/>
              <a:gd name="connsiteY23" fmla="*/ 3321185 h 3585866"/>
              <a:gd name="connsiteX24" fmla="*/ 6041832 w 9604374"/>
              <a:gd name="connsiteY24" fmla="*/ 3332190 h 3585866"/>
              <a:gd name="connsiteX25" fmla="*/ 5923195 w 9604374"/>
              <a:gd name="connsiteY25" fmla="*/ 3359104 h 3585866"/>
              <a:gd name="connsiteX26" fmla="*/ 5770972 w 9604374"/>
              <a:gd name="connsiteY26" fmla="*/ 3369893 h 3585866"/>
              <a:gd name="connsiteX27" fmla="*/ 5632583 w 9604374"/>
              <a:gd name="connsiteY27" fmla="*/ 3357730 h 3585866"/>
              <a:gd name="connsiteX28" fmla="*/ 5539996 w 9604374"/>
              <a:gd name="connsiteY28" fmla="*/ 3352890 h 3585866"/>
              <a:gd name="connsiteX29" fmla="*/ 5315460 w 9604374"/>
              <a:gd name="connsiteY29" fmla="*/ 3350411 h 3585866"/>
              <a:gd name="connsiteX30" fmla="*/ 5072455 w 9604374"/>
              <a:gd name="connsiteY30" fmla="*/ 3338147 h 3585866"/>
              <a:gd name="connsiteX31" fmla="*/ 5016364 w 9604374"/>
              <a:gd name="connsiteY31" fmla="*/ 3348937 h 3585866"/>
              <a:gd name="connsiteX32" fmla="*/ 4922276 w 9604374"/>
              <a:gd name="connsiteY32" fmla="*/ 3366515 h 3585866"/>
              <a:gd name="connsiteX33" fmla="*/ 4856444 w 9604374"/>
              <a:gd name="connsiteY33" fmla="*/ 3399463 h 3585866"/>
              <a:gd name="connsiteX34" fmla="*/ 4775993 w 9604374"/>
              <a:gd name="connsiteY34" fmla="*/ 3406312 h 3585866"/>
              <a:gd name="connsiteX35" fmla="*/ 4667320 w 9604374"/>
              <a:gd name="connsiteY35" fmla="*/ 3397926 h 3585866"/>
              <a:gd name="connsiteX36" fmla="*/ 4540268 w 9604374"/>
              <a:gd name="connsiteY36" fmla="*/ 3424464 h 3585866"/>
              <a:gd name="connsiteX37" fmla="*/ 4465491 w 9604374"/>
              <a:gd name="connsiteY37" fmla="*/ 3433154 h 3585866"/>
              <a:gd name="connsiteX38" fmla="*/ 4262864 w 9604374"/>
              <a:gd name="connsiteY38" fmla="*/ 3464075 h 3585866"/>
              <a:gd name="connsiteX39" fmla="*/ 4175005 w 9604374"/>
              <a:gd name="connsiteY39" fmla="*/ 3493545 h 3585866"/>
              <a:gd name="connsiteX40" fmla="*/ 4030100 w 9604374"/>
              <a:gd name="connsiteY40" fmla="*/ 3514212 h 3585866"/>
              <a:gd name="connsiteX41" fmla="*/ 3926631 w 9604374"/>
              <a:gd name="connsiteY41" fmla="*/ 3525304 h 3585866"/>
              <a:gd name="connsiteX42" fmla="*/ 3897306 w 9604374"/>
              <a:gd name="connsiteY42" fmla="*/ 3547095 h 3585866"/>
              <a:gd name="connsiteX43" fmla="*/ 3896886 w 9604374"/>
              <a:gd name="connsiteY43" fmla="*/ 3547500 h 3585866"/>
              <a:gd name="connsiteX44" fmla="*/ 3834004 w 9604374"/>
              <a:gd name="connsiteY44" fmla="*/ 3550510 h 3585866"/>
              <a:gd name="connsiteX45" fmla="*/ 3696227 w 9604374"/>
              <a:gd name="connsiteY45" fmla="*/ 3574175 h 3585866"/>
              <a:gd name="connsiteX46" fmla="*/ 3652821 w 9604374"/>
              <a:gd name="connsiteY46" fmla="*/ 3580368 h 3585866"/>
              <a:gd name="connsiteX47" fmla="*/ 3629691 w 9604374"/>
              <a:gd name="connsiteY47" fmla="*/ 3585866 h 3585866"/>
              <a:gd name="connsiteX48" fmla="*/ 3595018 w 9604374"/>
              <a:gd name="connsiteY48" fmla="*/ 3571623 h 3585866"/>
              <a:gd name="connsiteX49" fmla="*/ 3551656 w 9604374"/>
              <a:gd name="connsiteY49" fmla="*/ 3577800 h 3585866"/>
              <a:gd name="connsiteX50" fmla="*/ 3541558 w 9604374"/>
              <a:gd name="connsiteY50" fmla="*/ 3579797 h 3585866"/>
              <a:gd name="connsiteX51" fmla="*/ 3465708 w 9604374"/>
              <a:gd name="connsiteY51" fmla="*/ 3565931 h 3585866"/>
              <a:gd name="connsiteX52" fmla="*/ 3458313 w 9604374"/>
              <a:gd name="connsiteY52" fmla="*/ 3560366 h 3585866"/>
              <a:gd name="connsiteX53" fmla="*/ 3420278 w 9604374"/>
              <a:gd name="connsiteY53" fmla="*/ 3557947 h 3585866"/>
              <a:gd name="connsiteX54" fmla="*/ 3415952 w 9604374"/>
              <a:gd name="connsiteY54" fmla="*/ 3559424 h 3585866"/>
              <a:gd name="connsiteX55" fmla="*/ 3384432 w 9604374"/>
              <a:gd name="connsiteY55" fmla="*/ 3550905 h 3585866"/>
              <a:gd name="connsiteX56" fmla="*/ 3258039 w 9604374"/>
              <a:gd name="connsiteY56" fmla="*/ 3535884 h 3585866"/>
              <a:gd name="connsiteX57" fmla="*/ 3015008 w 9604374"/>
              <a:gd name="connsiteY57" fmla="*/ 3528000 h 3585866"/>
              <a:gd name="connsiteX58" fmla="*/ 2761910 w 9604374"/>
              <a:gd name="connsiteY58" fmla="*/ 3505496 h 3585866"/>
              <a:gd name="connsiteX59" fmla="*/ 2521923 w 9604374"/>
              <a:gd name="connsiteY59" fmla="*/ 3514208 h 3585866"/>
              <a:gd name="connsiteX60" fmla="*/ 2085894 w 9604374"/>
              <a:gd name="connsiteY60" fmla="*/ 3490122 h 3585866"/>
              <a:gd name="connsiteX61" fmla="*/ 1936305 w 9604374"/>
              <a:gd name="connsiteY61" fmla="*/ 3487966 h 3585866"/>
              <a:gd name="connsiteX62" fmla="*/ 1836080 w 9604374"/>
              <a:gd name="connsiteY62" fmla="*/ 3487150 h 3585866"/>
              <a:gd name="connsiteX63" fmla="*/ 1829133 w 9604374"/>
              <a:gd name="connsiteY63" fmla="*/ 3489437 h 3585866"/>
              <a:gd name="connsiteX64" fmla="*/ 1801140 w 9604374"/>
              <a:gd name="connsiteY64" fmla="*/ 3490787 h 3585866"/>
              <a:gd name="connsiteX65" fmla="*/ 1793476 w 9604374"/>
              <a:gd name="connsiteY65" fmla="*/ 3500921 h 3585866"/>
              <a:gd name="connsiteX66" fmla="*/ 1699923 w 9604374"/>
              <a:gd name="connsiteY66" fmla="*/ 3509706 h 3585866"/>
              <a:gd name="connsiteX67" fmla="*/ 1474760 w 9604374"/>
              <a:gd name="connsiteY67" fmla="*/ 3513685 h 3585866"/>
              <a:gd name="connsiteX68" fmla="*/ 1308130 w 9604374"/>
              <a:gd name="connsiteY68" fmla="*/ 3496703 h 3585866"/>
              <a:gd name="connsiteX69" fmla="*/ 1252381 w 9604374"/>
              <a:gd name="connsiteY69" fmla="*/ 3506093 h 3585866"/>
              <a:gd name="connsiteX70" fmla="*/ 1174550 w 9604374"/>
              <a:gd name="connsiteY70" fmla="*/ 3512642 h 3585866"/>
              <a:gd name="connsiteX71" fmla="*/ 924455 w 9604374"/>
              <a:gd name="connsiteY71" fmla="*/ 3507283 h 3585866"/>
              <a:gd name="connsiteX72" fmla="*/ 718373 w 9604374"/>
              <a:gd name="connsiteY72" fmla="*/ 3511753 h 3585866"/>
              <a:gd name="connsiteX73" fmla="*/ 600444 w 9604374"/>
              <a:gd name="connsiteY73" fmla="*/ 3520899 h 3585866"/>
              <a:gd name="connsiteX74" fmla="*/ 351173 w 9604374"/>
              <a:gd name="connsiteY74" fmla="*/ 3495843 h 3585866"/>
              <a:gd name="connsiteX75" fmla="*/ 108372 w 9604374"/>
              <a:gd name="connsiteY75" fmla="*/ 3484386 h 3585866"/>
              <a:gd name="connsiteX76" fmla="*/ 6467 w 9604374"/>
              <a:gd name="connsiteY76" fmla="*/ 3476532 h 3585866"/>
              <a:gd name="connsiteX77" fmla="*/ 0 w 9604374"/>
              <a:gd name="connsiteY77" fmla="*/ 3475412 h 358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604374" h="3585866">
                <a:moveTo>
                  <a:pt x="0" y="0"/>
                </a:moveTo>
                <a:lnTo>
                  <a:pt x="9604374" y="0"/>
                </a:lnTo>
                <a:lnTo>
                  <a:pt x="9604374" y="3095088"/>
                </a:lnTo>
                <a:lnTo>
                  <a:pt x="9591455" y="3097044"/>
                </a:lnTo>
                <a:cubicBezTo>
                  <a:pt x="9496183" y="3133516"/>
                  <a:pt x="9411472" y="3121301"/>
                  <a:pt x="9285147" y="3164182"/>
                </a:cubicBezTo>
                <a:cubicBezTo>
                  <a:pt x="9222914" y="3162781"/>
                  <a:pt x="9174371" y="3173454"/>
                  <a:pt x="9114078" y="3164299"/>
                </a:cubicBezTo>
                <a:cubicBezTo>
                  <a:pt x="9087411" y="3155904"/>
                  <a:pt x="9030947" y="3180906"/>
                  <a:pt x="8999665" y="3157864"/>
                </a:cubicBezTo>
                <a:cubicBezTo>
                  <a:pt x="8997339" y="3174606"/>
                  <a:pt x="8938300" y="3159909"/>
                  <a:pt x="8925240" y="3152135"/>
                </a:cubicBezTo>
                <a:cubicBezTo>
                  <a:pt x="8910091" y="3159441"/>
                  <a:pt x="8884639" y="3146109"/>
                  <a:pt x="8868257" y="3146819"/>
                </a:cubicBezTo>
                <a:cubicBezTo>
                  <a:pt x="8835852" y="3110204"/>
                  <a:pt x="8832251" y="3167659"/>
                  <a:pt x="8792363" y="3146856"/>
                </a:cubicBezTo>
                <a:cubicBezTo>
                  <a:pt x="8774838" y="3159285"/>
                  <a:pt x="8715420" y="3185652"/>
                  <a:pt x="8668399" y="3196893"/>
                </a:cubicBezTo>
                <a:cubicBezTo>
                  <a:pt x="8575902" y="3221445"/>
                  <a:pt x="8569506" y="3250654"/>
                  <a:pt x="8474043" y="3240734"/>
                </a:cubicBezTo>
                <a:cubicBezTo>
                  <a:pt x="8460613" y="3264436"/>
                  <a:pt x="8297088" y="3204738"/>
                  <a:pt x="8317555" y="3247156"/>
                </a:cubicBezTo>
                <a:cubicBezTo>
                  <a:pt x="8285696" y="3245083"/>
                  <a:pt x="8262352" y="3228203"/>
                  <a:pt x="8280111" y="3255812"/>
                </a:cubicBezTo>
                <a:lnTo>
                  <a:pt x="8096088" y="3253903"/>
                </a:lnTo>
                <a:cubicBezTo>
                  <a:pt x="7994084" y="3261603"/>
                  <a:pt x="7930388" y="3281921"/>
                  <a:pt x="7825642" y="3271628"/>
                </a:cubicBezTo>
                <a:cubicBezTo>
                  <a:pt x="7723046" y="3270395"/>
                  <a:pt x="7671282" y="3252297"/>
                  <a:pt x="7531820" y="3252671"/>
                </a:cubicBezTo>
                <a:cubicBezTo>
                  <a:pt x="7433606" y="3250277"/>
                  <a:pt x="7293100" y="3236234"/>
                  <a:pt x="7193751" y="3245192"/>
                </a:cubicBezTo>
                <a:cubicBezTo>
                  <a:pt x="7074822" y="3223769"/>
                  <a:pt x="7104250" y="3250265"/>
                  <a:pt x="6976768" y="3238559"/>
                </a:cubicBezTo>
                <a:cubicBezTo>
                  <a:pt x="6921032" y="3284865"/>
                  <a:pt x="6823818" y="3261794"/>
                  <a:pt x="6756462" y="3273268"/>
                </a:cubicBezTo>
                <a:cubicBezTo>
                  <a:pt x="6679037" y="3283316"/>
                  <a:pt x="6590030" y="3294204"/>
                  <a:pt x="6512214" y="3298845"/>
                </a:cubicBezTo>
                <a:cubicBezTo>
                  <a:pt x="6450581" y="3277980"/>
                  <a:pt x="6366042" y="3329199"/>
                  <a:pt x="6289569" y="3301118"/>
                </a:cubicBezTo>
                <a:cubicBezTo>
                  <a:pt x="6261432" y="3294355"/>
                  <a:pt x="6174310" y="3295209"/>
                  <a:pt x="6157816" y="3308643"/>
                </a:cubicBezTo>
                <a:cubicBezTo>
                  <a:pt x="6139648" y="3311557"/>
                  <a:pt x="6118459" y="3306799"/>
                  <a:pt x="6110062" y="3321185"/>
                </a:cubicBezTo>
                <a:cubicBezTo>
                  <a:pt x="6096189" y="3338498"/>
                  <a:pt x="6032810" y="3311765"/>
                  <a:pt x="6041832" y="3332190"/>
                </a:cubicBezTo>
                <a:cubicBezTo>
                  <a:pt x="5996830" y="3313871"/>
                  <a:pt x="5961033" y="3350141"/>
                  <a:pt x="5923195" y="3359104"/>
                </a:cubicBezTo>
                <a:cubicBezTo>
                  <a:pt x="5887750" y="3340930"/>
                  <a:pt x="5853570" y="3365323"/>
                  <a:pt x="5770972" y="3369893"/>
                </a:cubicBezTo>
                <a:cubicBezTo>
                  <a:pt x="5731993" y="3348876"/>
                  <a:pt x="5705091" y="3385599"/>
                  <a:pt x="5632583" y="3357730"/>
                </a:cubicBezTo>
                <a:cubicBezTo>
                  <a:pt x="5594087" y="3357562"/>
                  <a:pt x="5606154" y="3357443"/>
                  <a:pt x="5539996" y="3352890"/>
                </a:cubicBezTo>
                <a:cubicBezTo>
                  <a:pt x="5439049" y="3348000"/>
                  <a:pt x="5408459" y="3356166"/>
                  <a:pt x="5315460" y="3350411"/>
                </a:cubicBezTo>
                <a:cubicBezTo>
                  <a:pt x="5211119" y="3348356"/>
                  <a:pt x="5208881" y="3372469"/>
                  <a:pt x="5072455" y="3338147"/>
                </a:cubicBezTo>
                <a:cubicBezTo>
                  <a:pt x="5061717" y="3354508"/>
                  <a:pt x="5045493" y="3355753"/>
                  <a:pt x="5016364" y="3348937"/>
                </a:cubicBezTo>
                <a:cubicBezTo>
                  <a:pt x="4965900" y="3349130"/>
                  <a:pt x="4977835" y="3389131"/>
                  <a:pt x="4922276" y="3366515"/>
                </a:cubicBezTo>
                <a:cubicBezTo>
                  <a:pt x="4935702" y="3387794"/>
                  <a:pt x="4828733" y="3377760"/>
                  <a:pt x="4856444" y="3399463"/>
                </a:cubicBezTo>
                <a:cubicBezTo>
                  <a:pt x="4827698" y="3420094"/>
                  <a:pt x="4805019" y="3388256"/>
                  <a:pt x="4775993" y="3406312"/>
                </a:cubicBezTo>
                <a:cubicBezTo>
                  <a:pt x="4744470" y="3406056"/>
                  <a:pt x="4706605" y="3394901"/>
                  <a:pt x="4667320" y="3397926"/>
                </a:cubicBezTo>
                <a:cubicBezTo>
                  <a:pt x="4613435" y="3387476"/>
                  <a:pt x="4608100" y="3410487"/>
                  <a:pt x="4540268" y="3424464"/>
                </a:cubicBezTo>
                <a:cubicBezTo>
                  <a:pt x="4508279" y="3412969"/>
                  <a:pt x="4485989" y="3420063"/>
                  <a:pt x="4465491" y="3433154"/>
                </a:cubicBezTo>
                <a:cubicBezTo>
                  <a:pt x="4396498" y="3432601"/>
                  <a:pt x="4338078" y="3453569"/>
                  <a:pt x="4262864" y="3464075"/>
                </a:cubicBezTo>
                <a:cubicBezTo>
                  <a:pt x="4180249" y="3483394"/>
                  <a:pt x="4225769" y="3479019"/>
                  <a:pt x="4175005" y="3493545"/>
                </a:cubicBezTo>
                <a:lnTo>
                  <a:pt x="4030100" y="3514212"/>
                </a:lnTo>
                <a:lnTo>
                  <a:pt x="3926631" y="3525304"/>
                </a:lnTo>
                <a:lnTo>
                  <a:pt x="3897306" y="3547095"/>
                </a:lnTo>
                <a:lnTo>
                  <a:pt x="3896886" y="3547500"/>
                </a:lnTo>
                <a:lnTo>
                  <a:pt x="3834004" y="3550510"/>
                </a:lnTo>
                <a:cubicBezTo>
                  <a:pt x="3800562" y="3554957"/>
                  <a:pt x="3734185" y="3568533"/>
                  <a:pt x="3696227" y="3574175"/>
                </a:cubicBezTo>
                <a:cubicBezTo>
                  <a:pt x="3661780" y="3570074"/>
                  <a:pt x="3640587" y="3551815"/>
                  <a:pt x="3652821" y="3580368"/>
                </a:cubicBezTo>
                <a:cubicBezTo>
                  <a:pt x="3641506" y="3579831"/>
                  <a:pt x="3634593" y="3582151"/>
                  <a:pt x="3629691" y="3585866"/>
                </a:cubicBezTo>
                <a:lnTo>
                  <a:pt x="3595018" y="3571623"/>
                </a:lnTo>
                <a:lnTo>
                  <a:pt x="3551656" y="3577800"/>
                </a:lnTo>
                <a:lnTo>
                  <a:pt x="3541558" y="3579797"/>
                </a:lnTo>
                <a:lnTo>
                  <a:pt x="3465708" y="3565931"/>
                </a:lnTo>
                <a:lnTo>
                  <a:pt x="3458313" y="3560366"/>
                </a:lnTo>
                <a:cubicBezTo>
                  <a:pt x="3450380" y="3556940"/>
                  <a:pt x="3439090" y="3555355"/>
                  <a:pt x="3420278" y="3557947"/>
                </a:cubicBezTo>
                <a:lnTo>
                  <a:pt x="3415952" y="3559424"/>
                </a:lnTo>
                <a:lnTo>
                  <a:pt x="3384432" y="3550905"/>
                </a:lnTo>
                <a:cubicBezTo>
                  <a:pt x="3374259" y="3547029"/>
                  <a:pt x="3265415" y="3542149"/>
                  <a:pt x="3258039" y="3535884"/>
                </a:cubicBezTo>
                <a:cubicBezTo>
                  <a:pt x="3138852" y="3551394"/>
                  <a:pt x="3130647" y="3523871"/>
                  <a:pt x="3015008" y="3528000"/>
                </a:cubicBezTo>
                <a:cubicBezTo>
                  <a:pt x="2914857" y="3486061"/>
                  <a:pt x="2851687" y="3511605"/>
                  <a:pt x="2761910" y="3505496"/>
                </a:cubicBezTo>
                <a:cubicBezTo>
                  <a:pt x="2676401" y="3501198"/>
                  <a:pt x="2636809" y="3514769"/>
                  <a:pt x="2521923" y="3514208"/>
                </a:cubicBezTo>
                <a:cubicBezTo>
                  <a:pt x="2400197" y="3505062"/>
                  <a:pt x="2222818" y="3509922"/>
                  <a:pt x="2085894" y="3490122"/>
                </a:cubicBezTo>
                <a:cubicBezTo>
                  <a:pt x="1978312" y="3483748"/>
                  <a:pt x="1977940" y="3488460"/>
                  <a:pt x="1936305" y="3487966"/>
                </a:cubicBezTo>
                <a:cubicBezTo>
                  <a:pt x="1922459" y="3490683"/>
                  <a:pt x="1849334" y="3482739"/>
                  <a:pt x="1836080" y="3487150"/>
                </a:cubicBezTo>
                <a:lnTo>
                  <a:pt x="1829133" y="3489437"/>
                </a:lnTo>
                <a:lnTo>
                  <a:pt x="1801140" y="3490787"/>
                </a:lnTo>
                <a:lnTo>
                  <a:pt x="1793476" y="3500921"/>
                </a:lnTo>
                <a:lnTo>
                  <a:pt x="1699923" y="3509706"/>
                </a:lnTo>
                <a:cubicBezTo>
                  <a:pt x="1637728" y="3485036"/>
                  <a:pt x="1584624" y="3514467"/>
                  <a:pt x="1474760" y="3513685"/>
                </a:cubicBezTo>
                <a:cubicBezTo>
                  <a:pt x="1445646" y="3505164"/>
                  <a:pt x="1329781" y="3484421"/>
                  <a:pt x="1308130" y="3496703"/>
                </a:cubicBezTo>
                <a:cubicBezTo>
                  <a:pt x="1287409" y="3498430"/>
                  <a:pt x="1265391" y="3492347"/>
                  <a:pt x="1252381" y="3506093"/>
                </a:cubicBezTo>
                <a:cubicBezTo>
                  <a:pt x="1232588" y="3522393"/>
                  <a:pt x="1170020" y="3491785"/>
                  <a:pt x="1174550" y="3512642"/>
                </a:cubicBezTo>
                <a:cubicBezTo>
                  <a:pt x="1119896" y="3512841"/>
                  <a:pt x="1000484" y="3507431"/>
                  <a:pt x="924455" y="3507283"/>
                </a:cubicBezTo>
                <a:cubicBezTo>
                  <a:pt x="887180" y="3483915"/>
                  <a:pt x="777361" y="3516071"/>
                  <a:pt x="718373" y="3511753"/>
                </a:cubicBezTo>
                <a:cubicBezTo>
                  <a:pt x="666588" y="3513355"/>
                  <a:pt x="661645" y="3525551"/>
                  <a:pt x="600444" y="3520899"/>
                </a:cubicBezTo>
                <a:cubicBezTo>
                  <a:pt x="491334" y="3516943"/>
                  <a:pt x="451794" y="3507522"/>
                  <a:pt x="351173" y="3495843"/>
                </a:cubicBezTo>
                <a:cubicBezTo>
                  <a:pt x="237121" y="3487112"/>
                  <a:pt x="235857" y="3499212"/>
                  <a:pt x="108372" y="3484386"/>
                </a:cubicBezTo>
                <a:cubicBezTo>
                  <a:pt x="86318" y="3481054"/>
                  <a:pt x="40657" y="3480329"/>
                  <a:pt x="6467" y="3476532"/>
                </a:cubicBezTo>
                <a:lnTo>
                  <a:pt x="0" y="3475412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6">
            <a:extLst>
              <a:ext uri="{FF2B5EF4-FFF2-40B4-BE49-F238E27FC236}">
                <a16:creationId xmlns:a16="http://schemas.microsoft.com/office/drawing/2014/main" id="{48F779DE-4744-42D6-9C74-33EC94460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1727" y="2190741"/>
            <a:ext cx="1348547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35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5E3DCF3-7ED3-8A0A-940A-203DABCC9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4249" y="2590323"/>
            <a:ext cx="3438867" cy="2756848"/>
          </a:xfrm>
        </p:spPr>
        <p:txBody>
          <a:bodyPr>
            <a:normAutofit/>
          </a:bodyPr>
          <a:lstStyle/>
          <a:p>
            <a:pPr marL="0" indent="0" rtl="0" fontAlgn="base">
              <a:buNone/>
            </a:pPr>
            <a:r>
              <a:rPr lang="nb-NO" sz="2000" b="0" i="0">
                <a:effectLst/>
                <a:latin typeface="Aptos Display" panose="020B0004020202020204" pitchFamily="34" charset="0"/>
              </a:rPr>
              <a:t>​</a:t>
            </a:r>
            <a:r>
              <a:rPr lang="nb-NO" sz="2000" b="0" i="1" u="none" strike="noStrike">
                <a:effectLst/>
                <a:latin typeface="Aptos Display" panose="020B0004020202020204" pitchFamily="34" charset="0"/>
              </a:rPr>
              <a:t>SKAM</a:t>
            </a:r>
            <a:r>
              <a:rPr lang="nb-NO" sz="2000" b="0" i="0">
                <a:effectLst/>
                <a:latin typeface="Aptos Display" panose="020B0004020202020204" pitchFamily="34" charset="0"/>
              </a:rPr>
              <a:t>​</a:t>
            </a:r>
            <a:endParaRPr lang="nb-NO" sz="2000" b="0" i="0">
              <a:effectLst/>
              <a:latin typeface="Arial" panose="020B0604020202020204" pitchFamily="34" charset="0"/>
            </a:endParaRPr>
          </a:p>
          <a:p>
            <a:pPr fontAlgn="base"/>
            <a:r>
              <a:rPr lang="nb-NO" sz="2000" b="0" i="0" u="none" strike="noStrike">
                <a:effectLst/>
                <a:latin typeface="Aptos Display" panose="020B0004020202020204" pitchFamily="34" charset="0"/>
              </a:rPr>
              <a:t>«Alene-noia, det er deg og hodet ditt og alle tankene dine»</a:t>
            </a:r>
            <a:r>
              <a:rPr lang="nb-NO" sz="2000" b="0" i="0">
                <a:effectLst/>
                <a:latin typeface="Aptos Display" panose="020B0004020202020204" pitchFamily="34" charset="0"/>
              </a:rPr>
              <a:t>​</a:t>
            </a:r>
            <a:endParaRPr lang="nb-NO" sz="2000" b="0" i="0">
              <a:effectLst/>
              <a:latin typeface="Arial" panose="020B0604020202020204" pitchFamily="34" charset="0"/>
            </a:endParaRPr>
          </a:p>
          <a:p>
            <a:pPr fontAlgn="base"/>
            <a:r>
              <a:rPr lang="nb-NO" sz="2000" b="0" i="0" u="none" strike="noStrike">
                <a:effectLst/>
                <a:latin typeface="Aptos Display" panose="020B0004020202020204" pitchFamily="34" charset="0"/>
              </a:rPr>
              <a:t>«Hjernen-er-alene-følelse»</a:t>
            </a:r>
            <a:r>
              <a:rPr lang="nb-NO" sz="2000" b="0" i="0">
                <a:effectLst/>
                <a:latin typeface="Aptos Display" panose="020B0004020202020204" pitchFamily="34" charset="0"/>
              </a:rPr>
              <a:t>​</a:t>
            </a:r>
            <a:endParaRPr lang="nb-NO" sz="2000" b="0" i="0">
              <a:effectLst/>
              <a:latin typeface="Arial" panose="020B0604020202020204" pitchFamily="34" charset="0"/>
            </a:endParaRPr>
          </a:p>
          <a:p>
            <a:pPr fontAlgn="base"/>
            <a:r>
              <a:rPr lang="nb-NO" sz="2000" b="0" i="0" u="none" strike="noStrike">
                <a:effectLst/>
                <a:latin typeface="Aptos Display" panose="020B0004020202020204" pitchFamily="34" charset="0"/>
              </a:rPr>
              <a:t>«Du kan ikke unnslippe tankene dine, den eneste måten er å dø»</a:t>
            </a:r>
            <a:r>
              <a:rPr lang="en-US" sz="2000" b="0" i="0">
                <a:effectLst/>
                <a:latin typeface="Aptos Display" panose="020B0004020202020204" pitchFamily="34" charset="0"/>
              </a:rPr>
              <a:t>​</a:t>
            </a:r>
          </a:p>
          <a:p>
            <a:pPr marL="0" indent="0" fontAlgn="base">
              <a:buNone/>
            </a:pPr>
            <a:endParaRPr lang="en-US" sz="2000" b="0" i="0">
              <a:effectLst/>
              <a:latin typeface="Arial" panose="020B0604020202020204" pitchFamily="34" charset="0"/>
            </a:endParaRPr>
          </a:p>
          <a:p>
            <a:pPr rtl="0" fontAlgn="base"/>
            <a:endParaRPr lang="nb-NO" sz="800" b="0" i="0">
              <a:effectLst/>
              <a:latin typeface="Arial" panose="020B0604020202020204" pitchFamily="34" charset="0"/>
            </a:endParaRPr>
          </a:p>
          <a:p>
            <a:endParaRPr lang="nb-NO" sz="80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AB45A24-077F-C2AC-3FAB-2F23384FCAF4}"/>
              </a:ext>
            </a:extLst>
          </p:cNvPr>
          <p:cNvSpPr txBox="1"/>
          <p:nvPr/>
        </p:nvSpPr>
        <p:spPr>
          <a:xfrm>
            <a:off x="6556929" y="2598545"/>
            <a:ext cx="412791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/>
            <a:r>
              <a:rPr lang="nb-NO" sz="2000" b="0" i="1" u="none" strike="noStrike" err="1">
                <a:effectLst/>
                <a:latin typeface="Aptos Display" panose="020B0004020202020204" pitchFamily="34" charset="0"/>
              </a:rPr>
              <a:t>Nokon</a:t>
            </a:r>
            <a:r>
              <a:rPr lang="nb-NO" sz="2000" b="0" i="1" u="none" strike="noStrike">
                <a:effectLst/>
                <a:latin typeface="Aptos Display" panose="020B0004020202020204" pitchFamily="34" charset="0"/>
              </a:rPr>
              <a:t> kjem til å </a:t>
            </a:r>
            <a:r>
              <a:rPr lang="nb-NO" sz="2000" b="0" i="1" u="none" strike="noStrike" err="1">
                <a:effectLst/>
                <a:latin typeface="Aptos Display" panose="020B0004020202020204" pitchFamily="34" charset="0"/>
              </a:rPr>
              <a:t>kome</a:t>
            </a:r>
            <a:r>
              <a:rPr lang="nb-NO" sz="2000" b="0" i="1" u="none" strike="noStrike">
                <a:effectLst/>
                <a:latin typeface="Aptos Display" panose="020B0004020202020204" pitchFamily="34" charset="0"/>
              </a:rPr>
              <a:t> </a:t>
            </a:r>
            <a:r>
              <a:rPr lang="nb-NO" sz="2000" b="0" i="0">
                <a:effectLst/>
                <a:latin typeface="Aptos Display" panose="020B0004020202020204" pitchFamily="34" charset="0"/>
              </a:rPr>
              <a:t>​</a:t>
            </a:r>
            <a:endParaRPr lang="nb-NO" sz="2000" b="0" i="0">
              <a:effectLst/>
              <a:latin typeface="Arial" panose="020B0604020202020204" pitchFamily="34" charset="0"/>
            </a:endParaRP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nb-NO" sz="2000" b="0" i="0" u="none" strike="noStrike">
                <a:effectLst/>
                <a:latin typeface="Aptos Display" panose="020B0004020202020204" pitchFamily="34" charset="0"/>
              </a:rPr>
              <a:t>«Aleine </a:t>
            </a:r>
            <a:r>
              <a:rPr lang="nb-NO" sz="2000" b="0" i="0" u="none" strike="noStrike" err="1">
                <a:effectLst/>
                <a:latin typeface="Aptos Display" panose="020B0004020202020204" pitchFamily="34" charset="0"/>
              </a:rPr>
              <a:t>saman</a:t>
            </a:r>
            <a:r>
              <a:rPr lang="nb-NO" sz="2000" b="0" i="0" u="none" strike="noStrike">
                <a:effectLst/>
                <a:latin typeface="Aptos Display" panose="020B0004020202020204" pitchFamily="34" charset="0"/>
              </a:rPr>
              <a:t>»</a:t>
            </a:r>
            <a:r>
              <a:rPr lang="nb-NO" sz="2000" b="0" i="0">
                <a:effectLst/>
                <a:latin typeface="Aptos Display" panose="020B0004020202020204" pitchFamily="34" charset="0"/>
              </a:rPr>
              <a:t>​</a:t>
            </a:r>
            <a:endParaRPr lang="nb-NO" sz="2000" b="0" i="0">
              <a:effectLst/>
              <a:latin typeface="Arial" panose="020B0604020202020204" pitchFamily="34" charset="0"/>
            </a:endParaRP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nb-NO" sz="2000" b="0" i="0" u="none" strike="noStrike">
                <a:effectLst/>
                <a:latin typeface="Aptos Display" panose="020B0004020202020204" pitchFamily="34" charset="0"/>
              </a:rPr>
              <a:t>«No skal vi </a:t>
            </a:r>
            <a:r>
              <a:rPr lang="nb-NO" sz="2000" b="0" i="0" u="none" strike="noStrike" err="1">
                <a:effectLst/>
                <a:latin typeface="Aptos Display" panose="020B0004020202020204" pitchFamily="34" charset="0"/>
              </a:rPr>
              <a:t>vere</a:t>
            </a:r>
            <a:r>
              <a:rPr lang="nb-NO" sz="2000" b="0" i="0" u="none" strike="noStrike">
                <a:effectLst/>
                <a:latin typeface="Aptos Display" panose="020B0004020202020204" pitchFamily="34" charset="0"/>
              </a:rPr>
              <a:t> </a:t>
            </a:r>
            <a:r>
              <a:rPr lang="nb-NO" sz="2000" b="0" i="0" u="none" strike="noStrike" err="1">
                <a:effectLst/>
                <a:latin typeface="Aptos Display" panose="020B0004020202020204" pitchFamily="34" charset="0"/>
              </a:rPr>
              <a:t>saman</a:t>
            </a:r>
            <a:r>
              <a:rPr lang="nb-NO" sz="2000" b="0" i="0" u="none" strike="noStrike">
                <a:effectLst/>
                <a:latin typeface="Aptos Display" panose="020B0004020202020204" pitchFamily="34" charset="0"/>
              </a:rPr>
              <a:t> med </a:t>
            </a:r>
            <a:r>
              <a:rPr lang="nb-NO" sz="2000" b="0" i="0" u="none" strike="noStrike" err="1">
                <a:effectLst/>
                <a:latin typeface="Aptos Display" panose="020B0004020202020204" pitchFamily="34" charset="0"/>
              </a:rPr>
              <a:t>kvarandre</a:t>
            </a:r>
            <a:r>
              <a:rPr lang="nb-NO" sz="2000" b="0" i="0" u="none" strike="noStrike">
                <a:effectLst/>
                <a:latin typeface="Aptos Display" panose="020B0004020202020204" pitchFamily="34" charset="0"/>
              </a:rPr>
              <a:t>, aleine med </a:t>
            </a:r>
            <a:r>
              <a:rPr lang="nb-NO" sz="2000" b="0" i="0" u="none" strike="noStrike" err="1">
                <a:effectLst/>
                <a:latin typeface="Aptos Display" panose="020B0004020202020204" pitchFamily="34" charset="0"/>
              </a:rPr>
              <a:t>kvarandre</a:t>
            </a:r>
            <a:r>
              <a:rPr lang="nb-NO" sz="2000" b="0" i="0" u="none" strike="noStrike">
                <a:effectLst/>
                <a:latin typeface="Aptos Display" panose="020B0004020202020204" pitchFamily="34" charset="0"/>
              </a:rPr>
              <a:t>»</a:t>
            </a:r>
            <a:r>
              <a:rPr lang="nb-NO" sz="2000" b="0" i="0">
                <a:effectLst/>
                <a:latin typeface="Aptos Display" panose="020B0004020202020204" pitchFamily="34" charset="0"/>
              </a:rPr>
              <a:t>​</a:t>
            </a:r>
            <a:endParaRPr lang="nb-NO" sz="2000" b="0" i="0">
              <a:effectLst/>
              <a:latin typeface="Arial" panose="020B0604020202020204" pitchFamily="34" charset="0"/>
            </a:endParaRPr>
          </a:p>
          <a:p>
            <a:pPr marL="285750" indent="-285750" rtl="0" fontAlgn="base">
              <a:buFont typeface="Arial" panose="020B0604020202020204" pitchFamily="34" charset="0"/>
              <a:buChar char="•"/>
            </a:pPr>
            <a:r>
              <a:rPr lang="nb-NO" sz="2000" b="0" i="0" u="none" strike="noStrike">
                <a:effectLst/>
                <a:latin typeface="Aptos Display" panose="020B0004020202020204" pitchFamily="34" charset="0"/>
              </a:rPr>
              <a:t>«</a:t>
            </a:r>
            <a:r>
              <a:rPr lang="nb-NO" sz="2000" b="0" i="0" u="none" strike="noStrike" err="1">
                <a:effectLst/>
                <a:latin typeface="Aptos Display" panose="020B0004020202020204" pitchFamily="34" charset="0"/>
              </a:rPr>
              <a:t>Eg</a:t>
            </a:r>
            <a:r>
              <a:rPr lang="nb-NO" sz="2000" b="0" i="0" u="none" strike="noStrike">
                <a:effectLst/>
                <a:latin typeface="Aptos Display" panose="020B0004020202020204" pitchFamily="34" charset="0"/>
              </a:rPr>
              <a:t> </a:t>
            </a:r>
            <a:r>
              <a:rPr lang="nb-NO" sz="2000" b="0" i="0" u="none" strike="noStrike" err="1">
                <a:effectLst/>
                <a:latin typeface="Aptos Display" panose="020B0004020202020204" pitchFamily="34" charset="0"/>
              </a:rPr>
              <a:t>orkar</a:t>
            </a:r>
            <a:r>
              <a:rPr lang="nb-NO" sz="2000" b="0" i="0" u="none" strike="noStrike">
                <a:effectLst/>
                <a:latin typeface="Aptos Display" panose="020B0004020202020204" pitchFamily="34" charset="0"/>
              </a:rPr>
              <a:t> </a:t>
            </a:r>
            <a:r>
              <a:rPr lang="nb-NO" sz="2000" b="0" i="0" u="none" strike="noStrike" err="1">
                <a:effectLst/>
                <a:latin typeface="Aptos Display" panose="020B0004020202020204" pitchFamily="34" charset="0"/>
              </a:rPr>
              <a:t>ikkje</a:t>
            </a:r>
            <a:r>
              <a:rPr lang="nb-NO" sz="2000" b="0" i="0" u="none" strike="noStrike">
                <a:effectLst/>
                <a:latin typeface="Aptos Display" panose="020B0004020202020204" pitchFamily="34" charset="0"/>
              </a:rPr>
              <a:t> no. </a:t>
            </a:r>
            <a:r>
              <a:rPr lang="nb-NO" sz="2000" b="0" i="0" u="none" strike="noStrike" err="1">
                <a:effectLst/>
                <a:latin typeface="Aptos Display" panose="020B0004020202020204" pitchFamily="34" charset="0"/>
              </a:rPr>
              <a:t>Eg</a:t>
            </a:r>
            <a:r>
              <a:rPr lang="nb-NO" sz="2000" b="0" i="0" u="none" strike="noStrike">
                <a:effectLst/>
                <a:latin typeface="Aptos Display" panose="020B0004020202020204" pitchFamily="34" charset="0"/>
              </a:rPr>
              <a:t> </a:t>
            </a:r>
            <a:r>
              <a:rPr lang="nb-NO" sz="2000" b="0" i="0" u="none" strike="noStrike" err="1">
                <a:effectLst/>
                <a:latin typeface="Aptos Display" panose="020B0004020202020204" pitchFamily="34" charset="0"/>
              </a:rPr>
              <a:t>orkar</a:t>
            </a:r>
            <a:r>
              <a:rPr lang="nb-NO" sz="2000" b="0" i="0" u="none" strike="noStrike">
                <a:effectLst/>
                <a:latin typeface="Aptos Display" panose="020B0004020202020204" pitchFamily="34" charset="0"/>
              </a:rPr>
              <a:t> </a:t>
            </a:r>
            <a:r>
              <a:rPr lang="nb-NO" sz="2000" b="0" i="0" u="none" strike="noStrike" err="1">
                <a:effectLst/>
                <a:latin typeface="Aptos Display" panose="020B0004020202020204" pitchFamily="34" charset="0"/>
              </a:rPr>
              <a:t>ikkje</a:t>
            </a:r>
            <a:r>
              <a:rPr lang="nb-NO" sz="2000" b="0" i="0" u="none" strike="noStrike">
                <a:effectLst/>
                <a:latin typeface="Aptos Display" panose="020B0004020202020204" pitchFamily="34" charset="0"/>
              </a:rPr>
              <a:t> sjå folk. </a:t>
            </a:r>
            <a:r>
              <a:rPr lang="nb-NO" sz="2000" b="0" i="0" u="none" strike="noStrike" err="1">
                <a:effectLst/>
                <a:latin typeface="Aptos Display" panose="020B0004020202020204" pitchFamily="34" charset="0"/>
              </a:rPr>
              <a:t>Eg</a:t>
            </a:r>
            <a:r>
              <a:rPr lang="nb-NO" sz="2000" b="0" i="0" u="none" strike="noStrike">
                <a:effectLst/>
                <a:latin typeface="Aptos Display" panose="020B0004020202020204" pitchFamily="34" charset="0"/>
              </a:rPr>
              <a:t> </a:t>
            </a:r>
            <a:r>
              <a:rPr lang="nb-NO" sz="2000" b="0" i="0" u="none" strike="noStrike" err="1">
                <a:effectLst/>
                <a:latin typeface="Aptos Display" panose="020B0004020202020204" pitchFamily="34" charset="0"/>
              </a:rPr>
              <a:t>orkar</a:t>
            </a:r>
            <a:r>
              <a:rPr lang="nb-NO" sz="2000" b="0" i="0" u="none" strike="noStrike">
                <a:effectLst/>
                <a:latin typeface="Aptos Display" panose="020B0004020202020204" pitchFamily="34" charset="0"/>
              </a:rPr>
              <a:t> </a:t>
            </a:r>
            <a:r>
              <a:rPr lang="nb-NO" sz="2000" b="0" i="0" u="none" strike="noStrike" err="1">
                <a:effectLst/>
                <a:latin typeface="Aptos Display" panose="020B0004020202020204" pitchFamily="34" charset="0"/>
              </a:rPr>
              <a:t>ikkje</a:t>
            </a:r>
            <a:r>
              <a:rPr lang="nb-NO" sz="2000" b="0" i="0" u="none" strike="noStrike">
                <a:effectLst/>
                <a:latin typeface="Aptos Display" panose="020B0004020202020204" pitchFamily="34" charset="0"/>
              </a:rPr>
              <a:t> </a:t>
            </a:r>
            <a:r>
              <a:rPr lang="nb-NO" sz="2000" b="0" i="0" u="none" strike="noStrike" err="1">
                <a:effectLst/>
                <a:latin typeface="Aptos Display" panose="020B0004020202020204" pitchFamily="34" charset="0"/>
              </a:rPr>
              <a:t>no</a:t>
            </a:r>
            <a:r>
              <a:rPr lang="nb-NO" sz="2000" b="0" i="0" u="none" strike="noStrike">
                <a:effectLst/>
                <a:latin typeface="Aptos Display" panose="020B0004020202020204" pitchFamily="34" charset="0"/>
              </a:rPr>
              <a:t> at </a:t>
            </a:r>
            <a:r>
              <a:rPr lang="nb-NO" sz="2000" b="0" i="0" u="none" strike="noStrike" err="1">
                <a:effectLst/>
                <a:latin typeface="Aptos Display" panose="020B0004020202020204" pitchFamily="34" charset="0"/>
              </a:rPr>
              <a:t>nokon</a:t>
            </a:r>
            <a:r>
              <a:rPr lang="nb-NO" sz="2000" b="0" i="0" u="none" strike="noStrike">
                <a:effectLst/>
                <a:latin typeface="Aptos Display" panose="020B0004020202020204" pitchFamily="34" charset="0"/>
              </a:rPr>
              <a:t> kjem»</a:t>
            </a:r>
            <a:r>
              <a:rPr lang="nb-NO" sz="2000" b="0" i="0">
                <a:effectLst/>
                <a:latin typeface="Aptos Display" panose="020B0004020202020204" pitchFamily="34" charset="0"/>
              </a:rPr>
              <a:t>​</a:t>
            </a:r>
            <a:endParaRPr lang="nb-NO" sz="2000" b="0" i="0">
              <a:effectLst/>
              <a:latin typeface="Arial" panose="020B0604020202020204" pitchFamily="34" charset="0"/>
            </a:endParaRP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8846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1220509-5883-C325-EE07-D7B383A0C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4988" y="1442172"/>
            <a:ext cx="8582025" cy="2177328"/>
          </a:xfrm>
        </p:spPr>
        <p:txBody>
          <a:bodyPr anchor="ctr">
            <a:normAutofit/>
          </a:bodyPr>
          <a:lstStyle/>
          <a:p>
            <a:r>
              <a:rPr lang="nb-NO" sz="6600"/>
              <a:t>Økt 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A20C4B6-25D0-9E90-83DE-3DAA89F76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6988" y="3962400"/>
            <a:ext cx="7058025" cy="581025"/>
          </a:xfrm>
        </p:spPr>
        <p:txBody>
          <a:bodyPr anchor="ctr">
            <a:normAutofit/>
          </a:bodyPr>
          <a:lstStyle/>
          <a:p>
            <a:r>
              <a:rPr lang="nb-NO" dirty="0">
                <a:solidFill>
                  <a:srgbClr val="FFFFFF"/>
                </a:solidFill>
              </a:rPr>
              <a:t>Sette i gang </a:t>
            </a:r>
          </a:p>
        </p:txBody>
      </p:sp>
    </p:spTree>
    <p:extLst>
      <p:ext uri="{BB962C8B-B14F-4D97-AF65-F5344CB8AC3E}">
        <p14:creationId xmlns:p14="http://schemas.microsoft.com/office/powerpoint/2010/main" val="3161340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9188F50-AAA1-5E29-14E3-8C81B5C06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nn-NO" sz="4000"/>
              <a:t>Kva kjenneteiknar Fosses dramatikk?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C94930-6E8C-833B-A2E8-DD526539A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07" y="2158409"/>
            <a:ext cx="10464989" cy="426365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n-NO" sz="2200" dirty="0"/>
              <a:t>Lite handling, men mykje meining </a:t>
            </a:r>
          </a:p>
          <a:p>
            <a:r>
              <a:rPr lang="nn-NO" sz="2200" dirty="0">
                <a:latin typeface="Aptos"/>
                <a:cs typeface="Arial"/>
              </a:rPr>
              <a:t>Enkle scenebilete, med hovudvekt på menneska på scena og kommunikasjonen mellom dei. Det av gjenstandar/ting som får plass på scenen, har ofte ei symbolsk meining.</a:t>
            </a:r>
          </a:p>
          <a:p>
            <a:endParaRPr lang="nn-NO" sz="2200" dirty="0">
              <a:latin typeface="Aptos"/>
              <a:cs typeface="Arial"/>
            </a:endParaRPr>
          </a:p>
          <a:p>
            <a:pPr marL="0" indent="0">
              <a:buNone/>
            </a:pPr>
            <a:r>
              <a:rPr lang="nn-NO" sz="2200" dirty="0">
                <a:latin typeface="Arial"/>
                <a:cs typeface="Arial"/>
              </a:rPr>
              <a:t>SPRÅK:</a:t>
            </a:r>
          </a:p>
          <a:p>
            <a:r>
              <a:rPr lang="nn-NO" sz="2200" dirty="0"/>
              <a:t>Minimalistisk og rytmisk </a:t>
            </a:r>
            <a:r>
              <a:rPr lang="nn-NO" sz="2200" b="1" dirty="0"/>
              <a:t>språk</a:t>
            </a:r>
            <a:endParaRPr lang="nn-NO" sz="2200" dirty="0"/>
          </a:p>
          <a:p>
            <a:r>
              <a:rPr lang="nn-NO" sz="2200" dirty="0"/>
              <a:t>Enkle og kvardagslege ord/formuleringar</a:t>
            </a:r>
          </a:p>
          <a:p>
            <a:r>
              <a:rPr lang="nn-NO" sz="2200" dirty="0"/>
              <a:t>Gjentaking </a:t>
            </a:r>
          </a:p>
          <a:p>
            <a:r>
              <a:rPr lang="nn-NO" sz="2200" dirty="0"/>
              <a:t>Symbolsk ordval – mykje mellom linjene</a:t>
            </a:r>
          </a:p>
          <a:p>
            <a:r>
              <a:rPr lang="nn-NO" sz="2200" dirty="0"/>
              <a:t>Pausar </a:t>
            </a:r>
            <a:endParaRPr lang="nn-NO" sz="1700" dirty="0">
              <a:ea typeface="+mn-lt"/>
              <a:cs typeface="+mn-lt"/>
            </a:endParaRPr>
          </a:p>
          <a:p>
            <a:pPr marL="457200" lvl="1" indent="0">
              <a:buNone/>
            </a:pPr>
            <a:endParaRPr lang="nn-NO" sz="1700" dirty="0"/>
          </a:p>
        </p:txBody>
      </p:sp>
    </p:spTree>
    <p:extLst>
      <p:ext uri="{BB962C8B-B14F-4D97-AF65-F5344CB8AC3E}">
        <p14:creationId xmlns:p14="http://schemas.microsoft.com/office/powerpoint/2010/main" val="36130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4697CDA-BDB7-4883-B48B-1D4EDB2F0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1026190-6B62-46DB-B5FF-9E0FF9BDC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6DA0389-D66E-4727-8EFB-E60E6C412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4693" y="870265"/>
            <a:ext cx="9662615" cy="1603018"/>
          </a:xfrm>
          <a:custGeom>
            <a:avLst/>
            <a:gdLst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4055448 w 9662615"/>
              <a:gd name="connsiteY72" fmla="*/ 1528913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86537 w 9662615"/>
              <a:gd name="connsiteY72" fmla="*/ 1523612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652930 w 9662615"/>
              <a:gd name="connsiteY68" fmla="*/ 1539961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155638 w 9662615"/>
              <a:gd name="connsiteY47" fmla="*/ 1521938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5995105 w 9662615"/>
              <a:gd name="connsiteY36" fmla="*/ 1435236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435155 w 9662615"/>
              <a:gd name="connsiteY22" fmla="*/ 1397159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577675 w 9662615"/>
              <a:gd name="connsiteY20" fmla="*/ 1370461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505921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10961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743791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64453 w 9662615"/>
              <a:gd name="connsiteY74" fmla="*/ 1521660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67911 w 9662615"/>
              <a:gd name="connsiteY81" fmla="*/ 1526618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59871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91676 w 9662615"/>
              <a:gd name="connsiteY91" fmla="*/ 1500859 h 1583140"/>
              <a:gd name="connsiteX92" fmla="*/ 2330328 w 9662615"/>
              <a:gd name="connsiteY92" fmla="*/ 1499441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082104 w 9662615"/>
              <a:gd name="connsiteY49" fmla="*/ 1547781 h 1583140"/>
              <a:gd name="connsiteX50" fmla="*/ 5059484 w 9662615"/>
              <a:gd name="connsiteY50" fmla="*/ 1546802 h 1583140"/>
              <a:gd name="connsiteX51" fmla="*/ 5050958 w 9662615"/>
              <a:gd name="connsiteY51" fmla="*/ 1545776 h 1583140"/>
              <a:gd name="connsiteX52" fmla="*/ 5038524 w 9662615"/>
              <a:gd name="connsiteY52" fmla="*/ 1545675 h 1583140"/>
              <a:gd name="connsiteX53" fmla="*/ 5038223 w 9662615"/>
              <a:gd name="connsiteY53" fmla="*/ 1545881 h 1583140"/>
              <a:gd name="connsiteX54" fmla="*/ 5026564 w 9662615"/>
              <a:gd name="connsiteY54" fmla="*/ 1545376 h 1583140"/>
              <a:gd name="connsiteX55" fmla="*/ 4969433 w 9662615"/>
              <a:gd name="connsiteY55" fmla="*/ 1540263 h 1583140"/>
              <a:gd name="connsiteX56" fmla="*/ 4894799 w 9662615"/>
              <a:gd name="connsiteY56" fmla="*/ 1559476 h 1583140"/>
              <a:gd name="connsiteX57" fmla="*/ 4863775 w 9662615"/>
              <a:gd name="connsiteY57" fmla="*/ 1562633 h 1583140"/>
              <a:gd name="connsiteX58" fmla="*/ 4847242 w 9662615"/>
              <a:gd name="connsiteY58" fmla="*/ 1565435 h 1583140"/>
              <a:gd name="connsiteX59" fmla="*/ 4846237 w 9662615"/>
              <a:gd name="connsiteY59" fmla="*/ 1566331 h 1583140"/>
              <a:gd name="connsiteX60" fmla="*/ 4791466 w 9662615"/>
              <a:gd name="connsiteY60" fmla="*/ 1561324 h 1583140"/>
              <a:gd name="connsiteX61" fmla="*/ 4784247 w 9662615"/>
              <a:gd name="connsiteY61" fmla="*/ 1562342 h 1583140"/>
              <a:gd name="connsiteX62" fmla="*/ 4748477 w 9662615"/>
              <a:gd name="connsiteY62" fmla="*/ 1556925 h 1583140"/>
              <a:gd name="connsiteX63" fmla="*/ 4730033 w 9662615"/>
              <a:gd name="connsiteY63" fmla="*/ 1555274 h 1583140"/>
              <a:gd name="connsiteX64" fmla="*/ 4724747 w 9662615"/>
              <a:gd name="connsiteY64" fmla="*/ 1552439 h 1583140"/>
              <a:gd name="connsiteX65" fmla="*/ 4697562 w 9662615"/>
              <a:gd name="connsiteY65" fmla="*/ 1551206 h 1583140"/>
              <a:gd name="connsiteX66" fmla="*/ 4694469 w 9662615"/>
              <a:gd name="connsiteY66" fmla="*/ 1551958 h 1583140"/>
              <a:gd name="connsiteX67" fmla="*/ 4671940 w 9662615"/>
              <a:gd name="connsiteY67" fmla="*/ 1547617 h 1583140"/>
              <a:gd name="connsiteX68" fmla="*/ 4589320 w 9662615"/>
              <a:gd name="connsiteY68" fmla="*/ 1534660 h 1583140"/>
              <a:gd name="connsiteX69" fmla="*/ 4422155 w 9662615"/>
              <a:gd name="connsiteY69" fmla="*/ 1542059 h 1583140"/>
              <a:gd name="connsiteX70" fmla="*/ 4221826 w 9662615"/>
              <a:gd name="connsiteY70" fmla="*/ 1508923 h 1583140"/>
              <a:gd name="connsiteX71" fmla="*/ 4096601 w 9662615"/>
              <a:gd name="connsiteY71" fmla="*/ 1521563 h 1583140"/>
              <a:gd name="connsiteX72" fmla="*/ 3970635 w 9662615"/>
              <a:gd name="connsiteY72" fmla="*/ 1544815 h 1583140"/>
              <a:gd name="connsiteX73" fmla="*/ 3833906 w 9662615"/>
              <a:gd name="connsiteY73" fmla="*/ 1516637 h 1583140"/>
              <a:gd name="connsiteX74" fmla="*/ 3696258 w 9662615"/>
              <a:gd name="connsiteY74" fmla="*/ 1537563 h 1583140"/>
              <a:gd name="connsiteX75" fmla="*/ 3594070 w 9662615"/>
              <a:gd name="connsiteY75" fmla="*/ 1509422 h 1583140"/>
              <a:gd name="connsiteX76" fmla="*/ 3565233 w 9662615"/>
              <a:gd name="connsiteY76" fmla="*/ 1515122 h 1583140"/>
              <a:gd name="connsiteX77" fmla="*/ 3560267 w 9662615"/>
              <a:gd name="connsiteY77" fmla="*/ 1516288 h 1583140"/>
              <a:gd name="connsiteX78" fmla="*/ 3540258 w 9662615"/>
              <a:gd name="connsiteY78" fmla="*/ 1516976 h 1583140"/>
              <a:gd name="connsiteX79" fmla="*/ 3534780 w 9662615"/>
              <a:gd name="connsiteY79" fmla="*/ 1522141 h 1583140"/>
              <a:gd name="connsiteX80" fmla="*/ 3504783 w 9662615"/>
              <a:gd name="connsiteY80" fmla="*/ 1526739 h 1583140"/>
              <a:gd name="connsiteX81" fmla="*/ 3430805 w 9662615"/>
              <a:gd name="connsiteY81" fmla="*/ 1542521 h 1583140"/>
              <a:gd name="connsiteX82" fmla="*/ 3292707 w 9662615"/>
              <a:gd name="connsiteY82" fmla="*/ 1520490 h 1583140"/>
              <a:gd name="connsiteX83" fmla="*/ 3187872 w 9662615"/>
              <a:gd name="connsiteY83" fmla="*/ 1519991 h 1583140"/>
              <a:gd name="connsiteX84" fmla="*/ 3148026 w 9662615"/>
              <a:gd name="connsiteY84" fmla="*/ 1524777 h 1583140"/>
              <a:gd name="connsiteX85" fmla="*/ 3092394 w 9662615"/>
              <a:gd name="connsiteY85" fmla="*/ 1528115 h 1583140"/>
              <a:gd name="connsiteX86" fmla="*/ 2994200 w 9662615"/>
              <a:gd name="connsiteY86" fmla="*/ 1537857 h 1583140"/>
              <a:gd name="connsiteX87" fmla="*/ 2862301 w 9662615"/>
              <a:gd name="connsiteY87" fmla="*/ 1544250 h 1583140"/>
              <a:gd name="connsiteX88" fmla="*/ 2766335 w 9662615"/>
              <a:gd name="connsiteY88" fmla="*/ 1527662 h 1583140"/>
              <a:gd name="connsiteX89" fmla="*/ 2757836 w 9662615"/>
              <a:gd name="connsiteY89" fmla="*/ 1531371 h 1583140"/>
              <a:gd name="connsiteX90" fmla="*/ 2691555 w 9662615"/>
              <a:gd name="connsiteY90" fmla="*/ 1530283 h 1583140"/>
              <a:gd name="connsiteX91" fmla="*/ 2491676 w 9662615"/>
              <a:gd name="connsiteY91" fmla="*/ 1500859 h 1583140"/>
              <a:gd name="connsiteX92" fmla="*/ 2378036 w 9662615"/>
              <a:gd name="connsiteY92" fmla="*/ 1520645 h 1583140"/>
              <a:gd name="connsiteX93" fmla="*/ 2284269 w 9662615"/>
              <a:gd name="connsiteY93" fmla="*/ 1503068 h 1583140"/>
              <a:gd name="connsiteX94" fmla="*/ 2207104 w 9662615"/>
              <a:gd name="connsiteY94" fmla="*/ 1508888 h 1583140"/>
              <a:gd name="connsiteX95" fmla="*/ 2149226 w 9662615"/>
              <a:gd name="connsiteY95" fmla="*/ 1523409 h 1583140"/>
              <a:gd name="connsiteX96" fmla="*/ 2084783 w 9662615"/>
              <a:gd name="connsiteY96" fmla="*/ 1524245 h 1583140"/>
              <a:gd name="connsiteX97" fmla="*/ 2070075 w 9662615"/>
              <a:gd name="connsiteY97" fmla="*/ 1511285 h 1583140"/>
              <a:gd name="connsiteX98" fmla="*/ 2001057 w 9662615"/>
              <a:gd name="connsiteY98" fmla="*/ 1516449 h 1583140"/>
              <a:gd name="connsiteX99" fmla="*/ 1896330 w 9662615"/>
              <a:gd name="connsiteY99" fmla="*/ 1525725 h 1583140"/>
              <a:gd name="connsiteX100" fmla="*/ 1835994 w 9662615"/>
              <a:gd name="connsiteY100" fmla="*/ 1527678 h 1583140"/>
              <a:gd name="connsiteX101" fmla="*/ 1671119 w 9662615"/>
              <a:gd name="connsiteY101" fmla="*/ 1536701 h 1583140"/>
              <a:gd name="connsiteX102" fmla="*/ 1601337 w 9662615"/>
              <a:gd name="connsiteY102" fmla="*/ 1548552 h 1583140"/>
              <a:gd name="connsiteX103" fmla="*/ 1407755 w 9662615"/>
              <a:gd name="connsiteY103" fmla="*/ 1571444 h 1583140"/>
              <a:gd name="connsiteX104" fmla="*/ 1271994 w 9662615"/>
              <a:gd name="connsiteY104" fmla="*/ 1579471 h 1583140"/>
              <a:gd name="connsiteX105" fmla="*/ 1249226 w 9662615"/>
              <a:gd name="connsiteY105" fmla="*/ 1583140 h 1583140"/>
              <a:gd name="connsiteX106" fmla="*/ 1217719 w 9662615"/>
              <a:gd name="connsiteY106" fmla="*/ 1580863 h 1583140"/>
              <a:gd name="connsiteX107" fmla="*/ 1091432 w 9662615"/>
              <a:gd name="connsiteY107" fmla="*/ 1571003 h 1583140"/>
              <a:gd name="connsiteX108" fmla="*/ 992039 w 9662615"/>
              <a:gd name="connsiteY108" fmla="*/ 1556662 h 1583140"/>
              <a:gd name="connsiteX109" fmla="*/ 868264 w 9662615"/>
              <a:gd name="connsiteY109" fmla="*/ 1566392 h 1583140"/>
              <a:gd name="connsiteX110" fmla="*/ 792765 w 9662615"/>
              <a:gd name="connsiteY110" fmla="*/ 1563102 h 1583140"/>
              <a:gd name="connsiteX111" fmla="*/ 669055 w 9662615"/>
              <a:gd name="connsiteY111" fmla="*/ 1543638 h 1583140"/>
              <a:gd name="connsiteX112" fmla="*/ 506152 w 9662615"/>
              <a:gd name="connsiteY112" fmla="*/ 1549124 h 1583140"/>
              <a:gd name="connsiteX113" fmla="*/ 472797 w 9662615"/>
              <a:gd name="connsiteY113" fmla="*/ 1568904 h 1583140"/>
              <a:gd name="connsiteX114" fmla="*/ 427864 w 9662615"/>
              <a:gd name="connsiteY114" fmla="*/ 1580848 h 1583140"/>
              <a:gd name="connsiteX115" fmla="*/ 408381 w 9662615"/>
              <a:gd name="connsiteY115" fmla="*/ 1552940 h 1583140"/>
              <a:gd name="connsiteX116" fmla="*/ 267163 w 9662615"/>
              <a:gd name="connsiteY116" fmla="*/ 1531913 h 1583140"/>
              <a:gd name="connsiteX117" fmla="*/ 196644 w 9662615"/>
              <a:gd name="connsiteY117" fmla="*/ 1524565 h 1583140"/>
              <a:gd name="connsiteX118" fmla="*/ 86819 w 9662615"/>
              <a:gd name="connsiteY118" fmla="*/ 1519517 h 1583140"/>
              <a:gd name="connsiteX119" fmla="*/ 53369 w 9662615"/>
              <a:gd name="connsiteY119" fmla="*/ 1516853 h 1583140"/>
              <a:gd name="connsiteX120" fmla="*/ 2359 w 9662615"/>
              <a:gd name="connsiteY120" fmla="*/ 1515247 h 1583140"/>
              <a:gd name="connsiteX121" fmla="*/ 0 w 9662615"/>
              <a:gd name="connsiteY121" fmla="*/ 1514932 h 1583140"/>
              <a:gd name="connsiteX122" fmla="*/ 0 w 9662615"/>
              <a:gd name="connsiteY122" fmla="*/ 0 h 1583140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71940 w 9662615"/>
              <a:gd name="connsiteY67" fmla="*/ 1547617 h 1587534"/>
              <a:gd name="connsiteX68" fmla="*/ 4589320 w 9662615"/>
              <a:gd name="connsiteY68" fmla="*/ 1534660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71940 w 9662615"/>
              <a:gd name="connsiteY67" fmla="*/ 1547617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94469 w 9662615"/>
              <a:gd name="connsiteY66" fmla="*/ 1551958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894799 w 9662615"/>
              <a:gd name="connsiteY56" fmla="*/ 1559476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62664 w 9662615"/>
              <a:gd name="connsiteY66" fmla="*/ 1573162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87534"/>
              <a:gd name="connsiteX1" fmla="*/ 9662615 w 9662615"/>
              <a:gd name="connsiteY1" fmla="*/ 0 h 1587534"/>
              <a:gd name="connsiteX2" fmla="*/ 9662615 w 9662615"/>
              <a:gd name="connsiteY2" fmla="*/ 1280346 h 1587534"/>
              <a:gd name="connsiteX3" fmla="*/ 9658420 w 9662615"/>
              <a:gd name="connsiteY3" fmla="*/ 1280106 h 1587534"/>
              <a:gd name="connsiteX4" fmla="*/ 9469546 w 9662615"/>
              <a:gd name="connsiteY4" fmla="*/ 1289837 h 1587534"/>
              <a:gd name="connsiteX5" fmla="*/ 9385895 w 9662615"/>
              <a:gd name="connsiteY5" fmla="*/ 1269203 h 1587534"/>
              <a:gd name="connsiteX6" fmla="*/ 9144767 w 9662615"/>
              <a:gd name="connsiteY6" fmla="*/ 1264120 h 1587534"/>
              <a:gd name="connsiteX7" fmla="*/ 8837252 w 9662615"/>
              <a:gd name="connsiteY7" fmla="*/ 1350515 h 1587534"/>
              <a:gd name="connsiteX8" fmla="*/ 8705466 w 9662615"/>
              <a:gd name="connsiteY8" fmla="*/ 1342419 h 1587534"/>
              <a:gd name="connsiteX9" fmla="*/ 8652221 w 9662615"/>
              <a:gd name="connsiteY9" fmla="*/ 1326906 h 1587534"/>
              <a:gd name="connsiteX10" fmla="*/ 8632312 w 9662615"/>
              <a:gd name="connsiteY10" fmla="*/ 1326025 h 1587534"/>
              <a:gd name="connsiteX11" fmla="*/ 8591582 w 9662615"/>
              <a:gd name="connsiteY11" fmla="*/ 1341666 h 1587534"/>
              <a:gd name="connsiteX12" fmla="*/ 8537336 w 9662615"/>
              <a:gd name="connsiteY12" fmla="*/ 1341684 h 1587534"/>
              <a:gd name="connsiteX13" fmla="*/ 8472508 w 9662615"/>
              <a:gd name="connsiteY13" fmla="*/ 1363109 h 1587534"/>
              <a:gd name="connsiteX14" fmla="*/ 8258477 w 9662615"/>
              <a:gd name="connsiteY14" fmla="*/ 1370666 h 1587534"/>
              <a:gd name="connsiteX15" fmla="*/ 8197961 w 9662615"/>
              <a:gd name="connsiteY15" fmla="*/ 1392804 h 1587534"/>
              <a:gd name="connsiteX16" fmla="*/ 8171196 w 9662615"/>
              <a:gd name="connsiteY16" fmla="*/ 1397216 h 1587534"/>
              <a:gd name="connsiteX17" fmla="*/ 8127667 w 9662615"/>
              <a:gd name="connsiteY17" fmla="*/ 1418254 h 1587534"/>
              <a:gd name="connsiteX18" fmla="*/ 7974579 w 9662615"/>
              <a:gd name="connsiteY18" fmla="*/ 1383439 h 1587534"/>
              <a:gd name="connsiteX19" fmla="*/ 7768351 w 9662615"/>
              <a:gd name="connsiteY19" fmla="*/ 1395051 h 1587534"/>
              <a:gd name="connsiteX20" fmla="*/ 7635985 w 9662615"/>
              <a:gd name="connsiteY20" fmla="*/ 1386363 h 1587534"/>
              <a:gd name="connsiteX21" fmla="*/ 7466069 w 9662615"/>
              <a:gd name="connsiteY21" fmla="*/ 1377654 h 1587534"/>
              <a:gd name="connsiteX22" fmla="*/ 7355642 w 9662615"/>
              <a:gd name="connsiteY22" fmla="*/ 1407761 h 1587534"/>
              <a:gd name="connsiteX23" fmla="*/ 7151610 w 9662615"/>
              <a:gd name="connsiteY23" fmla="*/ 1397856 h 1587534"/>
              <a:gd name="connsiteX24" fmla="*/ 7082147 w 9662615"/>
              <a:gd name="connsiteY24" fmla="*/ 1406113 h 1587534"/>
              <a:gd name="connsiteX25" fmla="*/ 7014958 w 9662615"/>
              <a:gd name="connsiteY25" fmla="*/ 1396883 h 1587534"/>
              <a:gd name="connsiteX26" fmla="*/ 6907567 w 9662615"/>
              <a:gd name="connsiteY26" fmla="*/ 1419149 h 1587534"/>
              <a:gd name="connsiteX27" fmla="*/ 6748428 w 9662615"/>
              <a:gd name="connsiteY27" fmla="*/ 1420308 h 1587534"/>
              <a:gd name="connsiteX28" fmla="*/ 6654257 w 9662615"/>
              <a:gd name="connsiteY28" fmla="*/ 1424143 h 1587534"/>
              <a:gd name="connsiteX29" fmla="*/ 6620123 w 9662615"/>
              <a:gd name="connsiteY29" fmla="*/ 1430535 h 1587534"/>
              <a:gd name="connsiteX30" fmla="*/ 6571355 w 9662615"/>
              <a:gd name="connsiteY30" fmla="*/ 1436144 h 1587534"/>
              <a:gd name="connsiteX31" fmla="*/ 6486557 w 9662615"/>
              <a:gd name="connsiteY31" fmla="*/ 1449861 h 1587534"/>
              <a:gd name="connsiteX32" fmla="*/ 6370419 w 9662615"/>
              <a:gd name="connsiteY32" fmla="*/ 1461649 h 1587534"/>
              <a:gd name="connsiteX33" fmla="*/ 6278839 w 9662615"/>
              <a:gd name="connsiteY33" fmla="*/ 1449160 h 1587534"/>
              <a:gd name="connsiteX34" fmla="*/ 6272455 w 9662615"/>
              <a:gd name="connsiteY34" fmla="*/ 1453191 h 1587534"/>
              <a:gd name="connsiteX35" fmla="*/ 6212659 w 9662615"/>
              <a:gd name="connsiteY35" fmla="*/ 1454850 h 1587534"/>
              <a:gd name="connsiteX36" fmla="*/ 6069317 w 9662615"/>
              <a:gd name="connsiteY36" fmla="*/ 1445838 h 1587534"/>
              <a:gd name="connsiteX37" fmla="*/ 5878477 w 9662615"/>
              <a:gd name="connsiteY37" fmla="*/ 1439180 h 1587534"/>
              <a:gd name="connsiteX38" fmla="*/ 5838387 w 9662615"/>
              <a:gd name="connsiteY38" fmla="*/ 1444679 h 1587534"/>
              <a:gd name="connsiteX39" fmla="*/ 5771136 w 9662615"/>
              <a:gd name="connsiteY39" fmla="*/ 1453639 h 1587534"/>
              <a:gd name="connsiteX40" fmla="*/ 5724081 w 9662615"/>
              <a:gd name="connsiteY40" fmla="*/ 1470431 h 1587534"/>
              <a:gd name="connsiteX41" fmla="*/ 5666577 w 9662615"/>
              <a:gd name="connsiteY41" fmla="*/ 1473921 h 1587534"/>
              <a:gd name="connsiteX42" fmla="*/ 5649068 w 9662615"/>
              <a:gd name="connsiteY42" fmla="*/ 1461676 h 1587534"/>
              <a:gd name="connsiteX43" fmla="*/ 5588902 w 9662615"/>
              <a:gd name="connsiteY43" fmla="*/ 1469647 h 1587534"/>
              <a:gd name="connsiteX44" fmla="*/ 5498090 w 9662615"/>
              <a:gd name="connsiteY44" fmla="*/ 1483173 h 1587534"/>
              <a:gd name="connsiteX45" fmla="*/ 5444641 w 9662615"/>
              <a:gd name="connsiteY45" fmla="*/ 1487602 h 1587534"/>
              <a:gd name="connsiteX46" fmla="*/ 5299812 w 9662615"/>
              <a:gd name="connsiteY46" fmla="*/ 1503362 h 1587534"/>
              <a:gd name="connsiteX47" fmla="*/ 5213947 w 9662615"/>
              <a:gd name="connsiteY47" fmla="*/ 1516637 h 1587534"/>
              <a:gd name="connsiteX48" fmla="*/ 5090342 w 9662615"/>
              <a:gd name="connsiteY48" fmla="*/ 1546680 h 1587534"/>
              <a:gd name="connsiteX49" fmla="*/ 5082104 w 9662615"/>
              <a:gd name="connsiteY49" fmla="*/ 1547781 h 1587534"/>
              <a:gd name="connsiteX50" fmla="*/ 5059484 w 9662615"/>
              <a:gd name="connsiteY50" fmla="*/ 1546802 h 1587534"/>
              <a:gd name="connsiteX51" fmla="*/ 5050958 w 9662615"/>
              <a:gd name="connsiteY51" fmla="*/ 1545776 h 1587534"/>
              <a:gd name="connsiteX52" fmla="*/ 5038524 w 9662615"/>
              <a:gd name="connsiteY52" fmla="*/ 1545675 h 1587534"/>
              <a:gd name="connsiteX53" fmla="*/ 5038223 w 9662615"/>
              <a:gd name="connsiteY53" fmla="*/ 1545881 h 1587534"/>
              <a:gd name="connsiteX54" fmla="*/ 5026564 w 9662615"/>
              <a:gd name="connsiteY54" fmla="*/ 1545376 h 1587534"/>
              <a:gd name="connsiteX55" fmla="*/ 4969433 w 9662615"/>
              <a:gd name="connsiteY55" fmla="*/ 1540263 h 1587534"/>
              <a:gd name="connsiteX56" fmla="*/ 4921303 w 9662615"/>
              <a:gd name="connsiteY56" fmla="*/ 1575379 h 1587534"/>
              <a:gd name="connsiteX57" fmla="*/ 4863775 w 9662615"/>
              <a:gd name="connsiteY57" fmla="*/ 1562633 h 1587534"/>
              <a:gd name="connsiteX58" fmla="*/ 4847242 w 9662615"/>
              <a:gd name="connsiteY58" fmla="*/ 1565435 h 1587534"/>
              <a:gd name="connsiteX59" fmla="*/ 4830335 w 9662615"/>
              <a:gd name="connsiteY59" fmla="*/ 1587534 h 1587534"/>
              <a:gd name="connsiteX60" fmla="*/ 4791466 w 9662615"/>
              <a:gd name="connsiteY60" fmla="*/ 1561324 h 1587534"/>
              <a:gd name="connsiteX61" fmla="*/ 4784247 w 9662615"/>
              <a:gd name="connsiteY61" fmla="*/ 1562342 h 1587534"/>
              <a:gd name="connsiteX62" fmla="*/ 4748477 w 9662615"/>
              <a:gd name="connsiteY62" fmla="*/ 1556925 h 1587534"/>
              <a:gd name="connsiteX63" fmla="*/ 4730033 w 9662615"/>
              <a:gd name="connsiteY63" fmla="*/ 1555274 h 1587534"/>
              <a:gd name="connsiteX64" fmla="*/ 4724747 w 9662615"/>
              <a:gd name="connsiteY64" fmla="*/ 1552439 h 1587534"/>
              <a:gd name="connsiteX65" fmla="*/ 4697562 w 9662615"/>
              <a:gd name="connsiteY65" fmla="*/ 1551206 h 1587534"/>
              <a:gd name="connsiteX66" fmla="*/ 4662664 w 9662615"/>
              <a:gd name="connsiteY66" fmla="*/ 1573162 h 1587534"/>
              <a:gd name="connsiteX67" fmla="*/ 4603028 w 9662615"/>
              <a:gd name="connsiteY67" fmla="*/ 1568821 h 1587534"/>
              <a:gd name="connsiteX68" fmla="*/ 4541612 w 9662615"/>
              <a:gd name="connsiteY68" fmla="*/ 1545262 h 1587534"/>
              <a:gd name="connsiteX69" fmla="*/ 4422155 w 9662615"/>
              <a:gd name="connsiteY69" fmla="*/ 1542059 h 1587534"/>
              <a:gd name="connsiteX70" fmla="*/ 4221826 w 9662615"/>
              <a:gd name="connsiteY70" fmla="*/ 1508923 h 1587534"/>
              <a:gd name="connsiteX71" fmla="*/ 4096601 w 9662615"/>
              <a:gd name="connsiteY71" fmla="*/ 1521563 h 1587534"/>
              <a:gd name="connsiteX72" fmla="*/ 3970635 w 9662615"/>
              <a:gd name="connsiteY72" fmla="*/ 1544815 h 1587534"/>
              <a:gd name="connsiteX73" fmla="*/ 3833906 w 9662615"/>
              <a:gd name="connsiteY73" fmla="*/ 1516637 h 1587534"/>
              <a:gd name="connsiteX74" fmla="*/ 3696258 w 9662615"/>
              <a:gd name="connsiteY74" fmla="*/ 1537563 h 1587534"/>
              <a:gd name="connsiteX75" fmla="*/ 3594070 w 9662615"/>
              <a:gd name="connsiteY75" fmla="*/ 1509422 h 1587534"/>
              <a:gd name="connsiteX76" fmla="*/ 3565233 w 9662615"/>
              <a:gd name="connsiteY76" fmla="*/ 1515122 h 1587534"/>
              <a:gd name="connsiteX77" fmla="*/ 3560267 w 9662615"/>
              <a:gd name="connsiteY77" fmla="*/ 1516288 h 1587534"/>
              <a:gd name="connsiteX78" fmla="*/ 3540258 w 9662615"/>
              <a:gd name="connsiteY78" fmla="*/ 1516976 h 1587534"/>
              <a:gd name="connsiteX79" fmla="*/ 3534780 w 9662615"/>
              <a:gd name="connsiteY79" fmla="*/ 1522141 h 1587534"/>
              <a:gd name="connsiteX80" fmla="*/ 3504783 w 9662615"/>
              <a:gd name="connsiteY80" fmla="*/ 1526739 h 1587534"/>
              <a:gd name="connsiteX81" fmla="*/ 3430805 w 9662615"/>
              <a:gd name="connsiteY81" fmla="*/ 1542521 h 1587534"/>
              <a:gd name="connsiteX82" fmla="*/ 3292707 w 9662615"/>
              <a:gd name="connsiteY82" fmla="*/ 1520490 h 1587534"/>
              <a:gd name="connsiteX83" fmla="*/ 3187872 w 9662615"/>
              <a:gd name="connsiteY83" fmla="*/ 1519991 h 1587534"/>
              <a:gd name="connsiteX84" fmla="*/ 3148026 w 9662615"/>
              <a:gd name="connsiteY84" fmla="*/ 1524777 h 1587534"/>
              <a:gd name="connsiteX85" fmla="*/ 3092394 w 9662615"/>
              <a:gd name="connsiteY85" fmla="*/ 1528115 h 1587534"/>
              <a:gd name="connsiteX86" fmla="*/ 2994200 w 9662615"/>
              <a:gd name="connsiteY86" fmla="*/ 1537857 h 1587534"/>
              <a:gd name="connsiteX87" fmla="*/ 2862301 w 9662615"/>
              <a:gd name="connsiteY87" fmla="*/ 1544250 h 1587534"/>
              <a:gd name="connsiteX88" fmla="*/ 2766335 w 9662615"/>
              <a:gd name="connsiteY88" fmla="*/ 1527662 h 1587534"/>
              <a:gd name="connsiteX89" fmla="*/ 2757836 w 9662615"/>
              <a:gd name="connsiteY89" fmla="*/ 1531371 h 1587534"/>
              <a:gd name="connsiteX90" fmla="*/ 2691555 w 9662615"/>
              <a:gd name="connsiteY90" fmla="*/ 1530283 h 1587534"/>
              <a:gd name="connsiteX91" fmla="*/ 2491676 w 9662615"/>
              <a:gd name="connsiteY91" fmla="*/ 1500859 h 1587534"/>
              <a:gd name="connsiteX92" fmla="*/ 2378036 w 9662615"/>
              <a:gd name="connsiteY92" fmla="*/ 1520645 h 1587534"/>
              <a:gd name="connsiteX93" fmla="*/ 2284269 w 9662615"/>
              <a:gd name="connsiteY93" fmla="*/ 1503068 h 1587534"/>
              <a:gd name="connsiteX94" fmla="*/ 2207104 w 9662615"/>
              <a:gd name="connsiteY94" fmla="*/ 1508888 h 1587534"/>
              <a:gd name="connsiteX95" fmla="*/ 2149226 w 9662615"/>
              <a:gd name="connsiteY95" fmla="*/ 1523409 h 1587534"/>
              <a:gd name="connsiteX96" fmla="*/ 2084783 w 9662615"/>
              <a:gd name="connsiteY96" fmla="*/ 1524245 h 1587534"/>
              <a:gd name="connsiteX97" fmla="*/ 2070075 w 9662615"/>
              <a:gd name="connsiteY97" fmla="*/ 1511285 h 1587534"/>
              <a:gd name="connsiteX98" fmla="*/ 2001057 w 9662615"/>
              <a:gd name="connsiteY98" fmla="*/ 1516449 h 1587534"/>
              <a:gd name="connsiteX99" fmla="*/ 1896330 w 9662615"/>
              <a:gd name="connsiteY99" fmla="*/ 1525725 h 1587534"/>
              <a:gd name="connsiteX100" fmla="*/ 1835994 w 9662615"/>
              <a:gd name="connsiteY100" fmla="*/ 1527678 h 1587534"/>
              <a:gd name="connsiteX101" fmla="*/ 1671119 w 9662615"/>
              <a:gd name="connsiteY101" fmla="*/ 1536701 h 1587534"/>
              <a:gd name="connsiteX102" fmla="*/ 1601337 w 9662615"/>
              <a:gd name="connsiteY102" fmla="*/ 1548552 h 1587534"/>
              <a:gd name="connsiteX103" fmla="*/ 1407755 w 9662615"/>
              <a:gd name="connsiteY103" fmla="*/ 1571444 h 1587534"/>
              <a:gd name="connsiteX104" fmla="*/ 1271994 w 9662615"/>
              <a:gd name="connsiteY104" fmla="*/ 1579471 h 1587534"/>
              <a:gd name="connsiteX105" fmla="*/ 1249226 w 9662615"/>
              <a:gd name="connsiteY105" fmla="*/ 1583140 h 1587534"/>
              <a:gd name="connsiteX106" fmla="*/ 1217719 w 9662615"/>
              <a:gd name="connsiteY106" fmla="*/ 1580863 h 1587534"/>
              <a:gd name="connsiteX107" fmla="*/ 1091432 w 9662615"/>
              <a:gd name="connsiteY107" fmla="*/ 1571003 h 1587534"/>
              <a:gd name="connsiteX108" fmla="*/ 992039 w 9662615"/>
              <a:gd name="connsiteY108" fmla="*/ 1556662 h 1587534"/>
              <a:gd name="connsiteX109" fmla="*/ 868264 w 9662615"/>
              <a:gd name="connsiteY109" fmla="*/ 1566392 h 1587534"/>
              <a:gd name="connsiteX110" fmla="*/ 792765 w 9662615"/>
              <a:gd name="connsiteY110" fmla="*/ 1563102 h 1587534"/>
              <a:gd name="connsiteX111" fmla="*/ 669055 w 9662615"/>
              <a:gd name="connsiteY111" fmla="*/ 1543638 h 1587534"/>
              <a:gd name="connsiteX112" fmla="*/ 506152 w 9662615"/>
              <a:gd name="connsiteY112" fmla="*/ 1549124 h 1587534"/>
              <a:gd name="connsiteX113" fmla="*/ 472797 w 9662615"/>
              <a:gd name="connsiteY113" fmla="*/ 1568904 h 1587534"/>
              <a:gd name="connsiteX114" fmla="*/ 427864 w 9662615"/>
              <a:gd name="connsiteY114" fmla="*/ 1580848 h 1587534"/>
              <a:gd name="connsiteX115" fmla="*/ 408381 w 9662615"/>
              <a:gd name="connsiteY115" fmla="*/ 1552940 h 1587534"/>
              <a:gd name="connsiteX116" fmla="*/ 267163 w 9662615"/>
              <a:gd name="connsiteY116" fmla="*/ 1531913 h 1587534"/>
              <a:gd name="connsiteX117" fmla="*/ 196644 w 9662615"/>
              <a:gd name="connsiteY117" fmla="*/ 1524565 h 1587534"/>
              <a:gd name="connsiteX118" fmla="*/ 86819 w 9662615"/>
              <a:gd name="connsiteY118" fmla="*/ 1519517 h 1587534"/>
              <a:gd name="connsiteX119" fmla="*/ 53369 w 9662615"/>
              <a:gd name="connsiteY119" fmla="*/ 1516853 h 1587534"/>
              <a:gd name="connsiteX120" fmla="*/ 2359 w 9662615"/>
              <a:gd name="connsiteY120" fmla="*/ 1515247 h 1587534"/>
              <a:gd name="connsiteX121" fmla="*/ 0 w 9662615"/>
              <a:gd name="connsiteY121" fmla="*/ 1514932 h 1587534"/>
              <a:gd name="connsiteX122" fmla="*/ 0 w 9662615"/>
              <a:gd name="connsiteY122" fmla="*/ 0 h 1587534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082104 w 9662615"/>
              <a:gd name="connsiteY49" fmla="*/ 1547781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38223 w 9662615"/>
              <a:gd name="connsiteY53" fmla="*/ 1545881 h 1598136"/>
              <a:gd name="connsiteX54" fmla="*/ 5026564 w 9662615"/>
              <a:gd name="connsiteY54" fmla="*/ 1545376 h 1598136"/>
              <a:gd name="connsiteX55" fmla="*/ 4969433 w 9662615"/>
              <a:gd name="connsiteY55" fmla="*/ 1540263 h 1598136"/>
              <a:gd name="connsiteX56" fmla="*/ 4921303 w 9662615"/>
              <a:gd name="connsiteY56" fmla="*/ 1575379 h 1598136"/>
              <a:gd name="connsiteX57" fmla="*/ 4863775 w 9662615"/>
              <a:gd name="connsiteY57" fmla="*/ 1562633 h 1598136"/>
              <a:gd name="connsiteX58" fmla="*/ 4847242 w 9662615"/>
              <a:gd name="connsiteY58" fmla="*/ 1565435 h 1598136"/>
              <a:gd name="connsiteX59" fmla="*/ 4856839 w 9662615"/>
              <a:gd name="connsiteY59" fmla="*/ 1598136 h 1598136"/>
              <a:gd name="connsiteX60" fmla="*/ 4791466 w 9662615"/>
              <a:gd name="connsiteY60" fmla="*/ 1561324 h 1598136"/>
              <a:gd name="connsiteX61" fmla="*/ 4784247 w 9662615"/>
              <a:gd name="connsiteY61" fmla="*/ 1562342 h 1598136"/>
              <a:gd name="connsiteX62" fmla="*/ 4748477 w 9662615"/>
              <a:gd name="connsiteY62" fmla="*/ 1556925 h 1598136"/>
              <a:gd name="connsiteX63" fmla="*/ 4730033 w 9662615"/>
              <a:gd name="connsiteY63" fmla="*/ 1555274 h 1598136"/>
              <a:gd name="connsiteX64" fmla="*/ 4724747 w 9662615"/>
              <a:gd name="connsiteY64" fmla="*/ 1552439 h 1598136"/>
              <a:gd name="connsiteX65" fmla="*/ 4697562 w 9662615"/>
              <a:gd name="connsiteY65" fmla="*/ 1551206 h 1598136"/>
              <a:gd name="connsiteX66" fmla="*/ 4662664 w 9662615"/>
              <a:gd name="connsiteY66" fmla="*/ 1573162 h 1598136"/>
              <a:gd name="connsiteX67" fmla="*/ 4603028 w 9662615"/>
              <a:gd name="connsiteY67" fmla="*/ 1568821 h 1598136"/>
              <a:gd name="connsiteX68" fmla="*/ 4541612 w 9662615"/>
              <a:gd name="connsiteY68" fmla="*/ 1545262 h 1598136"/>
              <a:gd name="connsiteX69" fmla="*/ 4422155 w 9662615"/>
              <a:gd name="connsiteY69" fmla="*/ 1542059 h 1598136"/>
              <a:gd name="connsiteX70" fmla="*/ 4221826 w 9662615"/>
              <a:gd name="connsiteY70" fmla="*/ 1508923 h 1598136"/>
              <a:gd name="connsiteX71" fmla="*/ 4096601 w 9662615"/>
              <a:gd name="connsiteY71" fmla="*/ 1521563 h 1598136"/>
              <a:gd name="connsiteX72" fmla="*/ 3970635 w 9662615"/>
              <a:gd name="connsiteY72" fmla="*/ 1544815 h 1598136"/>
              <a:gd name="connsiteX73" fmla="*/ 3833906 w 9662615"/>
              <a:gd name="connsiteY73" fmla="*/ 1516637 h 1598136"/>
              <a:gd name="connsiteX74" fmla="*/ 3696258 w 9662615"/>
              <a:gd name="connsiteY74" fmla="*/ 1537563 h 1598136"/>
              <a:gd name="connsiteX75" fmla="*/ 3594070 w 9662615"/>
              <a:gd name="connsiteY75" fmla="*/ 1509422 h 1598136"/>
              <a:gd name="connsiteX76" fmla="*/ 3565233 w 9662615"/>
              <a:gd name="connsiteY76" fmla="*/ 1515122 h 1598136"/>
              <a:gd name="connsiteX77" fmla="*/ 3560267 w 9662615"/>
              <a:gd name="connsiteY77" fmla="*/ 1516288 h 1598136"/>
              <a:gd name="connsiteX78" fmla="*/ 3540258 w 9662615"/>
              <a:gd name="connsiteY78" fmla="*/ 1516976 h 1598136"/>
              <a:gd name="connsiteX79" fmla="*/ 3534780 w 9662615"/>
              <a:gd name="connsiteY79" fmla="*/ 1522141 h 1598136"/>
              <a:gd name="connsiteX80" fmla="*/ 3504783 w 9662615"/>
              <a:gd name="connsiteY80" fmla="*/ 1526739 h 1598136"/>
              <a:gd name="connsiteX81" fmla="*/ 3430805 w 9662615"/>
              <a:gd name="connsiteY81" fmla="*/ 1542521 h 1598136"/>
              <a:gd name="connsiteX82" fmla="*/ 3292707 w 9662615"/>
              <a:gd name="connsiteY82" fmla="*/ 1520490 h 1598136"/>
              <a:gd name="connsiteX83" fmla="*/ 3187872 w 9662615"/>
              <a:gd name="connsiteY83" fmla="*/ 1519991 h 1598136"/>
              <a:gd name="connsiteX84" fmla="*/ 3148026 w 9662615"/>
              <a:gd name="connsiteY84" fmla="*/ 1524777 h 1598136"/>
              <a:gd name="connsiteX85" fmla="*/ 3092394 w 9662615"/>
              <a:gd name="connsiteY85" fmla="*/ 1528115 h 1598136"/>
              <a:gd name="connsiteX86" fmla="*/ 2994200 w 9662615"/>
              <a:gd name="connsiteY86" fmla="*/ 1537857 h 1598136"/>
              <a:gd name="connsiteX87" fmla="*/ 2862301 w 9662615"/>
              <a:gd name="connsiteY87" fmla="*/ 1544250 h 1598136"/>
              <a:gd name="connsiteX88" fmla="*/ 2766335 w 9662615"/>
              <a:gd name="connsiteY88" fmla="*/ 1527662 h 1598136"/>
              <a:gd name="connsiteX89" fmla="*/ 2757836 w 9662615"/>
              <a:gd name="connsiteY89" fmla="*/ 1531371 h 1598136"/>
              <a:gd name="connsiteX90" fmla="*/ 2691555 w 9662615"/>
              <a:gd name="connsiteY90" fmla="*/ 1530283 h 1598136"/>
              <a:gd name="connsiteX91" fmla="*/ 2491676 w 9662615"/>
              <a:gd name="connsiteY91" fmla="*/ 1500859 h 1598136"/>
              <a:gd name="connsiteX92" fmla="*/ 2378036 w 9662615"/>
              <a:gd name="connsiteY92" fmla="*/ 1520645 h 1598136"/>
              <a:gd name="connsiteX93" fmla="*/ 2284269 w 9662615"/>
              <a:gd name="connsiteY93" fmla="*/ 1503068 h 1598136"/>
              <a:gd name="connsiteX94" fmla="*/ 2207104 w 9662615"/>
              <a:gd name="connsiteY94" fmla="*/ 1508888 h 1598136"/>
              <a:gd name="connsiteX95" fmla="*/ 2149226 w 9662615"/>
              <a:gd name="connsiteY95" fmla="*/ 1523409 h 1598136"/>
              <a:gd name="connsiteX96" fmla="*/ 2084783 w 9662615"/>
              <a:gd name="connsiteY96" fmla="*/ 1524245 h 1598136"/>
              <a:gd name="connsiteX97" fmla="*/ 2070075 w 9662615"/>
              <a:gd name="connsiteY97" fmla="*/ 1511285 h 1598136"/>
              <a:gd name="connsiteX98" fmla="*/ 2001057 w 9662615"/>
              <a:gd name="connsiteY98" fmla="*/ 1516449 h 1598136"/>
              <a:gd name="connsiteX99" fmla="*/ 1896330 w 9662615"/>
              <a:gd name="connsiteY99" fmla="*/ 1525725 h 1598136"/>
              <a:gd name="connsiteX100" fmla="*/ 1835994 w 9662615"/>
              <a:gd name="connsiteY100" fmla="*/ 1527678 h 1598136"/>
              <a:gd name="connsiteX101" fmla="*/ 1671119 w 9662615"/>
              <a:gd name="connsiteY101" fmla="*/ 1536701 h 1598136"/>
              <a:gd name="connsiteX102" fmla="*/ 1601337 w 9662615"/>
              <a:gd name="connsiteY102" fmla="*/ 1548552 h 1598136"/>
              <a:gd name="connsiteX103" fmla="*/ 1407755 w 9662615"/>
              <a:gd name="connsiteY103" fmla="*/ 1571444 h 1598136"/>
              <a:gd name="connsiteX104" fmla="*/ 1271994 w 9662615"/>
              <a:gd name="connsiteY104" fmla="*/ 1579471 h 1598136"/>
              <a:gd name="connsiteX105" fmla="*/ 1249226 w 9662615"/>
              <a:gd name="connsiteY105" fmla="*/ 1583140 h 1598136"/>
              <a:gd name="connsiteX106" fmla="*/ 1217719 w 9662615"/>
              <a:gd name="connsiteY106" fmla="*/ 1580863 h 1598136"/>
              <a:gd name="connsiteX107" fmla="*/ 1091432 w 9662615"/>
              <a:gd name="connsiteY107" fmla="*/ 1571003 h 1598136"/>
              <a:gd name="connsiteX108" fmla="*/ 992039 w 9662615"/>
              <a:gd name="connsiteY108" fmla="*/ 1556662 h 1598136"/>
              <a:gd name="connsiteX109" fmla="*/ 868264 w 9662615"/>
              <a:gd name="connsiteY109" fmla="*/ 1566392 h 1598136"/>
              <a:gd name="connsiteX110" fmla="*/ 792765 w 9662615"/>
              <a:gd name="connsiteY110" fmla="*/ 1563102 h 1598136"/>
              <a:gd name="connsiteX111" fmla="*/ 669055 w 9662615"/>
              <a:gd name="connsiteY111" fmla="*/ 1543638 h 1598136"/>
              <a:gd name="connsiteX112" fmla="*/ 506152 w 9662615"/>
              <a:gd name="connsiteY112" fmla="*/ 1549124 h 1598136"/>
              <a:gd name="connsiteX113" fmla="*/ 472797 w 9662615"/>
              <a:gd name="connsiteY113" fmla="*/ 1568904 h 1598136"/>
              <a:gd name="connsiteX114" fmla="*/ 427864 w 9662615"/>
              <a:gd name="connsiteY114" fmla="*/ 1580848 h 1598136"/>
              <a:gd name="connsiteX115" fmla="*/ 408381 w 9662615"/>
              <a:gd name="connsiteY115" fmla="*/ 1552940 h 1598136"/>
              <a:gd name="connsiteX116" fmla="*/ 267163 w 9662615"/>
              <a:gd name="connsiteY116" fmla="*/ 1531913 h 1598136"/>
              <a:gd name="connsiteX117" fmla="*/ 196644 w 9662615"/>
              <a:gd name="connsiteY117" fmla="*/ 1524565 h 1598136"/>
              <a:gd name="connsiteX118" fmla="*/ 86819 w 9662615"/>
              <a:gd name="connsiteY118" fmla="*/ 1519517 h 1598136"/>
              <a:gd name="connsiteX119" fmla="*/ 53369 w 9662615"/>
              <a:gd name="connsiteY119" fmla="*/ 1516853 h 1598136"/>
              <a:gd name="connsiteX120" fmla="*/ 2359 w 9662615"/>
              <a:gd name="connsiteY120" fmla="*/ 1515247 h 1598136"/>
              <a:gd name="connsiteX121" fmla="*/ 0 w 9662615"/>
              <a:gd name="connsiteY121" fmla="*/ 1514932 h 1598136"/>
              <a:gd name="connsiteX122" fmla="*/ 0 w 9662615"/>
              <a:gd name="connsiteY122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38223 w 9662615"/>
              <a:gd name="connsiteY53" fmla="*/ 1545881 h 1598136"/>
              <a:gd name="connsiteX54" fmla="*/ 5026564 w 9662615"/>
              <a:gd name="connsiteY54" fmla="*/ 1545376 h 1598136"/>
              <a:gd name="connsiteX55" fmla="*/ 4969433 w 9662615"/>
              <a:gd name="connsiteY55" fmla="*/ 1540263 h 1598136"/>
              <a:gd name="connsiteX56" fmla="*/ 4921303 w 9662615"/>
              <a:gd name="connsiteY56" fmla="*/ 1575379 h 1598136"/>
              <a:gd name="connsiteX57" fmla="*/ 4863775 w 9662615"/>
              <a:gd name="connsiteY57" fmla="*/ 1562633 h 1598136"/>
              <a:gd name="connsiteX58" fmla="*/ 4847242 w 9662615"/>
              <a:gd name="connsiteY58" fmla="*/ 1565435 h 1598136"/>
              <a:gd name="connsiteX59" fmla="*/ 4856839 w 9662615"/>
              <a:gd name="connsiteY59" fmla="*/ 1598136 h 1598136"/>
              <a:gd name="connsiteX60" fmla="*/ 4791466 w 9662615"/>
              <a:gd name="connsiteY60" fmla="*/ 1561324 h 1598136"/>
              <a:gd name="connsiteX61" fmla="*/ 4784247 w 9662615"/>
              <a:gd name="connsiteY61" fmla="*/ 1562342 h 1598136"/>
              <a:gd name="connsiteX62" fmla="*/ 4748477 w 9662615"/>
              <a:gd name="connsiteY62" fmla="*/ 1556925 h 1598136"/>
              <a:gd name="connsiteX63" fmla="*/ 4730033 w 9662615"/>
              <a:gd name="connsiteY63" fmla="*/ 1555274 h 1598136"/>
              <a:gd name="connsiteX64" fmla="*/ 4724747 w 9662615"/>
              <a:gd name="connsiteY64" fmla="*/ 1552439 h 1598136"/>
              <a:gd name="connsiteX65" fmla="*/ 4697562 w 9662615"/>
              <a:gd name="connsiteY65" fmla="*/ 1551206 h 1598136"/>
              <a:gd name="connsiteX66" fmla="*/ 4662664 w 9662615"/>
              <a:gd name="connsiteY66" fmla="*/ 1573162 h 1598136"/>
              <a:gd name="connsiteX67" fmla="*/ 4603028 w 9662615"/>
              <a:gd name="connsiteY67" fmla="*/ 1568821 h 1598136"/>
              <a:gd name="connsiteX68" fmla="*/ 4541612 w 9662615"/>
              <a:gd name="connsiteY68" fmla="*/ 1545262 h 1598136"/>
              <a:gd name="connsiteX69" fmla="*/ 4422155 w 9662615"/>
              <a:gd name="connsiteY69" fmla="*/ 1542059 h 1598136"/>
              <a:gd name="connsiteX70" fmla="*/ 4221826 w 9662615"/>
              <a:gd name="connsiteY70" fmla="*/ 1508923 h 1598136"/>
              <a:gd name="connsiteX71" fmla="*/ 4096601 w 9662615"/>
              <a:gd name="connsiteY71" fmla="*/ 1521563 h 1598136"/>
              <a:gd name="connsiteX72" fmla="*/ 3970635 w 9662615"/>
              <a:gd name="connsiteY72" fmla="*/ 1544815 h 1598136"/>
              <a:gd name="connsiteX73" fmla="*/ 3833906 w 9662615"/>
              <a:gd name="connsiteY73" fmla="*/ 1516637 h 1598136"/>
              <a:gd name="connsiteX74" fmla="*/ 3696258 w 9662615"/>
              <a:gd name="connsiteY74" fmla="*/ 1537563 h 1598136"/>
              <a:gd name="connsiteX75" fmla="*/ 3594070 w 9662615"/>
              <a:gd name="connsiteY75" fmla="*/ 1509422 h 1598136"/>
              <a:gd name="connsiteX76" fmla="*/ 3565233 w 9662615"/>
              <a:gd name="connsiteY76" fmla="*/ 1515122 h 1598136"/>
              <a:gd name="connsiteX77" fmla="*/ 3560267 w 9662615"/>
              <a:gd name="connsiteY77" fmla="*/ 1516288 h 1598136"/>
              <a:gd name="connsiteX78" fmla="*/ 3540258 w 9662615"/>
              <a:gd name="connsiteY78" fmla="*/ 1516976 h 1598136"/>
              <a:gd name="connsiteX79" fmla="*/ 3534780 w 9662615"/>
              <a:gd name="connsiteY79" fmla="*/ 1522141 h 1598136"/>
              <a:gd name="connsiteX80" fmla="*/ 3504783 w 9662615"/>
              <a:gd name="connsiteY80" fmla="*/ 1526739 h 1598136"/>
              <a:gd name="connsiteX81" fmla="*/ 3430805 w 9662615"/>
              <a:gd name="connsiteY81" fmla="*/ 1542521 h 1598136"/>
              <a:gd name="connsiteX82" fmla="*/ 3292707 w 9662615"/>
              <a:gd name="connsiteY82" fmla="*/ 1520490 h 1598136"/>
              <a:gd name="connsiteX83" fmla="*/ 3187872 w 9662615"/>
              <a:gd name="connsiteY83" fmla="*/ 1519991 h 1598136"/>
              <a:gd name="connsiteX84" fmla="*/ 3148026 w 9662615"/>
              <a:gd name="connsiteY84" fmla="*/ 1524777 h 1598136"/>
              <a:gd name="connsiteX85" fmla="*/ 3092394 w 9662615"/>
              <a:gd name="connsiteY85" fmla="*/ 1528115 h 1598136"/>
              <a:gd name="connsiteX86" fmla="*/ 2994200 w 9662615"/>
              <a:gd name="connsiteY86" fmla="*/ 1537857 h 1598136"/>
              <a:gd name="connsiteX87" fmla="*/ 2862301 w 9662615"/>
              <a:gd name="connsiteY87" fmla="*/ 1544250 h 1598136"/>
              <a:gd name="connsiteX88" fmla="*/ 2766335 w 9662615"/>
              <a:gd name="connsiteY88" fmla="*/ 1527662 h 1598136"/>
              <a:gd name="connsiteX89" fmla="*/ 2757836 w 9662615"/>
              <a:gd name="connsiteY89" fmla="*/ 1531371 h 1598136"/>
              <a:gd name="connsiteX90" fmla="*/ 2691555 w 9662615"/>
              <a:gd name="connsiteY90" fmla="*/ 1530283 h 1598136"/>
              <a:gd name="connsiteX91" fmla="*/ 2491676 w 9662615"/>
              <a:gd name="connsiteY91" fmla="*/ 1500859 h 1598136"/>
              <a:gd name="connsiteX92" fmla="*/ 2378036 w 9662615"/>
              <a:gd name="connsiteY92" fmla="*/ 1520645 h 1598136"/>
              <a:gd name="connsiteX93" fmla="*/ 2284269 w 9662615"/>
              <a:gd name="connsiteY93" fmla="*/ 1503068 h 1598136"/>
              <a:gd name="connsiteX94" fmla="*/ 2207104 w 9662615"/>
              <a:gd name="connsiteY94" fmla="*/ 1508888 h 1598136"/>
              <a:gd name="connsiteX95" fmla="*/ 2149226 w 9662615"/>
              <a:gd name="connsiteY95" fmla="*/ 1523409 h 1598136"/>
              <a:gd name="connsiteX96" fmla="*/ 2084783 w 9662615"/>
              <a:gd name="connsiteY96" fmla="*/ 1524245 h 1598136"/>
              <a:gd name="connsiteX97" fmla="*/ 2070075 w 9662615"/>
              <a:gd name="connsiteY97" fmla="*/ 1511285 h 1598136"/>
              <a:gd name="connsiteX98" fmla="*/ 2001057 w 9662615"/>
              <a:gd name="connsiteY98" fmla="*/ 1516449 h 1598136"/>
              <a:gd name="connsiteX99" fmla="*/ 1896330 w 9662615"/>
              <a:gd name="connsiteY99" fmla="*/ 1525725 h 1598136"/>
              <a:gd name="connsiteX100" fmla="*/ 1835994 w 9662615"/>
              <a:gd name="connsiteY100" fmla="*/ 1527678 h 1598136"/>
              <a:gd name="connsiteX101" fmla="*/ 1671119 w 9662615"/>
              <a:gd name="connsiteY101" fmla="*/ 1536701 h 1598136"/>
              <a:gd name="connsiteX102" fmla="*/ 1601337 w 9662615"/>
              <a:gd name="connsiteY102" fmla="*/ 1548552 h 1598136"/>
              <a:gd name="connsiteX103" fmla="*/ 1407755 w 9662615"/>
              <a:gd name="connsiteY103" fmla="*/ 1571444 h 1598136"/>
              <a:gd name="connsiteX104" fmla="*/ 1271994 w 9662615"/>
              <a:gd name="connsiteY104" fmla="*/ 1579471 h 1598136"/>
              <a:gd name="connsiteX105" fmla="*/ 1249226 w 9662615"/>
              <a:gd name="connsiteY105" fmla="*/ 1583140 h 1598136"/>
              <a:gd name="connsiteX106" fmla="*/ 1217719 w 9662615"/>
              <a:gd name="connsiteY106" fmla="*/ 1580863 h 1598136"/>
              <a:gd name="connsiteX107" fmla="*/ 1091432 w 9662615"/>
              <a:gd name="connsiteY107" fmla="*/ 1571003 h 1598136"/>
              <a:gd name="connsiteX108" fmla="*/ 992039 w 9662615"/>
              <a:gd name="connsiteY108" fmla="*/ 1556662 h 1598136"/>
              <a:gd name="connsiteX109" fmla="*/ 868264 w 9662615"/>
              <a:gd name="connsiteY109" fmla="*/ 1566392 h 1598136"/>
              <a:gd name="connsiteX110" fmla="*/ 792765 w 9662615"/>
              <a:gd name="connsiteY110" fmla="*/ 1563102 h 1598136"/>
              <a:gd name="connsiteX111" fmla="*/ 669055 w 9662615"/>
              <a:gd name="connsiteY111" fmla="*/ 1543638 h 1598136"/>
              <a:gd name="connsiteX112" fmla="*/ 506152 w 9662615"/>
              <a:gd name="connsiteY112" fmla="*/ 1549124 h 1598136"/>
              <a:gd name="connsiteX113" fmla="*/ 472797 w 9662615"/>
              <a:gd name="connsiteY113" fmla="*/ 1568904 h 1598136"/>
              <a:gd name="connsiteX114" fmla="*/ 427864 w 9662615"/>
              <a:gd name="connsiteY114" fmla="*/ 1580848 h 1598136"/>
              <a:gd name="connsiteX115" fmla="*/ 408381 w 9662615"/>
              <a:gd name="connsiteY115" fmla="*/ 1552940 h 1598136"/>
              <a:gd name="connsiteX116" fmla="*/ 267163 w 9662615"/>
              <a:gd name="connsiteY116" fmla="*/ 1531913 h 1598136"/>
              <a:gd name="connsiteX117" fmla="*/ 196644 w 9662615"/>
              <a:gd name="connsiteY117" fmla="*/ 1524565 h 1598136"/>
              <a:gd name="connsiteX118" fmla="*/ 86819 w 9662615"/>
              <a:gd name="connsiteY118" fmla="*/ 1519517 h 1598136"/>
              <a:gd name="connsiteX119" fmla="*/ 53369 w 9662615"/>
              <a:gd name="connsiteY119" fmla="*/ 1516853 h 1598136"/>
              <a:gd name="connsiteX120" fmla="*/ 2359 w 9662615"/>
              <a:gd name="connsiteY120" fmla="*/ 1515247 h 1598136"/>
              <a:gd name="connsiteX121" fmla="*/ 0 w 9662615"/>
              <a:gd name="connsiteY121" fmla="*/ 1514932 h 1598136"/>
              <a:gd name="connsiteX122" fmla="*/ 0 w 9662615"/>
              <a:gd name="connsiteY122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50958 w 9662615"/>
              <a:gd name="connsiteY51" fmla="*/ 1545776 h 1598136"/>
              <a:gd name="connsiteX52" fmla="*/ 5038524 w 9662615"/>
              <a:gd name="connsiteY52" fmla="*/ 1545675 h 1598136"/>
              <a:gd name="connsiteX53" fmla="*/ 5026564 w 9662615"/>
              <a:gd name="connsiteY53" fmla="*/ 1545376 h 1598136"/>
              <a:gd name="connsiteX54" fmla="*/ 4969433 w 9662615"/>
              <a:gd name="connsiteY54" fmla="*/ 1540263 h 1598136"/>
              <a:gd name="connsiteX55" fmla="*/ 4921303 w 9662615"/>
              <a:gd name="connsiteY55" fmla="*/ 1575379 h 1598136"/>
              <a:gd name="connsiteX56" fmla="*/ 4863775 w 9662615"/>
              <a:gd name="connsiteY56" fmla="*/ 1562633 h 1598136"/>
              <a:gd name="connsiteX57" fmla="*/ 4847242 w 9662615"/>
              <a:gd name="connsiteY57" fmla="*/ 1565435 h 1598136"/>
              <a:gd name="connsiteX58" fmla="*/ 4856839 w 9662615"/>
              <a:gd name="connsiteY58" fmla="*/ 1598136 h 1598136"/>
              <a:gd name="connsiteX59" fmla="*/ 4791466 w 9662615"/>
              <a:gd name="connsiteY59" fmla="*/ 1561324 h 1598136"/>
              <a:gd name="connsiteX60" fmla="*/ 4784247 w 9662615"/>
              <a:gd name="connsiteY60" fmla="*/ 1562342 h 1598136"/>
              <a:gd name="connsiteX61" fmla="*/ 4748477 w 9662615"/>
              <a:gd name="connsiteY61" fmla="*/ 1556925 h 1598136"/>
              <a:gd name="connsiteX62" fmla="*/ 4730033 w 9662615"/>
              <a:gd name="connsiteY62" fmla="*/ 1555274 h 1598136"/>
              <a:gd name="connsiteX63" fmla="*/ 4724747 w 9662615"/>
              <a:gd name="connsiteY63" fmla="*/ 1552439 h 1598136"/>
              <a:gd name="connsiteX64" fmla="*/ 4697562 w 9662615"/>
              <a:gd name="connsiteY64" fmla="*/ 1551206 h 1598136"/>
              <a:gd name="connsiteX65" fmla="*/ 4662664 w 9662615"/>
              <a:gd name="connsiteY65" fmla="*/ 1573162 h 1598136"/>
              <a:gd name="connsiteX66" fmla="*/ 4603028 w 9662615"/>
              <a:gd name="connsiteY66" fmla="*/ 1568821 h 1598136"/>
              <a:gd name="connsiteX67" fmla="*/ 4541612 w 9662615"/>
              <a:gd name="connsiteY67" fmla="*/ 1545262 h 1598136"/>
              <a:gd name="connsiteX68" fmla="*/ 4422155 w 9662615"/>
              <a:gd name="connsiteY68" fmla="*/ 1542059 h 1598136"/>
              <a:gd name="connsiteX69" fmla="*/ 4221826 w 9662615"/>
              <a:gd name="connsiteY69" fmla="*/ 1508923 h 1598136"/>
              <a:gd name="connsiteX70" fmla="*/ 4096601 w 9662615"/>
              <a:gd name="connsiteY70" fmla="*/ 1521563 h 1598136"/>
              <a:gd name="connsiteX71" fmla="*/ 3970635 w 9662615"/>
              <a:gd name="connsiteY71" fmla="*/ 1544815 h 1598136"/>
              <a:gd name="connsiteX72" fmla="*/ 3833906 w 9662615"/>
              <a:gd name="connsiteY72" fmla="*/ 1516637 h 1598136"/>
              <a:gd name="connsiteX73" fmla="*/ 3696258 w 9662615"/>
              <a:gd name="connsiteY73" fmla="*/ 1537563 h 1598136"/>
              <a:gd name="connsiteX74" fmla="*/ 3594070 w 9662615"/>
              <a:gd name="connsiteY74" fmla="*/ 1509422 h 1598136"/>
              <a:gd name="connsiteX75" fmla="*/ 3565233 w 9662615"/>
              <a:gd name="connsiteY75" fmla="*/ 1515122 h 1598136"/>
              <a:gd name="connsiteX76" fmla="*/ 3560267 w 9662615"/>
              <a:gd name="connsiteY76" fmla="*/ 1516288 h 1598136"/>
              <a:gd name="connsiteX77" fmla="*/ 3540258 w 9662615"/>
              <a:gd name="connsiteY77" fmla="*/ 1516976 h 1598136"/>
              <a:gd name="connsiteX78" fmla="*/ 3534780 w 9662615"/>
              <a:gd name="connsiteY78" fmla="*/ 1522141 h 1598136"/>
              <a:gd name="connsiteX79" fmla="*/ 3504783 w 9662615"/>
              <a:gd name="connsiteY79" fmla="*/ 1526739 h 1598136"/>
              <a:gd name="connsiteX80" fmla="*/ 3430805 w 9662615"/>
              <a:gd name="connsiteY80" fmla="*/ 1542521 h 1598136"/>
              <a:gd name="connsiteX81" fmla="*/ 3292707 w 9662615"/>
              <a:gd name="connsiteY81" fmla="*/ 1520490 h 1598136"/>
              <a:gd name="connsiteX82" fmla="*/ 3187872 w 9662615"/>
              <a:gd name="connsiteY82" fmla="*/ 1519991 h 1598136"/>
              <a:gd name="connsiteX83" fmla="*/ 3148026 w 9662615"/>
              <a:gd name="connsiteY83" fmla="*/ 1524777 h 1598136"/>
              <a:gd name="connsiteX84" fmla="*/ 3092394 w 9662615"/>
              <a:gd name="connsiteY84" fmla="*/ 1528115 h 1598136"/>
              <a:gd name="connsiteX85" fmla="*/ 2994200 w 9662615"/>
              <a:gd name="connsiteY85" fmla="*/ 1537857 h 1598136"/>
              <a:gd name="connsiteX86" fmla="*/ 2862301 w 9662615"/>
              <a:gd name="connsiteY86" fmla="*/ 1544250 h 1598136"/>
              <a:gd name="connsiteX87" fmla="*/ 2766335 w 9662615"/>
              <a:gd name="connsiteY87" fmla="*/ 1527662 h 1598136"/>
              <a:gd name="connsiteX88" fmla="*/ 2757836 w 9662615"/>
              <a:gd name="connsiteY88" fmla="*/ 1531371 h 1598136"/>
              <a:gd name="connsiteX89" fmla="*/ 2691555 w 9662615"/>
              <a:gd name="connsiteY89" fmla="*/ 1530283 h 1598136"/>
              <a:gd name="connsiteX90" fmla="*/ 2491676 w 9662615"/>
              <a:gd name="connsiteY90" fmla="*/ 1500859 h 1598136"/>
              <a:gd name="connsiteX91" fmla="*/ 2378036 w 9662615"/>
              <a:gd name="connsiteY91" fmla="*/ 1520645 h 1598136"/>
              <a:gd name="connsiteX92" fmla="*/ 2284269 w 9662615"/>
              <a:gd name="connsiteY92" fmla="*/ 1503068 h 1598136"/>
              <a:gd name="connsiteX93" fmla="*/ 2207104 w 9662615"/>
              <a:gd name="connsiteY93" fmla="*/ 1508888 h 1598136"/>
              <a:gd name="connsiteX94" fmla="*/ 2149226 w 9662615"/>
              <a:gd name="connsiteY94" fmla="*/ 1523409 h 1598136"/>
              <a:gd name="connsiteX95" fmla="*/ 2084783 w 9662615"/>
              <a:gd name="connsiteY95" fmla="*/ 1524245 h 1598136"/>
              <a:gd name="connsiteX96" fmla="*/ 2070075 w 9662615"/>
              <a:gd name="connsiteY96" fmla="*/ 1511285 h 1598136"/>
              <a:gd name="connsiteX97" fmla="*/ 2001057 w 9662615"/>
              <a:gd name="connsiteY97" fmla="*/ 1516449 h 1598136"/>
              <a:gd name="connsiteX98" fmla="*/ 1896330 w 9662615"/>
              <a:gd name="connsiteY98" fmla="*/ 1525725 h 1598136"/>
              <a:gd name="connsiteX99" fmla="*/ 1835994 w 9662615"/>
              <a:gd name="connsiteY99" fmla="*/ 1527678 h 1598136"/>
              <a:gd name="connsiteX100" fmla="*/ 1671119 w 9662615"/>
              <a:gd name="connsiteY100" fmla="*/ 1536701 h 1598136"/>
              <a:gd name="connsiteX101" fmla="*/ 1601337 w 9662615"/>
              <a:gd name="connsiteY101" fmla="*/ 1548552 h 1598136"/>
              <a:gd name="connsiteX102" fmla="*/ 1407755 w 9662615"/>
              <a:gd name="connsiteY102" fmla="*/ 1571444 h 1598136"/>
              <a:gd name="connsiteX103" fmla="*/ 1271994 w 9662615"/>
              <a:gd name="connsiteY103" fmla="*/ 1579471 h 1598136"/>
              <a:gd name="connsiteX104" fmla="*/ 1249226 w 9662615"/>
              <a:gd name="connsiteY104" fmla="*/ 1583140 h 1598136"/>
              <a:gd name="connsiteX105" fmla="*/ 1217719 w 9662615"/>
              <a:gd name="connsiteY105" fmla="*/ 1580863 h 1598136"/>
              <a:gd name="connsiteX106" fmla="*/ 1091432 w 9662615"/>
              <a:gd name="connsiteY106" fmla="*/ 1571003 h 1598136"/>
              <a:gd name="connsiteX107" fmla="*/ 992039 w 9662615"/>
              <a:gd name="connsiteY107" fmla="*/ 1556662 h 1598136"/>
              <a:gd name="connsiteX108" fmla="*/ 868264 w 9662615"/>
              <a:gd name="connsiteY108" fmla="*/ 1566392 h 1598136"/>
              <a:gd name="connsiteX109" fmla="*/ 792765 w 9662615"/>
              <a:gd name="connsiteY109" fmla="*/ 1563102 h 1598136"/>
              <a:gd name="connsiteX110" fmla="*/ 669055 w 9662615"/>
              <a:gd name="connsiteY110" fmla="*/ 1543638 h 1598136"/>
              <a:gd name="connsiteX111" fmla="*/ 506152 w 9662615"/>
              <a:gd name="connsiteY111" fmla="*/ 1549124 h 1598136"/>
              <a:gd name="connsiteX112" fmla="*/ 472797 w 9662615"/>
              <a:gd name="connsiteY112" fmla="*/ 1568904 h 1598136"/>
              <a:gd name="connsiteX113" fmla="*/ 427864 w 9662615"/>
              <a:gd name="connsiteY113" fmla="*/ 1580848 h 1598136"/>
              <a:gd name="connsiteX114" fmla="*/ 408381 w 9662615"/>
              <a:gd name="connsiteY114" fmla="*/ 1552940 h 1598136"/>
              <a:gd name="connsiteX115" fmla="*/ 267163 w 9662615"/>
              <a:gd name="connsiteY115" fmla="*/ 1531913 h 1598136"/>
              <a:gd name="connsiteX116" fmla="*/ 196644 w 9662615"/>
              <a:gd name="connsiteY116" fmla="*/ 1524565 h 1598136"/>
              <a:gd name="connsiteX117" fmla="*/ 86819 w 9662615"/>
              <a:gd name="connsiteY117" fmla="*/ 1519517 h 1598136"/>
              <a:gd name="connsiteX118" fmla="*/ 53369 w 9662615"/>
              <a:gd name="connsiteY118" fmla="*/ 1516853 h 1598136"/>
              <a:gd name="connsiteX119" fmla="*/ 2359 w 9662615"/>
              <a:gd name="connsiteY119" fmla="*/ 1515247 h 1598136"/>
              <a:gd name="connsiteX120" fmla="*/ 0 w 9662615"/>
              <a:gd name="connsiteY120" fmla="*/ 1514932 h 1598136"/>
              <a:gd name="connsiteX121" fmla="*/ 0 w 9662615"/>
              <a:gd name="connsiteY121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38524 w 9662615"/>
              <a:gd name="connsiteY51" fmla="*/ 1545675 h 1598136"/>
              <a:gd name="connsiteX52" fmla="*/ 5026564 w 9662615"/>
              <a:gd name="connsiteY52" fmla="*/ 1545376 h 1598136"/>
              <a:gd name="connsiteX53" fmla="*/ 4969433 w 9662615"/>
              <a:gd name="connsiteY53" fmla="*/ 1540263 h 1598136"/>
              <a:gd name="connsiteX54" fmla="*/ 4921303 w 9662615"/>
              <a:gd name="connsiteY54" fmla="*/ 1575379 h 1598136"/>
              <a:gd name="connsiteX55" fmla="*/ 4863775 w 9662615"/>
              <a:gd name="connsiteY55" fmla="*/ 1562633 h 1598136"/>
              <a:gd name="connsiteX56" fmla="*/ 4847242 w 9662615"/>
              <a:gd name="connsiteY56" fmla="*/ 1565435 h 1598136"/>
              <a:gd name="connsiteX57" fmla="*/ 4856839 w 9662615"/>
              <a:gd name="connsiteY57" fmla="*/ 1598136 h 1598136"/>
              <a:gd name="connsiteX58" fmla="*/ 4791466 w 9662615"/>
              <a:gd name="connsiteY58" fmla="*/ 1561324 h 1598136"/>
              <a:gd name="connsiteX59" fmla="*/ 4784247 w 9662615"/>
              <a:gd name="connsiteY59" fmla="*/ 1562342 h 1598136"/>
              <a:gd name="connsiteX60" fmla="*/ 4748477 w 9662615"/>
              <a:gd name="connsiteY60" fmla="*/ 1556925 h 1598136"/>
              <a:gd name="connsiteX61" fmla="*/ 4730033 w 9662615"/>
              <a:gd name="connsiteY61" fmla="*/ 1555274 h 1598136"/>
              <a:gd name="connsiteX62" fmla="*/ 4724747 w 9662615"/>
              <a:gd name="connsiteY62" fmla="*/ 1552439 h 1598136"/>
              <a:gd name="connsiteX63" fmla="*/ 4697562 w 9662615"/>
              <a:gd name="connsiteY63" fmla="*/ 1551206 h 1598136"/>
              <a:gd name="connsiteX64" fmla="*/ 4662664 w 9662615"/>
              <a:gd name="connsiteY64" fmla="*/ 1573162 h 1598136"/>
              <a:gd name="connsiteX65" fmla="*/ 4603028 w 9662615"/>
              <a:gd name="connsiteY65" fmla="*/ 1568821 h 1598136"/>
              <a:gd name="connsiteX66" fmla="*/ 4541612 w 9662615"/>
              <a:gd name="connsiteY66" fmla="*/ 1545262 h 1598136"/>
              <a:gd name="connsiteX67" fmla="*/ 4422155 w 9662615"/>
              <a:gd name="connsiteY67" fmla="*/ 1542059 h 1598136"/>
              <a:gd name="connsiteX68" fmla="*/ 4221826 w 9662615"/>
              <a:gd name="connsiteY68" fmla="*/ 1508923 h 1598136"/>
              <a:gd name="connsiteX69" fmla="*/ 4096601 w 9662615"/>
              <a:gd name="connsiteY69" fmla="*/ 1521563 h 1598136"/>
              <a:gd name="connsiteX70" fmla="*/ 3970635 w 9662615"/>
              <a:gd name="connsiteY70" fmla="*/ 1544815 h 1598136"/>
              <a:gd name="connsiteX71" fmla="*/ 3833906 w 9662615"/>
              <a:gd name="connsiteY71" fmla="*/ 1516637 h 1598136"/>
              <a:gd name="connsiteX72" fmla="*/ 3696258 w 9662615"/>
              <a:gd name="connsiteY72" fmla="*/ 1537563 h 1598136"/>
              <a:gd name="connsiteX73" fmla="*/ 3594070 w 9662615"/>
              <a:gd name="connsiteY73" fmla="*/ 1509422 h 1598136"/>
              <a:gd name="connsiteX74" fmla="*/ 3565233 w 9662615"/>
              <a:gd name="connsiteY74" fmla="*/ 1515122 h 1598136"/>
              <a:gd name="connsiteX75" fmla="*/ 3560267 w 9662615"/>
              <a:gd name="connsiteY75" fmla="*/ 1516288 h 1598136"/>
              <a:gd name="connsiteX76" fmla="*/ 3540258 w 9662615"/>
              <a:gd name="connsiteY76" fmla="*/ 1516976 h 1598136"/>
              <a:gd name="connsiteX77" fmla="*/ 3534780 w 9662615"/>
              <a:gd name="connsiteY77" fmla="*/ 1522141 h 1598136"/>
              <a:gd name="connsiteX78" fmla="*/ 3504783 w 9662615"/>
              <a:gd name="connsiteY78" fmla="*/ 1526739 h 1598136"/>
              <a:gd name="connsiteX79" fmla="*/ 3430805 w 9662615"/>
              <a:gd name="connsiteY79" fmla="*/ 1542521 h 1598136"/>
              <a:gd name="connsiteX80" fmla="*/ 3292707 w 9662615"/>
              <a:gd name="connsiteY80" fmla="*/ 1520490 h 1598136"/>
              <a:gd name="connsiteX81" fmla="*/ 3187872 w 9662615"/>
              <a:gd name="connsiteY81" fmla="*/ 1519991 h 1598136"/>
              <a:gd name="connsiteX82" fmla="*/ 3148026 w 9662615"/>
              <a:gd name="connsiteY82" fmla="*/ 1524777 h 1598136"/>
              <a:gd name="connsiteX83" fmla="*/ 3092394 w 9662615"/>
              <a:gd name="connsiteY83" fmla="*/ 1528115 h 1598136"/>
              <a:gd name="connsiteX84" fmla="*/ 2994200 w 9662615"/>
              <a:gd name="connsiteY84" fmla="*/ 1537857 h 1598136"/>
              <a:gd name="connsiteX85" fmla="*/ 2862301 w 9662615"/>
              <a:gd name="connsiteY85" fmla="*/ 1544250 h 1598136"/>
              <a:gd name="connsiteX86" fmla="*/ 2766335 w 9662615"/>
              <a:gd name="connsiteY86" fmla="*/ 1527662 h 1598136"/>
              <a:gd name="connsiteX87" fmla="*/ 2757836 w 9662615"/>
              <a:gd name="connsiteY87" fmla="*/ 1531371 h 1598136"/>
              <a:gd name="connsiteX88" fmla="*/ 2691555 w 9662615"/>
              <a:gd name="connsiteY88" fmla="*/ 1530283 h 1598136"/>
              <a:gd name="connsiteX89" fmla="*/ 2491676 w 9662615"/>
              <a:gd name="connsiteY89" fmla="*/ 1500859 h 1598136"/>
              <a:gd name="connsiteX90" fmla="*/ 2378036 w 9662615"/>
              <a:gd name="connsiteY90" fmla="*/ 1520645 h 1598136"/>
              <a:gd name="connsiteX91" fmla="*/ 2284269 w 9662615"/>
              <a:gd name="connsiteY91" fmla="*/ 1503068 h 1598136"/>
              <a:gd name="connsiteX92" fmla="*/ 2207104 w 9662615"/>
              <a:gd name="connsiteY92" fmla="*/ 1508888 h 1598136"/>
              <a:gd name="connsiteX93" fmla="*/ 2149226 w 9662615"/>
              <a:gd name="connsiteY93" fmla="*/ 1523409 h 1598136"/>
              <a:gd name="connsiteX94" fmla="*/ 2084783 w 9662615"/>
              <a:gd name="connsiteY94" fmla="*/ 1524245 h 1598136"/>
              <a:gd name="connsiteX95" fmla="*/ 2070075 w 9662615"/>
              <a:gd name="connsiteY95" fmla="*/ 1511285 h 1598136"/>
              <a:gd name="connsiteX96" fmla="*/ 2001057 w 9662615"/>
              <a:gd name="connsiteY96" fmla="*/ 1516449 h 1598136"/>
              <a:gd name="connsiteX97" fmla="*/ 1896330 w 9662615"/>
              <a:gd name="connsiteY97" fmla="*/ 1525725 h 1598136"/>
              <a:gd name="connsiteX98" fmla="*/ 1835994 w 9662615"/>
              <a:gd name="connsiteY98" fmla="*/ 1527678 h 1598136"/>
              <a:gd name="connsiteX99" fmla="*/ 1671119 w 9662615"/>
              <a:gd name="connsiteY99" fmla="*/ 1536701 h 1598136"/>
              <a:gd name="connsiteX100" fmla="*/ 1601337 w 9662615"/>
              <a:gd name="connsiteY100" fmla="*/ 1548552 h 1598136"/>
              <a:gd name="connsiteX101" fmla="*/ 1407755 w 9662615"/>
              <a:gd name="connsiteY101" fmla="*/ 1571444 h 1598136"/>
              <a:gd name="connsiteX102" fmla="*/ 1271994 w 9662615"/>
              <a:gd name="connsiteY102" fmla="*/ 1579471 h 1598136"/>
              <a:gd name="connsiteX103" fmla="*/ 1249226 w 9662615"/>
              <a:gd name="connsiteY103" fmla="*/ 1583140 h 1598136"/>
              <a:gd name="connsiteX104" fmla="*/ 1217719 w 9662615"/>
              <a:gd name="connsiteY104" fmla="*/ 1580863 h 1598136"/>
              <a:gd name="connsiteX105" fmla="*/ 1091432 w 9662615"/>
              <a:gd name="connsiteY105" fmla="*/ 1571003 h 1598136"/>
              <a:gd name="connsiteX106" fmla="*/ 992039 w 9662615"/>
              <a:gd name="connsiteY106" fmla="*/ 1556662 h 1598136"/>
              <a:gd name="connsiteX107" fmla="*/ 868264 w 9662615"/>
              <a:gd name="connsiteY107" fmla="*/ 1566392 h 1598136"/>
              <a:gd name="connsiteX108" fmla="*/ 792765 w 9662615"/>
              <a:gd name="connsiteY108" fmla="*/ 1563102 h 1598136"/>
              <a:gd name="connsiteX109" fmla="*/ 669055 w 9662615"/>
              <a:gd name="connsiteY109" fmla="*/ 1543638 h 1598136"/>
              <a:gd name="connsiteX110" fmla="*/ 506152 w 9662615"/>
              <a:gd name="connsiteY110" fmla="*/ 1549124 h 1598136"/>
              <a:gd name="connsiteX111" fmla="*/ 472797 w 9662615"/>
              <a:gd name="connsiteY111" fmla="*/ 1568904 h 1598136"/>
              <a:gd name="connsiteX112" fmla="*/ 427864 w 9662615"/>
              <a:gd name="connsiteY112" fmla="*/ 1580848 h 1598136"/>
              <a:gd name="connsiteX113" fmla="*/ 408381 w 9662615"/>
              <a:gd name="connsiteY113" fmla="*/ 1552940 h 1598136"/>
              <a:gd name="connsiteX114" fmla="*/ 267163 w 9662615"/>
              <a:gd name="connsiteY114" fmla="*/ 1531913 h 1598136"/>
              <a:gd name="connsiteX115" fmla="*/ 196644 w 9662615"/>
              <a:gd name="connsiteY115" fmla="*/ 1524565 h 1598136"/>
              <a:gd name="connsiteX116" fmla="*/ 86819 w 9662615"/>
              <a:gd name="connsiteY116" fmla="*/ 1519517 h 1598136"/>
              <a:gd name="connsiteX117" fmla="*/ 53369 w 9662615"/>
              <a:gd name="connsiteY117" fmla="*/ 1516853 h 1598136"/>
              <a:gd name="connsiteX118" fmla="*/ 2359 w 9662615"/>
              <a:gd name="connsiteY118" fmla="*/ 1515247 h 1598136"/>
              <a:gd name="connsiteX119" fmla="*/ 0 w 9662615"/>
              <a:gd name="connsiteY119" fmla="*/ 1514932 h 1598136"/>
              <a:gd name="connsiteX120" fmla="*/ 0 w 9662615"/>
              <a:gd name="connsiteY120" fmla="*/ 0 h 1598136"/>
              <a:gd name="connsiteX0" fmla="*/ 0 w 9662615"/>
              <a:gd name="connsiteY0" fmla="*/ 0 h 1598136"/>
              <a:gd name="connsiteX1" fmla="*/ 9662615 w 9662615"/>
              <a:gd name="connsiteY1" fmla="*/ 0 h 1598136"/>
              <a:gd name="connsiteX2" fmla="*/ 9662615 w 9662615"/>
              <a:gd name="connsiteY2" fmla="*/ 1280346 h 1598136"/>
              <a:gd name="connsiteX3" fmla="*/ 9658420 w 9662615"/>
              <a:gd name="connsiteY3" fmla="*/ 1280106 h 1598136"/>
              <a:gd name="connsiteX4" fmla="*/ 9469546 w 9662615"/>
              <a:gd name="connsiteY4" fmla="*/ 1289837 h 1598136"/>
              <a:gd name="connsiteX5" fmla="*/ 9385895 w 9662615"/>
              <a:gd name="connsiteY5" fmla="*/ 1269203 h 1598136"/>
              <a:gd name="connsiteX6" fmla="*/ 9144767 w 9662615"/>
              <a:gd name="connsiteY6" fmla="*/ 1264120 h 1598136"/>
              <a:gd name="connsiteX7" fmla="*/ 8837252 w 9662615"/>
              <a:gd name="connsiteY7" fmla="*/ 1350515 h 1598136"/>
              <a:gd name="connsiteX8" fmla="*/ 8705466 w 9662615"/>
              <a:gd name="connsiteY8" fmla="*/ 1342419 h 1598136"/>
              <a:gd name="connsiteX9" fmla="*/ 8652221 w 9662615"/>
              <a:gd name="connsiteY9" fmla="*/ 1326906 h 1598136"/>
              <a:gd name="connsiteX10" fmla="*/ 8632312 w 9662615"/>
              <a:gd name="connsiteY10" fmla="*/ 1326025 h 1598136"/>
              <a:gd name="connsiteX11" fmla="*/ 8591582 w 9662615"/>
              <a:gd name="connsiteY11" fmla="*/ 1341666 h 1598136"/>
              <a:gd name="connsiteX12" fmla="*/ 8537336 w 9662615"/>
              <a:gd name="connsiteY12" fmla="*/ 1341684 h 1598136"/>
              <a:gd name="connsiteX13" fmla="*/ 8472508 w 9662615"/>
              <a:gd name="connsiteY13" fmla="*/ 1363109 h 1598136"/>
              <a:gd name="connsiteX14" fmla="*/ 8258477 w 9662615"/>
              <a:gd name="connsiteY14" fmla="*/ 1370666 h 1598136"/>
              <a:gd name="connsiteX15" fmla="*/ 8197961 w 9662615"/>
              <a:gd name="connsiteY15" fmla="*/ 1392804 h 1598136"/>
              <a:gd name="connsiteX16" fmla="*/ 8171196 w 9662615"/>
              <a:gd name="connsiteY16" fmla="*/ 1397216 h 1598136"/>
              <a:gd name="connsiteX17" fmla="*/ 8127667 w 9662615"/>
              <a:gd name="connsiteY17" fmla="*/ 1418254 h 1598136"/>
              <a:gd name="connsiteX18" fmla="*/ 7974579 w 9662615"/>
              <a:gd name="connsiteY18" fmla="*/ 1383439 h 1598136"/>
              <a:gd name="connsiteX19" fmla="*/ 7768351 w 9662615"/>
              <a:gd name="connsiteY19" fmla="*/ 1395051 h 1598136"/>
              <a:gd name="connsiteX20" fmla="*/ 7635985 w 9662615"/>
              <a:gd name="connsiteY20" fmla="*/ 1386363 h 1598136"/>
              <a:gd name="connsiteX21" fmla="*/ 7466069 w 9662615"/>
              <a:gd name="connsiteY21" fmla="*/ 1377654 h 1598136"/>
              <a:gd name="connsiteX22" fmla="*/ 7355642 w 9662615"/>
              <a:gd name="connsiteY22" fmla="*/ 1407761 h 1598136"/>
              <a:gd name="connsiteX23" fmla="*/ 7151610 w 9662615"/>
              <a:gd name="connsiteY23" fmla="*/ 1397856 h 1598136"/>
              <a:gd name="connsiteX24" fmla="*/ 7082147 w 9662615"/>
              <a:gd name="connsiteY24" fmla="*/ 1406113 h 1598136"/>
              <a:gd name="connsiteX25" fmla="*/ 7014958 w 9662615"/>
              <a:gd name="connsiteY25" fmla="*/ 1396883 h 1598136"/>
              <a:gd name="connsiteX26" fmla="*/ 6907567 w 9662615"/>
              <a:gd name="connsiteY26" fmla="*/ 1419149 h 1598136"/>
              <a:gd name="connsiteX27" fmla="*/ 6748428 w 9662615"/>
              <a:gd name="connsiteY27" fmla="*/ 1420308 h 1598136"/>
              <a:gd name="connsiteX28" fmla="*/ 6654257 w 9662615"/>
              <a:gd name="connsiteY28" fmla="*/ 1424143 h 1598136"/>
              <a:gd name="connsiteX29" fmla="*/ 6620123 w 9662615"/>
              <a:gd name="connsiteY29" fmla="*/ 1430535 h 1598136"/>
              <a:gd name="connsiteX30" fmla="*/ 6571355 w 9662615"/>
              <a:gd name="connsiteY30" fmla="*/ 1436144 h 1598136"/>
              <a:gd name="connsiteX31" fmla="*/ 6486557 w 9662615"/>
              <a:gd name="connsiteY31" fmla="*/ 1449861 h 1598136"/>
              <a:gd name="connsiteX32" fmla="*/ 6370419 w 9662615"/>
              <a:gd name="connsiteY32" fmla="*/ 1461649 h 1598136"/>
              <a:gd name="connsiteX33" fmla="*/ 6278839 w 9662615"/>
              <a:gd name="connsiteY33" fmla="*/ 1449160 h 1598136"/>
              <a:gd name="connsiteX34" fmla="*/ 6272455 w 9662615"/>
              <a:gd name="connsiteY34" fmla="*/ 1453191 h 1598136"/>
              <a:gd name="connsiteX35" fmla="*/ 6212659 w 9662615"/>
              <a:gd name="connsiteY35" fmla="*/ 1454850 h 1598136"/>
              <a:gd name="connsiteX36" fmla="*/ 6069317 w 9662615"/>
              <a:gd name="connsiteY36" fmla="*/ 1445838 h 1598136"/>
              <a:gd name="connsiteX37" fmla="*/ 5878477 w 9662615"/>
              <a:gd name="connsiteY37" fmla="*/ 1439180 h 1598136"/>
              <a:gd name="connsiteX38" fmla="*/ 5838387 w 9662615"/>
              <a:gd name="connsiteY38" fmla="*/ 1444679 h 1598136"/>
              <a:gd name="connsiteX39" fmla="*/ 5771136 w 9662615"/>
              <a:gd name="connsiteY39" fmla="*/ 1453639 h 1598136"/>
              <a:gd name="connsiteX40" fmla="*/ 5724081 w 9662615"/>
              <a:gd name="connsiteY40" fmla="*/ 1470431 h 1598136"/>
              <a:gd name="connsiteX41" fmla="*/ 5666577 w 9662615"/>
              <a:gd name="connsiteY41" fmla="*/ 1473921 h 1598136"/>
              <a:gd name="connsiteX42" fmla="*/ 5649068 w 9662615"/>
              <a:gd name="connsiteY42" fmla="*/ 1461676 h 1598136"/>
              <a:gd name="connsiteX43" fmla="*/ 5588902 w 9662615"/>
              <a:gd name="connsiteY43" fmla="*/ 1469647 h 1598136"/>
              <a:gd name="connsiteX44" fmla="*/ 5498090 w 9662615"/>
              <a:gd name="connsiteY44" fmla="*/ 1483173 h 1598136"/>
              <a:gd name="connsiteX45" fmla="*/ 5444641 w 9662615"/>
              <a:gd name="connsiteY45" fmla="*/ 1487602 h 1598136"/>
              <a:gd name="connsiteX46" fmla="*/ 5299812 w 9662615"/>
              <a:gd name="connsiteY46" fmla="*/ 1503362 h 1598136"/>
              <a:gd name="connsiteX47" fmla="*/ 5213947 w 9662615"/>
              <a:gd name="connsiteY47" fmla="*/ 1516637 h 1598136"/>
              <a:gd name="connsiteX48" fmla="*/ 5090342 w 9662615"/>
              <a:gd name="connsiteY48" fmla="*/ 1546680 h 1598136"/>
              <a:gd name="connsiteX49" fmla="*/ 5129812 w 9662615"/>
              <a:gd name="connsiteY49" fmla="*/ 1521277 h 1598136"/>
              <a:gd name="connsiteX50" fmla="*/ 5059484 w 9662615"/>
              <a:gd name="connsiteY50" fmla="*/ 1546802 h 1598136"/>
              <a:gd name="connsiteX51" fmla="*/ 5038524 w 9662615"/>
              <a:gd name="connsiteY51" fmla="*/ 1545675 h 1598136"/>
              <a:gd name="connsiteX52" fmla="*/ 5026564 w 9662615"/>
              <a:gd name="connsiteY52" fmla="*/ 1545376 h 1598136"/>
              <a:gd name="connsiteX53" fmla="*/ 4969433 w 9662615"/>
              <a:gd name="connsiteY53" fmla="*/ 1550865 h 1598136"/>
              <a:gd name="connsiteX54" fmla="*/ 4921303 w 9662615"/>
              <a:gd name="connsiteY54" fmla="*/ 1575379 h 1598136"/>
              <a:gd name="connsiteX55" fmla="*/ 4863775 w 9662615"/>
              <a:gd name="connsiteY55" fmla="*/ 1562633 h 1598136"/>
              <a:gd name="connsiteX56" fmla="*/ 4847242 w 9662615"/>
              <a:gd name="connsiteY56" fmla="*/ 1565435 h 1598136"/>
              <a:gd name="connsiteX57" fmla="*/ 4856839 w 9662615"/>
              <a:gd name="connsiteY57" fmla="*/ 1598136 h 1598136"/>
              <a:gd name="connsiteX58" fmla="*/ 4791466 w 9662615"/>
              <a:gd name="connsiteY58" fmla="*/ 1561324 h 1598136"/>
              <a:gd name="connsiteX59" fmla="*/ 4784247 w 9662615"/>
              <a:gd name="connsiteY59" fmla="*/ 1562342 h 1598136"/>
              <a:gd name="connsiteX60" fmla="*/ 4748477 w 9662615"/>
              <a:gd name="connsiteY60" fmla="*/ 1556925 h 1598136"/>
              <a:gd name="connsiteX61" fmla="*/ 4730033 w 9662615"/>
              <a:gd name="connsiteY61" fmla="*/ 1555274 h 1598136"/>
              <a:gd name="connsiteX62" fmla="*/ 4724747 w 9662615"/>
              <a:gd name="connsiteY62" fmla="*/ 1552439 h 1598136"/>
              <a:gd name="connsiteX63" fmla="*/ 4697562 w 9662615"/>
              <a:gd name="connsiteY63" fmla="*/ 1551206 h 1598136"/>
              <a:gd name="connsiteX64" fmla="*/ 4662664 w 9662615"/>
              <a:gd name="connsiteY64" fmla="*/ 1573162 h 1598136"/>
              <a:gd name="connsiteX65" fmla="*/ 4603028 w 9662615"/>
              <a:gd name="connsiteY65" fmla="*/ 1568821 h 1598136"/>
              <a:gd name="connsiteX66" fmla="*/ 4541612 w 9662615"/>
              <a:gd name="connsiteY66" fmla="*/ 1545262 h 1598136"/>
              <a:gd name="connsiteX67" fmla="*/ 4422155 w 9662615"/>
              <a:gd name="connsiteY67" fmla="*/ 1542059 h 1598136"/>
              <a:gd name="connsiteX68" fmla="*/ 4221826 w 9662615"/>
              <a:gd name="connsiteY68" fmla="*/ 1508923 h 1598136"/>
              <a:gd name="connsiteX69" fmla="*/ 4096601 w 9662615"/>
              <a:gd name="connsiteY69" fmla="*/ 1521563 h 1598136"/>
              <a:gd name="connsiteX70" fmla="*/ 3970635 w 9662615"/>
              <a:gd name="connsiteY70" fmla="*/ 1544815 h 1598136"/>
              <a:gd name="connsiteX71" fmla="*/ 3833906 w 9662615"/>
              <a:gd name="connsiteY71" fmla="*/ 1516637 h 1598136"/>
              <a:gd name="connsiteX72" fmla="*/ 3696258 w 9662615"/>
              <a:gd name="connsiteY72" fmla="*/ 1537563 h 1598136"/>
              <a:gd name="connsiteX73" fmla="*/ 3594070 w 9662615"/>
              <a:gd name="connsiteY73" fmla="*/ 1509422 h 1598136"/>
              <a:gd name="connsiteX74" fmla="*/ 3565233 w 9662615"/>
              <a:gd name="connsiteY74" fmla="*/ 1515122 h 1598136"/>
              <a:gd name="connsiteX75" fmla="*/ 3560267 w 9662615"/>
              <a:gd name="connsiteY75" fmla="*/ 1516288 h 1598136"/>
              <a:gd name="connsiteX76" fmla="*/ 3540258 w 9662615"/>
              <a:gd name="connsiteY76" fmla="*/ 1516976 h 1598136"/>
              <a:gd name="connsiteX77" fmla="*/ 3534780 w 9662615"/>
              <a:gd name="connsiteY77" fmla="*/ 1522141 h 1598136"/>
              <a:gd name="connsiteX78" fmla="*/ 3504783 w 9662615"/>
              <a:gd name="connsiteY78" fmla="*/ 1526739 h 1598136"/>
              <a:gd name="connsiteX79" fmla="*/ 3430805 w 9662615"/>
              <a:gd name="connsiteY79" fmla="*/ 1542521 h 1598136"/>
              <a:gd name="connsiteX80" fmla="*/ 3292707 w 9662615"/>
              <a:gd name="connsiteY80" fmla="*/ 1520490 h 1598136"/>
              <a:gd name="connsiteX81" fmla="*/ 3187872 w 9662615"/>
              <a:gd name="connsiteY81" fmla="*/ 1519991 h 1598136"/>
              <a:gd name="connsiteX82" fmla="*/ 3148026 w 9662615"/>
              <a:gd name="connsiteY82" fmla="*/ 1524777 h 1598136"/>
              <a:gd name="connsiteX83" fmla="*/ 3092394 w 9662615"/>
              <a:gd name="connsiteY83" fmla="*/ 1528115 h 1598136"/>
              <a:gd name="connsiteX84" fmla="*/ 2994200 w 9662615"/>
              <a:gd name="connsiteY84" fmla="*/ 1537857 h 1598136"/>
              <a:gd name="connsiteX85" fmla="*/ 2862301 w 9662615"/>
              <a:gd name="connsiteY85" fmla="*/ 1544250 h 1598136"/>
              <a:gd name="connsiteX86" fmla="*/ 2766335 w 9662615"/>
              <a:gd name="connsiteY86" fmla="*/ 1527662 h 1598136"/>
              <a:gd name="connsiteX87" fmla="*/ 2757836 w 9662615"/>
              <a:gd name="connsiteY87" fmla="*/ 1531371 h 1598136"/>
              <a:gd name="connsiteX88" fmla="*/ 2691555 w 9662615"/>
              <a:gd name="connsiteY88" fmla="*/ 1530283 h 1598136"/>
              <a:gd name="connsiteX89" fmla="*/ 2491676 w 9662615"/>
              <a:gd name="connsiteY89" fmla="*/ 1500859 h 1598136"/>
              <a:gd name="connsiteX90" fmla="*/ 2378036 w 9662615"/>
              <a:gd name="connsiteY90" fmla="*/ 1520645 h 1598136"/>
              <a:gd name="connsiteX91" fmla="*/ 2284269 w 9662615"/>
              <a:gd name="connsiteY91" fmla="*/ 1503068 h 1598136"/>
              <a:gd name="connsiteX92" fmla="*/ 2207104 w 9662615"/>
              <a:gd name="connsiteY92" fmla="*/ 1508888 h 1598136"/>
              <a:gd name="connsiteX93" fmla="*/ 2149226 w 9662615"/>
              <a:gd name="connsiteY93" fmla="*/ 1523409 h 1598136"/>
              <a:gd name="connsiteX94" fmla="*/ 2084783 w 9662615"/>
              <a:gd name="connsiteY94" fmla="*/ 1524245 h 1598136"/>
              <a:gd name="connsiteX95" fmla="*/ 2070075 w 9662615"/>
              <a:gd name="connsiteY95" fmla="*/ 1511285 h 1598136"/>
              <a:gd name="connsiteX96" fmla="*/ 2001057 w 9662615"/>
              <a:gd name="connsiteY96" fmla="*/ 1516449 h 1598136"/>
              <a:gd name="connsiteX97" fmla="*/ 1896330 w 9662615"/>
              <a:gd name="connsiteY97" fmla="*/ 1525725 h 1598136"/>
              <a:gd name="connsiteX98" fmla="*/ 1835994 w 9662615"/>
              <a:gd name="connsiteY98" fmla="*/ 1527678 h 1598136"/>
              <a:gd name="connsiteX99" fmla="*/ 1671119 w 9662615"/>
              <a:gd name="connsiteY99" fmla="*/ 1536701 h 1598136"/>
              <a:gd name="connsiteX100" fmla="*/ 1601337 w 9662615"/>
              <a:gd name="connsiteY100" fmla="*/ 1548552 h 1598136"/>
              <a:gd name="connsiteX101" fmla="*/ 1407755 w 9662615"/>
              <a:gd name="connsiteY101" fmla="*/ 1571444 h 1598136"/>
              <a:gd name="connsiteX102" fmla="*/ 1271994 w 9662615"/>
              <a:gd name="connsiteY102" fmla="*/ 1579471 h 1598136"/>
              <a:gd name="connsiteX103" fmla="*/ 1249226 w 9662615"/>
              <a:gd name="connsiteY103" fmla="*/ 1583140 h 1598136"/>
              <a:gd name="connsiteX104" fmla="*/ 1217719 w 9662615"/>
              <a:gd name="connsiteY104" fmla="*/ 1580863 h 1598136"/>
              <a:gd name="connsiteX105" fmla="*/ 1091432 w 9662615"/>
              <a:gd name="connsiteY105" fmla="*/ 1571003 h 1598136"/>
              <a:gd name="connsiteX106" fmla="*/ 992039 w 9662615"/>
              <a:gd name="connsiteY106" fmla="*/ 1556662 h 1598136"/>
              <a:gd name="connsiteX107" fmla="*/ 868264 w 9662615"/>
              <a:gd name="connsiteY107" fmla="*/ 1566392 h 1598136"/>
              <a:gd name="connsiteX108" fmla="*/ 792765 w 9662615"/>
              <a:gd name="connsiteY108" fmla="*/ 1563102 h 1598136"/>
              <a:gd name="connsiteX109" fmla="*/ 669055 w 9662615"/>
              <a:gd name="connsiteY109" fmla="*/ 1543638 h 1598136"/>
              <a:gd name="connsiteX110" fmla="*/ 506152 w 9662615"/>
              <a:gd name="connsiteY110" fmla="*/ 1549124 h 1598136"/>
              <a:gd name="connsiteX111" fmla="*/ 472797 w 9662615"/>
              <a:gd name="connsiteY111" fmla="*/ 1568904 h 1598136"/>
              <a:gd name="connsiteX112" fmla="*/ 427864 w 9662615"/>
              <a:gd name="connsiteY112" fmla="*/ 1580848 h 1598136"/>
              <a:gd name="connsiteX113" fmla="*/ 408381 w 9662615"/>
              <a:gd name="connsiteY113" fmla="*/ 1552940 h 1598136"/>
              <a:gd name="connsiteX114" fmla="*/ 267163 w 9662615"/>
              <a:gd name="connsiteY114" fmla="*/ 1531913 h 1598136"/>
              <a:gd name="connsiteX115" fmla="*/ 196644 w 9662615"/>
              <a:gd name="connsiteY115" fmla="*/ 1524565 h 1598136"/>
              <a:gd name="connsiteX116" fmla="*/ 86819 w 9662615"/>
              <a:gd name="connsiteY116" fmla="*/ 1519517 h 1598136"/>
              <a:gd name="connsiteX117" fmla="*/ 53369 w 9662615"/>
              <a:gd name="connsiteY117" fmla="*/ 1516853 h 1598136"/>
              <a:gd name="connsiteX118" fmla="*/ 2359 w 9662615"/>
              <a:gd name="connsiteY118" fmla="*/ 1515247 h 1598136"/>
              <a:gd name="connsiteX119" fmla="*/ 0 w 9662615"/>
              <a:gd name="connsiteY119" fmla="*/ 1514932 h 1598136"/>
              <a:gd name="connsiteX120" fmla="*/ 0 w 9662615"/>
              <a:gd name="connsiteY120" fmla="*/ 0 h 1598136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48477 w 9662615"/>
              <a:gd name="connsiteY60" fmla="*/ 1556925 h 1592835"/>
              <a:gd name="connsiteX61" fmla="*/ 4730033 w 9662615"/>
              <a:gd name="connsiteY61" fmla="*/ 1555274 h 1592835"/>
              <a:gd name="connsiteX62" fmla="*/ 4724747 w 9662615"/>
              <a:gd name="connsiteY62" fmla="*/ 1552439 h 1592835"/>
              <a:gd name="connsiteX63" fmla="*/ 4697562 w 9662615"/>
              <a:gd name="connsiteY63" fmla="*/ 1551206 h 1592835"/>
              <a:gd name="connsiteX64" fmla="*/ 4662664 w 9662615"/>
              <a:gd name="connsiteY64" fmla="*/ 1573162 h 1592835"/>
              <a:gd name="connsiteX65" fmla="*/ 4603028 w 9662615"/>
              <a:gd name="connsiteY65" fmla="*/ 1568821 h 1592835"/>
              <a:gd name="connsiteX66" fmla="*/ 4541612 w 9662615"/>
              <a:gd name="connsiteY66" fmla="*/ 1545262 h 1592835"/>
              <a:gd name="connsiteX67" fmla="*/ 4422155 w 9662615"/>
              <a:gd name="connsiteY67" fmla="*/ 1542059 h 1592835"/>
              <a:gd name="connsiteX68" fmla="*/ 4221826 w 9662615"/>
              <a:gd name="connsiteY68" fmla="*/ 1508923 h 1592835"/>
              <a:gd name="connsiteX69" fmla="*/ 4096601 w 9662615"/>
              <a:gd name="connsiteY69" fmla="*/ 1521563 h 1592835"/>
              <a:gd name="connsiteX70" fmla="*/ 3970635 w 9662615"/>
              <a:gd name="connsiteY70" fmla="*/ 1544815 h 1592835"/>
              <a:gd name="connsiteX71" fmla="*/ 3833906 w 9662615"/>
              <a:gd name="connsiteY71" fmla="*/ 1516637 h 1592835"/>
              <a:gd name="connsiteX72" fmla="*/ 3696258 w 9662615"/>
              <a:gd name="connsiteY72" fmla="*/ 1537563 h 1592835"/>
              <a:gd name="connsiteX73" fmla="*/ 3594070 w 9662615"/>
              <a:gd name="connsiteY73" fmla="*/ 1509422 h 1592835"/>
              <a:gd name="connsiteX74" fmla="*/ 3565233 w 9662615"/>
              <a:gd name="connsiteY74" fmla="*/ 1515122 h 1592835"/>
              <a:gd name="connsiteX75" fmla="*/ 3560267 w 9662615"/>
              <a:gd name="connsiteY75" fmla="*/ 1516288 h 1592835"/>
              <a:gd name="connsiteX76" fmla="*/ 3540258 w 9662615"/>
              <a:gd name="connsiteY76" fmla="*/ 1516976 h 1592835"/>
              <a:gd name="connsiteX77" fmla="*/ 3534780 w 9662615"/>
              <a:gd name="connsiteY77" fmla="*/ 1522141 h 1592835"/>
              <a:gd name="connsiteX78" fmla="*/ 3504783 w 9662615"/>
              <a:gd name="connsiteY78" fmla="*/ 1526739 h 1592835"/>
              <a:gd name="connsiteX79" fmla="*/ 3430805 w 9662615"/>
              <a:gd name="connsiteY79" fmla="*/ 1542521 h 1592835"/>
              <a:gd name="connsiteX80" fmla="*/ 3292707 w 9662615"/>
              <a:gd name="connsiteY80" fmla="*/ 1520490 h 1592835"/>
              <a:gd name="connsiteX81" fmla="*/ 3187872 w 9662615"/>
              <a:gd name="connsiteY81" fmla="*/ 1519991 h 1592835"/>
              <a:gd name="connsiteX82" fmla="*/ 3148026 w 9662615"/>
              <a:gd name="connsiteY82" fmla="*/ 1524777 h 1592835"/>
              <a:gd name="connsiteX83" fmla="*/ 3092394 w 9662615"/>
              <a:gd name="connsiteY83" fmla="*/ 1528115 h 1592835"/>
              <a:gd name="connsiteX84" fmla="*/ 2994200 w 9662615"/>
              <a:gd name="connsiteY84" fmla="*/ 1537857 h 1592835"/>
              <a:gd name="connsiteX85" fmla="*/ 2862301 w 9662615"/>
              <a:gd name="connsiteY85" fmla="*/ 1544250 h 1592835"/>
              <a:gd name="connsiteX86" fmla="*/ 2766335 w 9662615"/>
              <a:gd name="connsiteY86" fmla="*/ 1527662 h 1592835"/>
              <a:gd name="connsiteX87" fmla="*/ 2757836 w 9662615"/>
              <a:gd name="connsiteY87" fmla="*/ 1531371 h 1592835"/>
              <a:gd name="connsiteX88" fmla="*/ 2691555 w 9662615"/>
              <a:gd name="connsiteY88" fmla="*/ 1530283 h 1592835"/>
              <a:gd name="connsiteX89" fmla="*/ 2491676 w 9662615"/>
              <a:gd name="connsiteY89" fmla="*/ 1500859 h 1592835"/>
              <a:gd name="connsiteX90" fmla="*/ 2378036 w 9662615"/>
              <a:gd name="connsiteY90" fmla="*/ 1520645 h 1592835"/>
              <a:gd name="connsiteX91" fmla="*/ 2284269 w 9662615"/>
              <a:gd name="connsiteY91" fmla="*/ 1503068 h 1592835"/>
              <a:gd name="connsiteX92" fmla="*/ 2207104 w 9662615"/>
              <a:gd name="connsiteY92" fmla="*/ 1508888 h 1592835"/>
              <a:gd name="connsiteX93" fmla="*/ 2149226 w 9662615"/>
              <a:gd name="connsiteY93" fmla="*/ 1523409 h 1592835"/>
              <a:gd name="connsiteX94" fmla="*/ 2084783 w 9662615"/>
              <a:gd name="connsiteY94" fmla="*/ 1524245 h 1592835"/>
              <a:gd name="connsiteX95" fmla="*/ 2070075 w 9662615"/>
              <a:gd name="connsiteY95" fmla="*/ 1511285 h 1592835"/>
              <a:gd name="connsiteX96" fmla="*/ 2001057 w 9662615"/>
              <a:gd name="connsiteY96" fmla="*/ 1516449 h 1592835"/>
              <a:gd name="connsiteX97" fmla="*/ 1896330 w 9662615"/>
              <a:gd name="connsiteY97" fmla="*/ 1525725 h 1592835"/>
              <a:gd name="connsiteX98" fmla="*/ 1835994 w 9662615"/>
              <a:gd name="connsiteY98" fmla="*/ 1527678 h 1592835"/>
              <a:gd name="connsiteX99" fmla="*/ 1671119 w 9662615"/>
              <a:gd name="connsiteY99" fmla="*/ 1536701 h 1592835"/>
              <a:gd name="connsiteX100" fmla="*/ 1601337 w 9662615"/>
              <a:gd name="connsiteY100" fmla="*/ 1548552 h 1592835"/>
              <a:gd name="connsiteX101" fmla="*/ 1407755 w 9662615"/>
              <a:gd name="connsiteY101" fmla="*/ 1571444 h 1592835"/>
              <a:gd name="connsiteX102" fmla="*/ 1271994 w 9662615"/>
              <a:gd name="connsiteY102" fmla="*/ 1579471 h 1592835"/>
              <a:gd name="connsiteX103" fmla="*/ 1249226 w 9662615"/>
              <a:gd name="connsiteY103" fmla="*/ 1583140 h 1592835"/>
              <a:gd name="connsiteX104" fmla="*/ 1217719 w 9662615"/>
              <a:gd name="connsiteY104" fmla="*/ 1580863 h 1592835"/>
              <a:gd name="connsiteX105" fmla="*/ 1091432 w 9662615"/>
              <a:gd name="connsiteY105" fmla="*/ 1571003 h 1592835"/>
              <a:gd name="connsiteX106" fmla="*/ 992039 w 9662615"/>
              <a:gd name="connsiteY106" fmla="*/ 1556662 h 1592835"/>
              <a:gd name="connsiteX107" fmla="*/ 868264 w 9662615"/>
              <a:gd name="connsiteY107" fmla="*/ 1566392 h 1592835"/>
              <a:gd name="connsiteX108" fmla="*/ 792765 w 9662615"/>
              <a:gd name="connsiteY108" fmla="*/ 1563102 h 1592835"/>
              <a:gd name="connsiteX109" fmla="*/ 669055 w 9662615"/>
              <a:gd name="connsiteY109" fmla="*/ 1543638 h 1592835"/>
              <a:gd name="connsiteX110" fmla="*/ 506152 w 9662615"/>
              <a:gd name="connsiteY110" fmla="*/ 1549124 h 1592835"/>
              <a:gd name="connsiteX111" fmla="*/ 472797 w 9662615"/>
              <a:gd name="connsiteY111" fmla="*/ 1568904 h 1592835"/>
              <a:gd name="connsiteX112" fmla="*/ 427864 w 9662615"/>
              <a:gd name="connsiteY112" fmla="*/ 1580848 h 1592835"/>
              <a:gd name="connsiteX113" fmla="*/ 408381 w 9662615"/>
              <a:gd name="connsiteY113" fmla="*/ 1552940 h 1592835"/>
              <a:gd name="connsiteX114" fmla="*/ 267163 w 9662615"/>
              <a:gd name="connsiteY114" fmla="*/ 1531913 h 1592835"/>
              <a:gd name="connsiteX115" fmla="*/ 196644 w 9662615"/>
              <a:gd name="connsiteY115" fmla="*/ 1524565 h 1592835"/>
              <a:gd name="connsiteX116" fmla="*/ 86819 w 9662615"/>
              <a:gd name="connsiteY116" fmla="*/ 1519517 h 1592835"/>
              <a:gd name="connsiteX117" fmla="*/ 53369 w 9662615"/>
              <a:gd name="connsiteY117" fmla="*/ 1516853 h 1592835"/>
              <a:gd name="connsiteX118" fmla="*/ 2359 w 9662615"/>
              <a:gd name="connsiteY118" fmla="*/ 1515247 h 1592835"/>
              <a:gd name="connsiteX119" fmla="*/ 0 w 9662615"/>
              <a:gd name="connsiteY119" fmla="*/ 1514932 h 1592835"/>
              <a:gd name="connsiteX120" fmla="*/ 0 w 9662615"/>
              <a:gd name="connsiteY120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48477 w 9662615"/>
              <a:gd name="connsiteY60" fmla="*/ 1556925 h 1592835"/>
              <a:gd name="connsiteX61" fmla="*/ 4730033 w 9662615"/>
              <a:gd name="connsiteY61" fmla="*/ 1555274 h 1592835"/>
              <a:gd name="connsiteX62" fmla="*/ 4697562 w 9662615"/>
              <a:gd name="connsiteY62" fmla="*/ 1551206 h 1592835"/>
              <a:gd name="connsiteX63" fmla="*/ 4662664 w 9662615"/>
              <a:gd name="connsiteY63" fmla="*/ 1573162 h 1592835"/>
              <a:gd name="connsiteX64" fmla="*/ 4603028 w 9662615"/>
              <a:gd name="connsiteY64" fmla="*/ 1568821 h 1592835"/>
              <a:gd name="connsiteX65" fmla="*/ 4541612 w 9662615"/>
              <a:gd name="connsiteY65" fmla="*/ 1545262 h 1592835"/>
              <a:gd name="connsiteX66" fmla="*/ 4422155 w 9662615"/>
              <a:gd name="connsiteY66" fmla="*/ 1542059 h 1592835"/>
              <a:gd name="connsiteX67" fmla="*/ 4221826 w 9662615"/>
              <a:gd name="connsiteY67" fmla="*/ 1508923 h 1592835"/>
              <a:gd name="connsiteX68" fmla="*/ 4096601 w 9662615"/>
              <a:gd name="connsiteY68" fmla="*/ 1521563 h 1592835"/>
              <a:gd name="connsiteX69" fmla="*/ 3970635 w 9662615"/>
              <a:gd name="connsiteY69" fmla="*/ 1544815 h 1592835"/>
              <a:gd name="connsiteX70" fmla="*/ 3833906 w 9662615"/>
              <a:gd name="connsiteY70" fmla="*/ 1516637 h 1592835"/>
              <a:gd name="connsiteX71" fmla="*/ 3696258 w 9662615"/>
              <a:gd name="connsiteY71" fmla="*/ 1537563 h 1592835"/>
              <a:gd name="connsiteX72" fmla="*/ 3594070 w 9662615"/>
              <a:gd name="connsiteY72" fmla="*/ 1509422 h 1592835"/>
              <a:gd name="connsiteX73" fmla="*/ 3565233 w 9662615"/>
              <a:gd name="connsiteY73" fmla="*/ 1515122 h 1592835"/>
              <a:gd name="connsiteX74" fmla="*/ 3560267 w 9662615"/>
              <a:gd name="connsiteY74" fmla="*/ 1516288 h 1592835"/>
              <a:gd name="connsiteX75" fmla="*/ 3540258 w 9662615"/>
              <a:gd name="connsiteY75" fmla="*/ 1516976 h 1592835"/>
              <a:gd name="connsiteX76" fmla="*/ 3534780 w 9662615"/>
              <a:gd name="connsiteY76" fmla="*/ 1522141 h 1592835"/>
              <a:gd name="connsiteX77" fmla="*/ 3504783 w 9662615"/>
              <a:gd name="connsiteY77" fmla="*/ 1526739 h 1592835"/>
              <a:gd name="connsiteX78" fmla="*/ 3430805 w 9662615"/>
              <a:gd name="connsiteY78" fmla="*/ 1542521 h 1592835"/>
              <a:gd name="connsiteX79" fmla="*/ 3292707 w 9662615"/>
              <a:gd name="connsiteY79" fmla="*/ 1520490 h 1592835"/>
              <a:gd name="connsiteX80" fmla="*/ 3187872 w 9662615"/>
              <a:gd name="connsiteY80" fmla="*/ 1519991 h 1592835"/>
              <a:gd name="connsiteX81" fmla="*/ 3148026 w 9662615"/>
              <a:gd name="connsiteY81" fmla="*/ 1524777 h 1592835"/>
              <a:gd name="connsiteX82" fmla="*/ 3092394 w 9662615"/>
              <a:gd name="connsiteY82" fmla="*/ 1528115 h 1592835"/>
              <a:gd name="connsiteX83" fmla="*/ 2994200 w 9662615"/>
              <a:gd name="connsiteY83" fmla="*/ 1537857 h 1592835"/>
              <a:gd name="connsiteX84" fmla="*/ 2862301 w 9662615"/>
              <a:gd name="connsiteY84" fmla="*/ 1544250 h 1592835"/>
              <a:gd name="connsiteX85" fmla="*/ 2766335 w 9662615"/>
              <a:gd name="connsiteY85" fmla="*/ 1527662 h 1592835"/>
              <a:gd name="connsiteX86" fmla="*/ 2757836 w 9662615"/>
              <a:gd name="connsiteY86" fmla="*/ 1531371 h 1592835"/>
              <a:gd name="connsiteX87" fmla="*/ 2691555 w 9662615"/>
              <a:gd name="connsiteY87" fmla="*/ 1530283 h 1592835"/>
              <a:gd name="connsiteX88" fmla="*/ 2491676 w 9662615"/>
              <a:gd name="connsiteY88" fmla="*/ 1500859 h 1592835"/>
              <a:gd name="connsiteX89" fmla="*/ 2378036 w 9662615"/>
              <a:gd name="connsiteY89" fmla="*/ 1520645 h 1592835"/>
              <a:gd name="connsiteX90" fmla="*/ 2284269 w 9662615"/>
              <a:gd name="connsiteY90" fmla="*/ 1503068 h 1592835"/>
              <a:gd name="connsiteX91" fmla="*/ 2207104 w 9662615"/>
              <a:gd name="connsiteY91" fmla="*/ 1508888 h 1592835"/>
              <a:gd name="connsiteX92" fmla="*/ 2149226 w 9662615"/>
              <a:gd name="connsiteY92" fmla="*/ 1523409 h 1592835"/>
              <a:gd name="connsiteX93" fmla="*/ 2084783 w 9662615"/>
              <a:gd name="connsiteY93" fmla="*/ 1524245 h 1592835"/>
              <a:gd name="connsiteX94" fmla="*/ 2070075 w 9662615"/>
              <a:gd name="connsiteY94" fmla="*/ 1511285 h 1592835"/>
              <a:gd name="connsiteX95" fmla="*/ 2001057 w 9662615"/>
              <a:gd name="connsiteY95" fmla="*/ 1516449 h 1592835"/>
              <a:gd name="connsiteX96" fmla="*/ 1896330 w 9662615"/>
              <a:gd name="connsiteY96" fmla="*/ 1525725 h 1592835"/>
              <a:gd name="connsiteX97" fmla="*/ 1835994 w 9662615"/>
              <a:gd name="connsiteY97" fmla="*/ 1527678 h 1592835"/>
              <a:gd name="connsiteX98" fmla="*/ 1671119 w 9662615"/>
              <a:gd name="connsiteY98" fmla="*/ 1536701 h 1592835"/>
              <a:gd name="connsiteX99" fmla="*/ 1601337 w 9662615"/>
              <a:gd name="connsiteY99" fmla="*/ 1548552 h 1592835"/>
              <a:gd name="connsiteX100" fmla="*/ 1407755 w 9662615"/>
              <a:gd name="connsiteY100" fmla="*/ 1571444 h 1592835"/>
              <a:gd name="connsiteX101" fmla="*/ 1271994 w 9662615"/>
              <a:gd name="connsiteY101" fmla="*/ 1579471 h 1592835"/>
              <a:gd name="connsiteX102" fmla="*/ 1249226 w 9662615"/>
              <a:gd name="connsiteY102" fmla="*/ 1583140 h 1592835"/>
              <a:gd name="connsiteX103" fmla="*/ 1217719 w 9662615"/>
              <a:gd name="connsiteY103" fmla="*/ 1580863 h 1592835"/>
              <a:gd name="connsiteX104" fmla="*/ 1091432 w 9662615"/>
              <a:gd name="connsiteY104" fmla="*/ 1571003 h 1592835"/>
              <a:gd name="connsiteX105" fmla="*/ 992039 w 9662615"/>
              <a:gd name="connsiteY105" fmla="*/ 1556662 h 1592835"/>
              <a:gd name="connsiteX106" fmla="*/ 868264 w 9662615"/>
              <a:gd name="connsiteY106" fmla="*/ 1566392 h 1592835"/>
              <a:gd name="connsiteX107" fmla="*/ 792765 w 9662615"/>
              <a:gd name="connsiteY107" fmla="*/ 1563102 h 1592835"/>
              <a:gd name="connsiteX108" fmla="*/ 669055 w 9662615"/>
              <a:gd name="connsiteY108" fmla="*/ 1543638 h 1592835"/>
              <a:gd name="connsiteX109" fmla="*/ 506152 w 9662615"/>
              <a:gd name="connsiteY109" fmla="*/ 1549124 h 1592835"/>
              <a:gd name="connsiteX110" fmla="*/ 472797 w 9662615"/>
              <a:gd name="connsiteY110" fmla="*/ 1568904 h 1592835"/>
              <a:gd name="connsiteX111" fmla="*/ 427864 w 9662615"/>
              <a:gd name="connsiteY111" fmla="*/ 1580848 h 1592835"/>
              <a:gd name="connsiteX112" fmla="*/ 408381 w 9662615"/>
              <a:gd name="connsiteY112" fmla="*/ 1552940 h 1592835"/>
              <a:gd name="connsiteX113" fmla="*/ 267163 w 9662615"/>
              <a:gd name="connsiteY113" fmla="*/ 1531913 h 1592835"/>
              <a:gd name="connsiteX114" fmla="*/ 196644 w 9662615"/>
              <a:gd name="connsiteY114" fmla="*/ 1524565 h 1592835"/>
              <a:gd name="connsiteX115" fmla="*/ 86819 w 9662615"/>
              <a:gd name="connsiteY115" fmla="*/ 1519517 h 1592835"/>
              <a:gd name="connsiteX116" fmla="*/ 53369 w 9662615"/>
              <a:gd name="connsiteY116" fmla="*/ 1516853 h 1592835"/>
              <a:gd name="connsiteX117" fmla="*/ 2359 w 9662615"/>
              <a:gd name="connsiteY117" fmla="*/ 1515247 h 1592835"/>
              <a:gd name="connsiteX118" fmla="*/ 0 w 9662615"/>
              <a:gd name="connsiteY118" fmla="*/ 1514932 h 1592835"/>
              <a:gd name="connsiteX119" fmla="*/ 0 w 9662615"/>
              <a:gd name="connsiteY119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30033 w 9662615"/>
              <a:gd name="connsiteY60" fmla="*/ 1555274 h 1592835"/>
              <a:gd name="connsiteX61" fmla="*/ 4697562 w 9662615"/>
              <a:gd name="connsiteY61" fmla="*/ 1551206 h 1592835"/>
              <a:gd name="connsiteX62" fmla="*/ 4662664 w 9662615"/>
              <a:gd name="connsiteY62" fmla="*/ 1573162 h 1592835"/>
              <a:gd name="connsiteX63" fmla="*/ 4603028 w 9662615"/>
              <a:gd name="connsiteY63" fmla="*/ 1568821 h 1592835"/>
              <a:gd name="connsiteX64" fmla="*/ 4541612 w 9662615"/>
              <a:gd name="connsiteY64" fmla="*/ 1545262 h 1592835"/>
              <a:gd name="connsiteX65" fmla="*/ 4422155 w 9662615"/>
              <a:gd name="connsiteY65" fmla="*/ 1542059 h 1592835"/>
              <a:gd name="connsiteX66" fmla="*/ 4221826 w 9662615"/>
              <a:gd name="connsiteY66" fmla="*/ 1508923 h 1592835"/>
              <a:gd name="connsiteX67" fmla="*/ 4096601 w 9662615"/>
              <a:gd name="connsiteY67" fmla="*/ 1521563 h 1592835"/>
              <a:gd name="connsiteX68" fmla="*/ 3970635 w 9662615"/>
              <a:gd name="connsiteY68" fmla="*/ 1544815 h 1592835"/>
              <a:gd name="connsiteX69" fmla="*/ 3833906 w 9662615"/>
              <a:gd name="connsiteY69" fmla="*/ 1516637 h 1592835"/>
              <a:gd name="connsiteX70" fmla="*/ 3696258 w 9662615"/>
              <a:gd name="connsiteY70" fmla="*/ 1537563 h 1592835"/>
              <a:gd name="connsiteX71" fmla="*/ 3594070 w 9662615"/>
              <a:gd name="connsiteY71" fmla="*/ 1509422 h 1592835"/>
              <a:gd name="connsiteX72" fmla="*/ 3565233 w 9662615"/>
              <a:gd name="connsiteY72" fmla="*/ 1515122 h 1592835"/>
              <a:gd name="connsiteX73" fmla="*/ 3560267 w 9662615"/>
              <a:gd name="connsiteY73" fmla="*/ 1516288 h 1592835"/>
              <a:gd name="connsiteX74" fmla="*/ 3540258 w 9662615"/>
              <a:gd name="connsiteY74" fmla="*/ 1516976 h 1592835"/>
              <a:gd name="connsiteX75" fmla="*/ 3534780 w 9662615"/>
              <a:gd name="connsiteY75" fmla="*/ 1522141 h 1592835"/>
              <a:gd name="connsiteX76" fmla="*/ 3504783 w 9662615"/>
              <a:gd name="connsiteY76" fmla="*/ 1526739 h 1592835"/>
              <a:gd name="connsiteX77" fmla="*/ 3430805 w 9662615"/>
              <a:gd name="connsiteY77" fmla="*/ 1542521 h 1592835"/>
              <a:gd name="connsiteX78" fmla="*/ 3292707 w 9662615"/>
              <a:gd name="connsiteY78" fmla="*/ 1520490 h 1592835"/>
              <a:gd name="connsiteX79" fmla="*/ 3187872 w 9662615"/>
              <a:gd name="connsiteY79" fmla="*/ 1519991 h 1592835"/>
              <a:gd name="connsiteX80" fmla="*/ 3148026 w 9662615"/>
              <a:gd name="connsiteY80" fmla="*/ 1524777 h 1592835"/>
              <a:gd name="connsiteX81" fmla="*/ 3092394 w 9662615"/>
              <a:gd name="connsiteY81" fmla="*/ 1528115 h 1592835"/>
              <a:gd name="connsiteX82" fmla="*/ 2994200 w 9662615"/>
              <a:gd name="connsiteY82" fmla="*/ 1537857 h 1592835"/>
              <a:gd name="connsiteX83" fmla="*/ 2862301 w 9662615"/>
              <a:gd name="connsiteY83" fmla="*/ 1544250 h 1592835"/>
              <a:gd name="connsiteX84" fmla="*/ 2766335 w 9662615"/>
              <a:gd name="connsiteY84" fmla="*/ 1527662 h 1592835"/>
              <a:gd name="connsiteX85" fmla="*/ 2757836 w 9662615"/>
              <a:gd name="connsiteY85" fmla="*/ 1531371 h 1592835"/>
              <a:gd name="connsiteX86" fmla="*/ 2691555 w 9662615"/>
              <a:gd name="connsiteY86" fmla="*/ 1530283 h 1592835"/>
              <a:gd name="connsiteX87" fmla="*/ 2491676 w 9662615"/>
              <a:gd name="connsiteY87" fmla="*/ 1500859 h 1592835"/>
              <a:gd name="connsiteX88" fmla="*/ 2378036 w 9662615"/>
              <a:gd name="connsiteY88" fmla="*/ 1520645 h 1592835"/>
              <a:gd name="connsiteX89" fmla="*/ 2284269 w 9662615"/>
              <a:gd name="connsiteY89" fmla="*/ 1503068 h 1592835"/>
              <a:gd name="connsiteX90" fmla="*/ 2207104 w 9662615"/>
              <a:gd name="connsiteY90" fmla="*/ 1508888 h 1592835"/>
              <a:gd name="connsiteX91" fmla="*/ 2149226 w 9662615"/>
              <a:gd name="connsiteY91" fmla="*/ 1523409 h 1592835"/>
              <a:gd name="connsiteX92" fmla="*/ 2084783 w 9662615"/>
              <a:gd name="connsiteY92" fmla="*/ 1524245 h 1592835"/>
              <a:gd name="connsiteX93" fmla="*/ 2070075 w 9662615"/>
              <a:gd name="connsiteY93" fmla="*/ 1511285 h 1592835"/>
              <a:gd name="connsiteX94" fmla="*/ 2001057 w 9662615"/>
              <a:gd name="connsiteY94" fmla="*/ 1516449 h 1592835"/>
              <a:gd name="connsiteX95" fmla="*/ 1896330 w 9662615"/>
              <a:gd name="connsiteY95" fmla="*/ 1525725 h 1592835"/>
              <a:gd name="connsiteX96" fmla="*/ 1835994 w 9662615"/>
              <a:gd name="connsiteY96" fmla="*/ 1527678 h 1592835"/>
              <a:gd name="connsiteX97" fmla="*/ 1671119 w 9662615"/>
              <a:gd name="connsiteY97" fmla="*/ 1536701 h 1592835"/>
              <a:gd name="connsiteX98" fmla="*/ 1601337 w 9662615"/>
              <a:gd name="connsiteY98" fmla="*/ 1548552 h 1592835"/>
              <a:gd name="connsiteX99" fmla="*/ 1407755 w 9662615"/>
              <a:gd name="connsiteY99" fmla="*/ 1571444 h 1592835"/>
              <a:gd name="connsiteX100" fmla="*/ 1271994 w 9662615"/>
              <a:gd name="connsiteY100" fmla="*/ 1579471 h 1592835"/>
              <a:gd name="connsiteX101" fmla="*/ 1249226 w 9662615"/>
              <a:gd name="connsiteY101" fmla="*/ 1583140 h 1592835"/>
              <a:gd name="connsiteX102" fmla="*/ 1217719 w 9662615"/>
              <a:gd name="connsiteY102" fmla="*/ 1580863 h 1592835"/>
              <a:gd name="connsiteX103" fmla="*/ 1091432 w 9662615"/>
              <a:gd name="connsiteY103" fmla="*/ 1571003 h 1592835"/>
              <a:gd name="connsiteX104" fmla="*/ 992039 w 9662615"/>
              <a:gd name="connsiteY104" fmla="*/ 1556662 h 1592835"/>
              <a:gd name="connsiteX105" fmla="*/ 868264 w 9662615"/>
              <a:gd name="connsiteY105" fmla="*/ 1566392 h 1592835"/>
              <a:gd name="connsiteX106" fmla="*/ 792765 w 9662615"/>
              <a:gd name="connsiteY106" fmla="*/ 1563102 h 1592835"/>
              <a:gd name="connsiteX107" fmla="*/ 669055 w 9662615"/>
              <a:gd name="connsiteY107" fmla="*/ 1543638 h 1592835"/>
              <a:gd name="connsiteX108" fmla="*/ 506152 w 9662615"/>
              <a:gd name="connsiteY108" fmla="*/ 1549124 h 1592835"/>
              <a:gd name="connsiteX109" fmla="*/ 472797 w 9662615"/>
              <a:gd name="connsiteY109" fmla="*/ 1568904 h 1592835"/>
              <a:gd name="connsiteX110" fmla="*/ 427864 w 9662615"/>
              <a:gd name="connsiteY110" fmla="*/ 1580848 h 1592835"/>
              <a:gd name="connsiteX111" fmla="*/ 408381 w 9662615"/>
              <a:gd name="connsiteY111" fmla="*/ 1552940 h 1592835"/>
              <a:gd name="connsiteX112" fmla="*/ 267163 w 9662615"/>
              <a:gd name="connsiteY112" fmla="*/ 1531913 h 1592835"/>
              <a:gd name="connsiteX113" fmla="*/ 196644 w 9662615"/>
              <a:gd name="connsiteY113" fmla="*/ 1524565 h 1592835"/>
              <a:gd name="connsiteX114" fmla="*/ 86819 w 9662615"/>
              <a:gd name="connsiteY114" fmla="*/ 1519517 h 1592835"/>
              <a:gd name="connsiteX115" fmla="*/ 53369 w 9662615"/>
              <a:gd name="connsiteY115" fmla="*/ 1516853 h 1592835"/>
              <a:gd name="connsiteX116" fmla="*/ 2359 w 9662615"/>
              <a:gd name="connsiteY116" fmla="*/ 1515247 h 1592835"/>
              <a:gd name="connsiteX117" fmla="*/ 0 w 9662615"/>
              <a:gd name="connsiteY117" fmla="*/ 1514932 h 1592835"/>
              <a:gd name="connsiteX118" fmla="*/ 0 w 9662615"/>
              <a:gd name="connsiteY118" fmla="*/ 0 h 1592835"/>
              <a:gd name="connsiteX0" fmla="*/ 0 w 9662615"/>
              <a:gd name="connsiteY0" fmla="*/ 0 h 1592835"/>
              <a:gd name="connsiteX1" fmla="*/ 9662615 w 9662615"/>
              <a:gd name="connsiteY1" fmla="*/ 0 h 1592835"/>
              <a:gd name="connsiteX2" fmla="*/ 9662615 w 9662615"/>
              <a:gd name="connsiteY2" fmla="*/ 1280346 h 1592835"/>
              <a:gd name="connsiteX3" fmla="*/ 9658420 w 9662615"/>
              <a:gd name="connsiteY3" fmla="*/ 1280106 h 1592835"/>
              <a:gd name="connsiteX4" fmla="*/ 9469546 w 9662615"/>
              <a:gd name="connsiteY4" fmla="*/ 1289837 h 1592835"/>
              <a:gd name="connsiteX5" fmla="*/ 9385895 w 9662615"/>
              <a:gd name="connsiteY5" fmla="*/ 1269203 h 1592835"/>
              <a:gd name="connsiteX6" fmla="*/ 9144767 w 9662615"/>
              <a:gd name="connsiteY6" fmla="*/ 1264120 h 1592835"/>
              <a:gd name="connsiteX7" fmla="*/ 8837252 w 9662615"/>
              <a:gd name="connsiteY7" fmla="*/ 1350515 h 1592835"/>
              <a:gd name="connsiteX8" fmla="*/ 8705466 w 9662615"/>
              <a:gd name="connsiteY8" fmla="*/ 1342419 h 1592835"/>
              <a:gd name="connsiteX9" fmla="*/ 8652221 w 9662615"/>
              <a:gd name="connsiteY9" fmla="*/ 1326906 h 1592835"/>
              <a:gd name="connsiteX10" fmla="*/ 8632312 w 9662615"/>
              <a:gd name="connsiteY10" fmla="*/ 1326025 h 1592835"/>
              <a:gd name="connsiteX11" fmla="*/ 8591582 w 9662615"/>
              <a:gd name="connsiteY11" fmla="*/ 1341666 h 1592835"/>
              <a:gd name="connsiteX12" fmla="*/ 8537336 w 9662615"/>
              <a:gd name="connsiteY12" fmla="*/ 1341684 h 1592835"/>
              <a:gd name="connsiteX13" fmla="*/ 8472508 w 9662615"/>
              <a:gd name="connsiteY13" fmla="*/ 1363109 h 1592835"/>
              <a:gd name="connsiteX14" fmla="*/ 8258477 w 9662615"/>
              <a:gd name="connsiteY14" fmla="*/ 1370666 h 1592835"/>
              <a:gd name="connsiteX15" fmla="*/ 8197961 w 9662615"/>
              <a:gd name="connsiteY15" fmla="*/ 1392804 h 1592835"/>
              <a:gd name="connsiteX16" fmla="*/ 8171196 w 9662615"/>
              <a:gd name="connsiteY16" fmla="*/ 1397216 h 1592835"/>
              <a:gd name="connsiteX17" fmla="*/ 8127667 w 9662615"/>
              <a:gd name="connsiteY17" fmla="*/ 1418254 h 1592835"/>
              <a:gd name="connsiteX18" fmla="*/ 7974579 w 9662615"/>
              <a:gd name="connsiteY18" fmla="*/ 1383439 h 1592835"/>
              <a:gd name="connsiteX19" fmla="*/ 7768351 w 9662615"/>
              <a:gd name="connsiteY19" fmla="*/ 1395051 h 1592835"/>
              <a:gd name="connsiteX20" fmla="*/ 7635985 w 9662615"/>
              <a:gd name="connsiteY20" fmla="*/ 1386363 h 1592835"/>
              <a:gd name="connsiteX21" fmla="*/ 7466069 w 9662615"/>
              <a:gd name="connsiteY21" fmla="*/ 1377654 h 1592835"/>
              <a:gd name="connsiteX22" fmla="*/ 7355642 w 9662615"/>
              <a:gd name="connsiteY22" fmla="*/ 1407761 h 1592835"/>
              <a:gd name="connsiteX23" fmla="*/ 7151610 w 9662615"/>
              <a:gd name="connsiteY23" fmla="*/ 1397856 h 1592835"/>
              <a:gd name="connsiteX24" fmla="*/ 7082147 w 9662615"/>
              <a:gd name="connsiteY24" fmla="*/ 1406113 h 1592835"/>
              <a:gd name="connsiteX25" fmla="*/ 7014958 w 9662615"/>
              <a:gd name="connsiteY25" fmla="*/ 1396883 h 1592835"/>
              <a:gd name="connsiteX26" fmla="*/ 6907567 w 9662615"/>
              <a:gd name="connsiteY26" fmla="*/ 1419149 h 1592835"/>
              <a:gd name="connsiteX27" fmla="*/ 6748428 w 9662615"/>
              <a:gd name="connsiteY27" fmla="*/ 1420308 h 1592835"/>
              <a:gd name="connsiteX28" fmla="*/ 6654257 w 9662615"/>
              <a:gd name="connsiteY28" fmla="*/ 1424143 h 1592835"/>
              <a:gd name="connsiteX29" fmla="*/ 6620123 w 9662615"/>
              <a:gd name="connsiteY29" fmla="*/ 1430535 h 1592835"/>
              <a:gd name="connsiteX30" fmla="*/ 6571355 w 9662615"/>
              <a:gd name="connsiteY30" fmla="*/ 1436144 h 1592835"/>
              <a:gd name="connsiteX31" fmla="*/ 6486557 w 9662615"/>
              <a:gd name="connsiteY31" fmla="*/ 1449861 h 1592835"/>
              <a:gd name="connsiteX32" fmla="*/ 6370419 w 9662615"/>
              <a:gd name="connsiteY32" fmla="*/ 1461649 h 1592835"/>
              <a:gd name="connsiteX33" fmla="*/ 6278839 w 9662615"/>
              <a:gd name="connsiteY33" fmla="*/ 1449160 h 1592835"/>
              <a:gd name="connsiteX34" fmla="*/ 6272455 w 9662615"/>
              <a:gd name="connsiteY34" fmla="*/ 1453191 h 1592835"/>
              <a:gd name="connsiteX35" fmla="*/ 6212659 w 9662615"/>
              <a:gd name="connsiteY35" fmla="*/ 1454850 h 1592835"/>
              <a:gd name="connsiteX36" fmla="*/ 6069317 w 9662615"/>
              <a:gd name="connsiteY36" fmla="*/ 1445838 h 1592835"/>
              <a:gd name="connsiteX37" fmla="*/ 5878477 w 9662615"/>
              <a:gd name="connsiteY37" fmla="*/ 1439180 h 1592835"/>
              <a:gd name="connsiteX38" fmla="*/ 5838387 w 9662615"/>
              <a:gd name="connsiteY38" fmla="*/ 1444679 h 1592835"/>
              <a:gd name="connsiteX39" fmla="*/ 5771136 w 9662615"/>
              <a:gd name="connsiteY39" fmla="*/ 1453639 h 1592835"/>
              <a:gd name="connsiteX40" fmla="*/ 5724081 w 9662615"/>
              <a:gd name="connsiteY40" fmla="*/ 1470431 h 1592835"/>
              <a:gd name="connsiteX41" fmla="*/ 5666577 w 9662615"/>
              <a:gd name="connsiteY41" fmla="*/ 1473921 h 1592835"/>
              <a:gd name="connsiteX42" fmla="*/ 5649068 w 9662615"/>
              <a:gd name="connsiteY42" fmla="*/ 1461676 h 1592835"/>
              <a:gd name="connsiteX43" fmla="*/ 5588902 w 9662615"/>
              <a:gd name="connsiteY43" fmla="*/ 1469647 h 1592835"/>
              <a:gd name="connsiteX44" fmla="*/ 5498090 w 9662615"/>
              <a:gd name="connsiteY44" fmla="*/ 1483173 h 1592835"/>
              <a:gd name="connsiteX45" fmla="*/ 5444641 w 9662615"/>
              <a:gd name="connsiteY45" fmla="*/ 1487602 h 1592835"/>
              <a:gd name="connsiteX46" fmla="*/ 5299812 w 9662615"/>
              <a:gd name="connsiteY46" fmla="*/ 1503362 h 1592835"/>
              <a:gd name="connsiteX47" fmla="*/ 5213947 w 9662615"/>
              <a:gd name="connsiteY47" fmla="*/ 1516637 h 1592835"/>
              <a:gd name="connsiteX48" fmla="*/ 5090342 w 9662615"/>
              <a:gd name="connsiteY48" fmla="*/ 1546680 h 1592835"/>
              <a:gd name="connsiteX49" fmla="*/ 5129812 w 9662615"/>
              <a:gd name="connsiteY49" fmla="*/ 1521277 h 1592835"/>
              <a:gd name="connsiteX50" fmla="*/ 5059484 w 9662615"/>
              <a:gd name="connsiteY50" fmla="*/ 1546802 h 1592835"/>
              <a:gd name="connsiteX51" fmla="*/ 5038524 w 9662615"/>
              <a:gd name="connsiteY51" fmla="*/ 1545675 h 1592835"/>
              <a:gd name="connsiteX52" fmla="*/ 5026564 w 9662615"/>
              <a:gd name="connsiteY52" fmla="*/ 1545376 h 1592835"/>
              <a:gd name="connsiteX53" fmla="*/ 4969433 w 9662615"/>
              <a:gd name="connsiteY53" fmla="*/ 1550865 h 1592835"/>
              <a:gd name="connsiteX54" fmla="*/ 4921303 w 9662615"/>
              <a:gd name="connsiteY54" fmla="*/ 1575379 h 1592835"/>
              <a:gd name="connsiteX55" fmla="*/ 4863775 w 9662615"/>
              <a:gd name="connsiteY55" fmla="*/ 1562633 h 1592835"/>
              <a:gd name="connsiteX56" fmla="*/ 4847242 w 9662615"/>
              <a:gd name="connsiteY56" fmla="*/ 1565435 h 1592835"/>
              <a:gd name="connsiteX57" fmla="*/ 4856839 w 9662615"/>
              <a:gd name="connsiteY57" fmla="*/ 1592835 h 1592835"/>
              <a:gd name="connsiteX58" fmla="*/ 4791466 w 9662615"/>
              <a:gd name="connsiteY58" fmla="*/ 1561324 h 1592835"/>
              <a:gd name="connsiteX59" fmla="*/ 4784247 w 9662615"/>
              <a:gd name="connsiteY59" fmla="*/ 1562342 h 1592835"/>
              <a:gd name="connsiteX60" fmla="*/ 4735334 w 9662615"/>
              <a:gd name="connsiteY60" fmla="*/ 1581778 h 1592835"/>
              <a:gd name="connsiteX61" fmla="*/ 4697562 w 9662615"/>
              <a:gd name="connsiteY61" fmla="*/ 1551206 h 1592835"/>
              <a:gd name="connsiteX62" fmla="*/ 4662664 w 9662615"/>
              <a:gd name="connsiteY62" fmla="*/ 1573162 h 1592835"/>
              <a:gd name="connsiteX63" fmla="*/ 4603028 w 9662615"/>
              <a:gd name="connsiteY63" fmla="*/ 1568821 h 1592835"/>
              <a:gd name="connsiteX64" fmla="*/ 4541612 w 9662615"/>
              <a:gd name="connsiteY64" fmla="*/ 1545262 h 1592835"/>
              <a:gd name="connsiteX65" fmla="*/ 4422155 w 9662615"/>
              <a:gd name="connsiteY65" fmla="*/ 1542059 h 1592835"/>
              <a:gd name="connsiteX66" fmla="*/ 4221826 w 9662615"/>
              <a:gd name="connsiteY66" fmla="*/ 1508923 h 1592835"/>
              <a:gd name="connsiteX67" fmla="*/ 4096601 w 9662615"/>
              <a:gd name="connsiteY67" fmla="*/ 1521563 h 1592835"/>
              <a:gd name="connsiteX68" fmla="*/ 3970635 w 9662615"/>
              <a:gd name="connsiteY68" fmla="*/ 1544815 h 1592835"/>
              <a:gd name="connsiteX69" fmla="*/ 3833906 w 9662615"/>
              <a:gd name="connsiteY69" fmla="*/ 1516637 h 1592835"/>
              <a:gd name="connsiteX70" fmla="*/ 3696258 w 9662615"/>
              <a:gd name="connsiteY70" fmla="*/ 1537563 h 1592835"/>
              <a:gd name="connsiteX71" fmla="*/ 3594070 w 9662615"/>
              <a:gd name="connsiteY71" fmla="*/ 1509422 h 1592835"/>
              <a:gd name="connsiteX72" fmla="*/ 3565233 w 9662615"/>
              <a:gd name="connsiteY72" fmla="*/ 1515122 h 1592835"/>
              <a:gd name="connsiteX73" fmla="*/ 3560267 w 9662615"/>
              <a:gd name="connsiteY73" fmla="*/ 1516288 h 1592835"/>
              <a:gd name="connsiteX74" fmla="*/ 3540258 w 9662615"/>
              <a:gd name="connsiteY74" fmla="*/ 1516976 h 1592835"/>
              <a:gd name="connsiteX75" fmla="*/ 3534780 w 9662615"/>
              <a:gd name="connsiteY75" fmla="*/ 1522141 h 1592835"/>
              <a:gd name="connsiteX76" fmla="*/ 3504783 w 9662615"/>
              <a:gd name="connsiteY76" fmla="*/ 1526739 h 1592835"/>
              <a:gd name="connsiteX77" fmla="*/ 3430805 w 9662615"/>
              <a:gd name="connsiteY77" fmla="*/ 1542521 h 1592835"/>
              <a:gd name="connsiteX78" fmla="*/ 3292707 w 9662615"/>
              <a:gd name="connsiteY78" fmla="*/ 1520490 h 1592835"/>
              <a:gd name="connsiteX79" fmla="*/ 3187872 w 9662615"/>
              <a:gd name="connsiteY79" fmla="*/ 1519991 h 1592835"/>
              <a:gd name="connsiteX80" fmla="*/ 3148026 w 9662615"/>
              <a:gd name="connsiteY80" fmla="*/ 1524777 h 1592835"/>
              <a:gd name="connsiteX81" fmla="*/ 3092394 w 9662615"/>
              <a:gd name="connsiteY81" fmla="*/ 1528115 h 1592835"/>
              <a:gd name="connsiteX82" fmla="*/ 2994200 w 9662615"/>
              <a:gd name="connsiteY82" fmla="*/ 1537857 h 1592835"/>
              <a:gd name="connsiteX83" fmla="*/ 2862301 w 9662615"/>
              <a:gd name="connsiteY83" fmla="*/ 1544250 h 1592835"/>
              <a:gd name="connsiteX84" fmla="*/ 2766335 w 9662615"/>
              <a:gd name="connsiteY84" fmla="*/ 1527662 h 1592835"/>
              <a:gd name="connsiteX85" fmla="*/ 2757836 w 9662615"/>
              <a:gd name="connsiteY85" fmla="*/ 1531371 h 1592835"/>
              <a:gd name="connsiteX86" fmla="*/ 2691555 w 9662615"/>
              <a:gd name="connsiteY86" fmla="*/ 1530283 h 1592835"/>
              <a:gd name="connsiteX87" fmla="*/ 2491676 w 9662615"/>
              <a:gd name="connsiteY87" fmla="*/ 1500859 h 1592835"/>
              <a:gd name="connsiteX88" fmla="*/ 2378036 w 9662615"/>
              <a:gd name="connsiteY88" fmla="*/ 1520645 h 1592835"/>
              <a:gd name="connsiteX89" fmla="*/ 2284269 w 9662615"/>
              <a:gd name="connsiteY89" fmla="*/ 1503068 h 1592835"/>
              <a:gd name="connsiteX90" fmla="*/ 2207104 w 9662615"/>
              <a:gd name="connsiteY90" fmla="*/ 1508888 h 1592835"/>
              <a:gd name="connsiteX91" fmla="*/ 2149226 w 9662615"/>
              <a:gd name="connsiteY91" fmla="*/ 1523409 h 1592835"/>
              <a:gd name="connsiteX92" fmla="*/ 2084783 w 9662615"/>
              <a:gd name="connsiteY92" fmla="*/ 1524245 h 1592835"/>
              <a:gd name="connsiteX93" fmla="*/ 2070075 w 9662615"/>
              <a:gd name="connsiteY93" fmla="*/ 1511285 h 1592835"/>
              <a:gd name="connsiteX94" fmla="*/ 2001057 w 9662615"/>
              <a:gd name="connsiteY94" fmla="*/ 1516449 h 1592835"/>
              <a:gd name="connsiteX95" fmla="*/ 1896330 w 9662615"/>
              <a:gd name="connsiteY95" fmla="*/ 1525725 h 1592835"/>
              <a:gd name="connsiteX96" fmla="*/ 1835994 w 9662615"/>
              <a:gd name="connsiteY96" fmla="*/ 1527678 h 1592835"/>
              <a:gd name="connsiteX97" fmla="*/ 1671119 w 9662615"/>
              <a:gd name="connsiteY97" fmla="*/ 1536701 h 1592835"/>
              <a:gd name="connsiteX98" fmla="*/ 1601337 w 9662615"/>
              <a:gd name="connsiteY98" fmla="*/ 1548552 h 1592835"/>
              <a:gd name="connsiteX99" fmla="*/ 1407755 w 9662615"/>
              <a:gd name="connsiteY99" fmla="*/ 1571444 h 1592835"/>
              <a:gd name="connsiteX100" fmla="*/ 1271994 w 9662615"/>
              <a:gd name="connsiteY100" fmla="*/ 1579471 h 1592835"/>
              <a:gd name="connsiteX101" fmla="*/ 1249226 w 9662615"/>
              <a:gd name="connsiteY101" fmla="*/ 1583140 h 1592835"/>
              <a:gd name="connsiteX102" fmla="*/ 1217719 w 9662615"/>
              <a:gd name="connsiteY102" fmla="*/ 1580863 h 1592835"/>
              <a:gd name="connsiteX103" fmla="*/ 1091432 w 9662615"/>
              <a:gd name="connsiteY103" fmla="*/ 1571003 h 1592835"/>
              <a:gd name="connsiteX104" fmla="*/ 992039 w 9662615"/>
              <a:gd name="connsiteY104" fmla="*/ 1556662 h 1592835"/>
              <a:gd name="connsiteX105" fmla="*/ 868264 w 9662615"/>
              <a:gd name="connsiteY105" fmla="*/ 1566392 h 1592835"/>
              <a:gd name="connsiteX106" fmla="*/ 792765 w 9662615"/>
              <a:gd name="connsiteY106" fmla="*/ 1563102 h 1592835"/>
              <a:gd name="connsiteX107" fmla="*/ 669055 w 9662615"/>
              <a:gd name="connsiteY107" fmla="*/ 1543638 h 1592835"/>
              <a:gd name="connsiteX108" fmla="*/ 506152 w 9662615"/>
              <a:gd name="connsiteY108" fmla="*/ 1549124 h 1592835"/>
              <a:gd name="connsiteX109" fmla="*/ 472797 w 9662615"/>
              <a:gd name="connsiteY109" fmla="*/ 1568904 h 1592835"/>
              <a:gd name="connsiteX110" fmla="*/ 427864 w 9662615"/>
              <a:gd name="connsiteY110" fmla="*/ 1580848 h 1592835"/>
              <a:gd name="connsiteX111" fmla="*/ 408381 w 9662615"/>
              <a:gd name="connsiteY111" fmla="*/ 1552940 h 1592835"/>
              <a:gd name="connsiteX112" fmla="*/ 267163 w 9662615"/>
              <a:gd name="connsiteY112" fmla="*/ 1531913 h 1592835"/>
              <a:gd name="connsiteX113" fmla="*/ 196644 w 9662615"/>
              <a:gd name="connsiteY113" fmla="*/ 1524565 h 1592835"/>
              <a:gd name="connsiteX114" fmla="*/ 86819 w 9662615"/>
              <a:gd name="connsiteY114" fmla="*/ 1519517 h 1592835"/>
              <a:gd name="connsiteX115" fmla="*/ 53369 w 9662615"/>
              <a:gd name="connsiteY115" fmla="*/ 1516853 h 1592835"/>
              <a:gd name="connsiteX116" fmla="*/ 2359 w 9662615"/>
              <a:gd name="connsiteY116" fmla="*/ 1515247 h 1592835"/>
              <a:gd name="connsiteX117" fmla="*/ 0 w 9662615"/>
              <a:gd name="connsiteY117" fmla="*/ 1514932 h 1592835"/>
              <a:gd name="connsiteX118" fmla="*/ 0 w 9662615"/>
              <a:gd name="connsiteY118" fmla="*/ 0 h 1592835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63775 w 9662615"/>
              <a:gd name="connsiteY55" fmla="*/ 1562633 h 1692226"/>
              <a:gd name="connsiteX56" fmla="*/ 4847242 w 9662615"/>
              <a:gd name="connsiteY56" fmla="*/ 1565435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63775 w 9662615"/>
              <a:gd name="connsiteY55" fmla="*/ 1562633 h 1692226"/>
              <a:gd name="connsiteX56" fmla="*/ 4847242 w 9662615"/>
              <a:gd name="connsiteY56" fmla="*/ 1664826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71726 w 9662615"/>
              <a:gd name="connsiteY55" fmla="*/ 1570584 h 1692226"/>
              <a:gd name="connsiteX56" fmla="*/ 4847242 w 9662615"/>
              <a:gd name="connsiteY56" fmla="*/ 1664826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92226"/>
              <a:gd name="connsiteX1" fmla="*/ 9662615 w 9662615"/>
              <a:gd name="connsiteY1" fmla="*/ 0 h 1692226"/>
              <a:gd name="connsiteX2" fmla="*/ 9662615 w 9662615"/>
              <a:gd name="connsiteY2" fmla="*/ 1280346 h 1692226"/>
              <a:gd name="connsiteX3" fmla="*/ 9658420 w 9662615"/>
              <a:gd name="connsiteY3" fmla="*/ 1280106 h 1692226"/>
              <a:gd name="connsiteX4" fmla="*/ 9469546 w 9662615"/>
              <a:gd name="connsiteY4" fmla="*/ 1289837 h 1692226"/>
              <a:gd name="connsiteX5" fmla="*/ 9385895 w 9662615"/>
              <a:gd name="connsiteY5" fmla="*/ 1269203 h 1692226"/>
              <a:gd name="connsiteX6" fmla="*/ 9144767 w 9662615"/>
              <a:gd name="connsiteY6" fmla="*/ 1264120 h 1692226"/>
              <a:gd name="connsiteX7" fmla="*/ 8837252 w 9662615"/>
              <a:gd name="connsiteY7" fmla="*/ 1350515 h 1692226"/>
              <a:gd name="connsiteX8" fmla="*/ 8705466 w 9662615"/>
              <a:gd name="connsiteY8" fmla="*/ 1342419 h 1692226"/>
              <a:gd name="connsiteX9" fmla="*/ 8652221 w 9662615"/>
              <a:gd name="connsiteY9" fmla="*/ 1326906 h 1692226"/>
              <a:gd name="connsiteX10" fmla="*/ 8632312 w 9662615"/>
              <a:gd name="connsiteY10" fmla="*/ 1326025 h 1692226"/>
              <a:gd name="connsiteX11" fmla="*/ 8591582 w 9662615"/>
              <a:gd name="connsiteY11" fmla="*/ 1341666 h 1692226"/>
              <a:gd name="connsiteX12" fmla="*/ 8537336 w 9662615"/>
              <a:gd name="connsiteY12" fmla="*/ 1341684 h 1692226"/>
              <a:gd name="connsiteX13" fmla="*/ 8472508 w 9662615"/>
              <a:gd name="connsiteY13" fmla="*/ 1363109 h 1692226"/>
              <a:gd name="connsiteX14" fmla="*/ 8258477 w 9662615"/>
              <a:gd name="connsiteY14" fmla="*/ 1370666 h 1692226"/>
              <a:gd name="connsiteX15" fmla="*/ 8197961 w 9662615"/>
              <a:gd name="connsiteY15" fmla="*/ 1392804 h 1692226"/>
              <a:gd name="connsiteX16" fmla="*/ 8171196 w 9662615"/>
              <a:gd name="connsiteY16" fmla="*/ 1397216 h 1692226"/>
              <a:gd name="connsiteX17" fmla="*/ 8127667 w 9662615"/>
              <a:gd name="connsiteY17" fmla="*/ 1418254 h 1692226"/>
              <a:gd name="connsiteX18" fmla="*/ 7974579 w 9662615"/>
              <a:gd name="connsiteY18" fmla="*/ 1383439 h 1692226"/>
              <a:gd name="connsiteX19" fmla="*/ 7768351 w 9662615"/>
              <a:gd name="connsiteY19" fmla="*/ 1395051 h 1692226"/>
              <a:gd name="connsiteX20" fmla="*/ 7635985 w 9662615"/>
              <a:gd name="connsiteY20" fmla="*/ 1386363 h 1692226"/>
              <a:gd name="connsiteX21" fmla="*/ 7466069 w 9662615"/>
              <a:gd name="connsiteY21" fmla="*/ 1377654 h 1692226"/>
              <a:gd name="connsiteX22" fmla="*/ 7355642 w 9662615"/>
              <a:gd name="connsiteY22" fmla="*/ 1407761 h 1692226"/>
              <a:gd name="connsiteX23" fmla="*/ 7151610 w 9662615"/>
              <a:gd name="connsiteY23" fmla="*/ 1397856 h 1692226"/>
              <a:gd name="connsiteX24" fmla="*/ 7082147 w 9662615"/>
              <a:gd name="connsiteY24" fmla="*/ 1406113 h 1692226"/>
              <a:gd name="connsiteX25" fmla="*/ 7014958 w 9662615"/>
              <a:gd name="connsiteY25" fmla="*/ 1396883 h 1692226"/>
              <a:gd name="connsiteX26" fmla="*/ 6907567 w 9662615"/>
              <a:gd name="connsiteY26" fmla="*/ 1419149 h 1692226"/>
              <a:gd name="connsiteX27" fmla="*/ 6748428 w 9662615"/>
              <a:gd name="connsiteY27" fmla="*/ 1420308 h 1692226"/>
              <a:gd name="connsiteX28" fmla="*/ 6654257 w 9662615"/>
              <a:gd name="connsiteY28" fmla="*/ 1424143 h 1692226"/>
              <a:gd name="connsiteX29" fmla="*/ 6620123 w 9662615"/>
              <a:gd name="connsiteY29" fmla="*/ 1430535 h 1692226"/>
              <a:gd name="connsiteX30" fmla="*/ 6571355 w 9662615"/>
              <a:gd name="connsiteY30" fmla="*/ 1436144 h 1692226"/>
              <a:gd name="connsiteX31" fmla="*/ 6486557 w 9662615"/>
              <a:gd name="connsiteY31" fmla="*/ 1449861 h 1692226"/>
              <a:gd name="connsiteX32" fmla="*/ 6370419 w 9662615"/>
              <a:gd name="connsiteY32" fmla="*/ 1461649 h 1692226"/>
              <a:gd name="connsiteX33" fmla="*/ 6278839 w 9662615"/>
              <a:gd name="connsiteY33" fmla="*/ 1449160 h 1692226"/>
              <a:gd name="connsiteX34" fmla="*/ 6272455 w 9662615"/>
              <a:gd name="connsiteY34" fmla="*/ 1453191 h 1692226"/>
              <a:gd name="connsiteX35" fmla="*/ 6212659 w 9662615"/>
              <a:gd name="connsiteY35" fmla="*/ 1454850 h 1692226"/>
              <a:gd name="connsiteX36" fmla="*/ 6069317 w 9662615"/>
              <a:gd name="connsiteY36" fmla="*/ 1445838 h 1692226"/>
              <a:gd name="connsiteX37" fmla="*/ 5878477 w 9662615"/>
              <a:gd name="connsiteY37" fmla="*/ 1439180 h 1692226"/>
              <a:gd name="connsiteX38" fmla="*/ 5838387 w 9662615"/>
              <a:gd name="connsiteY38" fmla="*/ 1444679 h 1692226"/>
              <a:gd name="connsiteX39" fmla="*/ 5771136 w 9662615"/>
              <a:gd name="connsiteY39" fmla="*/ 1453639 h 1692226"/>
              <a:gd name="connsiteX40" fmla="*/ 5724081 w 9662615"/>
              <a:gd name="connsiteY40" fmla="*/ 1470431 h 1692226"/>
              <a:gd name="connsiteX41" fmla="*/ 5666577 w 9662615"/>
              <a:gd name="connsiteY41" fmla="*/ 1473921 h 1692226"/>
              <a:gd name="connsiteX42" fmla="*/ 5649068 w 9662615"/>
              <a:gd name="connsiteY42" fmla="*/ 1461676 h 1692226"/>
              <a:gd name="connsiteX43" fmla="*/ 5588902 w 9662615"/>
              <a:gd name="connsiteY43" fmla="*/ 1469647 h 1692226"/>
              <a:gd name="connsiteX44" fmla="*/ 5498090 w 9662615"/>
              <a:gd name="connsiteY44" fmla="*/ 1483173 h 1692226"/>
              <a:gd name="connsiteX45" fmla="*/ 5444641 w 9662615"/>
              <a:gd name="connsiteY45" fmla="*/ 1487602 h 1692226"/>
              <a:gd name="connsiteX46" fmla="*/ 5299812 w 9662615"/>
              <a:gd name="connsiteY46" fmla="*/ 1503362 h 1692226"/>
              <a:gd name="connsiteX47" fmla="*/ 5213947 w 9662615"/>
              <a:gd name="connsiteY47" fmla="*/ 1516637 h 1692226"/>
              <a:gd name="connsiteX48" fmla="*/ 5090342 w 9662615"/>
              <a:gd name="connsiteY48" fmla="*/ 1546680 h 1692226"/>
              <a:gd name="connsiteX49" fmla="*/ 5129812 w 9662615"/>
              <a:gd name="connsiteY49" fmla="*/ 1521277 h 1692226"/>
              <a:gd name="connsiteX50" fmla="*/ 5059484 w 9662615"/>
              <a:gd name="connsiteY50" fmla="*/ 1546802 h 1692226"/>
              <a:gd name="connsiteX51" fmla="*/ 5038524 w 9662615"/>
              <a:gd name="connsiteY51" fmla="*/ 1545675 h 1692226"/>
              <a:gd name="connsiteX52" fmla="*/ 5026564 w 9662615"/>
              <a:gd name="connsiteY52" fmla="*/ 1545376 h 1692226"/>
              <a:gd name="connsiteX53" fmla="*/ 4969433 w 9662615"/>
              <a:gd name="connsiteY53" fmla="*/ 1550865 h 1692226"/>
              <a:gd name="connsiteX54" fmla="*/ 4921303 w 9662615"/>
              <a:gd name="connsiteY54" fmla="*/ 1575379 h 1692226"/>
              <a:gd name="connsiteX55" fmla="*/ 4871726 w 9662615"/>
              <a:gd name="connsiteY55" fmla="*/ 1570584 h 1692226"/>
              <a:gd name="connsiteX56" fmla="*/ 4847242 w 9662615"/>
              <a:gd name="connsiteY56" fmla="*/ 1621094 h 1692226"/>
              <a:gd name="connsiteX57" fmla="*/ 4809131 w 9662615"/>
              <a:gd name="connsiteY57" fmla="*/ 1692226 h 1692226"/>
              <a:gd name="connsiteX58" fmla="*/ 4791466 w 9662615"/>
              <a:gd name="connsiteY58" fmla="*/ 1561324 h 1692226"/>
              <a:gd name="connsiteX59" fmla="*/ 4784247 w 9662615"/>
              <a:gd name="connsiteY59" fmla="*/ 1562342 h 1692226"/>
              <a:gd name="connsiteX60" fmla="*/ 4735334 w 9662615"/>
              <a:gd name="connsiteY60" fmla="*/ 1581778 h 1692226"/>
              <a:gd name="connsiteX61" fmla="*/ 4697562 w 9662615"/>
              <a:gd name="connsiteY61" fmla="*/ 1551206 h 1692226"/>
              <a:gd name="connsiteX62" fmla="*/ 4662664 w 9662615"/>
              <a:gd name="connsiteY62" fmla="*/ 1573162 h 1692226"/>
              <a:gd name="connsiteX63" fmla="*/ 4603028 w 9662615"/>
              <a:gd name="connsiteY63" fmla="*/ 1568821 h 1692226"/>
              <a:gd name="connsiteX64" fmla="*/ 4541612 w 9662615"/>
              <a:gd name="connsiteY64" fmla="*/ 1545262 h 1692226"/>
              <a:gd name="connsiteX65" fmla="*/ 4422155 w 9662615"/>
              <a:gd name="connsiteY65" fmla="*/ 1542059 h 1692226"/>
              <a:gd name="connsiteX66" fmla="*/ 4221826 w 9662615"/>
              <a:gd name="connsiteY66" fmla="*/ 1508923 h 1692226"/>
              <a:gd name="connsiteX67" fmla="*/ 4096601 w 9662615"/>
              <a:gd name="connsiteY67" fmla="*/ 1521563 h 1692226"/>
              <a:gd name="connsiteX68" fmla="*/ 3970635 w 9662615"/>
              <a:gd name="connsiteY68" fmla="*/ 1544815 h 1692226"/>
              <a:gd name="connsiteX69" fmla="*/ 3833906 w 9662615"/>
              <a:gd name="connsiteY69" fmla="*/ 1516637 h 1692226"/>
              <a:gd name="connsiteX70" fmla="*/ 3696258 w 9662615"/>
              <a:gd name="connsiteY70" fmla="*/ 1537563 h 1692226"/>
              <a:gd name="connsiteX71" fmla="*/ 3594070 w 9662615"/>
              <a:gd name="connsiteY71" fmla="*/ 1509422 h 1692226"/>
              <a:gd name="connsiteX72" fmla="*/ 3565233 w 9662615"/>
              <a:gd name="connsiteY72" fmla="*/ 1515122 h 1692226"/>
              <a:gd name="connsiteX73" fmla="*/ 3560267 w 9662615"/>
              <a:gd name="connsiteY73" fmla="*/ 1516288 h 1692226"/>
              <a:gd name="connsiteX74" fmla="*/ 3540258 w 9662615"/>
              <a:gd name="connsiteY74" fmla="*/ 1516976 h 1692226"/>
              <a:gd name="connsiteX75" fmla="*/ 3534780 w 9662615"/>
              <a:gd name="connsiteY75" fmla="*/ 1522141 h 1692226"/>
              <a:gd name="connsiteX76" fmla="*/ 3504783 w 9662615"/>
              <a:gd name="connsiteY76" fmla="*/ 1526739 h 1692226"/>
              <a:gd name="connsiteX77" fmla="*/ 3430805 w 9662615"/>
              <a:gd name="connsiteY77" fmla="*/ 1542521 h 1692226"/>
              <a:gd name="connsiteX78" fmla="*/ 3292707 w 9662615"/>
              <a:gd name="connsiteY78" fmla="*/ 1520490 h 1692226"/>
              <a:gd name="connsiteX79" fmla="*/ 3187872 w 9662615"/>
              <a:gd name="connsiteY79" fmla="*/ 1519991 h 1692226"/>
              <a:gd name="connsiteX80" fmla="*/ 3148026 w 9662615"/>
              <a:gd name="connsiteY80" fmla="*/ 1524777 h 1692226"/>
              <a:gd name="connsiteX81" fmla="*/ 3092394 w 9662615"/>
              <a:gd name="connsiteY81" fmla="*/ 1528115 h 1692226"/>
              <a:gd name="connsiteX82" fmla="*/ 2994200 w 9662615"/>
              <a:gd name="connsiteY82" fmla="*/ 1537857 h 1692226"/>
              <a:gd name="connsiteX83" fmla="*/ 2862301 w 9662615"/>
              <a:gd name="connsiteY83" fmla="*/ 1544250 h 1692226"/>
              <a:gd name="connsiteX84" fmla="*/ 2766335 w 9662615"/>
              <a:gd name="connsiteY84" fmla="*/ 1527662 h 1692226"/>
              <a:gd name="connsiteX85" fmla="*/ 2757836 w 9662615"/>
              <a:gd name="connsiteY85" fmla="*/ 1531371 h 1692226"/>
              <a:gd name="connsiteX86" fmla="*/ 2691555 w 9662615"/>
              <a:gd name="connsiteY86" fmla="*/ 1530283 h 1692226"/>
              <a:gd name="connsiteX87" fmla="*/ 2491676 w 9662615"/>
              <a:gd name="connsiteY87" fmla="*/ 1500859 h 1692226"/>
              <a:gd name="connsiteX88" fmla="*/ 2378036 w 9662615"/>
              <a:gd name="connsiteY88" fmla="*/ 1520645 h 1692226"/>
              <a:gd name="connsiteX89" fmla="*/ 2284269 w 9662615"/>
              <a:gd name="connsiteY89" fmla="*/ 1503068 h 1692226"/>
              <a:gd name="connsiteX90" fmla="*/ 2207104 w 9662615"/>
              <a:gd name="connsiteY90" fmla="*/ 1508888 h 1692226"/>
              <a:gd name="connsiteX91" fmla="*/ 2149226 w 9662615"/>
              <a:gd name="connsiteY91" fmla="*/ 1523409 h 1692226"/>
              <a:gd name="connsiteX92" fmla="*/ 2084783 w 9662615"/>
              <a:gd name="connsiteY92" fmla="*/ 1524245 h 1692226"/>
              <a:gd name="connsiteX93" fmla="*/ 2070075 w 9662615"/>
              <a:gd name="connsiteY93" fmla="*/ 1511285 h 1692226"/>
              <a:gd name="connsiteX94" fmla="*/ 2001057 w 9662615"/>
              <a:gd name="connsiteY94" fmla="*/ 1516449 h 1692226"/>
              <a:gd name="connsiteX95" fmla="*/ 1896330 w 9662615"/>
              <a:gd name="connsiteY95" fmla="*/ 1525725 h 1692226"/>
              <a:gd name="connsiteX96" fmla="*/ 1835994 w 9662615"/>
              <a:gd name="connsiteY96" fmla="*/ 1527678 h 1692226"/>
              <a:gd name="connsiteX97" fmla="*/ 1671119 w 9662615"/>
              <a:gd name="connsiteY97" fmla="*/ 1536701 h 1692226"/>
              <a:gd name="connsiteX98" fmla="*/ 1601337 w 9662615"/>
              <a:gd name="connsiteY98" fmla="*/ 1548552 h 1692226"/>
              <a:gd name="connsiteX99" fmla="*/ 1407755 w 9662615"/>
              <a:gd name="connsiteY99" fmla="*/ 1571444 h 1692226"/>
              <a:gd name="connsiteX100" fmla="*/ 1271994 w 9662615"/>
              <a:gd name="connsiteY100" fmla="*/ 1579471 h 1692226"/>
              <a:gd name="connsiteX101" fmla="*/ 1249226 w 9662615"/>
              <a:gd name="connsiteY101" fmla="*/ 1583140 h 1692226"/>
              <a:gd name="connsiteX102" fmla="*/ 1217719 w 9662615"/>
              <a:gd name="connsiteY102" fmla="*/ 1580863 h 1692226"/>
              <a:gd name="connsiteX103" fmla="*/ 1091432 w 9662615"/>
              <a:gd name="connsiteY103" fmla="*/ 1571003 h 1692226"/>
              <a:gd name="connsiteX104" fmla="*/ 992039 w 9662615"/>
              <a:gd name="connsiteY104" fmla="*/ 1556662 h 1692226"/>
              <a:gd name="connsiteX105" fmla="*/ 868264 w 9662615"/>
              <a:gd name="connsiteY105" fmla="*/ 1566392 h 1692226"/>
              <a:gd name="connsiteX106" fmla="*/ 792765 w 9662615"/>
              <a:gd name="connsiteY106" fmla="*/ 1563102 h 1692226"/>
              <a:gd name="connsiteX107" fmla="*/ 669055 w 9662615"/>
              <a:gd name="connsiteY107" fmla="*/ 1543638 h 1692226"/>
              <a:gd name="connsiteX108" fmla="*/ 506152 w 9662615"/>
              <a:gd name="connsiteY108" fmla="*/ 1549124 h 1692226"/>
              <a:gd name="connsiteX109" fmla="*/ 472797 w 9662615"/>
              <a:gd name="connsiteY109" fmla="*/ 1568904 h 1692226"/>
              <a:gd name="connsiteX110" fmla="*/ 427864 w 9662615"/>
              <a:gd name="connsiteY110" fmla="*/ 1580848 h 1692226"/>
              <a:gd name="connsiteX111" fmla="*/ 408381 w 9662615"/>
              <a:gd name="connsiteY111" fmla="*/ 1552940 h 1692226"/>
              <a:gd name="connsiteX112" fmla="*/ 267163 w 9662615"/>
              <a:gd name="connsiteY112" fmla="*/ 1531913 h 1692226"/>
              <a:gd name="connsiteX113" fmla="*/ 196644 w 9662615"/>
              <a:gd name="connsiteY113" fmla="*/ 1524565 h 1692226"/>
              <a:gd name="connsiteX114" fmla="*/ 86819 w 9662615"/>
              <a:gd name="connsiteY114" fmla="*/ 1519517 h 1692226"/>
              <a:gd name="connsiteX115" fmla="*/ 53369 w 9662615"/>
              <a:gd name="connsiteY115" fmla="*/ 1516853 h 1692226"/>
              <a:gd name="connsiteX116" fmla="*/ 2359 w 9662615"/>
              <a:gd name="connsiteY116" fmla="*/ 1515247 h 1692226"/>
              <a:gd name="connsiteX117" fmla="*/ 0 w 9662615"/>
              <a:gd name="connsiteY117" fmla="*/ 1514932 h 1692226"/>
              <a:gd name="connsiteX118" fmla="*/ 0 w 9662615"/>
              <a:gd name="connsiteY118" fmla="*/ 0 h 1692226"/>
              <a:gd name="connsiteX0" fmla="*/ 0 w 9662615"/>
              <a:gd name="connsiteY0" fmla="*/ 0 h 1621094"/>
              <a:gd name="connsiteX1" fmla="*/ 9662615 w 9662615"/>
              <a:gd name="connsiteY1" fmla="*/ 0 h 1621094"/>
              <a:gd name="connsiteX2" fmla="*/ 9662615 w 9662615"/>
              <a:gd name="connsiteY2" fmla="*/ 1280346 h 1621094"/>
              <a:gd name="connsiteX3" fmla="*/ 9658420 w 9662615"/>
              <a:gd name="connsiteY3" fmla="*/ 1280106 h 1621094"/>
              <a:gd name="connsiteX4" fmla="*/ 9469546 w 9662615"/>
              <a:gd name="connsiteY4" fmla="*/ 1289837 h 1621094"/>
              <a:gd name="connsiteX5" fmla="*/ 9385895 w 9662615"/>
              <a:gd name="connsiteY5" fmla="*/ 1269203 h 1621094"/>
              <a:gd name="connsiteX6" fmla="*/ 9144767 w 9662615"/>
              <a:gd name="connsiteY6" fmla="*/ 1264120 h 1621094"/>
              <a:gd name="connsiteX7" fmla="*/ 8837252 w 9662615"/>
              <a:gd name="connsiteY7" fmla="*/ 1350515 h 1621094"/>
              <a:gd name="connsiteX8" fmla="*/ 8705466 w 9662615"/>
              <a:gd name="connsiteY8" fmla="*/ 1342419 h 1621094"/>
              <a:gd name="connsiteX9" fmla="*/ 8652221 w 9662615"/>
              <a:gd name="connsiteY9" fmla="*/ 1326906 h 1621094"/>
              <a:gd name="connsiteX10" fmla="*/ 8632312 w 9662615"/>
              <a:gd name="connsiteY10" fmla="*/ 1326025 h 1621094"/>
              <a:gd name="connsiteX11" fmla="*/ 8591582 w 9662615"/>
              <a:gd name="connsiteY11" fmla="*/ 1341666 h 1621094"/>
              <a:gd name="connsiteX12" fmla="*/ 8537336 w 9662615"/>
              <a:gd name="connsiteY12" fmla="*/ 1341684 h 1621094"/>
              <a:gd name="connsiteX13" fmla="*/ 8472508 w 9662615"/>
              <a:gd name="connsiteY13" fmla="*/ 1363109 h 1621094"/>
              <a:gd name="connsiteX14" fmla="*/ 8258477 w 9662615"/>
              <a:gd name="connsiteY14" fmla="*/ 1370666 h 1621094"/>
              <a:gd name="connsiteX15" fmla="*/ 8197961 w 9662615"/>
              <a:gd name="connsiteY15" fmla="*/ 1392804 h 1621094"/>
              <a:gd name="connsiteX16" fmla="*/ 8171196 w 9662615"/>
              <a:gd name="connsiteY16" fmla="*/ 1397216 h 1621094"/>
              <a:gd name="connsiteX17" fmla="*/ 8127667 w 9662615"/>
              <a:gd name="connsiteY17" fmla="*/ 1418254 h 1621094"/>
              <a:gd name="connsiteX18" fmla="*/ 7974579 w 9662615"/>
              <a:gd name="connsiteY18" fmla="*/ 1383439 h 1621094"/>
              <a:gd name="connsiteX19" fmla="*/ 7768351 w 9662615"/>
              <a:gd name="connsiteY19" fmla="*/ 1395051 h 1621094"/>
              <a:gd name="connsiteX20" fmla="*/ 7635985 w 9662615"/>
              <a:gd name="connsiteY20" fmla="*/ 1386363 h 1621094"/>
              <a:gd name="connsiteX21" fmla="*/ 7466069 w 9662615"/>
              <a:gd name="connsiteY21" fmla="*/ 1377654 h 1621094"/>
              <a:gd name="connsiteX22" fmla="*/ 7355642 w 9662615"/>
              <a:gd name="connsiteY22" fmla="*/ 1407761 h 1621094"/>
              <a:gd name="connsiteX23" fmla="*/ 7151610 w 9662615"/>
              <a:gd name="connsiteY23" fmla="*/ 1397856 h 1621094"/>
              <a:gd name="connsiteX24" fmla="*/ 7082147 w 9662615"/>
              <a:gd name="connsiteY24" fmla="*/ 1406113 h 1621094"/>
              <a:gd name="connsiteX25" fmla="*/ 7014958 w 9662615"/>
              <a:gd name="connsiteY25" fmla="*/ 1396883 h 1621094"/>
              <a:gd name="connsiteX26" fmla="*/ 6907567 w 9662615"/>
              <a:gd name="connsiteY26" fmla="*/ 1419149 h 1621094"/>
              <a:gd name="connsiteX27" fmla="*/ 6748428 w 9662615"/>
              <a:gd name="connsiteY27" fmla="*/ 1420308 h 1621094"/>
              <a:gd name="connsiteX28" fmla="*/ 6654257 w 9662615"/>
              <a:gd name="connsiteY28" fmla="*/ 1424143 h 1621094"/>
              <a:gd name="connsiteX29" fmla="*/ 6620123 w 9662615"/>
              <a:gd name="connsiteY29" fmla="*/ 1430535 h 1621094"/>
              <a:gd name="connsiteX30" fmla="*/ 6571355 w 9662615"/>
              <a:gd name="connsiteY30" fmla="*/ 1436144 h 1621094"/>
              <a:gd name="connsiteX31" fmla="*/ 6486557 w 9662615"/>
              <a:gd name="connsiteY31" fmla="*/ 1449861 h 1621094"/>
              <a:gd name="connsiteX32" fmla="*/ 6370419 w 9662615"/>
              <a:gd name="connsiteY32" fmla="*/ 1461649 h 1621094"/>
              <a:gd name="connsiteX33" fmla="*/ 6278839 w 9662615"/>
              <a:gd name="connsiteY33" fmla="*/ 1449160 h 1621094"/>
              <a:gd name="connsiteX34" fmla="*/ 6272455 w 9662615"/>
              <a:gd name="connsiteY34" fmla="*/ 1453191 h 1621094"/>
              <a:gd name="connsiteX35" fmla="*/ 6212659 w 9662615"/>
              <a:gd name="connsiteY35" fmla="*/ 1454850 h 1621094"/>
              <a:gd name="connsiteX36" fmla="*/ 6069317 w 9662615"/>
              <a:gd name="connsiteY36" fmla="*/ 1445838 h 1621094"/>
              <a:gd name="connsiteX37" fmla="*/ 5878477 w 9662615"/>
              <a:gd name="connsiteY37" fmla="*/ 1439180 h 1621094"/>
              <a:gd name="connsiteX38" fmla="*/ 5838387 w 9662615"/>
              <a:gd name="connsiteY38" fmla="*/ 1444679 h 1621094"/>
              <a:gd name="connsiteX39" fmla="*/ 5771136 w 9662615"/>
              <a:gd name="connsiteY39" fmla="*/ 1453639 h 1621094"/>
              <a:gd name="connsiteX40" fmla="*/ 5724081 w 9662615"/>
              <a:gd name="connsiteY40" fmla="*/ 1470431 h 1621094"/>
              <a:gd name="connsiteX41" fmla="*/ 5666577 w 9662615"/>
              <a:gd name="connsiteY41" fmla="*/ 1473921 h 1621094"/>
              <a:gd name="connsiteX42" fmla="*/ 5649068 w 9662615"/>
              <a:gd name="connsiteY42" fmla="*/ 1461676 h 1621094"/>
              <a:gd name="connsiteX43" fmla="*/ 5588902 w 9662615"/>
              <a:gd name="connsiteY43" fmla="*/ 1469647 h 1621094"/>
              <a:gd name="connsiteX44" fmla="*/ 5498090 w 9662615"/>
              <a:gd name="connsiteY44" fmla="*/ 1483173 h 1621094"/>
              <a:gd name="connsiteX45" fmla="*/ 5444641 w 9662615"/>
              <a:gd name="connsiteY45" fmla="*/ 1487602 h 1621094"/>
              <a:gd name="connsiteX46" fmla="*/ 5299812 w 9662615"/>
              <a:gd name="connsiteY46" fmla="*/ 1503362 h 1621094"/>
              <a:gd name="connsiteX47" fmla="*/ 5213947 w 9662615"/>
              <a:gd name="connsiteY47" fmla="*/ 1516637 h 1621094"/>
              <a:gd name="connsiteX48" fmla="*/ 5090342 w 9662615"/>
              <a:gd name="connsiteY48" fmla="*/ 1546680 h 1621094"/>
              <a:gd name="connsiteX49" fmla="*/ 5129812 w 9662615"/>
              <a:gd name="connsiteY49" fmla="*/ 1521277 h 1621094"/>
              <a:gd name="connsiteX50" fmla="*/ 5059484 w 9662615"/>
              <a:gd name="connsiteY50" fmla="*/ 1546802 h 1621094"/>
              <a:gd name="connsiteX51" fmla="*/ 5038524 w 9662615"/>
              <a:gd name="connsiteY51" fmla="*/ 1545675 h 1621094"/>
              <a:gd name="connsiteX52" fmla="*/ 5026564 w 9662615"/>
              <a:gd name="connsiteY52" fmla="*/ 1545376 h 1621094"/>
              <a:gd name="connsiteX53" fmla="*/ 4969433 w 9662615"/>
              <a:gd name="connsiteY53" fmla="*/ 1550865 h 1621094"/>
              <a:gd name="connsiteX54" fmla="*/ 4921303 w 9662615"/>
              <a:gd name="connsiteY54" fmla="*/ 1575379 h 1621094"/>
              <a:gd name="connsiteX55" fmla="*/ 4871726 w 9662615"/>
              <a:gd name="connsiteY55" fmla="*/ 1570584 h 1621094"/>
              <a:gd name="connsiteX56" fmla="*/ 4847242 w 9662615"/>
              <a:gd name="connsiteY56" fmla="*/ 1621094 h 1621094"/>
              <a:gd name="connsiteX57" fmla="*/ 4821058 w 9662615"/>
              <a:gd name="connsiteY57" fmla="*/ 1553078 h 1621094"/>
              <a:gd name="connsiteX58" fmla="*/ 4791466 w 9662615"/>
              <a:gd name="connsiteY58" fmla="*/ 1561324 h 1621094"/>
              <a:gd name="connsiteX59" fmla="*/ 4784247 w 9662615"/>
              <a:gd name="connsiteY59" fmla="*/ 1562342 h 1621094"/>
              <a:gd name="connsiteX60" fmla="*/ 4735334 w 9662615"/>
              <a:gd name="connsiteY60" fmla="*/ 1581778 h 1621094"/>
              <a:gd name="connsiteX61" fmla="*/ 4697562 w 9662615"/>
              <a:gd name="connsiteY61" fmla="*/ 1551206 h 1621094"/>
              <a:gd name="connsiteX62" fmla="*/ 4662664 w 9662615"/>
              <a:gd name="connsiteY62" fmla="*/ 1573162 h 1621094"/>
              <a:gd name="connsiteX63" fmla="*/ 4603028 w 9662615"/>
              <a:gd name="connsiteY63" fmla="*/ 1568821 h 1621094"/>
              <a:gd name="connsiteX64" fmla="*/ 4541612 w 9662615"/>
              <a:gd name="connsiteY64" fmla="*/ 1545262 h 1621094"/>
              <a:gd name="connsiteX65" fmla="*/ 4422155 w 9662615"/>
              <a:gd name="connsiteY65" fmla="*/ 1542059 h 1621094"/>
              <a:gd name="connsiteX66" fmla="*/ 4221826 w 9662615"/>
              <a:gd name="connsiteY66" fmla="*/ 1508923 h 1621094"/>
              <a:gd name="connsiteX67" fmla="*/ 4096601 w 9662615"/>
              <a:gd name="connsiteY67" fmla="*/ 1521563 h 1621094"/>
              <a:gd name="connsiteX68" fmla="*/ 3970635 w 9662615"/>
              <a:gd name="connsiteY68" fmla="*/ 1544815 h 1621094"/>
              <a:gd name="connsiteX69" fmla="*/ 3833906 w 9662615"/>
              <a:gd name="connsiteY69" fmla="*/ 1516637 h 1621094"/>
              <a:gd name="connsiteX70" fmla="*/ 3696258 w 9662615"/>
              <a:gd name="connsiteY70" fmla="*/ 1537563 h 1621094"/>
              <a:gd name="connsiteX71" fmla="*/ 3594070 w 9662615"/>
              <a:gd name="connsiteY71" fmla="*/ 1509422 h 1621094"/>
              <a:gd name="connsiteX72" fmla="*/ 3565233 w 9662615"/>
              <a:gd name="connsiteY72" fmla="*/ 1515122 h 1621094"/>
              <a:gd name="connsiteX73" fmla="*/ 3560267 w 9662615"/>
              <a:gd name="connsiteY73" fmla="*/ 1516288 h 1621094"/>
              <a:gd name="connsiteX74" fmla="*/ 3540258 w 9662615"/>
              <a:gd name="connsiteY74" fmla="*/ 1516976 h 1621094"/>
              <a:gd name="connsiteX75" fmla="*/ 3534780 w 9662615"/>
              <a:gd name="connsiteY75" fmla="*/ 1522141 h 1621094"/>
              <a:gd name="connsiteX76" fmla="*/ 3504783 w 9662615"/>
              <a:gd name="connsiteY76" fmla="*/ 1526739 h 1621094"/>
              <a:gd name="connsiteX77" fmla="*/ 3430805 w 9662615"/>
              <a:gd name="connsiteY77" fmla="*/ 1542521 h 1621094"/>
              <a:gd name="connsiteX78" fmla="*/ 3292707 w 9662615"/>
              <a:gd name="connsiteY78" fmla="*/ 1520490 h 1621094"/>
              <a:gd name="connsiteX79" fmla="*/ 3187872 w 9662615"/>
              <a:gd name="connsiteY79" fmla="*/ 1519991 h 1621094"/>
              <a:gd name="connsiteX80" fmla="*/ 3148026 w 9662615"/>
              <a:gd name="connsiteY80" fmla="*/ 1524777 h 1621094"/>
              <a:gd name="connsiteX81" fmla="*/ 3092394 w 9662615"/>
              <a:gd name="connsiteY81" fmla="*/ 1528115 h 1621094"/>
              <a:gd name="connsiteX82" fmla="*/ 2994200 w 9662615"/>
              <a:gd name="connsiteY82" fmla="*/ 1537857 h 1621094"/>
              <a:gd name="connsiteX83" fmla="*/ 2862301 w 9662615"/>
              <a:gd name="connsiteY83" fmla="*/ 1544250 h 1621094"/>
              <a:gd name="connsiteX84" fmla="*/ 2766335 w 9662615"/>
              <a:gd name="connsiteY84" fmla="*/ 1527662 h 1621094"/>
              <a:gd name="connsiteX85" fmla="*/ 2757836 w 9662615"/>
              <a:gd name="connsiteY85" fmla="*/ 1531371 h 1621094"/>
              <a:gd name="connsiteX86" fmla="*/ 2691555 w 9662615"/>
              <a:gd name="connsiteY86" fmla="*/ 1530283 h 1621094"/>
              <a:gd name="connsiteX87" fmla="*/ 2491676 w 9662615"/>
              <a:gd name="connsiteY87" fmla="*/ 1500859 h 1621094"/>
              <a:gd name="connsiteX88" fmla="*/ 2378036 w 9662615"/>
              <a:gd name="connsiteY88" fmla="*/ 1520645 h 1621094"/>
              <a:gd name="connsiteX89" fmla="*/ 2284269 w 9662615"/>
              <a:gd name="connsiteY89" fmla="*/ 1503068 h 1621094"/>
              <a:gd name="connsiteX90" fmla="*/ 2207104 w 9662615"/>
              <a:gd name="connsiteY90" fmla="*/ 1508888 h 1621094"/>
              <a:gd name="connsiteX91" fmla="*/ 2149226 w 9662615"/>
              <a:gd name="connsiteY91" fmla="*/ 1523409 h 1621094"/>
              <a:gd name="connsiteX92" fmla="*/ 2084783 w 9662615"/>
              <a:gd name="connsiteY92" fmla="*/ 1524245 h 1621094"/>
              <a:gd name="connsiteX93" fmla="*/ 2070075 w 9662615"/>
              <a:gd name="connsiteY93" fmla="*/ 1511285 h 1621094"/>
              <a:gd name="connsiteX94" fmla="*/ 2001057 w 9662615"/>
              <a:gd name="connsiteY94" fmla="*/ 1516449 h 1621094"/>
              <a:gd name="connsiteX95" fmla="*/ 1896330 w 9662615"/>
              <a:gd name="connsiteY95" fmla="*/ 1525725 h 1621094"/>
              <a:gd name="connsiteX96" fmla="*/ 1835994 w 9662615"/>
              <a:gd name="connsiteY96" fmla="*/ 1527678 h 1621094"/>
              <a:gd name="connsiteX97" fmla="*/ 1671119 w 9662615"/>
              <a:gd name="connsiteY97" fmla="*/ 1536701 h 1621094"/>
              <a:gd name="connsiteX98" fmla="*/ 1601337 w 9662615"/>
              <a:gd name="connsiteY98" fmla="*/ 1548552 h 1621094"/>
              <a:gd name="connsiteX99" fmla="*/ 1407755 w 9662615"/>
              <a:gd name="connsiteY99" fmla="*/ 1571444 h 1621094"/>
              <a:gd name="connsiteX100" fmla="*/ 1271994 w 9662615"/>
              <a:gd name="connsiteY100" fmla="*/ 1579471 h 1621094"/>
              <a:gd name="connsiteX101" fmla="*/ 1249226 w 9662615"/>
              <a:gd name="connsiteY101" fmla="*/ 1583140 h 1621094"/>
              <a:gd name="connsiteX102" fmla="*/ 1217719 w 9662615"/>
              <a:gd name="connsiteY102" fmla="*/ 1580863 h 1621094"/>
              <a:gd name="connsiteX103" fmla="*/ 1091432 w 9662615"/>
              <a:gd name="connsiteY103" fmla="*/ 1571003 h 1621094"/>
              <a:gd name="connsiteX104" fmla="*/ 992039 w 9662615"/>
              <a:gd name="connsiteY104" fmla="*/ 1556662 h 1621094"/>
              <a:gd name="connsiteX105" fmla="*/ 868264 w 9662615"/>
              <a:gd name="connsiteY105" fmla="*/ 1566392 h 1621094"/>
              <a:gd name="connsiteX106" fmla="*/ 792765 w 9662615"/>
              <a:gd name="connsiteY106" fmla="*/ 1563102 h 1621094"/>
              <a:gd name="connsiteX107" fmla="*/ 669055 w 9662615"/>
              <a:gd name="connsiteY107" fmla="*/ 1543638 h 1621094"/>
              <a:gd name="connsiteX108" fmla="*/ 506152 w 9662615"/>
              <a:gd name="connsiteY108" fmla="*/ 1549124 h 1621094"/>
              <a:gd name="connsiteX109" fmla="*/ 472797 w 9662615"/>
              <a:gd name="connsiteY109" fmla="*/ 1568904 h 1621094"/>
              <a:gd name="connsiteX110" fmla="*/ 427864 w 9662615"/>
              <a:gd name="connsiteY110" fmla="*/ 1580848 h 1621094"/>
              <a:gd name="connsiteX111" fmla="*/ 408381 w 9662615"/>
              <a:gd name="connsiteY111" fmla="*/ 1552940 h 1621094"/>
              <a:gd name="connsiteX112" fmla="*/ 267163 w 9662615"/>
              <a:gd name="connsiteY112" fmla="*/ 1531913 h 1621094"/>
              <a:gd name="connsiteX113" fmla="*/ 196644 w 9662615"/>
              <a:gd name="connsiteY113" fmla="*/ 1524565 h 1621094"/>
              <a:gd name="connsiteX114" fmla="*/ 86819 w 9662615"/>
              <a:gd name="connsiteY114" fmla="*/ 1519517 h 1621094"/>
              <a:gd name="connsiteX115" fmla="*/ 53369 w 9662615"/>
              <a:gd name="connsiteY115" fmla="*/ 1516853 h 1621094"/>
              <a:gd name="connsiteX116" fmla="*/ 2359 w 9662615"/>
              <a:gd name="connsiteY116" fmla="*/ 1515247 h 1621094"/>
              <a:gd name="connsiteX117" fmla="*/ 0 w 9662615"/>
              <a:gd name="connsiteY117" fmla="*/ 1514932 h 1621094"/>
              <a:gd name="connsiteX118" fmla="*/ 0 w 9662615"/>
              <a:gd name="connsiteY118" fmla="*/ 0 h 1621094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1303 w 9662615"/>
              <a:gd name="connsiteY54" fmla="*/ 1575379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5334 w 9662615"/>
              <a:gd name="connsiteY60" fmla="*/ 158177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5334 w 9662615"/>
              <a:gd name="connsiteY60" fmla="*/ 158177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97680"/>
              <a:gd name="connsiteX1" fmla="*/ 9662615 w 9662615"/>
              <a:gd name="connsiteY1" fmla="*/ 0 h 1597680"/>
              <a:gd name="connsiteX2" fmla="*/ 9662615 w 9662615"/>
              <a:gd name="connsiteY2" fmla="*/ 1280346 h 1597680"/>
              <a:gd name="connsiteX3" fmla="*/ 9658420 w 9662615"/>
              <a:gd name="connsiteY3" fmla="*/ 1280106 h 1597680"/>
              <a:gd name="connsiteX4" fmla="*/ 9469546 w 9662615"/>
              <a:gd name="connsiteY4" fmla="*/ 1289837 h 1597680"/>
              <a:gd name="connsiteX5" fmla="*/ 9385895 w 9662615"/>
              <a:gd name="connsiteY5" fmla="*/ 1269203 h 1597680"/>
              <a:gd name="connsiteX6" fmla="*/ 9144767 w 9662615"/>
              <a:gd name="connsiteY6" fmla="*/ 1264120 h 1597680"/>
              <a:gd name="connsiteX7" fmla="*/ 8837252 w 9662615"/>
              <a:gd name="connsiteY7" fmla="*/ 1350515 h 1597680"/>
              <a:gd name="connsiteX8" fmla="*/ 8705466 w 9662615"/>
              <a:gd name="connsiteY8" fmla="*/ 1342419 h 1597680"/>
              <a:gd name="connsiteX9" fmla="*/ 8652221 w 9662615"/>
              <a:gd name="connsiteY9" fmla="*/ 1326906 h 1597680"/>
              <a:gd name="connsiteX10" fmla="*/ 8632312 w 9662615"/>
              <a:gd name="connsiteY10" fmla="*/ 1326025 h 1597680"/>
              <a:gd name="connsiteX11" fmla="*/ 8591582 w 9662615"/>
              <a:gd name="connsiteY11" fmla="*/ 1341666 h 1597680"/>
              <a:gd name="connsiteX12" fmla="*/ 8537336 w 9662615"/>
              <a:gd name="connsiteY12" fmla="*/ 1341684 h 1597680"/>
              <a:gd name="connsiteX13" fmla="*/ 8472508 w 9662615"/>
              <a:gd name="connsiteY13" fmla="*/ 1363109 h 1597680"/>
              <a:gd name="connsiteX14" fmla="*/ 8258477 w 9662615"/>
              <a:gd name="connsiteY14" fmla="*/ 1370666 h 1597680"/>
              <a:gd name="connsiteX15" fmla="*/ 8197961 w 9662615"/>
              <a:gd name="connsiteY15" fmla="*/ 1392804 h 1597680"/>
              <a:gd name="connsiteX16" fmla="*/ 8171196 w 9662615"/>
              <a:gd name="connsiteY16" fmla="*/ 1397216 h 1597680"/>
              <a:gd name="connsiteX17" fmla="*/ 8127667 w 9662615"/>
              <a:gd name="connsiteY17" fmla="*/ 1418254 h 1597680"/>
              <a:gd name="connsiteX18" fmla="*/ 7974579 w 9662615"/>
              <a:gd name="connsiteY18" fmla="*/ 1383439 h 1597680"/>
              <a:gd name="connsiteX19" fmla="*/ 7768351 w 9662615"/>
              <a:gd name="connsiteY19" fmla="*/ 1395051 h 1597680"/>
              <a:gd name="connsiteX20" fmla="*/ 7635985 w 9662615"/>
              <a:gd name="connsiteY20" fmla="*/ 1386363 h 1597680"/>
              <a:gd name="connsiteX21" fmla="*/ 7466069 w 9662615"/>
              <a:gd name="connsiteY21" fmla="*/ 1377654 h 1597680"/>
              <a:gd name="connsiteX22" fmla="*/ 7355642 w 9662615"/>
              <a:gd name="connsiteY22" fmla="*/ 1407761 h 1597680"/>
              <a:gd name="connsiteX23" fmla="*/ 7151610 w 9662615"/>
              <a:gd name="connsiteY23" fmla="*/ 1397856 h 1597680"/>
              <a:gd name="connsiteX24" fmla="*/ 7082147 w 9662615"/>
              <a:gd name="connsiteY24" fmla="*/ 1406113 h 1597680"/>
              <a:gd name="connsiteX25" fmla="*/ 7014958 w 9662615"/>
              <a:gd name="connsiteY25" fmla="*/ 1396883 h 1597680"/>
              <a:gd name="connsiteX26" fmla="*/ 6907567 w 9662615"/>
              <a:gd name="connsiteY26" fmla="*/ 1419149 h 1597680"/>
              <a:gd name="connsiteX27" fmla="*/ 6748428 w 9662615"/>
              <a:gd name="connsiteY27" fmla="*/ 1420308 h 1597680"/>
              <a:gd name="connsiteX28" fmla="*/ 6654257 w 9662615"/>
              <a:gd name="connsiteY28" fmla="*/ 1424143 h 1597680"/>
              <a:gd name="connsiteX29" fmla="*/ 6620123 w 9662615"/>
              <a:gd name="connsiteY29" fmla="*/ 1430535 h 1597680"/>
              <a:gd name="connsiteX30" fmla="*/ 6571355 w 9662615"/>
              <a:gd name="connsiteY30" fmla="*/ 1436144 h 1597680"/>
              <a:gd name="connsiteX31" fmla="*/ 6486557 w 9662615"/>
              <a:gd name="connsiteY31" fmla="*/ 1449861 h 1597680"/>
              <a:gd name="connsiteX32" fmla="*/ 6370419 w 9662615"/>
              <a:gd name="connsiteY32" fmla="*/ 1461649 h 1597680"/>
              <a:gd name="connsiteX33" fmla="*/ 6278839 w 9662615"/>
              <a:gd name="connsiteY33" fmla="*/ 1449160 h 1597680"/>
              <a:gd name="connsiteX34" fmla="*/ 6272455 w 9662615"/>
              <a:gd name="connsiteY34" fmla="*/ 1453191 h 1597680"/>
              <a:gd name="connsiteX35" fmla="*/ 6212659 w 9662615"/>
              <a:gd name="connsiteY35" fmla="*/ 1454850 h 1597680"/>
              <a:gd name="connsiteX36" fmla="*/ 6069317 w 9662615"/>
              <a:gd name="connsiteY36" fmla="*/ 1445838 h 1597680"/>
              <a:gd name="connsiteX37" fmla="*/ 5878477 w 9662615"/>
              <a:gd name="connsiteY37" fmla="*/ 1439180 h 1597680"/>
              <a:gd name="connsiteX38" fmla="*/ 5838387 w 9662615"/>
              <a:gd name="connsiteY38" fmla="*/ 1444679 h 1597680"/>
              <a:gd name="connsiteX39" fmla="*/ 5771136 w 9662615"/>
              <a:gd name="connsiteY39" fmla="*/ 1453639 h 1597680"/>
              <a:gd name="connsiteX40" fmla="*/ 5724081 w 9662615"/>
              <a:gd name="connsiteY40" fmla="*/ 1470431 h 1597680"/>
              <a:gd name="connsiteX41" fmla="*/ 5666577 w 9662615"/>
              <a:gd name="connsiteY41" fmla="*/ 1473921 h 1597680"/>
              <a:gd name="connsiteX42" fmla="*/ 5649068 w 9662615"/>
              <a:gd name="connsiteY42" fmla="*/ 1461676 h 1597680"/>
              <a:gd name="connsiteX43" fmla="*/ 5588902 w 9662615"/>
              <a:gd name="connsiteY43" fmla="*/ 1469647 h 1597680"/>
              <a:gd name="connsiteX44" fmla="*/ 5498090 w 9662615"/>
              <a:gd name="connsiteY44" fmla="*/ 1483173 h 1597680"/>
              <a:gd name="connsiteX45" fmla="*/ 5444641 w 9662615"/>
              <a:gd name="connsiteY45" fmla="*/ 1487602 h 1597680"/>
              <a:gd name="connsiteX46" fmla="*/ 5299812 w 9662615"/>
              <a:gd name="connsiteY46" fmla="*/ 1503362 h 1597680"/>
              <a:gd name="connsiteX47" fmla="*/ 5213947 w 9662615"/>
              <a:gd name="connsiteY47" fmla="*/ 1516637 h 1597680"/>
              <a:gd name="connsiteX48" fmla="*/ 5090342 w 9662615"/>
              <a:gd name="connsiteY48" fmla="*/ 1546680 h 1597680"/>
              <a:gd name="connsiteX49" fmla="*/ 5129812 w 9662615"/>
              <a:gd name="connsiteY49" fmla="*/ 1521277 h 1597680"/>
              <a:gd name="connsiteX50" fmla="*/ 5059484 w 9662615"/>
              <a:gd name="connsiteY50" fmla="*/ 1546802 h 1597680"/>
              <a:gd name="connsiteX51" fmla="*/ 5038524 w 9662615"/>
              <a:gd name="connsiteY51" fmla="*/ 1545675 h 1597680"/>
              <a:gd name="connsiteX52" fmla="*/ 5026564 w 9662615"/>
              <a:gd name="connsiteY52" fmla="*/ 1545376 h 1597680"/>
              <a:gd name="connsiteX53" fmla="*/ 4969433 w 9662615"/>
              <a:gd name="connsiteY53" fmla="*/ 1550865 h 1597680"/>
              <a:gd name="connsiteX54" fmla="*/ 4929254 w 9662615"/>
              <a:gd name="connsiteY54" fmla="*/ 1563452 h 1597680"/>
              <a:gd name="connsiteX55" fmla="*/ 4871726 w 9662615"/>
              <a:gd name="connsiteY55" fmla="*/ 1570584 h 1597680"/>
              <a:gd name="connsiteX56" fmla="*/ 4843267 w 9662615"/>
              <a:gd name="connsiteY56" fmla="*/ 1561459 h 1597680"/>
              <a:gd name="connsiteX57" fmla="*/ 4821058 w 9662615"/>
              <a:gd name="connsiteY57" fmla="*/ 1553078 h 1597680"/>
              <a:gd name="connsiteX58" fmla="*/ 4791466 w 9662615"/>
              <a:gd name="connsiteY58" fmla="*/ 1561324 h 1597680"/>
              <a:gd name="connsiteX59" fmla="*/ 4784247 w 9662615"/>
              <a:gd name="connsiteY59" fmla="*/ 1562342 h 1597680"/>
              <a:gd name="connsiteX60" fmla="*/ 4743285 w 9662615"/>
              <a:gd name="connsiteY60" fmla="*/ 1597680 h 1597680"/>
              <a:gd name="connsiteX61" fmla="*/ 4697562 w 9662615"/>
              <a:gd name="connsiteY61" fmla="*/ 1551206 h 1597680"/>
              <a:gd name="connsiteX62" fmla="*/ 4662664 w 9662615"/>
              <a:gd name="connsiteY62" fmla="*/ 1573162 h 1597680"/>
              <a:gd name="connsiteX63" fmla="*/ 4603028 w 9662615"/>
              <a:gd name="connsiteY63" fmla="*/ 1568821 h 1597680"/>
              <a:gd name="connsiteX64" fmla="*/ 4541612 w 9662615"/>
              <a:gd name="connsiteY64" fmla="*/ 1545262 h 1597680"/>
              <a:gd name="connsiteX65" fmla="*/ 4422155 w 9662615"/>
              <a:gd name="connsiteY65" fmla="*/ 1542059 h 1597680"/>
              <a:gd name="connsiteX66" fmla="*/ 4221826 w 9662615"/>
              <a:gd name="connsiteY66" fmla="*/ 1508923 h 1597680"/>
              <a:gd name="connsiteX67" fmla="*/ 4096601 w 9662615"/>
              <a:gd name="connsiteY67" fmla="*/ 1521563 h 1597680"/>
              <a:gd name="connsiteX68" fmla="*/ 3970635 w 9662615"/>
              <a:gd name="connsiteY68" fmla="*/ 1544815 h 1597680"/>
              <a:gd name="connsiteX69" fmla="*/ 3833906 w 9662615"/>
              <a:gd name="connsiteY69" fmla="*/ 1516637 h 1597680"/>
              <a:gd name="connsiteX70" fmla="*/ 3696258 w 9662615"/>
              <a:gd name="connsiteY70" fmla="*/ 1537563 h 1597680"/>
              <a:gd name="connsiteX71" fmla="*/ 3594070 w 9662615"/>
              <a:gd name="connsiteY71" fmla="*/ 1509422 h 1597680"/>
              <a:gd name="connsiteX72" fmla="*/ 3565233 w 9662615"/>
              <a:gd name="connsiteY72" fmla="*/ 1515122 h 1597680"/>
              <a:gd name="connsiteX73" fmla="*/ 3560267 w 9662615"/>
              <a:gd name="connsiteY73" fmla="*/ 1516288 h 1597680"/>
              <a:gd name="connsiteX74" fmla="*/ 3540258 w 9662615"/>
              <a:gd name="connsiteY74" fmla="*/ 1516976 h 1597680"/>
              <a:gd name="connsiteX75" fmla="*/ 3534780 w 9662615"/>
              <a:gd name="connsiteY75" fmla="*/ 1522141 h 1597680"/>
              <a:gd name="connsiteX76" fmla="*/ 3504783 w 9662615"/>
              <a:gd name="connsiteY76" fmla="*/ 1526739 h 1597680"/>
              <a:gd name="connsiteX77" fmla="*/ 3430805 w 9662615"/>
              <a:gd name="connsiteY77" fmla="*/ 1542521 h 1597680"/>
              <a:gd name="connsiteX78" fmla="*/ 3292707 w 9662615"/>
              <a:gd name="connsiteY78" fmla="*/ 1520490 h 1597680"/>
              <a:gd name="connsiteX79" fmla="*/ 3187872 w 9662615"/>
              <a:gd name="connsiteY79" fmla="*/ 1519991 h 1597680"/>
              <a:gd name="connsiteX80" fmla="*/ 3148026 w 9662615"/>
              <a:gd name="connsiteY80" fmla="*/ 1524777 h 1597680"/>
              <a:gd name="connsiteX81" fmla="*/ 3092394 w 9662615"/>
              <a:gd name="connsiteY81" fmla="*/ 1528115 h 1597680"/>
              <a:gd name="connsiteX82" fmla="*/ 2994200 w 9662615"/>
              <a:gd name="connsiteY82" fmla="*/ 1537857 h 1597680"/>
              <a:gd name="connsiteX83" fmla="*/ 2862301 w 9662615"/>
              <a:gd name="connsiteY83" fmla="*/ 1544250 h 1597680"/>
              <a:gd name="connsiteX84" fmla="*/ 2766335 w 9662615"/>
              <a:gd name="connsiteY84" fmla="*/ 1527662 h 1597680"/>
              <a:gd name="connsiteX85" fmla="*/ 2757836 w 9662615"/>
              <a:gd name="connsiteY85" fmla="*/ 1531371 h 1597680"/>
              <a:gd name="connsiteX86" fmla="*/ 2691555 w 9662615"/>
              <a:gd name="connsiteY86" fmla="*/ 1530283 h 1597680"/>
              <a:gd name="connsiteX87" fmla="*/ 2491676 w 9662615"/>
              <a:gd name="connsiteY87" fmla="*/ 1500859 h 1597680"/>
              <a:gd name="connsiteX88" fmla="*/ 2378036 w 9662615"/>
              <a:gd name="connsiteY88" fmla="*/ 1520645 h 1597680"/>
              <a:gd name="connsiteX89" fmla="*/ 2284269 w 9662615"/>
              <a:gd name="connsiteY89" fmla="*/ 1503068 h 1597680"/>
              <a:gd name="connsiteX90" fmla="*/ 2207104 w 9662615"/>
              <a:gd name="connsiteY90" fmla="*/ 1508888 h 1597680"/>
              <a:gd name="connsiteX91" fmla="*/ 2149226 w 9662615"/>
              <a:gd name="connsiteY91" fmla="*/ 1523409 h 1597680"/>
              <a:gd name="connsiteX92" fmla="*/ 2084783 w 9662615"/>
              <a:gd name="connsiteY92" fmla="*/ 1524245 h 1597680"/>
              <a:gd name="connsiteX93" fmla="*/ 2070075 w 9662615"/>
              <a:gd name="connsiteY93" fmla="*/ 1511285 h 1597680"/>
              <a:gd name="connsiteX94" fmla="*/ 2001057 w 9662615"/>
              <a:gd name="connsiteY94" fmla="*/ 1516449 h 1597680"/>
              <a:gd name="connsiteX95" fmla="*/ 1896330 w 9662615"/>
              <a:gd name="connsiteY95" fmla="*/ 1525725 h 1597680"/>
              <a:gd name="connsiteX96" fmla="*/ 1835994 w 9662615"/>
              <a:gd name="connsiteY96" fmla="*/ 1527678 h 1597680"/>
              <a:gd name="connsiteX97" fmla="*/ 1671119 w 9662615"/>
              <a:gd name="connsiteY97" fmla="*/ 1536701 h 1597680"/>
              <a:gd name="connsiteX98" fmla="*/ 1601337 w 9662615"/>
              <a:gd name="connsiteY98" fmla="*/ 1548552 h 1597680"/>
              <a:gd name="connsiteX99" fmla="*/ 1407755 w 9662615"/>
              <a:gd name="connsiteY99" fmla="*/ 1571444 h 1597680"/>
              <a:gd name="connsiteX100" fmla="*/ 1271994 w 9662615"/>
              <a:gd name="connsiteY100" fmla="*/ 1579471 h 1597680"/>
              <a:gd name="connsiteX101" fmla="*/ 1249226 w 9662615"/>
              <a:gd name="connsiteY101" fmla="*/ 1583140 h 1597680"/>
              <a:gd name="connsiteX102" fmla="*/ 1217719 w 9662615"/>
              <a:gd name="connsiteY102" fmla="*/ 1580863 h 1597680"/>
              <a:gd name="connsiteX103" fmla="*/ 1091432 w 9662615"/>
              <a:gd name="connsiteY103" fmla="*/ 1571003 h 1597680"/>
              <a:gd name="connsiteX104" fmla="*/ 992039 w 9662615"/>
              <a:gd name="connsiteY104" fmla="*/ 1556662 h 1597680"/>
              <a:gd name="connsiteX105" fmla="*/ 868264 w 9662615"/>
              <a:gd name="connsiteY105" fmla="*/ 1566392 h 1597680"/>
              <a:gd name="connsiteX106" fmla="*/ 792765 w 9662615"/>
              <a:gd name="connsiteY106" fmla="*/ 1563102 h 1597680"/>
              <a:gd name="connsiteX107" fmla="*/ 669055 w 9662615"/>
              <a:gd name="connsiteY107" fmla="*/ 1543638 h 1597680"/>
              <a:gd name="connsiteX108" fmla="*/ 506152 w 9662615"/>
              <a:gd name="connsiteY108" fmla="*/ 1549124 h 1597680"/>
              <a:gd name="connsiteX109" fmla="*/ 472797 w 9662615"/>
              <a:gd name="connsiteY109" fmla="*/ 1568904 h 1597680"/>
              <a:gd name="connsiteX110" fmla="*/ 427864 w 9662615"/>
              <a:gd name="connsiteY110" fmla="*/ 1580848 h 1597680"/>
              <a:gd name="connsiteX111" fmla="*/ 408381 w 9662615"/>
              <a:gd name="connsiteY111" fmla="*/ 1552940 h 1597680"/>
              <a:gd name="connsiteX112" fmla="*/ 267163 w 9662615"/>
              <a:gd name="connsiteY112" fmla="*/ 1531913 h 1597680"/>
              <a:gd name="connsiteX113" fmla="*/ 196644 w 9662615"/>
              <a:gd name="connsiteY113" fmla="*/ 1524565 h 1597680"/>
              <a:gd name="connsiteX114" fmla="*/ 86819 w 9662615"/>
              <a:gd name="connsiteY114" fmla="*/ 1519517 h 1597680"/>
              <a:gd name="connsiteX115" fmla="*/ 53369 w 9662615"/>
              <a:gd name="connsiteY115" fmla="*/ 1516853 h 1597680"/>
              <a:gd name="connsiteX116" fmla="*/ 2359 w 9662615"/>
              <a:gd name="connsiteY116" fmla="*/ 1515247 h 1597680"/>
              <a:gd name="connsiteX117" fmla="*/ 0 w 9662615"/>
              <a:gd name="connsiteY117" fmla="*/ 1514932 h 1597680"/>
              <a:gd name="connsiteX118" fmla="*/ 0 w 9662615"/>
              <a:gd name="connsiteY118" fmla="*/ 0 h 1597680"/>
              <a:gd name="connsiteX0" fmla="*/ 0 w 9662615"/>
              <a:gd name="connsiteY0" fmla="*/ 0 h 1603753"/>
              <a:gd name="connsiteX1" fmla="*/ 9662615 w 9662615"/>
              <a:gd name="connsiteY1" fmla="*/ 0 h 1603753"/>
              <a:gd name="connsiteX2" fmla="*/ 9662615 w 9662615"/>
              <a:gd name="connsiteY2" fmla="*/ 1280346 h 1603753"/>
              <a:gd name="connsiteX3" fmla="*/ 9658420 w 9662615"/>
              <a:gd name="connsiteY3" fmla="*/ 1280106 h 1603753"/>
              <a:gd name="connsiteX4" fmla="*/ 9469546 w 9662615"/>
              <a:gd name="connsiteY4" fmla="*/ 1289837 h 1603753"/>
              <a:gd name="connsiteX5" fmla="*/ 9385895 w 9662615"/>
              <a:gd name="connsiteY5" fmla="*/ 1269203 h 1603753"/>
              <a:gd name="connsiteX6" fmla="*/ 9144767 w 9662615"/>
              <a:gd name="connsiteY6" fmla="*/ 1264120 h 1603753"/>
              <a:gd name="connsiteX7" fmla="*/ 8837252 w 9662615"/>
              <a:gd name="connsiteY7" fmla="*/ 1350515 h 1603753"/>
              <a:gd name="connsiteX8" fmla="*/ 8705466 w 9662615"/>
              <a:gd name="connsiteY8" fmla="*/ 1342419 h 1603753"/>
              <a:gd name="connsiteX9" fmla="*/ 8652221 w 9662615"/>
              <a:gd name="connsiteY9" fmla="*/ 1326906 h 1603753"/>
              <a:gd name="connsiteX10" fmla="*/ 8632312 w 9662615"/>
              <a:gd name="connsiteY10" fmla="*/ 1326025 h 1603753"/>
              <a:gd name="connsiteX11" fmla="*/ 8591582 w 9662615"/>
              <a:gd name="connsiteY11" fmla="*/ 1341666 h 1603753"/>
              <a:gd name="connsiteX12" fmla="*/ 8537336 w 9662615"/>
              <a:gd name="connsiteY12" fmla="*/ 1341684 h 1603753"/>
              <a:gd name="connsiteX13" fmla="*/ 8472508 w 9662615"/>
              <a:gd name="connsiteY13" fmla="*/ 1363109 h 1603753"/>
              <a:gd name="connsiteX14" fmla="*/ 8258477 w 9662615"/>
              <a:gd name="connsiteY14" fmla="*/ 1370666 h 1603753"/>
              <a:gd name="connsiteX15" fmla="*/ 8197961 w 9662615"/>
              <a:gd name="connsiteY15" fmla="*/ 1392804 h 1603753"/>
              <a:gd name="connsiteX16" fmla="*/ 8171196 w 9662615"/>
              <a:gd name="connsiteY16" fmla="*/ 1397216 h 1603753"/>
              <a:gd name="connsiteX17" fmla="*/ 8127667 w 9662615"/>
              <a:gd name="connsiteY17" fmla="*/ 1418254 h 1603753"/>
              <a:gd name="connsiteX18" fmla="*/ 7974579 w 9662615"/>
              <a:gd name="connsiteY18" fmla="*/ 1383439 h 1603753"/>
              <a:gd name="connsiteX19" fmla="*/ 7768351 w 9662615"/>
              <a:gd name="connsiteY19" fmla="*/ 1395051 h 1603753"/>
              <a:gd name="connsiteX20" fmla="*/ 7635985 w 9662615"/>
              <a:gd name="connsiteY20" fmla="*/ 1386363 h 1603753"/>
              <a:gd name="connsiteX21" fmla="*/ 7466069 w 9662615"/>
              <a:gd name="connsiteY21" fmla="*/ 1377654 h 1603753"/>
              <a:gd name="connsiteX22" fmla="*/ 7355642 w 9662615"/>
              <a:gd name="connsiteY22" fmla="*/ 1407761 h 1603753"/>
              <a:gd name="connsiteX23" fmla="*/ 7151610 w 9662615"/>
              <a:gd name="connsiteY23" fmla="*/ 1397856 h 1603753"/>
              <a:gd name="connsiteX24" fmla="*/ 7082147 w 9662615"/>
              <a:gd name="connsiteY24" fmla="*/ 1406113 h 1603753"/>
              <a:gd name="connsiteX25" fmla="*/ 7014958 w 9662615"/>
              <a:gd name="connsiteY25" fmla="*/ 1396883 h 1603753"/>
              <a:gd name="connsiteX26" fmla="*/ 6907567 w 9662615"/>
              <a:gd name="connsiteY26" fmla="*/ 1419149 h 1603753"/>
              <a:gd name="connsiteX27" fmla="*/ 6748428 w 9662615"/>
              <a:gd name="connsiteY27" fmla="*/ 1420308 h 1603753"/>
              <a:gd name="connsiteX28" fmla="*/ 6654257 w 9662615"/>
              <a:gd name="connsiteY28" fmla="*/ 1424143 h 1603753"/>
              <a:gd name="connsiteX29" fmla="*/ 6620123 w 9662615"/>
              <a:gd name="connsiteY29" fmla="*/ 1430535 h 1603753"/>
              <a:gd name="connsiteX30" fmla="*/ 6571355 w 9662615"/>
              <a:gd name="connsiteY30" fmla="*/ 1436144 h 1603753"/>
              <a:gd name="connsiteX31" fmla="*/ 6486557 w 9662615"/>
              <a:gd name="connsiteY31" fmla="*/ 1449861 h 1603753"/>
              <a:gd name="connsiteX32" fmla="*/ 6370419 w 9662615"/>
              <a:gd name="connsiteY32" fmla="*/ 1461649 h 1603753"/>
              <a:gd name="connsiteX33" fmla="*/ 6278839 w 9662615"/>
              <a:gd name="connsiteY33" fmla="*/ 1449160 h 1603753"/>
              <a:gd name="connsiteX34" fmla="*/ 6272455 w 9662615"/>
              <a:gd name="connsiteY34" fmla="*/ 1453191 h 1603753"/>
              <a:gd name="connsiteX35" fmla="*/ 6212659 w 9662615"/>
              <a:gd name="connsiteY35" fmla="*/ 1454850 h 1603753"/>
              <a:gd name="connsiteX36" fmla="*/ 6069317 w 9662615"/>
              <a:gd name="connsiteY36" fmla="*/ 1445838 h 1603753"/>
              <a:gd name="connsiteX37" fmla="*/ 5878477 w 9662615"/>
              <a:gd name="connsiteY37" fmla="*/ 1439180 h 1603753"/>
              <a:gd name="connsiteX38" fmla="*/ 5838387 w 9662615"/>
              <a:gd name="connsiteY38" fmla="*/ 1444679 h 1603753"/>
              <a:gd name="connsiteX39" fmla="*/ 5771136 w 9662615"/>
              <a:gd name="connsiteY39" fmla="*/ 1453639 h 1603753"/>
              <a:gd name="connsiteX40" fmla="*/ 5724081 w 9662615"/>
              <a:gd name="connsiteY40" fmla="*/ 1470431 h 1603753"/>
              <a:gd name="connsiteX41" fmla="*/ 5666577 w 9662615"/>
              <a:gd name="connsiteY41" fmla="*/ 1473921 h 1603753"/>
              <a:gd name="connsiteX42" fmla="*/ 5649068 w 9662615"/>
              <a:gd name="connsiteY42" fmla="*/ 1461676 h 1603753"/>
              <a:gd name="connsiteX43" fmla="*/ 5588902 w 9662615"/>
              <a:gd name="connsiteY43" fmla="*/ 1469647 h 1603753"/>
              <a:gd name="connsiteX44" fmla="*/ 5498090 w 9662615"/>
              <a:gd name="connsiteY44" fmla="*/ 1483173 h 1603753"/>
              <a:gd name="connsiteX45" fmla="*/ 5444641 w 9662615"/>
              <a:gd name="connsiteY45" fmla="*/ 1487602 h 1603753"/>
              <a:gd name="connsiteX46" fmla="*/ 5299812 w 9662615"/>
              <a:gd name="connsiteY46" fmla="*/ 1503362 h 1603753"/>
              <a:gd name="connsiteX47" fmla="*/ 5213947 w 9662615"/>
              <a:gd name="connsiteY47" fmla="*/ 1516637 h 1603753"/>
              <a:gd name="connsiteX48" fmla="*/ 5090342 w 9662615"/>
              <a:gd name="connsiteY48" fmla="*/ 1546680 h 1603753"/>
              <a:gd name="connsiteX49" fmla="*/ 5129812 w 9662615"/>
              <a:gd name="connsiteY49" fmla="*/ 1521277 h 1603753"/>
              <a:gd name="connsiteX50" fmla="*/ 5059484 w 9662615"/>
              <a:gd name="connsiteY50" fmla="*/ 1546802 h 1603753"/>
              <a:gd name="connsiteX51" fmla="*/ 5038524 w 9662615"/>
              <a:gd name="connsiteY51" fmla="*/ 1545675 h 1603753"/>
              <a:gd name="connsiteX52" fmla="*/ 5026564 w 9662615"/>
              <a:gd name="connsiteY52" fmla="*/ 1545376 h 1603753"/>
              <a:gd name="connsiteX53" fmla="*/ 4969433 w 9662615"/>
              <a:gd name="connsiteY53" fmla="*/ 1550865 h 1603753"/>
              <a:gd name="connsiteX54" fmla="*/ 4929254 w 9662615"/>
              <a:gd name="connsiteY54" fmla="*/ 1563452 h 1603753"/>
              <a:gd name="connsiteX55" fmla="*/ 4871726 w 9662615"/>
              <a:gd name="connsiteY55" fmla="*/ 1570584 h 1603753"/>
              <a:gd name="connsiteX56" fmla="*/ 4843267 w 9662615"/>
              <a:gd name="connsiteY56" fmla="*/ 1561459 h 1603753"/>
              <a:gd name="connsiteX57" fmla="*/ 4821058 w 9662615"/>
              <a:gd name="connsiteY57" fmla="*/ 1553078 h 1603753"/>
              <a:gd name="connsiteX58" fmla="*/ 4791466 w 9662615"/>
              <a:gd name="connsiteY58" fmla="*/ 1561324 h 1603753"/>
              <a:gd name="connsiteX59" fmla="*/ 4784247 w 9662615"/>
              <a:gd name="connsiteY59" fmla="*/ 1562342 h 1603753"/>
              <a:gd name="connsiteX60" fmla="*/ 4743285 w 9662615"/>
              <a:gd name="connsiteY60" fmla="*/ 1597680 h 1603753"/>
              <a:gd name="connsiteX61" fmla="*/ 4697562 w 9662615"/>
              <a:gd name="connsiteY61" fmla="*/ 1551206 h 1603753"/>
              <a:gd name="connsiteX62" fmla="*/ 4662664 w 9662615"/>
              <a:gd name="connsiteY62" fmla="*/ 1573162 h 1603753"/>
              <a:gd name="connsiteX63" fmla="*/ 4603028 w 9662615"/>
              <a:gd name="connsiteY63" fmla="*/ 1568821 h 1603753"/>
              <a:gd name="connsiteX64" fmla="*/ 4541612 w 9662615"/>
              <a:gd name="connsiteY64" fmla="*/ 1545262 h 1603753"/>
              <a:gd name="connsiteX65" fmla="*/ 4422155 w 9662615"/>
              <a:gd name="connsiteY65" fmla="*/ 1542059 h 1603753"/>
              <a:gd name="connsiteX66" fmla="*/ 4221826 w 9662615"/>
              <a:gd name="connsiteY66" fmla="*/ 1508923 h 1603753"/>
              <a:gd name="connsiteX67" fmla="*/ 4096601 w 9662615"/>
              <a:gd name="connsiteY67" fmla="*/ 1521563 h 1603753"/>
              <a:gd name="connsiteX68" fmla="*/ 3970635 w 9662615"/>
              <a:gd name="connsiteY68" fmla="*/ 1544815 h 1603753"/>
              <a:gd name="connsiteX69" fmla="*/ 3833906 w 9662615"/>
              <a:gd name="connsiteY69" fmla="*/ 1516637 h 1603753"/>
              <a:gd name="connsiteX70" fmla="*/ 3696258 w 9662615"/>
              <a:gd name="connsiteY70" fmla="*/ 1537563 h 1603753"/>
              <a:gd name="connsiteX71" fmla="*/ 3594070 w 9662615"/>
              <a:gd name="connsiteY71" fmla="*/ 1509422 h 1603753"/>
              <a:gd name="connsiteX72" fmla="*/ 3565233 w 9662615"/>
              <a:gd name="connsiteY72" fmla="*/ 1515122 h 1603753"/>
              <a:gd name="connsiteX73" fmla="*/ 3560267 w 9662615"/>
              <a:gd name="connsiteY73" fmla="*/ 1516288 h 1603753"/>
              <a:gd name="connsiteX74" fmla="*/ 3540258 w 9662615"/>
              <a:gd name="connsiteY74" fmla="*/ 1516976 h 1603753"/>
              <a:gd name="connsiteX75" fmla="*/ 3534780 w 9662615"/>
              <a:gd name="connsiteY75" fmla="*/ 1522141 h 1603753"/>
              <a:gd name="connsiteX76" fmla="*/ 3504783 w 9662615"/>
              <a:gd name="connsiteY76" fmla="*/ 1526739 h 1603753"/>
              <a:gd name="connsiteX77" fmla="*/ 3430805 w 9662615"/>
              <a:gd name="connsiteY77" fmla="*/ 1542521 h 1603753"/>
              <a:gd name="connsiteX78" fmla="*/ 3292707 w 9662615"/>
              <a:gd name="connsiteY78" fmla="*/ 1520490 h 1603753"/>
              <a:gd name="connsiteX79" fmla="*/ 3187872 w 9662615"/>
              <a:gd name="connsiteY79" fmla="*/ 1519991 h 1603753"/>
              <a:gd name="connsiteX80" fmla="*/ 3148026 w 9662615"/>
              <a:gd name="connsiteY80" fmla="*/ 1524777 h 1603753"/>
              <a:gd name="connsiteX81" fmla="*/ 3092394 w 9662615"/>
              <a:gd name="connsiteY81" fmla="*/ 1528115 h 1603753"/>
              <a:gd name="connsiteX82" fmla="*/ 2994200 w 9662615"/>
              <a:gd name="connsiteY82" fmla="*/ 1537857 h 1603753"/>
              <a:gd name="connsiteX83" fmla="*/ 2862301 w 9662615"/>
              <a:gd name="connsiteY83" fmla="*/ 1544250 h 1603753"/>
              <a:gd name="connsiteX84" fmla="*/ 2766335 w 9662615"/>
              <a:gd name="connsiteY84" fmla="*/ 1527662 h 1603753"/>
              <a:gd name="connsiteX85" fmla="*/ 2757836 w 9662615"/>
              <a:gd name="connsiteY85" fmla="*/ 1531371 h 1603753"/>
              <a:gd name="connsiteX86" fmla="*/ 2691555 w 9662615"/>
              <a:gd name="connsiteY86" fmla="*/ 1530283 h 1603753"/>
              <a:gd name="connsiteX87" fmla="*/ 2491676 w 9662615"/>
              <a:gd name="connsiteY87" fmla="*/ 1500859 h 1603753"/>
              <a:gd name="connsiteX88" fmla="*/ 2378036 w 9662615"/>
              <a:gd name="connsiteY88" fmla="*/ 1520645 h 1603753"/>
              <a:gd name="connsiteX89" fmla="*/ 2284269 w 9662615"/>
              <a:gd name="connsiteY89" fmla="*/ 1503068 h 1603753"/>
              <a:gd name="connsiteX90" fmla="*/ 2207104 w 9662615"/>
              <a:gd name="connsiteY90" fmla="*/ 1508888 h 1603753"/>
              <a:gd name="connsiteX91" fmla="*/ 2149226 w 9662615"/>
              <a:gd name="connsiteY91" fmla="*/ 1523409 h 1603753"/>
              <a:gd name="connsiteX92" fmla="*/ 2084783 w 9662615"/>
              <a:gd name="connsiteY92" fmla="*/ 1524245 h 1603753"/>
              <a:gd name="connsiteX93" fmla="*/ 2070075 w 9662615"/>
              <a:gd name="connsiteY93" fmla="*/ 1511285 h 1603753"/>
              <a:gd name="connsiteX94" fmla="*/ 2001057 w 9662615"/>
              <a:gd name="connsiteY94" fmla="*/ 1516449 h 1603753"/>
              <a:gd name="connsiteX95" fmla="*/ 1896330 w 9662615"/>
              <a:gd name="connsiteY95" fmla="*/ 1525725 h 1603753"/>
              <a:gd name="connsiteX96" fmla="*/ 1835994 w 9662615"/>
              <a:gd name="connsiteY96" fmla="*/ 1527678 h 1603753"/>
              <a:gd name="connsiteX97" fmla="*/ 1671119 w 9662615"/>
              <a:gd name="connsiteY97" fmla="*/ 1536701 h 1603753"/>
              <a:gd name="connsiteX98" fmla="*/ 1601337 w 9662615"/>
              <a:gd name="connsiteY98" fmla="*/ 1548552 h 1603753"/>
              <a:gd name="connsiteX99" fmla="*/ 1407755 w 9662615"/>
              <a:gd name="connsiteY99" fmla="*/ 1571444 h 1603753"/>
              <a:gd name="connsiteX100" fmla="*/ 1271994 w 9662615"/>
              <a:gd name="connsiteY100" fmla="*/ 1579471 h 1603753"/>
              <a:gd name="connsiteX101" fmla="*/ 1249226 w 9662615"/>
              <a:gd name="connsiteY101" fmla="*/ 1583140 h 1603753"/>
              <a:gd name="connsiteX102" fmla="*/ 1217719 w 9662615"/>
              <a:gd name="connsiteY102" fmla="*/ 1580863 h 1603753"/>
              <a:gd name="connsiteX103" fmla="*/ 1091432 w 9662615"/>
              <a:gd name="connsiteY103" fmla="*/ 1571003 h 1603753"/>
              <a:gd name="connsiteX104" fmla="*/ 992039 w 9662615"/>
              <a:gd name="connsiteY104" fmla="*/ 1556662 h 1603753"/>
              <a:gd name="connsiteX105" fmla="*/ 868264 w 9662615"/>
              <a:gd name="connsiteY105" fmla="*/ 1566392 h 1603753"/>
              <a:gd name="connsiteX106" fmla="*/ 792765 w 9662615"/>
              <a:gd name="connsiteY106" fmla="*/ 1563102 h 1603753"/>
              <a:gd name="connsiteX107" fmla="*/ 669055 w 9662615"/>
              <a:gd name="connsiteY107" fmla="*/ 1543638 h 1603753"/>
              <a:gd name="connsiteX108" fmla="*/ 506152 w 9662615"/>
              <a:gd name="connsiteY108" fmla="*/ 1549124 h 1603753"/>
              <a:gd name="connsiteX109" fmla="*/ 472797 w 9662615"/>
              <a:gd name="connsiteY109" fmla="*/ 1568904 h 1603753"/>
              <a:gd name="connsiteX110" fmla="*/ 427864 w 9662615"/>
              <a:gd name="connsiteY110" fmla="*/ 1580848 h 1603753"/>
              <a:gd name="connsiteX111" fmla="*/ 408381 w 9662615"/>
              <a:gd name="connsiteY111" fmla="*/ 1552940 h 1603753"/>
              <a:gd name="connsiteX112" fmla="*/ 267163 w 9662615"/>
              <a:gd name="connsiteY112" fmla="*/ 1531913 h 1603753"/>
              <a:gd name="connsiteX113" fmla="*/ 196644 w 9662615"/>
              <a:gd name="connsiteY113" fmla="*/ 1524565 h 1603753"/>
              <a:gd name="connsiteX114" fmla="*/ 86819 w 9662615"/>
              <a:gd name="connsiteY114" fmla="*/ 1519517 h 1603753"/>
              <a:gd name="connsiteX115" fmla="*/ 53369 w 9662615"/>
              <a:gd name="connsiteY115" fmla="*/ 1516853 h 1603753"/>
              <a:gd name="connsiteX116" fmla="*/ 2359 w 9662615"/>
              <a:gd name="connsiteY116" fmla="*/ 1515247 h 1603753"/>
              <a:gd name="connsiteX117" fmla="*/ 0 w 9662615"/>
              <a:gd name="connsiteY117" fmla="*/ 1514932 h 1603753"/>
              <a:gd name="connsiteX118" fmla="*/ 0 w 9662615"/>
              <a:gd name="connsiteY118" fmla="*/ 0 h 1603753"/>
              <a:gd name="connsiteX0" fmla="*/ 0 w 9662615"/>
              <a:gd name="connsiteY0" fmla="*/ 0 h 1603753"/>
              <a:gd name="connsiteX1" fmla="*/ 9662615 w 9662615"/>
              <a:gd name="connsiteY1" fmla="*/ 0 h 1603753"/>
              <a:gd name="connsiteX2" fmla="*/ 9662615 w 9662615"/>
              <a:gd name="connsiteY2" fmla="*/ 1280346 h 1603753"/>
              <a:gd name="connsiteX3" fmla="*/ 9658420 w 9662615"/>
              <a:gd name="connsiteY3" fmla="*/ 1280106 h 1603753"/>
              <a:gd name="connsiteX4" fmla="*/ 9469546 w 9662615"/>
              <a:gd name="connsiteY4" fmla="*/ 1289837 h 1603753"/>
              <a:gd name="connsiteX5" fmla="*/ 9385895 w 9662615"/>
              <a:gd name="connsiteY5" fmla="*/ 1269203 h 1603753"/>
              <a:gd name="connsiteX6" fmla="*/ 9144767 w 9662615"/>
              <a:gd name="connsiteY6" fmla="*/ 1264120 h 1603753"/>
              <a:gd name="connsiteX7" fmla="*/ 8837252 w 9662615"/>
              <a:gd name="connsiteY7" fmla="*/ 1350515 h 1603753"/>
              <a:gd name="connsiteX8" fmla="*/ 8705466 w 9662615"/>
              <a:gd name="connsiteY8" fmla="*/ 1342419 h 1603753"/>
              <a:gd name="connsiteX9" fmla="*/ 8652221 w 9662615"/>
              <a:gd name="connsiteY9" fmla="*/ 1326906 h 1603753"/>
              <a:gd name="connsiteX10" fmla="*/ 8632312 w 9662615"/>
              <a:gd name="connsiteY10" fmla="*/ 1326025 h 1603753"/>
              <a:gd name="connsiteX11" fmla="*/ 8591582 w 9662615"/>
              <a:gd name="connsiteY11" fmla="*/ 1341666 h 1603753"/>
              <a:gd name="connsiteX12" fmla="*/ 8537336 w 9662615"/>
              <a:gd name="connsiteY12" fmla="*/ 1341684 h 1603753"/>
              <a:gd name="connsiteX13" fmla="*/ 8472508 w 9662615"/>
              <a:gd name="connsiteY13" fmla="*/ 1363109 h 1603753"/>
              <a:gd name="connsiteX14" fmla="*/ 8258477 w 9662615"/>
              <a:gd name="connsiteY14" fmla="*/ 1370666 h 1603753"/>
              <a:gd name="connsiteX15" fmla="*/ 8197961 w 9662615"/>
              <a:gd name="connsiteY15" fmla="*/ 1392804 h 1603753"/>
              <a:gd name="connsiteX16" fmla="*/ 8171196 w 9662615"/>
              <a:gd name="connsiteY16" fmla="*/ 1397216 h 1603753"/>
              <a:gd name="connsiteX17" fmla="*/ 8127667 w 9662615"/>
              <a:gd name="connsiteY17" fmla="*/ 1418254 h 1603753"/>
              <a:gd name="connsiteX18" fmla="*/ 7974579 w 9662615"/>
              <a:gd name="connsiteY18" fmla="*/ 1383439 h 1603753"/>
              <a:gd name="connsiteX19" fmla="*/ 7768351 w 9662615"/>
              <a:gd name="connsiteY19" fmla="*/ 1395051 h 1603753"/>
              <a:gd name="connsiteX20" fmla="*/ 7635985 w 9662615"/>
              <a:gd name="connsiteY20" fmla="*/ 1386363 h 1603753"/>
              <a:gd name="connsiteX21" fmla="*/ 7466069 w 9662615"/>
              <a:gd name="connsiteY21" fmla="*/ 1377654 h 1603753"/>
              <a:gd name="connsiteX22" fmla="*/ 7355642 w 9662615"/>
              <a:gd name="connsiteY22" fmla="*/ 1407761 h 1603753"/>
              <a:gd name="connsiteX23" fmla="*/ 7151610 w 9662615"/>
              <a:gd name="connsiteY23" fmla="*/ 1397856 h 1603753"/>
              <a:gd name="connsiteX24" fmla="*/ 7082147 w 9662615"/>
              <a:gd name="connsiteY24" fmla="*/ 1406113 h 1603753"/>
              <a:gd name="connsiteX25" fmla="*/ 7014958 w 9662615"/>
              <a:gd name="connsiteY25" fmla="*/ 1396883 h 1603753"/>
              <a:gd name="connsiteX26" fmla="*/ 6907567 w 9662615"/>
              <a:gd name="connsiteY26" fmla="*/ 1419149 h 1603753"/>
              <a:gd name="connsiteX27" fmla="*/ 6748428 w 9662615"/>
              <a:gd name="connsiteY27" fmla="*/ 1420308 h 1603753"/>
              <a:gd name="connsiteX28" fmla="*/ 6654257 w 9662615"/>
              <a:gd name="connsiteY28" fmla="*/ 1424143 h 1603753"/>
              <a:gd name="connsiteX29" fmla="*/ 6620123 w 9662615"/>
              <a:gd name="connsiteY29" fmla="*/ 1430535 h 1603753"/>
              <a:gd name="connsiteX30" fmla="*/ 6571355 w 9662615"/>
              <a:gd name="connsiteY30" fmla="*/ 1436144 h 1603753"/>
              <a:gd name="connsiteX31" fmla="*/ 6486557 w 9662615"/>
              <a:gd name="connsiteY31" fmla="*/ 1449861 h 1603753"/>
              <a:gd name="connsiteX32" fmla="*/ 6370419 w 9662615"/>
              <a:gd name="connsiteY32" fmla="*/ 1461649 h 1603753"/>
              <a:gd name="connsiteX33" fmla="*/ 6278839 w 9662615"/>
              <a:gd name="connsiteY33" fmla="*/ 1449160 h 1603753"/>
              <a:gd name="connsiteX34" fmla="*/ 6272455 w 9662615"/>
              <a:gd name="connsiteY34" fmla="*/ 1453191 h 1603753"/>
              <a:gd name="connsiteX35" fmla="*/ 6212659 w 9662615"/>
              <a:gd name="connsiteY35" fmla="*/ 1454850 h 1603753"/>
              <a:gd name="connsiteX36" fmla="*/ 6069317 w 9662615"/>
              <a:gd name="connsiteY36" fmla="*/ 1445838 h 1603753"/>
              <a:gd name="connsiteX37" fmla="*/ 5878477 w 9662615"/>
              <a:gd name="connsiteY37" fmla="*/ 1439180 h 1603753"/>
              <a:gd name="connsiteX38" fmla="*/ 5838387 w 9662615"/>
              <a:gd name="connsiteY38" fmla="*/ 1444679 h 1603753"/>
              <a:gd name="connsiteX39" fmla="*/ 5771136 w 9662615"/>
              <a:gd name="connsiteY39" fmla="*/ 1453639 h 1603753"/>
              <a:gd name="connsiteX40" fmla="*/ 5724081 w 9662615"/>
              <a:gd name="connsiteY40" fmla="*/ 1470431 h 1603753"/>
              <a:gd name="connsiteX41" fmla="*/ 5666577 w 9662615"/>
              <a:gd name="connsiteY41" fmla="*/ 1473921 h 1603753"/>
              <a:gd name="connsiteX42" fmla="*/ 5649068 w 9662615"/>
              <a:gd name="connsiteY42" fmla="*/ 1461676 h 1603753"/>
              <a:gd name="connsiteX43" fmla="*/ 5588902 w 9662615"/>
              <a:gd name="connsiteY43" fmla="*/ 1469647 h 1603753"/>
              <a:gd name="connsiteX44" fmla="*/ 5498090 w 9662615"/>
              <a:gd name="connsiteY44" fmla="*/ 1483173 h 1603753"/>
              <a:gd name="connsiteX45" fmla="*/ 5444641 w 9662615"/>
              <a:gd name="connsiteY45" fmla="*/ 1487602 h 1603753"/>
              <a:gd name="connsiteX46" fmla="*/ 5299812 w 9662615"/>
              <a:gd name="connsiteY46" fmla="*/ 1503362 h 1603753"/>
              <a:gd name="connsiteX47" fmla="*/ 5213947 w 9662615"/>
              <a:gd name="connsiteY47" fmla="*/ 1516637 h 1603753"/>
              <a:gd name="connsiteX48" fmla="*/ 5090342 w 9662615"/>
              <a:gd name="connsiteY48" fmla="*/ 1546680 h 1603753"/>
              <a:gd name="connsiteX49" fmla="*/ 5129812 w 9662615"/>
              <a:gd name="connsiteY49" fmla="*/ 1521277 h 1603753"/>
              <a:gd name="connsiteX50" fmla="*/ 5059484 w 9662615"/>
              <a:gd name="connsiteY50" fmla="*/ 1546802 h 1603753"/>
              <a:gd name="connsiteX51" fmla="*/ 5038524 w 9662615"/>
              <a:gd name="connsiteY51" fmla="*/ 1545675 h 1603753"/>
              <a:gd name="connsiteX52" fmla="*/ 5026564 w 9662615"/>
              <a:gd name="connsiteY52" fmla="*/ 1545376 h 1603753"/>
              <a:gd name="connsiteX53" fmla="*/ 4969433 w 9662615"/>
              <a:gd name="connsiteY53" fmla="*/ 1550865 h 1603753"/>
              <a:gd name="connsiteX54" fmla="*/ 4929254 w 9662615"/>
              <a:gd name="connsiteY54" fmla="*/ 1563452 h 1603753"/>
              <a:gd name="connsiteX55" fmla="*/ 4871726 w 9662615"/>
              <a:gd name="connsiteY55" fmla="*/ 1570584 h 1603753"/>
              <a:gd name="connsiteX56" fmla="*/ 4843267 w 9662615"/>
              <a:gd name="connsiteY56" fmla="*/ 1561459 h 1603753"/>
              <a:gd name="connsiteX57" fmla="*/ 4821058 w 9662615"/>
              <a:gd name="connsiteY57" fmla="*/ 1553078 h 1603753"/>
              <a:gd name="connsiteX58" fmla="*/ 4791466 w 9662615"/>
              <a:gd name="connsiteY58" fmla="*/ 1561324 h 1603753"/>
              <a:gd name="connsiteX59" fmla="*/ 4784247 w 9662615"/>
              <a:gd name="connsiteY59" fmla="*/ 1562342 h 1603753"/>
              <a:gd name="connsiteX60" fmla="*/ 4743285 w 9662615"/>
              <a:gd name="connsiteY60" fmla="*/ 1597680 h 1603753"/>
              <a:gd name="connsiteX61" fmla="*/ 4697562 w 9662615"/>
              <a:gd name="connsiteY61" fmla="*/ 1551206 h 1603753"/>
              <a:gd name="connsiteX62" fmla="*/ 4662664 w 9662615"/>
              <a:gd name="connsiteY62" fmla="*/ 1573162 h 1603753"/>
              <a:gd name="connsiteX63" fmla="*/ 4603028 w 9662615"/>
              <a:gd name="connsiteY63" fmla="*/ 1568821 h 1603753"/>
              <a:gd name="connsiteX64" fmla="*/ 4541612 w 9662615"/>
              <a:gd name="connsiteY64" fmla="*/ 1545262 h 1603753"/>
              <a:gd name="connsiteX65" fmla="*/ 4422155 w 9662615"/>
              <a:gd name="connsiteY65" fmla="*/ 1542059 h 1603753"/>
              <a:gd name="connsiteX66" fmla="*/ 4221826 w 9662615"/>
              <a:gd name="connsiteY66" fmla="*/ 1508923 h 1603753"/>
              <a:gd name="connsiteX67" fmla="*/ 4096601 w 9662615"/>
              <a:gd name="connsiteY67" fmla="*/ 1521563 h 1603753"/>
              <a:gd name="connsiteX68" fmla="*/ 3970635 w 9662615"/>
              <a:gd name="connsiteY68" fmla="*/ 1544815 h 1603753"/>
              <a:gd name="connsiteX69" fmla="*/ 3833906 w 9662615"/>
              <a:gd name="connsiteY69" fmla="*/ 1516637 h 1603753"/>
              <a:gd name="connsiteX70" fmla="*/ 3696258 w 9662615"/>
              <a:gd name="connsiteY70" fmla="*/ 1537563 h 1603753"/>
              <a:gd name="connsiteX71" fmla="*/ 3594070 w 9662615"/>
              <a:gd name="connsiteY71" fmla="*/ 1509422 h 1603753"/>
              <a:gd name="connsiteX72" fmla="*/ 3565233 w 9662615"/>
              <a:gd name="connsiteY72" fmla="*/ 1515122 h 1603753"/>
              <a:gd name="connsiteX73" fmla="*/ 3560267 w 9662615"/>
              <a:gd name="connsiteY73" fmla="*/ 1516288 h 1603753"/>
              <a:gd name="connsiteX74" fmla="*/ 3540258 w 9662615"/>
              <a:gd name="connsiteY74" fmla="*/ 1516976 h 1603753"/>
              <a:gd name="connsiteX75" fmla="*/ 3534780 w 9662615"/>
              <a:gd name="connsiteY75" fmla="*/ 1522141 h 1603753"/>
              <a:gd name="connsiteX76" fmla="*/ 3504783 w 9662615"/>
              <a:gd name="connsiteY76" fmla="*/ 1526739 h 1603753"/>
              <a:gd name="connsiteX77" fmla="*/ 3430805 w 9662615"/>
              <a:gd name="connsiteY77" fmla="*/ 1542521 h 1603753"/>
              <a:gd name="connsiteX78" fmla="*/ 3292707 w 9662615"/>
              <a:gd name="connsiteY78" fmla="*/ 1520490 h 1603753"/>
              <a:gd name="connsiteX79" fmla="*/ 3187872 w 9662615"/>
              <a:gd name="connsiteY79" fmla="*/ 1519991 h 1603753"/>
              <a:gd name="connsiteX80" fmla="*/ 3148026 w 9662615"/>
              <a:gd name="connsiteY80" fmla="*/ 1524777 h 1603753"/>
              <a:gd name="connsiteX81" fmla="*/ 3092394 w 9662615"/>
              <a:gd name="connsiteY81" fmla="*/ 1528115 h 1603753"/>
              <a:gd name="connsiteX82" fmla="*/ 2994200 w 9662615"/>
              <a:gd name="connsiteY82" fmla="*/ 1537857 h 1603753"/>
              <a:gd name="connsiteX83" fmla="*/ 2862301 w 9662615"/>
              <a:gd name="connsiteY83" fmla="*/ 1544250 h 1603753"/>
              <a:gd name="connsiteX84" fmla="*/ 2766335 w 9662615"/>
              <a:gd name="connsiteY84" fmla="*/ 1527662 h 1603753"/>
              <a:gd name="connsiteX85" fmla="*/ 2757836 w 9662615"/>
              <a:gd name="connsiteY85" fmla="*/ 1531371 h 1603753"/>
              <a:gd name="connsiteX86" fmla="*/ 2691555 w 9662615"/>
              <a:gd name="connsiteY86" fmla="*/ 1530283 h 1603753"/>
              <a:gd name="connsiteX87" fmla="*/ 2491676 w 9662615"/>
              <a:gd name="connsiteY87" fmla="*/ 1500859 h 1603753"/>
              <a:gd name="connsiteX88" fmla="*/ 2378036 w 9662615"/>
              <a:gd name="connsiteY88" fmla="*/ 1520645 h 1603753"/>
              <a:gd name="connsiteX89" fmla="*/ 2284269 w 9662615"/>
              <a:gd name="connsiteY89" fmla="*/ 1503068 h 1603753"/>
              <a:gd name="connsiteX90" fmla="*/ 2207104 w 9662615"/>
              <a:gd name="connsiteY90" fmla="*/ 1508888 h 1603753"/>
              <a:gd name="connsiteX91" fmla="*/ 2149226 w 9662615"/>
              <a:gd name="connsiteY91" fmla="*/ 1523409 h 1603753"/>
              <a:gd name="connsiteX92" fmla="*/ 2084783 w 9662615"/>
              <a:gd name="connsiteY92" fmla="*/ 1524245 h 1603753"/>
              <a:gd name="connsiteX93" fmla="*/ 2070075 w 9662615"/>
              <a:gd name="connsiteY93" fmla="*/ 1511285 h 1603753"/>
              <a:gd name="connsiteX94" fmla="*/ 2001057 w 9662615"/>
              <a:gd name="connsiteY94" fmla="*/ 1516449 h 1603753"/>
              <a:gd name="connsiteX95" fmla="*/ 1896330 w 9662615"/>
              <a:gd name="connsiteY95" fmla="*/ 1525725 h 1603753"/>
              <a:gd name="connsiteX96" fmla="*/ 1835994 w 9662615"/>
              <a:gd name="connsiteY96" fmla="*/ 1527678 h 1603753"/>
              <a:gd name="connsiteX97" fmla="*/ 1671119 w 9662615"/>
              <a:gd name="connsiteY97" fmla="*/ 1536701 h 1603753"/>
              <a:gd name="connsiteX98" fmla="*/ 1601337 w 9662615"/>
              <a:gd name="connsiteY98" fmla="*/ 1548552 h 1603753"/>
              <a:gd name="connsiteX99" fmla="*/ 1407755 w 9662615"/>
              <a:gd name="connsiteY99" fmla="*/ 1571444 h 1603753"/>
              <a:gd name="connsiteX100" fmla="*/ 1271994 w 9662615"/>
              <a:gd name="connsiteY100" fmla="*/ 1579471 h 1603753"/>
              <a:gd name="connsiteX101" fmla="*/ 1249226 w 9662615"/>
              <a:gd name="connsiteY101" fmla="*/ 1583140 h 1603753"/>
              <a:gd name="connsiteX102" fmla="*/ 1217719 w 9662615"/>
              <a:gd name="connsiteY102" fmla="*/ 1580863 h 1603753"/>
              <a:gd name="connsiteX103" fmla="*/ 1091432 w 9662615"/>
              <a:gd name="connsiteY103" fmla="*/ 1571003 h 1603753"/>
              <a:gd name="connsiteX104" fmla="*/ 992039 w 9662615"/>
              <a:gd name="connsiteY104" fmla="*/ 1556662 h 1603753"/>
              <a:gd name="connsiteX105" fmla="*/ 868264 w 9662615"/>
              <a:gd name="connsiteY105" fmla="*/ 1566392 h 1603753"/>
              <a:gd name="connsiteX106" fmla="*/ 792765 w 9662615"/>
              <a:gd name="connsiteY106" fmla="*/ 1563102 h 1603753"/>
              <a:gd name="connsiteX107" fmla="*/ 669055 w 9662615"/>
              <a:gd name="connsiteY107" fmla="*/ 1543638 h 1603753"/>
              <a:gd name="connsiteX108" fmla="*/ 506152 w 9662615"/>
              <a:gd name="connsiteY108" fmla="*/ 1549124 h 1603753"/>
              <a:gd name="connsiteX109" fmla="*/ 472797 w 9662615"/>
              <a:gd name="connsiteY109" fmla="*/ 1568904 h 1603753"/>
              <a:gd name="connsiteX110" fmla="*/ 427864 w 9662615"/>
              <a:gd name="connsiteY110" fmla="*/ 1580848 h 1603753"/>
              <a:gd name="connsiteX111" fmla="*/ 408381 w 9662615"/>
              <a:gd name="connsiteY111" fmla="*/ 1552940 h 1603753"/>
              <a:gd name="connsiteX112" fmla="*/ 267163 w 9662615"/>
              <a:gd name="connsiteY112" fmla="*/ 1531913 h 1603753"/>
              <a:gd name="connsiteX113" fmla="*/ 196644 w 9662615"/>
              <a:gd name="connsiteY113" fmla="*/ 1524565 h 1603753"/>
              <a:gd name="connsiteX114" fmla="*/ 86819 w 9662615"/>
              <a:gd name="connsiteY114" fmla="*/ 1519517 h 1603753"/>
              <a:gd name="connsiteX115" fmla="*/ 53369 w 9662615"/>
              <a:gd name="connsiteY115" fmla="*/ 1516853 h 1603753"/>
              <a:gd name="connsiteX116" fmla="*/ 2359 w 9662615"/>
              <a:gd name="connsiteY116" fmla="*/ 1515247 h 1603753"/>
              <a:gd name="connsiteX117" fmla="*/ 0 w 9662615"/>
              <a:gd name="connsiteY117" fmla="*/ 1514932 h 1603753"/>
              <a:gd name="connsiteX118" fmla="*/ 0 w 9662615"/>
              <a:gd name="connsiteY118" fmla="*/ 0 h 1603753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422155 w 9662615"/>
              <a:gd name="connsiteY65" fmla="*/ 1542059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41612 w 9662615"/>
              <a:gd name="connsiteY64" fmla="*/ 1545262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603028 w 9662615"/>
              <a:gd name="connsiteY63" fmla="*/ 1568821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95077 w 9662615"/>
              <a:gd name="connsiteY63" fmla="*/ 1552918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95077 w 9662615"/>
              <a:gd name="connsiteY63" fmla="*/ 1552918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62664 w 9662615"/>
              <a:gd name="connsiteY62" fmla="*/ 1573162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8923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70635 w 9662615"/>
              <a:gd name="connsiteY68" fmla="*/ 1544815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3966659 w 9662615"/>
              <a:gd name="connsiteY68" fmla="*/ 1528913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96499"/>
              <a:gd name="connsiteX1" fmla="*/ 9662615 w 9662615"/>
              <a:gd name="connsiteY1" fmla="*/ 0 h 1596499"/>
              <a:gd name="connsiteX2" fmla="*/ 9662615 w 9662615"/>
              <a:gd name="connsiteY2" fmla="*/ 1280346 h 1596499"/>
              <a:gd name="connsiteX3" fmla="*/ 9658420 w 9662615"/>
              <a:gd name="connsiteY3" fmla="*/ 1280106 h 1596499"/>
              <a:gd name="connsiteX4" fmla="*/ 9469546 w 9662615"/>
              <a:gd name="connsiteY4" fmla="*/ 1289837 h 1596499"/>
              <a:gd name="connsiteX5" fmla="*/ 9385895 w 9662615"/>
              <a:gd name="connsiteY5" fmla="*/ 1269203 h 1596499"/>
              <a:gd name="connsiteX6" fmla="*/ 9144767 w 9662615"/>
              <a:gd name="connsiteY6" fmla="*/ 1264120 h 1596499"/>
              <a:gd name="connsiteX7" fmla="*/ 8837252 w 9662615"/>
              <a:gd name="connsiteY7" fmla="*/ 1350515 h 1596499"/>
              <a:gd name="connsiteX8" fmla="*/ 8705466 w 9662615"/>
              <a:gd name="connsiteY8" fmla="*/ 1342419 h 1596499"/>
              <a:gd name="connsiteX9" fmla="*/ 8652221 w 9662615"/>
              <a:gd name="connsiteY9" fmla="*/ 1326906 h 1596499"/>
              <a:gd name="connsiteX10" fmla="*/ 8632312 w 9662615"/>
              <a:gd name="connsiteY10" fmla="*/ 1326025 h 1596499"/>
              <a:gd name="connsiteX11" fmla="*/ 8591582 w 9662615"/>
              <a:gd name="connsiteY11" fmla="*/ 1341666 h 1596499"/>
              <a:gd name="connsiteX12" fmla="*/ 8537336 w 9662615"/>
              <a:gd name="connsiteY12" fmla="*/ 1341684 h 1596499"/>
              <a:gd name="connsiteX13" fmla="*/ 8472508 w 9662615"/>
              <a:gd name="connsiteY13" fmla="*/ 1363109 h 1596499"/>
              <a:gd name="connsiteX14" fmla="*/ 8258477 w 9662615"/>
              <a:gd name="connsiteY14" fmla="*/ 1370666 h 1596499"/>
              <a:gd name="connsiteX15" fmla="*/ 8197961 w 9662615"/>
              <a:gd name="connsiteY15" fmla="*/ 1392804 h 1596499"/>
              <a:gd name="connsiteX16" fmla="*/ 8171196 w 9662615"/>
              <a:gd name="connsiteY16" fmla="*/ 1397216 h 1596499"/>
              <a:gd name="connsiteX17" fmla="*/ 8127667 w 9662615"/>
              <a:gd name="connsiteY17" fmla="*/ 1418254 h 1596499"/>
              <a:gd name="connsiteX18" fmla="*/ 7974579 w 9662615"/>
              <a:gd name="connsiteY18" fmla="*/ 1383439 h 1596499"/>
              <a:gd name="connsiteX19" fmla="*/ 7768351 w 9662615"/>
              <a:gd name="connsiteY19" fmla="*/ 1395051 h 1596499"/>
              <a:gd name="connsiteX20" fmla="*/ 7635985 w 9662615"/>
              <a:gd name="connsiteY20" fmla="*/ 1386363 h 1596499"/>
              <a:gd name="connsiteX21" fmla="*/ 7466069 w 9662615"/>
              <a:gd name="connsiteY21" fmla="*/ 1377654 h 1596499"/>
              <a:gd name="connsiteX22" fmla="*/ 7355642 w 9662615"/>
              <a:gd name="connsiteY22" fmla="*/ 1407761 h 1596499"/>
              <a:gd name="connsiteX23" fmla="*/ 7151610 w 9662615"/>
              <a:gd name="connsiteY23" fmla="*/ 1397856 h 1596499"/>
              <a:gd name="connsiteX24" fmla="*/ 7082147 w 9662615"/>
              <a:gd name="connsiteY24" fmla="*/ 1406113 h 1596499"/>
              <a:gd name="connsiteX25" fmla="*/ 7014958 w 9662615"/>
              <a:gd name="connsiteY25" fmla="*/ 1396883 h 1596499"/>
              <a:gd name="connsiteX26" fmla="*/ 6907567 w 9662615"/>
              <a:gd name="connsiteY26" fmla="*/ 1419149 h 1596499"/>
              <a:gd name="connsiteX27" fmla="*/ 6748428 w 9662615"/>
              <a:gd name="connsiteY27" fmla="*/ 1420308 h 1596499"/>
              <a:gd name="connsiteX28" fmla="*/ 6654257 w 9662615"/>
              <a:gd name="connsiteY28" fmla="*/ 1424143 h 1596499"/>
              <a:gd name="connsiteX29" fmla="*/ 6620123 w 9662615"/>
              <a:gd name="connsiteY29" fmla="*/ 1430535 h 1596499"/>
              <a:gd name="connsiteX30" fmla="*/ 6571355 w 9662615"/>
              <a:gd name="connsiteY30" fmla="*/ 1436144 h 1596499"/>
              <a:gd name="connsiteX31" fmla="*/ 6486557 w 9662615"/>
              <a:gd name="connsiteY31" fmla="*/ 1449861 h 1596499"/>
              <a:gd name="connsiteX32" fmla="*/ 6370419 w 9662615"/>
              <a:gd name="connsiteY32" fmla="*/ 1461649 h 1596499"/>
              <a:gd name="connsiteX33" fmla="*/ 6278839 w 9662615"/>
              <a:gd name="connsiteY33" fmla="*/ 1449160 h 1596499"/>
              <a:gd name="connsiteX34" fmla="*/ 6272455 w 9662615"/>
              <a:gd name="connsiteY34" fmla="*/ 1453191 h 1596499"/>
              <a:gd name="connsiteX35" fmla="*/ 6212659 w 9662615"/>
              <a:gd name="connsiteY35" fmla="*/ 1454850 h 1596499"/>
              <a:gd name="connsiteX36" fmla="*/ 6069317 w 9662615"/>
              <a:gd name="connsiteY36" fmla="*/ 1445838 h 1596499"/>
              <a:gd name="connsiteX37" fmla="*/ 5878477 w 9662615"/>
              <a:gd name="connsiteY37" fmla="*/ 1439180 h 1596499"/>
              <a:gd name="connsiteX38" fmla="*/ 5838387 w 9662615"/>
              <a:gd name="connsiteY38" fmla="*/ 1444679 h 1596499"/>
              <a:gd name="connsiteX39" fmla="*/ 5771136 w 9662615"/>
              <a:gd name="connsiteY39" fmla="*/ 1453639 h 1596499"/>
              <a:gd name="connsiteX40" fmla="*/ 5724081 w 9662615"/>
              <a:gd name="connsiteY40" fmla="*/ 1470431 h 1596499"/>
              <a:gd name="connsiteX41" fmla="*/ 5666577 w 9662615"/>
              <a:gd name="connsiteY41" fmla="*/ 1473921 h 1596499"/>
              <a:gd name="connsiteX42" fmla="*/ 5649068 w 9662615"/>
              <a:gd name="connsiteY42" fmla="*/ 1461676 h 1596499"/>
              <a:gd name="connsiteX43" fmla="*/ 5588902 w 9662615"/>
              <a:gd name="connsiteY43" fmla="*/ 1469647 h 1596499"/>
              <a:gd name="connsiteX44" fmla="*/ 5498090 w 9662615"/>
              <a:gd name="connsiteY44" fmla="*/ 1483173 h 1596499"/>
              <a:gd name="connsiteX45" fmla="*/ 5444641 w 9662615"/>
              <a:gd name="connsiteY45" fmla="*/ 1487602 h 1596499"/>
              <a:gd name="connsiteX46" fmla="*/ 5299812 w 9662615"/>
              <a:gd name="connsiteY46" fmla="*/ 1503362 h 1596499"/>
              <a:gd name="connsiteX47" fmla="*/ 5213947 w 9662615"/>
              <a:gd name="connsiteY47" fmla="*/ 1516637 h 1596499"/>
              <a:gd name="connsiteX48" fmla="*/ 5090342 w 9662615"/>
              <a:gd name="connsiteY48" fmla="*/ 1546680 h 1596499"/>
              <a:gd name="connsiteX49" fmla="*/ 5129812 w 9662615"/>
              <a:gd name="connsiteY49" fmla="*/ 1521277 h 1596499"/>
              <a:gd name="connsiteX50" fmla="*/ 5059484 w 9662615"/>
              <a:gd name="connsiteY50" fmla="*/ 1546802 h 1596499"/>
              <a:gd name="connsiteX51" fmla="*/ 5038524 w 9662615"/>
              <a:gd name="connsiteY51" fmla="*/ 1545675 h 1596499"/>
              <a:gd name="connsiteX52" fmla="*/ 5026564 w 9662615"/>
              <a:gd name="connsiteY52" fmla="*/ 1545376 h 1596499"/>
              <a:gd name="connsiteX53" fmla="*/ 4969433 w 9662615"/>
              <a:gd name="connsiteY53" fmla="*/ 1550865 h 1596499"/>
              <a:gd name="connsiteX54" fmla="*/ 4929254 w 9662615"/>
              <a:gd name="connsiteY54" fmla="*/ 1563452 h 1596499"/>
              <a:gd name="connsiteX55" fmla="*/ 4871726 w 9662615"/>
              <a:gd name="connsiteY55" fmla="*/ 1570584 h 1596499"/>
              <a:gd name="connsiteX56" fmla="*/ 4843267 w 9662615"/>
              <a:gd name="connsiteY56" fmla="*/ 1561459 h 1596499"/>
              <a:gd name="connsiteX57" fmla="*/ 4821058 w 9662615"/>
              <a:gd name="connsiteY57" fmla="*/ 1553078 h 1596499"/>
              <a:gd name="connsiteX58" fmla="*/ 4791466 w 9662615"/>
              <a:gd name="connsiteY58" fmla="*/ 1561324 h 1596499"/>
              <a:gd name="connsiteX59" fmla="*/ 4784247 w 9662615"/>
              <a:gd name="connsiteY59" fmla="*/ 1562342 h 1596499"/>
              <a:gd name="connsiteX60" fmla="*/ 4739309 w 9662615"/>
              <a:gd name="connsiteY60" fmla="*/ 1553948 h 1596499"/>
              <a:gd name="connsiteX61" fmla="*/ 4697562 w 9662615"/>
              <a:gd name="connsiteY61" fmla="*/ 1551206 h 1596499"/>
              <a:gd name="connsiteX62" fmla="*/ 4650737 w 9662615"/>
              <a:gd name="connsiteY62" fmla="*/ 1537381 h 1596499"/>
              <a:gd name="connsiteX63" fmla="*/ 4583150 w 9662615"/>
              <a:gd name="connsiteY63" fmla="*/ 1529064 h 1596499"/>
              <a:gd name="connsiteX64" fmla="*/ 4521734 w 9662615"/>
              <a:gd name="connsiteY64" fmla="*/ 1529359 h 1596499"/>
              <a:gd name="connsiteX65" fmla="*/ 4382398 w 9662615"/>
              <a:gd name="connsiteY65" fmla="*/ 1534108 h 1596499"/>
              <a:gd name="connsiteX66" fmla="*/ 4221826 w 9662615"/>
              <a:gd name="connsiteY66" fmla="*/ 1500972 h 1596499"/>
              <a:gd name="connsiteX67" fmla="*/ 4096601 w 9662615"/>
              <a:gd name="connsiteY67" fmla="*/ 1521563 h 1596499"/>
              <a:gd name="connsiteX68" fmla="*/ 3978586 w 9662615"/>
              <a:gd name="connsiteY68" fmla="*/ 1596499 h 1596499"/>
              <a:gd name="connsiteX69" fmla="*/ 3833906 w 9662615"/>
              <a:gd name="connsiteY69" fmla="*/ 1516637 h 1596499"/>
              <a:gd name="connsiteX70" fmla="*/ 3696258 w 9662615"/>
              <a:gd name="connsiteY70" fmla="*/ 1537563 h 1596499"/>
              <a:gd name="connsiteX71" fmla="*/ 3594070 w 9662615"/>
              <a:gd name="connsiteY71" fmla="*/ 1509422 h 1596499"/>
              <a:gd name="connsiteX72" fmla="*/ 3565233 w 9662615"/>
              <a:gd name="connsiteY72" fmla="*/ 1515122 h 1596499"/>
              <a:gd name="connsiteX73" fmla="*/ 3560267 w 9662615"/>
              <a:gd name="connsiteY73" fmla="*/ 1516288 h 1596499"/>
              <a:gd name="connsiteX74" fmla="*/ 3540258 w 9662615"/>
              <a:gd name="connsiteY74" fmla="*/ 1516976 h 1596499"/>
              <a:gd name="connsiteX75" fmla="*/ 3534780 w 9662615"/>
              <a:gd name="connsiteY75" fmla="*/ 1522141 h 1596499"/>
              <a:gd name="connsiteX76" fmla="*/ 3504783 w 9662615"/>
              <a:gd name="connsiteY76" fmla="*/ 1526739 h 1596499"/>
              <a:gd name="connsiteX77" fmla="*/ 3430805 w 9662615"/>
              <a:gd name="connsiteY77" fmla="*/ 1542521 h 1596499"/>
              <a:gd name="connsiteX78" fmla="*/ 3292707 w 9662615"/>
              <a:gd name="connsiteY78" fmla="*/ 1520490 h 1596499"/>
              <a:gd name="connsiteX79" fmla="*/ 3187872 w 9662615"/>
              <a:gd name="connsiteY79" fmla="*/ 1519991 h 1596499"/>
              <a:gd name="connsiteX80" fmla="*/ 3148026 w 9662615"/>
              <a:gd name="connsiteY80" fmla="*/ 1524777 h 1596499"/>
              <a:gd name="connsiteX81" fmla="*/ 3092394 w 9662615"/>
              <a:gd name="connsiteY81" fmla="*/ 1528115 h 1596499"/>
              <a:gd name="connsiteX82" fmla="*/ 2994200 w 9662615"/>
              <a:gd name="connsiteY82" fmla="*/ 1537857 h 1596499"/>
              <a:gd name="connsiteX83" fmla="*/ 2862301 w 9662615"/>
              <a:gd name="connsiteY83" fmla="*/ 1544250 h 1596499"/>
              <a:gd name="connsiteX84" fmla="*/ 2766335 w 9662615"/>
              <a:gd name="connsiteY84" fmla="*/ 1527662 h 1596499"/>
              <a:gd name="connsiteX85" fmla="*/ 2757836 w 9662615"/>
              <a:gd name="connsiteY85" fmla="*/ 1531371 h 1596499"/>
              <a:gd name="connsiteX86" fmla="*/ 2691555 w 9662615"/>
              <a:gd name="connsiteY86" fmla="*/ 1530283 h 1596499"/>
              <a:gd name="connsiteX87" fmla="*/ 2491676 w 9662615"/>
              <a:gd name="connsiteY87" fmla="*/ 1500859 h 1596499"/>
              <a:gd name="connsiteX88" fmla="*/ 2378036 w 9662615"/>
              <a:gd name="connsiteY88" fmla="*/ 1520645 h 1596499"/>
              <a:gd name="connsiteX89" fmla="*/ 2284269 w 9662615"/>
              <a:gd name="connsiteY89" fmla="*/ 1503068 h 1596499"/>
              <a:gd name="connsiteX90" fmla="*/ 2207104 w 9662615"/>
              <a:gd name="connsiteY90" fmla="*/ 1508888 h 1596499"/>
              <a:gd name="connsiteX91" fmla="*/ 2149226 w 9662615"/>
              <a:gd name="connsiteY91" fmla="*/ 1523409 h 1596499"/>
              <a:gd name="connsiteX92" fmla="*/ 2084783 w 9662615"/>
              <a:gd name="connsiteY92" fmla="*/ 1524245 h 1596499"/>
              <a:gd name="connsiteX93" fmla="*/ 2070075 w 9662615"/>
              <a:gd name="connsiteY93" fmla="*/ 1511285 h 1596499"/>
              <a:gd name="connsiteX94" fmla="*/ 2001057 w 9662615"/>
              <a:gd name="connsiteY94" fmla="*/ 1516449 h 1596499"/>
              <a:gd name="connsiteX95" fmla="*/ 1896330 w 9662615"/>
              <a:gd name="connsiteY95" fmla="*/ 1525725 h 1596499"/>
              <a:gd name="connsiteX96" fmla="*/ 1835994 w 9662615"/>
              <a:gd name="connsiteY96" fmla="*/ 1527678 h 1596499"/>
              <a:gd name="connsiteX97" fmla="*/ 1671119 w 9662615"/>
              <a:gd name="connsiteY97" fmla="*/ 1536701 h 1596499"/>
              <a:gd name="connsiteX98" fmla="*/ 1601337 w 9662615"/>
              <a:gd name="connsiteY98" fmla="*/ 1548552 h 1596499"/>
              <a:gd name="connsiteX99" fmla="*/ 1407755 w 9662615"/>
              <a:gd name="connsiteY99" fmla="*/ 1571444 h 1596499"/>
              <a:gd name="connsiteX100" fmla="*/ 1271994 w 9662615"/>
              <a:gd name="connsiteY100" fmla="*/ 1579471 h 1596499"/>
              <a:gd name="connsiteX101" fmla="*/ 1249226 w 9662615"/>
              <a:gd name="connsiteY101" fmla="*/ 1583140 h 1596499"/>
              <a:gd name="connsiteX102" fmla="*/ 1217719 w 9662615"/>
              <a:gd name="connsiteY102" fmla="*/ 1580863 h 1596499"/>
              <a:gd name="connsiteX103" fmla="*/ 1091432 w 9662615"/>
              <a:gd name="connsiteY103" fmla="*/ 1571003 h 1596499"/>
              <a:gd name="connsiteX104" fmla="*/ 992039 w 9662615"/>
              <a:gd name="connsiteY104" fmla="*/ 1556662 h 1596499"/>
              <a:gd name="connsiteX105" fmla="*/ 868264 w 9662615"/>
              <a:gd name="connsiteY105" fmla="*/ 1566392 h 1596499"/>
              <a:gd name="connsiteX106" fmla="*/ 792765 w 9662615"/>
              <a:gd name="connsiteY106" fmla="*/ 1563102 h 1596499"/>
              <a:gd name="connsiteX107" fmla="*/ 669055 w 9662615"/>
              <a:gd name="connsiteY107" fmla="*/ 1543638 h 1596499"/>
              <a:gd name="connsiteX108" fmla="*/ 506152 w 9662615"/>
              <a:gd name="connsiteY108" fmla="*/ 1549124 h 1596499"/>
              <a:gd name="connsiteX109" fmla="*/ 472797 w 9662615"/>
              <a:gd name="connsiteY109" fmla="*/ 1568904 h 1596499"/>
              <a:gd name="connsiteX110" fmla="*/ 427864 w 9662615"/>
              <a:gd name="connsiteY110" fmla="*/ 1580848 h 1596499"/>
              <a:gd name="connsiteX111" fmla="*/ 408381 w 9662615"/>
              <a:gd name="connsiteY111" fmla="*/ 1552940 h 1596499"/>
              <a:gd name="connsiteX112" fmla="*/ 267163 w 9662615"/>
              <a:gd name="connsiteY112" fmla="*/ 1531913 h 1596499"/>
              <a:gd name="connsiteX113" fmla="*/ 196644 w 9662615"/>
              <a:gd name="connsiteY113" fmla="*/ 1524565 h 1596499"/>
              <a:gd name="connsiteX114" fmla="*/ 86819 w 9662615"/>
              <a:gd name="connsiteY114" fmla="*/ 1519517 h 1596499"/>
              <a:gd name="connsiteX115" fmla="*/ 53369 w 9662615"/>
              <a:gd name="connsiteY115" fmla="*/ 1516853 h 1596499"/>
              <a:gd name="connsiteX116" fmla="*/ 2359 w 9662615"/>
              <a:gd name="connsiteY116" fmla="*/ 1515247 h 1596499"/>
              <a:gd name="connsiteX117" fmla="*/ 0 w 9662615"/>
              <a:gd name="connsiteY117" fmla="*/ 1514932 h 1596499"/>
              <a:gd name="connsiteX118" fmla="*/ 0 w 9662615"/>
              <a:gd name="connsiteY118" fmla="*/ 0 h 1596499"/>
              <a:gd name="connsiteX0" fmla="*/ 0 w 9662615"/>
              <a:gd name="connsiteY0" fmla="*/ 0 h 1600474"/>
              <a:gd name="connsiteX1" fmla="*/ 9662615 w 9662615"/>
              <a:gd name="connsiteY1" fmla="*/ 0 h 1600474"/>
              <a:gd name="connsiteX2" fmla="*/ 9662615 w 9662615"/>
              <a:gd name="connsiteY2" fmla="*/ 1280346 h 1600474"/>
              <a:gd name="connsiteX3" fmla="*/ 9658420 w 9662615"/>
              <a:gd name="connsiteY3" fmla="*/ 1280106 h 1600474"/>
              <a:gd name="connsiteX4" fmla="*/ 9469546 w 9662615"/>
              <a:gd name="connsiteY4" fmla="*/ 1289837 h 1600474"/>
              <a:gd name="connsiteX5" fmla="*/ 9385895 w 9662615"/>
              <a:gd name="connsiteY5" fmla="*/ 1269203 h 1600474"/>
              <a:gd name="connsiteX6" fmla="*/ 9144767 w 9662615"/>
              <a:gd name="connsiteY6" fmla="*/ 1264120 h 1600474"/>
              <a:gd name="connsiteX7" fmla="*/ 8837252 w 9662615"/>
              <a:gd name="connsiteY7" fmla="*/ 1350515 h 1600474"/>
              <a:gd name="connsiteX8" fmla="*/ 8705466 w 9662615"/>
              <a:gd name="connsiteY8" fmla="*/ 1342419 h 1600474"/>
              <a:gd name="connsiteX9" fmla="*/ 8652221 w 9662615"/>
              <a:gd name="connsiteY9" fmla="*/ 1326906 h 1600474"/>
              <a:gd name="connsiteX10" fmla="*/ 8632312 w 9662615"/>
              <a:gd name="connsiteY10" fmla="*/ 1326025 h 1600474"/>
              <a:gd name="connsiteX11" fmla="*/ 8591582 w 9662615"/>
              <a:gd name="connsiteY11" fmla="*/ 1341666 h 1600474"/>
              <a:gd name="connsiteX12" fmla="*/ 8537336 w 9662615"/>
              <a:gd name="connsiteY12" fmla="*/ 1341684 h 1600474"/>
              <a:gd name="connsiteX13" fmla="*/ 8472508 w 9662615"/>
              <a:gd name="connsiteY13" fmla="*/ 1363109 h 1600474"/>
              <a:gd name="connsiteX14" fmla="*/ 8258477 w 9662615"/>
              <a:gd name="connsiteY14" fmla="*/ 1370666 h 1600474"/>
              <a:gd name="connsiteX15" fmla="*/ 8197961 w 9662615"/>
              <a:gd name="connsiteY15" fmla="*/ 1392804 h 1600474"/>
              <a:gd name="connsiteX16" fmla="*/ 8171196 w 9662615"/>
              <a:gd name="connsiteY16" fmla="*/ 1397216 h 1600474"/>
              <a:gd name="connsiteX17" fmla="*/ 8127667 w 9662615"/>
              <a:gd name="connsiteY17" fmla="*/ 1418254 h 1600474"/>
              <a:gd name="connsiteX18" fmla="*/ 7974579 w 9662615"/>
              <a:gd name="connsiteY18" fmla="*/ 1383439 h 1600474"/>
              <a:gd name="connsiteX19" fmla="*/ 7768351 w 9662615"/>
              <a:gd name="connsiteY19" fmla="*/ 1395051 h 1600474"/>
              <a:gd name="connsiteX20" fmla="*/ 7635985 w 9662615"/>
              <a:gd name="connsiteY20" fmla="*/ 1386363 h 1600474"/>
              <a:gd name="connsiteX21" fmla="*/ 7466069 w 9662615"/>
              <a:gd name="connsiteY21" fmla="*/ 1377654 h 1600474"/>
              <a:gd name="connsiteX22" fmla="*/ 7355642 w 9662615"/>
              <a:gd name="connsiteY22" fmla="*/ 1407761 h 1600474"/>
              <a:gd name="connsiteX23" fmla="*/ 7151610 w 9662615"/>
              <a:gd name="connsiteY23" fmla="*/ 1397856 h 1600474"/>
              <a:gd name="connsiteX24" fmla="*/ 7082147 w 9662615"/>
              <a:gd name="connsiteY24" fmla="*/ 1406113 h 1600474"/>
              <a:gd name="connsiteX25" fmla="*/ 7014958 w 9662615"/>
              <a:gd name="connsiteY25" fmla="*/ 1396883 h 1600474"/>
              <a:gd name="connsiteX26" fmla="*/ 6907567 w 9662615"/>
              <a:gd name="connsiteY26" fmla="*/ 1419149 h 1600474"/>
              <a:gd name="connsiteX27" fmla="*/ 6748428 w 9662615"/>
              <a:gd name="connsiteY27" fmla="*/ 1420308 h 1600474"/>
              <a:gd name="connsiteX28" fmla="*/ 6654257 w 9662615"/>
              <a:gd name="connsiteY28" fmla="*/ 1424143 h 1600474"/>
              <a:gd name="connsiteX29" fmla="*/ 6620123 w 9662615"/>
              <a:gd name="connsiteY29" fmla="*/ 1430535 h 1600474"/>
              <a:gd name="connsiteX30" fmla="*/ 6571355 w 9662615"/>
              <a:gd name="connsiteY30" fmla="*/ 1436144 h 1600474"/>
              <a:gd name="connsiteX31" fmla="*/ 6486557 w 9662615"/>
              <a:gd name="connsiteY31" fmla="*/ 1449861 h 1600474"/>
              <a:gd name="connsiteX32" fmla="*/ 6370419 w 9662615"/>
              <a:gd name="connsiteY32" fmla="*/ 1461649 h 1600474"/>
              <a:gd name="connsiteX33" fmla="*/ 6278839 w 9662615"/>
              <a:gd name="connsiteY33" fmla="*/ 1449160 h 1600474"/>
              <a:gd name="connsiteX34" fmla="*/ 6272455 w 9662615"/>
              <a:gd name="connsiteY34" fmla="*/ 1453191 h 1600474"/>
              <a:gd name="connsiteX35" fmla="*/ 6212659 w 9662615"/>
              <a:gd name="connsiteY35" fmla="*/ 1454850 h 1600474"/>
              <a:gd name="connsiteX36" fmla="*/ 6069317 w 9662615"/>
              <a:gd name="connsiteY36" fmla="*/ 1445838 h 1600474"/>
              <a:gd name="connsiteX37" fmla="*/ 5878477 w 9662615"/>
              <a:gd name="connsiteY37" fmla="*/ 1439180 h 1600474"/>
              <a:gd name="connsiteX38" fmla="*/ 5838387 w 9662615"/>
              <a:gd name="connsiteY38" fmla="*/ 1444679 h 1600474"/>
              <a:gd name="connsiteX39" fmla="*/ 5771136 w 9662615"/>
              <a:gd name="connsiteY39" fmla="*/ 1453639 h 1600474"/>
              <a:gd name="connsiteX40" fmla="*/ 5724081 w 9662615"/>
              <a:gd name="connsiteY40" fmla="*/ 1470431 h 1600474"/>
              <a:gd name="connsiteX41" fmla="*/ 5666577 w 9662615"/>
              <a:gd name="connsiteY41" fmla="*/ 1473921 h 1600474"/>
              <a:gd name="connsiteX42" fmla="*/ 5649068 w 9662615"/>
              <a:gd name="connsiteY42" fmla="*/ 1461676 h 1600474"/>
              <a:gd name="connsiteX43" fmla="*/ 5588902 w 9662615"/>
              <a:gd name="connsiteY43" fmla="*/ 1469647 h 1600474"/>
              <a:gd name="connsiteX44" fmla="*/ 5498090 w 9662615"/>
              <a:gd name="connsiteY44" fmla="*/ 1483173 h 1600474"/>
              <a:gd name="connsiteX45" fmla="*/ 5444641 w 9662615"/>
              <a:gd name="connsiteY45" fmla="*/ 1487602 h 1600474"/>
              <a:gd name="connsiteX46" fmla="*/ 5299812 w 9662615"/>
              <a:gd name="connsiteY46" fmla="*/ 1503362 h 1600474"/>
              <a:gd name="connsiteX47" fmla="*/ 5213947 w 9662615"/>
              <a:gd name="connsiteY47" fmla="*/ 1516637 h 1600474"/>
              <a:gd name="connsiteX48" fmla="*/ 5090342 w 9662615"/>
              <a:gd name="connsiteY48" fmla="*/ 1546680 h 1600474"/>
              <a:gd name="connsiteX49" fmla="*/ 5129812 w 9662615"/>
              <a:gd name="connsiteY49" fmla="*/ 1521277 h 1600474"/>
              <a:gd name="connsiteX50" fmla="*/ 5059484 w 9662615"/>
              <a:gd name="connsiteY50" fmla="*/ 1546802 h 1600474"/>
              <a:gd name="connsiteX51" fmla="*/ 5038524 w 9662615"/>
              <a:gd name="connsiteY51" fmla="*/ 1545675 h 1600474"/>
              <a:gd name="connsiteX52" fmla="*/ 5026564 w 9662615"/>
              <a:gd name="connsiteY52" fmla="*/ 1545376 h 1600474"/>
              <a:gd name="connsiteX53" fmla="*/ 4969433 w 9662615"/>
              <a:gd name="connsiteY53" fmla="*/ 1550865 h 1600474"/>
              <a:gd name="connsiteX54" fmla="*/ 4929254 w 9662615"/>
              <a:gd name="connsiteY54" fmla="*/ 1563452 h 1600474"/>
              <a:gd name="connsiteX55" fmla="*/ 4871726 w 9662615"/>
              <a:gd name="connsiteY55" fmla="*/ 1570584 h 1600474"/>
              <a:gd name="connsiteX56" fmla="*/ 4843267 w 9662615"/>
              <a:gd name="connsiteY56" fmla="*/ 1561459 h 1600474"/>
              <a:gd name="connsiteX57" fmla="*/ 4821058 w 9662615"/>
              <a:gd name="connsiteY57" fmla="*/ 1553078 h 1600474"/>
              <a:gd name="connsiteX58" fmla="*/ 4791466 w 9662615"/>
              <a:gd name="connsiteY58" fmla="*/ 1561324 h 1600474"/>
              <a:gd name="connsiteX59" fmla="*/ 4784247 w 9662615"/>
              <a:gd name="connsiteY59" fmla="*/ 1562342 h 1600474"/>
              <a:gd name="connsiteX60" fmla="*/ 4739309 w 9662615"/>
              <a:gd name="connsiteY60" fmla="*/ 1553948 h 1600474"/>
              <a:gd name="connsiteX61" fmla="*/ 4697562 w 9662615"/>
              <a:gd name="connsiteY61" fmla="*/ 1551206 h 1600474"/>
              <a:gd name="connsiteX62" fmla="*/ 4650737 w 9662615"/>
              <a:gd name="connsiteY62" fmla="*/ 1537381 h 1600474"/>
              <a:gd name="connsiteX63" fmla="*/ 4583150 w 9662615"/>
              <a:gd name="connsiteY63" fmla="*/ 1529064 h 1600474"/>
              <a:gd name="connsiteX64" fmla="*/ 4521734 w 9662615"/>
              <a:gd name="connsiteY64" fmla="*/ 1529359 h 1600474"/>
              <a:gd name="connsiteX65" fmla="*/ 4382398 w 9662615"/>
              <a:gd name="connsiteY65" fmla="*/ 1534108 h 1600474"/>
              <a:gd name="connsiteX66" fmla="*/ 4221826 w 9662615"/>
              <a:gd name="connsiteY66" fmla="*/ 1500972 h 1600474"/>
              <a:gd name="connsiteX67" fmla="*/ 4096601 w 9662615"/>
              <a:gd name="connsiteY67" fmla="*/ 1521563 h 1600474"/>
              <a:gd name="connsiteX68" fmla="*/ 4046172 w 9662615"/>
              <a:gd name="connsiteY68" fmla="*/ 1600474 h 1600474"/>
              <a:gd name="connsiteX69" fmla="*/ 3833906 w 9662615"/>
              <a:gd name="connsiteY69" fmla="*/ 1516637 h 1600474"/>
              <a:gd name="connsiteX70" fmla="*/ 3696258 w 9662615"/>
              <a:gd name="connsiteY70" fmla="*/ 1537563 h 1600474"/>
              <a:gd name="connsiteX71" fmla="*/ 3594070 w 9662615"/>
              <a:gd name="connsiteY71" fmla="*/ 1509422 h 1600474"/>
              <a:gd name="connsiteX72" fmla="*/ 3565233 w 9662615"/>
              <a:gd name="connsiteY72" fmla="*/ 1515122 h 1600474"/>
              <a:gd name="connsiteX73" fmla="*/ 3560267 w 9662615"/>
              <a:gd name="connsiteY73" fmla="*/ 1516288 h 1600474"/>
              <a:gd name="connsiteX74" fmla="*/ 3540258 w 9662615"/>
              <a:gd name="connsiteY74" fmla="*/ 1516976 h 1600474"/>
              <a:gd name="connsiteX75" fmla="*/ 3534780 w 9662615"/>
              <a:gd name="connsiteY75" fmla="*/ 1522141 h 1600474"/>
              <a:gd name="connsiteX76" fmla="*/ 3504783 w 9662615"/>
              <a:gd name="connsiteY76" fmla="*/ 1526739 h 1600474"/>
              <a:gd name="connsiteX77" fmla="*/ 3430805 w 9662615"/>
              <a:gd name="connsiteY77" fmla="*/ 1542521 h 1600474"/>
              <a:gd name="connsiteX78" fmla="*/ 3292707 w 9662615"/>
              <a:gd name="connsiteY78" fmla="*/ 1520490 h 1600474"/>
              <a:gd name="connsiteX79" fmla="*/ 3187872 w 9662615"/>
              <a:gd name="connsiteY79" fmla="*/ 1519991 h 1600474"/>
              <a:gd name="connsiteX80" fmla="*/ 3148026 w 9662615"/>
              <a:gd name="connsiteY80" fmla="*/ 1524777 h 1600474"/>
              <a:gd name="connsiteX81" fmla="*/ 3092394 w 9662615"/>
              <a:gd name="connsiteY81" fmla="*/ 1528115 h 1600474"/>
              <a:gd name="connsiteX82" fmla="*/ 2994200 w 9662615"/>
              <a:gd name="connsiteY82" fmla="*/ 1537857 h 1600474"/>
              <a:gd name="connsiteX83" fmla="*/ 2862301 w 9662615"/>
              <a:gd name="connsiteY83" fmla="*/ 1544250 h 1600474"/>
              <a:gd name="connsiteX84" fmla="*/ 2766335 w 9662615"/>
              <a:gd name="connsiteY84" fmla="*/ 1527662 h 1600474"/>
              <a:gd name="connsiteX85" fmla="*/ 2757836 w 9662615"/>
              <a:gd name="connsiteY85" fmla="*/ 1531371 h 1600474"/>
              <a:gd name="connsiteX86" fmla="*/ 2691555 w 9662615"/>
              <a:gd name="connsiteY86" fmla="*/ 1530283 h 1600474"/>
              <a:gd name="connsiteX87" fmla="*/ 2491676 w 9662615"/>
              <a:gd name="connsiteY87" fmla="*/ 1500859 h 1600474"/>
              <a:gd name="connsiteX88" fmla="*/ 2378036 w 9662615"/>
              <a:gd name="connsiteY88" fmla="*/ 1520645 h 1600474"/>
              <a:gd name="connsiteX89" fmla="*/ 2284269 w 9662615"/>
              <a:gd name="connsiteY89" fmla="*/ 1503068 h 1600474"/>
              <a:gd name="connsiteX90" fmla="*/ 2207104 w 9662615"/>
              <a:gd name="connsiteY90" fmla="*/ 1508888 h 1600474"/>
              <a:gd name="connsiteX91" fmla="*/ 2149226 w 9662615"/>
              <a:gd name="connsiteY91" fmla="*/ 1523409 h 1600474"/>
              <a:gd name="connsiteX92" fmla="*/ 2084783 w 9662615"/>
              <a:gd name="connsiteY92" fmla="*/ 1524245 h 1600474"/>
              <a:gd name="connsiteX93" fmla="*/ 2070075 w 9662615"/>
              <a:gd name="connsiteY93" fmla="*/ 1511285 h 1600474"/>
              <a:gd name="connsiteX94" fmla="*/ 2001057 w 9662615"/>
              <a:gd name="connsiteY94" fmla="*/ 1516449 h 1600474"/>
              <a:gd name="connsiteX95" fmla="*/ 1896330 w 9662615"/>
              <a:gd name="connsiteY95" fmla="*/ 1525725 h 1600474"/>
              <a:gd name="connsiteX96" fmla="*/ 1835994 w 9662615"/>
              <a:gd name="connsiteY96" fmla="*/ 1527678 h 1600474"/>
              <a:gd name="connsiteX97" fmla="*/ 1671119 w 9662615"/>
              <a:gd name="connsiteY97" fmla="*/ 1536701 h 1600474"/>
              <a:gd name="connsiteX98" fmla="*/ 1601337 w 9662615"/>
              <a:gd name="connsiteY98" fmla="*/ 1548552 h 1600474"/>
              <a:gd name="connsiteX99" fmla="*/ 1407755 w 9662615"/>
              <a:gd name="connsiteY99" fmla="*/ 1571444 h 1600474"/>
              <a:gd name="connsiteX100" fmla="*/ 1271994 w 9662615"/>
              <a:gd name="connsiteY100" fmla="*/ 1579471 h 1600474"/>
              <a:gd name="connsiteX101" fmla="*/ 1249226 w 9662615"/>
              <a:gd name="connsiteY101" fmla="*/ 1583140 h 1600474"/>
              <a:gd name="connsiteX102" fmla="*/ 1217719 w 9662615"/>
              <a:gd name="connsiteY102" fmla="*/ 1580863 h 1600474"/>
              <a:gd name="connsiteX103" fmla="*/ 1091432 w 9662615"/>
              <a:gd name="connsiteY103" fmla="*/ 1571003 h 1600474"/>
              <a:gd name="connsiteX104" fmla="*/ 992039 w 9662615"/>
              <a:gd name="connsiteY104" fmla="*/ 1556662 h 1600474"/>
              <a:gd name="connsiteX105" fmla="*/ 868264 w 9662615"/>
              <a:gd name="connsiteY105" fmla="*/ 1566392 h 1600474"/>
              <a:gd name="connsiteX106" fmla="*/ 792765 w 9662615"/>
              <a:gd name="connsiteY106" fmla="*/ 1563102 h 1600474"/>
              <a:gd name="connsiteX107" fmla="*/ 669055 w 9662615"/>
              <a:gd name="connsiteY107" fmla="*/ 1543638 h 1600474"/>
              <a:gd name="connsiteX108" fmla="*/ 506152 w 9662615"/>
              <a:gd name="connsiteY108" fmla="*/ 1549124 h 1600474"/>
              <a:gd name="connsiteX109" fmla="*/ 472797 w 9662615"/>
              <a:gd name="connsiteY109" fmla="*/ 1568904 h 1600474"/>
              <a:gd name="connsiteX110" fmla="*/ 427864 w 9662615"/>
              <a:gd name="connsiteY110" fmla="*/ 1580848 h 1600474"/>
              <a:gd name="connsiteX111" fmla="*/ 408381 w 9662615"/>
              <a:gd name="connsiteY111" fmla="*/ 1552940 h 1600474"/>
              <a:gd name="connsiteX112" fmla="*/ 267163 w 9662615"/>
              <a:gd name="connsiteY112" fmla="*/ 1531913 h 1600474"/>
              <a:gd name="connsiteX113" fmla="*/ 196644 w 9662615"/>
              <a:gd name="connsiteY113" fmla="*/ 1524565 h 1600474"/>
              <a:gd name="connsiteX114" fmla="*/ 86819 w 9662615"/>
              <a:gd name="connsiteY114" fmla="*/ 1519517 h 1600474"/>
              <a:gd name="connsiteX115" fmla="*/ 53369 w 9662615"/>
              <a:gd name="connsiteY115" fmla="*/ 1516853 h 1600474"/>
              <a:gd name="connsiteX116" fmla="*/ 2359 w 9662615"/>
              <a:gd name="connsiteY116" fmla="*/ 1515247 h 1600474"/>
              <a:gd name="connsiteX117" fmla="*/ 0 w 9662615"/>
              <a:gd name="connsiteY117" fmla="*/ 1514932 h 1600474"/>
              <a:gd name="connsiteX118" fmla="*/ 0 w 9662615"/>
              <a:gd name="connsiteY118" fmla="*/ 0 h 1600474"/>
              <a:gd name="connsiteX0" fmla="*/ 0 w 9662615"/>
              <a:gd name="connsiteY0" fmla="*/ 0 h 1679987"/>
              <a:gd name="connsiteX1" fmla="*/ 9662615 w 9662615"/>
              <a:gd name="connsiteY1" fmla="*/ 0 h 1679987"/>
              <a:gd name="connsiteX2" fmla="*/ 9662615 w 9662615"/>
              <a:gd name="connsiteY2" fmla="*/ 1280346 h 1679987"/>
              <a:gd name="connsiteX3" fmla="*/ 9658420 w 9662615"/>
              <a:gd name="connsiteY3" fmla="*/ 1280106 h 1679987"/>
              <a:gd name="connsiteX4" fmla="*/ 9469546 w 9662615"/>
              <a:gd name="connsiteY4" fmla="*/ 1289837 h 1679987"/>
              <a:gd name="connsiteX5" fmla="*/ 9385895 w 9662615"/>
              <a:gd name="connsiteY5" fmla="*/ 1269203 h 1679987"/>
              <a:gd name="connsiteX6" fmla="*/ 9144767 w 9662615"/>
              <a:gd name="connsiteY6" fmla="*/ 1264120 h 1679987"/>
              <a:gd name="connsiteX7" fmla="*/ 8837252 w 9662615"/>
              <a:gd name="connsiteY7" fmla="*/ 1350515 h 1679987"/>
              <a:gd name="connsiteX8" fmla="*/ 8705466 w 9662615"/>
              <a:gd name="connsiteY8" fmla="*/ 1342419 h 1679987"/>
              <a:gd name="connsiteX9" fmla="*/ 8652221 w 9662615"/>
              <a:gd name="connsiteY9" fmla="*/ 1326906 h 1679987"/>
              <a:gd name="connsiteX10" fmla="*/ 8632312 w 9662615"/>
              <a:gd name="connsiteY10" fmla="*/ 1326025 h 1679987"/>
              <a:gd name="connsiteX11" fmla="*/ 8591582 w 9662615"/>
              <a:gd name="connsiteY11" fmla="*/ 1341666 h 1679987"/>
              <a:gd name="connsiteX12" fmla="*/ 8537336 w 9662615"/>
              <a:gd name="connsiteY12" fmla="*/ 1341684 h 1679987"/>
              <a:gd name="connsiteX13" fmla="*/ 8472508 w 9662615"/>
              <a:gd name="connsiteY13" fmla="*/ 1363109 h 1679987"/>
              <a:gd name="connsiteX14" fmla="*/ 8258477 w 9662615"/>
              <a:gd name="connsiteY14" fmla="*/ 1370666 h 1679987"/>
              <a:gd name="connsiteX15" fmla="*/ 8197961 w 9662615"/>
              <a:gd name="connsiteY15" fmla="*/ 1392804 h 1679987"/>
              <a:gd name="connsiteX16" fmla="*/ 8171196 w 9662615"/>
              <a:gd name="connsiteY16" fmla="*/ 1397216 h 1679987"/>
              <a:gd name="connsiteX17" fmla="*/ 8127667 w 9662615"/>
              <a:gd name="connsiteY17" fmla="*/ 1418254 h 1679987"/>
              <a:gd name="connsiteX18" fmla="*/ 7974579 w 9662615"/>
              <a:gd name="connsiteY18" fmla="*/ 1383439 h 1679987"/>
              <a:gd name="connsiteX19" fmla="*/ 7768351 w 9662615"/>
              <a:gd name="connsiteY19" fmla="*/ 1395051 h 1679987"/>
              <a:gd name="connsiteX20" fmla="*/ 7635985 w 9662615"/>
              <a:gd name="connsiteY20" fmla="*/ 1386363 h 1679987"/>
              <a:gd name="connsiteX21" fmla="*/ 7466069 w 9662615"/>
              <a:gd name="connsiteY21" fmla="*/ 1377654 h 1679987"/>
              <a:gd name="connsiteX22" fmla="*/ 7355642 w 9662615"/>
              <a:gd name="connsiteY22" fmla="*/ 1407761 h 1679987"/>
              <a:gd name="connsiteX23" fmla="*/ 7151610 w 9662615"/>
              <a:gd name="connsiteY23" fmla="*/ 1397856 h 1679987"/>
              <a:gd name="connsiteX24" fmla="*/ 7082147 w 9662615"/>
              <a:gd name="connsiteY24" fmla="*/ 1406113 h 1679987"/>
              <a:gd name="connsiteX25" fmla="*/ 7014958 w 9662615"/>
              <a:gd name="connsiteY25" fmla="*/ 1396883 h 1679987"/>
              <a:gd name="connsiteX26" fmla="*/ 6907567 w 9662615"/>
              <a:gd name="connsiteY26" fmla="*/ 1419149 h 1679987"/>
              <a:gd name="connsiteX27" fmla="*/ 6748428 w 9662615"/>
              <a:gd name="connsiteY27" fmla="*/ 1420308 h 1679987"/>
              <a:gd name="connsiteX28" fmla="*/ 6654257 w 9662615"/>
              <a:gd name="connsiteY28" fmla="*/ 1424143 h 1679987"/>
              <a:gd name="connsiteX29" fmla="*/ 6620123 w 9662615"/>
              <a:gd name="connsiteY29" fmla="*/ 1430535 h 1679987"/>
              <a:gd name="connsiteX30" fmla="*/ 6571355 w 9662615"/>
              <a:gd name="connsiteY30" fmla="*/ 1436144 h 1679987"/>
              <a:gd name="connsiteX31" fmla="*/ 6486557 w 9662615"/>
              <a:gd name="connsiteY31" fmla="*/ 1449861 h 1679987"/>
              <a:gd name="connsiteX32" fmla="*/ 6370419 w 9662615"/>
              <a:gd name="connsiteY32" fmla="*/ 1461649 h 1679987"/>
              <a:gd name="connsiteX33" fmla="*/ 6278839 w 9662615"/>
              <a:gd name="connsiteY33" fmla="*/ 1449160 h 1679987"/>
              <a:gd name="connsiteX34" fmla="*/ 6272455 w 9662615"/>
              <a:gd name="connsiteY34" fmla="*/ 1453191 h 1679987"/>
              <a:gd name="connsiteX35" fmla="*/ 6212659 w 9662615"/>
              <a:gd name="connsiteY35" fmla="*/ 1454850 h 1679987"/>
              <a:gd name="connsiteX36" fmla="*/ 6069317 w 9662615"/>
              <a:gd name="connsiteY36" fmla="*/ 1445838 h 1679987"/>
              <a:gd name="connsiteX37" fmla="*/ 5878477 w 9662615"/>
              <a:gd name="connsiteY37" fmla="*/ 1439180 h 1679987"/>
              <a:gd name="connsiteX38" fmla="*/ 5838387 w 9662615"/>
              <a:gd name="connsiteY38" fmla="*/ 1444679 h 1679987"/>
              <a:gd name="connsiteX39" fmla="*/ 5771136 w 9662615"/>
              <a:gd name="connsiteY39" fmla="*/ 1453639 h 1679987"/>
              <a:gd name="connsiteX40" fmla="*/ 5724081 w 9662615"/>
              <a:gd name="connsiteY40" fmla="*/ 1470431 h 1679987"/>
              <a:gd name="connsiteX41" fmla="*/ 5666577 w 9662615"/>
              <a:gd name="connsiteY41" fmla="*/ 1473921 h 1679987"/>
              <a:gd name="connsiteX42" fmla="*/ 5649068 w 9662615"/>
              <a:gd name="connsiteY42" fmla="*/ 1461676 h 1679987"/>
              <a:gd name="connsiteX43" fmla="*/ 5588902 w 9662615"/>
              <a:gd name="connsiteY43" fmla="*/ 1469647 h 1679987"/>
              <a:gd name="connsiteX44" fmla="*/ 5498090 w 9662615"/>
              <a:gd name="connsiteY44" fmla="*/ 1483173 h 1679987"/>
              <a:gd name="connsiteX45" fmla="*/ 5444641 w 9662615"/>
              <a:gd name="connsiteY45" fmla="*/ 1487602 h 1679987"/>
              <a:gd name="connsiteX46" fmla="*/ 5299812 w 9662615"/>
              <a:gd name="connsiteY46" fmla="*/ 1503362 h 1679987"/>
              <a:gd name="connsiteX47" fmla="*/ 5213947 w 9662615"/>
              <a:gd name="connsiteY47" fmla="*/ 1516637 h 1679987"/>
              <a:gd name="connsiteX48" fmla="*/ 5090342 w 9662615"/>
              <a:gd name="connsiteY48" fmla="*/ 1546680 h 1679987"/>
              <a:gd name="connsiteX49" fmla="*/ 5129812 w 9662615"/>
              <a:gd name="connsiteY49" fmla="*/ 1521277 h 1679987"/>
              <a:gd name="connsiteX50" fmla="*/ 5059484 w 9662615"/>
              <a:gd name="connsiteY50" fmla="*/ 1546802 h 1679987"/>
              <a:gd name="connsiteX51" fmla="*/ 5038524 w 9662615"/>
              <a:gd name="connsiteY51" fmla="*/ 1545675 h 1679987"/>
              <a:gd name="connsiteX52" fmla="*/ 5026564 w 9662615"/>
              <a:gd name="connsiteY52" fmla="*/ 1545376 h 1679987"/>
              <a:gd name="connsiteX53" fmla="*/ 4969433 w 9662615"/>
              <a:gd name="connsiteY53" fmla="*/ 1550865 h 1679987"/>
              <a:gd name="connsiteX54" fmla="*/ 4929254 w 9662615"/>
              <a:gd name="connsiteY54" fmla="*/ 1563452 h 1679987"/>
              <a:gd name="connsiteX55" fmla="*/ 4871726 w 9662615"/>
              <a:gd name="connsiteY55" fmla="*/ 1570584 h 1679987"/>
              <a:gd name="connsiteX56" fmla="*/ 4843267 w 9662615"/>
              <a:gd name="connsiteY56" fmla="*/ 1561459 h 1679987"/>
              <a:gd name="connsiteX57" fmla="*/ 4821058 w 9662615"/>
              <a:gd name="connsiteY57" fmla="*/ 1553078 h 1679987"/>
              <a:gd name="connsiteX58" fmla="*/ 4791466 w 9662615"/>
              <a:gd name="connsiteY58" fmla="*/ 1561324 h 1679987"/>
              <a:gd name="connsiteX59" fmla="*/ 4784247 w 9662615"/>
              <a:gd name="connsiteY59" fmla="*/ 1562342 h 1679987"/>
              <a:gd name="connsiteX60" fmla="*/ 4739309 w 9662615"/>
              <a:gd name="connsiteY60" fmla="*/ 1553948 h 1679987"/>
              <a:gd name="connsiteX61" fmla="*/ 4697562 w 9662615"/>
              <a:gd name="connsiteY61" fmla="*/ 1551206 h 1679987"/>
              <a:gd name="connsiteX62" fmla="*/ 4650737 w 9662615"/>
              <a:gd name="connsiteY62" fmla="*/ 1537381 h 1679987"/>
              <a:gd name="connsiteX63" fmla="*/ 4583150 w 9662615"/>
              <a:gd name="connsiteY63" fmla="*/ 1529064 h 1679987"/>
              <a:gd name="connsiteX64" fmla="*/ 4521734 w 9662615"/>
              <a:gd name="connsiteY64" fmla="*/ 1529359 h 1679987"/>
              <a:gd name="connsiteX65" fmla="*/ 4382398 w 9662615"/>
              <a:gd name="connsiteY65" fmla="*/ 1534108 h 1679987"/>
              <a:gd name="connsiteX66" fmla="*/ 4221826 w 9662615"/>
              <a:gd name="connsiteY66" fmla="*/ 1500972 h 1679987"/>
              <a:gd name="connsiteX67" fmla="*/ 4096601 w 9662615"/>
              <a:gd name="connsiteY67" fmla="*/ 1521563 h 1679987"/>
              <a:gd name="connsiteX68" fmla="*/ 3879195 w 9662615"/>
              <a:gd name="connsiteY68" fmla="*/ 1679987 h 1679987"/>
              <a:gd name="connsiteX69" fmla="*/ 3833906 w 9662615"/>
              <a:gd name="connsiteY69" fmla="*/ 1516637 h 1679987"/>
              <a:gd name="connsiteX70" fmla="*/ 3696258 w 9662615"/>
              <a:gd name="connsiteY70" fmla="*/ 1537563 h 1679987"/>
              <a:gd name="connsiteX71" fmla="*/ 3594070 w 9662615"/>
              <a:gd name="connsiteY71" fmla="*/ 1509422 h 1679987"/>
              <a:gd name="connsiteX72" fmla="*/ 3565233 w 9662615"/>
              <a:gd name="connsiteY72" fmla="*/ 1515122 h 1679987"/>
              <a:gd name="connsiteX73" fmla="*/ 3560267 w 9662615"/>
              <a:gd name="connsiteY73" fmla="*/ 1516288 h 1679987"/>
              <a:gd name="connsiteX74" fmla="*/ 3540258 w 9662615"/>
              <a:gd name="connsiteY74" fmla="*/ 1516976 h 1679987"/>
              <a:gd name="connsiteX75" fmla="*/ 3534780 w 9662615"/>
              <a:gd name="connsiteY75" fmla="*/ 1522141 h 1679987"/>
              <a:gd name="connsiteX76" fmla="*/ 3504783 w 9662615"/>
              <a:gd name="connsiteY76" fmla="*/ 1526739 h 1679987"/>
              <a:gd name="connsiteX77" fmla="*/ 3430805 w 9662615"/>
              <a:gd name="connsiteY77" fmla="*/ 1542521 h 1679987"/>
              <a:gd name="connsiteX78" fmla="*/ 3292707 w 9662615"/>
              <a:gd name="connsiteY78" fmla="*/ 1520490 h 1679987"/>
              <a:gd name="connsiteX79" fmla="*/ 3187872 w 9662615"/>
              <a:gd name="connsiteY79" fmla="*/ 1519991 h 1679987"/>
              <a:gd name="connsiteX80" fmla="*/ 3148026 w 9662615"/>
              <a:gd name="connsiteY80" fmla="*/ 1524777 h 1679987"/>
              <a:gd name="connsiteX81" fmla="*/ 3092394 w 9662615"/>
              <a:gd name="connsiteY81" fmla="*/ 1528115 h 1679987"/>
              <a:gd name="connsiteX82" fmla="*/ 2994200 w 9662615"/>
              <a:gd name="connsiteY82" fmla="*/ 1537857 h 1679987"/>
              <a:gd name="connsiteX83" fmla="*/ 2862301 w 9662615"/>
              <a:gd name="connsiteY83" fmla="*/ 1544250 h 1679987"/>
              <a:gd name="connsiteX84" fmla="*/ 2766335 w 9662615"/>
              <a:gd name="connsiteY84" fmla="*/ 1527662 h 1679987"/>
              <a:gd name="connsiteX85" fmla="*/ 2757836 w 9662615"/>
              <a:gd name="connsiteY85" fmla="*/ 1531371 h 1679987"/>
              <a:gd name="connsiteX86" fmla="*/ 2691555 w 9662615"/>
              <a:gd name="connsiteY86" fmla="*/ 1530283 h 1679987"/>
              <a:gd name="connsiteX87" fmla="*/ 2491676 w 9662615"/>
              <a:gd name="connsiteY87" fmla="*/ 1500859 h 1679987"/>
              <a:gd name="connsiteX88" fmla="*/ 2378036 w 9662615"/>
              <a:gd name="connsiteY88" fmla="*/ 1520645 h 1679987"/>
              <a:gd name="connsiteX89" fmla="*/ 2284269 w 9662615"/>
              <a:gd name="connsiteY89" fmla="*/ 1503068 h 1679987"/>
              <a:gd name="connsiteX90" fmla="*/ 2207104 w 9662615"/>
              <a:gd name="connsiteY90" fmla="*/ 1508888 h 1679987"/>
              <a:gd name="connsiteX91" fmla="*/ 2149226 w 9662615"/>
              <a:gd name="connsiteY91" fmla="*/ 1523409 h 1679987"/>
              <a:gd name="connsiteX92" fmla="*/ 2084783 w 9662615"/>
              <a:gd name="connsiteY92" fmla="*/ 1524245 h 1679987"/>
              <a:gd name="connsiteX93" fmla="*/ 2070075 w 9662615"/>
              <a:gd name="connsiteY93" fmla="*/ 1511285 h 1679987"/>
              <a:gd name="connsiteX94" fmla="*/ 2001057 w 9662615"/>
              <a:gd name="connsiteY94" fmla="*/ 1516449 h 1679987"/>
              <a:gd name="connsiteX95" fmla="*/ 1896330 w 9662615"/>
              <a:gd name="connsiteY95" fmla="*/ 1525725 h 1679987"/>
              <a:gd name="connsiteX96" fmla="*/ 1835994 w 9662615"/>
              <a:gd name="connsiteY96" fmla="*/ 1527678 h 1679987"/>
              <a:gd name="connsiteX97" fmla="*/ 1671119 w 9662615"/>
              <a:gd name="connsiteY97" fmla="*/ 1536701 h 1679987"/>
              <a:gd name="connsiteX98" fmla="*/ 1601337 w 9662615"/>
              <a:gd name="connsiteY98" fmla="*/ 1548552 h 1679987"/>
              <a:gd name="connsiteX99" fmla="*/ 1407755 w 9662615"/>
              <a:gd name="connsiteY99" fmla="*/ 1571444 h 1679987"/>
              <a:gd name="connsiteX100" fmla="*/ 1271994 w 9662615"/>
              <a:gd name="connsiteY100" fmla="*/ 1579471 h 1679987"/>
              <a:gd name="connsiteX101" fmla="*/ 1249226 w 9662615"/>
              <a:gd name="connsiteY101" fmla="*/ 1583140 h 1679987"/>
              <a:gd name="connsiteX102" fmla="*/ 1217719 w 9662615"/>
              <a:gd name="connsiteY102" fmla="*/ 1580863 h 1679987"/>
              <a:gd name="connsiteX103" fmla="*/ 1091432 w 9662615"/>
              <a:gd name="connsiteY103" fmla="*/ 1571003 h 1679987"/>
              <a:gd name="connsiteX104" fmla="*/ 992039 w 9662615"/>
              <a:gd name="connsiteY104" fmla="*/ 1556662 h 1679987"/>
              <a:gd name="connsiteX105" fmla="*/ 868264 w 9662615"/>
              <a:gd name="connsiteY105" fmla="*/ 1566392 h 1679987"/>
              <a:gd name="connsiteX106" fmla="*/ 792765 w 9662615"/>
              <a:gd name="connsiteY106" fmla="*/ 1563102 h 1679987"/>
              <a:gd name="connsiteX107" fmla="*/ 669055 w 9662615"/>
              <a:gd name="connsiteY107" fmla="*/ 1543638 h 1679987"/>
              <a:gd name="connsiteX108" fmla="*/ 506152 w 9662615"/>
              <a:gd name="connsiteY108" fmla="*/ 1549124 h 1679987"/>
              <a:gd name="connsiteX109" fmla="*/ 472797 w 9662615"/>
              <a:gd name="connsiteY109" fmla="*/ 1568904 h 1679987"/>
              <a:gd name="connsiteX110" fmla="*/ 427864 w 9662615"/>
              <a:gd name="connsiteY110" fmla="*/ 1580848 h 1679987"/>
              <a:gd name="connsiteX111" fmla="*/ 408381 w 9662615"/>
              <a:gd name="connsiteY111" fmla="*/ 1552940 h 1679987"/>
              <a:gd name="connsiteX112" fmla="*/ 267163 w 9662615"/>
              <a:gd name="connsiteY112" fmla="*/ 1531913 h 1679987"/>
              <a:gd name="connsiteX113" fmla="*/ 196644 w 9662615"/>
              <a:gd name="connsiteY113" fmla="*/ 1524565 h 1679987"/>
              <a:gd name="connsiteX114" fmla="*/ 86819 w 9662615"/>
              <a:gd name="connsiteY114" fmla="*/ 1519517 h 1679987"/>
              <a:gd name="connsiteX115" fmla="*/ 53369 w 9662615"/>
              <a:gd name="connsiteY115" fmla="*/ 1516853 h 1679987"/>
              <a:gd name="connsiteX116" fmla="*/ 2359 w 9662615"/>
              <a:gd name="connsiteY116" fmla="*/ 1515247 h 1679987"/>
              <a:gd name="connsiteX117" fmla="*/ 0 w 9662615"/>
              <a:gd name="connsiteY117" fmla="*/ 1514932 h 1679987"/>
              <a:gd name="connsiteX118" fmla="*/ 0 w 9662615"/>
              <a:gd name="connsiteY118" fmla="*/ 0 h 1679987"/>
              <a:gd name="connsiteX0" fmla="*/ 0 w 9662615"/>
              <a:gd name="connsiteY0" fmla="*/ 0 h 1648182"/>
              <a:gd name="connsiteX1" fmla="*/ 9662615 w 9662615"/>
              <a:gd name="connsiteY1" fmla="*/ 0 h 1648182"/>
              <a:gd name="connsiteX2" fmla="*/ 9662615 w 9662615"/>
              <a:gd name="connsiteY2" fmla="*/ 1280346 h 1648182"/>
              <a:gd name="connsiteX3" fmla="*/ 9658420 w 9662615"/>
              <a:gd name="connsiteY3" fmla="*/ 1280106 h 1648182"/>
              <a:gd name="connsiteX4" fmla="*/ 9469546 w 9662615"/>
              <a:gd name="connsiteY4" fmla="*/ 1289837 h 1648182"/>
              <a:gd name="connsiteX5" fmla="*/ 9385895 w 9662615"/>
              <a:gd name="connsiteY5" fmla="*/ 1269203 h 1648182"/>
              <a:gd name="connsiteX6" fmla="*/ 9144767 w 9662615"/>
              <a:gd name="connsiteY6" fmla="*/ 1264120 h 1648182"/>
              <a:gd name="connsiteX7" fmla="*/ 8837252 w 9662615"/>
              <a:gd name="connsiteY7" fmla="*/ 1350515 h 1648182"/>
              <a:gd name="connsiteX8" fmla="*/ 8705466 w 9662615"/>
              <a:gd name="connsiteY8" fmla="*/ 1342419 h 1648182"/>
              <a:gd name="connsiteX9" fmla="*/ 8652221 w 9662615"/>
              <a:gd name="connsiteY9" fmla="*/ 1326906 h 1648182"/>
              <a:gd name="connsiteX10" fmla="*/ 8632312 w 9662615"/>
              <a:gd name="connsiteY10" fmla="*/ 1326025 h 1648182"/>
              <a:gd name="connsiteX11" fmla="*/ 8591582 w 9662615"/>
              <a:gd name="connsiteY11" fmla="*/ 1341666 h 1648182"/>
              <a:gd name="connsiteX12" fmla="*/ 8537336 w 9662615"/>
              <a:gd name="connsiteY12" fmla="*/ 1341684 h 1648182"/>
              <a:gd name="connsiteX13" fmla="*/ 8472508 w 9662615"/>
              <a:gd name="connsiteY13" fmla="*/ 1363109 h 1648182"/>
              <a:gd name="connsiteX14" fmla="*/ 8258477 w 9662615"/>
              <a:gd name="connsiteY14" fmla="*/ 1370666 h 1648182"/>
              <a:gd name="connsiteX15" fmla="*/ 8197961 w 9662615"/>
              <a:gd name="connsiteY15" fmla="*/ 1392804 h 1648182"/>
              <a:gd name="connsiteX16" fmla="*/ 8171196 w 9662615"/>
              <a:gd name="connsiteY16" fmla="*/ 1397216 h 1648182"/>
              <a:gd name="connsiteX17" fmla="*/ 8127667 w 9662615"/>
              <a:gd name="connsiteY17" fmla="*/ 1418254 h 1648182"/>
              <a:gd name="connsiteX18" fmla="*/ 7974579 w 9662615"/>
              <a:gd name="connsiteY18" fmla="*/ 1383439 h 1648182"/>
              <a:gd name="connsiteX19" fmla="*/ 7768351 w 9662615"/>
              <a:gd name="connsiteY19" fmla="*/ 1395051 h 1648182"/>
              <a:gd name="connsiteX20" fmla="*/ 7635985 w 9662615"/>
              <a:gd name="connsiteY20" fmla="*/ 1386363 h 1648182"/>
              <a:gd name="connsiteX21" fmla="*/ 7466069 w 9662615"/>
              <a:gd name="connsiteY21" fmla="*/ 1377654 h 1648182"/>
              <a:gd name="connsiteX22" fmla="*/ 7355642 w 9662615"/>
              <a:gd name="connsiteY22" fmla="*/ 1407761 h 1648182"/>
              <a:gd name="connsiteX23" fmla="*/ 7151610 w 9662615"/>
              <a:gd name="connsiteY23" fmla="*/ 1397856 h 1648182"/>
              <a:gd name="connsiteX24" fmla="*/ 7082147 w 9662615"/>
              <a:gd name="connsiteY24" fmla="*/ 1406113 h 1648182"/>
              <a:gd name="connsiteX25" fmla="*/ 7014958 w 9662615"/>
              <a:gd name="connsiteY25" fmla="*/ 1396883 h 1648182"/>
              <a:gd name="connsiteX26" fmla="*/ 6907567 w 9662615"/>
              <a:gd name="connsiteY26" fmla="*/ 1419149 h 1648182"/>
              <a:gd name="connsiteX27" fmla="*/ 6748428 w 9662615"/>
              <a:gd name="connsiteY27" fmla="*/ 1420308 h 1648182"/>
              <a:gd name="connsiteX28" fmla="*/ 6654257 w 9662615"/>
              <a:gd name="connsiteY28" fmla="*/ 1424143 h 1648182"/>
              <a:gd name="connsiteX29" fmla="*/ 6620123 w 9662615"/>
              <a:gd name="connsiteY29" fmla="*/ 1430535 h 1648182"/>
              <a:gd name="connsiteX30" fmla="*/ 6571355 w 9662615"/>
              <a:gd name="connsiteY30" fmla="*/ 1436144 h 1648182"/>
              <a:gd name="connsiteX31" fmla="*/ 6486557 w 9662615"/>
              <a:gd name="connsiteY31" fmla="*/ 1449861 h 1648182"/>
              <a:gd name="connsiteX32" fmla="*/ 6370419 w 9662615"/>
              <a:gd name="connsiteY32" fmla="*/ 1461649 h 1648182"/>
              <a:gd name="connsiteX33" fmla="*/ 6278839 w 9662615"/>
              <a:gd name="connsiteY33" fmla="*/ 1449160 h 1648182"/>
              <a:gd name="connsiteX34" fmla="*/ 6272455 w 9662615"/>
              <a:gd name="connsiteY34" fmla="*/ 1453191 h 1648182"/>
              <a:gd name="connsiteX35" fmla="*/ 6212659 w 9662615"/>
              <a:gd name="connsiteY35" fmla="*/ 1454850 h 1648182"/>
              <a:gd name="connsiteX36" fmla="*/ 6069317 w 9662615"/>
              <a:gd name="connsiteY36" fmla="*/ 1445838 h 1648182"/>
              <a:gd name="connsiteX37" fmla="*/ 5878477 w 9662615"/>
              <a:gd name="connsiteY37" fmla="*/ 1439180 h 1648182"/>
              <a:gd name="connsiteX38" fmla="*/ 5838387 w 9662615"/>
              <a:gd name="connsiteY38" fmla="*/ 1444679 h 1648182"/>
              <a:gd name="connsiteX39" fmla="*/ 5771136 w 9662615"/>
              <a:gd name="connsiteY39" fmla="*/ 1453639 h 1648182"/>
              <a:gd name="connsiteX40" fmla="*/ 5724081 w 9662615"/>
              <a:gd name="connsiteY40" fmla="*/ 1470431 h 1648182"/>
              <a:gd name="connsiteX41" fmla="*/ 5666577 w 9662615"/>
              <a:gd name="connsiteY41" fmla="*/ 1473921 h 1648182"/>
              <a:gd name="connsiteX42" fmla="*/ 5649068 w 9662615"/>
              <a:gd name="connsiteY42" fmla="*/ 1461676 h 1648182"/>
              <a:gd name="connsiteX43" fmla="*/ 5588902 w 9662615"/>
              <a:gd name="connsiteY43" fmla="*/ 1469647 h 1648182"/>
              <a:gd name="connsiteX44" fmla="*/ 5498090 w 9662615"/>
              <a:gd name="connsiteY44" fmla="*/ 1483173 h 1648182"/>
              <a:gd name="connsiteX45" fmla="*/ 5444641 w 9662615"/>
              <a:gd name="connsiteY45" fmla="*/ 1487602 h 1648182"/>
              <a:gd name="connsiteX46" fmla="*/ 5299812 w 9662615"/>
              <a:gd name="connsiteY46" fmla="*/ 1503362 h 1648182"/>
              <a:gd name="connsiteX47" fmla="*/ 5213947 w 9662615"/>
              <a:gd name="connsiteY47" fmla="*/ 1516637 h 1648182"/>
              <a:gd name="connsiteX48" fmla="*/ 5090342 w 9662615"/>
              <a:gd name="connsiteY48" fmla="*/ 1546680 h 1648182"/>
              <a:gd name="connsiteX49" fmla="*/ 5129812 w 9662615"/>
              <a:gd name="connsiteY49" fmla="*/ 1521277 h 1648182"/>
              <a:gd name="connsiteX50" fmla="*/ 5059484 w 9662615"/>
              <a:gd name="connsiteY50" fmla="*/ 1546802 h 1648182"/>
              <a:gd name="connsiteX51" fmla="*/ 5038524 w 9662615"/>
              <a:gd name="connsiteY51" fmla="*/ 1545675 h 1648182"/>
              <a:gd name="connsiteX52" fmla="*/ 5026564 w 9662615"/>
              <a:gd name="connsiteY52" fmla="*/ 1545376 h 1648182"/>
              <a:gd name="connsiteX53" fmla="*/ 4969433 w 9662615"/>
              <a:gd name="connsiteY53" fmla="*/ 1550865 h 1648182"/>
              <a:gd name="connsiteX54" fmla="*/ 4929254 w 9662615"/>
              <a:gd name="connsiteY54" fmla="*/ 1563452 h 1648182"/>
              <a:gd name="connsiteX55" fmla="*/ 4871726 w 9662615"/>
              <a:gd name="connsiteY55" fmla="*/ 1570584 h 1648182"/>
              <a:gd name="connsiteX56" fmla="*/ 4843267 w 9662615"/>
              <a:gd name="connsiteY56" fmla="*/ 1561459 h 1648182"/>
              <a:gd name="connsiteX57" fmla="*/ 4821058 w 9662615"/>
              <a:gd name="connsiteY57" fmla="*/ 1553078 h 1648182"/>
              <a:gd name="connsiteX58" fmla="*/ 4791466 w 9662615"/>
              <a:gd name="connsiteY58" fmla="*/ 1561324 h 1648182"/>
              <a:gd name="connsiteX59" fmla="*/ 4784247 w 9662615"/>
              <a:gd name="connsiteY59" fmla="*/ 1562342 h 1648182"/>
              <a:gd name="connsiteX60" fmla="*/ 4739309 w 9662615"/>
              <a:gd name="connsiteY60" fmla="*/ 1553948 h 1648182"/>
              <a:gd name="connsiteX61" fmla="*/ 4697562 w 9662615"/>
              <a:gd name="connsiteY61" fmla="*/ 1551206 h 1648182"/>
              <a:gd name="connsiteX62" fmla="*/ 4650737 w 9662615"/>
              <a:gd name="connsiteY62" fmla="*/ 1537381 h 1648182"/>
              <a:gd name="connsiteX63" fmla="*/ 4583150 w 9662615"/>
              <a:gd name="connsiteY63" fmla="*/ 1529064 h 1648182"/>
              <a:gd name="connsiteX64" fmla="*/ 4521734 w 9662615"/>
              <a:gd name="connsiteY64" fmla="*/ 1529359 h 1648182"/>
              <a:gd name="connsiteX65" fmla="*/ 4382398 w 9662615"/>
              <a:gd name="connsiteY65" fmla="*/ 1534108 h 1648182"/>
              <a:gd name="connsiteX66" fmla="*/ 4221826 w 9662615"/>
              <a:gd name="connsiteY66" fmla="*/ 1500972 h 1648182"/>
              <a:gd name="connsiteX67" fmla="*/ 4096601 w 9662615"/>
              <a:gd name="connsiteY67" fmla="*/ 1521563 h 1648182"/>
              <a:gd name="connsiteX68" fmla="*/ 4058099 w 9662615"/>
              <a:gd name="connsiteY68" fmla="*/ 1648182 h 1648182"/>
              <a:gd name="connsiteX69" fmla="*/ 3833906 w 9662615"/>
              <a:gd name="connsiteY69" fmla="*/ 1516637 h 1648182"/>
              <a:gd name="connsiteX70" fmla="*/ 3696258 w 9662615"/>
              <a:gd name="connsiteY70" fmla="*/ 1537563 h 1648182"/>
              <a:gd name="connsiteX71" fmla="*/ 3594070 w 9662615"/>
              <a:gd name="connsiteY71" fmla="*/ 1509422 h 1648182"/>
              <a:gd name="connsiteX72" fmla="*/ 3565233 w 9662615"/>
              <a:gd name="connsiteY72" fmla="*/ 1515122 h 1648182"/>
              <a:gd name="connsiteX73" fmla="*/ 3560267 w 9662615"/>
              <a:gd name="connsiteY73" fmla="*/ 1516288 h 1648182"/>
              <a:gd name="connsiteX74" fmla="*/ 3540258 w 9662615"/>
              <a:gd name="connsiteY74" fmla="*/ 1516976 h 1648182"/>
              <a:gd name="connsiteX75" fmla="*/ 3534780 w 9662615"/>
              <a:gd name="connsiteY75" fmla="*/ 1522141 h 1648182"/>
              <a:gd name="connsiteX76" fmla="*/ 3504783 w 9662615"/>
              <a:gd name="connsiteY76" fmla="*/ 1526739 h 1648182"/>
              <a:gd name="connsiteX77" fmla="*/ 3430805 w 9662615"/>
              <a:gd name="connsiteY77" fmla="*/ 1542521 h 1648182"/>
              <a:gd name="connsiteX78" fmla="*/ 3292707 w 9662615"/>
              <a:gd name="connsiteY78" fmla="*/ 1520490 h 1648182"/>
              <a:gd name="connsiteX79" fmla="*/ 3187872 w 9662615"/>
              <a:gd name="connsiteY79" fmla="*/ 1519991 h 1648182"/>
              <a:gd name="connsiteX80" fmla="*/ 3148026 w 9662615"/>
              <a:gd name="connsiteY80" fmla="*/ 1524777 h 1648182"/>
              <a:gd name="connsiteX81" fmla="*/ 3092394 w 9662615"/>
              <a:gd name="connsiteY81" fmla="*/ 1528115 h 1648182"/>
              <a:gd name="connsiteX82" fmla="*/ 2994200 w 9662615"/>
              <a:gd name="connsiteY82" fmla="*/ 1537857 h 1648182"/>
              <a:gd name="connsiteX83" fmla="*/ 2862301 w 9662615"/>
              <a:gd name="connsiteY83" fmla="*/ 1544250 h 1648182"/>
              <a:gd name="connsiteX84" fmla="*/ 2766335 w 9662615"/>
              <a:gd name="connsiteY84" fmla="*/ 1527662 h 1648182"/>
              <a:gd name="connsiteX85" fmla="*/ 2757836 w 9662615"/>
              <a:gd name="connsiteY85" fmla="*/ 1531371 h 1648182"/>
              <a:gd name="connsiteX86" fmla="*/ 2691555 w 9662615"/>
              <a:gd name="connsiteY86" fmla="*/ 1530283 h 1648182"/>
              <a:gd name="connsiteX87" fmla="*/ 2491676 w 9662615"/>
              <a:gd name="connsiteY87" fmla="*/ 1500859 h 1648182"/>
              <a:gd name="connsiteX88" fmla="*/ 2378036 w 9662615"/>
              <a:gd name="connsiteY88" fmla="*/ 1520645 h 1648182"/>
              <a:gd name="connsiteX89" fmla="*/ 2284269 w 9662615"/>
              <a:gd name="connsiteY89" fmla="*/ 1503068 h 1648182"/>
              <a:gd name="connsiteX90" fmla="*/ 2207104 w 9662615"/>
              <a:gd name="connsiteY90" fmla="*/ 1508888 h 1648182"/>
              <a:gd name="connsiteX91" fmla="*/ 2149226 w 9662615"/>
              <a:gd name="connsiteY91" fmla="*/ 1523409 h 1648182"/>
              <a:gd name="connsiteX92" fmla="*/ 2084783 w 9662615"/>
              <a:gd name="connsiteY92" fmla="*/ 1524245 h 1648182"/>
              <a:gd name="connsiteX93" fmla="*/ 2070075 w 9662615"/>
              <a:gd name="connsiteY93" fmla="*/ 1511285 h 1648182"/>
              <a:gd name="connsiteX94" fmla="*/ 2001057 w 9662615"/>
              <a:gd name="connsiteY94" fmla="*/ 1516449 h 1648182"/>
              <a:gd name="connsiteX95" fmla="*/ 1896330 w 9662615"/>
              <a:gd name="connsiteY95" fmla="*/ 1525725 h 1648182"/>
              <a:gd name="connsiteX96" fmla="*/ 1835994 w 9662615"/>
              <a:gd name="connsiteY96" fmla="*/ 1527678 h 1648182"/>
              <a:gd name="connsiteX97" fmla="*/ 1671119 w 9662615"/>
              <a:gd name="connsiteY97" fmla="*/ 1536701 h 1648182"/>
              <a:gd name="connsiteX98" fmla="*/ 1601337 w 9662615"/>
              <a:gd name="connsiteY98" fmla="*/ 1548552 h 1648182"/>
              <a:gd name="connsiteX99" fmla="*/ 1407755 w 9662615"/>
              <a:gd name="connsiteY99" fmla="*/ 1571444 h 1648182"/>
              <a:gd name="connsiteX100" fmla="*/ 1271994 w 9662615"/>
              <a:gd name="connsiteY100" fmla="*/ 1579471 h 1648182"/>
              <a:gd name="connsiteX101" fmla="*/ 1249226 w 9662615"/>
              <a:gd name="connsiteY101" fmla="*/ 1583140 h 1648182"/>
              <a:gd name="connsiteX102" fmla="*/ 1217719 w 9662615"/>
              <a:gd name="connsiteY102" fmla="*/ 1580863 h 1648182"/>
              <a:gd name="connsiteX103" fmla="*/ 1091432 w 9662615"/>
              <a:gd name="connsiteY103" fmla="*/ 1571003 h 1648182"/>
              <a:gd name="connsiteX104" fmla="*/ 992039 w 9662615"/>
              <a:gd name="connsiteY104" fmla="*/ 1556662 h 1648182"/>
              <a:gd name="connsiteX105" fmla="*/ 868264 w 9662615"/>
              <a:gd name="connsiteY105" fmla="*/ 1566392 h 1648182"/>
              <a:gd name="connsiteX106" fmla="*/ 792765 w 9662615"/>
              <a:gd name="connsiteY106" fmla="*/ 1563102 h 1648182"/>
              <a:gd name="connsiteX107" fmla="*/ 669055 w 9662615"/>
              <a:gd name="connsiteY107" fmla="*/ 1543638 h 1648182"/>
              <a:gd name="connsiteX108" fmla="*/ 506152 w 9662615"/>
              <a:gd name="connsiteY108" fmla="*/ 1549124 h 1648182"/>
              <a:gd name="connsiteX109" fmla="*/ 472797 w 9662615"/>
              <a:gd name="connsiteY109" fmla="*/ 1568904 h 1648182"/>
              <a:gd name="connsiteX110" fmla="*/ 427864 w 9662615"/>
              <a:gd name="connsiteY110" fmla="*/ 1580848 h 1648182"/>
              <a:gd name="connsiteX111" fmla="*/ 408381 w 9662615"/>
              <a:gd name="connsiteY111" fmla="*/ 1552940 h 1648182"/>
              <a:gd name="connsiteX112" fmla="*/ 267163 w 9662615"/>
              <a:gd name="connsiteY112" fmla="*/ 1531913 h 1648182"/>
              <a:gd name="connsiteX113" fmla="*/ 196644 w 9662615"/>
              <a:gd name="connsiteY113" fmla="*/ 1524565 h 1648182"/>
              <a:gd name="connsiteX114" fmla="*/ 86819 w 9662615"/>
              <a:gd name="connsiteY114" fmla="*/ 1519517 h 1648182"/>
              <a:gd name="connsiteX115" fmla="*/ 53369 w 9662615"/>
              <a:gd name="connsiteY115" fmla="*/ 1516853 h 1648182"/>
              <a:gd name="connsiteX116" fmla="*/ 2359 w 9662615"/>
              <a:gd name="connsiteY116" fmla="*/ 1515247 h 1648182"/>
              <a:gd name="connsiteX117" fmla="*/ 0 w 9662615"/>
              <a:gd name="connsiteY117" fmla="*/ 1514932 h 1648182"/>
              <a:gd name="connsiteX118" fmla="*/ 0 w 9662615"/>
              <a:gd name="connsiteY118" fmla="*/ 0 h 1648182"/>
              <a:gd name="connsiteX0" fmla="*/ 0 w 9662615"/>
              <a:gd name="connsiteY0" fmla="*/ 0 h 1648182"/>
              <a:gd name="connsiteX1" fmla="*/ 9662615 w 9662615"/>
              <a:gd name="connsiteY1" fmla="*/ 0 h 1648182"/>
              <a:gd name="connsiteX2" fmla="*/ 9662615 w 9662615"/>
              <a:gd name="connsiteY2" fmla="*/ 1280346 h 1648182"/>
              <a:gd name="connsiteX3" fmla="*/ 9658420 w 9662615"/>
              <a:gd name="connsiteY3" fmla="*/ 1280106 h 1648182"/>
              <a:gd name="connsiteX4" fmla="*/ 9469546 w 9662615"/>
              <a:gd name="connsiteY4" fmla="*/ 1289837 h 1648182"/>
              <a:gd name="connsiteX5" fmla="*/ 9385895 w 9662615"/>
              <a:gd name="connsiteY5" fmla="*/ 1269203 h 1648182"/>
              <a:gd name="connsiteX6" fmla="*/ 9144767 w 9662615"/>
              <a:gd name="connsiteY6" fmla="*/ 1264120 h 1648182"/>
              <a:gd name="connsiteX7" fmla="*/ 8837252 w 9662615"/>
              <a:gd name="connsiteY7" fmla="*/ 1350515 h 1648182"/>
              <a:gd name="connsiteX8" fmla="*/ 8705466 w 9662615"/>
              <a:gd name="connsiteY8" fmla="*/ 1342419 h 1648182"/>
              <a:gd name="connsiteX9" fmla="*/ 8652221 w 9662615"/>
              <a:gd name="connsiteY9" fmla="*/ 1326906 h 1648182"/>
              <a:gd name="connsiteX10" fmla="*/ 8632312 w 9662615"/>
              <a:gd name="connsiteY10" fmla="*/ 1326025 h 1648182"/>
              <a:gd name="connsiteX11" fmla="*/ 8591582 w 9662615"/>
              <a:gd name="connsiteY11" fmla="*/ 1341666 h 1648182"/>
              <a:gd name="connsiteX12" fmla="*/ 8537336 w 9662615"/>
              <a:gd name="connsiteY12" fmla="*/ 1341684 h 1648182"/>
              <a:gd name="connsiteX13" fmla="*/ 8472508 w 9662615"/>
              <a:gd name="connsiteY13" fmla="*/ 1363109 h 1648182"/>
              <a:gd name="connsiteX14" fmla="*/ 8258477 w 9662615"/>
              <a:gd name="connsiteY14" fmla="*/ 1370666 h 1648182"/>
              <a:gd name="connsiteX15" fmla="*/ 8197961 w 9662615"/>
              <a:gd name="connsiteY15" fmla="*/ 1392804 h 1648182"/>
              <a:gd name="connsiteX16" fmla="*/ 8171196 w 9662615"/>
              <a:gd name="connsiteY16" fmla="*/ 1397216 h 1648182"/>
              <a:gd name="connsiteX17" fmla="*/ 8127667 w 9662615"/>
              <a:gd name="connsiteY17" fmla="*/ 1418254 h 1648182"/>
              <a:gd name="connsiteX18" fmla="*/ 7974579 w 9662615"/>
              <a:gd name="connsiteY18" fmla="*/ 1383439 h 1648182"/>
              <a:gd name="connsiteX19" fmla="*/ 7768351 w 9662615"/>
              <a:gd name="connsiteY19" fmla="*/ 1395051 h 1648182"/>
              <a:gd name="connsiteX20" fmla="*/ 7635985 w 9662615"/>
              <a:gd name="connsiteY20" fmla="*/ 1386363 h 1648182"/>
              <a:gd name="connsiteX21" fmla="*/ 7466069 w 9662615"/>
              <a:gd name="connsiteY21" fmla="*/ 1377654 h 1648182"/>
              <a:gd name="connsiteX22" fmla="*/ 7355642 w 9662615"/>
              <a:gd name="connsiteY22" fmla="*/ 1407761 h 1648182"/>
              <a:gd name="connsiteX23" fmla="*/ 7151610 w 9662615"/>
              <a:gd name="connsiteY23" fmla="*/ 1397856 h 1648182"/>
              <a:gd name="connsiteX24" fmla="*/ 7082147 w 9662615"/>
              <a:gd name="connsiteY24" fmla="*/ 1406113 h 1648182"/>
              <a:gd name="connsiteX25" fmla="*/ 7014958 w 9662615"/>
              <a:gd name="connsiteY25" fmla="*/ 1396883 h 1648182"/>
              <a:gd name="connsiteX26" fmla="*/ 6907567 w 9662615"/>
              <a:gd name="connsiteY26" fmla="*/ 1419149 h 1648182"/>
              <a:gd name="connsiteX27" fmla="*/ 6748428 w 9662615"/>
              <a:gd name="connsiteY27" fmla="*/ 1420308 h 1648182"/>
              <a:gd name="connsiteX28" fmla="*/ 6654257 w 9662615"/>
              <a:gd name="connsiteY28" fmla="*/ 1424143 h 1648182"/>
              <a:gd name="connsiteX29" fmla="*/ 6620123 w 9662615"/>
              <a:gd name="connsiteY29" fmla="*/ 1430535 h 1648182"/>
              <a:gd name="connsiteX30" fmla="*/ 6571355 w 9662615"/>
              <a:gd name="connsiteY30" fmla="*/ 1436144 h 1648182"/>
              <a:gd name="connsiteX31" fmla="*/ 6486557 w 9662615"/>
              <a:gd name="connsiteY31" fmla="*/ 1449861 h 1648182"/>
              <a:gd name="connsiteX32" fmla="*/ 6370419 w 9662615"/>
              <a:gd name="connsiteY32" fmla="*/ 1461649 h 1648182"/>
              <a:gd name="connsiteX33" fmla="*/ 6278839 w 9662615"/>
              <a:gd name="connsiteY33" fmla="*/ 1449160 h 1648182"/>
              <a:gd name="connsiteX34" fmla="*/ 6272455 w 9662615"/>
              <a:gd name="connsiteY34" fmla="*/ 1453191 h 1648182"/>
              <a:gd name="connsiteX35" fmla="*/ 6212659 w 9662615"/>
              <a:gd name="connsiteY35" fmla="*/ 1454850 h 1648182"/>
              <a:gd name="connsiteX36" fmla="*/ 6069317 w 9662615"/>
              <a:gd name="connsiteY36" fmla="*/ 1445838 h 1648182"/>
              <a:gd name="connsiteX37" fmla="*/ 5878477 w 9662615"/>
              <a:gd name="connsiteY37" fmla="*/ 1439180 h 1648182"/>
              <a:gd name="connsiteX38" fmla="*/ 5838387 w 9662615"/>
              <a:gd name="connsiteY38" fmla="*/ 1444679 h 1648182"/>
              <a:gd name="connsiteX39" fmla="*/ 5771136 w 9662615"/>
              <a:gd name="connsiteY39" fmla="*/ 1453639 h 1648182"/>
              <a:gd name="connsiteX40" fmla="*/ 5724081 w 9662615"/>
              <a:gd name="connsiteY40" fmla="*/ 1470431 h 1648182"/>
              <a:gd name="connsiteX41" fmla="*/ 5666577 w 9662615"/>
              <a:gd name="connsiteY41" fmla="*/ 1473921 h 1648182"/>
              <a:gd name="connsiteX42" fmla="*/ 5649068 w 9662615"/>
              <a:gd name="connsiteY42" fmla="*/ 1461676 h 1648182"/>
              <a:gd name="connsiteX43" fmla="*/ 5588902 w 9662615"/>
              <a:gd name="connsiteY43" fmla="*/ 1469647 h 1648182"/>
              <a:gd name="connsiteX44" fmla="*/ 5498090 w 9662615"/>
              <a:gd name="connsiteY44" fmla="*/ 1483173 h 1648182"/>
              <a:gd name="connsiteX45" fmla="*/ 5444641 w 9662615"/>
              <a:gd name="connsiteY45" fmla="*/ 1487602 h 1648182"/>
              <a:gd name="connsiteX46" fmla="*/ 5299812 w 9662615"/>
              <a:gd name="connsiteY46" fmla="*/ 1503362 h 1648182"/>
              <a:gd name="connsiteX47" fmla="*/ 5213947 w 9662615"/>
              <a:gd name="connsiteY47" fmla="*/ 1516637 h 1648182"/>
              <a:gd name="connsiteX48" fmla="*/ 5090342 w 9662615"/>
              <a:gd name="connsiteY48" fmla="*/ 1546680 h 1648182"/>
              <a:gd name="connsiteX49" fmla="*/ 5129812 w 9662615"/>
              <a:gd name="connsiteY49" fmla="*/ 1521277 h 1648182"/>
              <a:gd name="connsiteX50" fmla="*/ 5059484 w 9662615"/>
              <a:gd name="connsiteY50" fmla="*/ 1546802 h 1648182"/>
              <a:gd name="connsiteX51" fmla="*/ 5038524 w 9662615"/>
              <a:gd name="connsiteY51" fmla="*/ 1545675 h 1648182"/>
              <a:gd name="connsiteX52" fmla="*/ 5026564 w 9662615"/>
              <a:gd name="connsiteY52" fmla="*/ 1545376 h 1648182"/>
              <a:gd name="connsiteX53" fmla="*/ 4969433 w 9662615"/>
              <a:gd name="connsiteY53" fmla="*/ 1550865 h 1648182"/>
              <a:gd name="connsiteX54" fmla="*/ 4929254 w 9662615"/>
              <a:gd name="connsiteY54" fmla="*/ 1563452 h 1648182"/>
              <a:gd name="connsiteX55" fmla="*/ 4871726 w 9662615"/>
              <a:gd name="connsiteY55" fmla="*/ 1570584 h 1648182"/>
              <a:gd name="connsiteX56" fmla="*/ 4843267 w 9662615"/>
              <a:gd name="connsiteY56" fmla="*/ 1561459 h 1648182"/>
              <a:gd name="connsiteX57" fmla="*/ 4821058 w 9662615"/>
              <a:gd name="connsiteY57" fmla="*/ 1553078 h 1648182"/>
              <a:gd name="connsiteX58" fmla="*/ 4791466 w 9662615"/>
              <a:gd name="connsiteY58" fmla="*/ 1561324 h 1648182"/>
              <a:gd name="connsiteX59" fmla="*/ 4784247 w 9662615"/>
              <a:gd name="connsiteY59" fmla="*/ 1562342 h 1648182"/>
              <a:gd name="connsiteX60" fmla="*/ 4739309 w 9662615"/>
              <a:gd name="connsiteY60" fmla="*/ 1553948 h 1648182"/>
              <a:gd name="connsiteX61" fmla="*/ 4697562 w 9662615"/>
              <a:gd name="connsiteY61" fmla="*/ 1551206 h 1648182"/>
              <a:gd name="connsiteX62" fmla="*/ 4650737 w 9662615"/>
              <a:gd name="connsiteY62" fmla="*/ 1537381 h 1648182"/>
              <a:gd name="connsiteX63" fmla="*/ 4583150 w 9662615"/>
              <a:gd name="connsiteY63" fmla="*/ 1529064 h 1648182"/>
              <a:gd name="connsiteX64" fmla="*/ 4521734 w 9662615"/>
              <a:gd name="connsiteY64" fmla="*/ 1529359 h 1648182"/>
              <a:gd name="connsiteX65" fmla="*/ 4382398 w 9662615"/>
              <a:gd name="connsiteY65" fmla="*/ 1534108 h 1648182"/>
              <a:gd name="connsiteX66" fmla="*/ 4221826 w 9662615"/>
              <a:gd name="connsiteY66" fmla="*/ 1500972 h 1648182"/>
              <a:gd name="connsiteX67" fmla="*/ 4096601 w 9662615"/>
              <a:gd name="connsiteY67" fmla="*/ 1521563 h 1648182"/>
              <a:gd name="connsiteX68" fmla="*/ 4058099 w 9662615"/>
              <a:gd name="connsiteY68" fmla="*/ 1648182 h 1648182"/>
              <a:gd name="connsiteX69" fmla="*/ 3833906 w 9662615"/>
              <a:gd name="connsiteY69" fmla="*/ 1516637 h 1648182"/>
              <a:gd name="connsiteX70" fmla="*/ 3696258 w 9662615"/>
              <a:gd name="connsiteY70" fmla="*/ 1537563 h 1648182"/>
              <a:gd name="connsiteX71" fmla="*/ 3594070 w 9662615"/>
              <a:gd name="connsiteY71" fmla="*/ 1509422 h 1648182"/>
              <a:gd name="connsiteX72" fmla="*/ 3565233 w 9662615"/>
              <a:gd name="connsiteY72" fmla="*/ 1515122 h 1648182"/>
              <a:gd name="connsiteX73" fmla="*/ 3560267 w 9662615"/>
              <a:gd name="connsiteY73" fmla="*/ 1516288 h 1648182"/>
              <a:gd name="connsiteX74" fmla="*/ 3540258 w 9662615"/>
              <a:gd name="connsiteY74" fmla="*/ 1516976 h 1648182"/>
              <a:gd name="connsiteX75" fmla="*/ 3534780 w 9662615"/>
              <a:gd name="connsiteY75" fmla="*/ 1522141 h 1648182"/>
              <a:gd name="connsiteX76" fmla="*/ 3504783 w 9662615"/>
              <a:gd name="connsiteY76" fmla="*/ 1526739 h 1648182"/>
              <a:gd name="connsiteX77" fmla="*/ 3430805 w 9662615"/>
              <a:gd name="connsiteY77" fmla="*/ 1542521 h 1648182"/>
              <a:gd name="connsiteX78" fmla="*/ 3292707 w 9662615"/>
              <a:gd name="connsiteY78" fmla="*/ 1520490 h 1648182"/>
              <a:gd name="connsiteX79" fmla="*/ 3187872 w 9662615"/>
              <a:gd name="connsiteY79" fmla="*/ 1519991 h 1648182"/>
              <a:gd name="connsiteX80" fmla="*/ 3148026 w 9662615"/>
              <a:gd name="connsiteY80" fmla="*/ 1524777 h 1648182"/>
              <a:gd name="connsiteX81" fmla="*/ 3092394 w 9662615"/>
              <a:gd name="connsiteY81" fmla="*/ 1528115 h 1648182"/>
              <a:gd name="connsiteX82" fmla="*/ 2994200 w 9662615"/>
              <a:gd name="connsiteY82" fmla="*/ 1537857 h 1648182"/>
              <a:gd name="connsiteX83" fmla="*/ 2862301 w 9662615"/>
              <a:gd name="connsiteY83" fmla="*/ 1544250 h 1648182"/>
              <a:gd name="connsiteX84" fmla="*/ 2766335 w 9662615"/>
              <a:gd name="connsiteY84" fmla="*/ 1527662 h 1648182"/>
              <a:gd name="connsiteX85" fmla="*/ 2757836 w 9662615"/>
              <a:gd name="connsiteY85" fmla="*/ 1531371 h 1648182"/>
              <a:gd name="connsiteX86" fmla="*/ 2691555 w 9662615"/>
              <a:gd name="connsiteY86" fmla="*/ 1530283 h 1648182"/>
              <a:gd name="connsiteX87" fmla="*/ 2491676 w 9662615"/>
              <a:gd name="connsiteY87" fmla="*/ 1500859 h 1648182"/>
              <a:gd name="connsiteX88" fmla="*/ 2378036 w 9662615"/>
              <a:gd name="connsiteY88" fmla="*/ 1520645 h 1648182"/>
              <a:gd name="connsiteX89" fmla="*/ 2284269 w 9662615"/>
              <a:gd name="connsiteY89" fmla="*/ 1503068 h 1648182"/>
              <a:gd name="connsiteX90" fmla="*/ 2207104 w 9662615"/>
              <a:gd name="connsiteY90" fmla="*/ 1508888 h 1648182"/>
              <a:gd name="connsiteX91" fmla="*/ 2149226 w 9662615"/>
              <a:gd name="connsiteY91" fmla="*/ 1523409 h 1648182"/>
              <a:gd name="connsiteX92" fmla="*/ 2084783 w 9662615"/>
              <a:gd name="connsiteY92" fmla="*/ 1524245 h 1648182"/>
              <a:gd name="connsiteX93" fmla="*/ 2070075 w 9662615"/>
              <a:gd name="connsiteY93" fmla="*/ 1511285 h 1648182"/>
              <a:gd name="connsiteX94" fmla="*/ 2001057 w 9662615"/>
              <a:gd name="connsiteY94" fmla="*/ 1516449 h 1648182"/>
              <a:gd name="connsiteX95" fmla="*/ 1896330 w 9662615"/>
              <a:gd name="connsiteY95" fmla="*/ 1525725 h 1648182"/>
              <a:gd name="connsiteX96" fmla="*/ 1835994 w 9662615"/>
              <a:gd name="connsiteY96" fmla="*/ 1527678 h 1648182"/>
              <a:gd name="connsiteX97" fmla="*/ 1671119 w 9662615"/>
              <a:gd name="connsiteY97" fmla="*/ 1536701 h 1648182"/>
              <a:gd name="connsiteX98" fmla="*/ 1601337 w 9662615"/>
              <a:gd name="connsiteY98" fmla="*/ 1548552 h 1648182"/>
              <a:gd name="connsiteX99" fmla="*/ 1407755 w 9662615"/>
              <a:gd name="connsiteY99" fmla="*/ 1571444 h 1648182"/>
              <a:gd name="connsiteX100" fmla="*/ 1271994 w 9662615"/>
              <a:gd name="connsiteY100" fmla="*/ 1579471 h 1648182"/>
              <a:gd name="connsiteX101" fmla="*/ 1249226 w 9662615"/>
              <a:gd name="connsiteY101" fmla="*/ 1583140 h 1648182"/>
              <a:gd name="connsiteX102" fmla="*/ 1217719 w 9662615"/>
              <a:gd name="connsiteY102" fmla="*/ 1580863 h 1648182"/>
              <a:gd name="connsiteX103" fmla="*/ 1091432 w 9662615"/>
              <a:gd name="connsiteY103" fmla="*/ 1571003 h 1648182"/>
              <a:gd name="connsiteX104" fmla="*/ 992039 w 9662615"/>
              <a:gd name="connsiteY104" fmla="*/ 1556662 h 1648182"/>
              <a:gd name="connsiteX105" fmla="*/ 868264 w 9662615"/>
              <a:gd name="connsiteY105" fmla="*/ 1566392 h 1648182"/>
              <a:gd name="connsiteX106" fmla="*/ 792765 w 9662615"/>
              <a:gd name="connsiteY106" fmla="*/ 1563102 h 1648182"/>
              <a:gd name="connsiteX107" fmla="*/ 669055 w 9662615"/>
              <a:gd name="connsiteY107" fmla="*/ 1543638 h 1648182"/>
              <a:gd name="connsiteX108" fmla="*/ 506152 w 9662615"/>
              <a:gd name="connsiteY108" fmla="*/ 1549124 h 1648182"/>
              <a:gd name="connsiteX109" fmla="*/ 472797 w 9662615"/>
              <a:gd name="connsiteY109" fmla="*/ 1568904 h 1648182"/>
              <a:gd name="connsiteX110" fmla="*/ 427864 w 9662615"/>
              <a:gd name="connsiteY110" fmla="*/ 1580848 h 1648182"/>
              <a:gd name="connsiteX111" fmla="*/ 408381 w 9662615"/>
              <a:gd name="connsiteY111" fmla="*/ 1552940 h 1648182"/>
              <a:gd name="connsiteX112" fmla="*/ 267163 w 9662615"/>
              <a:gd name="connsiteY112" fmla="*/ 1531913 h 1648182"/>
              <a:gd name="connsiteX113" fmla="*/ 196644 w 9662615"/>
              <a:gd name="connsiteY113" fmla="*/ 1524565 h 1648182"/>
              <a:gd name="connsiteX114" fmla="*/ 86819 w 9662615"/>
              <a:gd name="connsiteY114" fmla="*/ 1519517 h 1648182"/>
              <a:gd name="connsiteX115" fmla="*/ 53369 w 9662615"/>
              <a:gd name="connsiteY115" fmla="*/ 1516853 h 1648182"/>
              <a:gd name="connsiteX116" fmla="*/ 2359 w 9662615"/>
              <a:gd name="connsiteY116" fmla="*/ 1515247 h 1648182"/>
              <a:gd name="connsiteX117" fmla="*/ 0 w 9662615"/>
              <a:gd name="connsiteY117" fmla="*/ 1514932 h 1648182"/>
              <a:gd name="connsiteX118" fmla="*/ 0 w 9662615"/>
              <a:gd name="connsiteY118" fmla="*/ 0 h 1648182"/>
              <a:gd name="connsiteX0" fmla="*/ 0 w 9662615"/>
              <a:gd name="connsiteY0" fmla="*/ 0 h 1723719"/>
              <a:gd name="connsiteX1" fmla="*/ 9662615 w 9662615"/>
              <a:gd name="connsiteY1" fmla="*/ 0 h 1723719"/>
              <a:gd name="connsiteX2" fmla="*/ 9662615 w 9662615"/>
              <a:gd name="connsiteY2" fmla="*/ 1280346 h 1723719"/>
              <a:gd name="connsiteX3" fmla="*/ 9658420 w 9662615"/>
              <a:gd name="connsiteY3" fmla="*/ 1280106 h 1723719"/>
              <a:gd name="connsiteX4" fmla="*/ 9469546 w 9662615"/>
              <a:gd name="connsiteY4" fmla="*/ 1289837 h 1723719"/>
              <a:gd name="connsiteX5" fmla="*/ 9385895 w 9662615"/>
              <a:gd name="connsiteY5" fmla="*/ 1269203 h 1723719"/>
              <a:gd name="connsiteX6" fmla="*/ 9144767 w 9662615"/>
              <a:gd name="connsiteY6" fmla="*/ 1264120 h 1723719"/>
              <a:gd name="connsiteX7" fmla="*/ 8837252 w 9662615"/>
              <a:gd name="connsiteY7" fmla="*/ 1350515 h 1723719"/>
              <a:gd name="connsiteX8" fmla="*/ 8705466 w 9662615"/>
              <a:gd name="connsiteY8" fmla="*/ 1342419 h 1723719"/>
              <a:gd name="connsiteX9" fmla="*/ 8652221 w 9662615"/>
              <a:gd name="connsiteY9" fmla="*/ 1326906 h 1723719"/>
              <a:gd name="connsiteX10" fmla="*/ 8632312 w 9662615"/>
              <a:gd name="connsiteY10" fmla="*/ 1326025 h 1723719"/>
              <a:gd name="connsiteX11" fmla="*/ 8591582 w 9662615"/>
              <a:gd name="connsiteY11" fmla="*/ 1341666 h 1723719"/>
              <a:gd name="connsiteX12" fmla="*/ 8537336 w 9662615"/>
              <a:gd name="connsiteY12" fmla="*/ 1341684 h 1723719"/>
              <a:gd name="connsiteX13" fmla="*/ 8472508 w 9662615"/>
              <a:gd name="connsiteY13" fmla="*/ 1363109 h 1723719"/>
              <a:gd name="connsiteX14" fmla="*/ 8258477 w 9662615"/>
              <a:gd name="connsiteY14" fmla="*/ 1370666 h 1723719"/>
              <a:gd name="connsiteX15" fmla="*/ 8197961 w 9662615"/>
              <a:gd name="connsiteY15" fmla="*/ 1392804 h 1723719"/>
              <a:gd name="connsiteX16" fmla="*/ 8171196 w 9662615"/>
              <a:gd name="connsiteY16" fmla="*/ 1397216 h 1723719"/>
              <a:gd name="connsiteX17" fmla="*/ 8127667 w 9662615"/>
              <a:gd name="connsiteY17" fmla="*/ 1418254 h 1723719"/>
              <a:gd name="connsiteX18" fmla="*/ 7974579 w 9662615"/>
              <a:gd name="connsiteY18" fmla="*/ 1383439 h 1723719"/>
              <a:gd name="connsiteX19" fmla="*/ 7768351 w 9662615"/>
              <a:gd name="connsiteY19" fmla="*/ 1395051 h 1723719"/>
              <a:gd name="connsiteX20" fmla="*/ 7635985 w 9662615"/>
              <a:gd name="connsiteY20" fmla="*/ 1386363 h 1723719"/>
              <a:gd name="connsiteX21" fmla="*/ 7466069 w 9662615"/>
              <a:gd name="connsiteY21" fmla="*/ 1377654 h 1723719"/>
              <a:gd name="connsiteX22" fmla="*/ 7355642 w 9662615"/>
              <a:gd name="connsiteY22" fmla="*/ 1407761 h 1723719"/>
              <a:gd name="connsiteX23" fmla="*/ 7151610 w 9662615"/>
              <a:gd name="connsiteY23" fmla="*/ 1397856 h 1723719"/>
              <a:gd name="connsiteX24" fmla="*/ 7082147 w 9662615"/>
              <a:gd name="connsiteY24" fmla="*/ 1406113 h 1723719"/>
              <a:gd name="connsiteX25" fmla="*/ 7014958 w 9662615"/>
              <a:gd name="connsiteY25" fmla="*/ 1396883 h 1723719"/>
              <a:gd name="connsiteX26" fmla="*/ 6907567 w 9662615"/>
              <a:gd name="connsiteY26" fmla="*/ 1419149 h 1723719"/>
              <a:gd name="connsiteX27" fmla="*/ 6748428 w 9662615"/>
              <a:gd name="connsiteY27" fmla="*/ 1420308 h 1723719"/>
              <a:gd name="connsiteX28" fmla="*/ 6654257 w 9662615"/>
              <a:gd name="connsiteY28" fmla="*/ 1424143 h 1723719"/>
              <a:gd name="connsiteX29" fmla="*/ 6620123 w 9662615"/>
              <a:gd name="connsiteY29" fmla="*/ 1430535 h 1723719"/>
              <a:gd name="connsiteX30" fmla="*/ 6571355 w 9662615"/>
              <a:gd name="connsiteY30" fmla="*/ 1436144 h 1723719"/>
              <a:gd name="connsiteX31" fmla="*/ 6486557 w 9662615"/>
              <a:gd name="connsiteY31" fmla="*/ 1449861 h 1723719"/>
              <a:gd name="connsiteX32" fmla="*/ 6370419 w 9662615"/>
              <a:gd name="connsiteY32" fmla="*/ 1461649 h 1723719"/>
              <a:gd name="connsiteX33" fmla="*/ 6278839 w 9662615"/>
              <a:gd name="connsiteY33" fmla="*/ 1449160 h 1723719"/>
              <a:gd name="connsiteX34" fmla="*/ 6272455 w 9662615"/>
              <a:gd name="connsiteY34" fmla="*/ 1453191 h 1723719"/>
              <a:gd name="connsiteX35" fmla="*/ 6212659 w 9662615"/>
              <a:gd name="connsiteY35" fmla="*/ 1454850 h 1723719"/>
              <a:gd name="connsiteX36" fmla="*/ 6069317 w 9662615"/>
              <a:gd name="connsiteY36" fmla="*/ 1445838 h 1723719"/>
              <a:gd name="connsiteX37" fmla="*/ 5878477 w 9662615"/>
              <a:gd name="connsiteY37" fmla="*/ 1439180 h 1723719"/>
              <a:gd name="connsiteX38" fmla="*/ 5838387 w 9662615"/>
              <a:gd name="connsiteY38" fmla="*/ 1444679 h 1723719"/>
              <a:gd name="connsiteX39" fmla="*/ 5771136 w 9662615"/>
              <a:gd name="connsiteY39" fmla="*/ 1453639 h 1723719"/>
              <a:gd name="connsiteX40" fmla="*/ 5724081 w 9662615"/>
              <a:gd name="connsiteY40" fmla="*/ 1470431 h 1723719"/>
              <a:gd name="connsiteX41" fmla="*/ 5666577 w 9662615"/>
              <a:gd name="connsiteY41" fmla="*/ 1473921 h 1723719"/>
              <a:gd name="connsiteX42" fmla="*/ 5649068 w 9662615"/>
              <a:gd name="connsiteY42" fmla="*/ 1461676 h 1723719"/>
              <a:gd name="connsiteX43" fmla="*/ 5588902 w 9662615"/>
              <a:gd name="connsiteY43" fmla="*/ 1469647 h 1723719"/>
              <a:gd name="connsiteX44" fmla="*/ 5498090 w 9662615"/>
              <a:gd name="connsiteY44" fmla="*/ 1483173 h 1723719"/>
              <a:gd name="connsiteX45" fmla="*/ 5444641 w 9662615"/>
              <a:gd name="connsiteY45" fmla="*/ 1487602 h 1723719"/>
              <a:gd name="connsiteX46" fmla="*/ 5299812 w 9662615"/>
              <a:gd name="connsiteY46" fmla="*/ 1503362 h 1723719"/>
              <a:gd name="connsiteX47" fmla="*/ 5213947 w 9662615"/>
              <a:gd name="connsiteY47" fmla="*/ 1516637 h 1723719"/>
              <a:gd name="connsiteX48" fmla="*/ 5090342 w 9662615"/>
              <a:gd name="connsiteY48" fmla="*/ 1546680 h 1723719"/>
              <a:gd name="connsiteX49" fmla="*/ 5129812 w 9662615"/>
              <a:gd name="connsiteY49" fmla="*/ 1521277 h 1723719"/>
              <a:gd name="connsiteX50" fmla="*/ 5059484 w 9662615"/>
              <a:gd name="connsiteY50" fmla="*/ 1546802 h 1723719"/>
              <a:gd name="connsiteX51" fmla="*/ 5038524 w 9662615"/>
              <a:gd name="connsiteY51" fmla="*/ 1545675 h 1723719"/>
              <a:gd name="connsiteX52" fmla="*/ 5026564 w 9662615"/>
              <a:gd name="connsiteY52" fmla="*/ 1545376 h 1723719"/>
              <a:gd name="connsiteX53" fmla="*/ 4969433 w 9662615"/>
              <a:gd name="connsiteY53" fmla="*/ 1550865 h 1723719"/>
              <a:gd name="connsiteX54" fmla="*/ 4929254 w 9662615"/>
              <a:gd name="connsiteY54" fmla="*/ 1563452 h 1723719"/>
              <a:gd name="connsiteX55" fmla="*/ 4871726 w 9662615"/>
              <a:gd name="connsiteY55" fmla="*/ 1570584 h 1723719"/>
              <a:gd name="connsiteX56" fmla="*/ 4843267 w 9662615"/>
              <a:gd name="connsiteY56" fmla="*/ 1561459 h 1723719"/>
              <a:gd name="connsiteX57" fmla="*/ 4821058 w 9662615"/>
              <a:gd name="connsiteY57" fmla="*/ 1553078 h 1723719"/>
              <a:gd name="connsiteX58" fmla="*/ 4791466 w 9662615"/>
              <a:gd name="connsiteY58" fmla="*/ 1561324 h 1723719"/>
              <a:gd name="connsiteX59" fmla="*/ 4784247 w 9662615"/>
              <a:gd name="connsiteY59" fmla="*/ 1562342 h 1723719"/>
              <a:gd name="connsiteX60" fmla="*/ 4739309 w 9662615"/>
              <a:gd name="connsiteY60" fmla="*/ 1553948 h 1723719"/>
              <a:gd name="connsiteX61" fmla="*/ 4697562 w 9662615"/>
              <a:gd name="connsiteY61" fmla="*/ 1551206 h 1723719"/>
              <a:gd name="connsiteX62" fmla="*/ 4650737 w 9662615"/>
              <a:gd name="connsiteY62" fmla="*/ 1537381 h 1723719"/>
              <a:gd name="connsiteX63" fmla="*/ 4583150 w 9662615"/>
              <a:gd name="connsiteY63" fmla="*/ 1529064 h 1723719"/>
              <a:gd name="connsiteX64" fmla="*/ 4521734 w 9662615"/>
              <a:gd name="connsiteY64" fmla="*/ 1529359 h 1723719"/>
              <a:gd name="connsiteX65" fmla="*/ 4382398 w 9662615"/>
              <a:gd name="connsiteY65" fmla="*/ 1534108 h 1723719"/>
              <a:gd name="connsiteX66" fmla="*/ 4221826 w 9662615"/>
              <a:gd name="connsiteY66" fmla="*/ 1500972 h 1723719"/>
              <a:gd name="connsiteX67" fmla="*/ 4096601 w 9662615"/>
              <a:gd name="connsiteY67" fmla="*/ 1521563 h 1723719"/>
              <a:gd name="connsiteX68" fmla="*/ 3970635 w 9662615"/>
              <a:gd name="connsiteY68" fmla="*/ 1723719 h 1723719"/>
              <a:gd name="connsiteX69" fmla="*/ 3833906 w 9662615"/>
              <a:gd name="connsiteY69" fmla="*/ 1516637 h 1723719"/>
              <a:gd name="connsiteX70" fmla="*/ 3696258 w 9662615"/>
              <a:gd name="connsiteY70" fmla="*/ 1537563 h 1723719"/>
              <a:gd name="connsiteX71" fmla="*/ 3594070 w 9662615"/>
              <a:gd name="connsiteY71" fmla="*/ 1509422 h 1723719"/>
              <a:gd name="connsiteX72" fmla="*/ 3565233 w 9662615"/>
              <a:gd name="connsiteY72" fmla="*/ 1515122 h 1723719"/>
              <a:gd name="connsiteX73" fmla="*/ 3560267 w 9662615"/>
              <a:gd name="connsiteY73" fmla="*/ 1516288 h 1723719"/>
              <a:gd name="connsiteX74" fmla="*/ 3540258 w 9662615"/>
              <a:gd name="connsiteY74" fmla="*/ 1516976 h 1723719"/>
              <a:gd name="connsiteX75" fmla="*/ 3534780 w 9662615"/>
              <a:gd name="connsiteY75" fmla="*/ 1522141 h 1723719"/>
              <a:gd name="connsiteX76" fmla="*/ 3504783 w 9662615"/>
              <a:gd name="connsiteY76" fmla="*/ 1526739 h 1723719"/>
              <a:gd name="connsiteX77" fmla="*/ 3430805 w 9662615"/>
              <a:gd name="connsiteY77" fmla="*/ 1542521 h 1723719"/>
              <a:gd name="connsiteX78" fmla="*/ 3292707 w 9662615"/>
              <a:gd name="connsiteY78" fmla="*/ 1520490 h 1723719"/>
              <a:gd name="connsiteX79" fmla="*/ 3187872 w 9662615"/>
              <a:gd name="connsiteY79" fmla="*/ 1519991 h 1723719"/>
              <a:gd name="connsiteX80" fmla="*/ 3148026 w 9662615"/>
              <a:gd name="connsiteY80" fmla="*/ 1524777 h 1723719"/>
              <a:gd name="connsiteX81" fmla="*/ 3092394 w 9662615"/>
              <a:gd name="connsiteY81" fmla="*/ 1528115 h 1723719"/>
              <a:gd name="connsiteX82" fmla="*/ 2994200 w 9662615"/>
              <a:gd name="connsiteY82" fmla="*/ 1537857 h 1723719"/>
              <a:gd name="connsiteX83" fmla="*/ 2862301 w 9662615"/>
              <a:gd name="connsiteY83" fmla="*/ 1544250 h 1723719"/>
              <a:gd name="connsiteX84" fmla="*/ 2766335 w 9662615"/>
              <a:gd name="connsiteY84" fmla="*/ 1527662 h 1723719"/>
              <a:gd name="connsiteX85" fmla="*/ 2757836 w 9662615"/>
              <a:gd name="connsiteY85" fmla="*/ 1531371 h 1723719"/>
              <a:gd name="connsiteX86" fmla="*/ 2691555 w 9662615"/>
              <a:gd name="connsiteY86" fmla="*/ 1530283 h 1723719"/>
              <a:gd name="connsiteX87" fmla="*/ 2491676 w 9662615"/>
              <a:gd name="connsiteY87" fmla="*/ 1500859 h 1723719"/>
              <a:gd name="connsiteX88" fmla="*/ 2378036 w 9662615"/>
              <a:gd name="connsiteY88" fmla="*/ 1520645 h 1723719"/>
              <a:gd name="connsiteX89" fmla="*/ 2284269 w 9662615"/>
              <a:gd name="connsiteY89" fmla="*/ 1503068 h 1723719"/>
              <a:gd name="connsiteX90" fmla="*/ 2207104 w 9662615"/>
              <a:gd name="connsiteY90" fmla="*/ 1508888 h 1723719"/>
              <a:gd name="connsiteX91" fmla="*/ 2149226 w 9662615"/>
              <a:gd name="connsiteY91" fmla="*/ 1523409 h 1723719"/>
              <a:gd name="connsiteX92" fmla="*/ 2084783 w 9662615"/>
              <a:gd name="connsiteY92" fmla="*/ 1524245 h 1723719"/>
              <a:gd name="connsiteX93" fmla="*/ 2070075 w 9662615"/>
              <a:gd name="connsiteY93" fmla="*/ 1511285 h 1723719"/>
              <a:gd name="connsiteX94" fmla="*/ 2001057 w 9662615"/>
              <a:gd name="connsiteY94" fmla="*/ 1516449 h 1723719"/>
              <a:gd name="connsiteX95" fmla="*/ 1896330 w 9662615"/>
              <a:gd name="connsiteY95" fmla="*/ 1525725 h 1723719"/>
              <a:gd name="connsiteX96" fmla="*/ 1835994 w 9662615"/>
              <a:gd name="connsiteY96" fmla="*/ 1527678 h 1723719"/>
              <a:gd name="connsiteX97" fmla="*/ 1671119 w 9662615"/>
              <a:gd name="connsiteY97" fmla="*/ 1536701 h 1723719"/>
              <a:gd name="connsiteX98" fmla="*/ 1601337 w 9662615"/>
              <a:gd name="connsiteY98" fmla="*/ 1548552 h 1723719"/>
              <a:gd name="connsiteX99" fmla="*/ 1407755 w 9662615"/>
              <a:gd name="connsiteY99" fmla="*/ 1571444 h 1723719"/>
              <a:gd name="connsiteX100" fmla="*/ 1271994 w 9662615"/>
              <a:gd name="connsiteY100" fmla="*/ 1579471 h 1723719"/>
              <a:gd name="connsiteX101" fmla="*/ 1249226 w 9662615"/>
              <a:gd name="connsiteY101" fmla="*/ 1583140 h 1723719"/>
              <a:gd name="connsiteX102" fmla="*/ 1217719 w 9662615"/>
              <a:gd name="connsiteY102" fmla="*/ 1580863 h 1723719"/>
              <a:gd name="connsiteX103" fmla="*/ 1091432 w 9662615"/>
              <a:gd name="connsiteY103" fmla="*/ 1571003 h 1723719"/>
              <a:gd name="connsiteX104" fmla="*/ 992039 w 9662615"/>
              <a:gd name="connsiteY104" fmla="*/ 1556662 h 1723719"/>
              <a:gd name="connsiteX105" fmla="*/ 868264 w 9662615"/>
              <a:gd name="connsiteY105" fmla="*/ 1566392 h 1723719"/>
              <a:gd name="connsiteX106" fmla="*/ 792765 w 9662615"/>
              <a:gd name="connsiteY106" fmla="*/ 1563102 h 1723719"/>
              <a:gd name="connsiteX107" fmla="*/ 669055 w 9662615"/>
              <a:gd name="connsiteY107" fmla="*/ 1543638 h 1723719"/>
              <a:gd name="connsiteX108" fmla="*/ 506152 w 9662615"/>
              <a:gd name="connsiteY108" fmla="*/ 1549124 h 1723719"/>
              <a:gd name="connsiteX109" fmla="*/ 472797 w 9662615"/>
              <a:gd name="connsiteY109" fmla="*/ 1568904 h 1723719"/>
              <a:gd name="connsiteX110" fmla="*/ 427864 w 9662615"/>
              <a:gd name="connsiteY110" fmla="*/ 1580848 h 1723719"/>
              <a:gd name="connsiteX111" fmla="*/ 408381 w 9662615"/>
              <a:gd name="connsiteY111" fmla="*/ 1552940 h 1723719"/>
              <a:gd name="connsiteX112" fmla="*/ 267163 w 9662615"/>
              <a:gd name="connsiteY112" fmla="*/ 1531913 h 1723719"/>
              <a:gd name="connsiteX113" fmla="*/ 196644 w 9662615"/>
              <a:gd name="connsiteY113" fmla="*/ 1524565 h 1723719"/>
              <a:gd name="connsiteX114" fmla="*/ 86819 w 9662615"/>
              <a:gd name="connsiteY114" fmla="*/ 1519517 h 1723719"/>
              <a:gd name="connsiteX115" fmla="*/ 53369 w 9662615"/>
              <a:gd name="connsiteY115" fmla="*/ 1516853 h 1723719"/>
              <a:gd name="connsiteX116" fmla="*/ 2359 w 9662615"/>
              <a:gd name="connsiteY116" fmla="*/ 1515247 h 1723719"/>
              <a:gd name="connsiteX117" fmla="*/ 0 w 9662615"/>
              <a:gd name="connsiteY117" fmla="*/ 1514932 h 1723719"/>
              <a:gd name="connsiteX118" fmla="*/ 0 w 9662615"/>
              <a:gd name="connsiteY118" fmla="*/ 0 h 1723719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696258 w 9662615"/>
              <a:gd name="connsiteY70" fmla="*/ 1537563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594070 w 9662615"/>
              <a:gd name="connsiteY71" fmla="*/ 1509422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29812 w 9662615"/>
              <a:gd name="connsiteY49" fmla="*/ 1521277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090342 w 9662615"/>
              <a:gd name="connsiteY48" fmla="*/ 1546680 h 1583140"/>
              <a:gd name="connsiteX49" fmla="*/ 5137764 w 9662615"/>
              <a:gd name="connsiteY49" fmla="*/ 1481521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177807 w 9662615"/>
              <a:gd name="connsiteY48" fmla="*/ 1526802 h 1583140"/>
              <a:gd name="connsiteX49" fmla="*/ 5137764 w 9662615"/>
              <a:gd name="connsiteY49" fmla="*/ 1481521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13947 w 9662615"/>
              <a:gd name="connsiteY47" fmla="*/ 1516637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15161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7014958 w 9662615"/>
              <a:gd name="connsiteY25" fmla="*/ 1396883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127667 w 9662615"/>
              <a:gd name="connsiteY17" fmla="*/ 1418254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58477 w 9662615"/>
              <a:gd name="connsiteY14" fmla="*/ 1370666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837252 w 9662615"/>
              <a:gd name="connsiteY7" fmla="*/ 1350515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05466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52221 w 9662615"/>
              <a:gd name="connsiteY9" fmla="*/ 1326906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32312 w 9662615"/>
              <a:gd name="connsiteY10" fmla="*/ 1326025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72508 w 9662615"/>
              <a:gd name="connsiteY13" fmla="*/ 1363109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85895 w 9662615"/>
              <a:gd name="connsiteY5" fmla="*/ 1269203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784979 w 9662615"/>
              <a:gd name="connsiteY8" fmla="*/ 1342419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58420 w 9662615"/>
              <a:gd name="connsiteY3" fmla="*/ 1280106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618664 w 9662615"/>
              <a:gd name="connsiteY3" fmla="*/ 1331789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929254 w 9662615"/>
              <a:gd name="connsiteY54" fmla="*/ 1563452 h 1583140"/>
              <a:gd name="connsiteX55" fmla="*/ 4871726 w 9662615"/>
              <a:gd name="connsiteY55" fmla="*/ 1570584 h 1583140"/>
              <a:gd name="connsiteX56" fmla="*/ 4843267 w 9662615"/>
              <a:gd name="connsiteY56" fmla="*/ 1561459 h 1583140"/>
              <a:gd name="connsiteX57" fmla="*/ 4821058 w 9662615"/>
              <a:gd name="connsiteY57" fmla="*/ 1553078 h 1583140"/>
              <a:gd name="connsiteX58" fmla="*/ 4791466 w 9662615"/>
              <a:gd name="connsiteY58" fmla="*/ 1561324 h 1583140"/>
              <a:gd name="connsiteX59" fmla="*/ 4784247 w 9662615"/>
              <a:gd name="connsiteY59" fmla="*/ 1562342 h 1583140"/>
              <a:gd name="connsiteX60" fmla="*/ 4739309 w 9662615"/>
              <a:gd name="connsiteY60" fmla="*/ 1553948 h 1583140"/>
              <a:gd name="connsiteX61" fmla="*/ 4697562 w 9662615"/>
              <a:gd name="connsiteY61" fmla="*/ 1551206 h 1583140"/>
              <a:gd name="connsiteX62" fmla="*/ 4650737 w 9662615"/>
              <a:gd name="connsiteY62" fmla="*/ 1537381 h 1583140"/>
              <a:gd name="connsiteX63" fmla="*/ 4583150 w 9662615"/>
              <a:gd name="connsiteY63" fmla="*/ 1529064 h 1583140"/>
              <a:gd name="connsiteX64" fmla="*/ 4521734 w 9662615"/>
              <a:gd name="connsiteY64" fmla="*/ 1529359 h 1583140"/>
              <a:gd name="connsiteX65" fmla="*/ 4382398 w 9662615"/>
              <a:gd name="connsiteY65" fmla="*/ 1534108 h 1583140"/>
              <a:gd name="connsiteX66" fmla="*/ 4221826 w 9662615"/>
              <a:gd name="connsiteY66" fmla="*/ 1500972 h 1583140"/>
              <a:gd name="connsiteX67" fmla="*/ 4096601 w 9662615"/>
              <a:gd name="connsiteY67" fmla="*/ 1521563 h 1583140"/>
              <a:gd name="connsiteX68" fmla="*/ 4002441 w 9662615"/>
              <a:gd name="connsiteY68" fmla="*/ 1528912 h 1583140"/>
              <a:gd name="connsiteX69" fmla="*/ 3833906 w 9662615"/>
              <a:gd name="connsiteY69" fmla="*/ 1516637 h 1583140"/>
              <a:gd name="connsiteX70" fmla="*/ 3763845 w 9662615"/>
              <a:gd name="connsiteY70" fmla="*/ 1501782 h 1583140"/>
              <a:gd name="connsiteX71" fmla="*/ 3641778 w 9662615"/>
              <a:gd name="connsiteY71" fmla="*/ 1505446 h 1583140"/>
              <a:gd name="connsiteX72" fmla="*/ 3565233 w 9662615"/>
              <a:gd name="connsiteY72" fmla="*/ 1515122 h 1583140"/>
              <a:gd name="connsiteX73" fmla="*/ 3560267 w 9662615"/>
              <a:gd name="connsiteY73" fmla="*/ 1516288 h 1583140"/>
              <a:gd name="connsiteX74" fmla="*/ 3540258 w 9662615"/>
              <a:gd name="connsiteY74" fmla="*/ 1516976 h 1583140"/>
              <a:gd name="connsiteX75" fmla="*/ 3534780 w 9662615"/>
              <a:gd name="connsiteY75" fmla="*/ 1522141 h 1583140"/>
              <a:gd name="connsiteX76" fmla="*/ 3504783 w 9662615"/>
              <a:gd name="connsiteY76" fmla="*/ 1526739 h 1583140"/>
              <a:gd name="connsiteX77" fmla="*/ 3430805 w 9662615"/>
              <a:gd name="connsiteY77" fmla="*/ 1542521 h 1583140"/>
              <a:gd name="connsiteX78" fmla="*/ 3292707 w 9662615"/>
              <a:gd name="connsiteY78" fmla="*/ 1520490 h 1583140"/>
              <a:gd name="connsiteX79" fmla="*/ 3187872 w 9662615"/>
              <a:gd name="connsiteY79" fmla="*/ 1519991 h 1583140"/>
              <a:gd name="connsiteX80" fmla="*/ 3148026 w 9662615"/>
              <a:gd name="connsiteY80" fmla="*/ 1524777 h 1583140"/>
              <a:gd name="connsiteX81" fmla="*/ 3092394 w 9662615"/>
              <a:gd name="connsiteY81" fmla="*/ 1528115 h 1583140"/>
              <a:gd name="connsiteX82" fmla="*/ 2994200 w 9662615"/>
              <a:gd name="connsiteY82" fmla="*/ 1537857 h 1583140"/>
              <a:gd name="connsiteX83" fmla="*/ 2862301 w 9662615"/>
              <a:gd name="connsiteY83" fmla="*/ 1544250 h 1583140"/>
              <a:gd name="connsiteX84" fmla="*/ 2766335 w 9662615"/>
              <a:gd name="connsiteY84" fmla="*/ 1527662 h 1583140"/>
              <a:gd name="connsiteX85" fmla="*/ 2757836 w 9662615"/>
              <a:gd name="connsiteY85" fmla="*/ 1531371 h 1583140"/>
              <a:gd name="connsiteX86" fmla="*/ 2691555 w 9662615"/>
              <a:gd name="connsiteY86" fmla="*/ 1530283 h 1583140"/>
              <a:gd name="connsiteX87" fmla="*/ 2491676 w 9662615"/>
              <a:gd name="connsiteY87" fmla="*/ 1500859 h 1583140"/>
              <a:gd name="connsiteX88" fmla="*/ 2378036 w 9662615"/>
              <a:gd name="connsiteY88" fmla="*/ 1520645 h 1583140"/>
              <a:gd name="connsiteX89" fmla="*/ 2284269 w 9662615"/>
              <a:gd name="connsiteY89" fmla="*/ 1503068 h 1583140"/>
              <a:gd name="connsiteX90" fmla="*/ 2207104 w 9662615"/>
              <a:gd name="connsiteY90" fmla="*/ 1508888 h 1583140"/>
              <a:gd name="connsiteX91" fmla="*/ 2149226 w 9662615"/>
              <a:gd name="connsiteY91" fmla="*/ 1523409 h 1583140"/>
              <a:gd name="connsiteX92" fmla="*/ 2084783 w 9662615"/>
              <a:gd name="connsiteY92" fmla="*/ 1524245 h 1583140"/>
              <a:gd name="connsiteX93" fmla="*/ 2070075 w 9662615"/>
              <a:gd name="connsiteY93" fmla="*/ 1511285 h 1583140"/>
              <a:gd name="connsiteX94" fmla="*/ 2001057 w 9662615"/>
              <a:gd name="connsiteY94" fmla="*/ 1516449 h 1583140"/>
              <a:gd name="connsiteX95" fmla="*/ 1896330 w 9662615"/>
              <a:gd name="connsiteY95" fmla="*/ 1525725 h 1583140"/>
              <a:gd name="connsiteX96" fmla="*/ 1835994 w 9662615"/>
              <a:gd name="connsiteY96" fmla="*/ 1527678 h 1583140"/>
              <a:gd name="connsiteX97" fmla="*/ 1671119 w 9662615"/>
              <a:gd name="connsiteY97" fmla="*/ 1536701 h 1583140"/>
              <a:gd name="connsiteX98" fmla="*/ 1601337 w 9662615"/>
              <a:gd name="connsiteY98" fmla="*/ 1548552 h 1583140"/>
              <a:gd name="connsiteX99" fmla="*/ 1407755 w 9662615"/>
              <a:gd name="connsiteY99" fmla="*/ 1571444 h 1583140"/>
              <a:gd name="connsiteX100" fmla="*/ 1271994 w 9662615"/>
              <a:gd name="connsiteY100" fmla="*/ 1579471 h 1583140"/>
              <a:gd name="connsiteX101" fmla="*/ 1249226 w 9662615"/>
              <a:gd name="connsiteY101" fmla="*/ 1583140 h 1583140"/>
              <a:gd name="connsiteX102" fmla="*/ 1217719 w 9662615"/>
              <a:gd name="connsiteY102" fmla="*/ 1580863 h 1583140"/>
              <a:gd name="connsiteX103" fmla="*/ 1091432 w 9662615"/>
              <a:gd name="connsiteY103" fmla="*/ 1571003 h 1583140"/>
              <a:gd name="connsiteX104" fmla="*/ 992039 w 9662615"/>
              <a:gd name="connsiteY104" fmla="*/ 1556662 h 1583140"/>
              <a:gd name="connsiteX105" fmla="*/ 868264 w 9662615"/>
              <a:gd name="connsiteY105" fmla="*/ 1566392 h 1583140"/>
              <a:gd name="connsiteX106" fmla="*/ 792765 w 9662615"/>
              <a:gd name="connsiteY106" fmla="*/ 1563102 h 1583140"/>
              <a:gd name="connsiteX107" fmla="*/ 669055 w 9662615"/>
              <a:gd name="connsiteY107" fmla="*/ 1543638 h 1583140"/>
              <a:gd name="connsiteX108" fmla="*/ 506152 w 9662615"/>
              <a:gd name="connsiteY108" fmla="*/ 1549124 h 1583140"/>
              <a:gd name="connsiteX109" fmla="*/ 472797 w 9662615"/>
              <a:gd name="connsiteY109" fmla="*/ 1568904 h 1583140"/>
              <a:gd name="connsiteX110" fmla="*/ 427864 w 9662615"/>
              <a:gd name="connsiteY110" fmla="*/ 1580848 h 1583140"/>
              <a:gd name="connsiteX111" fmla="*/ 408381 w 9662615"/>
              <a:gd name="connsiteY111" fmla="*/ 1552940 h 1583140"/>
              <a:gd name="connsiteX112" fmla="*/ 267163 w 9662615"/>
              <a:gd name="connsiteY112" fmla="*/ 1531913 h 1583140"/>
              <a:gd name="connsiteX113" fmla="*/ 196644 w 9662615"/>
              <a:gd name="connsiteY113" fmla="*/ 1524565 h 1583140"/>
              <a:gd name="connsiteX114" fmla="*/ 86819 w 9662615"/>
              <a:gd name="connsiteY114" fmla="*/ 1519517 h 1583140"/>
              <a:gd name="connsiteX115" fmla="*/ 53369 w 9662615"/>
              <a:gd name="connsiteY115" fmla="*/ 1516853 h 1583140"/>
              <a:gd name="connsiteX116" fmla="*/ 2359 w 9662615"/>
              <a:gd name="connsiteY116" fmla="*/ 1515247 h 1583140"/>
              <a:gd name="connsiteX117" fmla="*/ 0 w 9662615"/>
              <a:gd name="connsiteY117" fmla="*/ 1514932 h 1583140"/>
              <a:gd name="connsiteX118" fmla="*/ 0 w 9662615"/>
              <a:gd name="connsiteY118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427864 w 9662615"/>
              <a:gd name="connsiteY109" fmla="*/ 1580848 h 1583140"/>
              <a:gd name="connsiteX110" fmla="*/ 408381 w 9662615"/>
              <a:gd name="connsiteY110" fmla="*/ 1552940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427864 w 9662615"/>
              <a:gd name="connsiteY109" fmla="*/ 1580848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06152 w 9662615"/>
              <a:gd name="connsiteY107" fmla="*/ 1549124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69055 w 9662615"/>
              <a:gd name="connsiteY106" fmla="*/ 1543638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92039 w 9662615"/>
              <a:gd name="connsiteY103" fmla="*/ 1556662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53153 w 9662615"/>
              <a:gd name="connsiteY106" fmla="*/ 1563516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83140"/>
              <a:gd name="connsiteX1" fmla="*/ 9662615 w 9662615"/>
              <a:gd name="connsiteY1" fmla="*/ 0 h 1583140"/>
              <a:gd name="connsiteX2" fmla="*/ 9662615 w 9662615"/>
              <a:gd name="connsiteY2" fmla="*/ 1280346 h 1583140"/>
              <a:gd name="connsiteX3" fmla="*/ 9551077 w 9662615"/>
              <a:gd name="connsiteY3" fmla="*/ 1292033 h 1583140"/>
              <a:gd name="connsiteX4" fmla="*/ 9469546 w 9662615"/>
              <a:gd name="connsiteY4" fmla="*/ 1289837 h 1583140"/>
              <a:gd name="connsiteX5" fmla="*/ 9326260 w 9662615"/>
              <a:gd name="connsiteY5" fmla="*/ 1277155 h 1583140"/>
              <a:gd name="connsiteX6" fmla="*/ 9144767 w 9662615"/>
              <a:gd name="connsiteY6" fmla="*/ 1264120 h 1583140"/>
              <a:gd name="connsiteX7" fmla="*/ 8976400 w 9662615"/>
              <a:gd name="connsiteY7" fmla="*/ 1326661 h 1583140"/>
              <a:gd name="connsiteX8" fmla="*/ 8828711 w 9662615"/>
              <a:gd name="connsiteY8" fmla="*/ 1346394 h 1583140"/>
              <a:gd name="connsiteX9" fmla="*/ 8695953 w 9662615"/>
              <a:gd name="connsiteY9" fmla="*/ 1346784 h 1583140"/>
              <a:gd name="connsiteX10" fmla="*/ 8652191 w 9662615"/>
              <a:gd name="connsiteY10" fmla="*/ 1345903 h 1583140"/>
              <a:gd name="connsiteX11" fmla="*/ 8591582 w 9662615"/>
              <a:gd name="connsiteY11" fmla="*/ 1341666 h 1583140"/>
              <a:gd name="connsiteX12" fmla="*/ 8537336 w 9662615"/>
              <a:gd name="connsiteY12" fmla="*/ 1341684 h 1583140"/>
              <a:gd name="connsiteX13" fmla="*/ 8416849 w 9662615"/>
              <a:gd name="connsiteY13" fmla="*/ 1367085 h 1583140"/>
              <a:gd name="connsiteX14" fmla="*/ 8278355 w 9662615"/>
              <a:gd name="connsiteY14" fmla="*/ 1386569 h 1583140"/>
              <a:gd name="connsiteX15" fmla="*/ 8197961 w 9662615"/>
              <a:gd name="connsiteY15" fmla="*/ 1392804 h 1583140"/>
              <a:gd name="connsiteX16" fmla="*/ 8171196 w 9662615"/>
              <a:gd name="connsiteY16" fmla="*/ 1397216 h 1583140"/>
              <a:gd name="connsiteX17" fmla="*/ 8087910 w 9662615"/>
              <a:gd name="connsiteY17" fmla="*/ 1386449 h 1583140"/>
              <a:gd name="connsiteX18" fmla="*/ 7974579 w 9662615"/>
              <a:gd name="connsiteY18" fmla="*/ 1383439 h 1583140"/>
              <a:gd name="connsiteX19" fmla="*/ 7768351 w 9662615"/>
              <a:gd name="connsiteY19" fmla="*/ 1395051 h 1583140"/>
              <a:gd name="connsiteX20" fmla="*/ 7635985 w 9662615"/>
              <a:gd name="connsiteY20" fmla="*/ 1386363 h 1583140"/>
              <a:gd name="connsiteX21" fmla="*/ 7466069 w 9662615"/>
              <a:gd name="connsiteY21" fmla="*/ 1377654 h 1583140"/>
              <a:gd name="connsiteX22" fmla="*/ 7355642 w 9662615"/>
              <a:gd name="connsiteY22" fmla="*/ 1407761 h 1583140"/>
              <a:gd name="connsiteX23" fmla="*/ 7215220 w 9662615"/>
              <a:gd name="connsiteY23" fmla="*/ 1397856 h 1583140"/>
              <a:gd name="connsiteX24" fmla="*/ 7082147 w 9662615"/>
              <a:gd name="connsiteY24" fmla="*/ 1406113 h 1583140"/>
              <a:gd name="connsiteX25" fmla="*/ 6987129 w 9662615"/>
              <a:gd name="connsiteY25" fmla="*/ 1404834 h 1583140"/>
              <a:gd name="connsiteX26" fmla="*/ 6907567 w 9662615"/>
              <a:gd name="connsiteY26" fmla="*/ 1419149 h 1583140"/>
              <a:gd name="connsiteX27" fmla="*/ 6748428 w 9662615"/>
              <a:gd name="connsiteY27" fmla="*/ 1420308 h 1583140"/>
              <a:gd name="connsiteX28" fmla="*/ 6654257 w 9662615"/>
              <a:gd name="connsiteY28" fmla="*/ 1424143 h 1583140"/>
              <a:gd name="connsiteX29" fmla="*/ 6620123 w 9662615"/>
              <a:gd name="connsiteY29" fmla="*/ 1430535 h 1583140"/>
              <a:gd name="connsiteX30" fmla="*/ 6571355 w 9662615"/>
              <a:gd name="connsiteY30" fmla="*/ 1436144 h 1583140"/>
              <a:gd name="connsiteX31" fmla="*/ 6486557 w 9662615"/>
              <a:gd name="connsiteY31" fmla="*/ 1449861 h 1583140"/>
              <a:gd name="connsiteX32" fmla="*/ 6370419 w 9662615"/>
              <a:gd name="connsiteY32" fmla="*/ 1461649 h 1583140"/>
              <a:gd name="connsiteX33" fmla="*/ 6278839 w 9662615"/>
              <a:gd name="connsiteY33" fmla="*/ 1449160 h 1583140"/>
              <a:gd name="connsiteX34" fmla="*/ 6272455 w 9662615"/>
              <a:gd name="connsiteY34" fmla="*/ 1453191 h 1583140"/>
              <a:gd name="connsiteX35" fmla="*/ 6212659 w 9662615"/>
              <a:gd name="connsiteY35" fmla="*/ 1454850 h 1583140"/>
              <a:gd name="connsiteX36" fmla="*/ 6069317 w 9662615"/>
              <a:gd name="connsiteY36" fmla="*/ 1445838 h 1583140"/>
              <a:gd name="connsiteX37" fmla="*/ 5878477 w 9662615"/>
              <a:gd name="connsiteY37" fmla="*/ 1439180 h 1583140"/>
              <a:gd name="connsiteX38" fmla="*/ 5838387 w 9662615"/>
              <a:gd name="connsiteY38" fmla="*/ 1444679 h 1583140"/>
              <a:gd name="connsiteX39" fmla="*/ 5771136 w 9662615"/>
              <a:gd name="connsiteY39" fmla="*/ 1453639 h 1583140"/>
              <a:gd name="connsiteX40" fmla="*/ 5724081 w 9662615"/>
              <a:gd name="connsiteY40" fmla="*/ 1470431 h 1583140"/>
              <a:gd name="connsiteX41" fmla="*/ 5666577 w 9662615"/>
              <a:gd name="connsiteY41" fmla="*/ 1473921 h 1583140"/>
              <a:gd name="connsiteX42" fmla="*/ 5649068 w 9662615"/>
              <a:gd name="connsiteY42" fmla="*/ 1461676 h 1583140"/>
              <a:gd name="connsiteX43" fmla="*/ 5588902 w 9662615"/>
              <a:gd name="connsiteY43" fmla="*/ 1469647 h 1583140"/>
              <a:gd name="connsiteX44" fmla="*/ 5498090 w 9662615"/>
              <a:gd name="connsiteY44" fmla="*/ 1483173 h 1583140"/>
              <a:gd name="connsiteX45" fmla="*/ 5444641 w 9662615"/>
              <a:gd name="connsiteY45" fmla="*/ 1487602 h 1583140"/>
              <a:gd name="connsiteX46" fmla="*/ 5299812 w 9662615"/>
              <a:gd name="connsiteY46" fmla="*/ 1503362 h 1583140"/>
              <a:gd name="connsiteX47" fmla="*/ 5245752 w 9662615"/>
              <a:gd name="connsiteY47" fmla="*/ 1520612 h 1583140"/>
              <a:gd name="connsiteX48" fmla="*/ 5177807 w 9662615"/>
              <a:gd name="connsiteY48" fmla="*/ 1526802 h 1583140"/>
              <a:gd name="connsiteX49" fmla="*/ 5113910 w 9662615"/>
              <a:gd name="connsiteY49" fmla="*/ 1533205 h 1583140"/>
              <a:gd name="connsiteX50" fmla="*/ 5059484 w 9662615"/>
              <a:gd name="connsiteY50" fmla="*/ 1546802 h 1583140"/>
              <a:gd name="connsiteX51" fmla="*/ 5038524 w 9662615"/>
              <a:gd name="connsiteY51" fmla="*/ 1545675 h 1583140"/>
              <a:gd name="connsiteX52" fmla="*/ 5026564 w 9662615"/>
              <a:gd name="connsiteY52" fmla="*/ 1545376 h 1583140"/>
              <a:gd name="connsiteX53" fmla="*/ 4969433 w 9662615"/>
              <a:gd name="connsiteY53" fmla="*/ 1550865 h 1583140"/>
              <a:gd name="connsiteX54" fmla="*/ 4871726 w 9662615"/>
              <a:gd name="connsiteY54" fmla="*/ 1570584 h 1583140"/>
              <a:gd name="connsiteX55" fmla="*/ 4843267 w 9662615"/>
              <a:gd name="connsiteY55" fmla="*/ 1561459 h 1583140"/>
              <a:gd name="connsiteX56" fmla="*/ 4821058 w 9662615"/>
              <a:gd name="connsiteY56" fmla="*/ 1553078 h 1583140"/>
              <a:gd name="connsiteX57" fmla="*/ 4791466 w 9662615"/>
              <a:gd name="connsiteY57" fmla="*/ 1561324 h 1583140"/>
              <a:gd name="connsiteX58" fmla="*/ 4784247 w 9662615"/>
              <a:gd name="connsiteY58" fmla="*/ 1562342 h 1583140"/>
              <a:gd name="connsiteX59" fmla="*/ 4739309 w 9662615"/>
              <a:gd name="connsiteY59" fmla="*/ 1553948 h 1583140"/>
              <a:gd name="connsiteX60" fmla="*/ 4697562 w 9662615"/>
              <a:gd name="connsiteY60" fmla="*/ 1551206 h 1583140"/>
              <a:gd name="connsiteX61" fmla="*/ 4650737 w 9662615"/>
              <a:gd name="connsiteY61" fmla="*/ 1537381 h 1583140"/>
              <a:gd name="connsiteX62" fmla="*/ 4583150 w 9662615"/>
              <a:gd name="connsiteY62" fmla="*/ 1529064 h 1583140"/>
              <a:gd name="connsiteX63" fmla="*/ 4521734 w 9662615"/>
              <a:gd name="connsiteY63" fmla="*/ 1529359 h 1583140"/>
              <a:gd name="connsiteX64" fmla="*/ 4382398 w 9662615"/>
              <a:gd name="connsiteY64" fmla="*/ 1534108 h 1583140"/>
              <a:gd name="connsiteX65" fmla="*/ 4221826 w 9662615"/>
              <a:gd name="connsiteY65" fmla="*/ 1500972 h 1583140"/>
              <a:gd name="connsiteX66" fmla="*/ 4096601 w 9662615"/>
              <a:gd name="connsiteY66" fmla="*/ 1521563 h 1583140"/>
              <a:gd name="connsiteX67" fmla="*/ 4002441 w 9662615"/>
              <a:gd name="connsiteY67" fmla="*/ 1528912 h 1583140"/>
              <a:gd name="connsiteX68" fmla="*/ 3833906 w 9662615"/>
              <a:gd name="connsiteY68" fmla="*/ 1516637 h 1583140"/>
              <a:gd name="connsiteX69" fmla="*/ 3763845 w 9662615"/>
              <a:gd name="connsiteY69" fmla="*/ 1501782 h 1583140"/>
              <a:gd name="connsiteX70" fmla="*/ 3641778 w 9662615"/>
              <a:gd name="connsiteY70" fmla="*/ 1505446 h 1583140"/>
              <a:gd name="connsiteX71" fmla="*/ 3565233 w 9662615"/>
              <a:gd name="connsiteY71" fmla="*/ 1515122 h 1583140"/>
              <a:gd name="connsiteX72" fmla="*/ 3560267 w 9662615"/>
              <a:gd name="connsiteY72" fmla="*/ 1516288 h 1583140"/>
              <a:gd name="connsiteX73" fmla="*/ 3540258 w 9662615"/>
              <a:gd name="connsiteY73" fmla="*/ 1516976 h 1583140"/>
              <a:gd name="connsiteX74" fmla="*/ 3534780 w 9662615"/>
              <a:gd name="connsiteY74" fmla="*/ 1522141 h 1583140"/>
              <a:gd name="connsiteX75" fmla="*/ 3504783 w 9662615"/>
              <a:gd name="connsiteY75" fmla="*/ 1526739 h 1583140"/>
              <a:gd name="connsiteX76" fmla="*/ 3430805 w 9662615"/>
              <a:gd name="connsiteY76" fmla="*/ 1542521 h 1583140"/>
              <a:gd name="connsiteX77" fmla="*/ 3292707 w 9662615"/>
              <a:gd name="connsiteY77" fmla="*/ 1520490 h 1583140"/>
              <a:gd name="connsiteX78" fmla="*/ 3187872 w 9662615"/>
              <a:gd name="connsiteY78" fmla="*/ 1519991 h 1583140"/>
              <a:gd name="connsiteX79" fmla="*/ 3148026 w 9662615"/>
              <a:gd name="connsiteY79" fmla="*/ 1524777 h 1583140"/>
              <a:gd name="connsiteX80" fmla="*/ 3092394 w 9662615"/>
              <a:gd name="connsiteY80" fmla="*/ 1528115 h 1583140"/>
              <a:gd name="connsiteX81" fmla="*/ 2994200 w 9662615"/>
              <a:gd name="connsiteY81" fmla="*/ 1537857 h 1583140"/>
              <a:gd name="connsiteX82" fmla="*/ 2862301 w 9662615"/>
              <a:gd name="connsiteY82" fmla="*/ 1544250 h 1583140"/>
              <a:gd name="connsiteX83" fmla="*/ 2766335 w 9662615"/>
              <a:gd name="connsiteY83" fmla="*/ 1527662 h 1583140"/>
              <a:gd name="connsiteX84" fmla="*/ 2757836 w 9662615"/>
              <a:gd name="connsiteY84" fmla="*/ 1531371 h 1583140"/>
              <a:gd name="connsiteX85" fmla="*/ 2691555 w 9662615"/>
              <a:gd name="connsiteY85" fmla="*/ 1530283 h 1583140"/>
              <a:gd name="connsiteX86" fmla="*/ 2491676 w 9662615"/>
              <a:gd name="connsiteY86" fmla="*/ 1500859 h 1583140"/>
              <a:gd name="connsiteX87" fmla="*/ 2378036 w 9662615"/>
              <a:gd name="connsiteY87" fmla="*/ 1520645 h 1583140"/>
              <a:gd name="connsiteX88" fmla="*/ 2284269 w 9662615"/>
              <a:gd name="connsiteY88" fmla="*/ 1503068 h 1583140"/>
              <a:gd name="connsiteX89" fmla="*/ 2207104 w 9662615"/>
              <a:gd name="connsiteY89" fmla="*/ 1508888 h 1583140"/>
              <a:gd name="connsiteX90" fmla="*/ 2149226 w 9662615"/>
              <a:gd name="connsiteY90" fmla="*/ 1523409 h 1583140"/>
              <a:gd name="connsiteX91" fmla="*/ 2084783 w 9662615"/>
              <a:gd name="connsiteY91" fmla="*/ 1524245 h 1583140"/>
              <a:gd name="connsiteX92" fmla="*/ 2070075 w 9662615"/>
              <a:gd name="connsiteY92" fmla="*/ 1511285 h 1583140"/>
              <a:gd name="connsiteX93" fmla="*/ 2001057 w 9662615"/>
              <a:gd name="connsiteY93" fmla="*/ 1516449 h 1583140"/>
              <a:gd name="connsiteX94" fmla="*/ 1896330 w 9662615"/>
              <a:gd name="connsiteY94" fmla="*/ 1525725 h 1583140"/>
              <a:gd name="connsiteX95" fmla="*/ 1835994 w 9662615"/>
              <a:gd name="connsiteY95" fmla="*/ 1527678 h 1583140"/>
              <a:gd name="connsiteX96" fmla="*/ 1671119 w 9662615"/>
              <a:gd name="connsiteY96" fmla="*/ 1536701 h 1583140"/>
              <a:gd name="connsiteX97" fmla="*/ 1601337 w 9662615"/>
              <a:gd name="connsiteY97" fmla="*/ 1548552 h 1583140"/>
              <a:gd name="connsiteX98" fmla="*/ 1407755 w 9662615"/>
              <a:gd name="connsiteY98" fmla="*/ 1571444 h 1583140"/>
              <a:gd name="connsiteX99" fmla="*/ 1271994 w 9662615"/>
              <a:gd name="connsiteY99" fmla="*/ 1579471 h 1583140"/>
              <a:gd name="connsiteX100" fmla="*/ 1249226 w 9662615"/>
              <a:gd name="connsiteY100" fmla="*/ 1583140 h 1583140"/>
              <a:gd name="connsiteX101" fmla="*/ 1217719 w 9662615"/>
              <a:gd name="connsiteY101" fmla="*/ 1580863 h 1583140"/>
              <a:gd name="connsiteX102" fmla="*/ 1091432 w 9662615"/>
              <a:gd name="connsiteY102" fmla="*/ 1571003 h 1583140"/>
              <a:gd name="connsiteX103" fmla="*/ 940355 w 9662615"/>
              <a:gd name="connsiteY103" fmla="*/ 1560638 h 1583140"/>
              <a:gd name="connsiteX104" fmla="*/ 868264 w 9662615"/>
              <a:gd name="connsiteY104" fmla="*/ 1566392 h 1583140"/>
              <a:gd name="connsiteX105" fmla="*/ 792765 w 9662615"/>
              <a:gd name="connsiteY105" fmla="*/ 1563102 h 1583140"/>
              <a:gd name="connsiteX106" fmla="*/ 653153 w 9662615"/>
              <a:gd name="connsiteY106" fmla="*/ 1563516 h 1583140"/>
              <a:gd name="connsiteX107" fmla="*/ 541933 w 9662615"/>
              <a:gd name="connsiteY107" fmla="*/ 1561051 h 1583140"/>
              <a:gd name="connsiteX108" fmla="*/ 472797 w 9662615"/>
              <a:gd name="connsiteY108" fmla="*/ 1568904 h 1583140"/>
              <a:gd name="connsiteX109" fmla="*/ 396059 w 9662615"/>
              <a:gd name="connsiteY109" fmla="*/ 1560970 h 1583140"/>
              <a:gd name="connsiteX110" fmla="*/ 336819 w 9662615"/>
              <a:gd name="connsiteY110" fmla="*/ 1560892 h 1583140"/>
              <a:gd name="connsiteX111" fmla="*/ 267163 w 9662615"/>
              <a:gd name="connsiteY111" fmla="*/ 1531913 h 1583140"/>
              <a:gd name="connsiteX112" fmla="*/ 196644 w 9662615"/>
              <a:gd name="connsiteY112" fmla="*/ 1524565 h 1583140"/>
              <a:gd name="connsiteX113" fmla="*/ 86819 w 9662615"/>
              <a:gd name="connsiteY113" fmla="*/ 1519517 h 1583140"/>
              <a:gd name="connsiteX114" fmla="*/ 53369 w 9662615"/>
              <a:gd name="connsiteY114" fmla="*/ 1516853 h 1583140"/>
              <a:gd name="connsiteX115" fmla="*/ 2359 w 9662615"/>
              <a:gd name="connsiteY115" fmla="*/ 1515247 h 1583140"/>
              <a:gd name="connsiteX116" fmla="*/ 0 w 9662615"/>
              <a:gd name="connsiteY116" fmla="*/ 1514932 h 1583140"/>
              <a:gd name="connsiteX117" fmla="*/ 0 w 9662615"/>
              <a:gd name="connsiteY117" fmla="*/ 0 h 1583140"/>
              <a:gd name="connsiteX0" fmla="*/ 0 w 9662615"/>
              <a:gd name="connsiteY0" fmla="*/ 0 h 1592811"/>
              <a:gd name="connsiteX1" fmla="*/ 9662615 w 9662615"/>
              <a:gd name="connsiteY1" fmla="*/ 0 h 1592811"/>
              <a:gd name="connsiteX2" fmla="*/ 9662615 w 9662615"/>
              <a:gd name="connsiteY2" fmla="*/ 1280346 h 1592811"/>
              <a:gd name="connsiteX3" fmla="*/ 9551077 w 9662615"/>
              <a:gd name="connsiteY3" fmla="*/ 1292033 h 1592811"/>
              <a:gd name="connsiteX4" fmla="*/ 9469546 w 9662615"/>
              <a:gd name="connsiteY4" fmla="*/ 1289837 h 1592811"/>
              <a:gd name="connsiteX5" fmla="*/ 9326260 w 9662615"/>
              <a:gd name="connsiteY5" fmla="*/ 1277155 h 1592811"/>
              <a:gd name="connsiteX6" fmla="*/ 9144767 w 9662615"/>
              <a:gd name="connsiteY6" fmla="*/ 1264120 h 1592811"/>
              <a:gd name="connsiteX7" fmla="*/ 8976400 w 9662615"/>
              <a:gd name="connsiteY7" fmla="*/ 1326661 h 1592811"/>
              <a:gd name="connsiteX8" fmla="*/ 8828711 w 9662615"/>
              <a:gd name="connsiteY8" fmla="*/ 1346394 h 1592811"/>
              <a:gd name="connsiteX9" fmla="*/ 8695953 w 9662615"/>
              <a:gd name="connsiteY9" fmla="*/ 1346784 h 1592811"/>
              <a:gd name="connsiteX10" fmla="*/ 8652191 w 9662615"/>
              <a:gd name="connsiteY10" fmla="*/ 1345903 h 1592811"/>
              <a:gd name="connsiteX11" fmla="*/ 8591582 w 9662615"/>
              <a:gd name="connsiteY11" fmla="*/ 1341666 h 1592811"/>
              <a:gd name="connsiteX12" fmla="*/ 8537336 w 9662615"/>
              <a:gd name="connsiteY12" fmla="*/ 1341684 h 1592811"/>
              <a:gd name="connsiteX13" fmla="*/ 8416849 w 9662615"/>
              <a:gd name="connsiteY13" fmla="*/ 1367085 h 1592811"/>
              <a:gd name="connsiteX14" fmla="*/ 8278355 w 9662615"/>
              <a:gd name="connsiteY14" fmla="*/ 1386569 h 1592811"/>
              <a:gd name="connsiteX15" fmla="*/ 8197961 w 9662615"/>
              <a:gd name="connsiteY15" fmla="*/ 1392804 h 1592811"/>
              <a:gd name="connsiteX16" fmla="*/ 8171196 w 9662615"/>
              <a:gd name="connsiteY16" fmla="*/ 1397216 h 1592811"/>
              <a:gd name="connsiteX17" fmla="*/ 8087910 w 9662615"/>
              <a:gd name="connsiteY17" fmla="*/ 1386449 h 1592811"/>
              <a:gd name="connsiteX18" fmla="*/ 7974579 w 9662615"/>
              <a:gd name="connsiteY18" fmla="*/ 1383439 h 1592811"/>
              <a:gd name="connsiteX19" fmla="*/ 7768351 w 9662615"/>
              <a:gd name="connsiteY19" fmla="*/ 1395051 h 1592811"/>
              <a:gd name="connsiteX20" fmla="*/ 7635985 w 9662615"/>
              <a:gd name="connsiteY20" fmla="*/ 1386363 h 1592811"/>
              <a:gd name="connsiteX21" fmla="*/ 7466069 w 9662615"/>
              <a:gd name="connsiteY21" fmla="*/ 1377654 h 1592811"/>
              <a:gd name="connsiteX22" fmla="*/ 7355642 w 9662615"/>
              <a:gd name="connsiteY22" fmla="*/ 1407761 h 1592811"/>
              <a:gd name="connsiteX23" fmla="*/ 7215220 w 9662615"/>
              <a:gd name="connsiteY23" fmla="*/ 1397856 h 1592811"/>
              <a:gd name="connsiteX24" fmla="*/ 7082147 w 9662615"/>
              <a:gd name="connsiteY24" fmla="*/ 1406113 h 1592811"/>
              <a:gd name="connsiteX25" fmla="*/ 6987129 w 9662615"/>
              <a:gd name="connsiteY25" fmla="*/ 1404834 h 1592811"/>
              <a:gd name="connsiteX26" fmla="*/ 6907567 w 9662615"/>
              <a:gd name="connsiteY26" fmla="*/ 1419149 h 1592811"/>
              <a:gd name="connsiteX27" fmla="*/ 6748428 w 9662615"/>
              <a:gd name="connsiteY27" fmla="*/ 1420308 h 1592811"/>
              <a:gd name="connsiteX28" fmla="*/ 6654257 w 9662615"/>
              <a:gd name="connsiteY28" fmla="*/ 1424143 h 1592811"/>
              <a:gd name="connsiteX29" fmla="*/ 6620123 w 9662615"/>
              <a:gd name="connsiteY29" fmla="*/ 1430535 h 1592811"/>
              <a:gd name="connsiteX30" fmla="*/ 6571355 w 9662615"/>
              <a:gd name="connsiteY30" fmla="*/ 1436144 h 1592811"/>
              <a:gd name="connsiteX31" fmla="*/ 6486557 w 9662615"/>
              <a:gd name="connsiteY31" fmla="*/ 1449861 h 1592811"/>
              <a:gd name="connsiteX32" fmla="*/ 6370419 w 9662615"/>
              <a:gd name="connsiteY32" fmla="*/ 1461649 h 1592811"/>
              <a:gd name="connsiteX33" fmla="*/ 6278839 w 9662615"/>
              <a:gd name="connsiteY33" fmla="*/ 1449160 h 1592811"/>
              <a:gd name="connsiteX34" fmla="*/ 6272455 w 9662615"/>
              <a:gd name="connsiteY34" fmla="*/ 1453191 h 1592811"/>
              <a:gd name="connsiteX35" fmla="*/ 6212659 w 9662615"/>
              <a:gd name="connsiteY35" fmla="*/ 1454850 h 1592811"/>
              <a:gd name="connsiteX36" fmla="*/ 6069317 w 9662615"/>
              <a:gd name="connsiteY36" fmla="*/ 1445838 h 1592811"/>
              <a:gd name="connsiteX37" fmla="*/ 5878477 w 9662615"/>
              <a:gd name="connsiteY37" fmla="*/ 1439180 h 1592811"/>
              <a:gd name="connsiteX38" fmla="*/ 5838387 w 9662615"/>
              <a:gd name="connsiteY38" fmla="*/ 1444679 h 1592811"/>
              <a:gd name="connsiteX39" fmla="*/ 5771136 w 9662615"/>
              <a:gd name="connsiteY39" fmla="*/ 1453639 h 1592811"/>
              <a:gd name="connsiteX40" fmla="*/ 5724081 w 9662615"/>
              <a:gd name="connsiteY40" fmla="*/ 1470431 h 1592811"/>
              <a:gd name="connsiteX41" fmla="*/ 5666577 w 9662615"/>
              <a:gd name="connsiteY41" fmla="*/ 1473921 h 1592811"/>
              <a:gd name="connsiteX42" fmla="*/ 5649068 w 9662615"/>
              <a:gd name="connsiteY42" fmla="*/ 1461676 h 1592811"/>
              <a:gd name="connsiteX43" fmla="*/ 5588902 w 9662615"/>
              <a:gd name="connsiteY43" fmla="*/ 1469647 h 1592811"/>
              <a:gd name="connsiteX44" fmla="*/ 5498090 w 9662615"/>
              <a:gd name="connsiteY44" fmla="*/ 1483173 h 1592811"/>
              <a:gd name="connsiteX45" fmla="*/ 5444641 w 9662615"/>
              <a:gd name="connsiteY45" fmla="*/ 1487602 h 1592811"/>
              <a:gd name="connsiteX46" fmla="*/ 5299812 w 9662615"/>
              <a:gd name="connsiteY46" fmla="*/ 1503362 h 1592811"/>
              <a:gd name="connsiteX47" fmla="*/ 5245752 w 9662615"/>
              <a:gd name="connsiteY47" fmla="*/ 1520612 h 1592811"/>
              <a:gd name="connsiteX48" fmla="*/ 5177807 w 9662615"/>
              <a:gd name="connsiteY48" fmla="*/ 1526802 h 1592811"/>
              <a:gd name="connsiteX49" fmla="*/ 5113910 w 9662615"/>
              <a:gd name="connsiteY49" fmla="*/ 1533205 h 1592811"/>
              <a:gd name="connsiteX50" fmla="*/ 5059484 w 9662615"/>
              <a:gd name="connsiteY50" fmla="*/ 1546802 h 1592811"/>
              <a:gd name="connsiteX51" fmla="*/ 5038524 w 9662615"/>
              <a:gd name="connsiteY51" fmla="*/ 1545675 h 1592811"/>
              <a:gd name="connsiteX52" fmla="*/ 5026564 w 9662615"/>
              <a:gd name="connsiteY52" fmla="*/ 1545376 h 1592811"/>
              <a:gd name="connsiteX53" fmla="*/ 4969433 w 9662615"/>
              <a:gd name="connsiteY53" fmla="*/ 1550865 h 1592811"/>
              <a:gd name="connsiteX54" fmla="*/ 4871726 w 9662615"/>
              <a:gd name="connsiteY54" fmla="*/ 1570584 h 1592811"/>
              <a:gd name="connsiteX55" fmla="*/ 4843267 w 9662615"/>
              <a:gd name="connsiteY55" fmla="*/ 1561459 h 1592811"/>
              <a:gd name="connsiteX56" fmla="*/ 4821058 w 9662615"/>
              <a:gd name="connsiteY56" fmla="*/ 1553078 h 1592811"/>
              <a:gd name="connsiteX57" fmla="*/ 4791466 w 9662615"/>
              <a:gd name="connsiteY57" fmla="*/ 1561324 h 1592811"/>
              <a:gd name="connsiteX58" fmla="*/ 4784247 w 9662615"/>
              <a:gd name="connsiteY58" fmla="*/ 1562342 h 1592811"/>
              <a:gd name="connsiteX59" fmla="*/ 4739309 w 9662615"/>
              <a:gd name="connsiteY59" fmla="*/ 1553948 h 1592811"/>
              <a:gd name="connsiteX60" fmla="*/ 4697562 w 9662615"/>
              <a:gd name="connsiteY60" fmla="*/ 1551206 h 1592811"/>
              <a:gd name="connsiteX61" fmla="*/ 4650737 w 9662615"/>
              <a:gd name="connsiteY61" fmla="*/ 1537381 h 1592811"/>
              <a:gd name="connsiteX62" fmla="*/ 4583150 w 9662615"/>
              <a:gd name="connsiteY62" fmla="*/ 1529064 h 1592811"/>
              <a:gd name="connsiteX63" fmla="*/ 4521734 w 9662615"/>
              <a:gd name="connsiteY63" fmla="*/ 1529359 h 1592811"/>
              <a:gd name="connsiteX64" fmla="*/ 4382398 w 9662615"/>
              <a:gd name="connsiteY64" fmla="*/ 1534108 h 1592811"/>
              <a:gd name="connsiteX65" fmla="*/ 4221826 w 9662615"/>
              <a:gd name="connsiteY65" fmla="*/ 1500972 h 1592811"/>
              <a:gd name="connsiteX66" fmla="*/ 4096601 w 9662615"/>
              <a:gd name="connsiteY66" fmla="*/ 1521563 h 1592811"/>
              <a:gd name="connsiteX67" fmla="*/ 4002441 w 9662615"/>
              <a:gd name="connsiteY67" fmla="*/ 1528912 h 1592811"/>
              <a:gd name="connsiteX68" fmla="*/ 3833906 w 9662615"/>
              <a:gd name="connsiteY68" fmla="*/ 1516637 h 1592811"/>
              <a:gd name="connsiteX69" fmla="*/ 3763845 w 9662615"/>
              <a:gd name="connsiteY69" fmla="*/ 1501782 h 1592811"/>
              <a:gd name="connsiteX70" fmla="*/ 3641778 w 9662615"/>
              <a:gd name="connsiteY70" fmla="*/ 1505446 h 1592811"/>
              <a:gd name="connsiteX71" fmla="*/ 3565233 w 9662615"/>
              <a:gd name="connsiteY71" fmla="*/ 1515122 h 1592811"/>
              <a:gd name="connsiteX72" fmla="*/ 3560267 w 9662615"/>
              <a:gd name="connsiteY72" fmla="*/ 1516288 h 1592811"/>
              <a:gd name="connsiteX73" fmla="*/ 3540258 w 9662615"/>
              <a:gd name="connsiteY73" fmla="*/ 1516976 h 1592811"/>
              <a:gd name="connsiteX74" fmla="*/ 3534780 w 9662615"/>
              <a:gd name="connsiteY74" fmla="*/ 1522141 h 1592811"/>
              <a:gd name="connsiteX75" fmla="*/ 3504783 w 9662615"/>
              <a:gd name="connsiteY75" fmla="*/ 1526739 h 1592811"/>
              <a:gd name="connsiteX76" fmla="*/ 3430805 w 9662615"/>
              <a:gd name="connsiteY76" fmla="*/ 1542521 h 1592811"/>
              <a:gd name="connsiteX77" fmla="*/ 3292707 w 9662615"/>
              <a:gd name="connsiteY77" fmla="*/ 1520490 h 1592811"/>
              <a:gd name="connsiteX78" fmla="*/ 3187872 w 9662615"/>
              <a:gd name="connsiteY78" fmla="*/ 1519991 h 1592811"/>
              <a:gd name="connsiteX79" fmla="*/ 3148026 w 9662615"/>
              <a:gd name="connsiteY79" fmla="*/ 1524777 h 1592811"/>
              <a:gd name="connsiteX80" fmla="*/ 3092394 w 9662615"/>
              <a:gd name="connsiteY80" fmla="*/ 1528115 h 1592811"/>
              <a:gd name="connsiteX81" fmla="*/ 2994200 w 9662615"/>
              <a:gd name="connsiteY81" fmla="*/ 1537857 h 1592811"/>
              <a:gd name="connsiteX82" fmla="*/ 2862301 w 9662615"/>
              <a:gd name="connsiteY82" fmla="*/ 1544250 h 1592811"/>
              <a:gd name="connsiteX83" fmla="*/ 2766335 w 9662615"/>
              <a:gd name="connsiteY83" fmla="*/ 1527662 h 1592811"/>
              <a:gd name="connsiteX84" fmla="*/ 2757836 w 9662615"/>
              <a:gd name="connsiteY84" fmla="*/ 1531371 h 1592811"/>
              <a:gd name="connsiteX85" fmla="*/ 2691555 w 9662615"/>
              <a:gd name="connsiteY85" fmla="*/ 1530283 h 1592811"/>
              <a:gd name="connsiteX86" fmla="*/ 2491676 w 9662615"/>
              <a:gd name="connsiteY86" fmla="*/ 1500859 h 1592811"/>
              <a:gd name="connsiteX87" fmla="*/ 2378036 w 9662615"/>
              <a:gd name="connsiteY87" fmla="*/ 1520645 h 1592811"/>
              <a:gd name="connsiteX88" fmla="*/ 2284269 w 9662615"/>
              <a:gd name="connsiteY88" fmla="*/ 1503068 h 1592811"/>
              <a:gd name="connsiteX89" fmla="*/ 2207104 w 9662615"/>
              <a:gd name="connsiteY89" fmla="*/ 1508888 h 1592811"/>
              <a:gd name="connsiteX90" fmla="*/ 2149226 w 9662615"/>
              <a:gd name="connsiteY90" fmla="*/ 1523409 h 1592811"/>
              <a:gd name="connsiteX91" fmla="*/ 2084783 w 9662615"/>
              <a:gd name="connsiteY91" fmla="*/ 1524245 h 1592811"/>
              <a:gd name="connsiteX92" fmla="*/ 2070075 w 9662615"/>
              <a:gd name="connsiteY92" fmla="*/ 1511285 h 1592811"/>
              <a:gd name="connsiteX93" fmla="*/ 2001057 w 9662615"/>
              <a:gd name="connsiteY93" fmla="*/ 1516449 h 1592811"/>
              <a:gd name="connsiteX94" fmla="*/ 1896330 w 9662615"/>
              <a:gd name="connsiteY94" fmla="*/ 1525725 h 1592811"/>
              <a:gd name="connsiteX95" fmla="*/ 1835994 w 9662615"/>
              <a:gd name="connsiteY95" fmla="*/ 1527678 h 1592811"/>
              <a:gd name="connsiteX96" fmla="*/ 1671119 w 9662615"/>
              <a:gd name="connsiteY96" fmla="*/ 1536701 h 1592811"/>
              <a:gd name="connsiteX97" fmla="*/ 1601337 w 9662615"/>
              <a:gd name="connsiteY97" fmla="*/ 1548552 h 1592811"/>
              <a:gd name="connsiteX98" fmla="*/ 1407755 w 9662615"/>
              <a:gd name="connsiteY98" fmla="*/ 1571444 h 1592811"/>
              <a:gd name="connsiteX99" fmla="*/ 1271994 w 9662615"/>
              <a:gd name="connsiteY99" fmla="*/ 1579471 h 1592811"/>
              <a:gd name="connsiteX100" fmla="*/ 1249226 w 9662615"/>
              <a:gd name="connsiteY100" fmla="*/ 1583140 h 1592811"/>
              <a:gd name="connsiteX101" fmla="*/ 1181938 w 9662615"/>
              <a:gd name="connsiteY101" fmla="*/ 1592789 h 1592811"/>
              <a:gd name="connsiteX102" fmla="*/ 1091432 w 9662615"/>
              <a:gd name="connsiteY102" fmla="*/ 1571003 h 1592811"/>
              <a:gd name="connsiteX103" fmla="*/ 940355 w 9662615"/>
              <a:gd name="connsiteY103" fmla="*/ 1560638 h 1592811"/>
              <a:gd name="connsiteX104" fmla="*/ 868264 w 9662615"/>
              <a:gd name="connsiteY104" fmla="*/ 1566392 h 1592811"/>
              <a:gd name="connsiteX105" fmla="*/ 792765 w 9662615"/>
              <a:gd name="connsiteY105" fmla="*/ 1563102 h 1592811"/>
              <a:gd name="connsiteX106" fmla="*/ 653153 w 9662615"/>
              <a:gd name="connsiteY106" fmla="*/ 1563516 h 1592811"/>
              <a:gd name="connsiteX107" fmla="*/ 541933 w 9662615"/>
              <a:gd name="connsiteY107" fmla="*/ 1561051 h 1592811"/>
              <a:gd name="connsiteX108" fmla="*/ 472797 w 9662615"/>
              <a:gd name="connsiteY108" fmla="*/ 1568904 h 1592811"/>
              <a:gd name="connsiteX109" fmla="*/ 396059 w 9662615"/>
              <a:gd name="connsiteY109" fmla="*/ 1560970 h 1592811"/>
              <a:gd name="connsiteX110" fmla="*/ 336819 w 9662615"/>
              <a:gd name="connsiteY110" fmla="*/ 1560892 h 1592811"/>
              <a:gd name="connsiteX111" fmla="*/ 267163 w 9662615"/>
              <a:gd name="connsiteY111" fmla="*/ 1531913 h 1592811"/>
              <a:gd name="connsiteX112" fmla="*/ 196644 w 9662615"/>
              <a:gd name="connsiteY112" fmla="*/ 1524565 h 1592811"/>
              <a:gd name="connsiteX113" fmla="*/ 86819 w 9662615"/>
              <a:gd name="connsiteY113" fmla="*/ 1519517 h 1592811"/>
              <a:gd name="connsiteX114" fmla="*/ 53369 w 9662615"/>
              <a:gd name="connsiteY114" fmla="*/ 1516853 h 1592811"/>
              <a:gd name="connsiteX115" fmla="*/ 2359 w 9662615"/>
              <a:gd name="connsiteY115" fmla="*/ 1515247 h 1592811"/>
              <a:gd name="connsiteX116" fmla="*/ 0 w 9662615"/>
              <a:gd name="connsiteY116" fmla="*/ 1514932 h 1592811"/>
              <a:gd name="connsiteX117" fmla="*/ 0 w 9662615"/>
              <a:gd name="connsiteY117" fmla="*/ 0 h 1592811"/>
              <a:gd name="connsiteX0" fmla="*/ 0 w 9662615"/>
              <a:gd name="connsiteY0" fmla="*/ 0 h 1592811"/>
              <a:gd name="connsiteX1" fmla="*/ 9662615 w 9662615"/>
              <a:gd name="connsiteY1" fmla="*/ 0 h 1592811"/>
              <a:gd name="connsiteX2" fmla="*/ 9662615 w 9662615"/>
              <a:gd name="connsiteY2" fmla="*/ 1280346 h 1592811"/>
              <a:gd name="connsiteX3" fmla="*/ 9551077 w 9662615"/>
              <a:gd name="connsiteY3" fmla="*/ 1292033 h 1592811"/>
              <a:gd name="connsiteX4" fmla="*/ 9469546 w 9662615"/>
              <a:gd name="connsiteY4" fmla="*/ 1289837 h 1592811"/>
              <a:gd name="connsiteX5" fmla="*/ 9326260 w 9662615"/>
              <a:gd name="connsiteY5" fmla="*/ 1277155 h 1592811"/>
              <a:gd name="connsiteX6" fmla="*/ 9144767 w 9662615"/>
              <a:gd name="connsiteY6" fmla="*/ 1264120 h 1592811"/>
              <a:gd name="connsiteX7" fmla="*/ 8976400 w 9662615"/>
              <a:gd name="connsiteY7" fmla="*/ 1326661 h 1592811"/>
              <a:gd name="connsiteX8" fmla="*/ 8828711 w 9662615"/>
              <a:gd name="connsiteY8" fmla="*/ 1346394 h 1592811"/>
              <a:gd name="connsiteX9" fmla="*/ 8695953 w 9662615"/>
              <a:gd name="connsiteY9" fmla="*/ 1346784 h 1592811"/>
              <a:gd name="connsiteX10" fmla="*/ 8652191 w 9662615"/>
              <a:gd name="connsiteY10" fmla="*/ 1345903 h 1592811"/>
              <a:gd name="connsiteX11" fmla="*/ 8591582 w 9662615"/>
              <a:gd name="connsiteY11" fmla="*/ 1341666 h 1592811"/>
              <a:gd name="connsiteX12" fmla="*/ 8537336 w 9662615"/>
              <a:gd name="connsiteY12" fmla="*/ 1341684 h 1592811"/>
              <a:gd name="connsiteX13" fmla="*/ 8416849 w 9662615"/>
              <a:gd name="connsiteY13" fmla="*/ 1367085 h 1592811"/>
              <a:gd name="connsiteX14" fmla="*/ 8278355 w 9662615"/>
              <a:gd name="connsiteY14" fmla="*/ 1386569 h 1592811"/>
              <a:gd name="connsiteX15" fmla="*/ 8197961 w 9662615"/>
              <a:gd name="connsiteY15" fmla="*/ 1392804 h 1592811"/>
              <a:gd name="connsiteX16" fmla="*/ 8171196 w 9662615"/>
              <a:gd name="connsiteY16" fmla="*/ 1397216 h 1592811"/>
              <a:gd name="connsiteX17" fmla="*/ 8087910 w 9662615"/>
              <a:gd name="connsiteY17" fmla="*/ 1386449 h 1592811"/>
              <a:gd name="connsiteX18" fmla="*/ 7974579 w 9662615"/>
              <a:gd name="connsiteY18" fmla="*/ 1383439 h 1592811"/>
              <a:gd name="connsiteX19" fmla="*/ 7768351 w 9662615"/>
              <a:gd name="connsiteY19" fmla="*/ 1395051 h 1592811"/>
              <a:gd name="connsiteX20" fmla="*/ 7635985 w 9662615"/>
              <a:gd name="connsiteY20" fmla="*/ 1386363 h 1592811"/>
              <a:gd name="connsiteX21" fmla="*/ 7466069 w 9662615"/>
              <a:gd name="connsiteY21" fmla="*/ 1377654 h 1592811"/>
              <a:gd name="connsiteX22" fmla="*/ 7355642 w 9662615"/>
              <a:gd name="connsiteY22" fmla="*/ 1407761 h 1592811"/>
              <a:gd name="connsiteX23" fmla="*/ 7215220 w 9662615"/>
              <a:gd name="connsiteY23" fmla="*/ 1397856 h 1592811"/>
              <a:gd name="connsiteX24" fmla="*/ 7082147 w 9662615"/>
              <a:gd name="connsiteY24" fmla="*/ 1406113 h 1592811"/>
              <a:gd name="connsiteX25" fmla="*/ 6987129 w 9662615"/>
              <a:gd name="connsiteY25" fmla="*/ 1404834 h 1592811"/>
              <a:gd name="connsiteX26" fmla="*/ 6907567 w 9662615"/>
              <a:gd name="connsiteY26" fmla="*/ 1419149 h 1592811"/>
              <a:gd name="connsiteX27" fmla="*/ 6748428 w 9662615"/>
              <a:gd name="connsiteY27" fmla="*/ 1420308 h 1592811"/>
              <a:gd name="connsiteX28" fmla="*/ 6654257 w 9662615"/>
              <a:gd name="connsiteY28" fmla="*/ 1424143 h 1592811"/>
              <a:gd name="connsiteX29" fmla="*/ 6620123 w 9662615"/>
              <a:gd name="connsiteY29" fmla="*/ 1430535 h 1592811"/>
              <a:gd name="connsiteX30" fmla="*/ 6571355 w 9662615"/>
              <a:gd name="connsiteY30" fmla="*/ 1436144 h 1592811"/>
              <a:gd name="connsiteX31" fmla="*/ 6486557 w 9662615"/>
              <a:gd name="connsiteY31" fmla="*/ 1449861 h 1592811"/>
              <a:gd name="connsiteX32" fmla="*/ 6370419 w 9662615"/>
              <a:gd name="connsiteY32" fmla="*/ 1461649 h 1592811"/>
              <a:gd name="connsiteX33" fmla="*/ 6278839 w 9662615"/>
              <a:gd name="connsiteY33" fmla="*/ 1449160 h 1592811"/>
              <a:gd name="connsiteX34" fmla="*/ 6272455 w 9662615"/>
              <a:gd name="connsiteY34" fmla="*/ 1453191 h 1592811"/>
              <a:gd name="connsiteX35" fmla="*/ 6212659 w 9662615"/>
              <a:gd name="connsiteY35" fmla="*/ 1454850 h 1592811"/>
              <a:gd name="connsiteX36" fmla="*/ 6069317 w 9662615"/>
              <a:gd name="connsiteY36" fmla="*/ 1445838 h 1592811"/>
              <a:gd name="connsiteX37" fmla="*/ 5878477 w 9662615"/>
              <a:gd name="connsiteY37" fmla="*/ 1439180 h 1592811"/>
              <a:gd name="connsiteX38" fmla="*/ 5838387 w 9662615"/>
              <a:gd name="connsiteY38" fmla="*/ 1444679 h 1592811"/>
              <a:gd name="connsiteX39" fmla="*/ 5771136 w 9662615"/>
              <a:gd name="connsiteY39" fmla="*/ 1453639 h 1592811"/>
              <a:gd name="connsiteX40" fmla="*/ 5724081 w 9662615"/>
              <a:gd name="connsiteY40" fmla="*/ 1470431 h 1592811"/>
              <a:gd name="connsiteX41" fmla="*/ 5666577 w 9662615"/>
              <a:gd name="connsiteY41" fmla="*/ 1473921 h 1592811"/>
              <a:gd name="connsiteX42" fmla="*/ 5649068 w 9662615"/>
              <a:gd name="connsiteY42" fmla="*/ 1461676 h 1592811"/>
              <a:gd name="connsiteX43" fmla="*/ 5588902 w 9662615"/>
              <a:gd name="connsiteY43" fmla="*/ 1469647 h 1592811"/>
              <a:gd name="connsiteX44" fmla="*/ 5498090 w 9662615"/>
              <a:gd name="connsiteY44" fmla="*/ 1483173 h 1592811"/>
              <a:gd name="connsiteX45" fmla="*/ 5444641 w 9662615"/>
              <a:gd name="connsiteY45" fmla="*/ 1487602 h 1592811"/>
              <a:gd name="connsiteX46" fmla="*/ 5299812 w 9662615"/>
              <a:gd name="connsiteY46" fmla="*/ 1503362 h 1592811"/>
              <a:gd name="connsiteX47" fmla="*/ 5245752 w 9662615"/>
              <a:gd name="connsiteY47" fmla="*/ 1520612 h 1592811"/>
              <a:gd name="connsiteX48" fmla="*/ 5177807 w 9662615"/>
              <a:gd name="connsiteY48" fmla="*/ 1526802 h 1592811"/>
              <a:gd name="connsiteX49" fmla="*/ 5113910 w 9662615"/>
              <a:gd name="connsiteY49" fmla="*/ 1533205 h 1592811"/>
              <a:gd name="connsiteX50" fmla="*/ 5059484 w 9662615"/>
              <a:gd name="connsiteY50" fmla="*/ 1546802 h 1592811"/>
              <a:gd name="connsiteX51" fmla="*/ 5038524 w 9662615"/>
              <a:gd name="connsiteY51" fmla="*/ 1545675 h 1592811"/>
              <a:gd name="connsiteX52" fmla="*/ 5026564 w 9662615"/>
              <a:gd name="connsiteY52" fmla="*/ 1545376 h 1592811"/>
              <a:gd name="connsiteX53" fmla="*/ 4969433 w 9662615"/>
              <a:gd name="connsiteY53" fmla="*/ 1550865 h 1592811"/>
              <a:gd name="connsiteX54" fmla="*/ 4871726 w 9662615"/>
              <a:gd name="connsiteY54" fmla="*/ 1570584 h 1592811"/>
              <a:gd name="connsiteX55" fmla="*/ 4843267 w 9662615"/>
              <a:gd name="connsiteY55" fmla="*/ 1561459 h 1592811"/>
              <a:gd name="connsiteX56" fmla="*/ 4821058 w 9662615"/>
              <a:gd name="connsiteY56" fmla="*/ 1553078 h 1592811"/>
              <a:gd name="connsiteX57" fmla="*/ 4791466 w 9662615"/>
              <a:gd name="connsiteY57" fmla="*/ 1561324 h 1592811"/>
              <a:gd name="connsiteX58" fmla="*/ 4784247 w 9662615"/>
              <a:gd name="connsiteY58" fmla="*/ 1562342 h 1592811"/>
              <a:gd name="connsiteX59" fmla="*/ 4739309 w 9662615"/>
              <a:gd name="connsiteY59" fmla="*/ 1553948 h 1592811"/>
              <a:gd name="connsiteX60" fmla="*/ 4697562 w 9662615"/>
              <a:gd name="connsiteY60" fmla="*/ 1551206 h 1592811"/>
              <a:gd name="connsiteX61" fmla="*/ 4650737 w 9662615"/>
              <a:gd name="connsiteY61" fmla="*/ 1537381 h 1592811"/>
              <a:gd name="connsiteX62" fmla="*/ 4583150 w 9662615"/>
              <a:gd name="connsiteY62" fmla="*/ 1529064 h 1592811"/>
              <a:gd name="connsiteX63" fmla="*/ 4521734 w 9662615"/>
              <a:gd name="connsiteY63" fmla="*/ 1529359 h 1592811"/>
              <a:gd name="connsiteX64" fmla="*/ 4382398 w 9662615"/>
              <a:gd name="connsiteY64" fmla="*/ 1534108 h 1592811"/>
              <a:gd name="connsiteX65" fmla="*/ 4221826 w 9662615"/>
              <a:gd name="connsiteY65" fmla="*/ 1500972 h 1592811"/>
              <a:gd name="connsiteX66" fmla="*/ 4096601 w 9662615"/>
              <a:gd name="connsiteY66" fmla="*/ 1521563 h 1592811"/>
              <a:gd name="connsiteX67" fmla="*/ 4002441 w 9662615"/>
              <a:gd name="connsiteY67" fmla="*/ 1528912 h 1592811"/>
              <a:gd name="connsiteX68" fmla="*/ 3833906 w 9662615"/>
              <a:gd name="connsiteY68" fmla="*/ 1516637 h 1592811"/>
              <a:gd name="connsiteX69" fmla="*/ 3763845 w 9662615"/>
              <a:gd name="connsiteY69" fmla="*/ 1501782 h 1592811"/>
              <a:gd name="connsiteX70" fmla="*/ 3641778 w 9662615"/>
              <a:gd name="connsiteY70" fmla="*/ 1505446 h 1592811"/>
              <a:gd name="connsiteX71" fmla="*/ 3565233 w 9662615"/>
              <a:gd name="connsiteY71" fmla="*/ 1515122 h 1592811"/>
              <a:gd name="connsiteX72" fmla="*/ 3560267 w 9662615"/>
              <a:gd name="connsiteY72" fmla="*/ 1516288 h 1592811"/>
              <a:gd name="connsiteX73" fmla="*/ 3540258 w 9662615"/>
              <a:gd name="connsiteY73" fmla="*/ 1516976 h 1592811"/>
              <a:gd name="connsiteX74" fmla="*/ 3534780 w 9662615"/>
              <a:gd name="connsiteY74" fmla="*/ 1522141 h 1592811"/>
              <a:gd name="connsiteX75" fmla="*/ 3504783 w 9662615"/>
              <a:gd name="connsiteY75" fmla="*/ 1526739 h 1592811"/>
              <a:gd name="connsiteX76" fmla="*/ 3430805 w 9662615"/>
              <a:gd name="connsiteY76" fmla="*/ 1542521 h 1592811"/>
              <a:gd name="connsiteX77" fmla="*/ 3292707 w 9662615"/>
              <a:gd name="connsiteY77" fmla="*/ 1520490 h 1592811"/>
              <a:gd name="connsiteX78" fmla="*/ 3187872 w 9662615"/>
              <a:gd name="connsiteY78" fmla="*/ 1519991 h 1592811"/>
              <a:gd name="connsiteX79" fmla="*/ 3148026 w 9662615"/>
              <a:gd name="connsiteY79" fmla="*/ 1524777 h 1592811"/>
              <a:gd name="connsiteX80" fmla="*/ 3092394 w 9662615"/>
              <a:gd name="connsiteY80" fmla="*/ 1528115 h 1592811"/>
              <a:gd name="connsiteX81" fmla="*/ 2994200 w 9662615"/>
              <a:gd name="connsiteY81" fmla="*/ 1537857 h 1592811"/>
              <a:gd name="connsiteX82" fmla="*/ 2862301 w 9662615"/>
              <a:gd name="connsiteY82" fmla="*/ 1544250 h 1592811"/>
              <a:gd name="connsiteX83" fmla="*/ 2766335 w 9662615"/>
              <a:gd name="connsiteY83" fmla="*/ 1527662 h 1592811"/>
              <a:gd name="connsiteX84" fmla="*/ 2757836 w 9662615"/>
              <a:gd name="connsiteY84" fmla="*/ 1531371 h 1592811"/>
              <a:gd name="connsiteX85" fmla="*/ 2691555 w 9662615"/>
              <a:gd name="connsiteY85" fmla="*/ 1530283 h 1592811"/>
              <a:gd name="connsiteX86" fmla="*/ 2491676 w 9662615"/>
              <a:gd name="connsiteY86" fmla="*/ 1500859 h 1592811"/>
              <a:gd name="connsiteX87" fmla="*/ 2378036 w 9662615"/>
              <a:gd name="connsiteY87" fmla="*/ 1520645 h 1592811"/>
              <a:gd name="connsiteX88" fmla="*/ 2284269 w 9662615"/>
              <a:gd name="connsiteY88" fmla="*/ 1503068 h 1592811"/>
              <a:gd name="connsiteX89" fmla="*/ 2207104 w 9662615"/>
              <a:gd name="connsiteY89" fmla="*/ 1508888 h 1592811"/>
              <a:gd name="connsiteX90" fmla="*/ 2149226 w 9662615"/>
              <a:gd name="connsiteY90" fmla="*/ 1523409 h 1592811"/>
              <a:gd name="connsiteX91" fmla="*/ 2084783 w 9662615"/>
              <a:gd name="connsiteY91" fmla="*/ 1524245 h 1592811"/>
              <a:gd name="connsiteX92" fmla="*/ 2070075 w 9662615"/>
              <a:gd name="connsiteY92" fmla="*/ 1511285 h 1592811"/>
              <a:gd name="connsiteX93" fmla="*/ 2001057 w 9662615"/>
              <a:gd name="connsiteY93" fmla="*/ 1516449 h 1592811"/>
              <a:gd name="connsiteX94" fmla="*/ 1896330 w 9662615"/>
              <a:gd name="connsiteY94" fmla="*/ 1525725 h 1592811"/>
              <a:gd name="connsiteX95" fmla="*/ 1835994 w 9662615"/>
              <a:gd name="connsiteY95" fmla="*/ 1527678 h 1592811"/>
              <a:gd name="connsiteX96" fmla="*/ 1671119 w 9662615"/>
              <a:gd name="connsiteY96" fmla="*/ 1536701 h 1592811"/>
              <a:gd name="connsiteX97" fmla="*/ 1601337 w 9662615"/>
              <a:gd name="connsiteY97" fmla="*/ 1548552 h 1592811"/>
              <a:gd name="connsiteX98" fmla="*/ 1407755 w 9662615"/>
              <a:gd name="connsiteY98" fmla="*/ 1571444 h 1592811"/>
              <a:gd name="connsiteX99" fmla="*/ 1291872 w 9662615"/>
              <a:gd name="connsiteY99" fmla="*/ 1579471 h 1592811"/>
              <a:gd name="connsiteX100" fmla="*/ 1249226 w 9662615"/>
              <a:gd name="connsiteY100" fmla="*/ 1583140 h 1592811"/>
              <a:gd name="connsiteX101" fmla="*/ 1181938 w 9662615"/>
              <a:gd name="connsiteY101" fmla="*/ 1592789 h 1592811"/>
              <a:gd name="connsiteX102" fmla="*/ 1091432 w 9662615"/>
              <a:gd name="connsiteY102" fmla="*/ 1571003 h 1592811"/>
              <a:gd name="connsiteX103" fmla="*/ 940355 w 9662615"/>
              <a:gd name="connsiteY103" fmla="*/ 1560638 h 1592811"/>
              <a:gd name="connsiteX104" fmla="*/ 868264 w 9662615"/>
              <a:gd name="connsiteY104" fmla="*/ 1566392 h 1592811"/>
              <a:gd name="connsiteX105" fmla="*/ 792765 w 9662615"/>
              <a:gd name="connsiteY105" fmla="*/ 1563102 h 1592811"/>
              <a:gd name="connsiteX106" fmla="*/ 653153 w 9662615"/>
              <a:gd name="connsiteY106" fmla="*/ 1563516 h 1592811"/>
              <a:gd name="connsiteX107" fmla="*/ 541933 w 9662615"/>
              <a:gd name="connsiteY107" fmla="*/ 1561051 h 1592811"/>
              <a:gd name="connsiteX108" fmla="*/ 472797 w 9662615"/>
              <a:gd name="connsiteY108" fmla="*/ 1568904 h 1592811"/>
              <a:gd name="connsiteX109" fmla="*/ 396059 w 9662615"/>
              <a:gd name="connsiteY109" fmla="*/ 1560970 h 1592811"/>
              <a:gd name="connsiteX110" fmla="*/ 336819 w 9662615"/>
              <a:gd name="connsiteY110" fmla="*/ 1560892 h 1592811"/>
              <a:gd name="connsiteX111" fmla="*/ 267163 w 9662615"/>
              <a:gd name="connsiteY111" fmla="*/ 1531913 h 1592811"/>
              <a:gd name="connsiteX112" fmla="*/ 196644 w 9662615"/>
              <a:gd name="connsiteY112" fmla="*/ 1524565 h 1592811"/>
              <a:gd name="connsiteX113" fmla="*/ 86819 w 9662615"/>
              <a:gd name="connsiteY113" fmla="*/ 1519517 h 1592811"/>
              <a:gd name="connsiteX114" fmla="*/ 53369 w 9662615"/>
              <a:gd name="connsiteY114" fmla="*/ 1516853 h 1592811"/>
              <a:gd name="connsiteX115" fmla="*/ 2359 w 9662615"/>
              <a:gd name="connsiteY115" fmla="*/ 1515247 h 1592811"/>
              <a:gd name="connsiteX116" fmla="*/ 0 w 9662615"/>
              <a:gd name="connsiteY116" fmla="*/ 1514932 h 1592811"/>
              <a:gd name="connsiteX117" fmla="*/ 0 w 9662615"/>
              <a:gd name="connsiteY117" fmla="*/ 0 h 1592811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504783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601337 w 9662615"/>
              <a:gd name="connsiteY97" fmla="*/ 1548552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504783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34780 w 9662615"/>
              <a:gd name="connsiteY74" fmla="*/ 1522141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565233 w 9662615"/>
              <a:gd name="connsiteY71" fmla="*/ 1515122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612941 w 9662615"/>
              <a:gd name="connsiteY71" fmla="*/ 1411755 h 1603018"/>
              <a:gd name="connsiteX72" fmla="*/ 3560267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41778 w 9662615"/>
              <a:gd name="connsiteY70" fmla="*/ 1505446 h 1603018"/>
              <a:gd name="connsiteX71" fmla="*/ 3612941 w 9662615"/>
              <a:gd name="connsiteY71" fmla="*/ 141175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12941 w 9662615"/>
              <a:gd name="connsiteY71" fmla="*/ 141175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491676 w 9662615"/>
              <a:gd name="connsiteY86" fmla="*/ 1500859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284269 w 9662615"/>
              <a:gd name="connsiteY88" fmla="*/ 1503068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07104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49226 w 9662615"/>
              <a:gd name="connsiteY90" fmla="*/ 1523409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08478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70075 w 9662615"/>
              <a:gd name="connsiteY92" fmla="*/ 1511285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46221 w 9662615"/>
              <a:gd name="connsiteY92" fmla="*/ 1523212 h 1603018"/>
              <a:gd name="connsiteX93" fmla="*/ 2001057 w 9662615"/>
              <a:gd name="connsiteY93" fmla="*/ 1516449 h 1603018"/>
              <a:gd name="connsiteX94" fmla="*/ 1896330 w 9662615"/>
              <a:gd name="connsiteY94" fmla="*/ 1525725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  <a:gd name="connsiteX0" fmla="*/ 0 w 9662615"/>
              <a:gd name="connsiteY0" fmla="*/ 0 h 1603018"/>
              <a:gd name="connsiteX1" fmla="*/ 9662615 w 9662615"/>
              <a:gd name="connsiteY1" fmla="*/ 0 h 1603018"/>
              <a:gd name="connsiteX2" fmla="*/ 9662615 w 9662615"/>
              <a:gd name="connsiteY2" fmla="*/ 1280346 h 1603018"/>
              <a:gd name="connsiteX3" fmla="*/ 9551077 w 9662615"/>
              <a:gd name="connsiteY3" fmla="*/ 1292033 h 1603018"/>
              <a:gd name="connsiteX4" fmla="*/ 9469546 w 9662615"/>
              <a:gd name="connsiteY4" fmla="*/ 1289837 h 1603018"/>
              <a:gd name="connsiteX5" fmla="*/ 9326260 w 9662615"/>
              <a:gd name="connsiteY5" fmla="*/ 1277155 h 1603018"/>
              <a:gd name="connsiteX6" fmla="*/ 9144767 w 9662615"/>
              <a:gd name="connsiteY6" fmla="*/ 1264120 h 1603018"/>
              <a:gd name="connsiteX7" fmla="*/ 8976400 w 9662615"/>
              <a:gd name="connsiteY7" fmla="*/ 1326661 h 1603018"/>
              <a:gd name="connsiteX8" fmla="*/ 8828711 w 9662615"/>
              <a:gd name="connsiteY8" fmla="*/ 1346394 h 1603018"/>
              <a:gd name="connsiteX9" fmla="*/ 8695953 w 9662615"/>
              <a:gd name="connsiteY9" fmla="*/ 1346784 h 1603018"/>
              <a:gd name="connsiteX10" fmla="*/ 8652191 w 9662615"/>
              <a:gd name="connsiteY10" fmla="*/ 1345903 h 1603018"/>
              <a:gd name="connsiteX11" fmla="*/ 8591582 w 9662615"/>
              <a:gd name="connsiteY11" fmla="*/ 1341666 h 1603018"/>
              <a:gd name="connsiteX12" fmla="*/ 8537336 w 9662615"/>
              <a:gd name="connsiteY12" fmla="*/ 1341684 h 1603018"/>
              <a:gd name="connsiteX13" fmla="*/ 8416849 w 9662615"/>
              <a:gd name="connsiteY13" fmla="*/ 1367085 h 1603018"/>
              <a:gd name="connsiteX14" fmla="*/ 8278355 w 9662615"/>
              <a:gd name="connsiteY14" fmla="*/ 1386569 h 1603018"/>
              <a:gd name="connsiteX15" fmla="*/ 8197961 w 9662615"/>
              <a:gd name="connsiteY15" fmla="*/ 1392804 h 1603018"/>
              <a:gd name="connsiteX16" fmla="*/ 8171196 w 9662615"/>
              <a:gd name="connsiteY16" fmla="*/ 1397216 h 1603018"/>
              <a:gd name="connsiteX17" fmla="*/ 8087910 w 9662615"/>
              <a:gd name="connsiteY17" fmla="*/ 1386449 h 1603018"/>
              <a:gd name="connsiteX18" fmla="*/ 7974579 w 9662615"/>
              <a:gd name="connsiteY18" fmla="*/ 1383439 h 1603018"/>
              <a:gd name="connsiteX19" fmla="*/ 7768351 w 9662615"/>
              <a:gd name="connsiteY19" fmla="*/ 1395051 h 1603018"/>
              <a:gd name="connsiteX20" fmla="*/ 7635985 w 9662615"/>
              <a:gd name="connsiteY20" fmla="*/ 1386363 h 1603018"/>
              <a:gd name="connsiteX21" fmla="*/ 7466069 w 9662615"/>
              <a:gd name="connsiteY21" fmla="*/ 1377654 h 1603018"/>
              <a:gd name="connsiteX22" fmla="*/ 7355642 w 9662615"/>
              <a:gd name="connsiteY22" fmla="*/ 1407761 h 1603018"/>
              <a:gd name="connsiteX23" fmla="*/ 7215220 w 9662615"/>
              <a:gd name="connsiteY23" fmla="*/ 1397856 h 1603018"/>
              <a:gd name="connsiteX24" fmla="*/ 7082147 w 9662615"/>
              <a:gd name="connsiteY24" fmla="*/ 1406113 h 1603018"/>
              <a:gd name="connsiteX25" fmla="*/ 6987129 w 9662615"/>
              <a:gd name="connsiteY25" fmla="*/ 1404834 h 1603018"/>
              <a:gd name="connsiteX26" fmla="*/ 6907567 w 9662615"/>
              <a:gd name="connsiteY26" fmla="*/ 1419149 h 1603018"/>
              <a:gd name="connsiteX27" fmla="*/ 6748428 w 9662615"/>
              <a:gd name="connsiteY27" fmla="*/ 1420308 h 1603018"/>
              <a:gd name="connsiteX28" fmla="*/ 6654257 w 9662615"/>
              <a:gd name="connsiteY28" fmla="*/ 1424143 h 1603018"/>
              <a:gd name="connsiteX29" fmla="*/ 6620123 w 9662615"/>
              <a:gd name="connsiteY29" fmla="*/ 1430535 h 1603018"/>
              <a:gd name="connsiteX30" fmla="*/ 6571355 w 9662615"/>
              <a:gd name="connsiteY30" fmla="*/ 1436144 h 1603018"/>
              <a:gd name="connsiteX31" fmla="*/ 6486557 w 9662615"/>
              <a:gd name="connsiteY31" fmla="*/ 1449861 h 1603018"/>
              <a:gd name="connsiteX32" fmla="*/ 6370419 w 9662615"/>
              <a:gd name="connsiteY32" fmla="*/ 1461649 h 1603018"/>
              <a:gd name="connsiteX33" fmla="*/ 6278839 w 9662615"/>
              <a:gd name="connsiteY33" fmla="*/ 1449160 h 1603018"/>
              <a:gd name="connsiteX34" fmla="*/ 6272455 w 9662615"/>
              <a:gd name="connsiteY34" fmla="*/ 1453191 h 1603018"/>
              <a:gd name="connsiteX35" fmla="*/ 6212659 w 9662615"/>
              <a:gd name="connsiteY35" fmla="*/ 1454850 h 1603018"/>
              <a:gd name="connsiteX36" fmla="*/ 6069317 w 9662615"/>
              <a:gd name="connsiteY36" fmla="*/ 1445838 h 1603018"/>
              <a:gd name="connsiteX37" fmla="*/ 5878477 w 9662615"/>
              <a:gd name="connsiteY37" fmla="*/ 1439180 h 1603018"/>
              <a:gd name="connsiteX38" fmla="*/ 5838387 w 9662615"/>
              <a:gd name="connsiteY38" fmla="*/ 1444679 h 1603018"/>
              <a:gd name="connsiteX39" fmla="*/ 5771136 w 9662615"/>
              <a:gd name="connsiteY39" fmla="*/ 1453639 h 1603018"/>
              <a:gd name="connsiteX40" fmla="*/ 5724081 w 9662615"/>
              <a:gd name="connsiteY40" fmla="*/ 1470431 h 1603018"/>
              <a:gd name="connsiteX41" fmla="*/ 5666577 w 9662615"/>
              <a:gd name="connsiteY41" fmla="*/ 1473921 h 1603018"/>
              <a:gd name="connsiteX42" fmla="*/ 5649068 w 9662615"/>
              <a:gd name="connsiteY42" fmla="*/ 1461676 h 1603018"/>
              <a:gd name="connsiteX43" fmla="*/ 5588902 w 9662615"/>
              <a:gd name="connsiteY43" fmla="*/ 1469647 h 1603018"/>
              <a:gd name="connsiteX44" fmla="*/ 5498090 w 9662615"/>
              <a:gd name="connsiteY44" fmla="*/ 1483173 h 1603018"/>
              <a:gd name="connsiteX45" fmla="*/ 5444641 w 9662615"/>
              <a:gd name="connsiteY45" fmla="*/ 1487602 h 1603018"/>
              <a:gd name="connsiteX46" fmla="*/ 5299812 w 9662615"/>
              <a:gd name="connsiteY46" fmla="*/ 1503362 h 1603018"/>
              <a:gd name="connsiteX47" fmla="*/ 5245752 w 9662615"/>
              <a:gd name="connsiteY47" fmla="*/ 1520612 h 1603018"/>
              <a:gd name="connsiteX48" fmla="*/ 5177807 w 9662615"/>
              <a:gd name="connsiteY48" fmla="*/ 1526802 h 1603018"/>
              <a:gd name="connsiteX49" fmla="*/ 5113910 w 9662615"/>
              <a:gd name="connsiteY49" fmla="*/ 1533205 h 1603018"/>
              <a:gd name="connsiteX50" fmla="*/ 5059484 w 9662615"/>
              <a:gd name="connsiteY50" fmla="*/ 1546802 h 1603018"/>
              <a:gd name="connsiteX51" fmla="*/ 5038524 w 9662615"/>
              <a:gd name="connsiteY51" fmla="*/ 1545675 h 1603018"/>
              <a:gd name="connsiteX52" fmla="*/ 5026564 w 9662615"/>
              <a:gd name="connsiteY52" fmla="*/ 1545376 h 1603018"/>
              <a:gd name="connsiteX53" fmla="*/ 4969433 w 9662615"/>
              <a:gd name="connsiteY53" fmla="*/ 1550865 h 1603018"/>
              <a:gd name="connsiteX54" fmla="*/ 4871726 w 9662615"/>
              <a:gd name="connsiteY54" fmla="*/ 1570584 h 1603018"/>
              <a:gd name="connsiteX55" fmla="*/ 4843267 w 9662615"/>
              <a:gd name="connsiteY55" fmla="*/ 1561459 h 1603018"/>
              <a:gd name="connsiteX56" fmla="*/ 4821058 w 9662615"/>
              <a:gd name="connsiteY56" fmla="*/ 1553078 h 1603018"/>
              <a:gd name="connsiteX57" fmla="*/ 4791466 w 9662615"/>
              <a:gd name="connsiteY57" fmla="*/ 1561324 h 1603018"/>
              <a:gd name="connsiteX58" fmla="*/ 4784247 w 9662615"/>
              <a:gd name="connsiteY58" fmla="*/ 1562342 h 1603018"/>
              <a:gd name="connsiteX59" fmla="*/ 4739309 w 9662615"/>
              <a:gd name="connsiteY59" fmla="*/ 1553948 h 1603018"/>
              <a:gd name="connsiteX60" fmla="*/ 4697562 w 9662615"/>
              <a:gd name="connsiteY60" fmla="*/ 1551206 h 1603018"/>
              <a:gd name="connsiteX61" fmla="*/ 4650737 w 9662615"/>
              <a:gd name="connsiteY61" fmla="*/ 1537381 h 1603018"/>
              <a:gd name="connsiteX62" fmla="*/ 4583150 w 9662615"/>
              <a:gd name="connsiteY62" fmla="*/ 1529064 h 1603018"/>
              <a:gd name="connsiteX63" fmla="*/ 4521734 w 9662615"/>
              <a:gd name="connsiteY63" fmla="*/ 1529359 h 1603018"/>
              <a:gd name="connsiteX64" fmla="*/ 4382398 w 9662615"/>
              <a:gd name="connsiteY64" fmla="*/ 1534108 h 1603018"/>
              <a:gd name="connsiteX65" fmla="*/ 4221826 w 9662615"/>
              <a:gd name="connsiteY65" fmla="*/ 1500972 h 1603018"/>
              <a:gd name="connsiteX66" fmla="*/ 4096601 w 9662615"/>
              <a:gd name="connsiteY66" fmla="*/ 1521563 h 1603018"/>
              <a:gd name="connsiteX67" fmla="*/ 4002441 w 9662615"/>
              <a:gd name="connsiteY67" fmla="*/ 1528912 h 1603018"/>
              <a:gd name="connsiteX68" fmla="*/ 3833906 w 9662615"/>
              <a:gd name="connsiteY68" fmla="*/ 1516637 h 1603018"/>
              <a:gd name="connsiteX69" fmla="*/ 3763845 w 9662615"/>
              <a:gd name="connsiteY69" fmla="*/ 1501782 h 1603018"/>
              <a:gd name="connsiteX70" fmla="*/ 3673583 w 9662615"/>
              <a:gd name="connsiteY70" fmla="*/ 1501471 h 1603018"/>
              <a:gd name="connsiteX71" fmla="*/ 3640771 w 9662615"/>
              <a:gd name="connsiteY71" fmla="*/ 1531025 h 1603018"/>
              <a:gd name="connsiteX72" fmla="*/ 3576170 w 9662615"/>
              <a:gd name="connsiteY72" fmla="*/ 1516288 h 1603018"/>
              <a:gd name="connsiteX73" fmla="*/ 3540258 w 9662615"/>
              <a:gd name="connsiteY73" fmla="*/ 1516976 h 1603018"/>
              <a:gd name="connsiteX74" fmla="*/ 3522853 w 9662615"/>
              <a:gd name="connsiteY74" fmla="*/ 1538044 h 1603018"/>
              <a:gd name="connsiteX75" fmla="*/ 3480929 w 9662615"/>
              <a:gd name="connsiteY75" fmla="*/ 1526739 h 1603018"/>
              <a:gd name="connsiteX76" fmla="*/ 3430805 w 9662615"/>
              <a:gd name="connsiteY76" fmla="*/ 1542521 h 1603018"/>
              <a:gd name="connsiteX77" fmla="*/ 3292707 w 9662615"/>
              <a:gd name="connsiteY77" fmla="*/ 1520490 h 1603018"/>
              <a:gd name="connsiteX78" fmla="*/ 3187872 w 9662615"/>
              <a:gd name="connsiteY78" fmla="*/ 1519991 h 1603018"/>
              <a:gd name="connsiteX79" fmla="*/ 3148026 w 9662615"/>
              <a:gd name="connsiteY79" fmla="*/ 1524777 h 1603018"/>
              <a:gd name="connsiteX80" fmla="*/ 3092394 w 9662615"/>
              <a:gd name="connsiteY80" fmla="*/ 1528115 h 1603018"/>
              <a:gd name="connsiteX81" fmla="*/ 2994200 w 9662615"/>
              <a:gd name="connsiteY81" fmla="*/ 1537857 h 1603018"/>
              <a:gd name="connsiteX82" fmla="*/ 2862301 w 9662615"/>
              <a:gd name="connsiteY82" fmla="*/ 1544250 h 1603018"/>
              <a:gd name="connsiteX83" fmla="*/ 2766335 w 9662615"/>
              <a:gd name="connsiteY83" fmla="*/ 1527662 h 1603018"/>
              <a:gd name="connsiteX84" fmla="*/ 2757836 w 9662615"/>
              <a:gd name="connsiteY84" fmla="*/ 1531371 h 1603018"/>
              <a:gd name="connsiteX85" fmla="*/ 2691555 w 9662615"/>
              <a:gd name="connsiteY85" fmla="*/ 1530283 h 1603018"/>
              <a:gd name="connsiteX86" fmla="*/ 2539383 w 9662615"/>
              <a:gd name="connsiteY86" fmla="*/ 1504835 h 1603018"/>
              <a:gd name="connsiteX87" fmla="*/ 2378036 w 9662615"/>
              <a:gd name="connsiteY87" fmla="*/ 1520645 h 1603018"/>
              <a:gd name="connsiteX88" fmla="*/ 2320049 w 9662615"/>
              <a:gd name="connsiteY88" fmla="*/ 1511019 h 1603018"/>
              <a:gd name="connsiteX89" fmla="*/ 2238909 w 9662615"/>
              <a:gd name="connsiteY89" fmla="*/ 1508888 h 1603018"/>
              <a:gd name="connsiteX90" fmla="*/ 2181031 w 9662615"/>
              <a:gd name="connsiteY90" fmla="*/ 1531361 h 1603018"/>
              <a:gd name="connsiteX91" fmla="*/ 2112613 w 9662615"/>
              <a:gd name="connsiteY91" fmla="*/ 1524245 h 1603018"/>
              <a:gd name="connsiteX92" fmla="*/ 2046221 w 9662615"/>
              <a:gd name="connsiteY92" fmla="*/ 1523212 h 1603018"/>
              <a:gd name="connsiteX93" fmla="*/ 2001057 w 9662615"/>
              <a:gd name="connsiteY93" fmla="*/ 1516449 h 1603018"/>
              <a:gd name="connsiteX94" fmla="*/ 1920184 w 9662615"/>
              <a:gd name="connsiteY94" fmla="*/ 1533676 h 1603018"/>
              <a:gd name="connsiteX95" fmla="*/ 1835994 w 9662615"/>
              <a:gd name="connsiteY95" fmla="*/ 1527678 h 1603018"/>
              <a:gd name="connsiteX96" fmla="*/ 1671119 w 9662615"/>
              <a:gd name="connsiteY96" fmla="*/ 1536701 h 1603018"/>
              <a:gd name="connsiteX97" fmla="*/ 1565556 w 9662615"/>
              <a:gd name="connsiteY97" fmla="*/ 1556503 h 1603018"/>
              <a:gd name="connsiteX98" fmla="*/ 1407755 w 9662615"/>
              <a:gd name="connsiteY98" fmla="*/ 1571444 h 1603018"/>
              <a:gd name="connsiteX99" fmla="*/ 1291872 w 9662615"/>
              <a:gd name="connsiteY99" fmla="*/ 1579471 h 1603018"/>
              <a:gd name="connsiteX100" fmla="*/ 1245251 w 9662615"/>
              <a:gd name="connsiteY100" fmla="*/ 1603018 h 1603018"/>
              <a:gd name="connsiteX101" fmla="*/ 1181938 w 9662615"/>
              <a:gd name="connsiteY101" fmla="*/ 1592789 h 1603018"/>
              <a:gd name="connsiteX102" fmla="*/ 1091432 w 9662615"/>
              <a:gd name="connsiteY102" fmla="*/ 1571003 h 1603018"/>
              <a:gd name="connsiteX103" fmla="*/ 940355 w 9662615"/>
              <a:gd name="connsiteY103" fmla="*/ 1560638 h 1603018"/>
              <a:gd name="connsiteX104" fmla="*/ 868264 w 9662615"/>
              <a:gd name="connsiteY104" fmla="*/ 1566392 h 1603018"/>
              <a:gd name="connsiteX105" fmla="*/ 792765 w 9662615"/>
              <a:gd name="connsiteY105" fmla="*/ 1563102 h 1603018"/>
              <a:gd name="connsiteX106" fmla="*/ 653153 w 9662615"/>
              <a:gd name="connsiteY106" fmla="*/ 1563516 h 1603018"/>
              <a:gd name="connsiteX107" fmla="*/ 541933 w 9662615"/>
              <a:gd name="connsiteY107" fmla="*/ 1561051 h 1603018"/>
              <a:gd name="connsiteX108" fmla="*/ 472797 w 9662615"/>
              <a:gd name="connsiteY108" fmla="*/ 1568904 h 1603018"/>
              <a:gd name="connsiteX109" fmla="*/ 396059 w 9662615"/>
              <a:gd name="connsiteY109" fmla="*/ 1560970 h 1603018"/>
              <a:gd name="connsiteX110" fmla="*/ 336819 w 9662615"/>
              <a:gd name="connsiteY110" fmla="*/ 1560892 h 1603018"/>
              <a:gd name="connsiteX111" fmla="*/ 267163 w 9662615"/>
              <a:gd name="connsiteY111" fmla="*/ 1531913 h 1603018"/>
              <a:gd name="connsiteX112" fmla="*/ 196644 w 9662615"/>
              <a:gd name="connsiteY112" fmla="*/ 1524565 h 1603018"/>
              <a:gd name="connsiteX113" fmla="*/ 86819 w 9662615"/>
              <a:gd name="connsiteY113" fmla="*/ 1519517 h 1603018"/>
              <a:gd name="connsiteX114" fmla="*/ 53369 w 9662615"/>
              <a:gd name="connsiteY114" fmla="*/ 1516853 h 1603018"/>
              <a:gd name="connsiteX115" fmla="*/ 2359 w 9662615"/>
              <a:gd name="connsiteY115" fmla="*/ 1515247 h 1603018"/>
              <a:gd name="connsiteX116" fmla="*/ 0 w 9662615"/>
              <a:gd name="connsiteY116" fmla="*/ 1514932 h 1603018"/>
              <a:gd name="connsiteX117" fmla="*/ 0 w 9662615"/>
              <a:gd name="connsiteY117" fmla="*/ 0 h 160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9662615" h="1603018">
                <a:moveTo>
                  <a:pt x="0" y="0"/>
                </a:moveTo>
                <a:lnTo>
                  <a:pt x="9662615" y="0"/>
                </a:lnTo>
                <a:lnTo>
                  <a:pt x="9662615" y="1280346"/>
                </a:lnTo>
                <a:lnTo>
                  <a:pt x="9551077" y="1292033"/>
                </a:lnTo>
                <a:cubicBezTo>
                  <a:pt x="9489925" y="1291588"/>
                  <a:pt x="9543615" y="1296257"/>
                  <a:pt x="9469546" y="1289837"/>
                </a:cubicBezTo>
                <a:cubicBezTo>
                  <a:pt x="9413040" y="1331485"/>
                  <a:pt x="9340031" y="1268376"/>
                  <a:pt x="9326260" y="1277155"/>
                </a:cubicBezTo>
                <a:cubicBezTo>
                  <a:pt x="9234251" y="1284900"/>
                  <a:pt x="9225377" y="1258935"/>
                  <a:pt x="9144767" y="1264120"/>
                </a:cubicBezTo>
                <a:cubicBezTo>
                  <a:pt x="9159115" y="1310075"/>
                  <a:pt x="9066692" y="1304806"/>
                  <a:pt x="8976400" y="1326661"/>
                </a:cubicBezTo>
                <a:cubicBezTo>
                  <a:pt x="8931920" y="1325947"/>
                  <a:pt x="8871807" y="1351060"/>
                  <a:pt x="8828711" y="1346394"/>
                </a:cubicBezTo>
                <a:cubicBezTo>
                  <a:pt x="8809650" y="1326213"/>
                  <a:pt x="8718313" y="1358527"/>
                  <a:pt x="8695953" y="1346784"/>
                </a:cubicBezTo>
                <a:cubicBezTo>
                  <a:pt x="8694290" y="1355317"/>
                  <a:pt x="8661526" y="1349865"/>
                  <a:pt x="8652191" y="1345903"/>
                </a:cubicBezTo>
                <a:cubicBezTo>
                  <a:pt x="8641363" y="1349626"/>
                  <a:pt x="8603292" y="1341304"/>
                  <a:pt x="8591582" y="1341666"/>
                </a:cubicBezTo>
                <a:cubicBezTo>
                  <a:pt x="8568421" y="1323004"/>
                  <a:pt x="8565847" y="1352287"/>
                  <a:pt x="8537336" y="1341684"/>
                </a:cubicBezTo>
                <a:cubicBezTo>
                  <a:pt x="8524809" y="1348019"/>
                  <a:pt x="8445703" y="1377667"/>
                  <a:pt x="8416849" y="1367085"/>
                </a:cubicBezTo>
                <a:cubicBezTo>
                  <a:pt x="8350736" y="1379599"/>
                  <a:pt x="8346589" y="1391624"/>
                  <a:pt x="8278355" y="1386569"/>
                </a:cubicBezTo>
                <a:cubicBezTo>
                  <a:pt x="8268756" y="1398649"/>
                  <a:pt x="8183331" y="1371185"/>
                  <a:pt x="8197961" y="1392804"/>
                </a:cubicBezTo>
                <a:cubicBezTo>
                  <a:pt x="8175189" y="1391748"/>
                  <a:pt x="8158503" y="1383145"/>
                  <a:pt x="8171196" y="1397216"/>
                </a:cubicBezTo>
                <a:cubicBezTo>
                  <a:pt x="8141821" y="1397466"/>
                  <a:pt x="8125626" y="1386947"/>
                  <a:pt x="8087910" y="1386449"/>
                </a:cubicBezTo>
                <a:cubicBezTo>
                  <a:pt x="8029319" y="1362701"/>
                  <a:pt x="8020916" y="1407035"/>
                  <a:pt x="7974579" y="1383439"/>
                </a:cubicBezTo>
                <a:cubicBezTo>
                  <a:pt x="7912074" y="1402493"/>
                  <a:pt x="7841761" y="1389550"/>
                  <a:pt x="7768351" y="1395051"/>
                </a:cubicBezTo>
                <a:cubicBezTo>
                  <a:pt x="7741665" y="1390266"/>
                  <a:pt x="7663663" y="1410813"/>
                  <a:pt x="7635985" y="1386363"/>
                </a:cubicBezTo>
                <a:cubicBezTo>
                  <a:pt x="7646173" y="1415707"/>
                  <a:pt x="7542198" y="1378410"/>
                  <a:pt x="7466069" y="1377654"/>
                </a:cubicBezTo>
                <a:cubicBezTo>
                  <a:pt x="7427626" y="1403818"/>
                  <a:pt x="7337822" y="1398948"/>
                  <a:pt x="7355642" y="1407761"/>
                </a:cubicBezTo>
                <a:cubicBezTo>
                  <a:pt x="7270634" y="1390553"/>
                  <a:pt x="7306340" y="1403822"/>
                  <a:pt x="7215220" y="1397856"/>
                </a:cubicBezTo>
                <a:cubicBezTo>
                  <a:pt x="7175381" y="1421457"/>
                  <a:pt x="7122339" y="1428094"/>
                  <a:pt x="7082147" y="1406113"/>
                </a:cubicBezTo>
                <a:cubicBezTo>
                  <a:pt x="7040624" y="1425217"/>
                  <a:pt x="7029993" y="1391726"/>
                  <a:pt x="6987129" y="1404834"/>
                </a:cubicBezTo>
                <a:cubicBezTo>
                  <a:pt x="6953477" y="1411964"/>
                  <a:pt x="6957479" y="1421694"/>
                  <a:pt x="6907567" y="1419149"/>
                </a:cubicBezTo>
                <a:cubicBezTo>
                  <a:pt x="6863513" y="1408514"/>
                  <a:pt x="6803088" y="1434619"/>
                  <a:pt x="6748428" y="1420308"/>
                </a:cubicBezTo>
                <a:cubicBezTo>
                  <a:pt x="6728317" y="1416860"/>
                  <a:pt x="6666046" y="1417296"/>
                  <a:pt x="6654257" y="1424143"/>
                </a:cubicBezTo>
                <a:cubicBezTo>
                  <a:pt x="6641271" y="1425628"/>
                  <a:pt x="6626125" y="1423202"/>
                  <a:pt x="6620123" y="1430535"/>
                </a:cubicBezTo>
                <a:cubicBezTo>
                  <a:pt x="6610208" y="1439359"/>
                  <a:pt x="6564906" y="1425734"/>
                  <a:pt x="6571355" y="1436144"/>
                </a:cubicBezTo>
                <a:cubicBezTo>
                  <a:pt x="6539188" y="1426808"/>
                  <a:pt x="6513602" y="1445293"/>
                  <a:pt x="6486557" y="1449861"/>
                </a:cubicBezTo>
                <a:cubicBezTo>
                  <a:pt x="6461221" y="1440598"/>
                  <a:pt x="6429457" y="1459319"/>
                  <a:pt x="6370419" y="1461649"/>
                </a:cubicBezTo>
                <a:cubicBezTo>
                  <a:pt x="6342558" y="1450937"/>
                  <a:pt x="6330664" y="1463365"/>
                  <a:pt x="6278839" y="1449160"/>
                </a:cubicBezTo>
                <a:cubicBezTo>
                  <a:pt x="6277206" y="1450621"/>
                  <a:pt x="6275057" y="1451978"/>
                  <a:pt x="6272455" y="1453191"/>
                </a:cubicBezTo>
                <a:cubicBezTo>
                  <a:pt x="6257338" y="1460236"/>
                  <a:pt x="6230567" y="1460979"/>
                  <a:pt x="6212659" y="1454850"/>
                </a:cubicBezTo>
                <a:cubicBezTo>
                  <a:pt x="6130994" y="1436046"/>
                  <a:pt x="6135790" y="1448771"/>
                  <a:pt x="6069317" y="1445838"/>
                </a:cubicBezTo>
                <a:cubicBezTo>
                  <a:pt x="5994738" y="1444791"/>
                  <a:pt x="5975991" y="1456673"/>
                  <a:pt x="5878477" y="1439180"/>
                </a:cubicBezTo>
                <a:cubicBezTo>
                  <a:pt x="5870803" y="1447519"/>
                  <a:pt x="5859206" y="1448153"/>
                  <a:pt x="5838387" y="1444679"/>
                </a:cubicBezTo>
                <a:cubicBezTo>
                  <a:pt x="5802317" y="1444778"/>
                  <a:pt x="5810848" y="1465165"/>
                  <a:pt x="5771136" y="1453639"/>
                </a:cubicBezTo>
                <a:cubicBezTo>
                  <a:pt x="5780732" y="1464484"/>
                  <a:pt x="5704275" y="1459369"/>
                  <a:pt x="5724081" y="1470431"/>
                </a:cubicBezTo>
                <a:cubicBezTo>
                  <a:pt x="5703536" y="1480946"/>
                  <a:pt x="5687323" y="1464719"/>
                  <a:pt x="5666577" y="1473921"/>
                </a:cubicBezTo>
                <a:cubicBezTo>
                  <a:pt x="5640974" y="1476520"/>
                  <a:pt x="5678275" y="1461854"/>
                  <a:pt x="5649068" y="1461676"/>
                </a:cubicBezTo>
                <a:cubicBezTo>
                  <a:pt x="5614218" y="1463443"/>
                  <a:pt x="5608578" y="1443299"/>
                  <a:pt x="5588902" y="1469647"/>
                </a:cubicBezTo>
                <a:cubicBezTo>
                  <a:pt x="5550386" y="1464321"/>
                  <a:pt x="5546573" y="1476049"/>
                  <a:pt x="5498090" y="1483173"/>
                </a:cubicBezTo>
                <a:cubicBezTo>
                  <a:pt x="5475226" y="1477314"/>
                  <a:pt x="5459293" y="1480930"/>
                  <a:pt x="5444641" y="1487602"/>
                </a:cubicBezTo>
                <a:cubicBezTo>
                  <a:pt x="5395328" y="1487320"/>
                  <a:pt x="5353572" y="1498007"/>
                  <a:pt x="5299812" y="1503362"/>
                </a:cubicBezTo>
                <a:cubicBezTo>
                  <a:pt x="5238326" y="1497756"/>
                  <a:pt x="5303225" y="1514963"/>
                  <a:pt x="5245752" y="1520612"/>
                </a:cubicBezTo>
                <a:cubicBezTo>
                  <a:pt x="5190753" y="1507732"/>
                  <a:pt x="5205712" y="1518627"/>
                  <a:pt x="5177807" y="1526802"/>
                </a:cubicBezTo>
                <a:lnTo>
                  <a:pt x="5113910" y="1533205"/>
                </a:lnTo>
                <a:lnTo>
                  <a:pt x="5059484" y="1546802"/>
                </a:lnTo>
                <a:lnTo>
                  <a:pt x="5038524" y="1545675"/>
                </a:lnTo>
                <a:lnTo>
                  <a:pt x="5026564" y="1545376"/>
                </a:lnTo>
                <a:cubicBezTo>
                  <a:pt x="5006873" y="1544046"/>
                  <a:pt x="4987701" y="1552900"/>
                  <a:pt x="4969433" y="1550865"/>
                </a:cubicBezTo>
                <a:cubicBezTo>
                  <a:pt x="4943627" y="1555066"/>
                  <a:pt x="4892754" y="1568818"/>
                  <a:pt x="4871726" y="1570584"/>
                </a:cubicBezTo>
                <a:cubicBezTo>
                  <a:pt x="4863638" y="1570310"/>
                  <a:pt x="4846771" y="1559566"/>
                  <a:pt x="4843267" y="1561459"/>
                </a:cubicBezTo>
                <a:lnTo>
                  <a:pt x="4821058" y="1553078"/>
                </a:lnTo>
                <a:lnTo>
                  <a:pt x="4791466" y="1561324"/>
                </a:lnTo>
                <a:lnTo>
                  <a:pt x="4784247" y="1562342"/>
                </a:lnTo>
                <a:cubicBezTo>
                  <a:pt x="4770593" y="1574121"/>
                  <a:pt x="4776816" y="1558072"/>
                  <a:pt x="4739309" y="1553948"/>
                </a:cubicBezTo>
                <a:cubicBezTo>
                  <a:pt x="4684311" y="1578213"/>
                  <a:pt x="4712803" y="1566697"/>
                  <a:pt x="4697562" y="1551206"/>
                </a:cubicBezTo>
                <a:lnTo>
                  <a:pt x="4650737" y="1537381"/>
                </a:lnTo>
                <a:cubicBezTo>
                  <a:pt x="4628208" y="1530633"/>
                  <a:pt x="4609654" y="1567617"/>
                  <a:pt x="4583150" y="1529064"/>
                </a:cubicBezTo>
                <a:cubicBezTo>
                  <a:pt x="4575879" y="1527088"/>
                  <a:pt x="4527005" y="1532552"/>
                  <a:pt x="4521734" y="1529359"/>
                </a:cubicBezTo>
                <a:cubicBezTo>
                  <a:pt x="4457980" y="1517590"/>
                  <a:pt x="4465052" y="1532003"/>
                  <a:pt x="4382398" y="1534108"/>
                </a:cubicBezTo>
                <a:cubicBezTo>
                  <a:pt x="4347480" y="1506889"/>
                  <a:pt x="4310783" y="1494709"/>
                  <a:pt x="4221826" y="1500972"/>
                </a:cubicBezTo>
                <a:cubicBezTo>
                  <a:pt x="4174471" y="1526598"/>
                  <a:pt x="4136675" y="1542031"/>
                  <a:pt x="4096601" y="1521563"/>
                </a:cubicBezTo>
                <a:cubicBezTo>
                  <a:pt x="4015086" y="1550501"/>
                  <a:pt x="3986123" y="1519347"/>
                  <a:pt x="4002441" y="1528912"/>
                </a:cubicBezTo>
                <a:cubicBezTo>
                  <a:pt x="3967120" y="1539744"/>
                  <a:pt x="3931774" y="1526729"/>
                  <a:pt x="3833906" y="1516637"/>
                </a:cubicBezTo>
                <a:cubicBezTo>
                  <a:pt x="3781438" y="1538249"/>
                  <a:pt x="3822855" y="1526006"/>
                  <a:pt x="3763845" y="1501782"/>
                </a:cubicBezTo>
                <a:cubicBezTo>
                  <a:pt x="3734533" y="1525292"/>
                  <a:pt x="3677359" y="1524487"/>
                  <a:pt x="3673583" y="1501471"/>
                </a:cubicBezTo>
                <a:cubicBezTo>
                  <a:pt x="3663687" y="1502855"/>
                  <a:pt x="3650245" y="1528777"/>
                  <a:pt x="3640771" y="1531025"/>
                </a:cubicBezTo>
                <a:lnTo>
                  <a:pt x="3576170" y="1516288"/>
                </a:lnTo>
                <a:lnTo>
                  <a:pt x="3540258" y="1516976"/>
                </a:lnTo>
                <a:lnTo>
                  <a:pt x="3522853" y="1538044"/>
                </a:lnTo>
                <a:lnTo>
                  <a:pt x="3480929" y="1526739"/>
                </a:lnTo>
                <a:cubicBezTo>
                  <a:pt x="3469671" y="1527693"/>
                  <a:pt x="3444273" y="1543724"/>
                  <a:pt x="3430805" y="1542521"/>
                </a:cubicBezTo>
                <a:cubicBezTo>
                  <a:pt x="3386352" y="1529947"/>
                  <a:pt x="3347457" y="1537200"/>
                  <a:pt x="3292707" y="1520490"/>
                </a:cubicBezTo>
                <a:cubicBezTo>
                  <a:pt x="3271897" y="1516147"/>
                  <a:pt x="3203347" y="1513732"/>
                  <a:pt x="3187872" y="1519991"/>
                </a:cubicBezTo>
                <a:cubicBezTo>
                  <a:pt x="3173062" y="1520872"/>
                  <a:pt x="3157325" y="1517771"/>
                  <a:pt x="3148026" y="1524777"/>
                </a:cubicBezTo>
                <a:cubicBezTo>
                  <a:pt x="3133878" y="1533085"/>
                  <a:pt x="3089156" y="1517485"/>
                  <a:pt x="3092394" y="1528115"/>
                </a:cubicBezTo>
                <a:cubicBezTo>
                  <a:pt x="3060512" y="1517374"/>
                  <a:pt x="3025593" y="1534558"/>
                  <a:pt x="2994200" y="1537857"/>
                </a:cubicBezTo>
                <a:cubicBezTo>
                  <a:pt x="2969798" y="1527501"/>
                  <a:pt x="2927999" y="1544636"/>
                  <a:pt x="2862301" y="1544250"/>
                </a:cubicBezTo>
                <a:cubicBezTo>
                  <a:pt x="2835658" y="1532340"/>
                  <a:pt x="2818008" y="1544135"/>
                  <a:pt x="2766335" y="1527662"/>
                </a:cubicBezTo>
                <a:cubicBezTo>
                  <a:pt x="2764004" y="1529036"/>
                  <a:pt x="2761142" y="1530285"/>
                  <a:pt x="2757836" y="1531371"/>
                </a:cubicBezTo>
                <a:cubicBezTo>
                  <a:pt x="2738633" y="1537675"/>
                  <a:pt x="2708957" y="1537188"/>
                  <a:pt x="2691555" y="1530283"/>
                </a:cubicBezTo>
                <a:cubicBezTo>
                  <a:pt x="2608810" y="1507878"/>
                  <a:pt x="2611304" y="1510787"/>
                  <a:pt x="2539383" y="1504835"/>
                </a:cubicBezTo>
                <a:cubicBezTo>
                  <a:pt x="2457862" y="1500384"/>
                  <a:pt x="2478670" y="1542474"/>
                  <a:pt x="2378036" y="1520645"/>
                </a:cubicBezTo>
                <a:cubicBezTo>
                  <a:pt x="2366529" y="1528574"/>
                  <a:pt x="2341629" y="1515421"/>
                  <a:pt x="2320049" y="1511019"/>
                </a:cubicBezTo>
                <a:cubicBezTo>
                  <a:pt x="2280399" y="1509467"/>
                  <a:pt x="2278267" y="1522148"/>
                  <a:pt x="2238909" y="1508888"/>
                </a:cubicBezTo>
                <a:cubicBezTo>
                  <a:pt x="2245444" y="1520095"/>
                  <a:pt x="2163364" y="1519472"/>
                  <a:pt x="2181031" y="1531361"/>
                </a:cubicBezTo>
                <a:cubicBezTo>
                  <a:pt x="2154585" y="1540861"/>
                  <a:pt x="2138796" y="1516056"/>
                  <a:pt x="2112613" y="1524245"/>
                </a:cubicBezTo>
                <a:cubicBezTo>
                  <a:pt x="2083537" y="1525655"/>
                  <a:pt x="2078233" y="1524725"/>
                  <a:pt x="2046221" y="1523212"/>
                </a:cubicBezTo>
                <a:cubicBezTo>
                  <a:pt x="2007296" y="1523373"/>
                  <a:pt x="2032394" y="1491187"/>
                  <a:pt x="2001057" y="1516449"/>
                </a:cubicBezTo>
                <a:cubicBezTo>
                  <a:pt x="1960724" y="1509398"/>
                  <a:pt x="1976058" y="1528820"/>
                  <a:pt x="1920184" y="1533676"/>
                </a:cubicBezTo>
                <a:cubicBezTo>
                  <a:pt x="1897238" y="1526813"/>
                  <a:pt x="1877505" y="1527174"/>
                  <a:pt x="1835994" y="1527678"/>
                </a:cubicBezTo>
                <a:cubicBezTo>
                  <a:pt x="1794483" y="1528182"/>
                  <a:pt x="1726077" y="1533693"/>
                  <a:pt x="1671119" y="1536701"/>
                </a:cubicBezTo>
                <a:cubicBezTo>
                  <a:pt x="1605663" y="1528324"/>
                  <a:pt x="1630763" y="1553523"/>
                  <a:pt x="1565556" y="1556503"/>
                </a:cubicBezTo>
                <a:cubicBezTo>
                  <a:pt x="1501959" y="1539013"/>
                  <a:pt x="1462468" y="1572800"/>
                  <a:pt x="1407755" y="1571444"/>
                </a:cubicBezTo>
                <a:cubicBezTo>
                  <a:pt x="1319286" y="1555448"/>
                  <a:pt x="1429251" y="1585263"/>
                  <a:pt x="1291872" y="1579471"/>
                </a:cubicBezTo>
                <a:cubicBezTo>
                  <a:pt x="1284192" y="1576816"/>
                  <a:pt x="1243590" y="1599390"/>
                  <a:pt x="1245251" y="1603018"/>
                </a:cubicBezTo>
                <a:cubicBezTo>
                  <a:pt x="1236562" y="1601891"/>
                  <a:pt x="1184091" y="1586977"/>
                  <a:pt x="1181938" y="1592789"/>
                </a:cubicBezTo>
                <a:cubicBezTo>
                  <a:pt x="1138153" y="1593474"/>
                  <a:pt x="1130439" y="1578153"/>
                  <a:pt x="1091432" y="1571003"/>
                </a:cubicBezTo>
                <a:cubicBezTo>
                  <a:pt x="1007000" y="1580980"/>
                  <a:pt x="1001377" y="1557850"/>
                  <a:pt x="940355" y="1560638"/>
                </a:cubicBezTo>
                <a:cubicBezTo>
                  <a:pt x="891367" y="1572083"/>
                  <a:pt x="924846" y="1558773"/>
                  <a:pt x="868264" y="1566392"/>
                </a:cubicBezTo>
                <a:cubicBezTo>
                  <a:pt x="848640" y="1547574"/>
                  <a:pt x="814997" y="1568391"/>
                  <a:pt x="792765" y="1563102"/>
                </a:cubicBezTo>
                <a:cubicBezTo>
                  <a:pt x="758082" y="1585102"/>
                  <a:pt x="689950" y="1563038"/>
                  <a:pt x="653153" y="1563516"/>
                </a:cubicBezTo>
                <a:cubicBezTo>
                  <a:pt x="591300" y="1567692"/>
                  <a:pt x="576686" y="1582565"/>
                  <a:pt x="541933" y="1561051"/>
                </a:cubicBezTo>
                <a:cubicBezTo>
                  <a:pt x="537775" y="1570056"/>
                  <a:pt x="508236" y="1570304"/>
                  <a:pt x="472797" y="1568904"/>
                </a:cubicBezTo>
                <a:cubicBezTo>
                  <a:pt x="458898" y="1573560"/>
                  <a:pt x="425270" y="1567476"/>
                  <a:pt x="396059" y="1560970"/>
                </a:cubicBezTo>
                <a:cubicBezTo>
                  <a:pt x="431016" y="1548467"/>
                  <a:pt x="332180" y="1575204"/>
                  <a:pt x="336819" y="1560892"/>
                </a:cubicBezTo>
                <a:cubicBezTo>
                  <a:pt x="292157" y="1552383"/>
                  <a:pt x="263346" y="1557575"/>
                  <a:pt x="267163" y="1531913"/>
                </a:cubicBezTo>
                <a:cubicBezTo>
                  <a:pt x="253228" y="1516946"/>
                  <a:pt x="198100" y="1540864"/>
                  <a:pt x="196644" y="1524565"/>
                </a:cubicBezTo>
                <a:cubicBezTo>
                  <a:pt x="172602" y="1535342"/>
                  <a:pt x="127394" y="1518578"/>
                  <a:pt x="86819" y="1519517"/>
                </a:cubicBezTo>
                <a:cubicBezTo>
                  <a:pt x="78537" y="1512257"/>
                  <a:pt x="69224" y="1512723"/>
                  <a:pt x="53369" y="1516853"/>
                </a:cubicBezTo>
                <a:cubicBezTo>
                  <a:pt x="37131" y="1517503"/>
                  <a:pt x="19976" y="1516838"/>
                  <a:pt x="2359" y="1515247"/>
                </a:cubicBezTo>
                <a:lnTo>
                  <a:pt x="0" y="151493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9ADC45D-B39B-3A1F-453B-6B078D61D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751" y="1118473"/>
            <a:ext cx="8924392" cy="1037867"/>
          </a:xfrm>
        </p:spPr>
        <p:txBody>
          <a:bodyPr>
            <a:normAutofit/>
          </a:bodyPr>
          <a:lstStyle/>
          <a:p>
            <a:pPr algn="ctr"/>
            <a:r>
              <a:rPr lang="nb-NO"/>
              <a:t>Frå Fosses Nobel-tale: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B24A3A03-2C4E-45B5-B388-FAD638CDF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6548" y="662268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0EDB88-FFA3-F55A-CC1E-86F71D9B6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310" y="2924174"/>
            <a:ext cx="8273380" cy="28289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n-NO" sz="2000">
                <a:latin typeface="Aptos"/>
                <a:cs typeface="Segoe UI"/>
              </a:rPr>
              <a:t>«i dramatikken min er ordet pause utan tvil det viktigaste og mest nytta ordet – lang pause, kort pause, eller berre pause. I desse pausane kan det vera så mykje, eller så lite. At noko ikkje kan seiast, at noko ikkje vil seiast, eller at det best blir sagt med ikkje å seia noko som helst.</a:t>
            </a:r>
            <a:r>
              <a:rPr lang="nn-NO" sz="2000">
                <a:ea typeface="+mn-lt"/>
                <a:cs typeface="+mn-lt"/>
              </a:rPr>
              <a:t>»</a:t>
            </a:r>
            <a:endParaRPr lang="nb-NO" sz="2000">
              <a:latin typeface="Aptos"/>
              <a:cs typeface="Segoe U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n-NO" sz="2000">
                <a:latin typeface="Aptos"/>
                <a:cs typeface="Segoe UI"/>
              </a:rPr>
              <a:t> (Fosse, 2024)</a:t>
            </a:r>
            <a:endParaRPr lang="nb-NO" sz="2000">
              <a:latin typeface="Aptos"/>
            </a:endParaRPr>
          </a:p>
          <a:p>
            <a:endParaRPr lang="nn-NO" sz="2000">
              <a:latin typeface="Arial"/>
              <a:cs typeface="Arial"/>
            </a:endParaRPr>
          </a:p>
          <a:p>
            <a:endParaRPr lang="nb-NO" sz="2000"/>
          </a:p>
        </p:txBody>
      </p:sp>
    </p:spTree>
    <p:extLst>
      <p:ext uri="{BB962C8B-B14F-4D97-AF65-F5344CB8AC3E}">
        <p14:creationId xmlns:p14="http://schemas.microsoft.com/office/powerpoint/2010/main" val="369089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BC2B21-C63A-E568-C8AA-6723F4D5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018"/>
            <a:ext cx="10515600" cy="1325563"/>
          </a:xfrm>
        </p:spPr>
        <p:txBody>
          <a:bodyPr/>
          <a:lstStyle/>
          <a:p>
            <a:r>
              <a:rPr lang="nn-NO" i="1" dirty="0"/>
              <a:t>«Fosse-gjer»</a:t>
            </a:r>
            <a:r>
              <a:rPr lang="nn-NO" dirty="0"/>
              <a:t> eit SKAM-klipp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6C45469-C0F9-2284-CCCA-947EC682A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102" y="1486581"/>
            <a:ext cx="10515600" cy="52430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n-NO" i="1" dirty="0"/>
              <a:t>Oppgåve: Gruppa skal velje seg eit av klippa frå episodane vi har sett frå SKAM, og endre det til å passe Fosse sin bruk av språk og symbolikk. </a:t>
            </a:r>
            <a:r>
              <a:rPr lang="nn-NO" dirty="0"/>
              <a:t> </a:t>
            </a:r>
          </a:p>
          <a:p>
            <a:pPr marL="0" indent="0">
              <a:buNone/>
            </a:pPr>
            <a:endParaRPr lang="nn-NO" dirty="0"/>
          </a:p>
          <a:p>
            <a:pPr lvl="1">
              <a:buFont typeface="Courier New" panose="020B0604020202020204" pitchFamily="34" charset="0"/>
              <a:buChar char="o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62028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D1F6C-B67A-4A58-E56E-AE6F680DA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8B8D26-177A-1DA8-E0E3-C76B1F0D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018"/>
            <a:ext cx="10515600" cy="1325563"/>
          </a:xfrm>
        </p:spPr>
        <p:txBody>
          <a:bodyPr/>
          <a:lstStyle/>
          <a:p>
            <a:r>
              <a:rPr lang="nn-NO" i="1" dirty="0"/>
              <a:t>«Fosse-gjer»</a:t>
            </a:r>
            <a:r>
              <a:rPr lang="nn-NO" dirty="0"/>
              <a:t> eit SKAM-klipp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346C61E-1635-6DA0-D0E7-63DFBF946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102" y="1486581"/>
            <a:ext cx="10515600" cy="52430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n-NO" b="1" dirty="0"/>
              <a:t>Vi skal l</a:t>
            </a:r>
            <a:r>
              <a:rPr lang="nn-NO" sz="2800" b="1" dirty="0"/>
              <a:t>åse opp språket til Fosse</a:t>
            </a:r>
            <a:endParaRPr lang="nn-NO" b="1" dirty="0"/>
          </a:p>
          <a:p>
            <a:r>
              <a:rPr lang="nn-NO" dirty="0"/>
              <a:t>Lag manus og plan for korleis scena skal gjennomførast.</a:t>
            </a:r>
            <a:r>
              <a:rPr lang="nn-NO" dirty="0">
                <a:solidFill>
                  <a:srgbClr val="0070C0"/>
                </a:solidFill>
              </a:rPr>
              <a:t>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n-NO" dirty="0"/>
              <a:t>Språket må endrast frå ungdomleg og munnleg, til prega av Fosses minimalisme og symbolikk.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n-NO" dirty="0"/>
              <a:t>Hendingar/oppførsel kan ein måtte endre på. Manuset treng ikkje like mykje dialog og handling som i klippet frå SKAM for å fortelje den same historia. I Fosse sine tekstar kan berre det å snu seg vekk frå nokon bety så mykje. </a:t>
            </a:r>
            <a:r>
              <a:rPr lang="nn-NO" i="1" dirty="0"/>
              <a:t>Å strekke ut ei hand kan bety like mykje som å seie at ein elskar nokon. Å legge frå seg eit bilete av ein venn kan vere å seie farvel</a:t>
            </a:r>
            <a:r>
              <a:rPr lang="nn-NO" dirty="0"/>
              <a:t>. </a:t>
            </a:r>
          </a:p>
          <a:p>
            <a:pPr marL="0" indent="0">
              <a:buNone/>
            </a:pPr>
            <a:endParaRPr lang="nn-NO" dirty="0"/>
          </a:p>
          <a:p>
            <a:pPr lvl="1">
              <a:buFont typeface="Courier New" panose="020B0604020202020204" pitchFamily="34" charset="0"/>
              <a:buChar char="o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34022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2166FA-F0B0-7F7F-EEA2-4D634DB87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307" y="201839"/>
            <a:ext cx="10515600" cy="1325563"/>
          </a:xfrm>
        </p:spPr>
        <p:txBody>
          <a:bodyPr/>
          <a:lstStyle/>
          <a:p>
            <a:r>
              <a:rPr lang="nn-NO"/>
              <a:t>Kriteria til innspeling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EC0C873-48B7-D210-54E5-02CE0309E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808" y="1526269"/>
            <a:ext cx="10882992" cy="51269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n-NO" sz="3000" dirty="0"/>
              <a:t>For å </a:t>
            </a:r>
            <a:r>
              <a:rPr lang="nn-NO" sz="3000" i="1" dirty="0"/>
              <a:t>Fosse-gjere</a:t>
            </a:r>
            <a:r>
              <a:rPr lang="nn-NO" sz="3000" dirty="0"/>
              <a:t> klippet må klippet innehalde:</a:t>
            </a:r>
            <a:endParaRPr lang="nb-NO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nn-NO" sz="2600" dirty="0"/>
              <a:t>Få personar 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nn-NO" sz="2600" dirty="0">
                <a:latin typeface="Aptos"/>
                <a:cs typeface="Arial"/>
              </a:rPr>
              <a:t>Fosse sitt eineståande språk</a:t>
            </a:r>
          </a:p>
          <a:p>
            <a:pPr lvl="2">
              <a:buFont typeface="Wingdings,Sans-Serif" panose="020B0604020202020204" pitchFamily="34" charset="0"/>
              <a:buChar char="§"/>
            </a:pPr>
            <a:r>
              <a:rPr lang="nn-NO" sz="2600" dirty="0">
                <a:latin typeface="Aptos"/>
                <a:cs typeface="Arial"/>
              </a:rPr>
              <a:t>Minimalistisk, gjentakande, symbolsk/meiningsfullt språk</a:t>
            </a:r>
            <a:endParaRPr lang="en-US" sz="2600" dirty="0">
              <a:latin typeface="Aptos"/>
              <a:cs typeface="Arial"/>
            </a:endParaRPr>
          </a:p>
          <a:p>
            <a:pPr lvl="2">
              <a:buFont typeface="Wingdings,Sans-Serif" panose="020B0604020202020204" pitchFamily="34" charset="0"/>
              <a:buChar char="§"/>
            </a:pPr>
            <a:r>
              <a:rPr lang="nn-NO" sz="2600" dirty="0">
                <a:latin typeface="Aptos"/>
                <a:cs typeface="Arial"/>
              </a:rPr>
              <a:t>Pausar </a:t>
            </a:r>
            <a:endParaRPr lang="nn-NO" dirty="0">
              <a:latin typeface="Aptos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nn-NO" sz="2600" dirty="0"/>
              <a:t>Gjerne nokre kreative innslag – prøv å gi dei ei symbolsk meining som Fosse alltid gjer</a:t>
            </a:r>
            <a:endParaRPr lang="nn-NO" dirty="0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nb-NO" dirty="0">
              <a:cs typeface="Arial"/>
            </a:endParaRPr>
          </a:p>
          <a:p>
            <a:endParaRPr lang="nb-NO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884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A98FE-E240-A089-515B-FD8F84BE5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6507E6-978C-6BE3-31BA-73EC72058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307" y="201839"/>
            <a:ext cx="10515600" cy="1325563"/>
          </a:xfrm>
        </p:spPr>
        <p:txBody>
          <a:bodyPr/>
          <a:lstStyle/>
          <a:p>
            <a:r>
              <a:rPr lang="nn-NO"/>
              <a:t>Kriteria til innspeling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773BAFA-43B0-E47D-400E-C60D52866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808" y="1526269"/>
            <a:ext cx="10882992" cy="51269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n-NO" sz="3000" dirty="0"/>
              <a:t>Formelle krav: 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nn-NO" sz="2600" dirty="0"/>
              <a:t>Innspelinga</a:t>
            </a:r>
            <a:r>
              <a:rPr lang="nn-NO" sz="2600" dirty="0">
                <a:latin typeface="Aptos"/>
                <a:cs typeface="Arial"/>
              </a:rPr>
              <a:t> må ha ei viss lengde – lang nok til at det kjem fram at de har forstått kva som pregar Fosses dramatikk. (ca. 5 min)</a:t>
            </a:r>
            <a:endParaRPr lang="en-US" sz="2600" dirty="0">
              <a:latin typeface="Aptos"/>
              <a:cs typeface="Arial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nn-NO" sz="2600" dirty="0">
                <a:latin typeface="Aptos"/>
                <a:cs typeface="Arial"/>
              </a:rPr>
              <a:t>Det skal vere tydeleg bilete og lyd på klippet. 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nn-NO" sz="2600" dirty="0">
                <a:cs typeface="Arial"/>
              </a:rPr>
              <a:t>Alle skal vere med i produksjonen av innspelinga.</a:t>
            </a:r>
          </a:p>
          <a:p>
            <a:pPr marL="457200" lvl="1" indent="0">
              <a:buNone/>
            </a:pPr>
            <a:endParaRPr lang="nn-NO" dirty="0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nb-NO" dirty="0">
              <a:cs typeface="Arial"/>
            </a:endParaRPr>
          </a:p>
          <a:p>
            <a:endParaRPr lang="nb-NO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0263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ACA2EA0-FFD3-42EC-9406-B595015ED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288BCE-665C-472A-8C43-664BCFA31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8762" y="1247775"/>
            <a:ext cx="9144000" cy="3007447"/>
          </a:xfrm>
          <a:prstGeom prst="rect">
            <a:avLst/>
          </a:prstGeom>
          <a:solidFill>
            <a:schemeClr val="bg1"/>
          </a:solidFill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1220509-5883-C325-EE07-D7B383A0C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4988" y="1442172"/>
            <a:ext cx="8582025" cy="2177328"/>
          </a:xfrm>
        </p:spPr>
        <p:txBody>
          <a:bodyPr anchor="ctr">
            <a:normAutofit/>
          </a:bodyPr>
          <a:lstStyle/>
          <a:p>
            <a:r>
              <a:rPr lang="nb-NO" sz="6600"/>
              <a:t>Økt 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57131-53A7-4C1A-BEA8-25F06A06A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7872" y="3912322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A20C4B6-25D0-9E90-83DE-3DAA89F76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6988" y="3962400"/>
            <a:ext cx="7058025" cy="581025"/>
          </a:xfrm>
        </p:spPr>
        <p:txBody>
          <a:bodyPr anchor="ctr">
            <a:normAutofit/>
          </a:bodyPr>
          <a:lstStyle/>
          <a:p>
            <a:r>
              <a:rPr lang="nb-NO" err="1">
                <a:solidFill>
                  <a:srgbClr val="FFFFFF"/>
                </a:solidFill>
              </a:rPr>
              <a:t>Innspeling</a:t>
            </a:r>
            <a:r>
              <a:rPr lang="nb-NO">
                <a:solidFill>
                  <a:srgbClr val="FFFFFF"/>
                </a:solidFill>
              </a:rPr>
              <a:t> av manus</a:t>
            </a:r>
          </a:p>
        </p:txBody>
      </p:sp>
    </p:spTree>
    <p:extLst>
      <p:ext uri="{BB962C8B-B14F-4D97-AF65-F5344CB8AC3E}">
        <p14:creationId xmlns:p14="http://schemas.microsoft.com/office/powerpoint/2010/main" val="2620290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A30F9E5-76C9-720C-F3EB-2F93D8861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1320437"/>
            <a:ext cx="2654514" cy="781232"/>
          </a:xfrm>
        </p:spPr>
        <p:txBody>
          <a:bodyPr anchor="b">
            <a:normAutofit/>
          </a:bodyPr>
          <a:lstStyle/>
          <a:p>
            <a:pPr algn="l"/>
            <a:r>
              <a:rPr lang="nb-NO" sz="4000" b="1">
                <a:cs typeface="Times New Roman"/>
              </a:rPr>
              <a:t>Jon Fosse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6E8CA18-0446-A4A7-3AA0-C0586EECEC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2359079"/>
            <a:ext cx="3658452" cy="8782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nb-NO" i="1" err="1">
                <a:cs typeface="Times New Roman"/>
              </a:rPr>
              <a:t>Nokon</a:t>
            </a:r>
            <a:r>
              <a:rPr lang="nb-NO" i="1">
                <a:cs typeface="Times New Roman"/>
              </a:rPr>
              <a:t> kjem til å </a:t>
            </a:r>
            <a:r>
              <a:rPr lang="nb-NO" i="1" err="1">
                <a:cs typeface="Times New Roman"/>
              </a:rPr>
              <a:t>kome</a:t>
            </a:r>
          </a:p>
          <a:p>
            <a:pPr algn="l"/>
            <a:r>
              <a:rPr lang="nb-NO">
                <a:cs typeface="Times New Roman"/>
              </a:rPr>
              <a:t>Drama som</a:t>
            </a:r>
            <a:r>
              <a:rPr lang="nb-NO">
                <a:ea typeface="Calibri"/>
                <a:cs typeface="Times New Roman"/>
              </a:rPr>
              <a:t> kom ut i 2024</a:t>
            </a:r>
            <a:endParaRPr lang="nb-NO" i="1">
              <a:ea typeface="Calibri"/>
              <a:cs typeface="Times New Roman"/>
            </a:endParaRP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 descr="Et bilde som inneholder person, Menneskeansikt, slips, mann&#10;&#10;Automatisk generert beskrivelse">
            <a:extLst>
              <a:ext uri="{FF2B5EF4-FFF2-40B4-BE49-F238E27FC236}">
                <a16:creationId xmlns:a16="http://schemas.microsoft.com/office/drawing/2014/main" id="{F216EB14-EA75-A89F-0BAE-59E2E8A963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72" r="27272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E23F180D-6B7A-7B82-4ACA-E1C20E7FA14A}"/>
              </a:ext>
            </a:extLst>
          </p:cNvPr>
          <p:cNvSpPr txBox="1"/>
          <p:nvPr/>
        </p:nvSpPr>
        <p:spPr>
          <a:xfrm>
            <a:off x="10000738" y="6410423"/>
            <a:ext cx="21882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dirty="0">
                <a:ea typeface="Calibri"/>
                <a:cs typeface="Calibri"/>
              </a:rPr>
              <a:t>Foto: Agnete Brun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0621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99649D-80EE-6912-AC49-8B972CB34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Kjelder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DBB836-D621-8966-6716-2A1949F37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Fosse, J. (2024) </a:t>
            </a:r>
            <a:r>
              <a:rPr lang="nb-NO" i="1" dirty="0" err="1"/>
              <a:t>Nokon</a:t>
            </a:r>
            <a:r>
              <a:rPr lang="nb-NO" i="1" dirty="0"/>
              <a:t> kjem til å </a:t>
            </a:r>
            <a:r>
              <a:rPr lang="nb-NO" i="1" dirty="0" err="1"/>
              <a:t>kome</a:t>
            </a:r>
            <a:r>
              <a:rPr lang="nb-NO" i="1" dirty="0"/>
              <a:t>. </a:t>
            </a:r>
            <a:r>
              <a:rPr lang="nb-NO" dirty="0"/>
              <a:t>Samlaget</a:t>
            </a:r>
          </a:p>
          <a:p>
            <a:pPr marL="0" indent="0">
              <a:buNone/>
            </a:pPr>
            <a:r>
              <a:rPr lang="nb-NO" dirty="0"/>
              <a:t>Fosse, J. (2023) </a:t>
            </a:r>
            <a:r>
              <a:rPr lang="nb-NO" i="1" dirty="0"/>
              <a:t>Her er Jon Fosses Nobel-tale</a:t>
            </a:r>
            <a:r>
              <a:rPr lang="nb-NO" i="1"/>
              <a:t>: – </a:t>
            </a:r>
            <a:r>
              <a:rPr lang="nb-NO" i="1" dirty="0" err="1"/>
              <a:t>Redsla</a:t>
            </a:r>
            <a:r>
              <a:rPr lang="nb-NO" i="1" dirty="0"/>
              <a:t> tok språket </a:t>
            </a:r>
            <a:r>
              <a:rPr lang="nb-NO" i="1" dirty="0" err="1"/>
              <a:t>frå</a:t>
            </a:r>
            <a:r>
              <a:rPr lang="nb-NO" i="1" dirty="0"/>
              <a:t> meg. </a:t>
            </a:r>
            <a:r>
              <a:rPr lang="nb-NO" dirty="0"/>
              <a:t>Henta 29. oktober 2024 </a:t>
            </a:r>
            <a:r>
              <a:rPr lang="nb-NO" dirty="0" err="1"/>
              <a:t>frå</a:t>
            </a:r>
            <a:r>
              <a:rPr lang="nb-NO" dirty="0"/>
              <a:t> </a:t>
            </a:r>
            <a:r>
              <a:rPr lang="nb-NO" dirty="0">
                <a:hlinkClick r:id="rId2"/>
              </a:rPr>
              <a:t>https://www.vg.no/rampelys/i/kEnaMQ/her-er-jon-fosses-nobel-tale-redsla-tok-spraaket-fraa-meg</a:t>
            </a:r>
            <a:r>
              <a:rPr lang="nb-NO" dirty="0"/>
              <a:t> </a:t>
            </a:r>
          </a:p>
          <a:p>
            <a:pPr marL="0" indent="0">
              <a:buNone/>
            </a:pPr>
            <a:r>
              <a:rPr lang="nb-NO" dirty="0"/>
              <a:t>NRK (2016) SKAM, sesong 3. Henta 29. oktober 2024 </a:t>
            </a:r>
            <a:r>
              <a:rPr lang="nb-NO" dirty="0" err="1"/>
              <a:t>frå</a:t>
            </a:r>
            <a:r>
              <a:rPr lang="nb-NO" dirty="0"/>
              <a:t> </a:t>
            </a:r>
            <a:r>
              <a:rPr lang="nb-NO" dirty="0">
                <a:hlinkClick r:id="rId3"/>
              </a:rPr>
              <a:t>https://tv.nrk.no/serie/skam/sesong/3</a:t>
            </a: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92877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A70BBBD-6AE3-41F1-94E6-D0C4BDCE8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4200">
                <a:cs typeface="Times New Roman"/>
              </a:rPr>
              <a:t>Jon Fosses minimalistiske språk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B48388-AC93-4312-AF5B-DC99C7992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n-NO" sz="2200" dirty="0">
                <a:cs typeface="Times New Roman"/>
              </a:rPr>
              <a:t>Handlinga kan verke stilleståande, men kvart ord som blir sagt (og ikkje sagt), har ei meining.</a:t>
            </a:r>
            <a:endParaRPr lang="nn-NO" sz="2200" dirty="0">
              <a:ea typeface="Calibri"/>
              <a:cs typeface="Times New Roman"/>
            </a:endParaRPr>
          </a:p>
          <a:p>
            <a:r>
              <a:rPr lang="nn-NO" sz="2200" dirty="0">
                <a:cs typeface="Times New Roman"/>
              </a:rPr>
              <a:t>Tausheit, prega av meining. </a:t>
            </a:r>
            <a:endParaRPr lang="nn-NO" sz="2200" dirty="0">
              <a:ea typeface="Calibri"/>
              <a:cs typeface="Times New Roman"/>
            </a:endParaRPr>
          </a:p>
          <a:p>
            <a:r>
              <a:rPr lang="nn-NO" sz="2200" dirty="0">
                <a:cs typeface="Times New Roman"/>
              </a:rPr>
              <a:t>«Less is more». </a:t>
            </a:r>
            <a:endParaRPr lang="nn-NO" sz="2200" dirty="0">
              <a:ea typeface="Calibri"/>
              <a:cs typeface="Times New Roman"/>
            </a:endParaRPr>
          </a:p>
          <a:p>
            <a:r>
              <a:rPr lang="nb-NO" sz="2200" dirty="0">
                <a:cs typeface="Times New Roman"/>
              </a:rPr>
              <a:t>Alltid </a:t>
            </a:r>
            <a:r>
              <a:rPr lang="nb-NO" sz="2200" dirty="0" err="1">
                <a:cs typeface="Times New Roman"/>
              </a:rPr>
              <a:t>noko</a:t>
            </a:r>
            <a:r>
              <a:rPr lang="nb-NO" sz="2200" dirty="0">
                <a:cs typeface="Times New Roman"/>
              </a:rPr>
              <a:t> </a:t>
            </a:r>
            <a:r>
              <a:rPr lang="nb-NO" sz="2200" dirty="0" err="1">
                <a:cs typeface="Times New Roman"/>
              </a:rPr>
              <a:t>underliggjande</a:t>
            </a:r>
            <a:r>
              <a:rPr lang="nb-NO" sz="2200" dirty="0">
                <a:cs typeface="Times New Roman"/>
              </a:rPr>
              <a:t>. </a:t>
            </a:r>
            <a:endParaRPr lang="nb-NO" sz="2200" dirty="0">
              <a:ea typeface="Calibri"/>
              <a:cs typeface="Times New Roman"/>
            </a:endParaRPr>
          </a:p>
          <a:p>
            <a:endParaRPr lang="nb-NO" sz="2200" dirty="0"/>
          </a:p>
          <a:p>
            <a:endParaRPr lang="nb-NO" sz="2200" dirty="0"/>
          </a:p>
        </p:txBody>
      </p:sp>
      <p:pic>
        <p:nvPicPr>
          <p:cNvPr id="5" name="Bilete 4" descr="Eit bilete som inneheld teikning&#10;&#10;Automatisk generert skildring">
            <a:extLst>
              <a:ext uri="{FF2B5EF4-FFF2-40B4-BE49-F238E27FC236}">
                <a16:creationId xmlns:a16="http://schemas.microsoft.com/office/drawing/2014/main" id="{B7C3BFA0-0A3A-0199-DBB8-81196CEB2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" r="459" b="2"/>
          <a:stretch/>
        </p:blipFill>
        <p:spPr>
          <a:xfrm>
            <a:off x="5636091" y="323418"/>
            <a:ext cx="6229998" cy="621117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2239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3DB2FC-9770-404C-326D-CBA522DCF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5942527" cy="1106424"/>
          </a:xfrm>
        </p:spPr>
        <p:txBody>
          <a:bodyPr>
            <a:normAutofit/>
          </a:bodyPr>
          <a:lstStyle/>
          <a:p>
            <a:r>
              <a:rPr lang="nb-NO" sz="3600">
                <a:cs typeface="Times New Roman"/>
              </a:rPr>
              <a:t>Dramaet </a:t>
            </a:r>
            <a:r>
              <a:rPr lang="nb-NO" sz="3600" i="1" err="1">
                <a:cs typeface="Times New Roman"/>
              </a:rPr>
              <a:t>Nokon</a:t>
            </a:r>
            <a:r>
              <a:rPr lang="nb-NO" sz="3600" i="1">
                <a:cs typeface="Times New Roman"/>
              </a:rPr>
              <a:t> kjem til å </a:t>
            </a:r>
            <a:r>
              <a:rPr lang="nb-NO" sz="3600" i="1" err="1">
                <a:cs typeface="Times New Roman"/>
              </a:rPr>
              <a:t>kome</a:t>
            </a:r>
            <a:endParaRPr lang="nb-NO" sz="3600" i="1">
              <a:cs typeface="Times New Roman"/>
            </a:endParaRPr>
          </a:p>
        </p:txBody>
      </p:sp>
      <p:sp>
        <p:nvSpPr>
          <p:cNvPr id="32" name="Rectangle 10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7E7BCF0-0B30-3394-3961-522A50F14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76" y="2181811"/>
            <a:ext cx="6492364" cy="227436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n-NO" dirty="0">
                <a:cs typeface="Times New Roman"/>
              </a:rPr>
              <a:t>Vi lyttar til / ser framføringa med oppgåver undervegs </a:t>
            </a:r>
          </a:p>
          <a:p>
            <a:r>
              <a:rPr lang="nn-NO" dirty="0">
                <a:cs typeface="Times New Roman"/>
                <a:hlinkClick r:id="rId3"/>
              </a:rPr>
              <a:t>https://tv.nrk.no/serie/jon-fosse-ord-for-ord/sesong/1/episode/DVFJ70000223</a:t>
            </a:r>
            <a:endParaRPr lang="nn-NO" dirty="0">
              <a:ea typeface="Calibri" panose="020F0502020204030204"/>
              <a:cs typeface="Times New Roman"/>
            </a:endParaRPr>
          </a:p>
        </p:txBody>
      </p:sp>
      <p:pic>
        <p:nvPicPr>
          <p:cNvPr id="4" name="Bilde 3" descr="Et bilde som inneholder tekst, Font, skjermbilde, logo&#10;&#10;Automatisk generert beskrivelse">
            <a:extLst>
              <a:ext uri="{FF2B5EF4-FFF2-40B4-BE49-F238E27FC236}">
                <a16:creationId xmlns:a16="http://schemas.microsoft.com/office/drawing/2014/main" id="{392F3B88-989D-906B-834B-4D23B15D5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142" y="330559"/>
            <a:ext cx="3958449" cy="619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95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4EF28F5-86B3-1956-ADD5-BCF72120B2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454" b="1539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AB66306-3950-858F-E660-6ACE6D58E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050" y="2345177"/>
            <a:ext cx="7581900" cy="2514600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000"/>
              </a:spcBef>
            </a:pPr>
            <a:br>
              <a:rPr lang="nn-NO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u="sng" dirty="0" err="1">
                <a:cs typeface="Times New Roman"/>
              </a:rPr>
              <a:t>Første</a:t>
            </a:r>
            <a:r>
              <a:rPr lang="en-US" sz="3600" u="sng" dirty="0">
                <a:cs typeface="Times New Roman"/>
              </a:rPr>
              <a:t> </a:t>
            </a:r>
            <a:r>
              <a:rPr lang="en-US" sz="3600" u="sng" dirty="0" err="1">
                <a:cs typeface="Times New Roman"/>
              </a:rPr>
              <a:t>akt</a:t>
            </a:r>
            <a:r>
              <a:rPr lang="en-US" sz="3600" u="sng" dirty="0">
                <a:cs typeface="Times New Roman"/>
              </a:rPr>
              <a:t>:</a:t>
            </a:r>
            <a:br>
              <a:rPr lang="en-US" sz="3600" dirty="0">
                <a:cs typeface="Times New Roman"/>
              </a:rPr>
            </a:br>
            <a:r>
              <a:rPr lang="en-US" sz="3200" dirty="0" err="1">
                <a:cs typeface="Times New Roman"/>
              </a:rPr>
              <a:t>Kva</a:t>
            </a:r>
            <a:r>
              <a:rPr lang="en-US" sz="3200" dirty="0">
                <a:cs typeface="Times New Roman"/>
              </a:rPr>
              <a:t> </a:t>
            </a:r>
            <a:r>
              <a:rPr lang="en-US" sz="3200" dirty="0" err="1">
                <a:cs typeface="Times New Roman"/>
              </a:rPr>
              <a:t>trur</a:t>
            </a:r>
            <a:r>
              <a:rPr lang="en-US" sz="3200" dirty="0">
                <a:cs typeface="Times New Roman"/>
              </a:rPr>
              <a:t> du </a:t>
            </a:r>
            <a:r>
              <a:rPr lang="en-US" sz="3200" dirty="0" err="1">
                <a:cs typeface="Times New Roman"/>
              </a:rPr>
              <a:t>dramaet</a:t>
            </a:r>
            <a:r>
              <a:rPr lang="en-US" sz="3200" dirty="0">
                <a:cs typeface="Times New Roman"/>
              </a:rPr>
              <a:t> </a:t>
            </a:r>
            <a:r>
              <a:rPr lang="en-US" sz="3200" dirty="0" err="1">
                <a:cs typeface="Times New Roman"/>
              </a:rPr>
              <a:t>kjem</a:t>
            </a:r>
            <a:r>
              <a:rPr lang="en-US" sz="3200" dirty="0">
                <a:cs typeface="Times New Roman"/>
              </a:rPr>
              <a:t> </a:t>
            </a:r>
            <a:r>
              <a:rPr lang="en-US" sz="3200" dirty="0" err="1">
                <a:cs typeface="Times New Roman"/>
              </a:rPr>
              <a:t>til</a:t>
            </a:r>
            <a:r>
              <a:rPr lang="en-US" sz="3200" dirty="0">
                <a:cs typeface="Times New Roman"/>
              </a:rPr>
              <a:t> å handle om?</a:t>
            </a:r>
            <a:br>
              <a:rPr lang="en-US" sz="3200" dirty="0">
                <a:cs typeface="Times New Roman"/>
              </a:rPr>
            </a:br>
            <a:r>
              <a:rPr lang="en-US" sz="3200" dirty="0" err="1">
                <a:cs typeface="Times New Roman"/>
              </a:rPr>
              <a:t>Kva</a:t>
            </a:r>
            <a:r>
              <a:rPr lang="en-US" sz="3200" dirty="0">
                <a:cs typeface="Times New Roman"/>
              </a:rPr>
              <a:t> </a:t>
            </a:r>
            <a:r>
              <a:rPr lang="en-US" sz="3200" dirty="0" err="1">
                <a:cs typeface="Times New Roman"/>
              </a:rPr>
              <a:t>får</a:t>
            </a:r>
            <a:r>
              <a:rPr lang="en-US" sz="3200" dirty="0">
                <a:cs typeface="Times New Roman"/>
              </a:rPr>
              <a:t> vi </a:t>
            </a:r>
            <a:r>
              <a:rPr lang="en-US" sz="3200" dirty="0" err="1">
                <a:cs typeface="Times New Roman"/>
              </a:rPr>
              <a:t>vite</a:t>
            </a:r>
            <a:r>
              <a:rPr lang="en-US" sz="3200" dirty="0">
                <a:cs typeface="Times New Roman"/>
              </a:rPr>
              <a:t> om </a:t>
            </a:r>
            <a:r>
              <a:rPr lang="en-US" sz="3200" dirty="0" err="1">
                <a:cs typeface="Times New Roman"/>
              </a:rPr>
              <a:t>dei</a:t>
            </a:r>
            <a:r>
              <a:rPr lang="en-US" sz="3200" dirty="0">
                <a:cs typeface="Times New Roman"/>
              </a:rPr>
              <a:t> to </a:t>
            </a:r>
            <a:r>
              <a:rPr lang="en-US" sz="3200" dirty="0" err="1">
                <a:cs typeface="Times New Roman"/>
              </a:rPr>
              <a:t>karakterane</a:t>
            </a:r>
            <a:r>
              <a:rPr lang="en-US" sz="3200" dirty="0">
                <a:cs typeface="Times New Roman"/>
              </a:rPr>
              <a:t>?</a:t>
            </a:r>
            <a:br>
              <a:rPr lang="en-US" sz="3200" dirty="0">
                <a:cs typeface="Times New Roman"/>
              </a:rPr>
            </a:br>
            <a:r>
              <a:rPr lang="en-US" sz="3200" dirty="0" err="1">
                <a:cs typeface="Times New Roman"/>
              </a:rPr>
              <a:t>Kva</a:t>
            </a:r>
            <a:r>
              <a:rPr lang="en-US" sz="3200" dirty="0">
                <a:cs typeface="Times New Roman"/>
              </a:rPr>
              <a:t> </a:t>
            </a:r>
            <a:r>
              <a:rPr lang="en-US" sz="3200" dirty="0" err="1">
                <a:cs typeface="Times New Roman"/>
              </a:rPr>
              <a:t>trur</a:t>
            </a:r>
            <a:r>
              <a:rPr lang="en-US" sz="3200" dirty="0">
                <a:cs typeface="Times New Roman"/>
              </a:rPr>
              <a:t> du </a:t>
            </a:r>
            <a:r>
              <a:rPr lang="en-US" sz="3200" dirty="0" err="1">
                <a:cs typeface="Times New Roman"/>
              </a:rPr>
              <a:t>kjem</a:t>
            </a:r>
            <a:r>
              <a:rPr lang="en-US" sz="3200" dirty="0">
                <a:cs typeface="Times New Roman"/>
              </a:rPr>
              <a:t> </a:t>
            </a:r>
            <a:r>
              <a:rPr lang="en-US" sz="3200" dirty="0" err="1">
                <a:cs typeface="Times New Roman"/>
              </a:rPr>
              <a:t>til</a:t>
            </a:r>
            <a:r>
              <a:rPr lang="en-US" sz="3200" dirty="0">
                <a:cs typeface="Times New Roman"/>
              </a:rPr>
              <a:t> å </a:t>
            </a:r>
            <a:r>
              <a:rPr lang="en-US" sz="3200" dirty="0" err="1">
                <a:cs typeface="Times New Roman"/>
              </a:rPr>
              <a:t>skje</a:t>
            </a:r>
            <a:r>
              <a:rPr lang="en-US" sz="3200" dirty="0">
                <a:cs typeface="Times New Roman"/>
              </a:rPr>
              <a:t> </a:t>
            </a:r>
            <a:r>
              <a:rPr lang="en-US" sz="3200" dirty="0" err="1">
                <a:cs typeface="Times New Roman"/>
              </a:rPr>
              <a:t>vidare</a:t>
            </a:r>
            <a:r>
              <a:rPr lang="en-US" sz="3200" dirty="0">
                <a:cs typeface="Times New Roman"/>
              </a:rPr>
              <a:t>?</a:t>
            </a:r>
            <a:r>
              <a:rPr lang="nb-NO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​</a:t>
            </a:r>
            <a:br>
              <a:rPr lang="nb-NO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53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527675F-F15D-1AFE-2888-2E2D8789BE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04" r="1018" b="60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AB66306-3950-858F-E660-6ACE6D58E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050" y="2662570"/>
            <a:ext cx="7581900" cy="2514600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000"/>
              </a:spcBef>
            </a:pPr>
            <a:br>
              <a:rPr lang="nn-NO" sz="3100"/>
            </a:br>
            <a:r>
              <a:rPr lang="en-US" sz="3600" u="sng">
                <a:cs typeface="Times New Roman"/>
              </a:rPr>
              <a:t>Andre </a:t>
            </a:r>
            <a:r>
              <a:rPr lang="en-US" sz="3600" u="sng" err="1">
                <a:cs typeface="Times New Roman"/>
              </a:rPr>
              <a:t>akt</a:t>
            </a:r>
            <a:r>
              <a:rPr lang="en-US" sz="3600" u="sng">
                <a:cs typeface="Times New Roman"/>
              </a:rPr>
              <a:t>:</a:t>
            </a:r>
            <a:br>
              <a:rPr lang="en-US" sz="3600">
                <a:cs typeface="Times New Roman"/>
              </a:rPr>
            </a:br>
            <a:r>
              <a:rPr lang="en-US" sz="3200" err="1">
                <a:cs typeface="Times New Roman"/>
              </a:rPr>
              <a:t>Korleis</a:t>
            </a:r>
            <a:r>
              <a:rPr lang="en-US" sz="3200">
                <a:cs typeface="Times New Roman"/>
              </a:rPr>
              <a:t> </a:t>
            </a:r>
            <a:r>
              <a:rPr lang="en-US" sz="3200" err="1">
                <a:cs typeface="Times New Roman"/>
              </a:rPr>
              <a:t>endrar</a:t>
            </a:r>
            <a:r>
              <a:rPr lang="en-US" sz="3200">
                <a:cs typeface="Times New Roman"/>
              </a:rPr>
              <a:t> </a:t>
            </a:r>
            <a:r>
              <a:rPr lang="en-US" sz="3200" err="1">
                <a:cs typeface="Times New Roman"/>
              </a:rPr>
              <a:t>stemninga</a:t>
            </a:r>
            <a:r>
              <a:rPr lang="en-US" sz="3200">
                <a:cs typeface="Times New Roman"/>
              </a:rPr>
              <a:t> seg?</a:t>
            </a:r>
            <a:br>
              <a:rPr lang="en-US" sz="3200">
                <a:cs typeface="Times New Roman"/>
              </a:rPr>
            </a:br>
            <a:r>
              <a:rPr lang="en-US" sz="3200" err="1">
                <a:cs typeface="Times New Roman"/>
              </a:rPr>
              <a:t>Endrar</a:t>
            </a:r>
            <a:r>
              <a:rPr lang="en-US" sz="3200">
                <a:cs typeface="Times New Roman"/>
              </a:rPr>
              <a:t> </a:t>
            </a:r>
            <a:r>
              <a:rPr lang="en-US" sz="3200" err="1">
                <a:cs typeface="Times New Roman"/>
              </a:rPr>
              <a:t>tematikken</a:t>
            </a:r>
            <a:r>
              <a:rPr lang="en-US" sz="3200">
                <a:cs typeface="Times New Roman"/>
              </a:rPr>
              <a:t> seg </a:t>
            </a:r>
            <a:r>
              <a:rPr lang="en-US" sz="3200" err="1">
                <a:cs typeface="Times New Roman"/>
              </a:rPr>
              <a:t>etter</a:t>
            </a:r>
            <a:r>
              <a:rPr lang="en-US" sz="3200">
                <a:cs typeface="Times New Roman"/>
              </a:rPr>
              <a:t> at Mannen </a:t>
            </a:r>
            <a:r>
              <a:rPr lang="en-US" sz="3200" err="1">
                <a:cs typeface="Times New Roman"/>
              </a:rPr>
              <a:t>blir</a:t>
            </a:r>
            <a:r>
              <a:rPr lang="en-US" sz="3200">
                <a:cs typeface="Times New Roman"/>
              </a:rPr>
              <a:t> med </a:t>
            </a:r>
            <a:r>
              <a:rPr lang="en-US" sz="3200" err="1">
                <a:cs typeface="Times New Roman"/>
              </a:rPr>
              <a:t>i</a:t>
            </a:r>
            <a:r>
              <a:rPr lang="en-US" sz="3200">
                <a:cs typeface="Times New Roman"/>
              </a:rPr>
              <a:t> </a:t>
            </a:r>
            <a:r>
              <a:rPr lang="en-US" sz="3200" err="1">
                <a:cs typeface="Times New Roman"/>
              </a:rPr>
              <a:t>handlinga</a:t>
            </a:r>
            <a:r>
              <a:rPr lang="en-US" sz="3200">
                <a:cs typeface="Times New Roman"/>
              </a:rPr>
              <a:t>?</a:t>
            </a:r>
            <a:br>
              <a:rPr lang="en-US" sz="3200">
                <a:cs typeface="Times New Roman"/>
              </a:rPr>
            </a:br>
            <a:r>
              <a:rPr lang="nb-NO" sz="3100">
                <a:solidFill>
                  <a:schemeClr val="tx1">
                    <a:lumMod val="75000"/>
                    <a:lumOff val="25000"/>
                  </a:schemeClr>
                </a:solidFill>
              </a:rPr>
              <a:t>​</a:t>
            </a:r>
            <a:br>
              <a:rPr lang="nb-NO" sz="3100"/>
            </a:br>
            <a:br>
              <a:rPr lang="en-US" sz="3100"/>
            </a:br>
            <a:endParaRPr lang="en-US" sz="31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19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vindu, innendørs, lett, vegg&#10;&#10;Automatisk generert beskrivelse">
            <a:extLst>
              <a:ext uri="{FF2B5EF4-FFF2-40B4-BE49-F238E27FC236}">
                <a16:creationId xmlns:a16="http://schemas.microsoft.com/office/drawing/2014/main" id="{B078DE07-CBFC-61FF-FBF5-011430F1DD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AB66306-3950-858F-E660-6ACE6D58E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337" y="2071909"/>
            <a:ext cx="7581900" cy="3876454"/>
          </a:xfrm>
        </p:spPr>
        <p:txBody>
          <a:bodyPr vert="horz" lIns="91440" tIns="45720" rIns="91440" bIns="45720" rtlCol="0">
            <a:norm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sz="31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Tredje</a:t>
            </a:r>
            <a:r>
              <a:rPr lang="en-US" sz="31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og </a:t>
            </a:r>
            <a:r>
              <a:rPr lang="en-US" sz="31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fjerde</a:t>
            </a:r>
            <a:r>
              <a:rPr lang="en-US" sz="31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100" u="sng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akt</a:t>
            </a:r>
            <a:r>
              <a:rPr lang="en-US" sz="31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br>
              <a:rPr lang="en-US" sz="31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n-NO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Kvifor er dei så redd for Mannen? </a:t>
            </a:r>
            <a:r>
              <a:rPr lang="nb-NO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​</a:t>
            </a:r>
            <a:br>
              <a:rPr lang="nb-NO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nn-NO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Kva kan skje om dei slepper han inn?</a:t>
            </a:r>
            <a:r>
              <a:rPr lang="nb-NO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​</a:t>
            </a:r>
            <a:br>
              <a:rPr lang="nb-NO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3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196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3DC9A2B-379E-9B39-F551-465A4AF62E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48" t="18497" r="9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AB66306-3950-858F-E660-6ACE6D58E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680" y="2171700"/>
            <a:ext cx="7581900" cy="2514600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lvl="0" algn="ctr">
              <a:lnSpc>
                <a:spcPct val="100000"/>
              </a:lnSpc>
            </a:pPr>
            <a:br>
              <a:rPr lang="en-US" sz="2700" u="sng" dirty="0"/>
            </a:br>
            <a:r>
              <a:rPr lang="en-US" sz="3100" u="sng" dirty="0" err="1"/>
              <a:t>Femte</a:t>
            </a:r>
            <a:r>
              <a:rPr lang="en-US" sz="3100" u="sng" dirty="0"/>
              <a:t> og </a:t>
            </a:r>
            <a:r>
              <a:rPr lang="en-US" sz="3100" u="sng" dirty="0" err="1"/>
              <a:t>sjette</a:t>
            </a:r>
            <a:r>
              <a:rPr lang="en-US" sz="3100" u="sng" dirty="0"/>
              <a:t>:</a:t>
            </a:r>
            <a:br>
              <a:rPr lang="en-US" sz="3100" u="sng" dirty="0"/>
            </a:br>
            <a:r>
              <a:rPr lang="nn-NO" sz="3100" dirty="0"/>
              <a:t>Kva meining har havet i stykket? </a:t>
            </a:r>
            <a:r>
              <a:rPr lang="nb-NO" sz="3100" dirty="0"/>
              <a:t>​</a:t>
            </a:r>
            <a:br>
              <a:rPr lang="nb-NO" sz="3100" dirty="0"/>
            </a:br>
            <a:r>
              <a:rPr lang="nn-NO" sz="3100" kern="100" dirty="0">
                <a:effectLst/>
                <a:ea typeface="Calibri"/>
                <a:cs typeface="Times New Roman"/>
              </a:rPr>
              <a:t>Korleis sluttar eigentleg stykket?</a:t>
            </a:r>
            <a:br>
              <a:rPr lang="nb-NO" sz="3100" kern="100" dirty="0">
                <a:effectLst/>
                <a:ea typeface="Calibri" panose="020F0502020204030204" pitchFamily="34" charset="0"/>
                <a:cs typeface="Times New Roman"/>
              </a:rPr>
            </a:br>
            <a:r>
              <a:rPr lang="nn-NO" sz="3100" kern="100" dirty="0">
                <a:effectLst/>
                <a:ea typeface="Calibri"/>
                <a:cs typeface="Times New Roman"/>
              </a:rPr>
              <a:t>Å vere åleine / å vere åleine saman / å vere åleine i kvarandre – kva trur du dette tyder? </a:t>
            </a:r>
            <a:r>
              <a:rPr lang="nn-NO" sz="3100" kern="100" dirty="0">
                <a:ea typeface="Calibri"/>
                <a:cs typeface="Times New Roman"/>
              </a:rPr>
              <a:t>Er det</a:t>
            </a:r>
            <a:r>
              <a:rPr lang="nn-NO" sz="3100" kern="100" dirty="0">
                <a:effectLst/>
                <a:ea typeface="Calibri"/>
                <a:cs typeface="Times New Roman"/>
              </a:rPr>
              <a:t> </a:t>
            </a:r>
            <a:r>
              <a:rPr lang="nn-NO" sz="3100" kern="100" dirty="0">
                <a:ea typeface="Calibri"/>
                <a:cs typeface="Times New Roman"/>
              </a:rPr>
              <a:t>ein forskjell</a:t>
            </a:r>
            <a:r>
              <a:rPr lang="nn-NO" sz="3100" kern="100" dirty="0">
                <a:effectLst/>
                <a:ea typeface="Calibri"/>
                <a:cs typeface="Times New Roman"/>
              </a:rPr>
              <a:t>?</a:t>
            </a:r>
            <a:r>
              <a:rPr lang="nn-NO" sz="3100" kern="100" dirty="0">
                <a:ea typeface="Calibri"/>
                <a:cs typeface="Times New Roman"/>
              </a:rPr>
              <a:t> </a:t>
            </a:r>
            <a:br>
              <a:rPr lang="en-US" sz="3100" dirty="0"/>
            </a:br>
            <a:endParaRPr lang="en-US" sz="3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259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Blå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4b454b6-9e0d-47d6-a0fd-eade54d93da9">
      <Terms xmlns="http://schemas.microsoft.com/office/infopath/2007/PartnerControls"/>
    </lcf76f155ced4ddcb4097134ff3c332f>
    <TaxCatchAll xmlns="f43e69bd-7608-4935-a81f-029f86b977d7" xsi:nil="true"/>
    <Fotol_x00f8_yve xmlns="24b454b6-9e0d-47d6-a0fd-eade54d93da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7AA8417D0D75443AFC19C327AD5BDCE" ma:contentTypeVersion="19" ma:contentTypeDescription="Opprett et nytt dokument." ma:contentTypeScope="" ma:versionID="a66ff10aec1f2fdb0d0e89cf7b7e94e0">
  <xsd:schema xmlns:xsd="http://www.w3.org/2001/XMLSchema" xmlns:xs="http://www.w3.org/2001/XMLSchema" xmlns:p="http://schemas.microsoft.com/office/2006/metadata/properties" xmlns:ns2="24b454b6-9e0d-47d6-a0fd-eade54d93da9" xmlns:ns3="f43e69bd-7608-4935-a81f-029f86b977d7" targetNamespace="http://schemas.microsoft.com/office/2006/metadata/properties" ma:root="true" ma:fieldsID="9249b9e9aa34bdfa5767e080c5cac7a6" ns2:_="" ns3:_="">
    <xsd:import namespace="24b454b6-9e0d-47d6-a0fd-eade54d93da9"/>
    <xsd:import namespace="f43e69bd-7608-4935-a81f-029f86b977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Fotol_x00f8_y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b454b6-9e0d-47d6-a0fd-eade54d93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7c6b0969-f04a-4485-b47a-264c9c638d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Fotol_x00f8_yve" ma:index="26" nillable="true" ma:displayName="Fotoløyve" ma:description="Gratis foto frå Unsplash, krediter fotograf" ma:format="Dropdown" ma:internalName="Fotol_x00f8_yv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3e69bd-7608-4935-a81f-029f86b977d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7ab1839-cc0e-48a8-a059-278cea0b71b9}" ma:internalName="TaxCatchAll" ma:showField="CatchAllData" ma:web="f43e69bd-7608-4935-a81f-029f86b977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B4B92E-1089-432D-AD64-F49A298CB6DF}">
  <ds:schemaRefs>
    <ds:schemaRef ds:uri="24b454b6-9e0d-47d6-a0fd-eade54d93da9"/>
    <ds:schemaRef ds:uri="http://schemas.microsoft.com/office/infopath/2007/PartnerControls"/>
    <ds:schemaRef ds:uri="http://purl.org/dc/terms/"/>
    <ds:schemaRef ds:uri="http://schemas.microsoft.com/office/2006/documentManagement/types"/>
    <ds:schemaRef ds:uri="f43e69bd-7608-4935-a81f-029f86b977d7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2D6C599-8004-44DA-B220-88D60CFE56A7}">
  <ds:schemaRefs>
    <ds:schemaRef ds:uri="24b454b6-9e0d-47d6-a0fd-eade54d93da9"/>
    <ds:schemaRef ds:uri="f43e69bd-7608-4935-a81f-029f86b977d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D75DFDE-2543-4CF1-BE21-99B67D4030E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b6334d01-13b9-4531-a3a6-532e479d9a1a}" enabled="0" method="" siteId="{b6334d01-13b9-4531-a3a6-532e479d9a1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1381</Words>
  <Application>Microsoft Office PowerPoint</Application>
  <PresentationFormat>Breiskjerm</PresentationFormat>
  <Paragraphs>194</Paragraphs>
  <Slides>30</Slides>
  <Notes>19</Notes>
  <HiddenSlides>0</HiddenSlides>
  <MMClips>0</MMClips>
  <ScaleCrop>false</ScaleCrop>
  <HeadingPairs>
    <vt:vector size="6" baseType="variant">
      <vt:variant>
        <vt:lpstr>Brukte skrifter</vt:lpstr>
      </vt:variant>
      <vt:variant>
        <vt:i4>10</vt:i4>
      </vt:variant>
      <vt:variant>
        <vt:lpstr>Tema</vt:lpstr>
      </vt:variant>
      <vt:variant>
        <vt:i4>3</vt:i4>
      </vt:variant>
      <vt:variant>
        <vt:lpstr>Lysbilettitlar</vt:lpstr>
      </vt:variant>
      <vt:variant>
        <vt:i4>30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Calibri Light</vt:lpstr>
      <vt:lpstr>Courier New</vt:lpstr>
      <vt:lpstr>Courier New,monospace</vt:lpstr>
      <vt:lpstr>Segoe UI</vt:lpstr>
      <vt:lpstr>Times New Roman</vt:lpstr>
      <vt:lpstr>Wingdings,Sans-Serif</vt:lpstr>
      <vt:lpstr>Office-tema</vt:lpstr>
      <vt:lpstr>Office-tema</vt:lpstr>
      <vt:lpstr>Office-tema</vt:lpstr>
      <vt:lpstr>Økt 1</vt:lpstr>
      <vt:lpstr>Kva skal vi jobbe med?</vt:lpstr>
      <vt:lpstr>Jon Fosse</vt:lpstr>
      <vt:lpstr>Jon Fosses minimalistiske språk</vt:lpstr>
      <vt:lpstr>Dramaet Nokon kjem til å kome</vt:lpstr>
      <vt:lpstr> Første akt: Kva trur du dramaet kjem til å handle om? Kva får vi vite om dei to karakterane? Kva trur du kjem til å skje vidare?​  </vt:lpstr>
      <vt:lpstr> Andre akt: Korleis endrar stemninga seg? Endrar tematikken seg etter at Mannen blir med i handlinga? ​  </vt:lpstr>
      <vt:lpstr>Tredje og fjerde akt: Kvifor er dei så redd for Mannen? ​ Kva kan skje om dei slepper han inn?​  </vt:lpstr>
      <vt:lpstr> Femte og sjette: Kva meining har havet i stykket? ​ Korleis sluttar eigentleg stykket? Å vere åleine / å vere åleine saman / å vere åleine i kvarandre – kva trur du dette tyder? Er det ein forskjell?  </vt:lpstr>
      <vt:lpstr>Økt 2</vt:lpstr>
      <vt:lpstr>Kva hugsar vi frå Nokon kjem til å kome?</vt:lpstr>
      <vt:lpstr>Kommunikasjon og sjalusi i Nokon kjem til å kome</vt:lpstr>
      <vt:lpstr>Kommunikasjon og sjalusi i SKAM</vt:lpstr>
      <vt:lpstr>Økt 3</vt:lpstr>
      <vt:lpstr>Trekantdrama i Nokon kjem til å kome</vt:lpstr>
      <vt:lpstr>Trekantdrama i SKAM</vt:lpstr>
      <vt:lpstr>Økt 4</vt:lpstr>
      <vt:lpstr>Kva er einsemd og tosemd?</vt:lpstr>
      <vt:lpstr>Einsemd og tosemd i Nokon kjem til å kome</vt:lpstr>
      <vt:lpstr>Einsemd og tosemd i SKAM</vt:lpstr>
      <vt:lpstr>Diskuter framstillinga av temaet einsemd i episode 5 frå SKAM og Nokon kjem til å kome.  Ta utgangspunkt i sitata under: </vt:lpstr>
      <vt:lpstr>Økt 5</vt:lpstr>
      <vt:lpstr>Kva kjenneteiknar Fosses dramatikk?</vt:lpstr>
      <vt:lpstr>Frå Fosses Nobel-tale:</vt:lpstr>
      <vt:lpstr>«Fosse-gjer» eit SKAM-klipp</vt:lpstr>
      <vt:lpstr>«Fosse-gjer» eit SKAM-klipp</vt:lpstr>
      <vt:lpstr>Kriteria til innspeling</vt:lpstr>
      <vt:lpstr>Kriteria til innspeling</vt:lpstr>
      <vt:lpstr>Økt 6</vt:lpstr>
      <vt:lpstr>Kjelder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Dramatikk</dc:title>
  <dc:creator>Vilde Ystad</dc:creator>
  <cp:lastModifiedBy>Arild Torvund Olsen</cp:lastModifiedBy>
  <cp:revision>12</cp:revision>
  <dcterms:created xsi:type="dcterms:W3CDTF">2021-12-06T10:04:26Z</dcterms:created>
  <dcterms:modified xsi:type="dcterms:W3CDTF">2024-12-20T13:09:38Z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0x01010067AA8417D0D75443AFC19C327AD5BDCE</vt:lpwstr>
  </property>
  <property fmtid="{D5CDD505-2E9C-101B-9397-08002B2CF9AE}" pid="3" name="MediaServiceImageTags">
    <vt:lpwstr/>
  </property>
</Properties>
</file>