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73" r:id="rId5"/>
    <p:sldId id="274" r:id="rId6"/>
    <p:sldId id="271" r:id="rId7"/>
    <p:sldId id="260" r:id="rId8"/>
    <p:sldId id="272" r:id="rId9"/>
    <p:sldId id="262" r:id="rId10"/>
    <p:sldId id="263" r:id="rId11"/>
    <p:sldId id="275" r:id="rId12"/>
    <p:sldId id="265" r:id="rId13"/>
    <p:sldId id="267" r:id="rId14"/>
    <p:sldId id="268" r:id="rId15"/>
    <p:sldId id="269" r:id="rId16"/>
    <p:sldId id="276" r:id="rId17"/>
  </p:sldIdLst>
  <p:sldSz cx="18288000" cy="10287000"/>
  <p:notesSz cx="6858000" cy="9144000"/>
  <p:embeddedFontLst>
    <p:embeddedFont>
      <p:font typeface="Lora" pitchFamily="2" charset="0"/>
      <p:regular r:id="rId19"/>
      <p:bold r:id="rId20"/>
      <p:italic r:id="rId21"/>
      <p:boldItalic r:id="rId22"/>
    </p:embeddedFont>
    <p:embeddedFont>
      <p:font typeface="Lora Bold" charset="0"/>
      <p:regular r:id="rId23"/>
      <p:bold r:id="rId24"/>
    </p:embeddedFont>
    <p:embeddedFont>
      <p:font typeface="Shrikhan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9"/>
    <a:srgbClr val="E36891"/>
    <a:srgbClr val="E1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7D7A9-4651-E868-6FEA-DE53100AE6AD}" v="7" dt="2026-01-15T12:31:44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4590" autoAdjust="0"/>
  </p:normalViewPr>
  <p:slideViewPr>
    <p:cSldViewPr>
      <p:cViewPr varScale="1">
        <p:scale>
          <a:sx n="66" d="100"/>
          <a:sy n="66" d="100"/>
        </p:scale>
        <p:origin x="126" y="13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Torvund Olsen" userId="S::ato@hivolda.no::3423d729-1e8d-4c10-9ef2-90385d563038" providerId="AD" clId="Web-{7217D7A9-4651-E868-6FEA-DE53100AE6AD}"/>
    <pc:docChg chg="modSld">
      <pc:chgData name="Arild Torvund Olsen" userId="S::ato@hivolda.no::3423d729-1e8d-4c10-9ef2-90385d563038" providerId="AD" clId="Web-{7217D7A9-4651-E868-6FEA-DE53100AE6AD}" dt="2026-01-15T12:31:44.502" v="4" actId="20577"/>
      <pc:docMkLst>
        <pc:docMk/>
      </pc:docMkLst>
      <pc:sldChg chg="modSp">
        <pc:chgData name="Arild Torvund Olsen" userId="S::ato@hivolda.no::3423d729-1e8d-4c10-9ef2-90385d563038" providerId="AD" clId="Web-{7217D7A9-4651-E868-6FEA-DE53100AE6AD}" dt="2026-01-15T12:31:35.940" v="2" actId="20577"/>
        <pc:sldMkLst>
          <pc:docMk/>
          <pc:sldMk cId="0" sldId="260"/>
        </pc:sldMkLst>
        <pc:spChg chg="mod">
          <ac:chgData name="Arild Torvund Olsen" userId="S::ato@hivolda.no::3423d729-1e8d-4c10-9ef2-90385d563038" providerId="AD" clId="Web-{7217D7A9-4651-E868-6FEA-DE53100AE6AD}" dt="2026-01-15T12:31:35.940" v="2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Arild Torvund Olsen" userId="S::ato@hivolda.no::3423d729-1e8d-4c10-9ef2-90385d563038" providerId="AD" clId="Web-{7217D7A9-4651-E868-6FEA-DE53100AE6AD}" dt="2026-01-15T12:31:44.502" v="4" actId="20577"/>
        <pc:sldMkLst>
          <pc:docMk/>
          <pc:sldMk cId="0" sldId="262"/>
        </pc:sldMkLst>
        <pc:spChg chg="mod">
          <ac:chgData name="Arild Torvund Olsen" userId="S::ato@hivolda.no::3423d729-1e8d-4c10-9ef2-90385d563038" providerId="AD" clId="Web-{7217D7A9-4651-E868-6FEA-DE53100AE6AD}" dt="2026-01-15T12:31:44.502" v="4" actId="20577"/>
          <ac:spMkLst>
            <pc:docMk/>
            <pc:sldMk cId="0" sldId="262"/>
            <ac:spMk id="3" creationId="{00000000-0000-0000-0000-000000000000}"/>
          </ac:spMkLst>
        </pc:spChg>
      </pc:sldChg>
    </pc:docChg>
  </pc:docChgLst>
  <pc:docChgLst>
    <pc:chgData name="Arild Torvund Olsen" userId="3423d729-1e8d-4c10-9ef2-90385d563038" providerId="ADAL" clId="{D6327E4C-6A42-4DC4-B986-FA85AF57380A}"/>
    <pc:docChg chg="modSld">
      <pc:chgData name="Arild Torvund Olsen" userId="3423d729-1e8d-4c10-9ef2-90385d563038" providerId="ADAL" clId="{D6327E4C-6A42-4DC4-B986-FA85AF57380A}" dt="2026-01-15T12:48:30.786" v="32" actId="20577"/>
      <pc:docMkLst>
        <pc:docMk/>
      </pc:docMkLst>
      <pc:sldChg chg="modSp mod">
        <pc:chgData name="Arild Torvund Olsen" userId="3423d729-1e8d-4c10-9ef2-90385d563038" providerId="ADAL" clId="{D6327E4C-6A42-4DC4-B986-FA85AF57380A}" dt="2026-01-15T12:32:59.917" v="0" actId="790"/>
        <pc:sldMkLst>
          <pc:docMk/>
          <pc:sldMk cId="0" sldId="257"/>
        </pc:sldMkLst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57"/>
            <ac:spMk id="2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57"/>
            <ac:spMk id="3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57"/>
            <ac:spMk id="4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Arild Torvund Olsen" userId="3423d729-1e8d-4c10-9ef2-90385d563038" providerId="ADAL" clId="{D6327E4C-6A42-4DC4-B986-FA85AF57380A}" dt="2026-01-15T12:32:59.917" v="0" actId="790"/>
        <pc:sldMkLst>
          <pc:docMk/>
          <pc:sldMk cId="0" sldId="258"/>
        </pc:sldMkLst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58"/>
            <ac:spMk id="2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58"/>
            <ac:spMk id="4" creationId="{00000000-0000-0000-0000-000000000000}"/>
          </ac:spMkLst>
        </pc:spChg>
      </pc:sldChg>
      <pc:sldChg chg="modSp mod">
        <pc:chgData name="Arild Torvund Olsen" userId="3423d729-1e8d-4c10-9ef2-90385d563038" providerId="ADAL" clId="{D6327E4C-6A42-4DC4-B986-FA85AF57380A}" dt="2026-01-15T12:32:59.917" v="0" actId="790"/>
        <pc:sldMkLst>
          <pc:docMk/>
          <pc:sldMk cId="0" sldId="260"/>
        </pc:sldMkLst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0"/>
            <ac:spMk id="2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0"/>
            <ac:spMk id="3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0"/>
            <ac:spMk id="4" creationId="{00000000-0000-0000-0000-000000000000}"/>
          </ac:spMkLst>
        </pc:spChg>
      </pc:sldChg>
      <pc:sldChg chg="modSp mod">
        <pc:chgData name="Arild Torvund Olsen" userId="3423d729-1e8d-4c10-9ef2-90385d563038" providerId="ADAL" clId="{D6327E4C-6A42-4DC4-B986-FA85AF57380A}" dt="2026-01-15T12:33:37.469" v="3" actId="20577"/>
        <pc:sldMkLst>
          <pc:docMk/>
          <pc:sldMk cId="0" sldId="262"/>
        </pc:sldMkLst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2"/>
            <ac:spMk id="2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3:37.469" v="3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2"/>
            <ac:spMk id="4" creationId="{00000000-0000-0000-0000-000000000000}"/>
          </ac:spMkLst>
        </pc:spChg>
      </pc:sldChg>
      <pc:sldChg chg="modSp mod">
        <pc:chgData name="Arild Torvund Olsen" userId="3423d729-1e8d-4c10-9ef2-90385d563038" providerId="ADAL" clId="{D6327E4C-6A42-4DC4-B986-FA85AF57380A}" dt="2026-01-15T12:32:59.917" v="0" actId="790"/>
        <pc:sldMkLst>
          <pc:docMk/>
          <pc:sldMk cId="0" sldId="263"/>
        </pc:sldMkLst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3"/>
            <ac:spMk id="2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3"/>
            <ac:spMk id="3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3"/>
            <ac:spMk id="5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3"/>
            <ac:spMk id="6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3"/>
            <ac:spMk id="7" creationId="{00000000-0000-0000-0000-000000000000}"/>
          </ac:spMkLst>
        </pc:spChg>
      </pc:sldChg>
      <pc:sldChg chg="modSp mod">
        <pc:chgData name="Arild Torvund Olsen" userId="3423d729-1e8d-4c10-9ef2-90385d563038" providerId="ADAL" clId="{D6327E4C-6A42-4DC4-B986-FA85AF57380A}" dt="2026-01-15T12:34:26.283" v="4" actId="20577"/>
        <pc:sldMkLst>
          <pc:docMk/>
          <pc:sldMk cId="0" sldId="264"/>
        </pc:sldMkLst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4"/>
            <ac:spMk id="5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4"/>
            <ac:spMk id="7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4"/>
            <ac:spMk id="9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4"/>
            <ac:spMk id="10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4"/>
            <ac:spMk id="11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4"/>
            <ac:spMk id="12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4:26.283" v="4" actId="20577"/>
          <ac:spMkLst>
            <pc:docMk/>
            <pc:sldMk cId="0" sldId="264"/>
            <ac:spMk id="13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4"/>
            <ac:spMk id="14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4"/>
            <ac:spMk id="15" creationId="{7F93AA3F-DBCA-60DF-0B7B-F81A008B064C}"/>
          </ac:spMkLst>
        </pc:spChg>
      </pc:sldChg>
      <pc:sldChg chg="modSp mod">
        <pc:chgData name="Arild Torvund Olsen" userId="3423d729-1e8d-4c10-9ef2-90385d563038" providerId="ADAL" clId="{D6327E4C-6A42-4DC4-B986-FA85AF57380A}" dt="2026-01-15T12:35:10.218" v="23" actId="6549"/>
        <pc:sldMkLst>
          <pc:docMk/>
          <pc:sldMk cId="0" sldId="265"/>
        </pc:sldMkLst>
        <pc:spChg chg="mod">
          <ac:chgData name="Arild Torvund Olsen" userId="3423d729-1e8d-4c10-9ef2-90385d563038" providerId="ADAL" clId="{D6327E4C-6A42-4DC4-B986-FA85AF57380A}" dt="2026-01-15T12:35:10.218" v="23" actId="6549"/>
          <ac:spMkLst>
            <pc:docMk/>
            <pc:sldMk cId="0" sldId="265"/>
            <ac:spMk id="7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5"/>
            <ac:spMk id="13" creationId="{56FD73D1-092F-3431-BFC5-40E3A91FB9ED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5"/>
            <ac:spMk id="21" creationId="{FC5D9DB7-9503-E2EF-E115-A929F21F425B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5"/>
            <ac:spMk id="23" creationId="{95D64340-D94C-B959-B8F9-32CEC3F06874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5"/>
            <ac:spMk id="60" creationId="{2287F33E-AEEE-4821-BA26-A2FFD9429F69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5"/>
            <ac:spMk id="66" creationId="{3751563A-F7F3-CA77-2E2D-39F14BB764FB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5"/>
            <ac:spMk id="72" creationId="{BD3E70D1-A5B3-1454-8F6D-E05714BD09F2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5"/>
            <ac:spMk id="74" creationId="{333B2F8B-1270-B747-BF24-83BEDD0C78F9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5"/>
            <ac:spMk id="82" creationId="{A24C4404-7760-11C3-A2B4-C00D0CE6A11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5"/>
            <ac:spMk id="84" creationId="{0D333CA3-F9C8-9E6B-B82A-606D3B607AC6}"/>
          </ac:spMkLst>
        </pc:spChg>
      </pc:sldChg>
      <pc:sldChg chg="modSp mod">
        <pc:chgData name="Arild Torvund Olsen" userId="3423d729-1e8d-4c10-9ef2-90385d563038" providerId="ADAL" clId="{D6327E4C-6A42-4DC4-B986-FA85AF57380A}" dt="2026-01-15T12:43:23.294" v="27" actId="20577"/>
        <pc:sldMkLst>
          <pc:docMk/>
          <pc:sldMk cId="0" sldId="267"/>
        </pc:sldMkLst>
        <pc:spChg chg="mod">
          <ac:chgData name="Arild Torvund Olsen" userId="3423d729-1e8d-4c10-9ef2-90385d563038" providerId="ADAL" clId="{D6327E4C-6A42-4DC4-B986-FA85AF57380A}" dt="2026-01-15T12:43:23.294" v="27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Arild Torvund Olsen" userId="3423d729-1e8d-4c10-9ef2-90385d563038" providerId="ADAL" clId="{D6327E4C-6A42-4DC4-B986-FA85AF57380A}" dt="2026-01-15T12:32:59.917" v="0" actId="790"/>
        <pc:sldMkLst>
          <pc:docMk/>
          <pc:sldMk cId="0" sldId="268"/>
        </pc:sldMkLst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8"/>
            <ac:spMk id="2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8"/>
            <ac:spMk id="3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8"/>
            <ac:spMk id="4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8"/>
            <ac:spMk id="5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Arild Torvund Olsen" userId="3423d729-1e8d-4c10-9ef2-90385d563038" providerId="ADAL" clId="{D6327E4C-6A42-4DC4-B986-FA85AF57380A}" dt="2026-01-15T12:48:30.786" v="32" actId="20577"/>
        <pc:sldMkLst>
          <pc:docMk/>
          <pc:sldMk cId="0" sldId="269"/>
        </pc:sldMkLst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9"/>
            <ac:spMk id="3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48:30.786" v="32" actId="20577"/>
          <ac:spMkLst>
            <pc:docMk/>
            <pc:sldMk cId="0" sldId="269"/>
            <ac:spMk id="4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9"/>
            <ac:spMk id="5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9"/>
            <ac:spMk id="6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69"/>
            <ac:spMk id="7" creationId="{00000000-0000-0000-0000-000000000000}"/>
          </ac:spMkLst>
        </pc:spChg>
      </pc:sldChg>
      <pc:sldChg chg="modSp mod">
        <pc:chgData name="Arild Torvund Olsen" userId="3423d729-1e8d-4c10-9ef2-90385d563038" providerId="ADAL" clId="{D6327E4C-6A42-4DC4-B986-FA85AF57380A}" dt="2026-01-15T12:32:59.917" v="0" actId="790"/>
        <pc:sldMkLst>
          <pc:docMk/>
          <pc:sldMk cId="0" sldId="270"/>
        </pc:sldMkLst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70"/>
            <ac:spMk id="2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70"/>
            <ac:spMk id="3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70"/>
            <ac:spMk id="4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70"/>
            <ac:spMk id="5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70"/>
            <ac:spMk id="6" creationId="{00000000-0000-0000-0000-000000000000}"/>
          </ac:spMkLst>
        </pc:spChg>
        <pc:spChg chg="mod">
          <ac:chgData name="Arild Torvund Olsen" userId="3423d729-1e8d-4c10-9ef2-90385d563038" providerId="ADAL" clId="{D6327E4C-6A42-4DC4-B986-FA85AF57380A}" dt="2026-01-15T12:32:59.917" v="0" actId="790"/>
          <ac:spMkLst>
            <pc:docMk/>
            <pc:sldMk cId="0" sldId="270"/>
            <ac:spMk id="7" creationId="{00000000-0000-0000-0000-000000000000}"/>
          </ac:spMkLst>
        </pc:spChg>
      </pc:sldChg>
    </pc:docChg>
  </pc:docChgLst>
  <pc:docChgLst>
    <pc:chgData name="Jorid Oddveig Saure" userId="S::saurejo@hivolda.no::8a1a61ff-effd-4bb0-9008-67d4fa399d31" providerId="AD" clId="Web-{1756B4B2-F3ED-996B-4B4C-65457CB614A4}"/>
    <pc:docChg chg="addSld delSld modSld sldOrd">
      <pc:chgData name="Jorid Oddveig Saure" userId="S::saurejo@hivolda.no::8a1a61ff-effd-4bb0-9008-67d4fa399d31" providerId="AD" clId="Web-{1756B4B2-F3ED-996B-4B4C-65457CB614A4}" dt="2026-01-12T12:15:09.804" v="46" actId="14100"/>
      <pc:docMkLst>
        <pc:docMk/>
      </pc:docMkLst>
      <pc:sldChg chg="modSp">
        <pc:chgData name="Jorid Oddveig Saure" userId="S::saurejo@hivolda.no::8a1a61ff-effd-4bb0-9008-67d4fa399d31" providerId="AD" clId="Web-{1756B4B2-F3ED-996B-4B4C-65457CB614A4}" dt="2026-01-12T12:11:10.986" v="3" actId="20577"/>
        <pc:sldMkLst>
          <pc:docMk/>
          <pc:sldMk cId="0" sldId="258"/>
        </pc:sldMkLst>
        <pc:spChg chg="mod">
          <ac:chgData name="Jorid Oddveig Saure" userId="S::saurejo@hivolda.no::8a1a61ff-effd-4bb0-9008-67d4fa399d31" providerId="AD" clId="Web-{1756B4B2-F3ED-996B-4B4C-65457CB614A4}" dt="2026-01-12T12:11:10.986" v="3" actId="20577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add del replId">
        <pc:chgData name="Jorid Oddveig Saure" userId="S::saurejo@hivolda.no::8a1a61ff-effd-4bb0-9008-67d4fa399d31" providerId="AD" clId="Web-{1756B4B2-F3ED-996B-4B4C-65457CB614A4}" dt="2026-01-12T12:14:04.099" v="38"/>
        <pc:sldMkLst>
          <pc:docMk/>
          <pc:sldMk cId="2398038005" sldId="271"/>
        </pc:sldMkLst>
        <pc:picChg chg="add mod">
          <ac:chgData name="Jorid Oddveig Saure" userId="S::saurejo@hivolda.no::8a1a61ff-effd-4bb0-9008-67d4fa399d31" providerId="AD" clId="Web-{1756B4B2-F3ED-996B-4B4C-65457CB614A4}" dt="2026-01-12T12:14:04.099" v="38"/>
          <ac:picMkLst>
            <pc:docMk/>
            <pc:sldMk cId="2398038005" sldId="271"/>
            <ac:picMk id="5" creationId="{6EE4D2E7-70B1-5841-7ECB-92FF88AB3038}"/>
          </ac:picMkLst>
        </pc:picChg>
      </pc:sldChg>
      <pc:sldChg chg="addSp modSp add ord replId">
        <pc:chgData name="Jorid Oddveig Saure" userId="S::saurejo@hivolda.no::8a1a61ff-effd-4bb0-9008-67d4fa399d31" providerId="AD" clId="Web-{1756B4B2-F3ED-996B-4B4C-65457CB614A4}" dt="2026-01-12T12:15:09.804" v="46" actId="14100"/>
        <pc:sldMkLst>
          <pc:docMk/>
          <pc:sldMk cId="316072029" sldId="272"/>
        </pc:sldMkLst>
        <pc:picChg chg="add mod">
          <ac:chgData name="Jorid Oddveig Saure" userId="S::saurejo@hivolda.no::8a1a61ff-effd-4bb0-9008-67d4fa399d31" providerId="AD" clId="Web-{1756B4B2-F3ED-996B-4B4C-65457CB614A4}" dt="2026-01-12T12:15:09.804" v="46" actId="14100"/>
          <ac:picMkLst>
            <pc:docMk/>
            <pc:sldMk cId="316072029" sldId="272"/>
            <ac:picMk id="2" creationId="{A4061E3D-1C96-992B-1AAF-2841BD276A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48C9A-3AD4-2C4C-95B6-D1B4DA4B57C0}" type="datetimeFigureOut">
              <a:rPr lang="nn-NO" smtClean="0"/>
              <a:t>16.01.2026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FCBFA-D8BC-5B46-9D39-26BCC70DB3D5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4264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dtak.com/emne.php?cid=1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y.no/tema/anledninger/valentinsdagen/romantisk-midda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bsfc6Wn2DU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ZvZ_jYekLs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57C78F-BFEA-09C0-3EF4-F2E2A247B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AB1B5C6F-7A02-F7D5-DB4D-66C34983B403}"/>
              </a:ext>
            </a:extLst>
          </p:cNvPr>
          <p:cNvSpPr txBox="1"/>
          <p:nvPr/>
        </p:nvSpPr>
        <p:spPr>
          <a:xfrm>
            <a:off x="2544891" y="2933700"/>
            <a:ext cx="12522547" cy="420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nn-NO" sz="9099" noProof="0" dirty="0">
                <a:solidFill>
                  <a:srgbClr val="000000"/>
                </a:solidFill>
                <a:latin typeface="Shrikhand"/>
                <a:ea typeface="Shrikhand"/>
                <a:cs typeface="Shrikhand"/>
                <a:sym typeface="Shrikhand"/>
              </a:rPr>
              <a:t>Venskap og kjærleik</a:t>
            </a:r>
          </a:p>
          <a:p>
            <a:pPr algn="ctr"/>
            <a:r>
              <a:rPr lang="nn-NO" sz="9099" noProof="0" dirty="0">
                <a:solidFill>
                  <a:srgbClr val="FF3356"/>
                </a:solidFill>
                <a:latin typeface="Shrikhand"/>
                <a:ea typeface="Shrikhand"/>
                <a:cs typeface="Shrikhand"/>
                <a:sym typeface="Shrikhand"/>
              </a:rPr>
              <a:t>på nynorsk</a:t>
            </a:r>
          </a:p>
        </p:txBody>
      </p:sp>
    </p:spTree>
    <p:extLst>
      <p:ext uri="{BB962C8B-B14F-4D97-AF65-F5344CB8AC3E}">
        <p14:creationId xmlns:p14="http://schemas.microsoft.com/office/powerpoint/2010/main" val="226660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15672" y="2715025"/>
            <a:ext cx="10695146" cy="4210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4"/>
              </a:lnSpc>
            </a:pPr>
            <a:r>
              <a:rPr lang="nn-NO" sz="5400" b="1" noProof="0" dirty="0">
                <a:solidFill>
                  <a:srgbClr val="FF3356"/>
                </a:solidFill>
                <a:latin typeface="Lora Bold"/>
                <a:ea typeface="Lora Bold"/>
                <a:cs typeface="Lora Bold"/>
                <a:sym typeface="Lora Bold"/>
              </a:rPr>
              <a:t>Oppgåve 3: Ordtak på nynorsk</a:t>
            </a:r>
          </a:p>
          <a:p>
            <a:pPr algn="l">
              <a:lnSpc>
                <a:spcPts val="4140"/>
              </a:lnSpc>
            </a:pPr>
            <a:r>
              <a:rPr lang="nn-NO" sz="3000" noProof="0" dirty="0">
                <a:solidFill>
                  <a:srgbClr val="222222"/>
                </a:solidFill>
                <a:latin typeface="Lora"/>
                <a:ea typeface="Lora"/>
                <a:cs typeface="Lora"/>
                <a:sym typeface="Lora"/>
              </a:rPr>
              <a:t>Finn fire-fem ordtak om kjærleik. Set dei om til nynorsk. Kva for ordtak likar du best? Kvifor? Fortel om ordtaka til læringsvenen din.</a:t>
            </a:r>
          </a:p>
          <a:p>
            <a:pPr algn="l">
              <a:lnSpc>
                <a:spcPts val="4140"/>
              </a:lnSpc>
            </a:pPr>
            <a:r>
              <a:rPr lang="nn-NO" sz="3000" noProof="0" dirty="0">
                <a:solidFill>
                  <a:srgbClr val="222222"/>
                </a:solidFill>
                <a:latin typeface="Lora"/>
                <a:ea typeface="Lora"/>
                <a:cs typeface="Lora"/>
                <a:sym typeface="Lora"/>
              </a:rPr>
              <a:t>Kjelde: </a:t>
            </a:r>
            <a:r>
              <a:rPr lang="nn-NO" sz="3000" u="sng" noProof="0" dirty="0">
                <a:solidFill>
                  <a:srgbClr val="A11730"/>
                </a:solidFill>
                <a:latin typeface="Lora"/>
                <a:ea typeface="Lora"/>
                <a:cs typeface="Lora"/>
                <a:sym typeface="Lora"/>
                <a:hlinkClick r:id="rId3" tooltip="https://www.ordtak.com/emne.php?cid=11"/>
              </a:rPr>
              <a:t>Kjente </a:t>
            </a:r>
            <a:r>
              <a:rPr lang="nn-NO" sz="3000" u="sng" noProof="0" dirty="0" err="1">
                <a:solidFill>
                  <a:srgbClr val="A11730"/>
                </a:solidFill>
                <a:latin typeface="Lora"/>
                <a:ea typeface="Lora"/>
                <a:cs typeface="Lora"/>
                <a:sym typeface="Lora"/>
                <a:hlinkClick r:id="rId3" tooltip="https://www.ordtak.com/emne.php?cid=11"/>
              </a:rPr>
              <a:t>sitater</a:t>
            </a:r>
            <a:r>
              <a:rPr lang="nn-NO" sz="3000" u="sng" noProof="0" dirty="0">
                <a:solidFill>
                  <a:srgbClr val="A11730"/>
                </a:solidFill>
                <a:latin typeface="Lora"/>
                <a:ea typeface="Lora"/>
                <a:cs typeface="Lora"/>
                <a:sym typeface="Lora"/>
                <a:hlinkClick r:id="rId3" tooltip="https://www.ordtak.com/emne.php?cid=11"/>
              </a:rPr>
              <a:t> og ordtak som </a:t>
            </a:r>
            <a:r>
              <a:rPr lang="nn-NO" sz="3000" u="sng" noProof="0" dirty="0" err="1">
                <a:solidFill>
                  <a:srgbClr val="A11730"/>
                </a:solidFill>
                <a:latin typeface="Lora"/>
                <a:ea typeface="Lora"/>
                <a:cs typeface="Lora"/>
                <a:sym typeface="Lora"/>
                <a:hlinkClick r:id="rId3" tooltip="https://www.ordtak.com/emne.php?cid=11"/>
              </a:rPr>
              <a:t>inneholder</a:t>
            </a:r>
            <a:r>
              <a:rPr lang="nn-NO" sz="3000" u="sng" noProof="0" dirty="0">
                <a:solidFill>
                  <a:srgbClr val="A11730"/>
                </a:solidFill>
                <a:latin typeface="Lora"/>
                <a:ea typeface="Lora"/>
                <a:cs typeface="Lora"/>
                <a:sym typeface="Lora"/>
                <a:hlinkClick r:id="rId3" tooltip="https://www.ordtak.com/emne.php?cid=11"/>
              </a:rPr>
              <a:t> temaet </a:t>
            </a:r>
            <a:r>
              <a:rPr lang="nn-NO" sz="3000" u="sng" noProof="0" dirty="0" err="1">
                <a:solidFill>
                  <a:srgbClr val="A11730"/>
                </a:solidFill>
                <a:latin typeface="Lora"/>
                <a:ea typeface="Lora"/>
                <a:cs typeface="Lora"/>
                <a:sym typeface="Lora"/>
                <a:hlinkClick r:id="rId3" tooltip="https://www.ordtak.com/emne.php?cid=11"/>
              </a:rPr>
              <a:t>Kjærlighet</a:t>
            </a:r>
            <a:r>
              <a:rPr lang="nn-NO" sz="3000" noProof="0" dirty="0">
                <a:solidFill>
                  <a:srgbClr val="222222"/>
                </a:solidFill>
                <a:latin typeface="Lora"/>
                <a:ea typeface="Lora"/>
                <a:cs typeface="Lora"/>
                <a:sym typeface="Lora"/>
              </a:rPr>
              <a:t> </a:t>
            </a:r>
          </a:p>
          <a:p>
            <a:pPr algn="l">
              <a:lnSpc>
                <a:spcPts val="3600"/>
              </a:lnSpc>
            </a:pPr>
            <a:endParaRPr lang="nn-NO" sz="3000" noProof="0" dirty="0">
              <a:solidFill>
                <a:srgbClr val="22222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613849" y="2951068"/>
            <a:ext cx="10384631" cy="420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nn-NO" sz="9099" noProof="0" dirty="0">
                <a:solidFill>
                  <a:srgbClr val="000000"/>
                </a:solidFill>
                <a:latin typeface="Shrikhand"/>
                <a:ea typeface="Shrikhand"/>
                <a:cs typeface="Shrikhand"/>
                <a:sym typeface="Shrikhand"/>
              </a:rPr>
              <a:t>Planlegg</a:t>
            </a:r>
          </a:p>
          <a:p>
            <a:pPr algn="ctr"/>
            <a:r>
              <a:rPr lang="nn-NO" sz="9099" noProof="0" dirty="0">
                <a:solidFill>
                  <a:srgbClr val="000000"/>
                </a:solidFill>
                <a:latin typeface="Shrikhand"/>
                <a:ea typeface="Shrikhand"/>
                <a:cs typeface="Shrikhand"/>
                <a:sym typeface="Shrikhand"/>
              </a:rPr>
              <a:t>ein valentinsdag </a:t>
            </a:r>
          </a:p>
          <a:p>
            <a:pPr algn="ctr"/>
            <a:r>
              <a:rPr lang="nn-NO" sz="9099" noProof="0" dirty="0">
                <a:solidFill>
                  <a:srgbClr val="000000"/>
                </a:solidFill>
                <a:latin typeface="Shrikhand"/>
                <a:ea typeface="Shrikhand"/>
                <a:cs typeface="Shrikhand"/>
                <a:sym typeface="Shrikhand"/>
              </a:rPr>
              <a:t>utan like!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31429" y="2322900"/>
            <a:ext cx="15225151" cy="4968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nn-NO" sz="2799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Du skal overraske venen din / kjærasten din med ein venskapeleg/romantisk brunsj eller middag hos deg. Planlegg menyen. Finn oppskrifter som du kan bruke. Set opp ei handleliste på nynorsk. Tips: Sjekk ut Meny si nettside og set oppskriftene om til nynorsk. </a:t>
            </a:r>
            <a:r>
              <a:rPr lang="nn-NO" sz="2799" u="sng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  <a:hlinkClick r:id="rId3" tooltip="https://meny.no/tema/anledninger/valentinsdagen/romantisk-middag/"/>
              </a:rPr>
              <a:t>https://meny.no/tema/anledninger/valentinsdagen/romantisk-middag/</a:t>
            </a:r>
            <a:r>
              <a:rPr lang="nn-NO" sz="2799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algn="l">
              <a:lnSpc>
                <a:spcPts val="3863"/>
              </a:lnSpc>
            </a:pPr>
            <a:r>
              <a:rPr lang="nn-NO" sz="2799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Kva vel du å lage? Kvifor? </a:t>
            </a:r>
          </a:p>
          <a:p>
            <a:pPr algn="l">
              <a:lnSpc>
                <a:spcPts val="3863"/>
              </a:lnSpc>
            </a:pPr>
            <a:r>
              <a:rPr lang="nn-NO" sz="2799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 </a:t>
            </a:r>
          </a:p>
          <a:p>
            <a:pPr algn="l">
              <a:lnSpc>
                <a:spcPts val="3863"/>
              </a:lnSpc>
            </a:pPr>
            <a:r>
              <a:rPr lang="nn-NO" sz="2799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Tenk også på kva merksemd du kan gje han eller ho. </a:t>
            </a:r>
          </a:p>
          <a:p>
            <a:pPr algn="l">
              <a:lnSpc>
                <a:spcPts val="3863"/>
              </a:lnSpc>
            </a:pPr>
            <a:r>
              <a:rPr lang="nn-NO" sz="2799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Skriv til dømes eit dikt, eit brev eller eit kort (på nynorsk) </a:t>
            </a:r>
          </a:p>
          <a:p>
            <a:pPr algn="l">
              <a:lnSpc>
                <a:spcPts val="3863"/>
              </a:lnSpc>
            </a:pPr>
            <a:r>
              <a:rPr lang="nn-NO" sz="2799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der du fortel kor viktig vedkomande er for deg. </a:t>
            </a:r>
          </a:p>
          <a:p>
            <a:pPr algn="l">
              <a:lnSpc>
                <a:spcPts val="3863"/>
              </a:lnSpc>
            </a:pPr>
            <a:r>
              <a:rPr lang="nn-NO" sz="2799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Lag eller finn ein illustrasjon som passar til.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1429" y="1170222"/>
            <a:ext cx="16177222" cy="915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nn-NO" sz="5400" noProof="0" dirty="0">
                <a:solidFill>
                  <a:srgbClr val="FF3356"/>
                </a:solidFill>
                <a:latin typeface="Lora Bold" charset="0"/>
                <a:ea typeface="Lora"/>
                <a:cs typeface="Lora"/>
                <a:sym typeface="Lora"/>
              </a:rPr>
              <a:t>Oppgåve 4: Planlegg ein valentinsdag utan like</a:t>
            </a:r>
            <a:r>
              <a:rPr lang="nn-NO" sz="5400" noProof="0" dirty="0">
                <a:solidFill>
                  <a:srgbClr val="333333"/>
                </a:solidFill>
                <a:latin typeface="Lora Bold" charset="0"/>
                <a:ea typeface="Lora"/>
                <a:cs typeface="Lora"/>
                <a:sym typeface="Lora"/>
              </a:rPr>
              <a:t> 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73266A-E1A0-1B25-07A4-E1CEA32E7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EF8B3337-DE80-4103-0AB7-1E301CCF5461}"/>
              </a:ext>
            </a:extLst>
          </p:cNvPr>
          <p:cNvSpPr txBox="1"/>
          <p:nvPr/>
        </p:nvSpPr>
        <p:spPr>
          <a:xfrm>
            <a:off x="3274669" y="2899283"/>
            <a:ext cx="11062990" cy="280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nn-NO" sz="9099" noProof="0" dirty="0">
                <a:solidFill>
                  <a:srgbClr val="000000"/>
                </a:solidFill>
                <a:latin typeface="Shrikhand"/>
                <a:ea typeface="Shrikhand"/>
                <a:cs typeface="Shrikhand"/>
                <a:sym typeface="Shrikhand"/>
              </a:rPr>
              <a:t>God valentinsdag!</a:t>
            </a:r>
          </a:p>
        </p:txBody>
      </p:sp>
    </p:spTree>
    <p:extLst>
      <p:ext uri="{BB962C8B-B14F-4D97-AF65-F5344CB8AC3E}">
        <p14:creationId xmlns:p14="http://schemas.microsoft.com/office/powerpoint/2010/main" val="335563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2F0B9-2FA5-70F1-ACB9-25998E9C4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312D92F-728E-55CB-20CD-3C00123FD423}"/>
              </a:ext>
            </a:extLst>
          </p:cNvPr>
          <p:cNvSpPr txBox="1"/>
          <p:nvPr/>
        </p:nvSpPr>
        <p:spPr>
          <a:xfrm>
            <a:off x="1850310" y="2771394"/>
            <a:ext cx="13911709" cy="525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nn-NO" sz="9050" noProof="0" dirty="0">
                <a:solidFill>
                  <a:srgbClr val="000000"/>
                </a:solidFill>
                <a:latin typeface="Shrikhand"/>
                <a:ea typeface="Shrikhand"/>
                <a:cs typeface="Shrikhand"/>
                <a:sym typeface="Shrikhand"/>
              </a:rPr>
              <a:t>Felles oppstartsfilm – </a:t>
            </a:r>
          </a:p>
          <a:p>
            <a:pPr algn="ctr"/>
            <a:r>
              <a:rPr lang="nn-NO" sz="8000" noProof="0" dirty="0">
                <a:solidFill>
                  <a:srgbClr val="FF3356"/>
                </a:solidFill>
                <a:latin typeface="Shrikhand"/>
                <a:ea typeface="Shrikhand"/>
                <a:cs typeface="Shrikhand"/>
                <a:sym typeface="Shrikhand"/>
              </a:rPr>
              <a:t>vel mellom ein av </a:t>
            </a:r>
            <a:endParaRPr lang="nn-NO" sz="8000" noProof="0" dirty="0">
              <a:solidFill>
                <a:srgbClr val="FF3356"/>
              </a:solidFill>
              <a:latin typeface="Shrikhand"/>
              <a:ea typeface="Shrikhand"/>
              <a:cs typeface="Shrikhand"/>
            </a:endParaRPr>
          </a:p>
          <a:p>
            <a:pPr algn="ctr"/>
            <a:r>
              <a:rPr lang="nn-NO" sz="8000" noProof="0" dirty="0">
                <a:solidFill>
                  <a:srgbClr val="FF3356"/>
                </a:solidFill>
                <a:latin typeface="Shrikhand"/>
                <a:ea typeface="Shrikhand"/>
                <a:cs typeface="Shrikhand"/>
                <a:sym typeface="Shrikhand"/>
              </a:rPr>
              <a:t>dei to!</a:t>
            </a:r>
            <a:endParaRPr lang="nn-NO" sz="8000" noProof="0" dirty="0">
              <a:solidFill>
                <a:srgbClr val="FF3356"/>
              </a:solidFill>
              <a:latin typeface="Shrikhand"/>
              <a:ea typeface="Shrikhand"/>
              <a:cs typeface="Shrikhand"/>
            </a:endParaRPr>
          </a:p>
          <a:p>
            <a:pPr algn="ctr"/>
            <a:endParaRPr lang="nn-NO" sz="9099" noProof="0" dirty="0">
              <a:solidFill>
                <a:srgbClr val="FF3356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</p:spTree>
    <p:extLst>
      <p:ext uri="{BB962C8B-B14F-4D97-AF65-F5344CB8AC3E}">
        <p14:creationId xmlns:p14="http://schemas.microsoft.com/office/powerpoint/2010/main" val="65494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048B3-6AAB-6828-7F99-E590C9047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ttmedia 4" title="Soft Rain | Animated Short Film (2023)">
            <a:hlinkClick r:id="" action="ppaction://noaction"/>
            <a:extLst>
              <a:ext uri="{FF2B5EF4-FFF2-40B4-BE49-F238E27FC236}">
                <a16:creationId xmlns:a16="http://schemas.microsoft.com/office/drawing/2014/main" id="{6EE4D2E7-70B1-5841-7ECB-92FF88AB30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2138" y="1028700"/>
            <a:ext cx="1456531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35390" y="2118360"/>
            <a:ext cx="13090409" cy="7248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nn-NO" sz="3750" b="1" noProof="0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Snakk saman om:</a:t>
            </a:r>
            <a:r>
              <a:rPr lang="nn-NO" sz="375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algn="l">
              <a:lnSpc>
                <a:spcPts val="5319"/>
              </a:lnSpc>
            </a:pPr>
            <a:endParaRPr lang="nn-NO" sz="3799" noProof="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742950" indent="-742950" algn="l">
              <a:lnSpc>
                <a:spcPts val="5319"/>
              </a:lnSpc>
              <a:buFont typeface="+mj-lt"/>
              <a:buAutoNum type="arabicParenR"/>
            </a:pPr>
            <a:r>
              <a:rPr lang="nn-NO" sz="375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Kva handla denne filmen om, synest de?</a:t>
            </a:r>
            <a:endParaRPr lang="nn-NO" sz="3750" noProof="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42950" indent="-742950" algn="l">
              <a:lnSpc>
                <a:spcPts val="5319"/>
              </a:lnSpc>
              <a:buFont typeface="+mj-lt"/>
              <a:buAutoNum type="arabicParenR"/>
            </a:pPr>
            <a:r>
              <a:rPr lang="nn-NO" sz="375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Kva slags rolle spelte kvinna i filmen for mannen?</a:t>
            </a:r>
            <a:endParaRPr lang="nn-NO" sz="3750" noProof="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42950" indent="-742950" algn="l">
              <a:lnSpc>
                <a:spcPts val="5319"/>
              </a:lnSpc>
              <a:buFont typeface="+mj-lt"/>
              <a:buAutoNum type="arabicParenR"/>
            </a:pPr>
            <a:r>
              <a:rPr lang="nn-NO" sz="375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Kva seier filmen om verknaden av å bry seg om andre?</a:t>
            </a:r>
            <a:endParaRPr lang="nn-NO" sz="3750" noProof="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42950" indent="-742950" algn="l">
              <a:lnSpc>
                <a:spcPts val="5319"/>
              </a:lnSpc>
              <a:buFont typeface="+mj-lt"/>
              <a:buAutoNum type="arabicParenR"/>
            </a:pPr>
            <a:r>
              <a:rPr lang="nn-NO" sz="375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Kvifor trur de filmen har motteke så mange prisar?</a:t>
            </a:r>
            <a:endParaRPr lang="nn-NO" sz="3750" noProof="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42950" indent="-742950" algn="l">
              <a:lnSpc>
                <a:spcPts val="5319"/>
              </a:lnSpc>
              <a:buFont typeface="+mj-lt"/>
              <a:buAutoNum type="arabicParenR"/>
            </a:pPr>
            <a:r>
              <a:rPr lang="nn-NO" sz="375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Kjærleik kan vere så mangt; korleis kan vi vise kjærleik til folk rundt oss?</a:t>
            </a:r>
            <a:endParaRPr lang="nn-NO" sz="3750" noProof="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42950" indent="-742950" algn="l">
              <a:lnSpc>
                <a:spcPts val="5319"/>
              </a:lnSpc>
              <a:buFont typeface="+mj-lt"/>
              <a:buAutoNum type="arabicParenR"/>
            </a:pPr>
            <a:r>
              <a:rPr lang="nn-NO" sz="375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Korleis kan kjærlege ord og handlingar påverke liva våre positivt?</a:t>
            </a:r>
            <a:endParaRPr lang="nn-NO" sz="3750" noProof="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algn="l">
              <a:lnSpc>
                <a:spcPts val="3359"/>
              </a:lnSpc>
            </a:pPr>
            <a:endParaRPr lang="nn-NO" sz="3799" noProof="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92A1F9-5EF8-053E-0799-10020925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ttmedia 1" title="Summr Lovr (2025) - Short Film">
            <a:hlinkClick r:id="" action="ppaction://noaction"/>
            <a:extLst>
              <a:ext uri="{FF2B5EF4-FFF2-40B4-BE49-F238E27FC236}">
                <a16:creationId xmlns:a16="http://schemas.microsoft.com/office/drawing/2014/main" id="{A4061E3D-1C96-992B-1AAF-2841BD276A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3547" y="246649"/>
            <a:ext cx="17257376" cy="97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35391" y="2118360"/>
            <a:ext cx="11941546" cy="656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nn-NO" sz="3750" b="1" noProof="0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Snakk saman om: </a:t>
            </a:r>
          </a:p>
          <a:p>
            <a:pPr algn="l">
              <a:lnSpc>
                <a:spcPts val="5319"/>
              </a:lnSpc>
            </a:pPr>
            <a:endParaRPr lang="nn-NO" sz="3799" b="1" noProof="0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742950" indent="-742950" algn="l">
              <a:lnSpc>
                <a:spcPts val="5319"/>
              </a:lnSpc>
              <a:buFont typeface="+mj-lt"/>
              <a:buAutoNum type="arabicParenR"/>
            </a:pPr>
            <a:r>
              <a:rPr lang="nn-NO" sz="375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Kva handla filmen vi nettopp såg, om?</a:t>
            </a:r>
            <a:endParaRPr lang="nn-NO" sz="3750" noProof="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42950" indent="-742950" algn="l">
              <a:lnSpc>
                <a:spcPts val="5319"/>
              </a:lnSpc>
              <a:buFont typeface="+mj-lt"/>
              <a:buAutoNum type="arabicParenR"/>
            </a:pPr>
            <a:r>
              <a:rPr lang="nn-NO" sz="375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Kva er det som står på spel for guten når han vurderer å be jenta ut?</a:t>
            </a:r>
            <a:endParaRPr lang="nn-NO" sz="3750" noProof="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42950" indent="-742950" algn="l">
              <a:lnSpc>
                <a:spcPts val="5319"/>
              </a:lnSpc>
              <a:buFont typeface="+mj-lt"/>
              <a:buAutoNum type="arabicParenR"/>
            </a:pPr>
            <a:r>
              <a:rPr lang="nn-NO" sz="375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Kvifor trekkjer han seg i siste liten, trur de?</a:t>
            </a:r>
            <a:endParaRPr lang="nn-NO" sz="3750" noProof="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42950" indent="-742950" algn="l">
              <a:lnSpc>
                <a:spcPts val="5319"/>
              </a:lnSpc>
              <a:buFont typeface="+mj-lt"/>
              <a:buAutoNum type="arabicParenR"/>
            </a:pPr>
            <a:r>
              <a:rPr lang="nn-NO" sz="375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Kvifor er det slik at somme tør å spørje om nesten alt, medan andre held meir tilbake?</a:t>
            </a:r>
            <a:endParaRPr lang="nn-NO" sz="3750" noProof="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742950" indent="-742950" algn="l">
              <a:lnSpc>
                <a:spcPts val="5319"/>
              </a:lnSpc>
              <a:buFont typeface="+mj-lt"/>
              <a:buAutoNum type="arabicParenR"/>
            </a:pPr>
            <a:r>
              <a:rPr lang="nn-NO" sz="375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Kva kan ein gå glipp av om ein aldri tør å spørje?</a:t>
            </a:r>
            <a:endParaRPr lang="nn-NO" sz="3750" noProof="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algn="l">
              <a:lnSpc>
                <a:spcPts val="3359"/>
              </a:lnSpc>
            </a:pPr>
            <a:endParaRPr lang="nn-NO" sz="3799" noProof="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60865" y="2951068"/>
            <a:ext cx="11690598" cy="560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nn-NO" sz="9099" noProof="0" dirty="0">
                <a:solidFill>
                  <a:srgbClr val="000000"/>
                </a:solidFill>
                <a:latin typeface="Shrikhand"/>
                <a:ea typeface="Shrikhand"/>
                <a:cs typeface="Shrikhand"/>
                <a:sym typeface="Shrikhand"/>
              </a:rPr>
              <a:t> Lag spelelista i ditt</a:t>
            </a:r>
          </a:p>
          <a:p>
            <a:pPr algn="ctr"/>
            <a:endParaRPr lang="nn-NO" sz="9099" noProof="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  <a:p>
            <a:pPr algn="ctr"/>
            <a:endParaRPr lang="nn-NO" sz="9099" noProof="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C790C2-0853-C45C-88EB-30A446B3F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14B7930D-FB8F-5868-9CE6-4817CCEB5222}"/>
              </a:ext>
            </a:extLst>
          </p:cNvPr>
          <p:cNvSpPr txBox="1"/>
          <p:nvPr/>
        </p:nvSpPr>
        <p:spPr>
          <a:xfrm>
            <a:off x="10294154" y="1171451"/>
            <a:ext cx="6514006" cy="611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8"/>
              </a:lnSpc>
            </a:pPr>
            <a:r>
              <a:rPr lang="nn-NO" sz="6698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Speleliste</a:t>
            </a:r>
          </a:p>
          <a:p>
            <a:pPr algn="l">
              <a:lnSpc>
                <a:spcPts val="8038"/>
              </a:lnSpc>
            </a:pPr>
            <a:r>
              <a:rPr lang="nn-NO" sz="6698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1.</a:t>
            </a:r>
          </a:p>
          <a:p>
            <a:pPr algn="l">
              <a:lnSpc>
                <a:spcPts val="8038"/>
              </a:lnSpc>
            </a:pPr>
            <a:r>
              <a:rPr lang="nn-NO" sz="6698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2.</a:t>
            </a:r>
          </a:p>
          <a:p>
            <a:pPr algn="l">
              <a:lnSpc>
                <a:spcPts val="8038"/>
              </a:lnSpc>
            </a:pPr>
            <a:r>
              <a:rPr lang="nn-NO" sz="6698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3.</a:t>
            </a:r>
          </a:p>
          <a:p>
            <a:pPr algn="l">
              <a:lnSpc>
                <a:spcPts val="8038"/>
              </a:lnSpc>
            </a:pPr>
            <a:r>
              <a:rPr lang="nn-NO" sz="6698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4.</a:t>
            </a:r>
          </a:p>
          <a:p>
            <a:pPr algn="l">
              <a:lnSpc>
                <a:spcPts val="8038"/>
              </a:lnSpc>
            </a:pPr>
            <a:r>
              <a:rPr lang="nn-NO" sz="6698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5.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750DF82-97AD-56DA-A854-A6E4D439247C}"/>
              </a:ext>
            </a:extLst>
          </p:cNvPr>
          <p:cNvSpPr txBox="1"/>
          <p:nvPr/>
        </p:nvSpPr>
        <p:spPr>
          <a:xfrm>
            <a:off x="1787686" y="2584932"/>
            <a:ext cx="6670514" cy="5729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97280" lvl="1" indent="-548640" algn="l">
              <a:lnSpc>
                <a:spcPts val="4967"/>
              </a:lnSpc>
              <a:buAutoNum type="arabicPeriod"/>
            </a:pPr>
            <a:r>
              <a:rPr lang="nn-NO" sz="360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Finn fram til fem engelske songar som handlar om kjærleik, og skriv songtitlane </a:t>
            </a:r>
            <a:r>
              <a:rPr lang="nn-NO" sz="3600" b="1" noProof="0" dirty="0">
                <a:solidFill>
                  <a:srgbClr val="FF5759"/>
                </a:solidFill>
                <a:latin typeface="Lora Bold"/>
                <a:ea typeface="Lora Bold"/>
                <a:cs typeface="Lora Bold"/>
                <a:sym typeface="Lora Bold"/>
              </a:rPr>
              <a:t>på nynorsk</a:t>
            </a:r>
            <a:r>
              <a:rPr lang="nn-NO" sz="3600" noProof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 Når du er ferdig, må du få sidemannen til å gjette kva songar du har skrive. </a:t>
            </a:r>
            <a:r>
              <a:rPr lang="nn-NO" sz="3600" b="1" noProof="0" dirty="0">
                <a:solidFill>
                  <a:srgbClr val="FF5759"/>
                </a:solidFill>
                <a:latin typeface="Lora Bold"/>
                <a:ea typeface="Lora Bold"/>
                <a:cs typeface="Lora Bold"/>
                <a:sym typeface="Lora Bold"/>
              </a:rPr>
              <a:t>Hen får 1 poeng for kvar song hen klarar å gjette.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762D863-1E21-7B80-875D-853FAEABD4F0}"/>
              </a:ext>
            </a:extLst>
          </p:cNvPr>
          <p:cNvSpPr txBox="1"/>
          <p:nvPr/>
        </p:nvSpPr>
        <p:spPr>
          <a:xfrm>
            <a:off x="609600" y="4953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9600" b="1" noProof="0" dirty="0">
                <a:solidFill>
                  <a:srgbClr val="FF5759"/>
                </a:solidFill>
                <a:latin typeface="Lora" pitchFamily="2" charset="77"/>
              </a:rPr>
              <a:t>Oppgåve 1</a:t>
            </a:r>
          </a:p>
        </p:txBody>
      </p:sp>
    </p:spTree>
    <p:extLst>
      <p:ext uri="{BB962C8B-B14F-4D97-AF65-F5344CB8AC3E}">
        <p14:creationId xmlns:p14="http://schemas.microsoft.com/office/powerpoint/2010/main" val="37810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390222" y="2674353"/>
            <a:ext cx="6145273" cy="706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nn-NO" sz="3200" b="1" noProof="0" dirty="0">
                <a:latin typeface="Lora Bold"/>
                <a:ea typeface="Lora Bold"/>
                <a:cs typeface="Lora Bold"/>
                <a:sym typeface="Lora Bold"/>
              </a:rPr>
              <a:t>Vassrett</a:t>
            </a:r>
          </a:p>
          <a:p>
            <a:pPr algn="l">
              <a:lnSpc>
                <a:spcPts val="3359"/>
              </a:lnSpc>
            </a:pPr>
            <a:r>
              <a:rPr lang="nn-NO" sz="2799" noProof="0" dirty="0">
                <a:latin typeface="Lora"/>
                <a:ea typeface="Lora"/>
                <a:cs typeface="Lora"/>
                <a:sym typeface="Lora"/>
              </a:rPr>
              <a:t>3. Romeo og ...</a:t>
            </a:r>
          </a:p>
          <a:p>
            <a:pPr algn="l">
              <a:lnSpc>
                <a:spcPts val="3359"/>
              </a:lnSpc>
            </a:pPr>
            <a:r>
              <a:rPr lang="nn-NO" sz="2799" noProof="0" dirty="0">
                <a:latin typeface="Lora"/>
                <a:ea typeface="Lora"/>
                <a:cs typeface="Lora"/>
                <a:sym typeface="Lora"/>
              </a:rPr>
              <a:t>6. Å stole på nokon.</a:t>
            </a:r>
          </a:p>
          <a:p>
            <a:pPr algn="l">
              <a:lnSpc>
                <a:spcPts val="3359"/>
              </a:lnSpc>
            </a:pPr>
            <a:r>
              <a:rPr lang="nn-NO" sz="2799" noProof="0" dirty="0">
                <a:latin typeface="Lora"/>
                <a:ea typeface="Lora"/>
                <a:cs typeface="Lora"/>
                <a:sym typeface="Lora"/>
              </a:rPr>
              <a:t>7. Å bry seg om andre.</a:t>
            </a:r>
          </a:p>
          <a:p>
            <a:pPr algn="l">
              <a:lnSpc>
                <a:spcPts val="3359"/>
              </a:lnSpc>
            </a:pPr>
            <a:r>
              <a:rPr lang="nn-NO" sz="2799" noProof="0" dirty="0">
                <a:latin typeface="Lora"/>
                <a:ea typeface="Lora"/>
                <a:cs typeface="Lora"/>
                <a:sym typeface="Lora"/>
              </a:rPr>
              <a:t>9. Når hjartet dunkar.</a:t>
            </a:r>
          </a:p>
          <a:p>
            <a:pPr algn="l">
              <a:lnSpc>
                <a:spcPts val="3359"/>
              </a:lnSpc>
            </a:pPr>
            <a:r>
              <a:rPr lang="nn-NO" sz="2799" noProof="0" dirty="0">
                <a:latin typeface="Lora"/>
                <a:ea typeface="Lora"/>
                <a:cs typeface="Lora"/>
                <a:sym typeface="Lora"/>
              </a:rPr>
              <a:t>10. Kjensle ein kan få når ein likar nokon.</a:t>
            </a:r>
          </a:p>
          <a:p>
            <a:pPr algn="l">
              <a:lnSpc>
                <a:spcPts val="3359"/>
              </a:lnSpc>
            </a:pPr>
            <a:endParaRPr lang="nn-NO" sz="2799" noProof="0" dirty="0"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3840"/>
              </a:lnSpc>
            </a:pPr>
            <a:r>
              <a:rPr lang="nn-NO" sz="3200" b="1" noProof="0" dirty="0">
                <a:latin typeface="Lora Bold"/>
                <a:ea typeface="Lora Bold"/>
                <a:cs typeface="Lora Bold"/>
                <a:sym typeface="Lora Bold"/>
              </a:rPr>
              <a:t>Loddrett</a:t>
            </a:r>
          </a:p>
          <a:p>
            <a:pPr algn="l">
              <a:lnSpc>
                <a:spcPts val="3359"/>
              </a:lnSpc>
            </a:pPr>
            <a:r>
              <a:rPr lang="nn-NO" sz="2799" noProof="0" dirty="0">
                <a:latin typeface="Lora"/>
                <a:ea typeface="Lora"/>
                <a:cs typeface="Lora"/>
                <a:sym typeface="Lora"/>
              </a:rPr>
              <a:t>1. Dagen for kjærleik og vennskap</a:t>
            </a:r>
          </a:p>
          <a:p>
            <a:pPr algn="l">
              <a:lnSpc>
                <a:spcPts val="3359"/>
              </a:lnSpc>
            </a:pPr>
            <a:r>
              <a:rPr lang="nn-NO" sz="2799" noProof="0" dirty="0">
                <a:latin typeface="Lora"/>
                <a:ea typeface="Lora"/>
                <a:cs typeface="Lora"/>
                <a:sym typeface="Lora"/>
              </a:rPr>
              <a:t>2. Eit raudt symbol på kjærleik.</a:t>
            </a:r>
          </a:p>
          <a:p>
            <a:pPr algn="l">
              <a:lnSpc>
                <a:spcPts val="3359"/>
              </a:lnSpc>
            </a:pPr>
            <a:r>
              <a:rPr lang="nn-NO" sz="2799" noProof="0" dirty="0">
                <a:latin typeface="Lora"/>
                <a:ea typeface="Lora"/>
                <a:cs typeface="Lora"/>
                <a:sym typeface="Lora"/>
              </a:rPr>
              <a:t>4. </a:t>
            </a:r>
            <a:r>
              <a:rPr lang="nn-NO" sz="2799" noProof="0" dirty="0" err="1">
                <a:latin typeface="Lora"/>
                <a:ea typeface="Lora"/>
                <a:cs typeface="Lora"/>
                <a:sym typeface="Lora"/>
              </a:rPr>
              <a:t>Kjærlighet</a:t>
            </a:r>
            <a:r>
              <a:rPr lang="nn-NO" sz="2799" noProof="0" dirty="0">
                <a:latin typeface="Lora"/>
                <a:ea typeface="Lora"/>
                <a:cs typeface="Lora"/>
                <a:sym typeface="Lora"/>
              </a:rPr>
              <a:t> på nynorsk.</a:t>
            </a:r>
          </a:p>
          <a:p>
            <a:pPr algn="l">
              <a:lnSpc>
                <a:spcPts val="3359"/>
              </a:lnSpc>
            </a:pPr>
            <a:r>
              <a:rPr lang="nn-NO" sz="2799" noProof="0" dirty="0">
                <a:latin typeface="Lora"/>
                <a:ea typeface="Lora"/>
                <a:cs typeface="Lora"/>
                <a:sym typeface="Lora"/>
              </a:rPr>
              <a:t>5. Eit kinn mot eit anna kinn.</a:t>
            </a:r>
          </a:p>
          <a:p>
            <a:pPr algn="l">
              <a:lnSpc>
                <a:spcPts val="3359"/>
              </a:lnSpc>
            </a:pPr>
            <a:r>
              <a:rPr lang="nn-NO" sz="2799" noProof="0" dirty="0">
                <a:latin typeface="Lora"/>
                <a:ea typeface="Lora"/>
                <a:cs typeface="Lora"/>
                <a:sym typeface="Lora"/>
              </a:rPr>
              <a:t>8. Det motsette av å vere åleine.</a:t>
            </a:r>
          </a:p>
          <a:p>
            <a:pPr algn="l">
              <a:lnSpc>
                <a:spcPts val="3359"/>
              </a:lnSpc>
            </a:pPr>
            <a:endParaRPr lang="nn-NO" sz="2799" noProof="0" dirty="0"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3359"/>
              </a:lnSpc>
            </a:pPr>
            <a:endParaRPr lang="nn-NO" sz="2799" noProof="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1460" y="1499540"/>
            <a:ext cx="2889742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nn-NO" sz="3200" noProof="0" dirty="0">
                <a:latin typeface="Lora"/>
                <a:ea typeface="Lora"/>
                <a:cs typeface="Lora"/>
                <a:sym typeface="Lora"/>
              </a:rPr>
              <a:t>Skriv direkte inn i kryssordet. Det ligg ei skriveboks framfor kvar kryssordrute.</a:t>
            </a:r>
          </a:p>
          <a:p>
            <a:pPr algn="l">
              <a:lnSpc>
                <a:spcPts val="3840"/>
              </a:lnSpc>
            </a:pPr>
            <a:endParaRPr lang="nn-NO" sz="3200" noProof="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" name="Freeform 8" descr="Et bilde som inneholder skjermbilde, kvadrat, sort og hvit, Rektangel  KI-generert innhold kan være feil."/>
          <p:cNvSpPr/>
          <p:nvPr/>
        </p:nvSpPr>
        <p:spPr>
          <a:xfrm>
            <a:off x="2972600" y="1247927"/>
            <a:ext cx="7133015" cy="9135875"/>
          </a:xfrm>
          <a:custGeom>
            <a:avLst/>
            <a:gdLst/>
            <a:ahLst/>
            <a:cxnLst/>
            <a:rect l="l" t="t" r="r" b="b"/>
            <a:pathLst>
              <a:path w="7133015" h="9135875">
                <a:moveTo>
                  <a:pt x="0" y="0"/>
                </a:moveTo>
                <a:lnTo>
                  <a:pt x="7133015" y="0"/>
                </a:lnTo>
                <a:lnTo>
                  <a:pt x="7133015" y="9135876"/>
                </a:lnTo>
                <a:lnTo>
                  <a:pt x="0" y="9135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n-NO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10390222" y="1718980"/>
            <a:ext cx="6658861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nn-NO" sz="5500" noProof="0" dirty="0">
                <a:solidFill>
                  <a:srgbClr val="172C43"/>
                </a:solidFill>
                <a:latin typeface="Lora"/>
                <a:ea typeface="Lora"/>
                <a:cs typeface="Lora"/>
                <a:sym typeface="Lora"/>
              </a:rPr>
              <a:t>Oppgåve 2 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6FD73D1-092F-3431-BFC5-40E3A91FB9ED}"/>
              </a:ext>
            </a:extLst>
          </p:cNvPr>
          <p:cNvSpPr txBox="1"/>
          <p:nvPr/>
        </p:nvSpPr>
        <p:spPr>
          <a:xfrm>
            <a:off x="3007493" y="1940931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6647FEF-BF86-C3D9-26BF-D02B2FC7F4E5}"/>
              </a:ext>
            </a:extLst>
          </p:cNvPr>
          <p:cNvSpPr txBox="1"/>
          <p:nvPr/>
        </p:nvSpPr>
        <p:spPr>
          <a:xfrm>
            <a:off x="3007493" y="2587262"/>
            <a:ext cx="58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38A20B1-F3E5-7CBC-11C8-089A0DE271AB}"/>
              </a:ext>
            </a:extLst>
          </p:cNvPr>
          <p:cNvSpPr txBox="1"/>
          <p:nvPr/>
        </p:nvSpPr>
        <p:spPr>
          <a:xfrm>
            <a:off x="3007493" y="3233593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34D570B-203C-4830-7738-8F6FBAB9CCE6}"/>
              </a:ext>
            </a:extLst>
          </p:cNvPr>
          <p:cNvSpPr txBox="1"/>
          <p:nvPr/>
        </p:nvSpPr>
        <p:spPr>
          <a:xfrm>
            <a:off x="3007493" y="3879924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652F199-8B1C-0A0D-17E8-CCD3761BA77E}"/>
              </a:ext>
            </a:extLst>
          </p:cNvPr>
          <p:cNvSpPr txBox="1"/>
          <p:nvPr/>
        </p:nvSpPr>
        <p:spPr>
          <a:xfrm>
            <a:off x="3052554" y="4501434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7280AED-DF7A-B2A4-6689-810179B23062}"/>
              </a:ext>
            </a:extLst>
          </p:cNvPr>
          <p:cNvSpPr txBox="1"/>
          <p:nvPr/>
        </p:nvSpPr>
        <p:spPr>
          <a:xfrm>
            <a:off x="3007493" y="5170953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AC1B84E-3142-C387-5578-345DDE571DBC}"/>
              </a:ext>
            </a:extLst>
          </p:cNvPr>
          <p:cNvSpPr txBox="1"/>
          <p:nvPr/>
        </p:nvSpPr>
        <p:spPr>
          <a:xfrm>
            <a:off x="3656417" y="4524622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4FF957F-7032-244B-05F0-B7B57075D065}"/>
              </a:ext>
            </a:extLst>
          </p:cNvPr>
          <p:cNvSpPr txBox="1"/>
          <p:nvPr/>
        </p:nvSpPr>
        <p:spPr>
          <a:xfrm>
            <a:off x="4277353" y="4524621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C5D9DB7-9503-E2EF-E115-A929F21F425B}"/>
              </a:ext>
            </a:extLst>
          </p:cNvPr>
          <p:cNvSpPr txBox="1"/>
          <p:nvPr/>
        </p:nvSpPr>
        <p:spPr>
          <a:xfrm>
            <a:off x="4965908" y="4524620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788D71E-3ADC-6646-0690-7FFFC207CA5F}"/>
              </a:ext>
            </a:extLst>
          </p:cNvPr>
          <p:cNvSpPr txBox="1"/>
          <p:nvPr/>
        </p:nvSpPr>
        <p:spPr>
          <a:xfrm>
            <a:off x="5612721" y="4501434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5D64340-D94C-B959-B8F9-32CEC3F06874}"/>
              </a:ext>
            </a:extLst>
          </p:cNvPr>
          <p:cNvSpPr txBox="1"/>
          <p:nvPr/>
        </p:nvSpPr>
        <p:spPr>
          <a:xfrm>
            <a:off x="6239315" y="4501434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DB82203-F92F-0108-D9E9-E489C8ACA45D}"/>
              </a:ext>
            </a:extLst>
          </p:cNvPr>
          <p:cNvSpPr txBox="1"/>
          <p:nvPr/>
        </p:nvSpPr>
        <p:spPr>
          <a:xfrm>
            <a:off x="6259534" y="4524619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3A07746A-147D-5E51-3D37-D2A86718C0DF}"/>
              </a:ext>
            </a:extLst>
          </p:cNvPr>
          <p:cNvSpPr txBox="1"/>
          <p:nvPr/>
        </p:nvSpPr>
        <p:spPr>
          <a:xfrm>
            <a:off x="4254635" y="3878287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D36AD30C-2667-A76D-D0C7-E89A8951B20D}"/>
              </a:ext>
            </a:extLst>
          </p:cNvPr>
          <p:cNvSpPr txBox="1"/>
          <p:nvPr/>
        </p:nvSpPr>
        <p:spPr>
          <a:xfrm>
            <a:off x="4300387" y="5164801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94A45A94-2042-97F6-D789-72FCF7D4C1A4}"/>
              </a:ext>
            </a:extLst>
          </p:cNvPr>
          <p:cNvSpPr txBox="1"/>
          <p:nvPr/>
        </p:nvSpPr>
        <p:spPr>
          <a:xfrm>
            <a:off x="4300387" y="583292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5F5D500-4535-AEA1-0D70-8DCD0580CE32}"/>
              </a:ext>
            </a:extLst>
          </p:cNvPr>
          <p:cNvSpPr txBox="1"/>
          <p:nvPr/>
        </p:nvSpPr>
        <p:spPr>
          <a:xfrm>
            <a:off x="3685665" y="583292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6F7E18F-A08D-78A1-0D7B-6124B46A6905}"/>
              </a:ext>
            </a:extLst>
          </p:cNvPr>
          <p:cNvSpPr txBox="1"/>
          <p:nvPr/>
        </p:nvSpPr>
        <p:spPr>
          <a:xfrm>
            <a:off x="4965908" y="583292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26E1A05C-B713-DF27-ABFB-2C2FA99DDF35}"/>
              </a:ext>
            </a:extLst>
          </p:cNvPr>
          <p:cNvSpPr txBox="1"/>
          <p:nvPr/>
        </p:nvSpPr>
        <p:spPr>
          <a:xfrm>
            <a:off x="5593281" y="5772494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B431AE6D-B0D0-275D-C501-BCDF62AEF6A6}"/>
              </a:ext>
            </a:extLst>
          </p:cNvPr>
          <p:cNvSpPr txBox="1"/>
          <p:nvPr/>
        </p:nvSpPr>
        <p:spPr>
          <a:xfrm>
            <a:off x="6239315" y="583292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4E826369-CBC3-6501-AD25-7E9EEA01BFAB}"/>
              </a:ext>
            </a:extLst>
          </p:cNvPr>
          <p:cNvSpPr txBox="1"/>
          <p:nvPr/>
        </p:nvSpPr>
        <p:spPr>
          <a:xfrm>
            <a:off x="6931927" y="583292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83AB3363-0661-4506-B03C-78A84AF11DA7}"/>
              </a:ext>
            </a:extLst>
          </p:cNvPr>
          <p:cNvSpPr txBox="1"/>
          <p:nvPr/>
        </p:nvSpPr>
        <p:spPr>
          <a:xfrm>
            <a:off x="4888284" y="6435860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4B2862F6-040D-E427-7862-544B2D9279A7}"/>
              </a:ext>
            </a:extLst>
          </p:cNvPr>
          <p:cNvSpPr txBox="1"/>
          <p:nvPr/>
        </p:nvSpPr>
        <p:spPr>
          <a:xfrm>
            <a:off x="4954857" y="7127172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48567457-1A15-775D-B926-03816B6637B4}"/>
              </a:ext>
            </a:extLst>
          </p:cNvPr>
          <p:cNvSpPr txBox="1"/>
          <p:nvPr/>
        </p:nvSpPr>
        <p:spPr>
          <a:xfrm>
            <a:off x="4965908" y="773010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D05E03C5-3713-3F64-AB6A-CE1D5E78F397}"/>
              </a:ext>
            </a:extLst>
          </p:cNvPr>
          <p:cNvSpPr txBox="1"/>
          <p:nvPr/>
        </p:nvSpPr>
        <p:spPr>
          <a:xfrm>
            <a:off x="4954857" y="8421750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6CD1BFAF-2B16-3E44-9A47-51733B763DAC}"/>
              </a:ext>
            </a:extLst>
          </p:cNvPr>
          <p:cNvSpPr txBox="1"/>
          <p:nvPr/>
        </p:nvSpPr>
        <p:spPr>
          <a:xfrm>
            <a:off x="3685665" y="7787565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3574B590-C59A-AC98-48D4-85AC4CE82024}"/>
              </a:ext>
            </a:extLst>
          </p:cNvPr>
          <p:cNvSpPr txBox="1"/>
          <p:nvPr/>
        </p:nvSpPr>
        <p:spPr>
          <a:xfrm>
            <a:off x="4300387" y="7775419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9BB8473E-AA5C-6DD3-AA6B-BFD236D7C259}"/>
              </a:ext>
            </a:extLst>
          </p:cNvPr>
          <p:cNvSpPr txBox="1"/>
          <p:nvPr/>
        </p:nvSpPr>
        <p:spPr>
          <a:xfrm>
            <a:off x="5614250" y="7775419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BF3F0BED-6FBA-7DA2-79EA-2A477FEB30EB}"/>
              </a:ext>
            </a:extLst>
          </p:cNvPr>
          <p:cNvSpPr txBox="1"/>
          <p:nvPr/>
        </p:nvSpPr>
        <p:spPr>
          <a:xfrm>
            <a:off x="6283250" y="773010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955BE2B2-0043-E1A3-5C15-C6E4778E2C72}"/>
              </a:ext>
            </a:extLst>
          </p:cNvPr>
          <p:cNvSpPr txBox="1"/>
          <p:nvPr/>
        </p:nvSpPr>
        <p:spPr>
          <a:xfrm>
            <a:off x="6239315" y="773010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1511887D-089B-4B89-A945-547C75BC4D17}"/>
              </a:ext>
            </a:extLst>
          </p:cNvPr>
          <p:cNvSpPr txBox="1"/>
          <p:nvPr/>
        </p:nvSpPr>
        <p:spPr>
          <a:xfrm>
            <a:off x="6886727" y="7787565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DFF8A49A-19BF-7628-3885-6CCE0369D624}"/>
              </a:ext>
            </a:extLst>
          </p:cNvPr>
          <p:cNvSpPr txBox="1"/>
          <p:nvPr/>
        </p:nvSpPr>
        <p:spPr>
          <a:xfrm>
            <a:off x="7555727" y="7799812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A820AAAD-911B-CEBE-C6B7-B957CD22F9CB}"/>
              </a:ext>
            </a:extLst>
          </p:cNvPr>
          <p:cNvSpPr txBox="1"/>
          <p:nvPr/>
        </p:nvSpPr>
        <p:spPr>
          <a:xfrm>
            <a:off x="8183036" y="774416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E788748A-6AFB-2224-2567-6FCDC09E899F}"/>
              </a:ext>
            </a:extLst>
          </p:cNvPr>
          <p:cNvSpPr txBox="1"/>
          <p:nvPr/>
        </p:nvSpPr>
        <p:spPr>
          <a:xfrm>
            <a:off x="8852036" y="774416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C0CECFCE-084D-A4BC-F301-707FD65C77AC}"/>
              </a:ext>
            </a:extLst>
          </p:cNvPr>
          <p:cNvSpPr txBox="1"/>
          <p:nvPr/>
        </p:nvSpPr>
        <p:spPr>
          <a:xfrm>
            <a:off x="9473067" y="7799812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362BDB4B-B0EE-5B75-2E2E-6F57867733F6}"/>
              </a:ext>
            </a:extLst>
          </p:cNvPr>
          <p:cNvSpPr txBox="1"/>
          <p:nvPr/>
        </p:nvSpPr>
        <p:spPr>
          <a:xfrm>
            <a:off x="9473067" y="7050124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26CB8A60-E4CD-A90D-6DB1-A481DC725CC8}"/>
              </a:ext>
            </a:extLst>
          </p:cNvPr>
          <p:cNvSpPr txBox="1"/>
          <p:nvPr/>
        </p:nvSpPr>
        <p:spPr>
          <a:xfrm>
            <a:off x="9497117" y="648419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C101D806-634F-10E3-5061-D1A25F0884C6}"/>
              </a:ext>
            </a:extLst>
          </p:cNvPr>
          <p:cNvSpPr txBox="1"/>
          <p:nvPr/>
        </p:nvSpPr>
        <p:spPr>
          <a:xfrm>
            <a:off x="9497117" y="5833272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59C52BA3-6688-2196-EB44-AFF8602D4A0F}"/>
              </a:ext>
            </a:extLst>
          </p:cNvPr>
          <p:cNvSpPr txBox="1"/>
          <p:nvPr/>
        </p:nvSpPr>
        <p:spPr>
          <a:xfrm>
            <a:off x="9495462" y="5164800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1B30DF7C-5AB2-3F31-0F39-D95C30002B77}"/>
              </a:ext>
            </a:extLst>
          </p:cNvPr>
          <p:cNvSpPr txBox="1"/>
          <p:nvPr/>
        </p:nvSpPr>
        <p:spPr>
          <a:xfrm>
            <a:off x="9473067" y="4496328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8CB13462-20BF-052F-1FF0-5CC48E385F65}"/>
              </a:ext>
            </a:extLst>
          </p:cNvPr>
          <p:cNvSpPr txBox="1"/>
          <p:nvPr/>
        </p:nvSpPr>
        <p:spPr>
          <a:xfrm>
            <a:off x="9473067" y="3892724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9BD1B105-C709-C1E3-185E-4D2A935B2B4F}"/>
              </a:ext>
            </a:extLst>
          </p:cNvPr>
          <p:cNvSpPr txBox="1"/>
          <p:nvPr/>
        </p:nvSpPr>
        <p:spPr>
          <a:xfrm>
            <a:off x="9495462" y="3179715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3C475240-9CFB-07E9-98FB-5D9EE1AB6D40}"/>
              </a:ext>
            </a:extLst>
          </p:cNvPr>
          <p:cNvSpPr txBox="1"/>
          <p:nvPr/>
        </p:nvSpPr>
        <p:spPr>
          <a:xfrm>
            <a:off x="8174939" y="1294600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5E969033-62A6-7820-1DB5-6B85110A75CF}"/>
              </a:ext>
            </a:extLst>
          </p:cNvPr>
          <p:cNvSpPr txBox="1"/>
          <p:nvPr/>
        </p:nvSpPr>
        <p:spPr>
          <a:xfrm>
            <a:off x="8174939" y="1954991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5962663B-BE6E-9B43-52EE-B93812FC3CF9}"/>
              </a:ext>
            </a:extLst>
          </p:cNvPr>
          <p:cNvSpPr txBox="1"/>
          <p:nvPr/>
        </p:nvSpPr>
        <p:spPr>
          <a:xfrm>
            <a:off x="8144164" y="2520037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B5D8FC81-18D0-05A4-205E-9A6998BF793C}"/>
              </a:ext>
            </a:extLst>
          </p:cNvPr>
          <p:cNvSpPr txBox="1"/>
          <p:nvPr/>
        </p:nvSpPr>
        <p:spPr>
          <a:xfrm>
            <a:off x="8170935" y="3179714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62FDB766-BC6A-7911-006F-F153C42807DF}"/>
              </a:ext>
            </a:extLst>
          </p:cNvPr>
          <p:cNvSpPr txBox="1"/>
          <p:nvPr/>
        </p:nvSpPr>
        <p:spPr>
          <a:xfrm>
            <a:off x="8197071" y="3826045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056F0C28-D6E9-F3B2-18E1-B85A61D9EBD2}"/>
              </a:ext>
            </a:extLst>
          </p:cNvPr>
          <p:cNvSpPr txBox="1"/>
          <p:nvPr/>
        </p:nvSpPr>
        <p:spPr>
          <a:xfrm>
            <a:off x="8193281" y="3892723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2287F33E-AEEE-4821-BA26-A2FFD9429F69}"/>
              </a:ext>
            </a:extLst>
          </p:cNvPr>
          <p:cNvSpPr txBox="1"/>
          <p:nvPr/>
        </p:nvSpPr>
        <p:spPr>
          <a:xfrm>
            <a:off x="8215219" y="4518469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716A0E91-555A-EA97-123B-6A92C7E76231}"/>
              </a:ext>
            </a:extLst>
          </p:cNvPr>
          <p:cNvSpPr txBox="1"/>
          <p:nvPr/>
        </p:nvSpPr>
        <p:spPr>
          <a:xfrm>
            <a:off x="8193281" y="5140357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67F97AD0-5D4A-6E41-4EFF-4DF29C3B581B}"/>
              </a:ext>
            </a:extLst>
          </p:cNvPr>
          <p:cNvSpPr txBox="1"/>
          <p:nvPr/>
        </p:nvSpPr>
        <p:spPr>
          <a:xfrm>
            <a:off x="8193281" y="5831908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D6693B6F-1E76-D977-384A-799C31731F11}"/>
              </a:ext>
            </a:extLst>
          </p:cNvPr>
          <p:cNvSpPr txBox="1"/>
          <p:nvPr/>
        </p:nvSpPr>
        <p:spPr>
          <a:xfrm>
            <a:off x="8235535" y="6478239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139F723A-B6B5-4E46-D039-D9E12A177051}"/>
              </a:ext>
            </a:extLst>
          </p:cNvPr>
          <p:cNvSpPr txBox="1"/>
          <p:nvPr/>
        </p:nvSpPr>
        <p:spPr>
          <a:xfrm>
            <a:off x="8193405" y="7080558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DFC6B4D3-F4F1-D46A-3137-F614D234DD10}"/>
              </a:ext>
            </a:extLst>
          </p:cNvPr>
          <p:cNvSpPr txBox="1"/>
          <p:nvPr/>
        </p:nvSpPr>
        <p:spPr>
          <a:xfrm>
            <a:off x="8216010" y="7771093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3751563A-F7F3-CA77-2E2D-39F14BB764FB}"/>
              </a:ext>
            </a:extLst>
          </p:cNvPr>
          <p:cNvSpPr txBox="1"/>
          <p:nvPr/>
        </p:nvSpPr>
        <p:spPr>
          <a:xfrm>
            <a:off x="8215219" y="8440852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079D51A7-FD64-5FCA-5E94-0BC90D6CF05F}"/>
              </a:ext>
            </a:extLst>
          </p:cNvPr>
          <p:cNvSpPr txBox="1"/>
          <p:nvPr/>
        </p:nvSpPr>
        <p:spPr>
          <a:xfrm>
            <a:off x="8124697" y="9019182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4290E72C-FF58-AF79-2F25-BFD7C766B2C7}"/>
              </a:ext>
            </a:extLst>
          </p:cNvPr>
          <p:cNvSpPr txBox="1"/>
          <p:nvPr/>
        </p:nvSpPr>
        <p:spPr>
          <a:xfrm>
            <a:off x="8193281" y="971160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69" name="TekstSylinder 68">
            <a:extLst>
              <a:ext uri="{FF2B5EF4-FFF2-40B4-BE49-F238E27FC236}">
                <a16:creationId xmlns:a16="http://schemas.microsoft.com/office/drawing/2014/main" id="{B697FCA1-9B60-3B69-01D5-92161EA28B49}"/>
              </a:ext>
            </a:extLst>
          </p:cNvPr>
          <p:cNvSpPr txBox="1"/>
          <p:nvPr/>
        </p:nvSpPr>
        <p:spPr>
          <a:xfrm>
            <a:off x="8839389" y="9685135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A926D3EE-C65F-32A5-B2FA-0A5861DF23C6}"/>
              </a:ext>
            </a:extLst>
          </p:cNvPr>
          <p:cNvSpPr txBox="1"/>
          <p:nvPr/>
        </p:nvSpPr>
        <p:spPr>
          <a:xfrm>
            <a:off x="7547173" y="9668536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2FF25963-B86B-00D1-ABDA-40A22B2B6912}"/>
              </a:ext>
            </a:extLst>
          </p:cNvPr>
          <p:cNvSpPr txBox="1"/>
          <p:nvPr/>
        </p:nvSpPr>
        <p:spPr>
          <a:xfrm>
            <a:off x="6860636" y="9736414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BD3E70D1-A5B3-1454-8F6D-E05714BD09F2}"/>
              </a:ext>
            </a:extLst>
          </p:cNvPr>
          <p:cNvSpPr txBox="1"/>
          <p:nvPr/>
        </p:nvSpPr>
        <p:spPr>
          <a:xfrm>
            <a:off x="6899205" y="9735357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73" name="TekstSylinder 72">
            <a:extLst>
              <a:ext uri="{FF2B5EF4-FFF2-40B4-BE49-F238E27FC236}">
                <a16:creationId xmlns:a16="http://schemas.microsoft.com/office/drawing/2014/main" id="{06B74AB8-7BE6-B506-A141-206C61857CE3}"/>
              </a:ext>
            </a:extLst>
          </p:cNvPr>
          <p:cNvSpPr txBox="1"/>
          <p:nvPr/>
        </p:nvSpPr>
        <p:spPr>
          <a:xfrm>
            <a:off x="6232883" y="9687670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74" name="TekstSylinder 73">
            <a:extLst>
              <a:ext uri="{FF2B5EF4-FFF2-40B4-BE49-F238E27FC236}">
                <a16:creationId xmlns:a16="http://schemas.microsoft.com/office/drawing/2014/main" id="{333B2F8B-1270-B747-BF24-83BEDD0C78F9}"/>
              </a:ext>
            </a:extLst>
          </p:cNvPr>
          <p:cNvSpPr txBox="1"/>
          <p:nvPr/>
        </p:nvSpPr>
        <p:spPr>
          <a:xfrm>
            <a:off x="5583788" y="9726670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FB54DD08-80DA-59D2-6B08-8414B550517A}"/>
              </a:ext>
            </a:extLst>
          </p:cNvPr>
          <p:cNvSpPr txBox="1"/>
          <p:nvPr/>
        </p:nvSpPr>
        <p:spPr>
          <a:xfrm>
            <a:off x="4306940" y="9748368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76" name="TekstSylinder 75">
            <a:extLst>
              <a:ext uri="{FF2B5EF4-FFF2-40B4-BE49-F238E27FC236}">
                <a16:creationId xmlns:a16="http://schemas.microsoft.com/office/drawing/2014/main" id="{7372ACBC-7D00-5933-71A4-F94A3B9BDA2F}"/>
              </a:ext>
            </a:extLst>
          </p:cNvPr>
          <p:cNvSpPr txBox="1"/>
          <p:nvPr/>
        </p:nvSpPr>
        <p:spPr>
          <a:xfrm>
            <a:off x="5002049" y="9726670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77" name="TekstSylinder 76">
            <a:extLst>
              <a:ext uri="{FF2B5EF4-FFF2-40B4-BE49-F238E27FC236}">
                <a16:creationId xmlns:a16="http://schemas.microsoft.com/office/drawing/2014/main" id="{E1AD9807-CAB8-2A80-C51E-67EE68E4067C}"/>
              </a:ext>
            </a:extLst>
          </p:cNvPr>
          <p:cNvSpPr txBox="1"/>
          <p:nvPr/>
        </p:nvSpPr>
        <p:spPr>
          <a:xfrm>
            <a:off x="4224308" y="9726670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E3ADADDD-6E83-A25E-8F03-421D4820627C}"/>
              </a:ext>
            </a:extLst>
          </p:cNvPr>
          <p:cNvSpPr txBox="1"/>
          <p:nvPr/>
        </p:nvSpPr>
        <p:spPr>
          <a:xfrm>
            <a:off x="3597125" y="9685134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BCCB9898-56D1-57E4-8B6C-32C9B9E96C50}"/>
              </a:ext>
            </a:extLst>
          </p:cNvPr>
          <p:cNvSpPr txBox="1"/>
          <p:nvPr/>
        </p:nvSpPr>
        <p:spPr>
          <a:xfrm>
            <a:off x="2997095" y="9706885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80" name="TekstSylinder 79">
            <a:extLst>
              <a:ext uri="{FF2B5EF4-FFF2-40B4-BE49-F238E27FC236}">
                <a16:creationId xmlns:a16="http://schemas.microsoft.com/office/drawing/2014/main" id="{480713BA-60A8-3CCB-2363-9655E3C8D5C8}"/>
              </a:ext>
            </a:extLst>
          </p:cNvPr>
          <p:cNvSpPr txBox="1"/>
          <p:nvPr/>
        </p:nvSpPr>
        <p:spPr>
          <a:xfrm>
            <a:off x="5630126" y="3179714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4E65A475-4DF0-F784-A4C6-690AB7A2EB46}"/>
              </a:ext>
            </a:extLst>
          </p:cNvPr>
          <p:cNvSpPr txBox="1"/>
          <p:nvPr/>
        </p:nvSpPr>
        <p:spPr>
          <a:xfrm>
            <a:off x="6273911" y="3198021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82" name="TekstSylinder 81">
            <a:extLst>
              <a:ext uri="{FF2B5EF4-FFF2-40B4-BE49-F238E27FC236}">
                <a16:creationId xmlns:a16="http://schemas.microsoft.com/office/drawing/2014/main" id="{A24C4404-7760-11C3-A2B4-C00D0CE6A110}"/>
              </a:ext>
            </a:extLst>
          </p:cNvPr>
          <p:cNvSpPr txBox="1"/>
          <p:nvPr/>
        </p:nvSpPr>
        <p:spPr>
          <a:xfrm>
            <a:off x="6921075" y="3198021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BA173035-456A-E05B-FA34-25BA47A9AA9F}"/>
              </a:ext>
            </a:extLst>
          </p:cNvPr>
          <p:cNvSpPr txBox="1"/>
          <p:nvPr/>
        </p:nvSpPr>
        <p:spPr>
          <a:xfrm>
            <a:off x="7565922" y="3267201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84" name="TekstSylinder 83">
            <a:extLst>
              <a:ext uri="{FF2B5EF4-FFF2-40B4-BE49-F238E27FC236}">
                <a16:creationId xmlns:a16="http://schemas.microsoft.com/office/drawing/2014/main" id="{0D333CA3-F9C8-9E6B-B82A-606D3B607AC6}"/>
              </a:ext>
            </a:extLst>
          </p:cNvPr>
          <p:cNvSpPr txBox="1"/>
          <p:nvPr/>
        </p:nvSpPr>
        <p:spPr>
          <a:xfrm>
            <a:off x="8212619" y="3243453"/>
            <a:ext cx="5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3600" noProof="0" dirty="0"/>
          </a:p>
        </p:txBody>
      </p:sp>
      <p:sp>
        <p:nvSpPr>
          <p:cNvPr id="85" name="TekstSylinder 84">
            <a:extLst>
              <a:ext uri="{FF2B5EF4-FFF2-40B4-BE49-F238E27FC236}">
                <a16:creationId xmlns:a16="http://schemas.microsoft.com/office/drawing/2014/main" id="{04FC51C0-6DCE-1851-E5C7-A7781A1B5AAA}"/>
              </a:ext>
            </a:extLst>
          </p:cNvPr>
          <p:cNvSpPr txBox="1"/>
          <p:nvPr/>
        </p:nvSpPr>
        <p:spPr>
          <a:xfrm>
            <a:off x="1992008" y="-29354"/>
            <a:ext cx="12248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600" b="1" noProof="0" dirty="0" err="1">
                <a:solidFill>
                  <a:srgbClr val="FF5759"/>
                </a:solidFill>
                <a:latin typeface="Lora" pitchFamily="2" charset="77"/>
              </a:rPr>
              <a:t>Valentinskryssord</a:t>
            </a:r>
            <a:endParaRPr lang="nn-NO" sz="9600" b="1" noProof="0" dirty="0">
              <a:solidFill>
                <a:srgbClr val="FF5759"/>
              </a:solidFill>
              <a:latin typeface="Lora" pitchFamily="2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b454b6-9e0d-47d6-a0fd-eade54d93da9">
      <Terms xmlns="http://schemas.microsoft.com/office/infopath/2007/PartnerControls"/>
    </lcf76f155ced4ddcb4097134ff3c332f>
    <Fotol_x00f8_yve xmlns="24b454b6-9e0d-47d6-a0fd-eade54d93da9" xsi:nil="true"/>
    <TaxCatchAll xmlns="f43e69bd-7608-4935-a81f-029f86b977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9" ma:contentTypeDescription="Opprett et nytt dokument." ma:contentTypeScope="" ma:versionID="1851b6798f9f46d8c783fd918599f97d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53c02670d54f97f9815f489cae1303da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otol_x00f8_y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tol_x00f8_yve" ma:index="26" nillable="true" ma:displayName="Fotoløyve" ma:description="Gratis foto frå Unsplash, krediter fotograf" ma:format="Dropdown" ma:internalName="Fotol_x00f8_yv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6BAA2-828C-443B-9660-9513551A7B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E8E021-46E6-4EA4-85B6-35DE4C65B310}">
  <ds:schemaRefs>
    <ds:schemaRef ds:uri="http://purl.org/dc/dcmitype/"/>
    <ds:schemaRef ds:uri="http://purl.org/dc/elements/1.1/"/>
    <ds:schemaRef ds:uri="http://schemas.microsoft.com/office/2006/metadata/properties"/>
    <ds:schemaRef ds:uri="f43e69bd-7608-4935-a81f-029f86b977d7"/>
    <ds:schemaRef ds:uri="http://purl.org/dc/terms/"/>
    <ds:schemaRef ds:uri="http://schemas.microsoft.com/office/2006/documentManagement/types"/>
    <ds:schemaRef ds:uri="24b454b6-9e0d-47d6-a0fd-eade54d93da9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EBB57D-902D-4E29-B24B-38A4EB88B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f43e69bd-7608-4935-a81f-029f86b97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500</Words>
  <Application>Microsoft Office PowerPoint</Application>
  <PresentationFormat>Eigendefinert</PresentationFormat>
  <Paragraphs>60</Paragraphs>
  <Slides>13</Slides>
  <Notes>0</Notes>
  <HiddenSlides>0</HiddenSlides>
  <MMClips>2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13</vt:i4>
      </vt:variant>
    </vt:vector>
  </HeadingPairs>
  <TitlesOfParts>
    <vt:vector size="20" baseType="lpstr">
      <vt:lpstr>Lora</vt:lpstr>
      <vt:lpstr>Lora Bold</vt:lpstr>
      <vt:lpstr>Calibri</vt:lpstr>
      <vt:lpstr>Arial</vt:lpstr>
      <vt:lpstr>Aptos</vt:lpstr>
      <vt:lpstr>Shrikhand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Venskap og kjærleik på nynorsk</dc:title>
  <cp:lastModifiedBy>Arild Torvund Olsen</cp:lastModifiedBy>
  <cp:revision>29</cp:revision>
  <dcterms:created xsi:type="dcterms:W3CDTF">2006-08-16T00:00:00Z</dcterms:created>
  <dcterms:modified xsi:type="dcterms:W3CDTF">2026-01-16T08:48:22Z</dcterms:modified>
  <dc:identifier>DAG-M_XQfuI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  <property fmtid="{D5CDD505-2E9C-101B-9397-08002B2CF9AE}" pid="3" name="MediaServiceImageTags">
    <vt:lpwstr/>
  </property>
</Properties>
</file>