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sldIdLst>
    <p:sldId id="256" r:id="rId5"/>
    <p:sldId id="263" r:id="rId6"/>
    <p:sldId id="266" r:id="rId7"/>
    <p:sldId id="264" r:id="rId8"/>
    <p:sldId id="265" r:id="rId9"/>
    <p:sldId id="267" r:id="rId10"/>
    <p:sldId id="259" r:id="rId11"/>
    <p:sldId id="260" r:id="rId12"/>
    <p:sldId id="261" r:id="rId13"/>
    <p:sldId id="262" r:id="rId14"/>
    <p:sldId id="268" r:id="rId15"/>
    <p:sldId id="269" r:id="rId16"/>
    <p:sldId id="273" r:id="rId17"/>
    <p:sldId id="270" r:id="rId18"/>
    <p:sldId id="272" r:id="rId19"/>
    <p:sldId id="274" r:id="rId20"/>
    <p:sldId id="275" r:id="rId21"/>
    <p:sldId id="271" r:id="rId22"/>
    <p:sldId id="276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20910-0F72-4706-AF6F-3EA0EAADDEB5}" v="134" dt="2022-12-22T09:16:32.207"/>
    <p1510:client id="{58B5DD56-F87D-47EE-9ED4-FBBF022B103C}" v="177" dt="2022-12-14T09:43:04.144"/>
    <p1510:client id="{E89E4AE1-330F-44B1-2166-A300A1134346}" v="4" dt="2022-12-13T12:58:23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a Rubie Pareliussen" userId="S::pareliusseni@hivolda.no::772e10ee-4abf-42f0-b513-41d7359641a8" providerId="AD" clId="Web-{E89E4AE1-330F-44B1-2166-A300A1134346}"/>
    <pc:docChg chg="modSld">
      <pc:chgData name="Isabella Rubie Pareliussen" userId="S::pareliusseni@hivolda.no::772e10ee-4abf-42f0-b513-41d7359641a8" providerId="AD" clId="Web-{E89E4AE1-330F-44B1-2166-A300A1134346}" dt="2022-12-13T12:58:23.486" v="4" actId="14100"/>
      <pc:docMkLst>
        <pc:docMk/>
      </pc:docMkLst>
      <pc:sldChg chg="modSp">
        <pc:chgData name="Isabella Rubie Pareliussen" userId="S::pareliusseni@hivolda.no::772e10ee-4abf-42f0-b513-41d7359641a8" providerId="AD" clId="Web-{E89E4AE1-330F-44B1-2166-A300A1134346}" dt="2022-12-13T12:58:23.486" v="4" actId="14100"/>
        <pc:sldMkLst>
          <pc:docMk/>
          <pc:sldMk cId="1457848191" sldId="270"/>
        </pc:sldMkLst>
        <pc:spChg chg="mod">
          <ac:chgData name="Isabella Rubie Pareliussen" userId="S::pareliusseni@hivolda.no::772e10ee-4abf-42f0-b513-41d7359641a8" providerId="AD" clId="Web-{E89E4AE1-330F-44B1-2166-A300A1134346}" dt="2022-12-13T12:58:23.486" v="4" actId="14100"/>
          <ac:spMkLst>
            <pc:docMk/>
            <pc:sldMk cId="1457848191" sldId="270"/>
            <ac:spMk id="3" creationId="{73265992-F939-44E0-A746-9B1F772D3837}"/>
          </ac:spMkLst>
        </pc:spChg>
      </pc:sldChg>
    </pc:docChg>
  </pc:docChgLst>
  <pc:docChgLst>
    <pc:chgData name="Liv Astrid Skåre Langnes" userId="2e763b5f-1e47-432a-a3db-297d2abf056e" providerId="ADAL" clId="{58B5DD56-F87D-47EE-9ED4-FBBF022B103C}"/>
    <pc:docChg chg="undo custSel addSld delSld modSld">
      <pc:chgData name="Liv Astrid Skåre Langnes" userId="2e763b5f-1e47-432a-a3db-297d2abf056e" providerId="ADAL" clId="{58B5DD56-F87D-47EE-9ED4-FBBF022B103C}" dt="2022-12-14T09:43:04.144" v="1762" actId="20577"/>
      <pc:docMkLst>
        <pc:docMk/>
      </pc:docMkLst>
      <pc:sldChg chg="modSp mod">
        <pc:chgData name="Liv Astrid Skåre Langnes" userId="2e763b5f-1e47-432a-a3db-297d2abf056e" providerId="ADAL" clId="{58B5DD56-F87D-47EE-9ED4-FBBF022B103C}" dt="2022-12-14T08:56:57.170" v="1065" actId="1076"/>
        <pc:sldMkLst>
          <pc:docMk/>
          <pc:sldMk cId="2235618449" sldId="260"/>
        </pc:sldMkLst>
        <pc:spChg chg="mod">
          <ac:chgData name="Liv Astrid Skåre Langnes" userId="2e763b5f-1e47-432a-a3db-297d2abf056e" providerId="ADAL" clId="{58B5DD56-F87D-47EE-9ED4-FBBF022B103C}" dt="2022-12-14T08:56:57.170" v="1065" actId="1076"/>
          <ac:spMkLst>
            <pc:docMk/>
            <pc:sldMk cId="2235618449" sldId="260"/>
            <ac:spMk id="3" creationId="{4DDA2976-4E45-4BC7-B677-D6F126574BA8}"/>
          </ac:spMkLst>
        </pc:spChg>
        <pc:picChg chg="mod">
          <ac:chgData name="Liv Astrid Skåre Langnes" userId="2e763b5f-1e47-432a-a3db-297d2abf056e" providerId="ADAL" clId="{58B5DD56-F87D-47EE-9ED4-FBBF022B103C}" dt="2022-12-14T08:56:42.251" v="1062" actId="1076"/>
          <ac:picMkLst>
            <pc:docMk/>
            <pc:sldMk cId="2235618449" sldId="260"/>
            <ac:picMk id="7170" creationId="{465EFADD-E8F2-467F-9B50-25145D227FDE}"/>
          </ac:picMkLst>
        </pc:picChg>
      </pc:sldChg>
      <pc:sldChg chg="modSp mod">
        <pc:chgData name="Liv Astrid Skåre Langnes" userId="2e763b5f-1e47-432a-a3db-297d2abf056e" providerId="ADAL" clId="{58B5DD56-F87D-47EE-9ED4-FBBF022B103C}" dt="2022-12-14T09:43:04.144" v="1762" actId="20577"/>
        <pc:sldMkLst>
          <pc:docMk/>
          <pc:sldMk cId="1527511317" sldId="264"/>
        </pc:sldMkLst>
        <pc:spChg chg="mod">
          <ac:chgData name="Liv Astrid Skåre Langnes" userId="2e763b5f-1e47-432a-a3db-297d2abf056e" providerId="ADAL" clId="{58B5DD56-F87D-47EE-9ED4-FBBF022B103C}" dt="2022-12-14T09:43:04.144" v="1762" actId="20577"/>
          <ac:spMkLst>
            <pc:docMk/>
            <pc:sldMk cId="1527511317" sldId="264"/>
            <ac:spMk id="3" creationId="{14B568DF-00D6-4673-8B47-1DE71BF93577}"/>
          </ac:spMkLst>
        </pc:spChg>
      </pc:sldChg>
      <pc:sldChg chg="modSp mod">
        <pc:chgData name="Liv Astrid Skåre Langnes" userId="2e763b5f-1e47-432a-a3db-297d2abf056e" providerId="ADAL" clId="{58B5DD56-F87D-47EE-9ED4-FBBF022B103C}" dt="2022-12-13T12:52:08.265" v="5" actId="20577"/>
        <pc:sldMkLst>
          <pc:docMk/>
          <pc:sldMk cId="1432505196" sldId="265"/>
        </pc:sldMkLst>
        <pc:spChg chg="mod">
          <ac:chgData name="Liv Astrid Skåre Langnes" userId="2e763b5f-1e47-432a-a3db-297d2abf056e" providerId="ADAL" clId="{58B5DD56-F87D-47EE-9ED4-FBBF022B103C}" dt="2022-12-13T12:52:08.265" v="5" actId="20577"/>
          <ac:spMkLst>
            <pc:docMk/>
            <pc:sldMk cId="1432505196" sldId="265"/>
            <ac:spMk id="3" creationId="{511BD31B-98AB-4D2A-BA98-8071EC3BA8FC}"/>
          </ac:spMkLst>
        </pc:spChg>
      </pc:sldChg>
      <pc:sldChg chg="addSp delSp modSp mod">
        <pc:chgData name="Liv Astrid Skåre Langnes" userId="2e763b5f-1e47-432a-a3db-297d2abf056e" providerId="ADAL" clId="{58B5DD56-F87D-47EE-9ED4-FBBF022B103C}" dt="2022-12-14T08:55:48.686" v="1055" actId="20577"/>
        <pc:sldMkLst>
          <pc:docMk/>
          <pc:sldMk cId="837984682" sldId="267"/>
        </pc:sldMkLst>
        <pc:spChg chg="mod">
          <ac:chgData name="Liv Astrid Skåre Langnes" userId="2e763b5f-1e47-432a-a3db-297d2abf056e" providerId="ADAL" clId="{58B5DD56-F87D-47EE-9ED4-FBBF022B103C}" dt="2022-12-14T08:55:48.686" v="1055" actId="20577"/>
          <ac:spMkLst>
            <pc:docMk/>
            <pc:sldMk cId="837984682" sldId="267"/>
            <ac:spMk id="3" creationId="{73E01D3E-F465-44EF-9D56-5D604DFE6A51}"/>
          </ac:spMkLst>
        </pc:spChg>
        <pc:picChg chg="add mod">
          <ac:chgData name="Liv Astrid Skåre Langnes" userId="2e763b5f-1e47-432a-a3db-297d2abf056e" providerId="ADAL" clId="{58B5DD56-F87D-47EE-9ED4-FBBF022B103C}" dt="2022-12-14T08:54:02.216" v="1049" actId="14100"/>
          <ac:picMkLst>
            <pc:docMk/>
            <pc:sldMk cId="837984682" sldId="267"/>
            <ac:picMk id="5" creationId="{5CFF350C-98B7-4D92-AB50-0064AFC9B0D5}"/>
          </ac:picMkLst>
        </pc:picChg>
        <pc:picChg chg="add del">
          <ac:chgData name="Liv Astrid Skåre Langnes" userId="2e763b5f-1e47-432a-a3db-297d2abf056e" providerId="ADAL" clId="{58B5DD56-F87D-47EE-9ED4-FBBF022B103C}" dt="2022-12-14T08:51:15.749" v="1010" actId="478"/>
          <ac:picMkLst>
            <pc:docMk/>
            <pc:sldMk cId="837984682" sldId="267"/>
            <ac:picMk id="1026" creationId="{A9A0686B-573C-41D8-9560-F78A1B4A5477}"/>
          </ac:picMkLst>
        </pc:picChg>
      </pc:sldChg>
      <pc:sldChg chg="modSp mod">
        <pc:chgData name="Liv Astrid Skåre Langnes" userId="2e763b5f-1e47-432a-a3db-297d2abf056e" providerId="ADAL" clId="{58B5DD56-F87D-47EE-9ED4-FBBF022B103C}" dt="2022-12-14T08:01:17.774" v="106" actId="20577"/>
        <pc:sldMkLst>
          <pc:docMk/>
          <pc:sldMk cId="2568953598" sldId="271"/>
        </pc:sldMkLst>
        <pc:spChg chg="mod">
          <ac:chgData name="Liv Astrid Skåre Langnes" userId="2e763b5f-1e47-432a-a3db-297d2abf056e" providerId="ADAL" clId="{58B5DD56-F87D-47EE-9ED4-FBBF022B103C}" dt="2022-12-14T08:01:17.774" v="106" actId="20577"/>
          <ac:spMkLst>
            <pc:docMk/>
            <pc:sldMk cId="2568953598" sldId="271"/>
            <ac:spMk id="2" creationId="{D7C6AD55-38C8-40C4-8CC4-B9010CDA64B8}"/>
          </ac:spMkLst>
        </pc:spChg>
      </pc:sldChg>
      <pc:sldChg chg="modSp mod">
        <pc:chgData name="Liv Astrid Skåre Langnes" userId="2e763b5f-1e47-432a-a3db-297d2abf056e" providerId="ADAL" clId="{58B5DD56-F87D-47EE-9ED4-FBBF022B103C}" dt="2022-12-14T08:00:13.470" v="34" actId="20577"/>
        <pc:sldMkLst>
          <pc:docMk/>
          <pc:sldMk cId="644237342" sldId="273"/>
        </pc:sldMkLst>
        <pc:spChg chg="mod">
          <ac:chgData name="Liv Astrid Skåre Langnes" userId="2e763b5f-1e47-432a-a3db-297d2abf056e" providerId="ADAL" clId="{58B5DD56-F87D-47EE-9ED4-FBBF022B103C}" dt="2022-12-14T08:00:13.470" v="34" actId="20577"/>
          <ac:spMkLst>
            <pc:docMk/>
            <pc:sldMk cId="644237342" sldId="273"/>
            <ac:spMk id="2" creationId="{31BA8D9C-B34D-48CE-BF56-81240DFD32A4}"/>
          </ac:spMkLst>
        </pc:spChg>
      </pc:sldChg>
      <pc:sldChg chg="addSp modSp new mod setBg">
        <pc:chgData name="Liv Astrid Skåre Langnes" userId="2e763b5f-1e47-432a-a3db-297d2abf056e" providerId="ADAL" clId="{58B5DD56-F87D-47EE-9ED4-FBBF022B103C}" dt="2022-12-14T09:03:41.344" v="1120" actId="1076"/>
        <pc:sldMkLst>
          <pc:docMk/>
          <pc:sldMk cId="2397000702" sldId="274"/>
        </pc:sldMkLst>
        <pc:spChg chg="mod">
          <ac:chgData name="Liv Astrid Skåre Langnes" userId="2e763b5f-1e47-432a-a3db-297d2abf056e" providerId="ADAL" clId="{58B5DD56-F87D-47EE-9ED4-FBBF022B103C}" dt="2022-12-14T09:01:45.820" v="1067" actId="26606"/>
          <ac:spMkLst>
            <pc:docMk/>
            <pc:sldMk cId="2397000702" sldId="274"/>
            <ac:spMk id="2" creationId="{D8B33AE8-BE29-4948-9F09-15CE90D54DCA}"/>
          </ac:spMkLst>
        </pc:spChg>
        <pc:spChg chg="mod">
          <ac:chgData name="Liv Astrid Skåre Langnes" userId="2e763b5f-1e47-432a-a3db-297d2abf056e" providerId="ADAL" clId="{58B5DD56-F87D-47EE-9ED4-FBBF022B103C}" dt="2022-12-14T09:02:59.046" v="1082" actId="114"/>
          <ac:spMkLst>
            <pc:docMk/>
            <pc:sldMk cId="2397000702" sldId="274"/>
            <ac:spMk id="3" creationId="{A2F80A83-951C-4FCD-A130-1FE3EA833262}"/>
          </ac:spMkLst>
        </pc:spChg>
        <pc:spChg chg="add mod">
          <ac:chgData name="Liv Astrid Skåre Langnes" userId="2e763b5f-1e47-432a-a3db-297d2abf056e" providerId="ADAL" clId="{58B5DD56-F87D-47EE-9ED4-FBBF022B103C}" dt="2022-12-14T09:03:41.344" v="1120" actId="1076"/>
          <ac:spMkLst>
            <pc:docMk/>
            <pc:sldMk cId="2397000702" sldId="274"/>
            <ac:spMk id="4" creationId="{5E423645-7F94-4B8E-AC77-EBE0FED56005}"/>
          </ac:spMkLst>
        </pc:spChg>
        <pc:spChg chg="add">
          <ac:chgData name="Liv Astrid Skåre Langnes" userId="2e763b5f-1e47-432a-a3db-297d2abf056e" providerId="ADAL" clId="{58B5DD56-F87D-47EE-9ED4-FBBF022B103C}" dt="2022-12-14T09:01:45.820" v="1067" actId="26606"/>
          <ac:spMkLst>
            <pc:docMk/>
            <pc:sldMk cId="2397000702" sldId="274"/>
            <ac:spMk id="3079" creationId="{4AB8125F-0FD8-48CD-9F43-73E5494EA774}"/>
          </ac:spMkLst>
        </pc:spChg>
        <pc:spChg chg="add">
          <ac:chgData name="Liv Astrid Skåre Langnes" userId="2e763b5f-1e47-432a-a3db-297d2abf056e" providerId="ADAL" clId="{58B5DD56-F87D-47EE-9ED4-FBBF022B103C}" dt="2022-12-14T09:01:45.820" v="1067" actId="26606"/>
          <ac:spMkLst>
            <pc:docMk/>
            <pc:sldMk cId="2397000702" sldId="274"/>
            <ac:spMk id="3081" creationId="{0019DD6C-5899-4C07-864B-EB0A7D104ACF}"/>
          </ac:spMkLst>
        </pc:spChg>
        <pc:spChg chg="add">
          <ac:chgData name="Liv Astrid Skåre Langnes" userId="2e763b5f-1e47-432a-a3db-297d2abf056e" providerId="ADAL" clId="{58B5DD56-F87D-47EE-9ED4-FBBF022B103C}" dt="2022-12-14T09:01:45.820" v="1067" actId="26606"/>
          <ac:spMkLst>
            <pc:docMk/>
            <pc:sldMk cId="2397000702" sldId="274"/>
            <ac:spMk id="3083" creationId="{EBDFFBC1-15BD-428E-B8AF-ECF5D1B76DEB}"/>
          </ac:spMkLst>
        </pc:spChg>
        <pc:spChg chg="add">
          <ac:chgData name="Liv Astrid Skåre Langnes" userId="2e763b5f-1e47-432a-a3db-297d2abf056e" providerId="ADAL" clId="{58B5DD56-F87D-47EE-9ED4-FBBF022B103C}" dt="2022-12-14T09:01:45.820" v="1067" actId="26606"/>
          <ac:spMkLst>
            <pc:docMk/>
            <pc:sldMk cId="2397000702" sldId="274"/>
            <ac:spMk id="3085" creationId="{EBFB3075-0323-4EB0-B1A5-776A0E709CEF}"/>
          </ac:spMkLst>
        </pc:spChg>
        <pc:picChg chg="add mod">
          <ac:chgData name="Liv Astrid Skåre Langnes" userId="2e763b5f-1e47-432a-a3db-297d2abf056e" providerId="ADAL" clId="{58B5DD56-F87D-47EE-9ED4-FBBF022B103C}" dt="2022-12-14T09:01:53.440" v="1069" actId="1076"/>
          <ac:picMkLst>
            <pc:docMk/>
            <pc:sldMk cId="2397000702" sldId="274"/>
            <ac:picMk id="3074" creationId="{4D344E8C-BEA9-4DFB-B271-C4E23FF39F3E}"/>
          </ac:picMkLst>
        </pc:picChg>
      </pc:sldChg>
      <pc:sldChg chg="modSp new del mod">
        <pc:chgData name="Liv Astrid Skåre Langnes" userId="2e763b5f-1e47-432a-a3db-297d2abf056e" providerId="ADAL" clId="{58B5DD56-F87D-47EE-9ED4-FBBF022B103C}" dt="2022-12-14T08:05:59.613" v="120" actId="2696"/>
        <pc:sldMkLst>
          <pc:docMk/>
          <pc:sldMk cId="3250521981" sldId="274"/>
        </pc:sldMkLst>
        <pc:spChg chg="mod">
          <ac:chgData name="Liv Astrid Skåre Langnes" userId="2e763b5f-1e47-432a-a3db-297d2abf056e" providerId="ADAL" clId="{58B5DD56-F87D-47EE-9ED4-FBBF022B103C}" dt="2022-12-14T08:05:40.696" v="119" actId="20577"/>
          <ac:spMkLst>
            <pc:docMk/>
            <pc:sldMk cId="3250521981" sldId="274"/>
            <ac:spMk id="2" creationId="{13B055BC-EA0B-44C2-A027-C47C49F5058B}"/>
          </ac:spMkLst>
        </pc:spChg>
      </pc:sldChg>
      <pc:sldChg chg="add">
        <pc:chgData name="Liv Astrid Skåre Langnes" userId="2e763b5f-1e47-432a-a3db-297d2abf056e" providerId="ADAL" clId="{58B5DD56-F87D-47EE-9ED4-FBBF022B103C}" dt="2022-12-14T08:22:40.492" v="135"/>
        <pc:sldMkLst>
          <pc:docMk/>
          <pc:sldMk cId="2116130506" sldId="275"/>
        </pc:sldMkLst>
      </pc:sldChg>
      <pc:sldChg chg="modSp new mod">
        <pc:chgData name="Liv Astrid Skåre Langnes" userId="2e763b5f-1e47-432a-a3db-297d2abf056e" providerId="ADAL" clId="{58B5DD56-F87D-47EE-9ED4-FBBF022B103C}" dt="2022-12-14T09:25:57.193" v="1690" actId="20577"/>
        <pc:sldMkLst>
          <pc:docMk/>
          <pc:sldMk cId="2084731234" sldId="276"/>
        </pc:sldMkLst>
        <pc:spChg chg="mod">
          <ac:chgData name="Liv Astrid Skåre Langnes" userId="2e763b5f-1e47-432a-a3db-297d2abf056e" providerId="ADAL" clId="{58B5DD56-F87D-47EE-9ED4-FBBF022B103C}" dt="2022-12-14T09:03:53.779" v="1128" actId="20577"/>
          <ac:spMkLst>
            <pc:docMk/>
            <pc:sldMk cId="2084731234" sldId="276"/>
            <ac:spMk id="2" creationId="{F76B1042-EC1E-4C04-A662-659DADEF0089}"/>
          </ac:spMkLst>
        </pc:spChg>
        <pc:spChg chg="mod">
          <ac:chgData name="Liv Astrid Skåre Langnes" userId="2e763b5f-1e47-432a-a3db-297d2abf056e" providerId="ADAL" clId="{58B5DD56-F87D-47EE-9ED4-FBBF022B103C}" dt="2022-12-14T09:25:57.193" v="1690" actId="20577"/>
          <ac:spMkLst>
            <pc:docMk/>
            <pc:sldMk cId="2084731234" sldId="276"/>
            <ac:spMk id="3" creationId="{F13B51D6-5906-44E3-864C-5BCECC62D31A}"/>
          </ac:spMkLst>
        </pc:spChg>
      </pc:sldChg>
    </pc:docChg>
  </pc:docChgLst>
  <pc:docChgLst>
    <pc:chgData name="Arild Torvund Olsen" userId="S::ato@hivolda.no::3423d729-1e8d-4c10-9ef2-90385d563038" providerId="AD" clId="Web-{53620910-0F72-4706-AF6F-3EA0EAADDEB5}"/>
    <pc:docChg chg="modSld">
      <pc:chgData name="Arild Torvund Olsen" userId="S::ato@hivolda.no::3423d729-1e8d-4c10-9ef2-90385d563038" providerId="AD" clId="Web-{53620910-0F72-4706-AF6F-3EA0EAADDEB5}" dt="2022-12-22T09:16:31.613" v="110" actId="20577"/>
      <pc:docMkLst>
        <pc:docMk/>
      </pc:docMkLst>
      <pc:sldChg chg="modSp">
        <pc:chgData name="Arild Torvund Olsen" userId="S::ato@hivolda.no::3423d729-1e8d-4c10-9ef2-90385d563038" providerId="AD" clId="Web-{53620910-0F72-4706-AF6F-3EA0EAADDEB5}" dt="2022-12-22T08:35:54.031" v="5" actId="20577"/>
        <pc:sldMkLst>
          <pc:docMk/>
          <pc:sldMk cId="110797631" sldId="256"/>
        </pc:sldMkLst>
        <pc:spChg chg="mod">
          <ac:chgData name="Arild Torvund Olsen" userId="S::ato@hivolda.no::3423d729-1e8d-4c10-9ef2-90385d563038" providerId="AD" clId="Web-{53620910-0F72-4706-AF6F-3EA0EAADDEB5}" dt="2022-12-22T08:35:54.031" v="5" actId="20577"/>
          <ac:spMkLst>
            <pc:docMk/>
            <pc:sldMk cId="110797631" sldId="256"/>
            <ac:spMk id="5" creationId="{51A3DD4C-5127-4950-80E6-1435204F2F00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9:01:41.617" v="59" actId="1076"/>
        <pc:sldMkLst>
          <pc:docMk/>
          <pc:sldMk cId="1407494205" sldId="259"/>
        </pc:sldMkLst>
        <pc:spChg chg="mod">
          <ac:chgData name="Arild Torvund Olsen" userId="S::ato@hivolda.no::3423d729-1e8d-4c10-9ef2-90385d563038" providerId="AD" clId="Web-{53620910-0F72-4706-AF6F-3EA0EAADDEB5}" dt="2022-12-22T08:59:44.584" v="42" actId="20577"/>
          <ac:spMkLst>
            <pc:docMk/>
            <pc:sldMk cId="1407494205" sldId="259"/>
            <ac:spMk id="3" creationId="{80AAE99F-8443-4FB7-A11C-3AFBBA03A66D}"/>
          </ac:spMkLst>
        </pc:spChg>
        <pc:picChg chg="mod">
          <ac:chgData name="Arild Torvund Olsen" userId="S::ato@hivolda.no::3423d729-1e8d-4c10-9ef2-90385d563038" providerId="AD" clId="Web-{53620910-0F72-4706-AF6F-3EA0EAADDEB5}" dt="2022-12-22T09:01:41.617" v="59" actId="1076"/>
          <ac:picMkLst>
            <pc:docMk/>
            <pc:sldMk cId="1407494205" sldId="259"/>
            <ac:picMk id="6146" creationId="{92037D22-1D70-48CD-84CE-F00767FC2B8F}"/>
          </ac:picMkLst>
        </pc:picChg>
      </pc:sldChg>
      <pc:sldChg chg="modSp">
        <pc:chgData name="Arild Torvund Olsen" userId="S::ato@hivolda.no::3423d729-1e8d-4c10-9ef2-90385d563038" providerId="AD" clId="Web-{53620910-0F72-4706-AF6F-3EA0EAADDEB5}" dt="2022-12-22T08:59:58.428" v="44" actId="20577"/>
        <pc:sldMkLst>
          <pc:docMk/>
          <pc:sldMk cId="2235618449" sldId="260"/>
        </pc:sldMkLst>
        <pc:spChg chg="mod">
          <ac:chgData name="Arild Torvund Olsen" userId="S::ato@hivolda.no::3423d729-1e8d-4c10-9ef2-90385d563038" providerId="AD" clId="Web-{53620910-0F72-4706-AF6F-3EA0EAADDEB5}" dt="2022-12-22T08:59:58.428" v="44" actId="20577"/>
          <ac:spMkLst>
            <pc:docMk/>
            <pc:sldMk cId="2235618449" sldId="260"/>
            <ac:spMk id="3" creationId="{4DDA2976-4E45-4BC7-B677-D6F126574BA8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9:00:13.506" v="46" actId="20577"/>
        <pc:sldMkLst>
          <pc:docMk/>
          <pc:sldMk cId="3557184591" sldId="261"/>
        </pc:sldMkLst>
        <pc:spChg chg="mod">
          <ac:chgData name="Arild Torvund Olsen" userId="S::ato@hivolda.no::3423d729-1e8d-4c10-9ef2-90385d563038" providerId="AD" clId="Web-{53620910-0F72-4706-AF6F-3EA0EAADDEB5}" dt="2022-12-22T09:00:13.506" v="46" actId="20577"/>
          <ac:spMkLst>
            <pc:docMk/>
            <pc:sldMk cId="3557184591" sldId="261"/>
            <ac:spMk id="3" creationId="{1DAA3D68-D219-4078-B90A-410280AE3C0B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9:00:49.788" v="57" actId="20577"/>
        <pc:sldMkLst>
          <pc:docMk/>
          <pc:sldMk cId="878717093" sldId="262"/>
        </pc:sldMkLst>
        <pc:spChg chg="mod">
          <ac:chgData name="Arild Torvund Olsen" userId="S::ato@hivolda.no::3423d729-1e8d-4c10-9ef2-90385d563038" providerId="AD" clId="Web-{53620910-0F72-4706-AF6F-3EA0EAADDEB5}" dt="2022-12-22T09:00:49.788" v="57" actId="20577"/>
          <ac:spMkLst>
            <pc:docMk/>
            <pc:sldMk cId="878717093" sldId="262"/>
            <ac:spMk id="3" creationId="{2832E1F2-E95C-469E-A6F5-0CAE5D85BA66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8:54:50.341" v="16" actId="20577"/>
        <pc:sldMkLst>
          <pc:docMk/>
          <pc:sldMk cId="3184769913" sldId="263"/>
        </pc:sldMkLst>
        <pc:spChg chg="mod">
          <ac:chgData name="Arild Torvund Olsen" userId="S::ato@hivolda.no::3423d729-1e8d-4c10-9ef2-90385d563038" providerId="AD" clId="Web-{53620910-0F72-4706-AF6F-3EA0EAADDEB5}" dt="2022-12-22T08:34:41.155" v="1" actId="20577"/>
          <ac:spMkLst>
            <pc:docMk/>
            <pc:sldMk cId="3184769913" sldId="263"/>
            <ac:spMk id="2" creationId="{EA3825EF-D379-4070-8FA7-5C23C110604E}"/>
          </ac:spMkLst>
        </pc:spChg>
        <pc:spChg chg="mod">
          <ac:chgData name="Arild Torvund Olsen" userId="S::ato@hivolda.no::3423d729-1e8d-4c10-9ef2-90385d563038" providerId="AD" clId="Web-{53620910-0F72-4706-AF6F-3EA0EAADDEB5}" dt="2022-12-22T08:54:50.341" v="16" actId="20577"/>
          <ac:spMkLst>
            <pc:docMk/>
            <pc:sldMk cId="3184769913" sldId="263"/>
            <ac:spMk id="3" creationId="{B3A8993A-268C-43B6-80BF-421CF1CCD22E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8:56:40.738" v="26" actId="20577"/>
        <pc:sldMkLst>
          <pc:docMk/>
          <pc:sldMk cId="1527511317" sldId="264"/>
        </pc:sldMkLst>
        <pc:spChg chg="mod">
          <ac:chgData name="Arild Torvund Olsen" userId="S::ato@hivolda.no::3423d729-1e8d-4c10-9ef2-90385d563038" providerId="AD" clId="Web-{53620910-0F72-4706-AF6F-3EA0EAADDEB5}" dt="2022-12-22T08:56:40.738" v="26" actId="20577"/>
          <ac:spMkLst>
            <pc:docMk/>
            <pc:sldMk cId="1527511317" sldId="264"/>
            <ac:spMk id="3" creationId="{14B568DF-00D6-4673-8B47-1DE71BF93577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8:58:23.051" v="36" actId="20577"/>
        <pc:sldMkLst>
          <pc:docMk/>
          <pc:sldMk cId="1432505196" sldId="265"/>
        </pc:sldMkLst>
        <pc:spChg chg="mod">
          <ac:chgData name="Arild Torvund Olsen" userId="S::ato@hivolda.no::3423d729-1e8d-4c10-9ef2-90385d563038" providerId="AD" clId="Web-{53620910-0F72-4706-AF6F-3EA0EAADDEB5}" dt="2022-12-22T08:58:23.051" v="36" actId="20577"/>
          <ac:spMkLst>
            <pc:docMk/>
            <pc:sldMk cId="1432505196" sldId="265"/>
            <ac:spMk id="3" creationId="{511BD31B-98AB-4D2A-BA98-8071EC3BA8FC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8:55:21.669" v="20" actId="20577"/>
        <pc:sldMkLst>
          <pc:docMk/>
          <pc:sldMk cId="200149214" sldId="266"/>
        </pc:sldMkLst>
        <pc:spChg chg="mod">
          <ac:chgData name="Arild Torvund Olsen" userId="S::ato@hivolda.no::3423d729-1e8d-4c10-9ef2-90385d563038" providerId="AD" clId="Web-{53620910-0F72-4706-AF6F-3EA0EAADDEB5}" dt="2022-12-22T08:55:08.779" v="18" actId="20577"/>
          <ac:spMkLst>
            <pc:docMk/>
            <pc:sldMk cId="200149214" sldId="266"/>
            <ac:spMk id="2" creationId="{86D0D6D6-F97E-4047-882C-C55D64DA964B}"/>
          </ac:spMkLst>
        </pc:spChg>
        <pc:spChg chg="mod">
          <ac:chgData name="Arild Torvund Olsen" userId="S::ato@hivolda.no::3423d729-1e8d-4c10-9ef2-90385d563038" providerId="AD" clId="Web-{53620910-0F72-4706-AF6F-3EA0EAADDEB5}" dt="2022-12-22T08:55:21.669" v="20" actId="20577"/>
          <ac:spMkLst>
            <pc:docMk/>
            <pc:sldMk cId="200149214" sldId="266"/>
            <ac:spMk id="3" creationId="{7764EDD2-BD1F-4FD3-B57D-6F872B5E4DDD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8:59:00.614" v="40" actId="20577"/>
        <pc:sldMkLst>
          <pc:docMk/>
          <pc:sldMk cId="837984682" sldId="267"/>
        </pc:sldMkLst>
        <pc:spChg chg="mod">
          <ac:chgData name="Arild Torvund Olsen" userId="S::ato@hivolda.no::3423d729-1e8d-4c10-9ef2-90385d563038" providerId="AD" clId="Web-{53620910-0F72-4706-AF6F-3EA0EAADDEB5}" dt="2022-12-22T08:58:51.911" v="38" actId="20577"/>
          <ac:spMkLst>
            <pc:docMk/>
            <pc:sldMk cId="837984682" sldId="267"/>
            <ac:spMk id="2" creationId="{CDB0FCAE-D787-4DF4-91D2-9C96354B6A5B}"/>
          </ac:spMkLst>
        </pc:spChg>
        <pc:spChg chg="mod">
          <ac:chgData name="Arild Torvund Olsen" userId="S::ato@hivolda.no::3423d729-1e8d-4c10-9ef2-90385d563038" providerId="AD" clId="Web-{53620910-0F72-4706-AF6F-3EA0EAADDEB5}" dt="2022-12-22T08:59:00.614" v="40" actId="20577"/>
          <ac:spMkLst>
            <pc:docMk/>
            <pc:sldMk cId="837984682" sldId="267"/>
            <ac:spMk id="3" creationId="{73E01D3E-F465-44EF-9D56-5D604DFE6A51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9:02:58.977" v="65" actId="20577"/>
        <pc:sldMkLst>
          <pc:docMk/>
          <pc:sldMk cId="3084450898" sldId="268"/>
        </pc:sldMkLst>
        <pc:spChg chg="mod">
          <ac:chgData name="Arild Torvund Olsen" userId="S::ato@hivolda.no::3423d729-1e8d-4c10-9ef2-90385d563038" providerId="AD" clId="Web-{53620910-0F72-4706-AF6F-3EA0EAADDEB5}" dt="2022-12-22T09:02:58.977" v="65" actId="20577"/>
          <ac:spMkLst>
            <pc:docMk/>
            <pc:sldMk cId="3084450898" sldId="268"/>
            <ac:spMk id="3" creationId="{73265992-F939-44E0-A746-9B1F772D3837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9:03:29.165" v="67" actId="20577"/>
        <pc:sldMkLst>
          <pc:docMk/>
          <pc:sldMk cId="1715817474" sldId="269"/>
        </pc:sldMkLst>
        <pc:spChg chg="mod">
          <ac:chgData name="Arild Torvund Olsen" userId="S::ato@hivolda.no::3423d729-1e8d-4c10-9ef2-90385d563038" providerId="AD" clId="Web-{53620910-0F72-4706-AF6F-3EA0EAADDEB5}" dt="2022-12-22T09:03:29.165" v="67" actId="20577"/>
          <ac:spMkLst>
            <pc:docMk/>
            <pc:sldMk cId="1715817474" sldId="269"/>
            <ac:spMk id="3" creationId="{73265992-F939-44E0-A746-9B1F772D3837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9:05:39.432" v="71" actId="20577"/>
        <pc:sldMkLst>
          <pc:docMk/>
          <pc:sldMk cId="1457848191" sldId="270"/>
        </pc:sldMkLst>
        <pc:spChg chg="mod">
          <ac:chgData name="Arild Torvund Olsen" userId="S::ato@hivolda.no::3423d729-1e8d-4c10-9ef2-90385d563038" providerId="AD" clId="Web-{53620910-0F72-4706-AF6F-3EA0EAADDEB5}" dt="2022-12-22T09:05:39.432" v="71" actId="20577"/>
          <ac:spMkLst>
            <pc:docMk/>
            <pc:sldMk cId="1457848191" sldId="270"/>
            <ac:spMk id="3" creationId="{73265992-F939-44E0-A746-9B1F772D3837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9:16:02.425" v="108" actId="20577"/>
        <pc:sldMkLst>
          <pc:docMk/>
          <pc:sldMk cId="2568953598" sldId="271"/>
        </pc:sldMkLst>
        <pc:spChg chg="mod">
          <ac:chgData name="Arild Torvund Olsen" userId="S::ato@hivolda.no::3423d729-1e8d-4c10-9ef2-90385d563038" providerId="AD" clId="Web-{53620910-0F72-4706-AF6F-3EA0EAADDEB5}" dt="2022-12-22T09:16:02.425" v="108" actId="20577"/>
          <ac:spMkLst>
            <pc:docMk/>
            <pc:sldMk cId="2568953598" sldId="271"/>
            <ac:spMk id="2" creationId="{D7C6AD55-38C8-40C4-8CC4-B9010CDA64B8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9:14:31.377" v="100" actId="20577"/>
        <pc:sldMkLst>
          <pc:docMk/>
          <pc:sldMk cId="2599425321" sldId="272"/>
        </pc:sldMkLst>
        <pc:spChg chg="mod">
          <ac:chgData name="Arild Torvund Olsen" userId="S::ato@hivolda.no::3423d729-1e8d-4c10-9ef2-90385d563038" providerId="AD" clId="Web-{53620910-0F72-4706-AF6F-3EA0EAADDEB5}" dt="2022-12-22T09:14:31.377" v="100" actId="20577"/>
          <ac:spMkLst>
            <pc:docMk/>
            <pc:sldMk cId="2599425321" sldId="272"/>
            <ac:spMk id="3" creationId="{0098E639-0748-40E8-8523-F7A61664F0DE}"/>
          </ac:spMkLst>
        </pc:spChg>
        <pc:graphicFrameChg chg="mod modGraphic">
          <ac:chgData name="Arild Torvund Olsen" userId="S::ato@hivolda.no::3423d729-1e8d-4c10-9ef2-90385d563038" providerId="AD" clId="Web-{53620910-0F72-4706-AF6F-3EA0EAADDEB5}" dt="2022-12-22T09:14:13.299" v="98"/>
          <ac:graphicFrameMkLst>
            <pc:docMk/>
            <pc:sldMk cId="2599425321" sldId="272"/>
            <ac:graphicFrameMk id="4" creationId="{680B256A-95A3-4106-8D6E-01BA0F13B67E}"/>
          </ac:graphicFrameMkLst>
        </pc:graphicFrameChg>
      </pc:sldChg>
      <pc:sldChg chg="modSp">
        <pc:chgData name="Arild Torvund Olsen" userId="S::ato@hivolda.no::3423d729-1e8d-4c10-9ef2-90385d563038" providerId="AD" clId="Web-{53620910-0F72-4706-AF6F-3EA0EAADDEB5}" dt="2022-12-22T09:15:15.097" v="104" actId="20577"/>
        <pc:sldMkLst>
          <pc:docMk/>
          <pc:sldMk cId="2397000702" sldId="274"/>
        </pc:sldMkLst>
        <pc:spChg chg="mod">
          <ac:chgData name="Arild Torvund Olsen" userId="S::ato@hivolda.no::3423d729-1e8d-4c10-9ef2-90385d563038" providerId="AD" clId="Web-{53620910-0F72-4706-AF6F-3EA0EAADDEB5}" dt="2022-12-22T09:15:15.097" v="104" actId="20577"/>
          <ac:spMkLst>
            <pc:docMk/>
            <pc:sldMk cId="2397000702" sldId="274"/>
            <ac:spMk id="3" creationId="{A2F80A83-951C-4FCD-A130-1FE3EA833262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9:15:43.753" v="106" actId="20577"/>
        <pc:sldMkLst>
          <pc:docMk/>
          <pc:sldMk cId="2116130506" sldId="275"/>
        </pc:sldMkLst>
        <pc:spChg chg="mod">
          <ac:chgData name="Arild Torvund Olsen" userId="S::ato@hivolda.no::3423d729-1e8d-4c10-9ef2-90385d563038" providerId="AD" clId="Web-{53620910-0F72-4706-AF6F-3EA0EAADDEB5}" dt="2022-12-22T09:15:43.753" v="106" actId="20577"/>
          <ac:spMkLst>
            <pc:docMk/>
            <pc:sldMk cId="2116130506" sldId="275"/>
            <ac:spMk id="3" creationId="{73265992-F939-44E0-A746-9B1F772D3837}"/>
          </ac:spMkLst>
        </pc:spChg>
      </pc:sldChg>
      <pc:sldChg chg="modSp">
        <pc:chgData name="Arild Torvund Olsen" userId="S::ato@hivolda.no::3423d729-1e8d-4c10-9ef2-90385d563038" providerId="AD" clId="Web-{53620910-0F72-4706-AF6F-3EA0EAADDEB5}" dt="2022-12-22T09:16:31.613" v="110" actId="20577"/>
        <pc:sldMkLst>
          <pc:docMk/>
          <pc:sldMk cId="2084731234" sldId="276"/>
        </pc:sldMkLst>
        <pc:spChg chg="mod">
          <ac:chgData name="Arild Torvund Olsen" userId="S::ato@hivolda.no::3423d729-1e8d-4c10-9ef2-90385d563038" providerId="AD" clId="Web-{53620910-0F72-4706-AF6F-3EA0EAADDEB5}" dt="2022-12-22T09:16:31.613" v="110" actId="20577"/>
          <ac:spMkLst>
            <pc:docMk/>
            <pc:sldMk cId="2084731234" sldId="276"/>
            <ac:spMk id="3" creationId="{F13B51D6-5906-44E3-864C-5BCECC62D3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1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5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0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9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7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9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3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3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9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8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stpalette.com/craft/firework-printing.html" TargetMode="External"/><Relationship Id="rId2" Type="http://schemas.openxmlformats.org/officeDocument/2006/relationships/hyperlink" Target="https://www.learning4kids.net/2015/12/27/painting-firework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nl.no/nytt%C3%A5rsaften" TargetMode="External"/><Relationship Id="rId5" Type="http://schemas.openxmlformats.org/officeDocument/2006/relationships/hyperlink" Target="https://illvit.no/kultur/hvor-kommer-nyttarsforsettene-fra" TargetMode="External"/><Relationship Id="rId4" Type="http://schemas.openxmlformats.org/officeDocument/2006/relationships/hyperlink" Target="https://www.youtube.com/watch?v=pM_4LsH2QS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ng4kids.net/2015/12/27/painting-fireworks/" TargetMode="External"/><Relationship Id="rId2" Type="http://schemas.openxmlformats.org/officeDocument/2006/relationships/hyperlink" Target="https://www.firstpalette.com/craft/firework-printi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44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52" name="Rectangle 1046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53" name="Rectangle 1048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white and black spiral illustration">
            <a:extLst>
              <a:ext uri="{FF2B5EF4-FFF2-40B4-BE49-F238E27FC236}">
                <a16:creationId xmlns:a16="http://schemas.microsoft.com/office/drawing/2014/main" id="{F0FF24BA-630B-435E-AE6A-73C63D6F0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7" r="-1" b="28520"/>
          <a:stretch/>
        </p:blipFill>
        <p:spPr bwMode="auto">
          <a:xfrm>
            <a:off x="20" y="10"/>
            <a:ext cx="1218893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1A3DD4C-5127-4950-80E6-1435204F2F00}"/>
              </a:ext>
            </a:extLst>
          </p:cNvPr>
          <p:cNvSpPr txBox="1"/>
          <p:nvPr/>
        </p:nvSpPr>
        <p:spPr>
          <a:xfrm>
            <a:off x="838200" y="740211"/>
            <a:ext cx="7530685" cy="3163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n-NO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Godt nytt år!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nn-NO" sz="52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F628EDF-8CDD-44ED-AC57-BCEC6AA15CD4}"/>
              </a:ext>
            </a:extLst>
          </p:cNvPr>
          <p:cNvSpPr txBox="1"/>
          <p:nvPr/>
        </p:nvSpPr>
        <p:spPr>
          <a:xfrm>
            <a:off x="8945217" y="6348794"/>
            <a:ext cx="4039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chemeClr val="bg1"/>
                </a:solidFill>
              </a:rPr>
              <a:t>Foto: Jake </a:t>
            </a:r>
            <a:r>
              <a:rPr lang="nb-NO" sz="1600" err="1">
                <a:solidFill>
                  <a:schemeClr val="bg1"/>
                </a:solidFill>
              </a:rPr>
              <a:t>Oates</a:t>
            </a:r>
            <a:r>
              <a:rPr lang="nb-NO" sz="1600">
                <a:solidFill>
                  <a:schemeClr val="bg1"/>
                </a:solidFill>
              </a:rPr>
              <a:t>, Unsplash.com</a:t>
            </a:r>
          </a:p>
        </p:txBody>
      </p:sp>
    </p:spTree>
    <p:extLst>
      <p:ext uri="{BB962C8B-B14F-4D97-AF65-F5344CB8AC3E}">
        <p14:creationId xmlns:p14="http://schemas.microsoft.com/office/powerpoint/2010/main" val="11079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2" name="Rectangle 923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234" name="Rectangle 9233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236" name="Rectangle 9235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2" name="Picture 6" descr="red and white heart balloons">
            <a:extLst>
              <a:ext uri="{FF2B5EF4-FFF2-40B4-BE49-F238E27FC236}">
                <a16:creationId xmlns:a16="http://schemas.microsoft.com/office/drawing/2014/main" id="{BB35F114-D53A-4AA9-9083-9D63C15DA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 r="-1" b="3030"/>
          <a:stretch/>
        </p:blipFill>
        <p:spPr bwMode="auto">
          <a:xfrm>
            <a:off x="1524" y="688"/>
            <a:ext cx="12188952" cy="68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8F7B0B-F830-40E9-ACC5-381CD542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66" y="-405150"/>
            <a:ext cx="9774619" cy="2474333"/>
          </a:xfrm>
        </p:spPr>
        <p:txBody>
          <a:bodyPr anchor="b">
            <a:normAutofit/>
          </a:bodyPr>
          <a:lstStyle/>
          <a:p>
            <a:pPr algn="ctr"/>
            <a:r>
              <a:rPr lang="nb-NO">
                <a:solidFill>
                  <a:srgbClr val="FFFFFF"/>
                </a:solidFill>
              </a:rPr>
              <a:t>Det nye året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32E1F2-E95C-469E-A6F5-0CAE5D85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166" y="2945886"/>
            <a:ext cx="9954076" cy="25146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nn-NO" sz="2400" dirty="0">
              <a:solidFill>
                <a:srgbClr val="FFFFFF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nn-NO" sz="2400" dirty="0">
                <a:solidFill>
                  <a:srgbClr val="FFFFFF"/>
                </a:solidFill>
              </a:rPr>
              <a:t>Kva har du lyst til å lære i det nye året?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nn-NO" sz="2400" dirty="0">
              <a:solidFill>
                <a:srgbClr val="FFFFFF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nn-NO" sz="2400" dirty="0">
                <a:solidFill>
                  <a:srgbClr val="FFFFFF"/>
                </a:solidFill>
              </a:rPr>
              <a:t>Kva har du lyst til å lese?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nn-NO" sz="2400" dirty="0">
              <a:solidFill>
                <a:srgbClr val="FFFFFF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nn-NO" sz="2400" dirty="0">
                <a:solidFill>
                  <a:srgbClr val="FFFFFF"/>
                </a:solidFill>
              </a:rPr>
              <a:t>Kva ny mat har du lyst til å smake?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nn-NO" sz="2400" dirty="0">
              <a:solidFill>
                <a:srgbClr val="FFFFFF"/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2C14515-7F7D-49C5-AE77-28C3A2E3664C}"/>
              </a:ext>
            </a:extLst>
          </p:cNvPr>
          <p:cNvSpPr txBox="1"/>
          <p:nvPr/>
        </p:nvSpPr>
        <p:spPr>
          <a:xfrm>
            <a:off x="8690776" y="6337190"/>
            <a:ext cx="3188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Foto: Christopher </a:t>
            </a:r>
            <a:r>
              <a:rPr lang="nb-NO" sz="1000" err="1"/>
              <a:t>Beloch</a:t>
            </a:r>
            <a:r>
              <a:rPr lang="nb-NO" sz="1000"/>
              <a:t>, Unsplash.com</a:t>
            </a:r>
          </a:p>
        </p:txBody>
      </p:sp>
    </p:spTree>
    <p:extLst>
      <p:ext uri="{BB962C8B-B14F-4D97-AF65-F5344CB8AC3E}">
        <p14:creationId xmlns:p14="http://schemas.microsoft.com/office/powerpoint/2010/main" val="878717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BA8D9C-B34D-48CE-BF56-81240DFD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>
            <a:normAutofit/>
          </a:bodyPr>
          <a:lstStyle/>
          <a:p>
            <a:r>
              <a:rPr lang="nb-NO"/>
              <a:t>Nyttårsløfte og nyttårsforsett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265992-F939-44E0-A746-9B1F772D3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n-NO" sz="1700" dirty="0">
                <a:latin typeface="Solido"/>
              </a:rPr>
              <a:t>For 4000 år sidan vaks tradisjonen med nyttårsforsett fram i Babylon. Då handla det om å levere tilbake reiskapar ein hadde lånt</a:t>
            </a:r>
            <a:endParaRPr lang="nn-NO" sz="1700" i="0" dirty="0">
              <a:effectLst/>
              <a:latin typeface="Solido"/>
            </a:endParaRPr>
          </a:p>
          <a:p>
            <a:pPr marL="0" indent="0">
              <a:lnSpc>
                <a:spcPct val="100000"/>
              </a:lnSpc>
              <a:buNone/>
            </a:pPr>
            <a:endParaRPr lang="nn-NO" sz="1700" i="0" dirty="0">
              <a:effectLst/>
              <a:latin typeface="Solido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n-NO" sz="1700" i="0" dirty="0">
                <a:effectLst/>
                <a:latin typeface="Solido"/>
              </a:rPr>
              <a:t>I</a:t>
            </a:r>
            <a:r>
              <a:rPr lang="nn-NO" sz="1700" dirty="0">
                <a:latin typeface="Solido"/>
              </a:rPr>
              <a:t> oldtida i Roma lova folk ofte å vere snille mot andre. Då kristendommen vann fram, bytte ein ut løfta med bøner og faste. </a:t>
            </a:r>
            <a:endParaRPr lang="nn-NO" sz="1700" i="0" dirty="0">
              <a:effectLst/>
              <a:latin typeface="Solido"/>
            </a:endParaRPr>
          </a:p>
          <a:p>
            <a:pPr marL="0" indent="0">
              <a:lnSpc>
                <a:spcPct val="100000"/>
              </a:lnSpc>
              <a:buNone/>
            </a:pPr>
            <a:endParaRPr lang="nn-NO" sz="1700" dirty="0">
              <a:latin typeface="Solido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n-NO" sz="1700" i="0" dirty="0">
                <a:effectLst/>
                <a:latin typeface="Solido"/>
              </a:rPr>
              <a:t>I dag handlar nyttårsløfte ofte om å kutte ut eigne, dårlege vanar eller starte med nye, gode vanar.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n-NO" sz="1700" dirty="0">
                <a:latin typeface="Solido"/>
              </a:rPr>
              <a:t>Kjelde: Illustrert </a:t>
            </a:r>
            <a:r>
              <a:rPr lang="nn-NO" sz="1700" dirty="0" err="1">
                <a:latin typeface="Solido"/>
              </a:rPr>
              <a:t>vitenskap</a:t>
            </a:r>
            <a:endParaRPr lang="nn-NO" sz="1700" i="0" dirty="0">
              <a:effectLst/>
              <a:latin typeface="Solido"/>
            </a:endParaRPr>
          </a:p>
          <a:p>
            <a:pPr marL="0" indent="0">
              <a:lnSpc>
                <a:spcPct val="100000"/>
              </a:lnSpc>
              <a:buNone/>
            </a:pPr>
            <a:endParaRPr lang="nn-NO" sz="1700" dirty="0"/>
          </a:p>
        </p:txBody>
      </p:sp>
      <p:pic>
        <p:nvPicPr>
          <p:cNvPr id="11266" name="Picture 2" descr="white printer paper on white surface">
            <a:extLst>
              <a:ext uri="{FF2B5EF4-FFF2-40B4-BE49-F238E27FC236}">
                <a16:creationId xmlns:a16="http://schemas.microsoft.com/office/drawing/2014/main" id="{A5FFDA6A-A7A9-43B1-9E34-D36490041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37" b="-2"/>
          <a:stretch/>
        </p:blipFill>
        <p:spPr bwMode="auto">
          <a:xfrm>
            <a:off x="6858001" y="567942"/>
            <a:ext cx="4724400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F38A3FE-AC22-4DCC-A3DC-37F7C17DB1A9}"/>
              </a:ext>
            </a:extLst>
          </p:cNvPr>
          <p:cNvSpPr txBox="1"/>
          <p:nvPr/>
        </p:nvSpPr>
        <p:spPr>
          <a:xfrm>
            <a:off x="9220200" y="6038583"/>
            <a:ext cx="4611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Foto: Diana </a:t>
            </a:r>
            <a:r>
              <a:rPr lang="nb-NO" sz="1000" err="1"/>
              <a:t>Polekhina</a:t>
            </a:r>
            <a:r>
              <a:rPr lang="nb-NO" sz="1000"/>
              <a:t>, Unsplash.com</a:t>
            </a:r>
          </a:p>
        </p:txBody>
      </p:sp>
    </p:spTree>
    <p:extLst>
      <p:ext uri="{BB962C8B-B14F-4D97-AF65-F5344CB8AC3E}">
        <p14:creationId xmlns:p14="http://schemas.microsoft.com/office/powerpoint/2010/main" val="3084450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6" name="Rectangle 1025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258" name="Rectangle 10257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BA8D9C-B34D-48CE-BF56-81240DFD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tx2"/>
                </a:solidFill>
              </a:rPr>
              <a:t>Nyttårsløfte og nyttårsforsett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265992-F939-44E0-A746-9B1F772D3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2400" i="0" dirty="0">
                <a:solidFill>
                  <a:schemeClr val="tx2"/>
                </a:solidFill>
                <a:effectLst/>
                <a:latin typeface="Solido"/>
              </a:rPr>
              <a:t>Kva betyr løfte?</a:t>
            </a:r>
            <a:r>
              <a:rPr lang="nn-NO" sz="2400" dirty="0">
                <a:solidFill>
                  <a:schemeClr val="tx2"/>
                </a:solidFill>
                <a:latin typeface="Solido"/>
              </a:rPr>
              <a:t> </a:t>
            </a:r>
            <a:endParaRPr lang="nn-NO" sz="2400" i="0" dirty="0">
              <a:solidFill>
                <a:schemeClr val="tx2"/>
              </a:solidFill>
              <a:effectLst/>
              <a:latin typeface="Solido"/>
            </a:endParaRPr>
          </a:p>
          <a:p>
            <a:pPr marL="0" indent="0">
              <a:buNone/>
            </a:pPr>
            <a:r>
              <a:rPr lang="nn-NO" sz="2400" dirty="0">
                <a:solidFill>
                  <a:schemeClr val="tx2"/>
                </a:solidFill>
                <a:latin typeface="Solido"/>
              </a:rPr>
              <a:t>Kva betyr forsett?</a:t>
            </a:r>
          </a:p>
          <a:p>
            <a:pPr marL="0" indent="0">
              <a:buNone/>
            </a:pPr>
            <a:endParaRPr lang="nn-NO" sz="2400" dirty="0">
              <a:solidFill>
                <a:schemeClr val="tx2"/>
              </a:solidFill>
              <a:latin typeface="Solido"/>
            </a:endParaRPr>
          </a:p>
          <a:p>
            <a:pPr marL="0" indent="0">
              <a:buNone/>
            </a:pPr>
            <a:r>
              <a:rPr lang="nn-NO" sz="2400" dirty="0">
                <a:solidFill>
                  <a:schemeClr val="tx2"/>
                </a:solidFill>
                <a:latin typeface="Solido"/>
              </a:rPr>
              <a:t>Kvifor kan vi seie at orda betyr det same?</a:t>
            </a:r>
          </a:p>
          <a:p>
            <a:pPr marL="0" indent="0">
              <a:buNone/>
            </a:pPr>
            <a:r>
              <a:rPr lang="nn-NO" sz="2400" dirty="0">
                <a:solidFill>
                  <a:schemeClr val="tx2"/>
                </a:solidFill>
                <a:latin typeface="Solido"/>
              </a:rPr>
              <a:t>Kvifor kan vi seie at orda ikkje betyr det same?</a:t>
            </a:r>
          </a:p>
          <a:p>
            <a:pPr marL="0" indent="0">
              <a:buNone/>
            </a:pPr>
            <a:endParaRPr lang="nn-NO" sz="1800" dirty="0">
              <a:solidFill>
                <a:schemeClr val="tx2"/>
              </a:solidFill>
              <a:latin typeface="Solido"/>
            </a:endParaRPr>
          </a:p>
          <a:p>
            <a:pPr marL="0" indent="0">
              <a:buNone/>
            </a:pPr>
            <a:endParaRPr lang="nn-NO" sz="1800" dirty="0">
              <a:solidFill>
                <a:schemeClr val="tx2"/>
              </a:solidFill>
              <a:latin typeface="Solido"/>
            </a:endParaRPr>
          </a:p>
          <a:p>
            <a:pPr marL="0" indent="0">
              <a:buNone/>
            </a:pPr>
            <a:endParaRPr lang="nn-NO" sz="1800" dirty="0">
              <a:solidFill>
                <a:schemeClr val="tx2"/>
              </a:solidFill>
              <a:latin typeface="Solido"/>
            </a:endParaRPr>
          </a:p>
          <a:p>
            <a:pPr marL="0" indent="0">
              <a:buNone/>
            </a:pPr>
            <a:endParaRPr lang="nn-NO" sz="1800" i="0" dirty="0">
              <a:solidFill>
                <a:schemeClr val="tx2"/>
              </a:solidFill>
              <a:effectLst/>
              <a:latin typeface="Solido"/>
            </a:endParaRPr>
          </a:p>
          <a:p>
            <a:pPr marL="0" indent="0">
              <a:buNone/>
            </a:pPr>
            <a:endParaRPr lang="nn-NO" sz="1800" i="0" dirty="0">
              <a:solidFill>
                <a:schemeClr val="tx2"/>
              </a:solidFill>
              <a:effectLst/>
              <a:latin typeface="Solido"/>
            </a:endParaRPr>
          </a:p>
          <a:p>
            <a:pPr marL="0" indent="0">
              <a:buNone/>
            </a:pPr>
            <a:endParaRPr lang="nn-NO" sz="1800" dirty="0">
              <a:solidFill>
                <a:schemeClr val="tx2"/>
              </a:solidFill>
            </a:endParaRPr>
          </a:p>
        </p:txBody>
      </p:sp>
      <p:sp>
        <p:nvSpPr>
          <p:cNvPr id="10260" name="Rectangle 10259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262" name="Rectangle 10261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874D0C0-03A2-4167-950F-0AEBACA86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7" r="19340" b="-2"/>
          <a:stretch/>
        </p:blipFill>
        <p:spPr bwMode="auto">
          <a:xfrm>
            <a:off x="6858001" y="567942"/>
            <a:ext cx="4724400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D456262-A66D-4F7E-B336-6F1033490890}"/>
              </a:ext>
            </a:extLst>
          </p:cNvPr>
          <p:cNvSpPr txBox="1"/>
          <p:nvPr/>
        </p:nvSpPr>
        <p:spPr>
          <a:xfrm>
            <a:off x="9295074" y="5894045"/>
            <a:ext cx="2798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Foto: Andrew Petrov, Unsplash.com</a:t>
            </a:r>
          </a:p>
        </p:txBody>
      </p:sp>
    </p:spTree>
    <p:extLst>
      <p:ext uri="{BB962C8B-B14F-4D97-AF65-F5344CB8AC3E}">
        <p14:creationId xmlns:p14="http://schemas.microsoft.com/office/powerpoint/2010/main" val="171581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BA8D9C-B34D-48CE-BF56-81240DFD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>
            <a:normAutofit/>
          </a:bodyPr>
          <a:lstStyle/>
          <a:p>
            <a:r>
              <a:rPr lang="nb-NO"/>
              <a:t>Substantiva løfte og forsett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265992-F939-44E0-A746-9B1F772D3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800">
              <a:latin typeface="Solido"/>
            </a:endParaRPr>
          </a:p>
          <a:p>
            <a:pPr marL="0" indent="0">
              <a:buNone/>
            </a:pPr>
            <a:endParaRPr lang="nb-NO" sz="1800">
              <a:latin typeface="Solido"/>
            </a:endParaRPr>
          </a:p>
          <a:p>
            <a:pPr marL="0" indent="0">
              <a:buNone/>
            </a:pPr>
            <a:r>
              <a:rPr lang="nb-NO" sz="2400">
                <a:latin typeface="Solido"/>
              </a:rPr>
              <a:t>Kva kjønn er løfte og forsett?</a:t>
            </a:r>
          </a:p>
          <a:p>
            <a:pPr marL="0" indent="0">
              <a:buNone/>
            </a:pPr>
            <a:r>
              <a:rPr lang="nb-NO" sz="2400">
                <a:latin typeface="Solido"/>
              </a:rPr>
              <a:t>Bøy orda på nynorsk.</a:t>
            </a:r>
          </a:p>
          <a:p>
            <a:pPr marL="0" indent="0">
              <a:buNone/>
            </a:pPr>
            <a:r>
              <a:rPr lang="nb-NO" sz="2400">
                <a:latin typeface="Solido"/>
              </a:rPr>
              <a:t>Bøy orda på bokmål. </a:t>
            </a:r>
          </a:p>
          <a:p>
            <a:pPr marL="0" indent="0">
              <a:buNone/>
            </a:pPr>
            <a:r>
              <a:rPr lang="nb-NO" sz="2400">
                <a:latin typeface="Solido"/>
              </a:rPr>
              <a:t>Er </a:t>
            </a:r>
            <a:r>
              <a:rPr lang="nb-NO" sz="2400" err="1">
                <a:latin typeface="Solido"/>
              </a:rPr>
              <a:t>bøyingane</a:t>
            </a:r>
            <a:r>
              <a:rPr lang="nb-NO" sz="2400">
                <a:latin typeface="Solido"/>
              </a:rPr>
              <a:t> like?</a:t>
            </a:r>
          </a:p>
          <a:p>
            <a:pPr marL="0" indent="0">
              <a:buNone/>
            </a:pPr>
            <a:endParaRPr lang="nb-NO" sz="1800">
              <a:latin typeface="Solido"/>
            </a:endParaRPr>
          </a:p>
          <a:p>
            <a:pPr marL="0" indent="0">
              <a:buNone/>
            </a:pPr>
            <a:endParaRPr lang="nb-NO" sz="1800" i="0">
              <a:effectLst/>
              <a:latin typeface="Solido"/>
            </a:endParaRPr>
          </a:p>
          <a:p>
            <a:pPr marL="0" indent="0">
              <a:buNone/>
            </a:pPr>
            <a:endParaRPr lang="nb-NO" sz="1800" i="0">
              <a:effectLst/>
              <a:latin typeface="Solido"/>
            </a:endParaRPr>
          </a:p>
          <a:p>
            <a:pPr marL="0" indent="0">
              <a:buNone/>
            </a:pPr>
            <a:endParaRPr lang="nb-NO" sz="1800"/>
          </a:p>
        </p:txBody>
      </p:sp>
      <p:pic>
        <p:nvPicPr>
          <p:cNvPr id="10242" name="Picture 2" descr="Et bilde som inneholder hansker&#10;&#10;Automatisk generert beskrivelse">
            <a:extLst>
              <a:ext uri="{FF2B5EF4-FFF2-40B4-BE49-F238E27FC236}">
                <a16:creationId xmlns:a16="http://schemas.microsoft.com/office/drawing/2014/main" id="{8874D0C0-03A2-4167-950F-0AEBACA86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7" r="19340" b="-2"/>
          <a:stretch/>
        </p:blipFill>
        <p:spPr bwMode="auto">
          <a:xfrm>
            <a:off x="6858001" y="567942"/>
            <a:ext cx="4724400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D456262-A66D-4F7E-B336-6F1033490890}"/>
              </a:ext>
            </a:extLst>
          </p:cNvPr>
          <p:cNvSpPr txBox="1"/>
          <p:nvPr/>
        </p:nvSpPr>
        <p:spPr>
          <a:xfrm>
            <a:off x="7693311" y="5854423"/>
            <a:ext cx="4724400" cy="5716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nb-NO" sz="1300">
                <a:solidFill>
                  <a:srgbClr val="FFFFFF"/>
                </a:solidFill>
              </a:rPr>
              <a:t>Foto: Andrew Petrov, Unsplash.com</a:t>
            </a:r>
          </a:p>
        </p:txBody>
      </p:sp>
    </p:spTree>
    <p:extLst>
      <p:ext uri="{BB962C8B-B14F-4D97-AF65-F5344CB8AC3E}">
        <p14:creationId xmlns:p14="http://schemas.microsoft.com/office/powerpoint/2010/main" val="64423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BA8D9C-B34D-48CE-BF56-81240DFD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Regel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265992-F939-44E0-A746-9B1F772D3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982"/>
            <a:ext cx="10515600" cy="459123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n-NO" dirty="0">
                <a:latin typeface="Solido"/>
              </a:rPr>
              <a:t>På nynorsk får ord i inkjekjønn inga bøying i ubunden form fleirtal. </a:t>
            </a:r>
          </a:p>
          <a:p>
            <a:pPr marL="0" indent="0" algn="l">
              <a:buNone/>
            </a:pPr>
            <a:endParaRPr lang="nn-NO" dirty="0">
              <a:latin typeface="Solido"/>
            </a:endParaRPr>
          </a:p>
          <a:p>
            <a:pPr marL="0" indent="0" algn="l">
              <a:buNone/>
            </a:pPr>
            <a:r>
              <a:rPr lang="nn-NO" b="1" dirty="0">
                <a:latin typeface="Solido"/>
              </a:rPr>
              <a:t>Nynorsk:</a:t>
            </a:r>
          </a:p>
          <a:p>
            <a:pPr marL="0" indent="0" algn="l">
              <a:buNone/>
            </a:pPr>
            <a:r>
              <a:rPr lang="nn-NO" dirty="0">
                <a:latin typeface="Solido"/>
              </a:rPr>
              <a:t>Eit nyttårsløfte – fleire nyttårsløfte</a:t>
            </a:r>
          </a:p>
          <a:p>
            <a:pPr marL="0" indent="0" algn="l">
              <a:buNone/>
            </a:pPr>
            <a:r>
              <a:rPr lang="nn-NO" dirty="0">
                <a:latin typeface="Solido"/>
              </a:rPr>
              <a:t>Eit nyttårsforsett – fleire nyttårsforsett</a:t>
            </a:r>
          </a:p>
          <a:p>
            <a:pPr marL="0" indent="0">
              <a:buNone/>
            </a:pPr>
            <a:endParaRPr lang="nn-NO" dirty="0">
              <a:latin typeface="Solido"/>
            </a:endParaRPr>
          </a:p>
          <a:p>
            <a:pPr marL="0" indent="0" algn="l">
              <a:buNone/>
            </a:pPr>
            <a:r>
              <a:rPr lang="nn-NO" b="1" dirty="0">
                <a:latin typeface="Solido"/>
              </a:rPr>
              <a:t>Bokmål:</a:t>
            </a:r>
          </a:p>
          <a:p>
            <a:pPr marL="0" indent="0" algn="l">
              <a:buNone/>
            </a:pPr>
            <a:r>
              <a:rPr lang="nn-NO" dirty="0">
                <a:latin typeface="Solido"/>
              </a:rPr>
              <a:t>Et nyttårsløfte – </a:t>
            </a:r>
            <a:r>
              <a:rPr lang="nn-NO" dirty="0" err="1">
                <a:latin typeface="Solido"/>
              </a:rPr>
              <a:t>flere</a:t>
            </a:r>
            <a:r>
              <a:rPr lang="nn-NO" dirty="0">
                <a:latin typeface="Solido"/>
              </a:rPr>
              <a:t> nyttårsløfter</a:t>
            </a:r>
          </a:p>
          <a:p>
            <a:pPr marL="0" indent="0">
              <a:buNone/>
            </a:pPr>
            <a:r>
              <a:rPr lang="nn-NO" dirty="0">
                <a:latin typeface="Solido"/>
              </a:rPr>
              <a:t>Et nyttårsforsett </a:t>
            </a:r>
            <a:r>
              <a:rPr lang="nn-NO" dirty="0">
                <a:ea typeface="+mn-lt"/>
                <a:cs typeface="+mn-lt"/>
              </a:rPr>
              <a:t>–</a:t>
            </a:r>
            <a:r>
              <a:rPr lang="nn-NO" dirty="0">
                <a:latin typeface="Solido"/>
              </a:rPr>
              <a:t> </a:t>
            </a:r>
            <a:r>
              <a:rPr lang="nn-NO" dirty="0" err="1">
                <a:latin typeface="Solido"/>
              </a:rPr>
              <a:t>flere</a:t>
            </a:r>
            <a:r>
              <a:rPr lang="nn-NO" dirty="0">
                <a:latin typeface="Solido"/>
              </a:rPr>
              <a:t> </a:t>
            </a:r>
            <a:r>
              <a:rPr lang="nn-NO" dirty="0" err="1">
                <a:latin typeface="Solido"/>
              </a:rPr>
              <a:t>nyttårsforsetter</a:t>
            </a:r>
            <a:endParaRPr lang="nn-NO" dirty="0">
              <a:latin typeface="Solido"/>
            </a:endParaRPr>
          </a:p>
          <a:p>
            <a:pPr marL="0" indent="0" algn="l">
              <a:buNone/>
            </a:pPr>
            <a:endParaRPr lang="nn-NO" i="0" dirty="0">
              <a:effectLst/>
              <a:latin typeface="Solido"/>
            </a:endParaRPr>
          </a:p>
          <a:p>
            <a:pPr marL="0" indent="0" algn="l">
              <a:buNone/>
            </a:pPr>
            <a:endParaRPr lang="nn-NO" i="0" dirty="0">
              <a:effectLst/>
              <a:latin typeface="Solido"/>
            </a:endParaRP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57848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6BF24D-EB26-4EEA-87DD-839728A9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5659"/>
            <a:ext cx="10515600" cy="1325563"/>
          </a:xfrm>
        </p:spPr>
        <p:txBody>
          <a:bodyPr/>
          <a:lstStyle/>
          <a:p>
            <a:r>
              <a:rPr lang="nb-NO"/>
              <a:t>Bøy substantiva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8E639-0748-40E8-8523-F7A6166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087"/>
            <a:ext cx="11041049" cy="41957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Prøv om de kan komme på fleire substantiv i inkjekjønn som vi kan assosiere med nyttår.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680B256A-95A3-4106-8D6E-01BA0F13B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61642"/>
              </p:ext>
            </p:extLst>
          </p:nvPr>
        </p:nvGraphicFramePr>
        <p:xfrm>
          <a:off x="1793461" y="1269904"/>
          <a:ext cx="81280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529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460228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895457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9349103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n-NO" i="0" noProof="0" dirty="0"/>
                        <a:t>eintal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n-NO" i="0" noProof="0" dirty="0"/>
                        <a:t>fleirtal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889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n-NO" i="1" noProof="0" dirty="0">
                          <a:solidFill>
                            <a:schemeClr val="bg1"/>
                          </a:solidFill>
                        </a:rPr>
                        <a:t>ubunden form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i="1" noProof="0" dirty="0">
                          <a:solidFill>
                            <a:schemeClr val="bg1"/>
                          </a:solidFill>
                        </a:rPr>
                        <a:t>bunden form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i="1" noProof="0" dirty="0">
                          <a:solidFill>
                            <a:schemeClr val="bg1"/>
                          </a:solidFill>
                        </a:rPr>
                        <a:t>ubunden form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i="1" noProof="0" dirty="0">
                          <a:solidFill>
                            <a:schemeClr val="bg1"/>
                          </a:solidFill>
                        </a:rPr>
                        <a:t>bunden form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79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n-NO" noProof="0" dirty="0"/>
                        <a:t>Eit ønske</a:t>
                      </a:r>
                    </a:p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0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n-NO" noProof="0" dirty="0"/>
                        <a:t>Eit år</a:t>
                      </a:r>
                    </a:p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23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n-NO" noProof="0" dirty="0"/>
                        <a:t>Eit minne</a:t>
                      </a:r>
                    </a:p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24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n-NO" noProof="0" dirty="0"/>
                        <a:t>Eit håp</a:t>
                      </a:r>
                    </a:p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613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noProof="0" dirty="0"/>
                        <a:t>Eit fyrverkeri</a:t>
                      </a:r>
                    </a:p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456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425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8B33AE8-BE29-4948-9F09-15CE90D5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nb-NO"/>
              <a:t>Skrive-utfordring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F80A83-951C-4FCD-A130-1FE3EA83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82" y="2362124"/>
            <a:ext cx="6506356" cy="428516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n-NO" sz="1800" dirty="0">
                <a:solidFill>
                  <a:schemeClr val="tx1"/>
                </a:solidFill>
              </a:rPr>
              <a:t>Lag ein ordbank på tavla med substantiv i inkjekjønn som vi kan assosiere med nyttår. </a:t>
            </a:r>
          </a:p>
          <a:p>
            <a:pPr marL="0" indent="0">
              <a:lnSpc>
                <a:spcPct val="100000"/>
              </a:lnSpc>
              <a:buNone/>
            </a:pPr>
            <a:endParaRPr lang="nn-NO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n-NO" sz="1800" dirty="0">
                <a:solidFill>
                  <a:schemeClr val="tx1"/>
                </a:solidFill>
              </a:rPr>
              <a:t>Skriv setningar, og sjå kor mange av substantiva du greier å bruke i ei meiningsfull setning. Hugs å bøye orda rett.   </a:t>
            </a:r>
          </a:p>
          <a:p>
            <a:pPr marL="0" indent="0">
              <a:lnSpc>
                <a:spcPct val="100000"/>
              </a:lnSpc>
              <a:buNone/>
            </a:pPr>
            <a:endParaRPr lang="nn-NO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n-NO" sz="1800" dirty="0">
                <a:solidFill>
                  <a:schemeClr val="tx1"/>
                </a:solidFill>
              </a:rPr>
              <a:t>Døme: </a:t>
            </a:r>
            <a:r>
              <a:rPr lang="nn-NO" sz="1800" i="1" dirty="0">
                <a:solidFill>
                  <a:schemeClr val="tx1"/>
                </a:solidFill>
              </a:rPr>
              <a:t>Sjølv om eg ikkje har laga meg eit nyttårsløfte, har eg mange håp og ønske for det nye året. </a:t>
            </a:r>
          </a:p>
          <a:p>
            <a:pPr marL="0" indent="0">
              <a:lnSpc>
                <a:spcPct val="100000"/>
              </a:lnSpc>
              <a:buNone/>
            </a:pPr>
            <a:endParaRPr lang="nn-NO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n-NO" sz="1800" dirty="0">
                <a:solidFill>
                  <a:schemeClr val="tx1"/>
                </a:solidFill>
              </a:rPr>
              <a:t>Kor mange substantiv i inkjekjønn finn vi i denne setninga? Kva bøyingsform er dei skrivne i?</a:t>
            </a:r>
          </a:p>
          <a:p>
            <a:pPr marL="0" indent="0">
              <a:lnSpc>
                <a:spcPct val="100000"/>
              </a:lnSpc>
              <a:buNone/>
            </a:pPr>
            <a:endParaRPr lang="nn-NO" sz="1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gray pencil">
            <a:extLst>
              <a:ext uri="{FF2B5EF4-FFF2-40B4-BE49-F238E27FC236}">
                <a16:creationId xmlns:a16="http://schemas.microsoft.com/office/drawing/2014/main" id="{4D344E8C-BEA9-4DFB-B271-C4E23FF3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8720" y="2605386"/>
            <a:ext cx="4737098" cy="35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E423645-7F94-4B8E-AC77-EBE0FED56005}"/>
              </a:ext>
            </a:extLst>
          </p:cNvPr>
          <p:cNvSpPr txBox="1"/>
          <p:nvPr/>
        </p:nvSpPr>
        <p:spPr>
          <a:xfrm>
            <a:off x="9821187" y="6230779"/>
            <a:ext cx="2282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Foto: Jess Bailey, Unsplash.com</a:t>
            </a:r>
          </a:p>
        </p:txBody>
      </p:sp>
    </p:spTree>
    <p:extLst>
      <p:ext uri="{BB962C8B-B14F-4D97-AF65-F5344CB8AC3E}">
        <p14:creationId xmlns:p14="http://schemas.microsoft.com/office/powerpoint/2010/main" val="239700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6" name="Rectangle 1025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0258" name="Rectangle 10257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BA8D9C-B34D-48CE-BF56-81240DFD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tx2"/>
                </a:solidFill>
              </a:rPr>
              <a:t>Nyttårsløfte og nyttårsforsett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265992-F939-44E0-A746-9B1F772D3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800" i="0" dirty="0">
                <a:solidFill>
                  <a:schemeClr val="tx2"/>
                </a:solidFill>
                <a:effectLst/>
                <a:latin typeface="Solido"/>
              </a:rPr>
              <a:t>Kva betyr løfte?</a:t>
            </a:r>
            <a:r>
              <a:rPr lang="nn-NO" sz="1800" dirty="0">
                <a:solidFill>
                  <a:schemeClr val="tx2"/>
                </a:solidFill>
                <a:latin typeface="Solido"/>
              </a:rPr>
              <a:t> </a:t>
            </a:r>
            <a:endParaRPr lang="nn-NO" sz="1800" i="0" dirty="0">
              <a:solidFill>
                <a:schemeClr val="tx2"/>
              </a:solidFill>
              <a:effectLst/>
              <a:latin typeface="Solido"/>
            </a:endParaRPr>
          </a:p>
          <a:p>
            <a:pPr marL="0" indent="0">
              <a:buNone/>
            </a:pPr>
            <a:r>
              <a:rPr lang="nn-NO" sz="1800" dirty="0">
                <a:solidFill>
                  <a:schemeClr val="tx2"/>
                </a:solidFill>
                <a:latin typeface="Solido"/>
              </a:rPr>
              <a:t>Kva betyr forsett?</a:t>
            </a:r>
          </a:p>
          <a:p>
            <a:pPr marL="0" indent="0">
              <a:buNone/>
            </a:pPr>
            <a:endParaRPr lang="nn-NO" sz="1800" dirty="0">
              <a:solidFill>
                <a:schemeClr val="tx2"/>
              </a:solidFill>
              <a:latin typeface="Solido"/>
            </a:endParaRPr>
          </a:p>
          <a:p>
            <a:pPr marL="0" indent="0">
              <a:buNone/>
            </a:pPr>
            <a:endParaRPr lang="nn-NO" sz="1800" dirty="0">
              <a:solidFill>
                <a:schemeClr val="tx2"/>
              </a:solidFill>
              <a:latin typeface="Solido"/>
            </a:endParaRPr>
          </a:p>
          <a:p>
            <a:pPr marL="0" indent="0">
              <a:buNone/>
            </a:pPr>
            <a:r>
              <a:rPr lang="nn-NO" sz="1800" dirty="0">
                <a:solidFill>
                  <a:schemeClr val="tx2"/>
                </a:solidFill>
                <a:latin typeface="Solido"/>
              </a:rPr>
              <a:t>Kva kjønn er løfte og forsett?</a:t>
            </a:r>
          </a:p>
          <a:p>
            <a:pPr marL="0" indent="0">
              <a:buNone/>
            </a:pPr>
            <a:r>
              <a:rPr lang="nn-NO" sz="1800" dirty="0">
                <a:solidFill>
                  <a:schemeClr val="tx2"/>
                </a:solidFill>
                <a:latin typeface="Solido"/>
              </a:rPr>
              <a:t>Bøy orda på nynorsk.</a:t>
            </a:r>
          </a:p>
          <a:p>
            <a:pPr marL="0" indent="0">
              <a:buNone/>
            </a:pPr>
            <a:r>
              <a:rPr lang="nn-NO" sz="1800" dirty="0">
                <a:solidFill>
                  <a:schemeClr val="tx2"/>
                </a:solidFill>
                <a:latin typeface="Solido"/>
              </a:rPr>
              <a:t>Bøy orda på bokmål. </a:t>
            </a:r>
          </a:p>
          <a:p>
            <a:pPr marL="0" indent="0">
              <a:buNone/>
            </a:pPr>
            <a:r>
              <a:rPr lang="nn-NO" sz="1800" dirty="0">
                <a:solidFill>
                  <a:schemeClr val="tx2"/>
                </a:solidFill>
                <a:latin typeface="Solido"/>
              </a:rPr>
              <a:t>Er bøyingane like?</a:t>
            </a:r>
          </a:p>
          <a:p>
            <a:pPr marL="0" indent="0">
              <a:buNone/>
            </a:pPr>
            <a:endParaRPr lang="nn-NO" sz="1800" dirty="0">
              <a:solidFill>
                <a:schemeClr val="tx2"/>
              </a:solidFill>
              <a:latin typeface="Solido"/>
            </a:endParaRPr>
          </a:p>
          <a:p>
            <a:pPr marL="0" indent="0">
              <a:buNone/>
            </a:pPr>
            <a:endParaRPr lang="nn-NO" sz="1800" i="0" dirty="0">
              <a:solidFill>
                <a:schemeClr val="tx2"/>
              </a:solidFill>
              <a:effectLst/>
              <a:latin typeface="Solido"/>
            </a:endParaRPr>
          </a:p>
          <a:p>
            <a:pPr marL="0" indent="0">
              <a:buNone/>
            </a:pPr>
            <a:endParaRPr lang="nn-NO" sz="1800" i="0" dirty="0">
              <a:solidFill>
                <a:schemeClr val="tx2"/>
              </a:solidFill>
              <a:effectLst/>
              <a:latin typeface="Solido"/>
            </a:endParaRPr>
          </a:p>
          <a:p>
            <a:pPr marL="0" indent="0">
              <a:buNone/>
            </a:pPr>
            <a:endParaRPr lang="nn-NO" sz="1800" dirty="0">
              <a:solidFill>
                <a:schemeClr val="tx2"/>
              </a:solidFill>
            </a:endParaRPr>
          </a:p>
        </p:txBody>
      </p:sp>
      <p:sp>
        <p:nvSpPr>
          <p:cNvPr id="10260" name="Rectangle 10259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0262" name="Rectangle 10261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874D0C0-03A2-4167-950F-0AEBACA86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7" r="19340" b="-2"/>
          <a:stretch/>
        </p:blipFill>
        <p:spPr bwMode="auto">
          <a:xfrm>
            <a:off x="6858001" y="567942"/>
            <a:ext cx="4724400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D456262-A66D-4F7E-B336-6F1033490890}"/>
              </a:ext>
            </a:extLst>
          </p:cNvPr>
          <p:cNvSpPr txBox="1"/>
          <p:nvPr/>
        </p:nvSpPr>
        <p:spPr>
          <a:xfrm>
            <a:off x="9295074" y="5894045"/>
            <a:ext cx="2798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Foto: Andrew Petrov, Unsplash.com</a:t>
            </a:r>
          </a:p>
        </p:txBody>
      </p:sp>
    </p:spTree>
    <p:extLst>
      <p:ext uri="{BB962C8B-B14F-4D97-AF65-F5344CB8AC3E}">
        <p14:creationId xmlns:p14="http://schemas.microsoft.com/office/powerpoint/2010/main" val="211613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" name="Rectangle 1230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310" name="Picture 1230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2312" name="Rectangle 12311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314" name="Rectangle 12313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316" name="Rectangle 12315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3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white printer paper on white surface">
            <a:extLst>
              <a:ext uri="{FF2B5EF4-FFF2-40B4-BE49-F238E27FC236}">
                <a16:creationId xmlns:a16="http://schemas.microsoft.com/office/drawing/2014/main" id="{DB91B622-2F20-4E25-A6CF-44F45483B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" r="-1" b="9101"/>
          <a:stretch/>
        </p:blipFill>
        <p:spPr bwMode="auto">
          <a:xfrm>
            <a:off x="20" y="10"/>
            <a:ext cx="1218893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7C6AD55-38C8-40C4-8CC4-B9010CDA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211"/>
            <a:ext cx="7530685" cy="31638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nn-NO" sz="5200" dirty="0">
                <a:solidFill>
                  <a:srgbClr val="FFFFFF"/>
                </a:solidFill>
              </a:rPr>
              <a:t>Lag dine eigne løfte for det nye året. Bruk gjerne oppgåvearka som følgjer ressursen. 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9FB8364-603A-45F3-B0AD-8666C31B01CD}"/>
              </a:ext>
            </a:extLst>
          </p:cNvPr>
          <p:cNvSpPr txBox="1"/>
          <p:nvPr/>
        </p:nvSpPr>
        <p:spPr>
          <a:xfrm>
            <a:off x="9371275" y="6487293"/>
            <a:ext cx="4611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Foto: Diana </a:t>
            </a:r>
            <a:r>
              <a:rPr lang="nb-NO" sz="1000" err="1"/>
              <a:t>Polekhina</a:t>
            </a:r>
            <a:r>
              <a:rPr lang="nb-NO" sz="1000"/>
              <a:t>, Unsplash.com</a:t>
            </a:r>
          </a:p>
        </p:txBody>
      </p:sp>
    </p:spTree>
    <p:extLst>
      <p:ext uri="{BB962C8B-B14F-4D97-AF65-F5344CB8AC3E}">
        <p14:creationId xmlns:p14="http://schemas.microsoft.com/office/powerpoint/2010/main" val="25689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6B1042-EC1E-4C04-A662-659DADEF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Kjelder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3B51D6-5906-44E3-864C-5BCECC62D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nn-NO" sz="43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n-NO" sz="7200" strike="noStrike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Davis, J. (2015). </a:t>
            </a:r>
            <a:r>
              <a:rPr lang="nn-NO" sz="7200" strike="noStrike" dirty="0" err="1">
                <a:effectLst/>
                <a:latin typeface="+mj-lt"/>
                <a:ea typeface="Calibri" panose="020F0502020204030204" pitchFamily="34" charset="0"/>
                <a:cs typeface="Times New Roman"/>
              </a:rPr>
              <a:t>Painting</a:t>
            </a:r>
            <a:r>
              <a:rPr lang="nn-NO" sz="7200" strike="noStrike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r>
              <a:rPr lang="nn-NO" sz="7200" strike="noStrike" dirty="0" err="1">
                <a:effectLst/>
                <a:latin typeface="+mj-lt"/>
                <a:ea typeface="Calibri" panose="020F0502020204030204" pitchFamily="34" charset="0"/>
                <a:cs typeface="Times New Roman"/>
              </a:rPr>
              <a:t>fireworks</a:t>
            </a:r>
            <a:r>
              <a:rPr lang="nn-NO" sz="7200" strike="noStrike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. Henta frå: </a:t>
            </a:r>
            <a:r>
              <a:rPr lang="nn-NO" sz="7200" u="none" strike="noStrike" dirty="0">
                <a:solidFill>
                  <a:srgbClr val="D13D6E"/>
                </a:solidFill>
                <a:effectLst/>
                <a:latin typeface="+mj-lt"/>
                <a:ea typeface="Calibri" panose="020F0502020204030204" pitchFamily="34" charset="0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https://www.learning4kids.net/2015/12/27/painting-fireworks/</a:t>
            </a:r>
            <a:endParaRPr lang="nn-NO" sz="7200" dirty="0">
              <a:effectLst/>
              <a:latin typeface="+mj-lt"/>
              <a:ea typeface="Calibri" panose="020F0502020204030204" pitchFamily="34" charset="0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n-NO" sz="7200" u="none" strike="noStrike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First </a:t>
            </a:r>
            <a:r>
              <a:rPr lang="nn-NO" sz="7200" dirty="0" err="1">
                <a:latin typeface="+mj-lt"/>
                <a:ea typeface="Calibri" panose="020F0502020204030204" pitchFamily="34" charset="0"/>
                <a:cs typeface="Times New Roman"/>
              </a:rPr>
              <a:t>P</a:t>
            </a:r>
            <a:r>
              <a:rPr lang="nn-NO" sz="7200" u="none" strike="noStrike" dirty="0" err="1">
                <a:effectLst/>
                <a:latin typeface="+mj-lt"/>
                <a:ea typeface="Calibri" panose="020F0502020204030204" pitchFamily="34" charset="0"/>
                <a:cs typeface="Times New Roman"/>
              </a:rPr>
              <a:t>alette</a:t>
            </a:r>
            <a:r>
              <a:rPr lang="nn-NO" sz="7200" u="none" strike="noStrike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. </a:t>
            </a:r>
            <a:r>
              <a:rPr lang="nn-NO" sz="7200" u="none" strike="noStrike" dirty="0" err="1">
                <a:effectLst/>
                <a:latin typeface="+mj-lt"/>
                <a:ea typeface="Calibri" panose="020F0502020204030204" pitchFamily="34" charset="0"/>
                <a:cs typeface="Times New Roman"/>
              </a:rPr>
              <a:t>Firework</a:t>
            </a:r>
            <a:r>
              <a:rPr lang="nn-NO" sz="7200" u="none" strike="noStrike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 Printing. Henta frå: </a:t>
            </a:r>
            <a:r>
              <a:rPr lang="nn-NO" sz="7200" u="none" strike="noStrike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/>
                <a:hlinkClick r:id="rId3"/>
              </a:rPr>
              <a:t>https://www.firstpalette.com/craft/firework-printing.html</a:t>
            </a:r>
            <a:r>
              <a:rPr lang="nn-NO" sz="7200" dirty="0">
                <a:latin typeface="+mj-lt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n-NO" sz="7200" u="none" strike="noStrike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Grytdal, P. K. (2018). Mini-bakepulverrakett. Henta frå: </a:t>
            </a:r>
            <a:r>
              <a:rPr lang="nn-NO" sz="7200" u="none" strike="noStrike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/>
                <a:hlinkClick r:id="rId4"/>
              </a:rPr>
              <a:t>https://www.youtube.com/watch?v=pM_4LsH2QSM</a:t>
            </a:r>
            <a:endParaRPr lang="nn-NO" sz="7200" dirty="0">
              <a:effectLst/>
              <a:latin typeface="+mj-lt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r>
              <a:rPr lang="nn-NO" sz="7200" dirty="0">
                <a:latin typeface="+mj-lt"/>
              </a:rPr>
              <a:t>Illustrert </a:t>
            </a:r>
            <a:r>
              <a:rPr lang="nn-NO" sz="7200" dirty="0" err="1">
                <a:latin typeface="+mj-lt"/>
              </a:rPr>
              <a:t>vitenskap</a:t>
            </a:r>
            <a:r>
              <a:rPr lang="nn-NO" sz="7200" dirty="0">
                <a:latin typeface="+mj-lt"/>
              </a:rPr>
              <a:t> (2014). </a:t>
            </a:r>
            <a:r>
              <a:rPr lang="nn-NO" sz="7200" dirty="0" err="1">
                <a:latin typeface="+mj-lt"/>
              </a:rPr>
              <a:t>Hvor</a:t>
            </a:r>
            <a:r>
              <a:rPr lang="nn-NO" sz="7200" dirty="0">
                <a:latin typeface="+mj-lt"/>
              </a:rPr>
              <a:t> kommer </a:t>
            </a:r>
            <a:r>
              <a:rPr lang="nn-NO" sz="7200" dirty="0" err="1">
                <a:latin typeface="+mj-lt"/>
              </a:rPr>
              <a:t>nyttårsforsettene</a:t>
            </a:r>
            <a:r>
              <a:rPr lang="nn-NO" sz="7200" dirty="0">
                <a:latin typeface="+mj-lt"/>
              </a:rPr>
              <a:t> </a:t>
            </a:r>
            <a:r>
              <a:rPr lang="nn-NO" sz="7200" dirty="0" err="1">
                <a:latin typeface="+mj-lt"/>
              </a:rPr>
              <a:t>fra</a:t>
            </a:r>
            <a:r>
              <a:rPr lang="nn-NO" sz="7200" dirty="0">
                <a:latin typeface="+mj-lt"/>
              </a:rPr>
              <a:t>? Henta frå:  </a:t>
            </a:r>
            <a:r>
              <a:rPr lang="nn-NO" sz="7200" dirty="0">
                <a:latin typeface="+mj-lt"/>
                <a:hlinkClick r:id="rId5"/>
              </a:rPr>
              <a:t>https://illvit.no/kultur/hvor-kommer-nyttarsforsettene-fra</a:t>
            </a:r>
            <a:r>
              <a:rPr lang="nn-NO" sz="7200" dirty="0"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nn-NO" sz="7200" dirty="0">
                <a:latin typeface="+mj-lt"/>
              </a:rPr>
              <a:t>Store norske leksikon (2021). </a:t>
            </a:r>
            <a:r>
              <a:rPr lang="nn-NO" sz="7200" dirty="0" err="1">
                <a:latin typeface="+mj-lt"/>
              </a:rPr>
              <a:t>Nyttårsaften</a:t>
            </a:r>
            <a:r>
              <a:rPr lang="nn-NO" sz="7200" dirty="0">
                <a:latin typeface="+mj-lt"/>
              </a:rPr>
              <a:t>. Henta frå: </a:t>
            </a:r>
            <a:r>
              <a:rPr lang="nn-NO" sz="7200" dirty="0">
                <a:latin typeface="+mj-lt"/>
                <a:hlinkClick r:id="rId6"/>
              </a:rPr>
              <a:t>https://snl.no/nytt%C3%A5rsaften</a:t>
            </a:r>
            <a:r>
              <a:rPr lang="nn-NO" sz="7200" dirty="0">
                <a:latin typeface="+mj-lt"/>
              </a:rPr>
              <a:t> </a:t>
            </a:r>
          </a:p>
          <a:p>
            <a:pPr marL="0" indent="0">
              <a:buNone/>
            </a:pPr>
            <a:endParaRPr lang="nn-NO" sz="7200" dirty="0">
              <a:latin typeface="+mj-lt"/>
            </a:endParaRPr>
          </a:p>
          <a:p>
            <a:pPr marL="0" indent="0">
              <a:buNone/>
            </a:pPr>
            <a:r>
              <a:rPr lang="nn-NO" sz="7200" dirty="0">
                <a:latin typeface="+mj-lt"/>
              </a:rPr>
              <a:t>Alle illustrasjonar er henta frå Unsplash.com</a:t>
            </a:r>
          </a:p>
        </p:txBody>
      </p:sp>
    </p:spTree>
    <p:extLst>
      <p:ext uri="{BB962C8B-B14F-4D97-AF65-F5344CB8AC3E}">
        <p14:creationId xmlns:p14="http://schemas.microsoft.com/office/powerpoint/2010/main" val="208473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A3825EF-D379-4070-8FA7-5C23C110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>
            <a:normAutofit/>
          </a:bodyPr>
          <a:lstStyle/>
          <a:p>
            <a:r>
              <a:rPr lang="nn-NO" dirty="0"/>
              <a:t>Fyrverkeriet nyttårsaftan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A8993A-268C-43B6-80BF-421CF1CCD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800" b="0" i="0" dirty="0">
                <a:effectLst/>
                <a:latin typeface="Publico text"/>
              </a:rPr>
              <a:t>Nyttårsrakettar er vanleg i mange land og kulturar. Ein har tenkt at smellet, bråket og fyrverkeriet </a:t>
            </a:r>
            <a:r>
              <a:rPr lang="nn-NO" sz="1800" dirty="0">
                <a:latin typeface="Publico text"/>
              </a:rPr>
              <a:t>skremmer vekk vonde ånder frå det gamle året. </a:t>
            </a:r>
          </a:p>
          <a:p>
            <a:pPr marL="0" indent="0">
              <a:buNone/>
            </a:pPr>
            <a:r>
              <a:rPr lang="nn-NO" sz="1800" b="0" i="0" dirty="0">
                <a:effectLst/>
                <a:latin typeface="Publico text"/>
              </a:rPr>
              <a:t>I </a:t>
            </a:r>
            <a:r>
              <a:rPr lang="nn-NO" sz="1800" dirty="0">
                <a:latin typeface="Publico text"/>
              </a:rPr>
              <a:t>Kina har ein hatt fargesprakande rakettar for å markere </a:t>
            </a:r>
            <a:r>
              <a:rPr lang="nn-NO" sz="1800" dirty="0">
                <a:ea typeface="+mn-lt"/>
                <a:cs typeface="+mn-lt"/>
              </a:rPr>
              <a:t>kinesisk nyttår</a:t>
            </a:r>
            <a:r>
              <a:rPr lang="nn-NO" sz="1800" dirty="0">
                <a:latin typeface="Publico text"/>
              </a:rPr>
              <a:t>. I Noreg brukte ein tidlegare krut og dynamitt for å skyte ut det gamle året. I Sør-Noreg hadde ein nye saluttar første nyttårsdag for å skyte inn det nye året. </a:t>
            </a:r>
          </a:p>
          <a:p>
            <a:pPr marL="0" indent="0">
              <a:buNone/>
            </a:pPr>
            <a:r>
              <a:rPr lang="nn-NO" sz="1800" dirty="0">
                <a:latin typeface="Publico text"/>
              </a:rPr>
              <a:t>Kjelde: Store norske leksikon</a:t>
            </a:r>
            <a:endParaRPr lang="nn-NO" sz="1800" dirty="0"/>
          </a:p>
        </p:txBody>
      </p:sp>
      <p:pic>
        <p:nvPicPr>
          <p:cNvPr id="2054" name="Picture 6" descr="yellow and red fireworks">
            <a:extLst>
              <a:ext uri="{FF2B5EF4-FFF2-40B4-BE49-F238E27FC236}">
                <a16:creationId xmlns:a16="http://schemas.microsoft.com/office/drawing/2014/main" id="{2E643779-AD1A-4DF6-9348-72B4FE3ED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2" r="14974" b="-2"/>
          <a:stretch/>
        </p:blipFill>
        <p:spPr bwMode="auto">
          <a:xfrm>
            <a:off x="6858001" y="567942"/>
            <a:ext cx="4724400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2AE828A-C52A-4C13-A7BA-1C320A6679F6}"/>
              </a:ext>
            </a:extLst>
          </p:cNvPr>
          <p:cNvSpPr txBox="1"/>
          <p:nvPr/>
        </p:nvSpPr>
        <p:spPr>
          <a:xfrm>
            <a:off x="9398442" y="5987331"/>
            <a:ext cx="218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/>
                </a:solidFill>
              </a:rPr>
              <a:t>Foto: DESIGNECOLOGIST, </a:t>
            </a:r>
            <a:r>
              <a:rPr lang="nb-NO" sz="800" err="1">
                <a:solidFill>
                  <a:schemeClr val="bg1"/>
                </a:solidFill>
              </a:rPr>
              <a:t>Unsplash</a:t>
            </a:r>
            <a:r>
              <a:rPr lang="nb-NO" sz="800">
                <a:solidFill>
                  <a:schemeClr val="bg1"/>
                </a:solidFill>
              </a:rPr>
              <a:t>. com</a:t>
            </a:r>
          </a:p>
        </p:txBody>
      </p:sp>
    </p:spTree>
    <p:extLst>
      <p:ext uri="{BB962C8B-B14F-4D97-AF65-F5344CB8AC3E}">
        <p14:creationId xmlns:p14="http://schemas.microsoft.com/office/powerpoint/2010/main" val="318476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6D0D6D6-F97E-4047-882C-C55D64DA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>
            <a:normAutofit/>
          </a:bodyPr>
          <a:lstStyle/>
          <a:p>
            <a:r>
              <a:rPr lang="nn-NO" dirty="0"/>
              <a:t>Tankar om fyrverkeri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64EDD2-BD1F-4FD3-B57D-6F872B5E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800" dirty="0"/>
              <a:t>Samtal i klasserommet</a:t>
            </a:r>
          </a:p>
          <a:p>
            <a:pPr marL="0" indent="0">
              <a:buNone/>
            </a:pPr>
            <a:endParaRPr lang="nn-NO" sz="1800" dirty="0"/>
          </a:p>
          <a:p>
            <a:pPr marL="0" indent="0">
              <a:buNone/>
            </a:pPr>
            <a:r>
              <a:rPr lang="nn-NO" sz="1800" dirty="0"/>
              <a:t>Kva veit de om fyrverkeri?</a:t>
            </a:r>
          </a:p>
          <a:p>
            <a:pPr marL="0" indent="0">
              <a:buNone/>
            </a:pPr>
            <a:r>
              <a:rPr lang="nn-NO" sz="1800" dirty="0"/>
              <a:t>Kva synest de om fyrverkeri?</a:t>
            </a:r>
          </a:p>
        </p:txBody>
      </p:sp>
      <p:pic>
        <p:nvPicPr>
          <p:cNvPr id="10" name="Picture 6" descr="yellow and red fireworks">
            <a:extLst>
              <a:ext uri="{FF2B5EF4-FFF2-40B4-BE49-F238E27FC236}">
                <a16:creationId xmlns:a16="http://schemas.microsoft.com/office/drawing/2014/main" id="{B02AA9A9-F6D1-4D65-B157-6CFAA7F13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2" r="14974" b="-2"/>
          <a:stretch/>
        </p:blipFill>
        <p:spPr bwMode="auto">
          <a:xfrm>
            <a:off x="6858001" y="567942"/>
            <a:ext cx="4724400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2F46EA3-444C-476B-B9EC-B6212E76E3B6}"/>
              </a:ext>
            </a:extLst>
          </p:cNvPr>
          <p:cNvSpPr txBox="1"/>
          <p:nvPr/>
        </p:nvSpPr>
        <p:spPr>
          <a:xfrm>
            <a:off x="9398442" y="5987331"/>
            <a:ext cx="218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/>
                </a:solidFill>
              </a:rPr>
              <a:t>Foto: DESIGNECOLOGIST, </a:t>
            </a:r>
            <a:r>
              <a:rPr lang="nb-NO" sz="800" err="1">
                <a:solidFill>
                  <a:schemeClr val="bg1"/>
                </a:solidFill>
              </a:rPr>
              <a:t>Unsplash</a:t>
            </a:r>
            <a:r>
              <a:rPr lang="nb-NO" sz="800">
                <a:solidFill>
                  <a:schemeClr val="bg1"/>
                </a:solidFill>
              </a:rPr>
              <a:t>. com</a:t>
            </a:r>
          </a:p>
        </p:txBody>
      </p:sp>
    </p:spTree>
    <p:extLst>
      <p:ext uri="{BB962C8B-B14F-4D97-AF65-F5344CB8AC3E}">
        <p14:creationId xmlns:p14="http://schemas.microsoft.com/office/powerpoint/2010/main" val="20014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822302-1290-4729-A843-8BD8F9FB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4953000" cy="1664573"/>
          </a:xfrm>
        </p:spPr>
        <p:txBody>
          <a:bodyPr>
            <a:normAutofit/>
          </a:bodyPr>
          <a:lstStyle/>
          <a:p>
            <a:r>
              <a:rPr lang="nb-NO"/>
              <a:t>Lag bakepulverrakett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B568DF-00D6-4673-8B47-1DE71BF9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618"/>
            <a:ext cx="4952681" cy="4890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2400" dirty="0"/>
              <a:t>Du treng: </a:t>
            </a:r>
          </a:p>
          <a:p>
            <a:r>
              <a:rPr lang="nn-NO" sz="2400" dirty="0"/>
              <a:t>Liten boks med tett lok (ikkje skrukork). Til dømes </a:t>
            </a:r>
            <a:r>
              <a:rPr lang="nn-NO" sz="2400" dirty="0" err="1"/>
              <a:t>filmrullboks</a:t>
            </a:r>
            <a:r>
              <a:rPr lang="nn-NO" sz="2400" dirty="0"/>
              <a:t>, dei minste plastilinboksane eller tomt kinderegg.</a:t>
            </a:r>
          </a:p>
          <a:p>
            <a:r>
              <a:rPr lang="nn-NO" sz="2400" dirty="0"/>
              <a:t>Bakepulver</a:t>
            </a:r>
          </a:p>
          <a:p>
            <a:r>
              <a:rPr lang="nn-NO" sz="2400" dirty="0"/>
              <a:t>Vatn</a:t>
            </a:r>
          </a:p>
          <a:p>
            <a:pPr marL="0" indent="0">
              <a:buNone/>
            </a:pPr>
            <a:endParaRPr lang="nn-NO" sz="1800" dirty="0"/>
          </a:p>
          <a:p>
            <a:pPr marL="0" indent="0">
              <a:buNone/>
            </a:pPr>
            <a:r>
              <a:rPr lang="nn-NO" sz="1800" dirty="0"/>
              <a:t>Sjå forsøket her: </a:t>
            </a:r>
          </a:p>
          <a:p>
            <a:pPr marL="0" indent="0">
              <a:buNone/>
            </a:pPr>
            <a:r>
              <a:rPr lang="nn-NO" sz="1800" dirty="0"/>
              <a:t>https://www.youtube.com/watch?v=pM_4LsH2QSM</a:t>
            </a:r>
          </a:p>
        </p:txBody>
      </p:sp>
      <p:pic>
        <p:nvPicPr>
          <p:cNvPr id="4098" name="Picture 2" descr="ray of light near body of water">
            <a:extLst>
              <a:ext uri="{FF2B5EF4-FFF2-40B4-BE49-F238E27FC236}">
                <a16:creationId xmlns:a16="http://schemas.microsoft.com/office/drawing/2014/main" id="{D77FC522-3813-40C6-9C41-F6C451E53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3" r="10253" b="-2"/>
          <a:stretch/>
        </p:blipFill>
        <p:spPr bwMode="auto">
          <a:xfrm>
            <a:off x="6858001" y="567942"/>
            <a:ext cx="4724400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69BE38D-F48E-427E-8660-5995E37A437A}"/>
              </a:ext>
            </a:extLst>
          </p:cNvPr>
          <p:cNvSpPr txBox="1"/>
          <p:nvPr/>
        </p:nvSpPr>
        <p:spPr>
          <a:xfrm>
            <a:off x="9554853" y="6021882"/>
            <a:ext cx="213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1"/>
                </a:solidFill>
              </a:rPr>
              <a:t>Foto: </a:t>
            </a:r>
            <a:r>
              <a:rPr lang="nb-NO" sz="1000" err="1">
                <a:solidFill>
                  <a:schemeClr val="bg1"/>
                </a:solidFill>
              </a:rPr>
              <a:t>SpaceX</a:t>
            </a:r>
            <a:r>
              <a:rPr lang="nb-NO" sz="1000">
                <a:solidFill>
                  <a:schemeClr val="bg1"/>
                </a:solidFill>
              </a:rPr>
              <a:t>, Unsplash.com</a:t>
            </a:r>
          </a:p>
        </p:txBody>
      </p:sp>
    </p:spTree>
    <p:extLst>
      <p:ext uri="{BB962C8B-B14F-4D97-AF65-F5344CB8AC3E}">
        <p14:creationId xmlns:p14="http://schemas.microsoft.com/office/powerpoint/2010/main" val="152751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F4CDA02-9F2A-45F5-9800-ECAE5F0C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tx2"/>
                </a:solidFill>
              </a:rPr>
              <a:t>Forskarrapport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1BD31B-98AB-4D2A-BA98-8071EC3BA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800" dirty="0">
                <a:solidFill>
                  <a:schemeClr val="tx2"/>
                </a:solidFill>
              </a:rPr>
              <a:t>Klassa og læraren skriv saman kva de gjorde, og kva som skjedde. </a:t>
            </a:r>
          </a:p>
          <a:p>
            <a:pPr marL="0" indent="0">
              <a:buNone/>
            </a:pPr>
            <a:endParaRPr lang="nn-NO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n-NO" sz="1800" dirty="0">
                <a:solidFill>
                  <a:schemeClr val="tx2"/>
                </a:solidFill>
              </a:rPr>
              <a:t>Alle elevane teiknar ei teikning. Skriv gjerne bilettekst til illustrasjonen.</a:t>
            </a:r>
          </a:p>
          <a:p>
            <a:pPr marL="0" indent="0">
              <a:buNone/>
            </a:pPr>
            <a:endParaRPr lang="nn-NO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n-NO" sz="1800" dirty="0">
                <a:solidFill>
                  <a:schemeClr val="tx2"/>
                </a:solidFill>
              </a:rPr>
              <a:t>Lim tekst og bilete saman til ein plakat som de hengjer opp i klasserommet</a:t>
            </a: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oy in white long sleeve shirt holding red and clear plastic tool">
            <a:extLst>
              <a:ext uri="{FF2B5EF4-FFF2-40B4-BE49-F238E27FC236}">
                <a16:creationId xmlns:a16="http://schemas.microsoft.com/office/drawing/2014/main" id="{7F9F4FBB-77E2-45C2-994D-5224C4919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2" r="26023"/>
          <a:stretch/>
        </p:blipFill>
        <p:spPr bwMode="auto">
          <a:xfrm>
            <a:off x="6858001" y="567942"/>
            <a:ext cx="4724400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5DBF158-537B-442E-9D0E-9133ED120176}"/>
              </a:ext>
            </a:extLst>
          </p:cNvPr>
          <p:cNvSpPr txBox="1"/>
          <p:nvPr/>
        </p:nvSpPr>
        <p:spPr>
          <a:xfrm>
            <a:off x="9282034" y="5915473"/>
            <a:ext cx="2751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1"/>
                </a:solidFill>
              </a:rPr>
              <a:t>Foto: Clint Patterson, Unsplash.com</a:t>
            </a:r>
          </a:p>
        </p:txBody>
      </p:sp>
    </p:spTree>
    <p:extLst>
      <p:ext uri="{BB962C8B-B14F-4D97-AF65-F5344CB8AC3E}">
        <p14:creationId xmlns:p14="http://schemas.microsoft.com/office/powerpoint/2010/main" val="143250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B0FCAE-D787-4DF4-91D2-9C96354B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Lag eit fyrverkeri-kunstverk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E01D3E-F465-44EF-9D56-5D604DFE6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nn-NO" dirty="0"/>
              <a:t>Utstyr:</a:t>
            </a:r>
          </a:p>
          <a:p>
            <a:r>
              <a:rPr lang="nn-NO" dirty="0"/>
              <a:t>Svarte ark</a:t>
            </a:r>
          </a:p>
          <a:p>
            <a:r>
              <a:rPr lang="nn-NO" dirty="0"/>
              <a:t>Akrylmåling i fleire fargar</a:t>
            </a:r>
          </a:p>
          <a:p>
            <a:r>
              <a:rPr lang="nn-NO" dirty="0"/>
              <a:t>Papptallerkar</a:t>
            </a:r>
          </a:p>
          <a:p>
            <a:r>
              <a:rPr lang="nn-NO" dirty="0"/>
              <a:t>Glitter</a:t>
            </a:r>
          </a:p>
          <a:p>
            <a:r>
              <a:rPr lang="nn-NO" dirty="0"/>
              <a:t>Pipereinsarar eller </a:t>
            </a:r>
            <a:r>
              <a:rPr lang="nn-NO" dirty="0" err="1"/>
              <a:t>dorullar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Pipereinsar-kunstverk finn de her: </a:t>
            </a:r>
            <a:r>
              <a:rPr lang="nn-NO" sz="1800" u="sng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https://www.firstpalette.com/craft/firework-printing.html</a:t>
            </a:r>
            <a:r>
              <a:rPr lang="nn-NO" sz="18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nn-NO" sz="18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n-NO" dirty="0" err="1"/>
              <a:t>Dorull</a:t>
            </a:r>
            <a:r>
              <a:rPr lang="nn-NO" dirty="0"/>
              <a:t>-kunstverk (biletet) finn de her: </a:t>
            </a:r>
            <a:r>
              <a:rPr lang="nn-NO" sz="1800" u="sng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https://www.learning4kids.net/2015/12/27/painting-fireworks/</a:t>
            </a:r>
            <a:endParaRPr lang="nn-NO" sz="18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CFF350C-98B7-4D92-AB50-0064AFC9B0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0318" r="12037" b="7639"/>
          <a:stretch/>
        </p:blipFill>
        <p:spPr bwMode="auto">
          <a:xfrm>
            <a:off x="7551173" y="1349875"/>
            <a:ext cx="3193025" cy="41259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798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BB317211-3292-43D8-8824-C090DBADA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5" y="0"/>
            <a:ext cx="12188951" cy="6858000"/>
          </a:xfrm>
          <a:prstGeom prst="rect">
            <a:avLst/>
          </a:prstGeom>
          <a:blipFill dpi="0" rotWithShape="1">
            <a:blip r:embed="rId2">
              <a:alphaModFix amt="15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lose-up photography of heart shaped fairy lite on brown sand">
            <a:extLst>
              <a:ext uri="{FF2B5EF4-FFF2-40B4-BE49-F238E27FC236}">
                <a16:creationId xmlns:a16="http://schemas.microsoft.com/office/drawing/2014/main" id="{92037D22-1D70-48CD-84CE-F00767FC2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8" r="1" b="29314"/>
          <a:stretch/>
        </p:blipFill>
        <p:spPr bwMode="auto">
          <a:xfrm>
            <a:off x="1524" y="688"/>
            <a:ext cx="12188952" cy="68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E3DFCB2-446B-47AD-A182-41329176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18" y="75414"/>
            <a:ext cx="4795282" cy="193586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Året som var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AAE99F-8443-4FB7-A11C-3AFBBA03A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94" y="1348707"/>
            <a:ext cx="2933820" cy="50170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2400" dirty="0">
                <a:solidFill>
                  <a:srgbClr val="FFFFFF"/>
                </a:solidFill>
              </a:rPr>
              <a:t>Kva likte du ekstra godt at skjedde i året som var? </a:t>
            </a:r>
          </a:p>
          <a:p>
            <a:pPr marL="0" indent="0">
              <a:buNone/>
            </a:pPr>
            <a:endParaRPr lang="nn-NO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sz="2400" dirty="0">
                <a:solidFill>
                  <a:srgbClr val="FFFFFF"/>
                </a:solidFill>
              </a:rPr>
              <a:t>Teikn og skriv. 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90D0E78-9DC9-49D3-8CEE-F9BB83810DD2}"/>
              </a:ext>
            </a:extLst>
          </p:cNvPr>
          <p:cNvSpPr txBox="1"/>
          <p:nvPr/>
        </p:nvSpPr>
        <p:spPr>
          <a:xfrm>
            <a:off x="10185621" y="6560859"/>
            <a:ext cx="2075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Foto: </a:t>
            </a:r>
            <a:r>
              <a:rPr lang="nb-NO" sz="1000" err="1"/>
              <a:t>Fati</a:t>
            </a:r>
            <a:r>
              <a:rPr lang="nb-NO" sz="1000"/>
              <a:t> </a:t>
            </a:r>
            <a:r>
              <a:rPr lang="nb-NO" sz="1000" err="1"/>
              <a:t>Xd</a:t>
            </a:r>
            <a:r>
              <a:rPr lang="nb-NO" sz="1000"/>
              <a:t>, Unsplash.com</a:t>
            </a:r>
          </a:p>
        </p:txBody>
      </p:sp>
    </p:spTree>
    <p:extLst>
      <p:ext uri="{BB962C8B-B14F-4D97-AF65-F5344CB8AC3E}">
        <p14:creationId xmlns:p14="http://schemas.microsoft.com/office/powerpoint/2010/main" val="1407494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water dew on window">
            <a:extLst>
              <a:ext uri="{FF2B5EF4-FFF2-40B4-BE49-F238E27FC236}">
                <a16:creationId xmlns:a16="http://schemas.microsoft.com/office/drawing/2014/main" id="{465EFADD-E8F2-467F-9B50-25145D227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 b="56301"/>
          <a:stretch/>
        </p:blipFill>
        <p:spPr bwMode="auto">
          <a:xfrm>
            <a:off x="0" y="1376"/>
            <a:ext cx="12188952" cy="68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0C2DA4F-C267-4143-B579-8D923F97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90" y="-759833"/>
            <a:ext cx="4876799" cy="2474333"/>
          </a:xfrm>
        </p:spPr>
        <p:txBody>
          <a:bodyPr anchor="b">
            <a:normAutofit/>
          </a:bodyPr>
          <a:lstStyle/>
          <a:p>
            <a:pPr algn="ctr"/>
            <a:r>
              <a:rPr lang="nb-NO">
                <a:solidFill>
                  <a:srgbClr val="FFFFFF"/>
                </a:solidFill>
              </a:rPr>
              <a:t>Året som var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DA2976-4E45-4BC7-B677-D6F12657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785" y="4702058"/>
            <a:ext cx="10140298" cy="178592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nn-NO" sz="3600" dirty="0">
                <a:solidFill>
                  <a:srgbClr val="FFFFFF"/>
                </a:solidFill>
              </a:rPr>
              <a:t>Kva likte du ikkje at skjedde i året som var?</a:t>
            </a:r>
          </a:p>
          <a:p>
            <a:pPr marL="0" indent="0">
              <a:buNone/>
            </a:pPr>
            <a:endParaRPr lang="nn-NO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sz="3600" dirty="0">
                <a:solidFill>
                  <a:srgbClr val="FFFFFF"/>
                </a:solidFill>
              </a:rPr>
              <a:t>Teikn og skriv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188E060-6F91-4DA0-8465-146D06039D53}"/>
              </a:ext>
            </a:extLst>
          </p:cNvPr>
          <p:cNvSpPr txBox="1"/>
          <p:nvPr/>
        </p:nvSpPr>
        <p:spPr>
          <a:xfrm>
            <a:off x="10010692" y="6487981"/>
            <a:ext cx="3001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Foto: Nick Nice, Unsplash.com</a:t>
            </a:r>
          </a:p>
        </p:txBody>
      </p:sp>
    </p:spTree>
    <p:extLst>
      <p:ext uri="{BB962C8B-B14F-4D97-AF65-F5344CB8AC3E}">
        <p14:creationId xmlns:p14="http://schemas.microsoft.com/office/powerpoint/2010/main" val="223561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8" name="Rectangle 820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210" name="Rectangle 8209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212" name="Rectangle 8211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red and white heart balloons">
            <a:extLst>
              <a:ext uri="{FF2B5EF4-FFF2-40B4-BE49-F238E27FC236}">
                <a16:creationId xmlns:a16="http://schemas.microsoft.com/office/drawing/2014/main" id="{9C9B318B-ABEB-45DC-A437-2857B548C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 r="-1" b="3030"/>
          <a:stretch/>
        </p:blipFill>
        <p:spPr bwMode="auto">
          <a:xfrm>
            <a:off x="1524" y="688"/>
            <a:ext cx="12188952" cy="68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5CA5A6F-A330-4CBB-B11B-BD169D50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66" y="-282843"/>
            <a:ext cx="9774619" cy="2474333"/>
          </a:xfrm>
        </p:spPr>
        <p:txBody>
          <a:bodyPr anchor="b">
            <a:normAutofit/>
          </a:bodyPr>
          <a:lstStyle/>
          <a:p>
            <a:pPr algn="ctr"/>
            <a:r>
              <a:rPr lang="nb-NO">
                <a:solidFill>
                  <a:srgbClr val="FFFFFF"/>
                </a:solidFill>
              </a:rPr>
              <a:t>Det nye året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AA3D68-D219-4078-B90A-410280AE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3429000"/>
            <a:ext cx="9954076" cy="25146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nn-NO" sz="2400" dirty="0">
                <a:solidFill>
                  <a:srgbClr val="FFFFFF"/>
                </a:solidFill>
              </a:rPr>
              <a:t>Er det noko du gler deg til i det nye året?</a:t>
            </a:r>
          </a:p>
          <a:p>
            <a:pPr marL="0" indent="0" algn="ctr">
              <a:buNone/>
            </a:pPr>
            <a:endParaRPr lang="nn-NO" sz="24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nn-NO" sz="2400" dirty="0">
                <a:solidFill>
                  <a:srgbClr val="FFFFFF"/>
                </a:solidFill>
              </a:rPr>
              <a:t>Samtal eit minutt med læringspartnaren din.</a:t>
            </a:r>
          </a:p>
          <a:p>
            <a:pPr marL="0" indent="0" algn="ctr">
              <a:buNone/>
            </a:pPr>
            <a:endParaRPr lang="nn-NO" sz="24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nn-NO" sz="2400" dirty="0">
                <a:solidFill>
                  <a:srgbClr val="FFFFFF"/>
                </a:solidFill>
              </a:rPr>
              <a:t>Samtal i klassen.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34924D8-5FCF-4031-9E90-A042E1473B61}"/>
              </a:ext>
            </a:extLst>
          </p:cNvPr>
          <p:cNvSpPr txBox="1"/>
          <p:nvPr/>
        </p:nvSpPr>
        <p:spPr>
          <a:xfrm>
            <a:off x="8690776" y="6337190"/>
            <a:ext cx="3188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Foto: Christopher </a:t>
            </a:r>
            <a:r>
              <a:rPr lang="nb-NO" sz="1000" err="1"/>
              <a:t>Beloch</a:t>
            </a:r>
            <a:r>
              <a:rPr lang="nb-NO" sz="1000"/>
              <a:t>, Unsplash.com</a:t>
            </a:r>
          </a:p>
        </p:txBody>
      </p:sp>
    </p:spTree>
    <p:extLst>
      <p:ext uri="{BB962C8B-B14F-4D97-AF65-F5344CB8AC3E}">
        <p14:creationId xmlns:p14="http://schemas.microsoft.com/office/powerpoint/2010/main" val="3557184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6" ma:contentTypeDescription="Opprett et nytt dokument." ma:contentTypeScope="" ma:versionID="49cfc2ab6d04c46cfad7fff509e8a495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711e54b3f537bb92d0586e277b3868df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6b0969-f04a-4485-b47a-264c9c638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ab1839-cc0e-48a8-a059-278cea0b71b9}" ma:internalName="TaxCatchAll" ma:showField="CatchAllData" ma:web="f43e69bd-7608-4935-a81f-029f86b97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b454b6-9e0d-47d6-a0fd-eade54d93da9">
      <Terms xmlns="http://schemas.microsoft.com/office/infopath/2007/PartnerControls"/>
    </lcf76f155ced4ddcb4097134ff3c332f>
    <TaxCatchAll xmlns="f43e69bd-7608-4935-a81f-029f86b977d7" xsi:nil="true"/>
  </documentManagement>
</p:properties>
</file>

<file path=customXml/itemProps1.xml><?xml version="1.0" encoding="utf-8"?>
<ds:datastoreItem xmlns:ds="http://schemas.openxmlformats.org/officeDocument/2006/customXml" ds:itemID="{DD07557D-900B-4D35-8933-C8232313B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454b6-9e0d-47d6-a0fd-eade54d93da9"/>
    <ds:schemaRef ds:uri="f43e69bd-7608-4935-a81f-029f86b97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99F646-1EF7-482F-AC02-8438F7725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1F049F-7D84-4D63-B862-708BA270911E}">
  <ds:schemaRefs>
    <ds:schemaRef ds:uri="http://schemas.microsoft.com/office/2006/metadata/properties"/>
    <ds:schemaRef ds:uri="http://schemas.microsoft.com/office/infopath/2007/PartnerControls"/>
    <ds:schemaRef ds:uri="24b454b6-9e0d-47d6-a0fd-eade54d93da9"/>
    <ds:schemaRef ds:uri="f43e69bd-7608-4935-a81f-029f86b977d7"/>
  </ds:schemaRefs>
</ds:datastoreItem>
</file>

<file path=docMetadata/LabelInfo.xml><?xml version="1.0" encoding="utf-8"?>
<clbl:labelList xmlns:clbl="http://schemas.microsoft.com/office/2020/mipLabelMetadata">
  <clbl:label id="{a2b04c98-3e8b-47a3-97e1-376b9a0197ee}" enabled="0" method="" siteId="{a2b04c98-3e8b-47a3-97e1-376b9a0197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Breiskjerm</PresentationFormat>
  <Slides>19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Lysbilettitlar</vt:lpstr>
      </vt:variant>
      <vt:variant>
        <vt:i4>19</vt:i4>
      </vt:variant>
    </vt:vector>
  </HeadingPairs>
  <TitlesOfParts>
    <vt:vector size="20" baseType="lpstr">
      <vt:lpstr>BlockprintVTI</vt:lpstr>
      <vt:lpstr>PowerPoint-presentasjon</vt:lpstr>
      <vt:lpstr>Fyrverkeriet nyttårsaftan</vt:lpstr>
      <vt:lpstr>Tankar om fyrverkeri</vt:lpstr>
      <vt:lpstr>Lag bakepulverrakett</vt:lpstr>
      <vt:lpstr>Forskarrapport</vt:lpstr>
      <vt:lpstr>Lag eit fyrverkeri-kunstverk </vt:lpstr>
      <vt:lpstr>Året som var</vt:lpstr>
      <vt:lpstr>Året som var</vt:lpstr>
      <vt:lpstr>Det nye året</vt:lpstr>
      <vt:lpstr>Det nye året</vt:lpstr>
      <vt:lpstr>Nyttårsløfte og nyttårsforsett</vt:lpstr>
      <vt:lpstr>Nyttårsløfte og nyttårsforsett</vt:lpstr>
      <vt:lpstr>Substantiva løfte og forsett</vt:lpstr>
      <vt:lpstr>Regel</vt:lpstr>
      <vt:lpstr>Bøy substantiva</vt:lpstr>
      <vt:lpstr>Skrive-utfordring</vt:lpstr>
      <vt:lpstr>Nyttårsløfte og nyttårsforsett</vt:lpstr>
      <vt:lpstr>Lag dine eigne løfte for det nye året. Bruk gjerne oppgåvearka som følgjer ressursen. </vt:lpstr>
      <vt:lpstr>Kjelder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Liv Astrid Skåre Langnes</dc:creator>
  <cp:revision>56</cp:revision>
  <dcterms:created xsi:type="dcterms:W3CDTF">2022-12-13T08:54:39Z</dcterms:created>
  <dcterms:modified xsi:type="dcterms:W3CDTF">2022-12-22T09:16:41Z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0x01010067AA8417D0D75443AFC19C327AD5BDCE</vt:lpwstr>
  </property>
  <property fmtid="{D5CDD505-2E9C-101B-9397-08002B2CF9AE}" pid="3" name="MediaServiceImageTags">
    <vt:lpwstr/>
  </property>
</Properties>
</file>