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6"/>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x="18288000" cy="10287000"/>
  <p:notesSz cx="6858000" cy="9144000"/>
  <p:embeddedFontLst>
    <p:embeddedFont>
      <p:font typeface="Auto Pro 1" panose="020B0604020202020204" charset="0"/>
      <p:regular r:id="rId17"/>
      <p:bold r:id="rId18"/>
    </p:embeddedFont>
    <p:embeddedFont>
      <p:font typeface="Bell MT" panose="02020503060305020303" pitchFamily="18" charset="0"/>
      <p:regular r:id="rId19"/>
      <p:bold r:id="rId20"/>
      <p:italic r:id="rId21"/>
    </p:embeddedFont>
    <p:embeddedFont>
      <p:font typeface="Constantia" panose="02030602050306030303" pitchFamily="18" charset="0"/>
      <p:regular r:id="rId22"/>
      <p:bold r:id="rId23"/>
      <p:italic r:id="rId24"/>
      <p:bold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99F0B6-442F-4BEB-813F-9522FEE13B40}" v="12" dt="2024-03-08T11:21:21.343"/>
    <p1510:client id="{4F5AEA7A-F936-4D49-B172-EF83DE8620A6}" v="1" dt="2024-03-08T11:22:55.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46" autoAdjust="0"/>
    <p:restoredTop sz="94595" autoAdjust="0"/>
  </p:normalViewPr>
  <p:slideViewPr>
    <p:cSldViewPr>
      <p:cViewPr varScale="1">
        <p:scale>
          <a:sx n="70" d="100"/>
          <a:sy n="70" d="100"/>
        </p:scale>
        <p:origin x="59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3.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ild Torvund Olsen" userId="S::ato@hivolda.no::3423d729-1e8d-4c10-9ef2-90385d563038" providerId="AD" clId="Web-{4999F0B6-442F-4BEB-813F-9522FEE13B40}"/>
    <pc:docChg chg="modSld">
      <pc:chgData name="Arild Torvund Olsen" userId="S::ato@hivolda.no::3423d729-1e8d-4c10-9ef2-90385d563038" providerId="AD" clId="Web-{4999F0B6-442F-4BEB-813F-9522FEE13B40}" dt="2024-03-08T11:21:21.343" v="4" actId="20577"/>
      <pc:docMkLst>
        <pc:docMk/>
      </pc:docMkLst>
      <pc:sldChg chg="modSp">
        <pc:chgData name="Arild Torvund Olsen" userId="S::ato@hivolda.no::3423d729-1e8d-4c10-9ef2-90385d563038" providerId="AD" clId="Web-{4999F0B6-442F-4BEB-813F-9522FEE13B40}" dt="2024-03-08T11:21:21.343" v="4" actId="20577"/>
        <pc:sldMkLst>
          <pc:docMk/>
          <pc:sldMk cId="0" sldId="256"/>
        </pc:sldMkLst>
        <pc:spChg chg="mod">
          <ac:chgData name="Arild Torvund Olsen" userId="S::ato@hivolda.no::3423d729-1e8d-4c10-9ef2-90385d563038" providerId="AD" clId="Web-{4999F0B6-442F-4BEB-813F-9522FEE13B40}" dt="2024-03-08T11:21:21.343" v="4" actId="20577"/>
          <ac:spMkLst>
            <pc:docMk/>
            <pc:sldMk cId="0" sldId="256"/>
            <ac:spMk id="13" creationId="{00000000-0000-0000-0000-000000000000}"/>
          </ac:spMkLst>
        </pc:spChg>
      </pc:sldChg>
    </pc:docChg>
  </pc:docChgLst>
  <pc:docChgLst>
    <pc:chgData name="Jorid Oddveig Saure" userId="S::saurejo@hivolda.no::8a1a61ff-effd-4bb0-9008-67d4fa399d31" providerId="AD" clId="Web-{9FEA1ECB-407A-2667-D1DA-B470A8230E86}"/>
    <pc:docChg chg="modSld">
      <pc:chgData name="Jorid Oddveig Saure" userId="S::saurejo@hivolda.no::8a1a61ff-effd-4bb0-9008-67d4fa399d31" providerId="AD" clId="Web-{9FEA1ECB-407A-2667-D1DA-B470A8230E86}" dt="2024-03-06T13:24:10.279" v="118" actId="20577"/>
      <pc:docMkLst>
        <pc:docMk/>
      </pc:docMkLst>
      <pc:sldChg chg="modSp">
        <pc:chgData name="Jorid Oddveig Saure" userId="S::saurejo@hivolda.no::8a1a61ff-effd-4bb0-9008-67d4fa399d31" providerId="AD" clId="Web-{9FEA1ECB-407A-2667-D1DA-B470A8230E86}" dt="2024-03-06T13:23:55.560" v="115" actId="20577"/>
        <pc:sldMkLst>
          <pc:docMk/>
          <pc:sldMk cId="0" sldId="256"/>
        </pc:sldMkLst>
        <pc:spChg chg="mod">
          <ac:chgData name="Jorid Oddveig Saure" userId="S::saurejo@hivolda.no::8a1a61ff-effd-4bb0-9008-67d4fa399d31" providerId="AD" clId="Web-{9FEA1ECB-407A-2667-D1DA-B470A8230E86}" dt="2024-03-06T13:23:55.560" v="115" actId="20577"/>
          <ac:spMkLst>
            <pc:docMk/>
            <pc:sldMk cId="0" sldId="256"/>
            <ac:spMk id="13" creationId="{00000000-0000-0000-0000-000000000000}"/>
          </ac:spMkLst>
        </pc:spChg>
      </pc:sldChg>
      <pc:sldChg chg="modSp">
        <pc:chgData name="Jorid Oddveig Saure" userId="S::saurejo@hivolda.no::8a1a61ff-effd-4bb0-9008-67d4fa399d31" providerId="AD" clId="Web-{9FEA1ECB-407A-2667-D1DA-B470A8230E86}" dt="2024-03-06T13:17:12.908" v="48" actId="20577"/>
        <pc:sldMkLst>
          <pc:docMk/>
          <pc:sldMk cId="0" sldId="257"/>
        </pc:sldMkLst>
        <pc:spChg chg="mod">
          <ac:chgData name="Jorid Oddveig Saure" userId="S::saurejo@hivolda.no::8a1a61ff-effd-4bb0-9008-67d4fa399d31" providerId="AD" clId="Web-{9FEA1ECB-407A-2667-D1DA-B470A8230E86}" dt="2024-03-06T13:17:12.908" v="48" actId="20577"/>
          <ac:spMkLst>
            <pc:docMk/>
            <pc:sldMk cId="0" sldId="257"/>
            <ac:spMk id="4" creationId="{00000000-0000-0000-0000-000000000000}"/>
          </ac:spMkLst>
        </pc:spChg>
        <pc:spChg chg="mod">
          <ac:chgData name="Jorid Oddveig Saure" userId="S::saurejo@hivolda.no::8a1a61ff-effd-4bb0-9008-67d4fa399d31" providerId="AD" clId="Web-{9FEA1ECB-407A-2667-D1DA-B470A8230E86}" dt="2024-03-06T13:16:33.157" v="36" actId="20577"/>
          <ac:spMkLst>
            <pc:docMk/>
            <pc:sldMk cId="0" sldId="257"/>
            <ac:spMk id="6" creationId="{00000000-0000-0000-0000-000000000000}"/>
          </ac:spMkLst>
        </pc:spChg>
      </pc:sldChg>
      <pc:sldChg chg="modSp">
        <pc:chgData name="Jorid Oddveig Saure" userId="S::saurejo@hivolda.no::8a1a61ff-effd-4bb0-9008-67d4fa399d31" providerId="AD" clId="Web-{9FEA1ECB-407A-2667-D1DA-B470A8230E86}" dt="2024-03-06T13:24:10.279" v="118" actId="20577"/>
        <pc:sldMkLst>
          <pc:docMk/>
          <pc:sldMk cId="0" sldId="258"/>
        </pc:sldMkLst>
        <pc:spChg chg="mod">
          <ac:chgData name="Jorid Oddveig Saure" userId="S::saurejo@hivolda.no::8a1a61ff-effd-4bb0-9008-67d4fa399d31" providerId="AD" clId="Web-{9FEA1ECB-407A-2667-D1DA-B470A8230E86}" dt="2024-03-06T13:24:10.279" v="118" actId="20577"/>
          <ac:spMkLst>
            <pc:docMk/>
            <pc:sldMk cId="0" sldId="258"/>
            <ac:spMk id="4" creationId="{00000000-0000-0000-0000-000000000000}"/>
          </ac:spMkLst>
        </pc:spChg>
        <pc:spChg chg="mod">
          <ac:chgData name="Jorid Oddveig Saure" userId="S::saurejo@hivolda.no::8a1a61ff-effd-4bb0-9008-67d4fa399d31" providerId="AD" clId="Web-{9FEA1ECB-407A-2667-D1DA-B470A8230E86}" dt="2024-03-06T13:15:46.937" v="27" actId="20577"/>
          <ac:spMkLst>
            <pc:docMk/>
            <pc:sldMk cId="0" sldId="258"/>
            <ac:spMk id="6" creationId="{00000000-0000-0000-0000-000000000000}"/>
          </ac:spMkLst>
        </pc:spChg>
      </pc:sldChg>
      <pc:sldChg chg="modSp">
        <pc:chgData name="Jorid Oddveig Saure" userId="S::saurejo@hivolda.no::8a1a61ff-effd-4bb0-9008-67d4fa399d31" providerId="AD" clId="Web-{9FEA1ECB-407A-2667-D1DA-B470A8230E86}" dt="2024-03-06T13:17:05.080" v="46" actId="20577"/>
        <pc:sldMkLst>
          <pc:docMk/>
          <pc:sldMk cId="0" sldId="259"/>
        </pc:sldMkLst>
        <pc:spChg chg="mod">
          <ac:chgData name="Jorid Oddveig Saure" userId="S::saurejo@hivolda.no::8a1a61ff-effd-4bb0-9008-67d4fa399d31" providerId="AD" clId="Web-{9FEA1ECB-407A-2667-D1DA-B470A8230E86}" dt="2024-03-06T13:17:05.080" v="46" actId="20577"/>
          <ac:spMkLst>
            <pc:docMk/>
            <pc:sldMk cId="0" sldId="259"/>
            <ac:spMk id="3" creationId="{00000000-0000-0000-0000-000000000000}"/>
          </ac:spMkLst>
        </pc:spChg>
        <pc:spChg chg="mod">
          <ac:chgData name="Jorid Oddveig Saure" userId="S::saurejo@hivolda.no::8a1a61ff-effd-4bb0-9008-67d4fa399d31" providerId="AD" clId="Web-{9FEA1ECB-407A-2667-D1DA-B470A8230E86}" dt="2024-03-06T13:16:57.064" v="43" actId="20577"/>
          <ac:spMkLst>
            <pc:docMk/>
            <pc:sldMk cId="0" sldId="259"/>
            <ac:spMk id="5" creationId="{00000000-0000-0000-0000-000000000000}"/>
          </ac:spMkLst>
        </pc:spChg>
      </pc:sldChg>
      <pc:sldChg chg="modSp">
        <pc:chgData name="Jorid Oddveig Saure" userId="S::saurejo@hivolda.no::8a1a61ff-effd-4bb0-9008-67d4fa399d31" providerId="AD" clId="Web-{9FEA1ECB-407A-2667-D1DA-B470A8230E86}" dt="2024-03-06T13:17:50.659" v="53" actId="20577"/>
        <pc:sldMkLst>
          <pc:docMk/>
          <pc:sldMk cId="0" sldId="260"/>
        </pc:sldMkLst>
        <pc:spChg chg="mod">
          <ac:chgData name="Jorid Oddveig Saure" userId="S::saurejo@hivolda.no::8a1a61ff-effd-4bb0-9008-67d4fa399d31" providerId="AD" clId="Web-{9FEA1ECB-407A-2667-D1DA-B470A8230E86}" dt="2024-03-06T13:17:50.659" v="53" actId="20577"/>
          <ac:spMkLst>
            <pc:docMk/>
            <pc:sldMk cId="0" sldId="260"/>
            <ac:spMk id="4" creationId="{00000000-0000-0000-0000-000000000000}"/>
          </ac:spMkLst>
        </pc:spChg>
        <pc:spChg chg="mod">
          <ac:chgData name="Jorid Oddveig Saure" userId="S::saurejo@hivolda.no::8a1a61ff-effd-4bb0-9008-67d4fa399d31" providerId="AD" clId="Web-{9FEA1ECB-407A-2667-D1DA-B470A8230E86}" dt="2024-03-06T13:17:45.503" v="52" actId="20577"/>
          <ac:spMkLst>
            <pc:docMk/>
            <pc:sldMk cId="0" sldId="260"/>
            <ac:spMk id="5" creationId="{00000000-0000-0000-0000-000000000000}"/>
          </ac:spMkLst>
        </pc:spChg>
      </pc:sldChg>
      <pc:sldChg chg="modSp">
        <pc:chgData name="Jorid Oddveig Saure" userId="S::saurejo@hivolda.no::8a1a61ff-effd-4bb0-9008-67d4fa399d31" providerId="AD" clId="Web-{9FEA1ECB-407A-2667-D1DA-B470A8230E86}" dt="2024-03-06T13:18:33.207" v="61" actId="20577"/>
        <pc:sldMkLst>
          <pc:docMk/>
          <pc:sldMk cId="0" sldId="261"/>
        </pc:sldMkLst>
        <pc:spChg chg="mod">
          <ac:chgData name="Jorid Oddveig Saure" userId="S::saurejo@hivolda.no::8a1a61ff-effd-4bb0-9008-67d4fa399d31" providerId="AD" clId="Web-{9FEA1ECB-407A-2667-D1DA-B470A8230E86}" dt="2024-03-06T13:18:33.207" v="61" actId="20577"/>
          <ac:spMkLst>
            <pc:docMk/>
            <pc:sldMk cId="0" sldId="261"/>
            <ac:spMk id="5" creationId="{00000000-0000-0000-0000-000000000000}"/>
          </ac:spMkLst>
        </pc:spChg>
        <pc:spChg chg="mod">
          <ac:chgData name="Jorid Oddveig Saure" userId="S::saurejo@hivolda.no::8a1a61ff-effd-4bb0-9008-67d4fa399d31" providerId="AD" clId="Web-{9FEA1ECB-407A-2667-D1DA-B470A8230E86}" dt="2024-03-06T13:18:03.300" v="55" actId="20577"/>
          <ac:spMkLst>
            <pc:docMk/>
            <pc:sldMk cId="0" sldId="261"/>
            <ac:spMk id="6" creationId="{00000000-0000-0000-0000-000000000000}"/>
          </ac:spMkLst>
        </pc:spChg>
      </pc:sldChg>
      <pc:sldChg chg="modSp">
        <pc:chgData name="Jorid Oddveig Saure" userId="S::saurejo@hivolda.no::8a1a61ff-effd-4bb0-9008-67d4fa399d31" providerId="AD" clId="Web-{9FEA1ECB-407A-2667-D1DA-B470A8230E86}" dt="2024-03-06T13:20:25.788" v="78" actId="14100"/>
        <pc:sldMkLst>
          <pc:docMk/>
          <pc:sldMk cId="0" sldId="262"/>
        </pc:sldMkLst>
        <pc:spChg chg="mod">
          <ac:chgData name="Jorid Oddveig Saure" userId="S::saurejo@hivolda.no::8a1a61ff-effd-4bb0-9008-67d4fa399d31" providerId="AD" clId="Web-{9FEA1ECB-407A-2667-D1DA-B470A8230E86}" dt="2024-03-06T13:19:47.991" v="70" actId="1076"/>
          <ac:spMkLst>
            <pc:docMk/>
            <pc:sldMk cId="0" sldId="262"/>
            <ac:spMk id="6" creationId="{00000000-0000-0000-0000-000000000000}"/>
          </ac:spMkLst>
        </pc:spChg>
        <pc:spChg chg="mod">
          <ac:chgData name="Jorid Oddveig Saure" userId="S::saurejo@hivolda.no::8a1a61ff-effd-4bb0-9008-67d4fa399d31" providerId="AD" clId="Web-{9FEA1ECB-407A-2667-D1DA-B470A8230E86}" dt="2024-03-06T13:19:20.349" v="68" actId="20577"/>
          <ac:spMkLst>
            <pc:docMk/>
            <pc:sldMk cId="0" sldId="262"/>
            <ac:spMk id="11" creationId="{00000000-0000-0000-0000-000000000000}"/>
          </ac:spMkLst>
        </pc:spChg>
        <pc:spChg chg="mod">
          <ac:chgData name="Jorid Oddveig Saure" userId="S::saurejo@hivolda.no::8a1a61ff-effd-4bb0-9008-67d4fa399d31" providerId="AD" clId="Web-{9FEA1ECB-407A-2667-D1DA-B470A8230E86}" dt="2024-03-06T13:19:08.271" v="64" actId="20577"/>
          <ac:spMkLst>
            <pc:docMk/>
            <pc:sldMk cId="0" sldId="262"/>
            <ac:spMk id="12" creationId="{00000000-0000-0000-0000-000000000000}"/>
          </ac:spMkLst>
        </pc:spChg>
        <pc:spChg chg="mod">
          <ac:chgData name="Jorid Oddveig Saure" userId="S::saurejo@hivolda.no::8a1a61ff-effd-4bb0-9008-67d4fa399d31" providerId="AD" clId="Web-{9FEA1ECB-407A-2667-D1DA-B470A8230E86}" dt="2024-03-06T13:20:03.397" v="72" actId="20577"/>
          <ac:spMkLst>
            <pc:docMk/>
            <pc:sldMk cId="0" sldId="262"/>
            <ac:spMk id="13" creationId="{00000000-0000-0000-0000-000000000000}"/>
          </ac:spMkLst>
        </pc:spChg>
        <pc:spChg chg="mod">
          <ac:chgData name="Jorid Oddveig Saure" userId="S::saurejo@hivolda.no::8a1a61ff-effd-4bb0-9008-67d4fa399d31" providerId="AD" clId="Web-{9FEA1ECB-407A-2667-D1DA-B470A8230E86}" dt="2024-03-06T13:20:25.788" v="78" actId="14100"/>
          <ac:spMkLst>
            <pc:docMk/>
            <pc:sldMk cId="0" sldId="262"/>
            <ac:spMk id="14" creationId="{00000000-0000-0000-0000-000000000000}"/>
          </ac:spMkLst>
        </pc:spChg>
        <pc:spChg chg="mod">
          <ac:chgData name="Jorid Oddveig Saure" userId="S::saurejo@hivolda.no::8a1a61ff-effd-4bb0-9008-67d4fa399d31" providerId="AD" clId="Web-{9FEA1ECB-407A-2667-D1DA-B470A8230E86}" dt="2024-03-06T13:20:06.804" v="74" actId="20577"/>
          <ac:spMkLst>
            <pc:docMk/>
            <pc:sldMk cId="0" sldId="262"/>
            <ac:spMk id="15" creationId="{00000000-0000-0000-0000-000000000000}"/>
          </ac:spMkLst>
        </pc:spChg>
      </pc:sldChg>
      <pc:sldChg chg="modSp">
        <pc:chgData name="Jorid Oddveig Saure" userId="S::saurejo@hivolda.no::8a1a61ff-effd-4bb0-9008-67d4fa399d31" providerId="AD" clId="Web-{9FEA1ECB-407A-2667-D1DA-B470A8230E86}" dt="2024-03-06T13:21:03.430" v="89" actId="20577"/>
        <pc:sldMkLst>
          <pc:docMk/>
          <pc:sldMk cId="0" sldId="263"/>
        </pc:sldMkLst>
        <pc:spChg chg="mod">
          <ac:chgData name="Jorid Oddveig Saure" userId="S::saurejo@hivolda.no::8a1a61ff-effd-4bb0-9008-67d4fa399d31" providerId="AD" clId="Web-{9FEA1ECB-407A-2667-D1DA-B470A8230E86}" dt="2024-03-06T13:21:03.430" v="89" actId="20577"/>
          <ac:spMkLst>
            <pc:docMk/>
            <pc:sldMk cId="0" sldId="263"/>
            <ac:spMk id="11" creationId="{00000000-0000-0000-0000-000000000000}"/>
          </ac:spMkLst>
        </pc:spChg>
        <pc:spChg chg="mod">
          <ac:chgData name="Jorid Oddveig Saure" userId="S::saurejo@hivolda.no::8a1a61ff-effd-4bb0-9008-67d4fa399d31" providerId="AD" clId="Web-{9FEA1ECB-407A-2667-D1DA-B470A8230E86}" dt="2024-03-06T13:20:51.133" v="86" actId="20577"/>
          <ac:spMkLst>
            <pc:docMk/>
            <pc:sldMk cId="0" sldId="263"/>
            <ac:spMk id="12" creationId="{00000000-0000-0000-0000-000000000000}"/>
          </ac:spMkLst>
        </pc:spChg>
      </pc:sldChg>
      <pc:sldChg chg="modSp">
        <pc:chgData name="Jorid Oddveig Saure" userId="S::saurejo@hivolda.no::8a1a61ff-effd-4bb0-9008-67d4fa399d31" providerId="AD" clId="Web-{9FEA1ECB-407A-2667-D1DA-B470A8230E86}" dt="2024-03-06T13:22:30.776" v="101" actId="14100"/>
        <pc:sldMkLst>
          <pc:docMk/>
          <pc:sldMk cId="0" sldId="264"/>
        </pc:sldMkLst>
        <pc:spChg chg="mod">
          <ac:chgData name="Jorid Oddveig Saure" userId="S::saurejo@hivolda.no::8a1a61ff-effd-4bb0-9008-67d4fa399d31" providerId="AD" clId="Web-{9FEA1ECB-407A-2667-D1DA-B470A8230E86}" dt="2024-03-06T13:21:12.571" v="92" actId="20577"/>
          <ac:spMkLst>
            <pc:docMk/>
            <pc:sldMk cId="0" sldId="264"/>
            <ac:spMk id="11" creationId="{00000000-0000-0000-0000-000000000000}"/>
          </ac:spMkLst>
        </pc:spChg>
        <pc:spChg chg="mod">
          <ac:chgData name="Jorid Oddveig Saure" userId="S::saurejo@hivolda.no::8a1a61ff-effd-4bb0-9008-67d4fa399d31" providerId="AD" clId="Web-{9FEA1ECB-407A-2667-D1DA-B470A8230E86}" dt="2024-03-06T13:21:23.602" v="96" actId="20577"/>
          <ac:spMkLst>
            <pc:docMk/>
            <pc:sldMk cId="0" sldId="264"/>
            <ac:spMk id="12" creationId="{00000000-0000-0000-0000-000000000000}"/>
          </ac:spMkLst>
        </pc:spChg>
        <pc:spChg chg="mod">
          <ac:chgData name="Jorid Oddveig Saure" userId="S::saurejo@hivolda.no::8a1a61ff-effd-4bb0-9008-67d4fa399d31" providerId="AD" clId="Web-{9FEA1ECB-407A-2667-D1DA-B470A8230E86}" dt="2024-03-06T13:22:30.776" v="101" actId="14100"/>
          <ac:spMkLst>
            <pc:docMk/>
            <pc:sldMk cId="0" sldId="264"/>
            <ac:spMk id="13" creationId="{00000000-0000-0000-0000-000000000000}"/>
          </ac:spMkLst>
        </pc:spChg>
      </pc:sldChg>
      <pc:sldChg chg="modSp">
        <pc:chgData name="Jorid Oddveig Saure" userId="S::saurejo@hivolda.no::8a1a61ff-effd-4bb0-9008-67d4fa399d31" providerId="AD" clId="Web-{9FEA1ECB-407A-2667-D1DA-B470A8230E86}" dt="2024-03-06T13:23:16.324" v="107" actId="20577"/>
        <pc:sldMkLst>
          <pc:docMk/>
          <pc:sldMk cId="0" sldId="265"/>
        </pc:sldMkLst>
        <pc:spChg chg="mod">
          <ac:chgData name="Jorid Oddveig Saure" userId="S::saurejo@hivolda.no::8a1a61ff-effd-4bb0-9008-67d4fa399d31" providerId="AD" clId="Web-{9FEA1ECB-407A-2667-D1DA-B470A8230E86}" dt="2024-03-06T13:22:56.511" v="104" actId="20577"/>
          <ac:spMkLst>
            <pc:docMk/>
            <pc:sldMk cId="0" sldId="265"/>
            <ac:spMk id="11" creationId="{00000000-0000-0000-0000-000000000000}"/>
          </ac:spMkLst>
        </pc:spChg>
        <pc:spChg chg="mod">
          <ac:chgData name="Jorid Oddveig Saure" userId="S::saurejo@hivolda.no::8a1a61ff-effd-4bb0-9008-67d4fa399d31" providerId="AD" clId="Web-{9FEA1ECB-407A-2667-D1DA-B470A8230E86}" dt="2024-03-06T13:23:16.324" v="107" actId="20577"/>
          <ac:spMkLst>
            <pc:docMk/>
            <pc:sldMk cId="0" sldId="265"/>
            <ac:spMk id="12" creationId="{00000000-0000-0000-0000-000000000000}"/>
          </ac:spMkLst>
        </pc:spChg>
      </pc:sldChg>
      <pc:sldChg chg="modSp">
        <pc:chgData name="Jorid Oddveig Saure" userId="S::saurejo@hivolda.no::8a1a61ff-effd-4bb0-9008-67d4fa399d31" providerId="AD" clId="Web-{9FEA1ECB-407A-2667-D1DA-B470A8230E86}" dt="2024-03-06T13:23:42.106" v="113" actId="14100"/>
        <pc:sldMkLst>
          <pc:docMk/>
          <pc:sldMk cId="4035023180" sldId="266"/>
        </pc:sldMkLst>
        <pc:spChg chg="mod">
          <ac:chgData name="Jorid Oddveig Saure" userId="S::saurejo@hivolda.no::8a1a61ff-effd-4bb0-9008-67d4fa399d31" providerId="AD" clId="Web-{9FEA1ECB-407A-2667-D1DA-B470A8230E86}" dt="2024-03-06T13:23:38.309" v="112" actId="20577"/>
          <ac:spMkLst>
            <pc:docMk/>
            <pc:sldMk cId="4035023180" sldId="266"/>
            <ac:spMk id="11" creationId="{C6461640-0DAF-EDEC-AA94-6B6D667CC31E}"/>
          </ac:spMkLst>
        </pc:spChg>
        <pc:spChg chg="mod">
          <ac:chgData name="Jorid Oddveig Saure" userId="S::saurejo@hivolda.no::8a1a61ff-effd-4bb0-9008-67d4fa399d31" providerId="AD" clId="Web-{9FEA1ECB-407A-2667-D1DA-B470A8230E86}" dt="2024-03-06T13:23:42.106" v="113" actId="14100"/>
          <ac:spMkLst>
            <pc:docMk/>
            <pc:sldMk cId="4035023180" sldId="266"/>
            <ac:spMk id="12" creationId="{E6B33D04-B516-7627-530D-BF5A19AB3641}"/>
          </ac:spMkLst>
        </pc:spChg>
      </pc:sldChg>
    </pc:docChg>
  </pc:docChgLst>
  <pc:docChgLst>
    <pc:chgData name="Arild Torvund Olsen" userId="3423d729-1e8d-4c10-9ef2-90385d563038" providerId="ADAL" clId="{4F5AEA7A-F936-4D49-B172-EF83DE8620A6}"/>
    <pc:docChg chg="custSel modSld">
      <pc:chgData name="Arild Torvund Olsen" userId="3423d729-1e8d-4c10-9ef2-90385d563038" providerId="ADAL" clId="{4F5AEA7A-F936-4D49-B172-EF83DE8620A6}" dt="2024-03-08T11:38:37.043" v="86" actId="2710"/>
      <pc:docMkLst>
        <pc:docMk/>
      </pc:docMkLst>
      <pc:sldChg chg="modSp mod">
        <pc:chgData name="Arild Torvund Olsen" userId="3423d729-1e8d-4c10-9ef2-90385d563038" providerId="ADAL" clId="{4F5AEA7A-F936-4D49-B172-EF83DE8620A6}" dt="2024-03-08T11:26:10.002" v="12" actId="313"/>
        <pc:sldMkLst>
          <pc:docMk/>
          <pc:sldMk cId="0" sldId="257"/>
        </pc:sldMkLst>
        <pc:spChg chg="mod">
          <ac:chgData name="Arild Torvund Olsen" userId="3423d729-1e8d-4c10-9ef2-90385d563038" providerId="ADAL" clId="{4F5AEA7A-F936-4D49-B172-EF83DE8620A6}" dt="2024-03-08T11:26:10.002" v="12" actId="313"/>
          <ac:spMkLst>
            <pc:docMk/>
            <pc:sldMk cId="0" sldId="257"/>
            <ac:spMk id="4" creationId="{00000000-0000-0000-0000-000000000000}"/>
          </ac:spMkLst>
        </pc:spChg>
        <pc:spChg chg="mod">
          <ac:chgData name="Arild Torvund Olsen" userId="3423d729-1e8d-4c10-9ef2-90385d563038" providerId="ADAL" clId="{4F5AEA7A-F936-4D49-B172-EF83DE8620A6}" dt="2024-03-08T11:23:23.521" v="0" actId="790"/>
          <ac:spMkLst>
            <pc:docMk/>
            <pc:sldMk cId="0" sldId="257"/>
            <ac:spMk id="6" creationId="{00000000-0000-0000-0000-000000000000}"/>
          </ac:spMkLst>
        </pc:spChg>
      </pc:sldChg>
      <pc:sldChg chg="modSp mod">
        <pc:chgData name="Arild Torvund Olsen" userId="3423d729-1e8d-4c10-9ef2-90385d563038" providerId="ADAL" clId="{4F5AEA7A-F936-4D49-B172-EF83DE8620A6}" dt="2024-03-08T11:28:46.075" v="25" actId="20577"/>
        <pc:sldMkLst>
          <pc:docMk/>
          <pc:sldMk cId="0" sldId="258"/>
        </pc:sldMkLst>
        <pc:spChg chg="mod">
          <ac:chgData name="Arild Torvund Olsen" userId="3423d729-1e8d-4c10-9ef2-90385d563038" providerId="ADAL" clId="{4F5AEA7A-F936-4D49-B172-EF83DE8620A6}" dt="2024-03-08T11:28:46.075" v="25" actId="20577"/>
          <ac:spMkLst>
            <pc:docMk/>
            <pc:sldMk cId="0" sldId="258"/>
            <ac:spMk id="4" creationId="{00000000-0000-0000-0000-000000000000}"/>
          </ac:spMkLst>
        </pc:spChg>
        <pc:spChg chg="mod">
          <ac:chgData name="Arild Torvund Olsen" userId="3423d729-1e8d-4c10-9ef2-90385d563038" providerId="ADAL" clId="{4F5AEA7A-F936-4D49-B172-EF83DE8620A6}" dt="2024-03-08T11:27:39.330" v="22" actId="20577"/>
          <ac:spMkLst>
            <pc:docMk/>
            <pc:sldMk cId="0" sldId="258"/>
            <ac:spMk id="6" creationId="{00000000-0000-0000-0000-000000000000}"/>
          </ac:spMkLst>
        </pc:spChg>
      </pc:sldChg>
      <pc:sldChg chg="modSp mod">
        <pc:chgData name="Arild Torvund Olsen" userId="3423d729-1e8d-4c10-9ef2-90385d563038" providerId="ADAL" clId="{4F5AEA7A-F936-4D49-B172-EF83DE8620A6}" dt="2024-03-08T11:29:32.740" v="28" actId="20577"/>
        <pc:sldMkLst>
          <pc:docMk/>
          <pc:sldMk cId="0" sldId="259"/>
        </pc:sldMkLst>
        <pc:spChg chg="mod">
          <ac:chgData name="Arild Torvund Olsen" userId="3423d729-1e8d-4c10-9ef2-90385d563038" providerId="ADAL" clId="{4F5AEA7A-F936-4D49-B172-EF83DE8620A6}" dt="2024-03-08T11:29:32.740" v="28" actId="20577"/>
          <ac:spMkLst>
            <pc:docMk/>
            <pc:sldMk cId="0" sldId="259"/>
            <ac:spMk id="3" creationId="{00000000-0000-0000-0000-000000000000}"/>
          </ac:spMkLst>
        </pc:spChg>
        <pc:spChg chg="mod">
          <ac:chgData name="Arild Torvund Olsen" userId="3423d729-1e8d-4c10-9ef2-90385d563038" providerId="ADAL" clId="{4F5AEA7A-F936-4D49-B172-EF83DE8620A6}" dt="2024-03-08T11:29:04.947" v="26" actId="790"/>
          <ac:spMkLst>
            <pc:docMk/>
            <pc:sldMk cId="0" sldId="259"/>
            <ac:spMk id="5" creationId="{00000000-0000-0000-0000-000000000000}"/>
          </ac:spMkLst>
        </pc:spChg>
      </pc:sldChg>
      <pc:sldChg chg="modSp mod">
        <pc:chgData name="Arild Torvund Olsen" userId="3423d729-1e8d-4c10-9ef2-90385d563038" providerId="ADAL" clId="{4F5AEA7A-F936-4D49-B172-EF83DE8620A6}" dt="2024-03-08T11:31:11.994" v="40" actId="20577"/>
        <pc:sldMkLst>
          <pc:docMk/>
          <pc:sldMk cId="0" sldId="260"/>
        </pc:sldMkLst>
        <pc:spChg chg="mod">
          <ac:chgData name="Arild Torvund Olsen" userId="3423d729-1e8d-4c10-9ef2-90385d563038" providerId="ADAL" clId="{4F5AEA7A-F936-4D49-B172-EF83DE8620A6}" dt="2024-03-08T11:31:11.994" v="40" actId="20577"/>
          <ac:spMkLst>
            <pc:docMk/>
            <pc:sldMk cId="0" sldId="260"/>
            <ac:spMk id="4" creationId="{00000000-0000-0000-0000-000000000000}"/>
          </ac:spMkLst>
        </pc:spChg>
        <pc:spChg chg="mod">
          <ac:chgData name="Arild Torvund Olsen" userId="3423d729-1e8d-4c10-9ef2-90385d563038" providerId="ADAL" clId="{4F5AEA7A-F936-4D49-B172-EF83DE8620A6}" dt="2024-03-08T11:29:45.165" v="29" actId="790"/>
          <ac:spMkLst>
            <pc:docMk/>
            <pc:sldMk cId="0" sldId="260"/>
            <ac:spMk id="5" creationId="{00000000-0000-0000-0000-000000000000}"/>
          </ac:spMkLst>
        </pc:spChg>
      </pc:sldChg>
      <pc:sldChg chg="modSp mod">
        <pc:chgData name="Arild Torvund Olsen" userId="3423d729-1e8d-4c10-9ef2-90385d563038" providerId="ADAL" clId="{4F5AEA7A-F936-4D49-B172-EF83DE8620A6}" dt="2024-03-08T11:32:23.291" v="58" actId="6549"/>
        <pc:sldMkLst>
          <pc:docMk/>
          <pc:sldMk cId="0" sldId="261"/>
        </pc:sldMkLst>
        <pc:spChg chg="mod">
          <ac:chgData name="Arild Torvund Olsen" userId="3423d729-1e8d-4c10-9ef2-90385d563038" providerId="ADAL" clId="{4F5AEA7A-F936-4D49-B172-EF83DE8620A6}" dt="2024-03-08T11:32:23.291" v="58" actId="6549"/>
          <ac:spMkLst>
            <pc:docMk/>
            <pc:sldMk cId="0" sldId="261"/>
            <ac:spMk id="5" creationId="{00000000-0000-0000-0000-000000000000}"/>
          </ac:spMkLst>
        </pc:spChg>
        <pc:spChg chg="mod">
          <ac:chgData name="Arild Torvund Olsen" userId="3423d729-1e8d-4c10-9ef2-90385d563038" providerId="ADAL" clId="{4F5AEA7A-F936-4D49-B172-EF83DE8620A6}" dt="2024-03-08T11:31:52.161" v="41" actId="790"/>
          <ac:spMkLst>
            <pc:docMk/>
            <pc:sldMk cId="0" sldId="261"/>
            <ac:spMk id="6" creationId="{00000000-0000-0000-0000-000000000000}"/>
          </ac:spMkLst>
        </pc:spChg>
      </pc:sldChg>
      <pc:sldChg chg="modSp mod">
        <pc:chgData name="Arild Torvund Olsen" userId="3423d729-1e8d-4c10-9ef2-90385d563038" providerId="ADAL" clId="{4F5AEA7A-F936-4D49-B172-EF83DE8620A6}" dt="2024-03-08T11:34:50.741" v="69" actId="20577"/>
        <pc:sldMkLst>
          <pc:docMk/>
          <pc:sldMk cId="0" sldId="262"/>
        </pc:sldMkLst>
        <pc:spChg chg="mod">
          <ac:chgData name="Arild Torvund Olsen" userId="3423d729-1e8d-4c10-9ef2-90385d563038" providerId="ADAL" clId="{4F5AEA7A-F936-4D49-B172-EF83DE8620A6}" dt="2024-03-08T11:33:33.563" v="65" actId="790"/>
          <ac:spMkLst>
            <pc:docMk/>
            <pc:sldMk cId="0" sldId="262"/>
            <ac:spMk id="11" creationId="{00000000-0000-0000-0000-000000000000}"/>
          </ac:spMkLst>
        </pc:spChg>
        <pc:spChg chg="mod">
          <ac:chgData name="Arild Torvund Olsen" userId="3423d729-1e8d-4c10-9ef2-90385d563038" providerId="ADAL" clId="{4F5AEA7A-F936-4D49-B172-EF83DE8620A6}" dt="2024-03-08T11:34:50.741" v="69" actId="20577"/>
          <ac:spMkLst>
            <pc:docMk/>
            <pc:sldMk cId="0" sldId="262"/>
            <ac:spMk id="12" creationId="{00000000-0000-0000-0000-000000000000}"/>
          </ac:spMkLst>
        </pc:spChg>
        <pc:spChg chg="mod">
          <ac:chgData name="Arild Torvund Olsen" userId="3423d729-1e8d-4c10-9ef2-90385d563038" providerId="ADAL" clId="{4F5AEA7A-F936-4D49-B172-EF83DE8620A6}" dt="2024-03-08T11:32:53.939" v="59" actId="790"/>
          <ac:spMkLst>
            <pc:docMk/>
            <pc:sldMk cId="0" sldId="262"/>
            <ac:spMk id="13" creationId="{00000000-0000-0000-0000-000000000000}"/>
          </ac:spMkLst>
        </pc:spChg>
        <pc:spChg chg="mod">
          <ac:chgData name="Arild Torvund Olsen" userId="3423d729-1e8d-4c10-9ef2-90385d563038" providerId="ADAL" clId="{4F5AEA7A-F936-4D49-B172-EF83DE8620A6}" dt="2024-03-08T11:33:26.867" v="64" actId="790"/>
          <ac:spMkLst>
            <pc:docMk/>
            <pc:sldMk cId="0" sldId="262"/>
            <ac:spMk id="14" creationId="{00000000-0000-0000-0000-000000000000}"/>
          </ac:spMkLst>
        </pc:spChg>
        <pc:spChg chg="mod">
          <ac:chgData name="Arild Torvund Olsen" userId="3423d729-1e8d-4c10-9ef2-90385d563038" providerId="ADAL" clId="{4F5AEA7A-F936-4D49-B172-EF83DE8620A6}" dt="2024-03-08T11:33:19.373" v="63" actId="14100"/>
          <ac:spMkLst>
            <pc:docMk/>
            <pc:sldMk cId="0" sldId="262"/>
            <ac:spMk id="15" creationId="{00000000-0000-0000-0000-000000000000}"/>
          </ac:spMkLst>
        </pc:spChg>
      </pc:sldChg>
      <pc:sldChg chg="modSp mod">
        <pc:chgData name="Arild Torvund Olsen" userId="3423d729-1e8d-4c10-9ef2-90385d563038" providerId="ADAL" clId="{4F5AEA7A-F936-4D49-B172-EF83DE8620A6}" dt="2024-03-08T11:35:07.849" v="71" actId="790"/>
        <pc:sldMkLst>
          <pc:docMk/>
          <pc:sldMk cId="0" sldId="263"/>
        </pc:sldMkLst>
        <pc:spChg chg="mod">
          <ac:chgData name="Arild Torvund Olsen" userId="3423d729-1e8d-4c10-9ef2-90385d563038" providerId="ADAL" clId="{4F5AEA7A-F936-4D49-B172-EF83DE8620A6}" dt="2024-03-08T11:35:02.772" v="70" actId="790"/>
          <ac:spMkLst>
            <pc:docMk/>
            <pc:sldMk cId="0" sldId="263"/>
            <ac:spMk id="11" creationId="{00000000-0000-0000-0000-000000000000}"/>
          </ac:spMkLst>
        </pc:spChg>
        <pc:spChg chg="mod">
          <ac:chgData name="Arild Torvund Olsen" userId="3423d729-1e8d-4c10-9ef2-90385d563038" providerId="ADAL" clId="{4F5AEA7A-F936-4D49-B172-EF83DE8620A6}" dt="2024-03-08T11:35:07.849" v="71" actId="790"/>
          <ac:spMkLst>
            <pc:docMk/>
            <pc:sldMk cId="0" sldId="263"/>
            <ac:spMk id="12" creationId="{00000000-0000-0000-0000-000000000000}"/>
          </ac:spMkLst>
        </pc:spChg>
      </pc:sldChg>
      <pc:sldChg chg="modSp mod">
        <pc:chgData name="Arild Torvund Olsen" userId="3423d729-1e8d-4c10-9ef2-90385d563038" providerId="ADAL" clId="{4F5AEA7A-F936-4D49-B172-EF83DE8620A6}" dt="2024-03-08T11:38:37.043" v="86" actId="2710"/>
        <pc:sldMkLst>
          <pc:docMk/>
          <pc:sldMk cId="0" sldId="264"/>
        </pc:sldMkLst>
        <pc:spChg chg="mod">
          <ac:chgData name="Arild Torvund Olsen" userId="3423d729-1e8d-4c10-9ef2-90385d563038" providerId="ADAL" clId="{4F5AEA7A-F936-4D49-B172-EF83DE8620A6}" dt="2024-03-08T11:35:38.556" v="72" actId="790"/>
          <ac:spMkLst>
            <pc:docMk/>
            <pc:sldMk cId="0" sldId="264"/>
            <ac:spMk id="11" creationId="{00000000-0000-0000-0000-000000000000}"/>
          </ac:spMkLst>
        </pc:spChg>
        <pc:spChg chg="mod">
          <ac:chgData name="Arild Torvund Olsen" userId="3423d729-1e8d-4c10-9ef2-90385d563038" providerId="ADAL" clId="{4F5AEA7A-F936-4D49-B172-EF83DE8620A6}" dt="2024-03-08T11:36:28.959" v="81" actId="20577"/>
          <ac:spMkLst>
            <pc:docMk/>
            <pc:sldMk cId="0" sldId="264"/>
            <ac:spMk id="12" creationId="{00000000-0000-0000-0000-000000000000}"/>
          </ac:spMkLst>
        </pc:spChg>
        <pc:spChg chg="mod">
          <ac:chgData name="Arild Torvund Olsen" userId="3423d729-1e8d-4c10-9ef2-90385d563038" providerId="ADAL" clId="{4F5AEA7A-F936-4D49-B172-EF83DE8620A6}" dt="2024-03-08T11:38:37.043" v="86" actId="2710"/>
          <ac:spMkLst>
            <pc:docMk/>
            <pc:sldMk cId="0" sldId="264"/>
            <ac:spMk id="13" creationId="{00000000-0000-0000-0000-000000000000}"/>
          </ac:spMkLst>
        </pc:spChg>
      </pc:sldChg>
      <pc:sldChg chg="modSp mod">
        <pc:chgData name="Arild Torvund Olsen" userId="3423d729-1e8d-4c10-9ef2-90385d563038" providerId="ADAL" clId="{4F5AEA7A-F936-4D49-B172-EF83DE8620A6}" dt="2024-03-08T11:37:20.770" v="83" actId="790"/>
        <pc:sldMkLst>
          <pc:docMk/>
          <pc:sldMk cId="0" sldId="265"/>
        </pc:sldMkLst>
        <pc:spChg chg="mod">
          <ac:chgData name="Arild Torvund Olsen" userId="3423d729-1e8d-4c10-9ef2-90385d563038" providerId="ADAL" clId="{4F5AEA7A-F936-4D49-B172-EF83DE8620A6}" dt="2024-03-08T11:37:15.284" v="82" actId="790"/>
          <ac:spMkLst>
            <pc:docMk/>
            <pc:sldMk cId="0" sldId="265"/>
            <ac:spMk id="11" creationId="{00000000-0000-0000-0000-000000000000}"/>
          </ac:spMkLst>
        </pc:spChg>
        <pc:spChg chg="mod">
          <ac:chgData name="Arild Torvund Olsen" userId="3423d729-1e8d-4c10-9ef2-90385d563038" providerId="ADAL" clId="{4F5AEA7A-F936-4D49-B172-EF83DE8620A6}" dt="2024-03-08T11:37:20.770" v="83" actId="790"/>
          <ac:spMkLst>
            <pc:docMk/>
            <pc:sldMk cId="0" sldId="265"/>
            <ac:spMk id="12" creationId="{00000000-0000-0000-0000-000000000000}"/>
          </ac:spMkLst>
        </pc:spChg>
      </pc:sldChg>
      <pc:sldChg chg="modSp mod">
        <pc:chgData name="Arild Torvund Olsen" userId="3423d729-1e8d-4c10-9ef2-90385d563038" providerId="ADAL" clId="{4F5AEA7A-F936-4D49-B172-EF83DE8620A6}" dt="2024-03-08T11:37:48.252" v="85" actId="790"/>
        <pc:sldMkLst>
          <pc:docMk/>
          <pc:sldMk cId="4035023180" sldId="266"/>
        </pc:sldMkLst>
        <pc:spChg chg="mod">
          <ac:chgData name="Arild Torvund Olsen" userId="3423d729-1e8d-4c10-9ef2-90385d563038" providerId="ADAL" clId="{4F5AEA7A-F936-4D49-B172-EF83DE8620A6}" dt="2024-03-08T11:37:43.621" v="84" actId="790"/>
          <ac:spMkLst>
            <pc:docMk/>
            <pc:sldMk cId="4035023180" sldId="266"/>
            <ac:spMk id="11" creationId="{C6461640-0DAF-EDEC-AA94-6B6D667CC31E}"/>
          </ac:spMkLst>
        </pc:spChg>
        <pc:spChg chg="mod">
          <ac:chgData name="Arild Torvund Olsen" userId="3423d729-1e8d-4c10-9ef2-90385d563038" providerId="ADAL" clId="{4F5AEA7A-F936-4D49-B172-EF83DE8620A6}" dt="2024-03-08T11:37:48.252" v="85" actId="790"/>
          <ac:spMkLst>
            <pc:docMk/>
            <pc:sldMk cId="4035023180" sldId="266"/>
            <ac:spMk id="12" creationId="{E6B33D04-B516-7627-530D-BF5A19AB3641}"/>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alda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n-NO"/>
          </a:p>
        </p:txBody>
      </p:sp>
      <p:sp>
        <p:nvSpPr>
          <p:cNvPr id="3" name="Plasshalda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E6CB45C-8D99-4C0E-A350-AB34BC441E4C}" type="datetimeFigureOut">
              <a:rPr lang="nn-NO" smtClean="0"/>
              <a:t>08.03.2024</a:t>
            </a:fld>
            <a:endParaRPr lang="nn-NO"/>
          </a:p>
        </p:txBody>
      </p:sp>
      <p:sp>
        <p:nvSpPr>
          <p:cNvPr id="4" name="Plasshaldar for lysbilet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n-NO"/>
          </a:p>
        </p:txBody>
      </p:sp>
      <p:sp>
        <p:nvSpPr>
          <p:cNvPr id="5" name="Plasshaldar for notat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n-NO"/>
              <a:t>Klikk for å redigere tekststilar i malen</a:t>
            </a:r>
          </a:p>
          <a:p>
            <a:pPr lvl="1"/>
            <a:r>
              <a:rPr lang="nn-NO"/>
              <a:t>Andre nivå</a:t>
            </a:r>
          </a:p>
          <a:p>
            <a:pPr lvl="2"/>
            <a:r>
              <a:rPr lang="nn-NO"/>
              <a:t>Tredje nivå</a:t>
            </a:r>
          </a:p>
          <a:p>
            <a:pPr lvl="3"/>
            <a:r>
              <a:rPr lang="nn-NO"/>
              <a:t>Fjerde nivå</a:t>
            </a:r>
          </a:p>
          <a:p>
            <a:pPr lvl="4"/>
            <a:r>
              <a:rPr lang="nn-NO"/>
              <a:t>Femte nivå</a:t>
            </a:r>
          </a:p>
        </p:txBody>
      </p:sp>
      <p:sp>
        <p:nvSpPr>
          <p:cNvPr id="6" name="Plasshaldar for bot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n-NO"/>
          </a:p>
        </p:txBody>
      </p:sp>
      <p:sp>
        <p:nvSpPr>
          <p:cNvPr id="7" name="Plasshaldar for lysbilet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494821-D78D-4B6B-B82E-2A148B96518F}" type="slidenum">
              <a:rPr lang="nn-NO" smtClean="0"/>
              <a:t>‹nr.›</a:t>
            </a:fld>
            <a:endParaRPr lang="nn-NO"/>
          </a:p>
        </p:txBody>
      </p:sp>
    </p:spTree>
    <p:extLst>
      <p:ext uri="{BB962C8B-B14F-4D97-AF65-F5344CB8AC3E}">
        <p14:creationId xmlns:p14="http://schemas.microsoft.com/office/powerpoint/2010/main" val="11832765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aldar for lysbilete 1"/>
          <p:cNvSpPr>
            <a:spLocks noGrp="1" noRot="1" noChangeAspect="1"/>
          </p:cNvSpPr>
          <p:nvPr>
            <p:ph type="sldImg"/>
          </p:nvPr>
        </p:nvSpPr>
        <p:spPr/>
      </p:sp>
      <p:sp>
        <p:nvSpPr>
          <p:cNvPr id="3" name="Plasshaldar for notat 2"/>
          <p:cNvSpPr>
            <a:spLocks noGrp="1"/>
          </p:cNvSpPr>
          <p:nvPr>
            <p:ph type="body" idx="1"/>
          </p:nvPr>
        </p:nvSpPr>
        <p:spPr/>
        <p:txBody>
          <a:bodyPr/>
          <a:lstStyle/>
          <a:p>
            <a:endParaRPr lang="nn-NO"/>
          </a:p>
        </p:txBody>
      </p:sp>
      <p:sp>
        <p:nvSpPr>
          <p:cNvPr id="4" name="Plasshaldar for lysbiletnummer 3"/>
          <p:cNvSpPr>
            <a:spLocks noGrp="1"/>
          </p:cNvSpPr>
          <p:nvPr>
            <p:ph type="sldNum" sz="quarter" idx="5"/>
          </p:nvPr>
        </p:nvSpPr>
        <p:spPr/>
        <p:txBody>
          <a:bodyPr/>
          <a:lstStyle/>
          <a:p>
            <a:fld id="{19494821-D78D-4B6B-B82E-2A148B96518F}" type="slidenum">
              <a:rPr lang="nn-NO" smtClean="0"/>
              <a:t>2</a:t>
            </a:fld>
            <a:endParaRPr lang="nn-NO"/>
          </a:p>
        </p:txBody>
      </p:sp>
    </p:spTree>
    <p:extLst>
      <p:ext uri="{BB962C8B-B14F-4D97-AF65-F5344CB8AC3E}">
        <p14:creationId xmlns:p14="http://schemas.microsoft.com/office/powerpoint/2010/main" val="2398180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‹nr.›</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3/8/2024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‹nr.›</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sv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svg"/><Relationship Id="rId10" Type="http://schemas.openxmlformats.org/officeDocument/2006/relationships/image" Target="../media/image9.sv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svg"/></Relationships>
</file>

<file path=ppt/slides/_rels/slide10.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25.sv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image" Target="../media/image15.svg"/><Relationship Id="rId7" Type="http://schemas.openxmlformats.org/officeDocument/2006/relationships/image" Target="../media/image18.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s://ndla.no/nn/subject:1:51a7271b-a9d5-4205-bade-1c125a8650b5/topic:79f84fe5-3f38-43dc-8bc6-442e779a355e/topic:2:1abd677a-0bbd-460c-bd3c-114432476303/resource:597c1708-f513-48a7-9690-9da0d87708c7" TargetMode="External"/><Relationship Id="rId5" Type="http://schemas.openxmlformats.org/officeDocument/2006/relationships/image" Target="../media/image17.svg"/><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hyperlink" Target="https://norsksidene.no/web/PageND.aspx?id=99101" TargetMode="Externa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hyperlink" Target="https://norsksidene.no/web/PageND.aspx?id=99101" TargetMode="External"/><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svg"/><Relationship Id="rId7" Type="http://schemas.openxmlformats.org/officeDocument/2006/relationships/image" Target="../media/image27.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svg"/><Relationship Id="rId10" Type="http://schemas.openxmlformats.org/officeDocument/2006/relationships/image" Target="../media/image30.png"/><Relationship Id="rId4" Type="http://schemas.openxmlformats.org/officeDocument/2006/relationships/image" Target="../media/image24.png"/><Relationship Id="rId9" Type="http://schemas.openxmlformats.org/officeDocument/2006/relationships/image" Target="../media/image29.svg"/></Relationships>
</file>

<file path=ppt/slides/_rels/slide8.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5.sv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3.svg"/><Relationship Id="rId7" Type="http://schemas.openxmlformats.org/officeDocument/2006/relationships/image" Target="../media/image29.sv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4E3"/>
        </a:solidFill>
        <a:effectLst/>
      </p:bgPr>
    </p:bg>
    <p:spTree>
      <p:nvGrpSpPr>
        <p:cNvPr id="1" name=""/>
        <p:cNvGrpSpPr/>
        <p:nvPr/>
      </p:nvGrpSpPr>
      <p:grpSpPr>
        <a:xfrm>
          <a:off x="0" y="0"/>
          <a:ext cx="0" cy="0"/>
          <a:chOff x="0" y="0"/>
          <a:chExt cx="0" cy="0"/>
        </a:xfrm>
      </p:grpSpPr>
      <p:grpSp>
        <p:nvGrpSpPr>
          <p:cNvPr id="2" name="Group 2"/>
          <p:cNvGrpSpPr/>
          <p:nvPr/>
        </p:nvGrpSpPr>
        <p:grpSpPr>
          <a:xfrm rot="-1057860">
            <a:off x="11691311" y="-1449350"/>
            <a:ext cx="8719614" cy="7882531"/>
            <a:chOff x="0" y="0"/>
            <a:chExt cx="6350000" cy="5740400"/>
          </a:xfrm>
        </p:grpSpPr>
        <p:sp>
          <p:nvSpPr>
            <p:cNvPr id="3" name="Freeform 3"/>
            <p:cNvSpPr/>
            <p:nvPr/>
          </p:nvSpPr>
          <p:spPr>
            <a:xfrm>
              <a:off x="0" y="0"/>
              <a:ext cx="6351270" cy="5741670"/>
            </a:xfrm>
            <a:custGeom>
              <a:avLst/>
              <a:gdLst/>
              <a:ahLst/>
              <a:cxnLst/>
              <a:rect l="l" t="t" r="r" b="b"/>
              <a:pathLst>
                <a:path w="6351270" h="5741670">
                  <a:moveTo>
                    <a:pt x="0" y="542290"/>
                  </a:moveTo>
                  <a:lnTo>
                    <a:pt x="0" y="2392680"/>
                  </a:lnTo>
                  <a:cubicBezTo>
                    <a:pt x="0" y="2691130"/>
                    <a:pt x="242570" y="2933700"/>
                    <a:pt x="542290" y="2933700"/>
                  </a:cubicBezTo>
                  <a:lnTo>
                    <a:pt x="1148080" y="2933700"/>
                  </a:lnTo>
                  <a:cubicBezTo>
                    <a:pt x="1447800" y="2933700"/>
                    <a:pt x="1690370" y="3176270"/>
                    <a:pt x="1690370" y="3475990"/>
                  </a:cubicBezTo>
                  <a:lnTo>
                    <a:pt x="1690370" y="5199380"/>
                  </a:lnTo>
                  <a:cubicBezTo>
                    <a:pt x="1690370" y="5499100"/>
                    <a:pt x="1932940" y="5741670"/>
                    <a:pt x="2232660" y="5741670"/>
                  </a:cubicBezTo>
                  <a:lnTo>
                    <a:pt x="3599180" y="5741670"/>
                  </a:lnTo>
                  <a:cubicBezTo>
                    <a:pt x="3735070" y="5741670"/>
                    <a:pt x="3867150" y="5689600"/>
                    <a:pt x="3967480" y="5598160"/>
                  </a:cubicBezTo>
                  <a:lnTo>
                    <a:pt x="6177280" y="3553460"/>
                  </a:lnTo>
                  <a:cubicBezTo>
                    <a:pt x="6287770" y="3450590"/>
                    <a:pt x="6351270" y="3307080"/>
                    <a:pt x="6351270" y="3155950"/>
                  </a:cubicBezTo>
                  <a:lnTo>
                    <a:pt x="6351270" y="542290"/>
                  </a:lnTo>
                  <a:cubicBezTo>
                    <a:pt x="6350000" y="242570"/>
                    <a:pt x="6107430" y="0"/>
                    <a:pt x="5807710" y="0"/>
                  </a:cubicBezTo>
                  <a:lnTo>
                    <a:pt x="542290" y="0"/>
                  </a:lnTo>
                  <a:cubicBezTo>
                    <a:pt x="242570" y="0"/>
                    <a:pt x="0" y="242570"/>
                    <a:pt x="0" y="542290"/>
                  </a:cubicBezTo>
                  <a:close/>
                </a:path>
              </a:pathLst>
            </a:custGeom>
            <a:solidFill>
              <a:srgbClr val="FCD36A"/>
            </a:solidFill>
            <a:ln w="12700">
              <a:solidFill>
                <a:srgbClr val="000000"/>
              </a:solidFill>
            </a:ln>
          </p:spPr>
          <p:txBody>
            <a:bodyPr/>
            <a:lstStyle/>
            <a:p>
              <a:endParaRPr lang="nn-NO"/>
            </a:p>
          </p:txBody>
        </p:sp>
      </p:grpSp>
      <p:sp>
        <p:nvSpPr>
          <p:cNvPr id="4" name="Freeform 4"/>
          <p:cNvSpPr/>
          <p:nvPr/>
        </p:nvSpPr>
        <p:spPr>
          <a:xfrm rot="-10205825">
            <a:off x="11608189" y="-43545"/>
            <a:ext cx="9158935" cy="7464532"/>
          </a:xfrm>
          <a:custGeom>
            <a:avLst/>
            <a:gdLst/>
            <a:ahLst/>
            <a:cxnLst/>
            <a:rect l="l" t="t" r="r" b="b"/>
            <a:pathLst>
              <a:path w="9158935" h="7464532">
                <a:moveTo>
                  <a:pt x="0" y="0"/>
                </a:moveTo>
                <a:lnTo>
                  <a:pt x="9158936" y="0"/>
                </a:lnTo>
                <a:lnTo>
                  <a:pt x="9158936" y="7464532"/>
                </a:lnTo>
                <a:lnTo>
                  <a:pt x="0" y="74645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n-NO"/>
          </a:p>
        </p:txBody>
      </p:sp>
      <p:sp>
        <p:nvSpPr>
          <p:cNvPr id="5" name="Freeform 5"/>
          <p:cNvSpPr/>
          <p:nvPr/>
        </p:nvSpPr>
        <p:spPr>
          <a:xfrm rot="-4675669">
            <a:off x="-2535441" y="8402728"/>
            <a:ext cx="6027202" cy="6820908"/>
          </a:xfrm>
          <a:custGeom>
            <a:avLst/>
            <a:gdLst/>
            <a:ahLst/>
            <a:cxnLst/>
            <a:rect l="l" t="t" r="r" b="b"/>
            <a:pathLst>
              <a:path w="6027202" h="6820908">
                <a:moveTo>
                  <a:pt x="0" y="0"/>
                </a:moveTo>
                <a:lnTo>
                  <a:pt x="6027202" y="0"/>
                </a:lnTo>
                <a:lnTo>
                  <a:pt x="6027202" y="6820907"/>
                </a:lnTo>
                <a:lnTo>
                  <a:pt x="0" y="682090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n-NO"/>
          </a:p>
        </p:txBody>
      </p:sp>
      <p:sp>
        <p:nvSpPr>
          <p:cNvPr id="6" name="Freeform 6"/>
          <p:cNvSpPr/>
          <p:nvPr/>
        </p:nvSpPr>
        <p:spPr>
          <a:xfrm rot="-4675669">
            <a:off x="-749830" y="-5453517"/>
            <a:ext cx="6027202" cy="6820908"/>
          </a:xfrm>
          <a:custGeom>
            <a:avLst/>
            <a:gdLst/>
            <a:ahLst/>
            <a:cxnLst/>
            <a:rect l="l" t="t" r="r" b="b"/>
            <a:pathLst>
              <a:path w="6027202" h="6820908">
                <a:moveTo>
                  <a:pt x="0" y="0"/>
                </a:moveTo>
                <a:lnTo>
                  <a:pt x="6027202" y="0"/>
                </a:lnTo>
                <a:lnTo>
                  <a:pt x="6027202" y="6820908"/>
                </a:lnTo>
                <a:lnTo>
                  <a:pt x="0" y="68209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n-NO"/>
          </a:p>
        </p:txBody>
      </p:sp>
      <p:sp>
        <p:nvSpPr>
          <p:cNvPr id="7" name="Freeform 7"/>
          <p:cNvSpPr/>
          <p:nvPr/>
        </p:nvSpPr>
        <p:spPr>
          <a:xfrm rot="-203988" flipH="1">
            <a:off x="11051025" y="3657436"/>
            <a:ext cx="8050649" cy="7802421"/>
          </a:xfrm>
          <a:custGeom>
            <a:avLst/>
            <a:gdLst/>
            <a:ahLst/>
            <a:cxnLst/>
            <a:rect l="l" t="t" r="r" b="b"/>
            <a:pathLst>
              <a:path w="8050649" h="7802421">
                <a:moveTo>
                  <a:pt x="8050649" y="0"/>
                </a:moveTo>
                <a:lnTo>
                  <a:pt x="0" y="0"/>
                </a:lnTo>
                <a:lnTo>
                  <a:pt x="0" y="7802420"/>
                </a:lnTo>
                <a:lnTo>
                  <a:pt x="8050649" y="7802420"/>
                </a:lnTo>
                <a:lnTo>
                  <a:pt x="8050649" y="0"/>
                </a:lnTo>
                <a:close/>
              </a:path>
            </a:pathLst>
          </a:custGeom>
          <a:blipFill>
            <a:blip r:embed="rId6"/>
            <a:stretch>
              <a:fillRect/>
            </a:stretch>
          </a:blipFill>
        </p:spPr>
        <p:txBody>
          <a:bodyPr/>
          <a:lstStyle/>
          <a:p>
            <a:endParaRPr lang="nn-NO"/>
          </a:p>
        </p:txBody>
      </p:sp>
      <p:sp>
        <p:nvSpPr>
          <p:cNvPr id="8" name="Freeform 8"/>
          <p:cNvSpPr/>
          <p:nvPr/>
        </p:nvSpPr>
        <p:spPr>
          <a:xfrm rot="-427800">
            <a:off x="131750" y="-878299"/>
            <a:ext cx="3828805" cy="3355425"/>
          </a:xfrm>
          <a:custGeom>
            <a:avLst/>
            <a:gdLst/>
            <a:ahLst/>
            <a:cxnLst/>
            <a:rect l="l" t="t" r="r" b="b"/>
            <a:pathLst>
              <a:path w="3828805" h="3355425">
                <a:moveTo>
                  <a:pt x="0" y="0"/>
                </a:moveTo>
                <a:lnTo>
                  <a:pt x="3828804" y="0"/>
                </a:lnTo>
                <a:lnTo>
                  <a:pt x="3828804" y="3355425"/>
                </a:lnTo>
                <a:lnTo>
                  <a:pt x="0" y="335542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nn-NO"/>
          </a:p>
        </p:txBody>
      </p:sp>
      <p:sp>
        <p:nvSpPr>
          <p:cNvPr id="9" name="Freeform 9"/>
          <p:cNvSpPr/>
          <p:nvPr/>
        </p:nvSpPr>
        <p:spPr>
          <a:xfrm rot="-832657">
            <a:off x="-1555125" y="7336924"/>
            <a:ext cx="2986878" cy="3300418"/>
          </a:xfrm>
          <a:custGeom>
            <a:avLst/>
            <a:gdLst/>
            <a:ahLst/>
            <a:cxnLst/>
            <a:rect l="l" t="t" r="r" b="b"/>
            <a:pathLst>
              <a:path w="2986878" h="3300418">
                <a:moveTo>
                  <a:pt x="0" y="0"/>
                </a:moveTo>
                <a:lnTo>
                  <a:pt x="2986878" y="0"/>
                </a:lnTo>
                <a:lnTo>
                  <a:pt x="2986878" y="3300418"/>
                </a:lnTo>
                <a:lnTo>
                  <a:pt x="0" y="3300418"/>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n-NO"/>
          </a:p>
        </p:txBody>
      </p:sp>
      <p:sp>
        <p:nvSpPr>
          <p:cNvPr id="10" name="Freeform 10"/>
          <p:cNvSpPr/>
          <p:nvPr/>
        </p:nvSpPr>
        <p:spPr>
          <a:xfrm rot="1856098">
            <a:off x="1509370" y="8398639"/>
            <a:ext cx="2986878" cy="3300418"/>
          </a:xfrm>
          <a:custGeom>
            <a:avLst/>
            <a:gdLst/>
            <a:ahLst/>
            <a:cxnLst/>
            <a:rect l="l" t="t" r="r" b="b"/>
            <a:pathLst>
              <a:path w="2986878" h="3300418">
                <a:moveTo>
                  <a:pt x="0" y="0"/>
                </a:moveTo>
                <a:lnTo>
                  <a:pt x="2986878" y="0"/>
                </a:lnTo>
                <a:lnTo>
                  <a:pt x="2986878" y="3300417"/>
                </a:lnTo>
                <a:lnTo>
                  <a:pt x="0" y="3300417"/>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nn-NO"/>
          </a:p>
        </p:txBody>
      </p:sp>
      <p:sp>
        <p:nvSpPr>
          <p:cNvPr id="11" name="Freeform 11"/>
          <p:cNvSpPr/>
          <p:nvPr/>
        </p:nvSpPr>
        <p:spPr>
          <a:xfrm rot="135020">
            <a:off x="5810824" y="9052054"/>
            <a:ext cx="3320611" cy="705216"/>
          </a:xfrm>
          <a:custGeom>
            <a:avLst/>
            <a:gdLst/>
            <a:ahLst/>
            <a:cxnLst/>
            <a:rect l="l" t="t" r="r" b="b"/>
            <a:pathLst>
              <a:path w="3320611" h="705216">
                <a:moveTo>
                  <a:pt x="0" y="0"/>
                </a:moveTo>
                <a:lnTo>
                  <a:pt x="3320611" y="0"/>
                </a:lnTo>
                <a:lnTo>
                  <a:pt x="3320611" y="705216"/>
                </a:lnTo>
                <a:lnTo>
                  <a:pt x="0" y="705216"/>
                </a:lnTo>
                <a:lnTo>
                  <a:pt x="0" y="0"/>
                </a:lnTo>
                <a:close/>
              </a:path>
            </a:pathLst>
          </a:custGeom>
          <a:blipFill>
            <a:blip r:embed="rId11">
              <a:extLst>
                <a:ext uri="{96DAC541-7B7A-43D3-8B79-37D633B846F1}">
                  <asvg:svgBlip xmlns:asvg="http://schemas.microsoft.com/office/drawing/2016/SVG/main" r:embed="rId12"/>
                </a:ext>
              </a:extLst>
            </a:blip>
            <a:stretch>
              <a:fillRect r="-24180"/>
            </a:stretch>
          </a:blipFill>
        </p:spPr>
        <p:txBody>
          <a:bodyPr/>
          <a:lstStyle/>
          <a:p>
            <a:endParaRPr lang="nn-NO"/>
          </a:p>
        </p:txBody>
      </p:sp>
      <p:sp>
        <p:nvSpPr>
          <p:cNvPr id="12" name="Freeform 12"/>
          <p:cNvSpPr/>
          <p:nvPr/>
        </p:nvSpPr>
        <p:spPr>
          <a:xfrm rot="-434127">
            <a:off x="2460436" y="3213712"/>
            <a:ext cx="8063519" cy="3342695"/>
          </a:xfrm>
          <a:custGeom>
            <a:avLst/>
            <a:gdLst/>
            <a:ahLst/>
            <a:cxnLst/>
            <a:rect l="l" t="t" r="r" b="b"/>
            <a:pathLst>
              <a:path w="8063519" h="3342695">
                <a:moveTo>
                  <a:pt x="0" y="0"/>
                </a:moveTo>
                <a:lnTo>
                  <a:pt x="8063519" y="0"/>
                </a:lnTo>
                <a:lnTo>
                  <a:pt x="8063519" y="3342695"/>
                </a:lnTo>
                <a:lnTo>
                  <a:pt x="0" y="334269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nn-NO"/>
          </a:p>
        </p:txBody>
      </p:sp>
      <p:sp>
        <p:nvSpPr>
          <p:cNvPr id="13" name="TextBox 13"/>
          <p:cNvSpPr txBox="1"/>
          <p:nvPr/>
        </p:nvSpPr>
        <p:spPr>
          <a:xfrm>
            <a:off x="2140745" y="3654188"/>
            <a:ext cx="9817851" cy="4038926"/>
          </a:xfrm>
          <a:prstGeom prst="rect">
            <a:avLst/>
          </a:prstGeom>
        </p:spPr>
        <p:txBody>
          <a:bodyPr lIns="0" tIns="0" rIns="0" bIns="0" rtlCol="0" anchor="t">
            <a:spAutoFit/>
          </a:bodyPr>
          <a:lstStyle/>
          <a:p>
            <a:pPr algn="ctr">
              <a:lnSpc>
                <a:spcPts val="7202"/>
              </a:lnSpc>
            </a:pPr>
            <a:r>
              <a:rPr lang="nn-NO" sz="5400" b="1">
                <a:solidFill>
                  <a:srgbClr val="14163C"/>
                </a:solidFill>
                <a:latin typeface="Constantia"/>
              </a:rPr>
              <a:t>Typisk norsk</a:t>
            </a:r>
            <a:r>
              <a:rPr lang="nn-NO" sz="5400" dirty="0">
                <a:solidFill>
                  <a:srgbClr val="14163C"/>
                </a:solidFill>
                <a:latin typeface="Constantia"/>
              </a:rPr>
              <a:t> </a:t>
            </a:r>
          </a:p>
          <a:p>
            <a:pPr algn="ctr">
              <a:lnSpc>
                <a:spcPts val="6122"/>
              </a:lnSpc>
            </a:pPr>
            <a:r>
              <a:rPr lang="nn-NO" sz="4800" dirty="0">
                <a:solidFill>
                  <a:srgbClr val="14163C"/>
                </a:solidFill>
                <a:latin typeface="Constantia"/>
              </a:rPr>
              <a:t>– om ordstilling og </a:t>
            </a:r>
          </a:p>
          <a:p>
            <a:pPr algn="ctr">
              <a:lnSpc>
                <a:spcPts val="6122"/>
              </a:lnSpc>
            </a:pPr>
            <a:r>
              <a:rPr lang="nn-NO" sz="4800" dirty="0">
                <a:solidFill>
                  <a:srgbClr val="14163C"/>
                </a:solidFill>
                <a:latin typeface="Constantia"/>
              </a:rPr>
              <a:t>setningsbygnad</a:t>
            </a:r>
          </a:p>
          <a:p>
            <a:pPr algn="ctr">
              <a:lnSpc>
                <a:spcPts val="13500"/>
              </a:lnSpc>
            </a:pPr>
            <a:endParaRPr lang="nn-NO" sz="4800" dirty="0">
              <a:solidFill>
                <a:srgbClr val="14163C"/>
              </a:solidFill>
              <a:latin typeface="Bell M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88E6C"/>
        </a:solidFill>
        <a:effectLst/>
      </p:bgPr>
    </p:bg>
    <p:spTree>
      <p:nvGrpSpPr>
        <p:cNvPr id="1" name=""/>
        <p:cNvGrpSpPr/>
        <p:nvPr/>
      </p:nvGrpSpPr>
      <p:grpSpPr>
        <a:xfrm>
          <a:off x="0" y="0"/>
          <a:ext cx="0" cy="0"/>
          <a:chOff x="0" y="0"/>
          <a:chExt cx="0" cy="0"/>
        </a:xfrm>
      </p:grpSpPr>
      <p:sp>
        <p:nvSpPr>
          <p:cNvPr id="2" name="Freeform 2"/>
          <p:cNvSpPr/>
          <p:nvPr/>
        </p:nvSpPr>
        <p:spPr>
          <a:xfrm rot="1049988">
            <a:off x="16487732" y="5751023"/>
            <a:ext cx="5127233" cy="6459507"/>
          </a:xfrm>
          <a:custGeom>
            <a:avLst/>
            <a:gdLst/>
            <a:ahLst/>
            <a:cxnLst/>
            <a:rect l="l" t="t" r="r" b="b"/>
            <a:pathLst>
              <a:path w="5127233" h="6459507">
                <a:moveTo>
                  <a:pt x="0" y="0"/>
                </a:moveTo>
                <a:lnTo>
                  <a:pt x="5127234" y="0"/>
                </a:lnTo>
                <a:lnTo>
                  <a:pt x="5127234" y="6459507"/>
                </a:lnTo>
                <a:lnTo>
                  <a:pt x="0" y="64595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n-NO"/>
          </a:p>
        </p:txBody>
      </p:sp>
      <p:sp>
        <p:nvSpPr>
          <p:cNvPr id="3" name="Freeform 3"/>
          <p:cNvSpPr/>
          <p:nvPr/>
        </p:nvSpPr>
        <p:spPr>
          <a:xfrm rot="-10623996">
            <a:off x="15582230" y="5801668"/>
            <a:ext cx="1833980" cy="3561126"/>
          </a:xfrm>
          <a:custGeom>
            <a:avLst/>
            <a:gdLst/>
            <a:ahLst/>
            <a:cxnLst/>
            <a:rect l="l" t="t" r="r" b="b"/>
            <a:pathLst>
              <a:path w="1833980" h="3561126">
                <a:moveTo>
                  <a:pt x="0" y="0"/>
                </a:moveTo>
                <a:lnTo>
                  <a:pt x="1833980" y="0"/>
                </a:lnTo>
                <a:lnTo>
                  <a:pt x="1833980" y="3561126"/>
                </a:lnTo>
                <a:lnTo>
                  <a:pt x="0" y="35611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n-NO"/>
          </a:p>
        </p:txBody>
      </p:sp>
      <p:sp>
        <p:nvSpPr>
          <p:cNvPr id="5" name="Freeform 5"/>
          <p:cNvSpPr/>
          <p:nvPr/>
        </p:nvSpPr>
        <p:spPr>
          <a:xfrm rot="-8428772" flipV="1">
            <a:off x="-3201010" y="-2633043"/>
            <a:ext cx="5127233" cy="6459507"/>
          </a:xfrm>
          <a:custGeom>
            <a:avLst/>
            <a:gdLst/>
            <a:ahLst/>
            <a:cxnLst/>
            <a:rect l="l" t="t" r="r" b="b"/>
            <a:pathLst>
              <a:path w="5127233" h="6459507">
                <a:moveTo>
                  <a:pt x="0" y="6459506"/>
                </a:moveTo>
                <a:lnTo>
                  <a:pt x="5127233" y="6459506"/>
                </a:lnTo>
                <a:lnTo>
                  <a:pt x="5127233" y="0"/>
                </a:lnTo>
                <a:lnTo>
                  <a:pt x="0" y="0"/>
                </a:lnTo>
                <a:lnTo>
                  <a:pt x="0" y="645950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n-NO"/>
          </a:p>
        </p:txBody>
      </p:sp>
      <p:sp>
        <p:nvSpPr>
          <p:cNvPr id="6" name="Freeform 6"/>
          <p:cNvSpPr/>
          <p:nvPr/>
        </p:nvSpPr>
        <p:spPr>
          <a:xfrm rot="232055">
            <a:off x="752397" y="1575729"/>
            <a:ext cx="1342362" cy="2606529"/>
          </a:xfrm>
          <a:custGeom>
            <a:avLst/>
            <a:gdLst/>
            <a:ahLst/>
            <a:cxnLst/>
            <a:rect l="l" t="t" r="r" b="b"/>
            <a:pathLst>
              <a:path w="1342362" h="2606529">
                <a:moveTo>
                  <a:pt x="0" y="0"/>
                </a:moveTo>
                <a:lnTo>
                  <a:pt x="1342362" y="0"/>
                </a:lnTo>
                <a:lnTo>
                  <a:pt x="1342362" y="2606529"/>
                </a:lnTo>
                <a:lnTo>
                  <a:pt x="0" y="2606529"/>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n-NO"/>
          </a:p>
        </p:txBody>
      </p:sp>
      <p:sp>
        <p:nvSpPr>
          <p:cNvPr id="10" name="Freeform 10"/>
          <p:cNvSpPr/>
          <p:nvPr/>
        </p:nvSpPr>
        <p:spPr>
          <a:xfrm>
            <a:off x="7135469" y="3510395"/>
            <a:ext cx="8961248" cy="3526292"/>
          </a:xfrm>
          <a:custGeom>
            <a:avLst/>
            <a:gdLst/>
            <a:ahLst/>
            <a:cxnLst/>
            <a:rect l="l" t="t" r="r" b="b"/>
            <a:pathLst>
              <a:path w="8961248" h="3526292">
                <a:moveTo>
                  <a:pt x="0" y="0"/>
                </a:moveTo>
                <a:lnTo>
                  <a:pt x="8961248" y="0"/>
                </a:lnTo>
                <a:lnTo>
                  <a:pt x="8961248" y="3526292"/>
                </a:lnTo>
                <a:lnTo>
                  <a:pt x="0" y="3526292"/>
                </a:lnTo>
                <a:lnTo>
                  <a:pt x="0" y="0"/>
                </a:lnTo>
                <a:close/>
              </a:path>
            </a:pathLst>
          </a:custGeom>
          <a:blipFill>
            <a:blip r:embed="rId6"/>
            <a:stretch>
              <a:fillRect t="-857" b="-857"/>
            </a:stretch>
          </a:blipFill>
        </p:spPr>
        <p:txBody>
          <a:bodyPr/>
          <a:lstStyle/>
          <a:p>
            <a:endParaRPr lang="nn-NO"/>
          </a:p>
        </p:txBody>
      </p:sp>
      <p:sp>
        <p:nvSpPr>
          <p:cNvPr id="11" name="TextBox 11"/>
          <p:cNvSpPr txBox="1"/>
          <p:nvPr/>
        </p:nvSpPr>
        <p:spPr>
          <a:xfrm>
            <a:off x="4286364" y="474879"/>
            <a:ext cx="9715272" cy="944105"/>
          </a:xfrm>
          <a:prstGeom prst="rect">
            <a:avLst/>
          </a:prstGeom>
        </p:spPr>
        <p:txBody>
          <a:bodyPr lIns="0" tIns="0" rIns="0" bIns="0" rtlCol="0" anchor="t">
            <a:spAutoFit/>
          </a:bodyPr>
          <a:lstStyle/>
          <a:p>
            <a:pPr algn="ctr">
              <a:lnSpc>
                <a:spcPts val="7040"/>
              </a:lnSpc>
            </a:pPr>
            <a:r>
              <a:rPr lang="nn-NO" sz="8000" dirty="0">
                <a:solidFill>
                  <a:srgbClr val="000000"/>
                </a:solidFill>
                <a:latin typeface="Constantia"/>
              </a:rPr>
              <a:t>Legg til adverbial</a:t>
            </a:r>
            <a:endParaRPr lang="nn-NO" sz="8000" dirty="0">
              <a:solidFill>
                <a:srgbClr val="5D3E24"/>
              </a:solidFill>
              <a:latin typeface="Constantia"/>
            </a:endParaRPr>
          </a:p>
        </p:txBody>
      </p:sp>
      <p:sp>
        <p:nvSpPr>
          <p:cNvPr id="12" name="TextBox 12"/>
          <p:cNvSpPr txBox="1"/>
          <p:nvPr/>
        </p:nvSpPr>
        <p:spPr>
          <a:xfrm>
            <a:off x="2182090" y="2809910"/>
            <a:ext cx="4384351" cy="8496237"/>
          </a:xfrm>
          <a:prstGeom prst="rect">
            <a:avLst/>
          </a:prstGeom>
        </p:spPr>
        <p:txBody>
          <a:bodyPr lIns="0" tIns="0" rIns="0" bIns="0" rtlCol="0" anchor="t">
            <a:spAutoFit/>
          </a:bodyPr>
          <a:lstStyle/>
          <a:p>
            <a:pPr>
              <a:lnSpc>
                <a:spcPts val="3995"/>
              </a:lnSpc>
            </a:pPr>
            <a:r>
              <a:rPr lang="nn-NO" sz="2850" dirty="0">
                <a:solidFill>
                  <a:srgbClr val="000000"/>
                </a:solidFill>
                <a:latin typeface="Constantia"/>
              </a:rPr>
              <a:t> Adverbial fortel om tid, stad, måte eller formål. Sjå døma til høgre.</a:t>
            </a:r>
          </a:p>
          <a:p>
            <a:pPr>
              <a:lnSpc>
                <a:spcPts val="3995"/>
              </a:lnSpc>
            </a:pPr>
            <a:endParaRPr lang="nn-NO" sz="2850" dirty="0">
              <a:solidFill>
                <a:srgbClr val="000000"/>
              </a:solidFill>
              <a:latin typeface="Constantia"/>
            </a:endParaRPr>
          </a:p>
          <a:p>
            <a:pPr>
              <a:lnSpc>
                <a:spcPts val="3995"/>
              </a:lnSpc>
            </a:pPr>
            <a:r>
              <a:rPr lang="nn-NO" sz="2850" dirty="0">
                <a:solidFill>
                  <a:srgbClr val="000000"/>
                </a:solidFill>
                <a:latin typeface="Constantia"/>
              </a:rPr>
              <a:t>Oppgåve 8</a:t>
            </a:r>
          </a:p>
          <a:p>
            <a:pPr>
              <a:lnSpc>
                <a:spcPts val="3995"/>
              </a:lnSpc>
            </a:pPr>
            <a:r>
              <a:rPr lang="nn-NO" sz="2850" dirty="0">
                <a:solidFill>
                  <a:srgbClr val="000000"/>
                </a:solidFill>
                <a:latin typeface="Constantia"/>
              </a:rPr>
              <a:t>Set adverbial til fem av setningane du har laga. Skriv dei ned etter kvart som du utformar dei.</a:t>
            </a:r>
          </a:p>
          <a:p>
            <a:pPr>
              <a:lnSpc>
                <a:spcPts val="3995"/>
              </a:lnSpc>
            </a:pPr>
            <a:endParaRPr lang="nn-NO" sz="2850" dirty="0">
              <a:solidFill>
                <a:srgbClr val="000000"/>
              </a:solidFill>
              <a:latin typeface="Constantia"/>
            </a:endParaRPr>
          </a:p>
          <a:p>
            <a:pPr>
              <a:lnSpc>
                <a:spcPts val="3995"/>
              </a:lnSpc>
            </a:pPr>
            <a:r>
              <a:rPr lang="nn-NO" sz="2850" dirty="0">
                <a:solidFill>
                  <a:srgbClr val="000000"/>
                </a:solidFill>
                <a:latin typeface="Constantia"/>
              </a:rPr>
              <a:t>Døme: Læraren les ein roman </a:t>
            </a:r>
            <a:r>
              <a:rPr lang="nn-NO" sz="2850" dirty="0">
                <a:solidFill>
                  <a:srgbClr val="FFFFFF"/>
                </a:solidFill>
                <a:latin typeface="Constantia"/>
              </a:rPr>
              <a:t>på leikeplassen.</a:t>
            </a:r>
          </a:p>
          <a:p>
            <a:pPr>
              <a:lnSpc>
                <a:spcPts val="3995"/>
              </a:lnSpc>
            </a:pPr>
            <a:endParaRPr lang="nn-NO" sz="2850" dirty="0">
              <a:solidFill>
                <a:srgbClr val="FFFFFF"/>
              </a:solidFill>
              <a:latin typeface="Constantia"/>
            </a:endParaRPr>
          </a:p>
          <a:p>
            <a:pPr>
              <a:lnSpc>
                <a:spcPts val="3575"/>
              </a:lnSpc>
            </a:pPr>
            <a:endParaRPr lang="nn-NO" sz="2850" dirty="0">
              <a:solidFill>
                <a:srgbClr val="FFFFFF"/>
              </a:solidFill>
              <a:latin typeface="Constantia"/>
            </a:endParaRPr>
          </a:p>
          <a:p>
            <a:pPr>
              <a:lnSpc>
                <a:spcPts val="3575"/>
              </a:lnSpc>
            </a:pPr>
            <a:endParaRPr lang="nn-NO" sz="2850" dirty="0">
              <a:solidFill>
                <a:srgbClr val="FFFFFF"/>
              </a:solidFill>
              <a:latin typeface="Constantia"/>
            </a:endParaRPr>
          </a:p>
          <a:p>
            <a:pPr>
              <a:lnSpc>
                <a:spcPts val="3575"/>
              </a:lnSpc>
            </a:pPr>
            <a:endParaRPr lang="nn-NO" sz="2850" dirty="0">
              <a:solidFill>
                <a:srgbClr val="FFFFFF"/>
              </a:solidFill>
              <a:latin typeface="Constantia"/>
            </a:endParaRPr>
          </a:p>
          <a:p>
            <a:pPr algn="ctr">
              <a:lnSpc>
                <a:spcPts val="3575"/>
              </a:lnSpc>
            </a:pPr>
            <a:endParaRPr lang="nn-NO" sz="2850" dirty="0">
              <a:solidFill>
                <a:srgbClr val="FFFFFF"/>
              </a:solidFill>
              <a:latin typeface="Constanti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88E6C"/>
        </a:solidFill>
        <a:effectLst/>
      </p:bgPr>
    </p:bg>
    <p:spTree>
      <p:nvGrpSpPr>
        <p:cNvPr id="1" name="">
          <a:extLst>
            <a:ext uri="{FF2B5EF4-FFF2-40B4-BE49-F238E27FC236}">
              <a16:creationId xmlns:a16="http://schemas.microsoft.com/office/drawing/2014/main" id="{1A15348C-0A6E-0E46-06A9-5F1F8D3C03AD}"/>
            </a:ext>
          </a:extLst>
        </p:cNvPr>
        <p:cNvGrpSpPr/>
        <p:nvPr/>
      </p:nvGrpSpPr>
      <p:grpSpPr>
        <a:xfrm>
          <a:off x="0" y="0"/>
          <a:ext cx="0" cy="0"/>
          <a:chOff x="0" y="0"/>
          <a:chExt cx="0" cy="0"/>
        </a:xfrm>
      </p:grpSpPr>
      <p:sp>
        <p:nvSpPr>
          <p:cNvPr id="11" name="TextBox 11">
            <a:extLst>
              <a:ext uri="{FF2B5EF4-FFF2-40B4-BE49-F238E27FC236}">
                <a16:creationId xmlns:a16="http://schemas.microsoft.com/office/drawing/2014/main" id="{C6461640-0DAF-EDEC-AA94-6B6D667CC31E}"/>
              </a:ext>
            </a:extLst>
          </p:cNvPr>
          <p:cNvSpPr txBox="1"/>
          <p:nvPr/>
        </p:nvSpPr>
        <p:spPr>
          <a:xfrm>
            <a:off x="4286364" y="928159"/>
            <a:ext cx="9715272" cy="944105"/>
          </a:xfrm>
          <a:prstGeom prst="rect">
            <a:avLst/>
          </a:prstGeom>
        </p:spPr>
        <p:txBody>
          <a:bodyPr lIns="0" tIns="0" rIns="0" bIns="0" rtlCol="0" anchor="t">
            <a:spAutoFit/>
          </a:bodyPr>
          <a:lstStyle/>
          <a:p>
            <a:pPr algn="ctr">
              <a:lnSpc>
                <a:spcPts val="7040"/>
              </a:lnSpc>
            </a:pPr>
            <a:r>
              <a:rPr lang="nn-NO" sz="8000" dirty="0">
                <a:solidFill>
                  <a:srgbClr val="000000"/>
                </a:solidFill>
                <a:latin typeface="Constantia"/>
              </a:rPr>
              <a:t>Avslutt med ein </a:t>
            </a:r>
            <a:r>
              <a:rPr lang="nn-NO" sz="8000" dirty="0" err="1">
                <a:solidFill>
                  <a:srgbClr val="000000"/>
                </a:solidFill>
                <a:latin typeface="Constantia"/>
              </a:rPr>
              <a:t>kviss</a:t>
            </a:r>
            <a:r>
              <a:rPr lang="nn-NO" sz="8000" dirty="0">
                <a:solidFill>
                  <a:srgbClr val="000000"/>
                </a:solidFill>
                <a:latin typeface="Constantia"/>
              </a:rPr>
              <a:t>!</a:t>
            </a:r>
            <a:endParaRPr lang="nn-NO" sz="8000" dirty="0">
              <a:solidFill>
                <a:srgbClr val="5D3E24"/>
              </a:solidFill>
              <a:latin typeface="Constantia"/>
            </a:endParaRPr>
          </a:p>
        </p:txBody>
      </p:sp>
      <p:sp>
        <p:nvSpPr>
          <p:cNvPr id="12" name="TextBox 12">
            <a:extLst>
              <a:ext uri="{FF2B5EF4-FFF2-40B4-BE49-F238E27FC236}">
                <a16:creationId xmlns:a16="http://schemas.microsoft.com/office/drawing/2014/main" id="{E6B33D04-B516-7627-530D-BF5A19AB3641}"/>
              </a:ext>
            </a:extLst>
          </p:cNvPr>
          <p:cNvSpPr txBox="1"/>
          <p:nvPr/>
        </p:nvSpPr>
        <p:spPr>
          <a:xfrm>
            <a:off x="2182090" y="2809910"/>
            <a:ext cx="13906995" cy="4915354"/>
          </a:xfrm>
          <a:prstGeom prst="rect">
            <a:avLst/>
          </a:prstGeom>
        </p:spPr>
        <p:txBody>
          <a:bodyPr wrap="square" lIns="0" tIns="0" rIns="0" bIns="0" rtlCol="0" anchor="t">
            <a:spAutoFit/>
          </a:bodyPr>
          <a:lstStyle/>
          <a:p>
            <a:pPr>
              <a:lnSpc>
                <a:spcPts val="3995"/>
              </a:lnSpc>
            </a:pPr>
            <a:r>
              <a:rPr lang="nn-NO" sz="2800" dirty="0">
                <a:latin typeface="Constantia"/>
              </a:rPr>
              <a:t>Gå saman i grupper på fire og lag ein </a:t>
            </a:r>
            <a:r>
              <a:rPr lang="nn-NO" sz="2800" dirty="0" err="1">
                <a:latin typeface="Constantia"/>
              </a:rPr>
              <a:t>Blooket</a:t>
            </a:r>
            <a:r>
              <a:rPr lang="nn-NO" sz="2800" dirty="0">
                <a:latin typeface="Constantia"/>
              </a:rPr>
              <a:t> eller ein </a:t>
            </a:r>
            <a:r>
              <a:rPr lang="nn-NO" sz="2800" dirty="0" err="1">
                <a:latin typeface="Constantia"/>
              </a:rPr>
              <a:t>Kahoot</a:t>
            </a:r>
            <a:r>
              <a:rPr lang="nn-NO" sz="2800" dirty="0">
                <a:latin typeface="Constantia"/>
              </a:rPr>
              <a:t> om emnet dokker har arbeidd med. Bruk tid på å formulere gode spørsmål, og la læraren lese over dei før dokker ferdigstiller </a:t>
            </a:r>
            <a:r>
              <a:rPr lang="nn-NO" sz="2800" dirty="0" err="1">
                <a:latin typeface="Constantia"/>
              </a:rPr>
              <a:t>kvissen</a:t>
            </a:r>
            <a:r>
              <a:rPr lang="nn-NO" sz="2800" dirty="0">
                <a:latin typeface="Constantia"/>
              </a:rPr>
              <a:t>.</a:t>
            </a:r>
          </a:p>
          <a:p>
            <a:pPr>
              <a:lnSpc>
                <a:spcPts val="3995"/>
              </a:lnSpc>
            </a:pPr>
            <a:endParaRPr lang="nn-NO" sz="3600" dirty="0">
              <a:latin typeface="Constantia"/>
            </a:endParaRPr>
          </a:p>
          <a:p>
            <a:pPr>
              <a:lnSpc>
                <a:spcPts val="3995"/>
              </a:lnSpc>
            </a:pPr>
            <a:r>
              <a:rPr lang="nn-NO" sz="3600" dirty="0">
                <a:latin typeface="Constantia"/>
              </a:rPr>
              <a:t>Gjennomfør </a:t>
            </a:r>
            <a:r>
              <a:rPr lang="nn-NO" sz="3600" dirty="0" err="1">
                <a:latin typeface="Constantia"/>
              </a:rPr>
              <a:t>kvissen</a:t>
            </a:r>
            <a:r>
              <a:rPr lang="nn-NO" sz="3600" dirty="0">
                <a:latin typeface="Constantia"/>
              </a:rPr>
              <a:t> i klassa.</a:t>
            </a:r>
          </a:p>
          <a:p>
            <a:pPr>
              <a:lnSpc>
                <a:spcPts val="3995"/>
              </a:lnSpc>
            </a:pPr>
            <a:endParaRPr lang="nn-NO" sz="2850" dirty="0">
              <a:solidFill>
                <a:srgbClr val="FFFFFF"/>
              </a:solidFill>
              <a:latin typeface="Constantia"/>
            </a:endParaRPr>
          </a:p>
          <a:p>
            <a:pPr>
              <a:lnSpc>
                <a:spcPts val="3575"/>
              </a:lnSpc>
            </a:pPr>
            <a:endParaRPr lang="nn-NO" sz="2850" dirty="0">
              <a:solidFill>
                <a:srgbClr val="FFFFFF"/>
              </a:solidFill>
              <a:latin typeface="Constantia"/>
            </a:endParaRPr>
          </a:p>
          <a:p>
            <a:pPr>
              <a:lnSpc>
                <a:spcPts val="3575"/>
              </a:lnSpc>
            </a:pPr>
            <a:endParaRPr lang="nn-NO" sz="2850" dirty="0">
              <a:solidFill>
                <a:srgbClr val="FFFFFF"/>
              </a:solidFill>
              <a:latin typeface="Constantia"/>
            </a:endParaRPr>
          </a:p>
          <a:p>
            <a:pPr>
              <a:lnSpc>
                <a:spcPts val="3575"/>
              </a:lnSpc>
            </a:pPr>
            <a:endParaRPr lang="nn-NO" sz="2850" dirty="0">
              <a:solidFill>
                <a:srgbClr val="FFFFFF"/>
              </a:solidFill>
              <a:latin typeface="Constantia"/>
            </a:endParaRPr>
          </a:p>
          <a:p>
            <a:pPr algn="ctr">
              <a:lnSpc>
                <a:spcPts val="3575"/>
              </a:lnSpc>
            </a:pPr>
            <a:endParaRPr lang="nn-NO" sz="2850" dirty="0">
              <a:solidFill>
                <a:srgbClr val="FFFFFF"/>
              </a:solidFill>
              <a:latin typeface="Constantia"/>
            </a:endParaRPr>
          </a:p>
        </p:txBody>
      </p:sp>
      <p:sp>
        <p:nvSpPr>
          <p:cNvPr id="7" name="Freeform 2">
            <a:extLst>
              <a:ext uri="{FF2B5EF4-FFF2-40B4-BE49-F238E27FC236}">
                <a16:creationId xmlns:a16="http://schemas.microsoft.com/office/drawing/2014/main" id="{96C45133-EB35-1021-1FF7-3962F60543DF}"/>
              </a:ext>
            </a:extLst>
          </p:cNvPr>
          <p:cNvSpPr/>
          <p:nvPr/>
        </p:nvSpPr>
        <p:spPr>
          <a:xfrm>
            <a:off x="5715000" y="5524500"/>
            <a:ext cx="6610914" cy="4397940"/>
          </a:xfrm>
          <a:custGeom>
            <a:avLst/>
            <a:gdLst/>
            <a:ahLst/>
            <a:cxnLst/>
            <a:rect l="l" t="t" r="r" b="b"/>
            <a:pathLst>
              <a:path w="7677714" h="5172860">
                <a:moveTo>
                  <a:pt x="0" y="0"/>
                </a:moveTo>
                <a:lnTo>
                  <a:pt x="7677714" y="0"/>
                </a:lnTo>
                <a:lnTo>
                  <a:pt x="7677714" y="5172860"/>
                </a:lnTo>
                <a:lnTo>
                  <a:pt x="0" y="5172860"/>
                </a:lnTo>
                <a:lnTo>
                  <a:pt x="0" y="0"/>
                </a:lnTo>
                <a:close/>
              </a:path>
            </a:pathLst>
          </a:custGeom>
          <a:blipFill>
            <a:blip r:embed="rId2"/>
            <a:stretch>
              <a:fillRect/>
            </a:stretch>
          </a:blipFill>
        </p:spPr>
        <p:txBody>
          <a:bodyPr/>
          <a:lstStyle/>
          <a:p>
            <a:endParaRPr lang="nn-NO"/>
          </a:p>
        </p:txBody>
      </p:sp>
    </p:spTree>
    <p:extLst>
      <p:ext uri="{BB962C8B-B14F-4D97-AF65-F5344CB8AC3E}">
        <p14:creationId xmlns:p14="http://schemas.microsoft.com/office/powerpoint/2010/main" val="4035023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7BDA9"/>
        </a:solidFill>
        <a:effectLst/>
      </p:bgPr>
    </p:bg>
    <p:spTree>
      <p:nvGrpSpPr>
        <p:cNvPr id="1" name=""/>
        <p:cNvGrpSpPr/>
        <p:nvPr/>
      </p:nvGrpSpPr>
      <p:grpSpPr>
        <a:xfrm>
          <a:off x="0" y="0"/>
          <a:ext cx="0" cy="0"/>
          <a:chOff x="0" y="0"/>
          <a:chExt cx="0" cy="0"/>
        </a:xfrm>
      </p:grpSpPr>
      <p:sp>
        <p:nvSpPr>
          <p:cNvPr id="2" name="Freeform 2"/>
          <p:cNvSpPr/>
          <p:nvPr/>
        </p:nvSpPr>
        <p:spPr>
          <a:xfrm rot="-10800000">
            <a:off x="-6565617" y="-1614385"/>
            <a:ext cx="9559336" cy="13515771"/>
          </a:xfrm>
          <a:custGeom>
            <a:avLst/>
            <a:gdLst/>
            <a:ahLst/>
            <a:cxnLst/>
            <a:rect l="l" t="t" r="r" b="b"/>
            <a:pathLst>
              <a:path w="9559336" h="13515771">
                <a:moveTo>
                  <a:pt x="0" y="0"/>
                </a:moveTo>
                <a:lnTo>
                  <a:pt x="9559336" y="0"/>
                </a:lnTo>
                <a:lnTo>
                  <a:pt x="9559336" y="13515770"/>
                </a:lnTo>
                <a:lnTo>
                  <a:pt x="0" y="1351577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nn-NO"/>
          </a:p>
        </p:txBody>
      </p:sp>
      <p:sp>
        <p:nvSpPr>
          <p:cNvPr id="3" name="Freeform 3"/>
          <p:cNvSpPr/>
          <p:nvPr/>
        </p:nvSpPr>
        <p:spPr>
          <a:xfrm>
            <a:off x="14516069" y="3769625"/>
            <a:ext cx="3771931" cy="6517375"/>
          </a:xfrm>
          <a:custGeom>
            <a:avLst/>
            <a:gdLst/>
            <a:ahLst/>
            <a:cxnLst/>
            <a:rect l="l" t="t" r="r" b="b"/>
            <a:pathLst>
              <a:path w="3771931" h="6517375">
                <a:moveTo>
                  <a:pt x="0" y="0"/>
                </a:moveTo>
                <a:lnTo>
                  <a:pt x="3771931" y="0"/>
                </a:lnTo>
                <a:lnTo>
                  <a:pt x="3771931" y="6517375"/>
                </a:lnTo>
                <a:lnTo>
                  <a:pt x="0" y="651737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nn-NO"/>
          </a:p>
        </p:txBody>
      </p:sp>
      <p:sp>
        <p:nvSpPr>
          <p:cNvPr id="4" name="TextBox 4"/>
          <p:cNvSpPr txBox="1"/>
          <p:nvPr/>
        </p:nvSpPr>
        <p:spPr>
          <a:xfrm>
            <a:off x="4324391" y="2383703"/>
            <a:ext cx="10389918" cy="11778930"/>
          </a:xfrm>
          <a:prstGeom prst="rect">
            <a:avLst/>
          </a:prstGeom>
        </p:spPr>
        <p:txBody>
          <a:bodyPr lIns="0" tIns="0" rIns="0" bIns="0" rtlCol="0" anchor="t">
            <a:spAutoFit/>
          </a:bodyPr>
          <a:lstStyle/>
          <a:p>
            <a:pPr>
              <a:lnSpc>
                <a:spcPts val="4418"/>
              </a:lnSpc>
            </a:pPr>
            <a:r>
              <a:rPr lang="nn-NO" sz="2800" b="1" dirty="0">
                <a:latin typeface="Constantia"/>
              </a:rPr>
              <a:t>Oppgåve 1</a:t>
            </a:r>
          </a:p>
          <a:p>
            <a:pPr>
              <a:lnSpc>
                <a:spcPts val="3718"/>
              </a:lnSpc>
            </a:pPr>
            <a:r>
              <a:rPr lang="nn-NO" sz="2800" dirty="0">
                <a:latin typeface="Constantia"/>
              </a:rPr>
              <a:t>Setninga «Eg elskar deg» er ei kraftfull setning. Kanskje er dette ei setning du seier til nokon heime, eit kjæledyr, ein ven eller kjærast? I denne oppgåva skal du sjå nærare på setningsbygnaden og forklare kvifor setninga representerer ei typisk ordstilling i det norske språket.</a:t>
            </a:r>
          </a:p>
          <a:p>
            <a:pPr>
              <a:lnSpc>
                <a:spcPts val="3718"/>
              </a:lnSpc>
            </a:pPr>
            <a:endParaRPr lang="nn-NO" sz="3600" dirty="0">
              <a:solidFill>
                <a:srgbClr val="000000"/>
              </a:solidFill>
              <a:latin typeface="Constantia"/>
            </a:endParaRPr>
          </a:p>
          <a:p>
            <a:pPr>
              <a:lnSpc>
                <a:spcPts val="3718"/>
              </a:lnSpc>
            </a:pPr>
            <a:r>
              <a:rPr lang="nn-NO" sz="2800" dirty="0">
                <a:latin typeface="Constantia"/>
              </a:rPr>
              <a:t>Eg = subjekt</a:t>
            </a:r>
          </a:p>
          <a:p>
            <a:pPr>
              <a:lnSpc>
                <a:spcPts val="3718"/>
              </a:lnSpc>
            </a:pPr>
            <a:r>
              <a:rPr lang="nn-NO" sz="2800" dirty="0">
                <a:latin typeface="Constantia"/>
              </a:rPr>
              <a:t>elskar = verbal</a:t>
            </a:r>
          </a:p>
          <a:p>
            <a:pPr>
              <a:lnSpc>
                <a:spcPts val="3718"/>
              </a:lnSpc>
            </a:pPr>
            <a:r>
              <a:rPr lang="nn-NO" sz="2800" dirty="0">
                <a:latin typeface="Constantia"/>
              </a:rPr>
              <a:t>deg = objekt</a:t>
            </a:r>
          </a:p>
          <a:p>
            <a:pPr>
              <a:lnSpc>
                <a:spcPts val="3718"/>
              </a:lnSpc>
            </a:pPr>
            <a:endParaRPr lang="nn-NO" sz="3600" dirty="0">
              <a:solidFill>
                <a:srgbClr val="098F4F"/>
              </a:solidFill>
              <a:latin typeface="Constantia"/>
            </a:endParaRPr>
          </a:p>
          <a:p>
            <a:pPr>
              <a:lnSpc>
                <a:spcPts val="3718"/>
              </a:lnSpc>
            </a:pPr>
            <a:r>
              <a:rPr lang="nn-NO" sz="2800" dirty="0">
                <a:latin typeface="Constantia"/>
              </a:rPr>
              <a:t>Norsk er eit SVO-språk, men kva betyr det, trur du?</a:t>
            </a:r>
          </a:p>
          <a:p>
            <a:pPr>
              <a:lnSpc>
                <a:spcPts val="3718"/>
              </a:lnSpc>
            </a:pPr>
            <a:endParaRPr lang="nn-NO" sz="3600" dirty="0">
              <a:solidFill>
                <a:srgbClr val="000000"/>
              </a:solidFill>
              <a:latin typeface="Constantia"/>
            </a:endParaRPr>
          </a:p>
          <a:p>
            <a:pPr>
              <a:lnSpc>
                <a:spcPts val="3718"/>
              </a:lnSpc>
            </a:pPr>
            <a:endParaRPr lang="nn-NO" sz="3600" dirty="0">
              <a:solidFill>
                <a:srgbClr val="000000"/>
              </a:solidFill>
              <a:latin typeface="Constantia"/>
            </a:endParaRPr>
          </a:p>
          <a:p>
            <a:pPr>
              <a:lnSpc>
                <a:spcPts val="3718"/>
              </a:lnSpc>
            </a:pPr>
            <a:endParaRPr lang="nn-NO" sz="3600" dirty="0">
              <a:solidFill>
                <a:srgbClr val="000000"/>
              </a:solidFill>
              <a:latin typeface="Constantia"/>
            </a:endParaRPr>
          </a:p>
          <a:p>
            <a:pPr>
              <a:lnSpc>
                <a:spcPts val="3718"/>
              </a:lnSpc>
            </a:pPr>
            <a:endParaRPr lang="nn-NO" sz="3600" dirty="0">
              <a:solidFill>
                <a:srgbClr val="000000"/>
              </a:solidFill>
              <a:latin typeface="Constantia"/>
            </a:endParaRPr>
          </a:p>
          <a:p>
            <a:pPr>
              <a:lnSpc>
                <a:spcPts val="3718"/>
              </a:lnSpc>
            </a:pPr>
            <a:endParaRPr lang="nn-NO" sz="3600" dirty="0">
              <a:solidFill>
                <a:srgbClr val="000000"/>
              </a:solidFill>
              <a:latin typeface="Constantia"/>
            </a:endParaRPr>
          </a:p>
          <a:p>
            <a:pPr>
              <a:lnSpc>
                <a:spcPts val="3718"/>
              </a:lnSpc>
            </a:pPr>
            <a:endParaRPr lang="nn-NO" sz="3600" dirty="0">
              <a:solidFill>
                <a:srgbClr val="000000"/>
              </a:solidFill>
              <a:latin typeface="Constantia"/>
            </a:endParaRPr>
          </a:p>
          <a:p>
            <a:pPr>
              <a:lnSpc>
                <a:spcPts val="3718"/>
              </a:lnSpc>
            </a:pPr>
            <a:endParaRPr lang="nn-NO" sz="3600" dirty="0">
              <a:solidFill>
                <a:srgbClr val="000000"/>
              </a:solidFill>
              <a:latin typeface="Constantia"/>
            </a:endParaRPr>
          </a:p>
          <a:p>
            <a:pPr>
              <a:lnSpc>
                <a:spcPts val="3718"/>
              </a:lnSpc>
            </a:pPr>
            <a:endParaRPr lang="nn-NO" sz="3600" dirty="0">
              <a:solidFill>
                <a:srgbClr val="000000"/>
              </a:solidFill>
              <a:latin typeface="Constantia"/>
            </a:endParaRPr>
          </a:p>
          <a:p>
            <a:pPr>
              <a:lnSpc>
                <a:spcPts val="3718"/>
              </a:lnSpc>
            </a:pPr>
            <a:endParaRPr lang="nn-NO" sz="3600" dirty="0">
              <a:solidFill>
                <a:srgbClr val="00BF63"/>
              </a:solidFill>
              <a:latin typeface="Constantia"/>
            </a:endParaRPr>
          </a:p>
          <a:p>
            <a:pPr>
              <a:lnSpc>
                <a:spcPts val="3718"/>
              </a:lnSpc>
            </a:pPr>
            <a:endParaRPr lang="nn-NO" sz="3600" dirty="0">
              <a:solidFill>
                <a:srgbClr val="00BF63"/>
              </a:solidFill>
              <a:latin typeface="Constantia"/>
            </a:endParaRPr>
          </a:p>
          <a:p>
            <a:pPr>
              <a:lnSpc>
                <a:spcPts val="3174"/>
              </a:lnSpc>
            </a:pPr>
            <a:endParaRPr lang="nn-NO" sz="3600" dirty="0">
              <a:solidFill>
                <a:srgbClr val="00BF63"/>
              </a:solidFill>
              <a:latin typeface="Constantia"/>
            </a:endParaRPr>
          </a:p>
          <a:p>
            <a:pPr>
              <a:lnSpc>
                <a:spcPts val="3174"/>
              </a:lnSpc>
            </a:pPr>
            <a:endParaRPr lang="nn-NO" sz="3600" dirty="0">
              <a:solidFill>
                <a:srgbClr val="00BF63"/>
              </a:solidFill>
              <a:latin typeface="Constantia"/>
            </a:endParaRPr>
          </a:p>
          <a:p>
            <a:pPr>
              <a:lnSpc>
                <a:spcPts val="3174"/>
              </a:lnSpc>
            </a:pPr>
            <a:endParaRPr lang="nn-NO" sz="3600" dirty="0">
              <a:solidFill>
                <a:srgbClr val="00BF63"/>
              </a:solidFill>
              <a:latin typeface="Constantia"/>
            </a:endParaRPr>
          </a:p>
        </p:txBody>
      </p:sp>
      <p:sp>
        <p:nvSpPr>
          <p:cNvPr id="5" name="Freeform 5"/>
          <p:cNvSpPr/>
          <p:nvPr/>
        </p:nvSpPr>
        <p:spPr>
          <a:xfrm>
            <a:off x="15028467" y="6310266"/>
            <a:ext cx="3976734" cy="3976734"/>
          </a:xfrm>
          <a:custGeom>
            <a:avLst/>
            <a:gdLst/>
            <a:ahLst/>
            <a:cxnLst/>
            <a:rect l="l" t="t" r="r" b="b"/>
            <a:pathLst>
              <a:path w="3976734" h="3976734">
                <a:moveTo>
                  <a:pt x="0" y="0"/>
                </a:moveTo>
                <a:lnTo>
                  <a:pt x="3976734" y="0"/>
                </a:lnTo>
                <a:lnTo>
                  <a:pt x="3976734" y="3976734"/>
                </a:lnTo>
                <a:lnTo>
                  <a:pt x="0" y="3976734"/>
                </a:lnTo>
                <a:lnTo>
                  <a:pt x="0" y="0"/>
                </a:lnTo>
                <a:close/>
              </a:path>
            </a:pathLst>
          </a:custGeom>
          <a:blipFill>
            <a:blip r:embed="rId7"/>
            <a:stretch>
              <a:fillRect/>
            </a:stretch>
          </a:blipFill>
        </p:spPr>
        <p:txBody>
          <a:bodyPr/>
          <a:lstStyle/>
          <a:p>
            <a:endParaRPr lang="nn-NO"/>
          </a:p>
        </p:txBody>
      </p:sp>
      <p:sp>
        <p:nvSpPr>
          <p:cNvPr id="6" name="TextBox 6"/>
          <p:cNvSpPr txBox="1"/>
          <p:nvPr/>
        </p:nvSpPr>
        <p:spPr>
          <a:xfrm>
            <a:off x="5412158" y="1041559"/>
            <a:ext cx="9715272" cy="970458"/>
          </a:xfrm>
          <a:prstGeom prst="rect">
            <a:avLst/>
          </a:prstGeom>
        </p:spPr>
        <p:txBody>
          <a:bodyPr lIns="0" tIns="0" rIns="0" bIns="0" rtlCol="0" anchor="t">
            <a:spAutoFit/>
          </a:bodyPr>
          <a:lstStyle/>
          <a:p>
            <a:pPr algn="ctr">
              <a:lnSpc>
                <a:spcPts val="7040"/>
              </a:lnSpc>
            </a:pPr>
            <a:r>
              <a:rPr lang="nn-NO" sz="8000" dirty="0">
                <a:solidFill>
                  <a:srgbClr val="000000"/>
                </a:solidFill>
                <a:latin typeface="Constantia"/>
              </a:rPr>
              <a:t>Eg elskar deg!</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7BDA9"/>
        </a:solidFill>
        <a:effectLst/>
      </p:bgPr>
    </p:bg>
    <p:spTree>
      <p:nvGrpSpPr>
        <p:cNvPr id="1" name=""/>
        <p:cNvGrpSpPr/>
        <p:nvPr/>
      </p:nvGrpSpPr>
      <p:grpSpPr>
        <a:xfrm>
          <a:off x="0" y="0"/>
          <a:ext cx="0" cy="0"/>
          <a:chOff x="0" y="0"/>
          <a:chExt cx="0" cy="0"/>
        </a:xfrm>
      </p:grpSpPr>
      <p:sp>
        <p:nvSpPr>
          <p:cNvPr id="2" name="Freeform 2"/>
          <p:cNvSpPr/>
          <p:nvPr/>
        </p:nvSpPr>
        <p:spPr>
          <a:xfrm rot="-10800000">
            <a:off x="-6565617" y="-1614385"/>
            <a:ext cx="9559336" cy="13515771"/>
          </a:xfrm>
          <a:custGeom>
            <a:avLst/>
            <a:gdLst/>
            <a:ahLst/>
            <a:cxnLst/>
            <a:rect l="l" t="t" r="r" b="b"/>
            <a:pathLst>
              <a:path w="9559336" h="13515771">
                <a:moveTo>
                  <a:pt x="0" y="0"/>
                </a:moveTo>
                <a:lnTo>
                  <a:pt x="9559336" y="0"/>
                </a:lnTo>
                <a:lnTo>
                  <a:pt x="9559336" y="13515770"/>
                </a:lnTo>
                <a:lnTo>
                  <a:pt x="0" y="135157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n-NO"/>
          </a:p>
        </p:txBody>
      </p:sp>
      <p:sp>
        <p:nvSpPr>
          <p:cNvPr id="3" name="Freeform 3"/>
          <p:cNvSpPr/>
          <p:nvPr/>
        </p:nvSpPr>
        <p:spPr>
          <a:xfrm>
            <a:off x="14908869" y="4448329"/>
            <a:ext cx="3379131" cy="5838671"/>
          </a:xfrm>
          <a:custGeom>
            <a:avLst/>
            <a:gdLst/>
            <a:ahLst/>
            <a:cxnLst/>
            <a:rect l="l" t="t" r="r" b="b"/>
            <a:pathLst>
              <a:path w="3379131" h="5838671">
                <a:moveTo>
                  <a:pt x="0" y="0"/>
                </a:moveTo>
                <a:lnTo>
                  <a:pt x="3379131" y="0"/>
                </a:lnTo>
                <a:lnTo>
                  <a:pt x="3379131" y="5838671"/>
                </a:lnTo>
                <a:lnTo>
                  <a:pt x="0" y="583867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n-NO"/>
          </a:p>
        </p:txBody>
      </p:sp>
      <p:sp>
        <p:nvSpPr>
          <p:cNvPr id="4" name="TextBox 4"/>
          <p:cNvSpPr txBox="1"/>
          <p:nvPr/>
        </p:nvSpPr>
        <p:spPr>
          <a:xfrm>
            <a:off x="4518951" y="2843055"/>
            <a:ext cx="10389918" cy="8566448"/>
          </a:xfrm>
          <a:prstGeom prst="rect">
            <a:avLst/>
          </a:prstGeom>
        </p:spPr>
        <p:txBody>
          <a:bodyPr lIns="0" tIns="0" rIns="0" bIns="0" rtlCol="0" anchor="t">
            <a:spAutoFit/>
          </a:bodyPr>
          <a:lstStyle/>
          <a:p>
            <a:pPr>
              <a:lnSpc>
                <a:spcPts val="4418"/>
              </a:lnSpc>
            </a:pPr>
            <a:r>
              <a:rPr lang="nn-NO" sz="3150" b="1" dirty="0">
                <a:solidFill>
                  <a:srgbClr val="000000"/>
                </a:solidFill>
                <a:latin typeface="Constantia"/>
              </a:rPr>
              <a:t>Oppgåve 2 </a:t>
            </a:r>
          </a:p>
          <a:p>
            <a:pPr>
              <a:lnSpc>
                <a:spcPts val="3718"/>
              </a:lnSpc>
            </a:pPr>
            <a:r>
              <a:rPr lang="nn-NO" sz="2650" dirty="0">
                <a:solidFill>
                  <a:srgbClr val="000000"/>
                </a:solidFill>
                <a:latin typeface="Constantia"/>
              </a:rPr>
              <a:t>a) Korleis skriv du «Eg elskar deg» på framandspråket ditt? </a:t>
            </a:r>
          </a:p>
          <a:p>
            <a:pPr>
              <a:lnSpc>
                <a:spcPts val="3438"/>
              </a:lnSpc>
            </a:pPr>
            <a:endParaRPr lang="nn-NO" sz="2650" dirty="0">
              <a:solidFill>
                <a:srgbClr val="000000"/>
              </a:solidFill>
              <a:latin typeface="Constantia"/>
            </a:endParaRPr>
          </a:p>
          <a:p>
            <a:pPr>
              <a:lnSpc>
                <a:spcPts val="3438"/>
              </a:lnSpc>
            </a:pPr>
            <a:r>
              <a:rPr lang="nn-NO" sz="2450" dirty="0">
                <a:solidFill>
                  <a:srgbClr val="000000"/>
                </a:solidFill>
                <a:latin typeface="Constantia"/>
              </a:rPr>
              <a:t>Kven i klassa kan forklare kva setninga blir på fransk, tysk eller spansk? Kva slags andre språk kan du eller medelevane i klassa di? Gå rundt i klasserommet, spør medelevane dine og finn ut kva setninga blir på flest mogleg språk. Du kan skrive setningane på arket du har fått utlevert frå lærar.</a:t>
            </a:r>
          </a:p>
          <a:p>
            <a:pPr>
              <a:lnSpc>
                <a:spcPts val="3718"/>
              </a:lnSpc>
            </a:pPr>
            <a:endParaRPr lang="nn-NO" sz="2650" dirty="0">
              <a:solidFill>
                <a:srgbClr val="000000"/>
              </a:solidFill>
              <a:latin typeface="Constantia"/>
            </a:endParaRPr>
          </a:p>
          <a:p>
            <a:pPr>
              <a:lnSpc>
                <a:spcPts val="3718"/>
              </a:lnSpc>
            </a:pPr>
            <a:r>
              <a:rPr lang="nn-NO" sz="2650" dirty="0">
                <a:solidFill>
                  <a:srgbClr val="000000"/>
                </a:solidFill>
                <a:latin typeface="Constantia"/>
              </a:rPr>
              <a:t>Samarbeidsoppgåve to og to saman</a:t>
            </a:r>
          </a:p>
          <a:p>
            <a:pPr>
              <a:lnSpc>
                <a:spcPts val="3438"/>
              </a:lnSpc>
            </a:pPr>
            <a:r>
              <a:rPr lang="nn-NO" sz="2450" dirty="0">
                <a:solidFill>
                  <a:srgbClr val="000000"/>
                </a:solidFill>
                <a:latin typeface="Constantia"/>
              </a:rPr>
              <a:t>b) Korleis skil setningane seg frå kvarandre? Kva er likt?</a:t>
            </a:r>
          </a:p>
          <a:p>
            <a:pPr>
              <a:lnSpc>
                <a:spcPts val="3438"/>
              </a:lnSpc>
            </a:pPr>
            <a:r>
              <a:rPr lang="nn-NO" sz="2450" dirty="0">
                <a:solidFill>
                  <a:srgbClr val="000000"/>
                </a:solidFill>
                <a:latin typeface="Constantia"/>
                <a:ea typeface="Auto Pro 1"/>
              </a:rPr>
              <a:t>c) Kva omgrep kan dokker bruke for å forklare skilnadane mellom setningane? Er dei andre språka du har på arket ditt, også SVO-språk? </a:t>
            </a:r>
            <a:r>
              <a:rPr lang="nn-NO" sz="2450" dirty="0">
                <a:solidFill>
                  <a:srgbClr val="C00000"/>
                </a:solidFill>
                <a:latin typeface="Constantia"/>
                <a:ea typeface="Auto Pro 1"/>
                <a:hlinkClick r:id="rId6">
                  <a:extLst>
                    <a:ext uri="{A12FA001-AC4F-418D-AE19-62706E023703}">
                      <ahyp:hlinkClr xmlns:ahyp="http://schemas.microsoft.com/office/drawing/2018/hyperlinkcolor" val="tx"/>
                    </a:ext>
                  </a:extLst>
                </a:hlinkClick>
              </a:rPr>
              <a:t>Her </a:t>
            </a:r>
            <a:r>
              <a:rPr lang="nn-NO" sz="2450" dirty="0">
                <a:solidFill>
                  <a:srgbClr val="000000"/>
                </a:solidFill>
                <a:latin typeface="Constantia"/>
                <a:ea typeface="Auto Pro 1"/>
              </a:rPr>
              <a:t>finn dokker informasjon som kan hjelpe dokker med å løyse oppgåva.  </a:t>
            </a:r>
          </a:p>
          <a:p>
            <a:pPr>
              <a:lnSpc>
                <a:spcPts val="3718"/>
              </a:lnSpc>
            </a:pPr>
            <a:endParaRPr lang="nn-NO" sz="2450" dirty="0">
              <a:solidFill>
                <a:srgbClr val="000000"/>
              </a:solidFill>
              <a:latin typeface="Constantia"/>
              <a:ea typeface="Auto Pro 1"/>
            </a:endParaRPr>
          </a:p>
          <a:p>
            <a:pPr>
              <a:lnSpc>
                <a:spcPts val="3718"/>
              </a:lnSpc>
            </a:pPr>
            <a:endParaRPr lang="nn-NO" sz="2650" dirty="0">
              <a:solidFill>
                <a:srgbClr val="00BF63"/>
              </a:solidFill>
              <a:latin typeface="Constantia"/>
            </a:endParaRPr>
          </a:p>
          <a:p>
            <a:pPr>
              <a:lnSpc>
                <a:spcPts val="3718"/>
              </a:lnSpc>
            </a:pPr>
            <a:endParaRPr lang="nn-NO" sz="2650" dirty="0">
              <a:solidFill>
                <a:srgbClr val="00BF63"/>
              </a:solidFill>
              <a:latin typeface="Constantia"/>
            </a:endParaRPr>
          </a:p>
          <a:p>
            <a:pPr>
              <a:lnSpc>
                <a:spcPts val="3174"/>
              </a:lnSpc>
            </a:pPr>
            <a:endParaRPr lang="nn-NO" sz="2650" dirty="0">
              <a:solidFill>
                <a:srgbClr val="00BF63"/>
              </a:solidFill>
              <a:latin typeface="Constantia"/>
            </a:endParaRPr>
          </a:p>
          <a:p>
            <a:pPr>
              <a:lnSpc>
                <a:spcPts val="3174"/>
              </a:lnSpc>
            </a:pPr>
            <a:endParaRPr lang="nn-NO" sz="2650" dirty="0">
              <a:solidFill>
                <a:srgbClr val="00BF63"/>
              </a:solidFill>
              <a:latin typeface="Constantia"/>
            </a:endParaRPr>
          </a:p>
          <a:p>
            <a:pPr>
              <a:lnSpc>
                <a:spcPts val="3174"/>
              </a:lnSpc>
            </a:pPr>
            <a:endParaRPr lang="nn-NO" sz="2650" dirty="0">
              <a:solidFill>
                <a:srgbClr val="00BF63"/>
              </a:solidFill>
              <a:latin typeface="Constantia"/>
            </a:endParaRPr>
          </a:p>
        </p:txBody>
      </p:sp>
      <p:sp>
        <p:nvSpPr>
          <p:cNvPr id="5" name="Freeform 5"/>
          <p:cNvSpPr/>
          <p:nvPr/>
        </p:nvSpPr>
        <p:spPr>
          <a:xfrm>
            <a:off x="15028467" y="6310266"/>
            <a:ext cx="3976734" cy="3976734"/>
          </a:xfrm>
          <a:custGeom>
            <a:avLst/>
            <a:gdLst/>
            <a:ahLst/>
            <a:cxnLst/>
            <a:rect l="l" t="t" r="r" b="b"/>
            <a:pathLst>
              <a:path w="3976734" h="3976734">
                <a:moveTo>
                  <a:pt x="0" y="0"/>
                </a:moveTo>
                <a:lnTo>
                  <a:pt x="3976734" y="0"/>
                </a:lnTo>
                <a:lnTo>
                  <a:pt x="3976734" y="3976734"/>
                </a:lnTo>
                <a:lnTo>
                  <a:pt x="0" y="3976734"/>
                </a:lnTo>
                <a:lnTo>
                  <a:pt x="0" y="0"/>
                </a:lnTo>
                <a:close/>
              </a:path>
            </a:pathLst>
          </a:custGeom>
          <a:blipFill>
            <a:blip r:embed="rId7"/>
            <a:stretch>
              <a:fillRect/>
            </a:stretch>
          </a:blipFill>
        </p:spPr>
        <p:txBody>
          <a:bodyPr/>
          <a:lstStyle/>
          <a:p>
            <a:endParaRPr lang="nn-NO"/>
          </a:p>
        </p:txBody>
      </p:sp>
      <p:sp>
        <p:nvSpPr>
          <p:cNvPr id="6" name="TextBox 6"/>
          <p:cNvSpPr txBox="1"/>
          <p:nvPr/>
        </p:nvSpPr>
        <p:spPr>
          <a:xfrm>
            <a:off x="5412158" y="1041559"/>
            <a:ext cx="11611200" cy="1868140"/>
          </a:xfrm>
          <a:prstGeom prst="rect">
            <a:avLst/>
          </a:prstGeom>
        </p:spPr>
        <p:txBody>
          <a:bodyPr wrap="square" lIns="0" tIns="0" rIns="0" bIns="0" rtlCol="0" anchor="t">
            <a:spAutoFit/>
          </a:bodyPr>
          <a:lstStyle/>
          <a:p>
            <a:pPr algn="ctr">
              <a:lnSpc>
                <a:spcPts val="7040"/>
              </a:lnSpc>
            </a:pPr>
            <a:r>
              <a:rPr lang="nn-NO" sz="8000" dirty="0">
                <a:solidFill>
                  <a:srgbClr val="000000"/>
                </a:solidFill>
                <a:latin typeface="Constantia"/>
              </a:rPr>
              <a:t>Korleis skriv vi setninga på ulike språk?</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E7BDA9"/>
        </a:solidFill>
        <a:effectLst/>
      </p:bgPr>
    </p:bg>
    <p:spTree>
      <p:nvGrpSpPr>
        <p:cNvPr id="1" name=""/>
        <p:cNvGrpSpPr/>
        <p:nvPr/>
      </p:nvGrpSpPr>
      <p:grpSpPr>
        <a:xfrm>
          <a:off x="0" y="0"/>
          <a:ext cx="0" cy="0"/>
          <a:chOff x="0" y="0"/>
          <a:chExt cx="0" cy="0"/>
        </a:xfrm>
      </p:grpSpPr>
      <p:sp>
        <p:nvSpPr>
          <p:cNvPr id="2" name="Freeform 2"/>
          <p:cNvSpPr/>
          <p:nvPr/>
        </p:nvSpPr>
        <p:spPr>
          <a:xfrm rot="-10800000">
            <a:off x="-6565617" y="-1614385"/>
            <a:ext cx="9559336" cy="13515771"/>
          </a:xfrm>
          <a:custGeom>
            <a:avLst/>
            <a:gdLst/>
            <a:ahLst/>
            <a:cxnLst/>
            <a:rect l="l" t="t" r="r" b="b"/>
            <a:pathLst>
              <a:path w="9559336" h="13515771">
                <a:moveTo>
                  <a:pt x="0" y="0"/>
                </a:moveTo>
                <a:lnTo>
                  <a:pt x="9559336" y="0"/>
                </a:lnTo>
                <a:lnTo>
                  <a:pt x="9559336" y="13515770"/>
                </a:lnTo>
                <a:lnTo>
                  <a:pt x="0" y="135157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n-NO"/>
          </a:p>
        </p:txBody>
      </p:sp>
      <p:sp>
        <p:nvSpPr>
          <p:cNvPr id="3" name="TextBox 3"/>
          <p:cNvSpPr txBox="1"/>
          <p:nvPr/>
        </p:nvSpPr>
        <p:spPr>
          <a:xfrm>
            <a:off x="3677102" y="1166729"/>
            <a:ext cx="10699884" cy="14632211"/>
          </a:xfrm>
          <a:prstGeom prst="rect">
            <a:avLst/>
          </a:prstGeom>
        </p:spPr>
        <p:txBody>
          <a:bodyPr lIns="0" tIns="0" rIns="0" bIns="0" rtlCol="0" anchor="t">
            <a:spAutoFit/>
          </a:bodyPr>
          <a:lstStyle/>
          <a:p>
            <a:pPr>
              <a:lnSpc>
                <a:spcPts val="4418"/>
              </a:lnSpc>
            </a:pPr>
            <a:r>
              <a:rPr lang="nn-NO" sz="3150" b="1" dirty="0">
                <a:solidFill>
                  <a:srgbClr val="000000"/>
                </a:solidFill>
                <a:latin typeface="Constantia"/>
              </a:rPr>
              <a:t>Oppgåve 3</a:t>
            </a:r>
          </a:p>
          <a:p>
            <a:pPr>
              <a:lnSpc>
                <a:spcPts val="3718"/>
              </a:lnSpc>
            </a:pPr>
            <a:endParaRPr lang="nn-NO" sz="3150" dirty="0">
              <a:solidFill>
                <a:srgbClr val="000000"/>
              </a:solidFill>
              <a:latin typeface="Constantia"/>
            </a:endParaRPr>
          </a:p>
          <a:p>
            <a:pPr>
              <a:lnSpc>
                <a:spcPts val="3718"/>
              </a:lnSpc>
            </a:pPr>
            <a:r>
              <a:rPr lang="nn-NO" sz="2650" dirty="0">
                <a:solidFill>
                  <a:srgbClr val="FF3131"/>
                </a:solidFill>
                <a:latin typeface="Constantia"/>
              </a:rPr>
              <a:t>Eg = subjekt</a:t>
            </a:r>
          </a:p>
          <a:p>
            <a:pPr>
              <a:lnSpc>
                <a:spcPts val="3718"/>
              </a:lnSpc>
            </a:pPr>
            <a:r>
              <a:rPr lang="nn-NO" sz="2650" dirty="0">
                <a:solidFill>
                  <a:srgbClr val="007AB4"/>
                </a:solidFill>
                <a:latin typeface="Constantia"/>
              </a:rPr>
              <a:t>elskar = verbal</a:t>
            </a:r>
          </a:p>
          <a:p>
            <a:pPr>
              <a:lnSpc>
                <a:spcPts val="3718"/>
              </a:lnSpc>
            </a:pPr>
            <a:r>
              <a:rPr lang="nn-NO" sz="2650" dirty="0">
                <a:solidFill>
                  <a:srgbClr val="098F4F"/>
                </a:solidFill>
                <a:latin typeface="Constantia"/>
              </a:rPr>
              <a:t>deg = objekt</a:t>
            </a:r>
          </a:p>
          <a:p>
            <a:pPr>
              <a:lnSpc>
                <a:spcPts val="3718"/>
              </a:lnSpc>
            </a:pPr>
            <a:endParaRPr lang="nn-NO" sz="2650" dirty="0">
              <a:solidFill>
                <a:srgbClr val="098F4F"/>
              </a:solidFill>
              <a:latin typeface="Constantia"/>
            </a:endParaRPr>
          </a:p>
          <a:p>
            <a:pPr>
              <a:lnSpc>
                <a:spcPts val="4138"/>
              </a:lnSpc>
            </a:pPr>
            <a:r>
              <a:rPr lang="nn-NO" sz="2950" b="1" dirty="0">
                <a:solidFill>
                  <a:srgbClr val="000000"/>
                </a:solidFill>
                <a:latin typeface="Constantia"/>
              </a:rPr>
              <a:t>Samarbeidsoppgåve to og to saman</a:t>
            </a:r>
          </a:p>
          <a:p>
            <a:pPr>
              <a:lnSpc>
                <a:spcPts val="3578"/>
              </a:lnSpc>
            </a:pPr>
            <a:r>
              <a:rPr lang="nn-NO" sz="2550" dirty="0">
                <a:solidFill>
                  <a:srgbClr val="000000"/>
                </a:solidFill>
                <a:latin typeface="Constantia"/>
              </a:rPr>
              <a:t>Lag fem setningar som har same type ordstilling som eksempelsetninga over. Dokker skal skrive annakvart ord i setninga. Ta stein, saks og papir om kven som skal begynne å skrive.</a:t>
            </a:r>
          </a:p>
          <a:p>
            <a:pPr>
              <a:lnSpc>
                <a:spcPts val="3998"/>
              </a:lnSpc>
            </a:pPr>
            <a:endParaRPr lang="nn-NO" sz="2550" dirty="0">
              <a:solidFill>
                <a:srgbClr val="000000"/>
              </a:solidFill>
              <a:latin typeface="Constantia"/>
            </a:endParaRPr>
          </a:p>
          <a:p>
            <a:pPr>
              <a:lnSpc>
                <a:spcPts val="3578"/>
              </a:lnSpc>
            </a:pPr>
            <a:r>
              <a:rPr lang="nn-NO" sz="2550" dirty="0">
                <a:solidFill>
                  <a:srgbClr val="000000"/>
                </a:solidFill>
                <a:latin typeface="Constantia"/>
              </a:rPr>
              <a:t>Pass på at dokker varierer mellom kva som er </a:t>
            </a:r>
            <a:r>
              <a:rPr lang="nn-NO" sz="2550" dirty="0">
                <a:solidFill>
                  <a:srgbClr val="FF3131"/>
                </a:solidFill>
                <a:latin typeface="Constantia"/>
              </a:rPr>
              <a:t>subjekt</a:t>
            </a:r>
            <a:r>
              <a:rPr lang="nn-NO" sz="2550" dirty="0">
                <a:solidFill>
                  <a:srgbClr val="000000"/>
                </a:solidFill>
                <a:latin typeface="Constantia"/>
              </a:rPr>
              <a:t>, </a:t>
            </a:r>
            <a:r>
              <a:rPr lang="nn-NO" sz="2550" dirty="0">
                <a:solidFill>
                  <a:srgbClr val="007AB4"/>
                </a:solidFill>
                <a:latin typeface="Constantia"/>
              </a:rPr>
              <a:t>verbal </a:t>
            </a:r>
            <a:r>
              <a:rPr lang="nn-NO" sz="2550" dirty="0">
                <a:solidFill>
                  <a:srgbClr val="000000"/>
                </a:solidFill>
                <a:latin typeface="Constantia"/>
              </a:rPr>
              <a:t>og </a:t>
            </a:r>
            <a:r>
              <a:rPr lang="nn-NO" sz="2550" dirty="0">
                <a:solidFill>
                  <a:srgbClr val="098F4F"/>
                </a:solidFill>
                <a:latin typeface="Constantia"/>
              </a:rPr>
              <a:t>objekt </a:t>
            </a:r>
            <a:r>
              <a:rPr lang="nn-NO" sz="2550" dirty="0">
                <a:solidFill>
                  <a:srgbClr val="000000"/>
                </a:solidFill>
                <a:latin typeface="Constantia"/>
              </a:rPr>
              <a:t>i </a:t>
            </a:r>
          </a:p>
          <a:p>
            <a:pPr>
              <a:lnSpc>
                <a:spcPts val="3578"/>
              </a:lnSpc>
            </a:pPr>
            <a:r>
              <a:rPr lang="nn-NO" sz="2550" dirty="0">
                <a:solidFill>
                  <a:srgbClr val="000000"/>
                </a:solidFill>
                <a:latin typeface="Constantia"/>
              </a:rPr>
              <a:t>setninga.</a:t>
            </a:r>
          </a:p>
          <a:p>
            <a:pPr>
              <a:lnSpc>
                <a:spcPts val="3718"/>
              </a:lnSpc>
            </a:pPr>
            <a:endParaRPr lang="nn-NO" sz="2556" dirty="0">
              <a:solidFill>
                <a:srgbClr val="000000"/>
              </a:solidFill>
              <a:latin typeface="Auto Pro 1"/>
            </a:endParaRPr>
          </a:p>
          <a:p>
            <a:pPr>
              <a:lnSpc>
                <a:spcPts val="3718"/>
              </a:lnSpc>
            </a:pPr>
            <a:endParaRPr lang="nn-NO" sz="2556" dirty="0">
              <a:solidFill>
                <a:srgbClr val="000000"/>
              </a:solidFill>
              <a:latin typeface="Auto Pro 1"/>
            </a:endParaRPr>
          </a:p>
          <a:p>
            <a:pPr>
              <a:lnSpc>
                <a:spcPts val="3718"/>
              </a:lnSpc>
            </a:pPr>
            <a:endParaRPr lang="nn-NO" sz="2556" dirty="0">
              <a:solidFill>
                <a:srgbClr val="000000"/>
              </a:solidFill>
              <a:latin typeface="Auto Pro 1"/>
            </a:endParaRPr>
          </a:p>
          <a:p>
            <a:pPr>
              <a:lnSpc>
                <a:spcPts val="3718"/>
              </a:lnSpc>
            </a:pPr>
            <a:endParaRPr lang="nn-NO" sz="2556" dirty="0">
              <a:solidFill>
                <a:srgbClr val="000000"/>
              </a:solidFill>
              <a:latin typeface="Auto Pro 1"/>
            </a:endParaRPr>
          </a:p>
          <a:p>
            <a:pPr>
              <a:lnSpc>
                <a:spcPts val="3718"/>
              </a:lnSpc>
            </a:pPr>
            <a:endParaRPr lang="nn-NO" sz="2556" dirty="0">
              <a:solidFill>
                <a:srgbClr val="000000"/>
              </a:solidFill>
              <a:latin typeface="Auto Pro 1"/>
            </a:endParaRPr>
          </a:p>
          <a:p>
            <a:pPr>
              <a:lnSpc>
                <a:spcPts val="3718"/>
              </a:lnSpc>
            </a:pPr>
            <a:endParaRPr lang="nn-NO" sz="2556" dirty="0">
              <a:solidFill>
                <a:srgbClr val="000000"/>
              </a:solidFill>
              <a:latin typeface="Auto Pro 1"/>
            </a:endParaRPr>
          </a:p>
          <a:p>
            <a:pPr>
              <a:lnSpc>
                <a:spcPts val="3718"/>
              </a:lnSpc>
            </a:pPr>
            <a:endParaRPr lang="nn-NO" sz="2556" dirty="0">
              <a:solidFill>
                <a:srgbClr val="000000"/>
              </a:solidFill>
              <a:latin typeface="Auto Pro 1"/>
            </a:endParaRPr>
          </a:p>
          <a:p>
            <a:pPr>
              <a:lnSpc>
                <a:spcPts val="3718"/>
              </a:lnSpc>
            </a:pPr>
            <a:endParaRPr lang="nn-NO" sz="2556" dirty="0">
              <a:solidFill>
                <a:srgbClr val="000000"/>
              </a:solidFill>
              <a:latin typeface="Auto Pro 1"/>
            </a:endParaRPr>
          </a:p>
          <a:p>
            <a:pPr>
              <a:lnSpc>
                <a:spcPts val="3718"/>
              </a:lnSpc>
            </a:pPr>
            <a:endParaRPr lang="nn-NO" sz="2556" dirty="0">
              <a:solidFill>
                <a:srgbClr val="000000"/>
              </a:solidFill>
              <a:latin typeface="Auto Pro 1"/>
            </a:endParaRPr>
          </a:p>
          <a:p>
            <a:pPr>
              <a:lnSpc>
                <a:spcPts val="3718"/>
              </a:lnSpc>
            </a:pPr>
            <a:endParaRPr lang="nn-NO" sz="2556" dirty="0">
              <a:solidFill>
                <a:srgbClr val="000000"/>
              </a:solidFill>
              <a:latin typeface="Auto Pro 1"/>
            </a:endParaRPr>
          </a:p>
          <a:p>
            <a:pPr>
              <a:lnSpc>
                <a:spcPts val="3718"/>
              </a:lnSpc>
            </a:pPr>
            <a:endParaRPr lang="nn-NO" sz="2556" dirty="0">
              <a:solidFill>
                <a:srgbClr val="000000"/>
              </a:solidFill>
              <a:latin typeface="Auto Pro 1"/>
            </a:endParaRPr>
          </a:p>
          <a:p>
            <a:pPr>
              <a:lnSpc>
                <a:spcPts val="3718"/>
              </a:lnSpc>
            </a:pPr>
            <a:endParaRPr lang="nn-NO" sz="2556" dirty="0">
              <a:solidFill>
                <a:srgbClr val="000000"/>
              </a:solidFill>
              <a:latin typeface="Auto Pro 1"/>
            </a:endParaRPr>
          </a:p>
          <a:p>
            <a:pPr>
              <a:lnSpc>
                <a:spcPts val="3718"/>
              </a:lnSpc>
            </a:pPr>
            <a:endParaRPr lang="nn-NO" sz="2556" dirty="0">
              <a:solidFill>
                <a:srgbClr val="000000"/>
              </a:solidFill>
              <a:latin typeface="Auto Pro 1"/>
            </a:endParaRPr>
          </a:p>
          <a:p>
            <a:pPr>
              <a:lnSpc>
                <a:spcPts val="3718"/>
              </a:lnSpc>
            </a:pPr>
            <a:endParaRPr lang="nn-NO" sz="2650" dirty="0">
              <a:solidFill>
                <a:srgbClr val="00BF63"/>
              </a:solidFill>
              <a:latin typeface="Auto Pro 1"/>
            </a:endParaRPr>
          </a:p>
          <a:p>
            <a:pPr>
              <a:lnSpc>
                <a:spcPts val="3718"/>
              </a:lnSpc>
            </a:pPr>
            <a:endParaRPr lang="nn-NO" sz="2656" dirty="0">
              <a:solidFill>
                <a:srgbClr val="00BF63"/>
              </a:solidFill>
              <a:latin typeface="Auto Pro 1"/>
            </a:endParaRPr>
          </a:p>
          <a:p>
            <a:pPr>
              <a:lnSpc>
                <a:spcPts val="3174"/>
              </a:lnSpc>
            </a:pPr>
            <a:endParaRPr lang="nn-NO" sz="2656" dirty="0">
              <a:solidFill>
                <a:srgbClr val="00BF63"/>
              </a:solidFill>
              <a:latin typeface="Auto Pro 1"/>
            </a:endParaRPr>
          </a:p>
          <a:p>
            <a:pPr>
              <a:lnSpc>
                <a:spcPts val="3174"/>
              </a:lnSpc>
            </a:pPr>
            <a:endParaRPr lang="nn-NO" sz="2656" dirty="0">
              <a:solidFill>
                <a:srgbClr val="00BF63"/>
              </a:solidFill>
              <a:latin typeface="Auto Pro 1"/>
            </a:endParaRPr>
          </a:p>
          <a:p>
            <a:pPr>
              <a:lnSpc>
                <a:spcPts val="3174"/>
              </a:lnSpc>
            </a:pPr>
            <a:endParaRPr lang="nn-NO" sz="2656" dirty="0">
              <a:solidFill>
                <a:srgbClr val="00BF63"/>
              </a:solidFill>
              <a:latin typeface="Auto Pro 1"/>
            </a:endParaRPr>
          </a:p>
        </p:txBody>
      </p:sp>
      <p:sp>
        <p:nvSpPr>
          <p:cNvPr id="4" name="Freeform 4"/>
          <p:cNvSpPr/>
          <p:nvPr/>
        </p:nvSpPr>
        <p:spPr>
          <a:xfrm>
            <a:off x="13987206" y="4988316"/>
            <a:ext cx="4901282" cy="5298684"/>
          </a:xfrm>
          <a:custGeom>
            <a:avLst/>
            <a:gdLst/>
            <a:ahLst/>
            <a:cxnLst/>
            <a:rect l="l" t="t" r="r" b="b"/>
            <a:pathLst>
              <a:path w="4901282" h="5298684">
                <a:moveTo>
                  <a:pt x="0" y="0"/>
                </a:moveTo>
                <a:lnTo>
                  <a:pt x="4901282" y="0"/>
                </a:lnTo>
                <a:lnTo>
                  <a:pt x="4901282" y="5298684"/>
                </a:lnTo>
                <a:lnTo>
                  <a:pt x="0" y="5298684"/>
                </a:lnTo>
                <a:lnTo>
                  <a:pt x="0" y="0"/>
                </a:lnTo>
                <a:close/>
              </a:path>
            </a:pathLst>
          </a:custGeom>
          <a:blipFill>
            <a:blip r:embed="rId4"/>
            <a:stretch>
              <a:fillRect/>
            </a:stretch>
          </a:blipFill>
        </p:spPr>
        <p:txBody>
          <a:bodyPr/>
          <a:lstStyle/>
          <a:p>
            <a:endParaRPr lang="nn-NO"/>
          </a:p>
        </p:txBody>
      </p:sp>
      <p:sp>
        <p:nvSpPr>
          <p:cNvPr id="5" name="TextBox 5"/>
          <p:cNvSpPr txBox="1"/>
          <p:nvPr/>
        </p:nvSpPr>
        <p:spPr>
          <a:xfrm>
            <a:off x="5069564" y="528396"/>
            <a:ext cx="9715272" cy="944105"/>
          </a:xfrm>
          <a:prstGeom prst="rect">
            <a:avLst/>
          </a:prstGeom>
        </p:spPr>
        <p:txBody>
          <a:bodyPr lIns="0" tIns="0" rIns="0" bIns="0" rtlCol="0" anchor="t">
            <a:spAutoFit/>
          </a:bodyPr>
          <a:lstStyle/>
          <a:p>
            <a:pPr algn="ctr">
              <a:lnSpc>
                <a:spcPts val="7040"/>
              </a:lnSpc>
            </a:pPr>
            <a:r>
              <a:rPr lang="nn-NO" sz="8000" dirty="0">
                <a:solidFill>
                  <a:srgbClr val="000000"/>
                </a:solidFill>
                <a:latin typeface="Constantia"/>
              </a:rPr>
              <a:t>SVO-setningar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4ABCB"/>
        </a:solidFill>
        <a:effectLst/>
      </p:bgPr>
    </p:bg>
    <p:spTree>
      <p:nvGrpSpPr>
        <p:cNvPr id="1" name=""/>
        <p:cNvGrpSpPr/>
        <p:nvPr/>
      </p:nvGrpSpPr>
      <p:grpSpPr>
        <a:xfrm>
          <a:off x="0" y="0"/>
          <a:ext cx="0" cy="0"/>
          <a:chOff x="0" y="0"/>
          <a:chExt cx="0" cy="0"/>
        </a:xfrm>
      </p:grpSpPr>
      <p:sp>
        <p:nvSpPr>
          <p:cNvPr id="2" name="Freeform 2"/>
          <p:cNvSpPr/>
          <p:nvPr/>
        </p:nvSpPr>
        <p:spPr>
          <a:xfrm rot="-10800000">
            <a:off x="-6565617" y="-1614385"/>
            <a:ext cx="9559336" cy="13515771"/>
          </a:xfrm>
          <a:custGeom>
            <a:avLst/>
            <a:gdLst/>
            <a:ahLst/>
            <a:cxnLst/>
            <a:rect l="l" t="t" r="r" b="b"/>
            <a:pathLst>
              <a:path w="9559336" h="13515771">
                <a:moveTo>
                  <a:pt x="0" y="0"/>
                </a:moveTo>
                <a:lnTo>
                  <a:pt x="9559336" y="0"/>
                </a:lnTo>
                <a:lnTo>
                  <a:pt x="9559336" y="13515770"/>
                </a:lnTo>
                <a:lnTo>
                  <a:pt x="0" y="135157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n-NO"/>
          </a:p>
        </p:txBody>
      </p:sp>
      <p:sp>
        <p:nvSpPr>
          <p:cNvPr id="3" name="Freeform 3"/>
          <p:cNvSpPr/>
          <p:nvPr/>
        </p:nvSpPr>
        <p:spPr>
          <a:xfrm>
            <a:off x="12982634" y="5625655"/>
            <a:ext cx="5043523" cy="5043523"/>
          </a:xfrm>
          <a:custGeom>
            <a:avLst/>
            <a:gdLst/>
            <a:ahLst/>
            <a:cxnLst/>
            <a:rect l="l" t="t" r="r" b="b"/>
            <a:pathLst>
              <a:path w="5043523" h="5043523">
                <a:moveTo>
                  <a:pt x="0" y="0"/>
                </a:moveTo>
                <a:lnTo>
                  <a:pt x="5043523" y="0"/>
                </a:lnTo>
                <a:lnTo>
                  <a:pt x="5043523" y="5043523"/>
                </a:lnTo>
                <a:lnTo>
                  <a:pt x="0" y="5043523"/>
                </a:lnTo>
                <a:lnTo>
                  <a:pt x="0" y="0"/>
                </a:lnTo>
                <a:close/>
              </a:path>
            </a:pathLst>
          </a:custGeom>
          <a:blipFill>
            <a:blip r:embed="rId4"/>
            <a:stretch>
              <a:fillRect/>
            </a:stretch>
          </a:blipFill>
        </p:spPr>
        <p:txBody>
          <a:bodyPr/>
          <a:lstStyle/>
          <a:p>
            <a:endParaRPr lang="nn-NO"/>
          </a:p>
        </p:txBody>
      </p:sp>
      <p:sp>
        <p:nvSpPr>
          <p:cNvPr id="4" name="TextBox 4"/>
          <p:cNvSpPr txBox="1"/>
          <p:nvPr/>
        </p:nvSpPr>
        <p:spPr>
          <a:xfrm>
            <a:off x="4241380" y="2453323"/>
            <a:ext cx="8891788" cy="6881114"/>
          </a:xfrm>
          <a:prstGeom prst="rect">
            <a:avLst/>
          </a:prstGeom>
        </p:spPr>
        <p:txBody>
          <a:bodyPr lIns="0" tIns="0" rIns="0" bIns="0" rtlCol="0" anchor="t">
            <a:spAutoFit/>
          </a:bodyPr>
          <a:lstStyle/>
          <a:p>
            <a:pPr>
              <a:lnSpc>
                <a:spcPts val="4417"/>
              </a:lnSpc>
            </a:pPr>
            <a:r>
              <a:rPr lang="nn-NO" sz="3150" b="1" dirty="0">
                <a:solidFill>
                  <a:srgbClr val="000000"/>
                </a:solidFill>
                <a:latin typeface="Constantia"/>
              </a:rPr>
              <a:t>Oppgåve 4</a:t>
            </a:r>
          </a:p>
          <a:p>
            <a:pPr>
              <a:lnSpc>
                <a:spcPts val="3770"/>
              </a:lnSpc>
            </a:pPr>
            <a:r>
              <a:rPr lang="nn-NO" sz="2650" dirty="0">
                <a:solidFill>
                  <a:srgbClr val="000000"/>
                </a:solidFill>
                <a:latin typeface="Constantia"/>
              </a:rPr>
              <a:t>På Norway Cup treffer du ein jamgammal gut som er frå Texas i USA. Dokker snakkar saman om laust og fast. Etter kvart begynner dokker å snakke om språk, og han spør deg om kva spørjesetninga «</a:t>
            </a:r>
            <a:r>
              <a:rPr lang="nn-NO" sz="2650" dirty="0" err="1">
                <a:solidFill>
                  <a:srgbClr val="000000"/>
                </a:solidFill>
                <a:latin typeface="Constantia"/>
              </a:rPr>
              <a:t>Where</a:t>
            </a:r>
            <a:r>
              <a:rPr lang="nn-NO" sz="2650" dirty="0">
                <a:solidFill>
                  <a:srgbClr val="000000"/>
                </a:solidFill>
                <a:latin typeface="Constantia"/>
              </a:rPr>
              <a:t> do </a:t>
            </a:r>
            <a:r>
              <a:rPr lang="nn-NO" sz="2650" dirty="0" err="1">
                <a:solidFill>
                  <a:srgbClr val="000000"/>
                </a:solidFill>
                <a:latin typeface="Constantia"/>
              </a:rPr>
              <a:t>you</a:t>
            </a:r>
            <a:r>
              <a:rPr lang="nn-NO" sz="2650" dirty="0">
                <a:solidFill>
                  <a:srgbClr val="000000"/>
                </a:solidFill>
                <a:latin typeface="Constantia"/>
              </a:rPr>
              <a:t> live?» er på norsk. Er ordstillinga heilt lik, eller, spør han og ser deg i auga. Kva svarar du? </a:t>
            </a:r>
          </a:p>
          <a:p>
            <a:pPr>
              <a:lnSpc>
                <a:spcPts val="3770"/>
              </a:lnSpc>
            </a:pPr>
            <a:endParaRPr lang="nn-NO" sz="2650" dirty="0">
              <a:solidFill>
                <a:srgbClr val="000000"/>
              </a:solidFill>
              <a:latin typeface="Constantia"/>
            </a:endParaRPr>
          </a:p>
          <a:p>
            <a:pPr>
              <a:lnSpc>
                <a:spcPts val="3770"/>
              </a:lnSpc>
            </a:pPr>
            <a:r>
              <a:rPr lang="nn-NO" sz="2650" dirty="0">
                <a:solidFill>
                  <a:srgbClr val="FFFFFF"/>
                </a:solidFill>
                <a:latin typeface="Constantia"/>
              </a:rPr>
              <a:t>a) Skriv ned setninga både på norsk og på engelsk. </a:t>
            </a:r>
          </a:p>
          <a:p>
            <a:pPr>
              <a:lnSpc>
                <a:spcPts val="3770"/>
              </a:lnSpc>
            </a:pPr>
            <a:r>
              <a:rPr lang="nn-NO" sz="2650" dirty="0">
                <a:solidFill>
                  <a:srgbClr val="FFFFFF"/>
                </a:solidFill>
                <a:latin typeface="Constantia"/>
              </a:rPr>
              <a:t>b) Korleis skil setningane seg frå kvarandre? </a:t>
            </a:r>
          </a:p>
          <a:p>
            <a:pPr>
              <a:lnSpc>
                <a:spcPts val="3770"/>
              </a:lnSpc>
            </a:pPr>
            <a:r>
              <a:rPr lang="nn-NO" sz="2650" dirty="0">
                <a:solidFill>
                  <a:srgbClr val="FFFFFF"/>
                </a:solidFill>
                <a:latin typeface="Constantia"/>
              </a:rPr>
              <a:t>c) Kva omgrep kan du bruke for å forklare skilnadane mellom setningane? Kva kallar vi dei ulike ledda i setninga? Les </a:t>
            </a:r>
            <a:r>
              <a:rPr lang="nn-NO" sz="2650" dirty="0">
                <a:solidFill>
                  <a:srgbClr val="C00000"/>
                </a:solidFill>
                <a:latin typeface="Constantia"/>
                <a:hlinkClick r:id="rId5">
                  <a:extLst>
                    <a:ext uri="{A12FA001-AC4F-418D-AE19-62706E023703}">
                      <ahyp:hlinkClr xmlns:ahyp="http://schemas.microsoft.com/office/drawing/2018/hyperlinkcolor" val="tx"/>
                    </a:ext>
                  </a:extLst>
                </a:hlinkClick>
              </a:rPr>
              <a:t>her</a:t>
            </a:r>
            <a:r>
              <a:rPr lang="nn-NO" sz="2650" dirty="0">
                <a:solidFill>
                  <a:srgbClr val="FFFFFF"/>
                </a:solidFill>
                <a:latin typeface="Constantia"/>
              </a:rPr>
              <a:t> og finn informasjon som kan hjelpe deg med å løyse oppgåva </a:t>
            </a:r>
          </a:p>
          <a:p>
            <a:pPr>
              <a:lnSpc>
                <a:spcPts val="3770"/>
              </a:lnSpc>
            </a:pPr>
            <a:endParaRPr lang="nn-NO" sz="2693" dirty="0">
              <a:solidFill>
                <a:srgbClr val="FFFFFF"/>
              </a:solidFill>
              <a:latin typeface="Auto Pro 1"/>
            </a:endParaRPr>
          </a:p>
        </p:txBody>
      </p:sp>
      <p:sp>
        <p:nvSpPr>
          <p:cNvPr id="5" name="TextBox 5"/>
          <p:cNvSpPr txBox="1"/>
          <p:nvPr/>
        </p:nvSpPr>
        <p:spPr>
          <a:xfrm>
            <a:off x="3829638" y="651827"/>
            <a:ext cx="9715272" cy="1868171"/>
          </a:xfrm>
          <a:prstGeom prst="rect">
            <a:avLst/>
          </a:prstGeom>
        </p:spPr>
        <p:txBody>
          <a:bodyPr lIns="0" tIns="0" rIns="0" bIns="0" rtlCol="0" anchor="t">
            <a:spAutoFit/>
          </a:bodyPr>
          <a:lstStyle/>
          <a:p>
            <a:pPr algn="ctr">
              <a:lnSpc>
                <a:spcPts val="7040"/>
              </a:lnSpc>
            </a:pPr>
            <a:r>
              <a:rPr lang="nn-NO" sz="8000" dirty="0">
                <a:solidFill>
                  <a:srgbClr val="000000"/>
                </a:solidFill>
                <a:latin typeface="Constantia"/>
              </a:rPr>
              <a:t>Ordstilling og spørjesetningar</a:t>
            </a:r>
          </a:p>
        </p:txBody>
      </p:sp>
      <p:sp>
        <p:nvSpPr>
          <p:cNvPr id="6" name="Freeform 6"/>
          <p:cNvSpPr/>
          <p:nvPr/>
        </p:nvSpPr>
        <p:spPr>
          <a:xfrm>
            <a:off x="15504395" y="-322928"/>
            <a:ext cx="4007330" cy="4932098"/>
          </a:xfrm>
          <a:custGeom>
            <a:avLst/>
            <a:gdLst/>
            <a:ahLst/>
            <a:cxnLst/>
            <a:rect l="l" t="t" r="r" b="b"/>
            <a:pathLst>
              <a:path w="4007330" h="4932098">
                <a:moveTo>
                  <a:pt x="0" y="0"/>
                </a:moveTo>
                <a:lnTo>
                  <a:pt x="4007330" y="0"/>
                </a:lnTo>
                <a:lnTo>
                  <a:pt x="4007330" y="4932098"/>
                </a:lnTo>
                <a:lnTo>
                  <a:pt x="0" y="4932098"/>
                </a:lnTo>
                <a:lnTo>
                  <a:pt x="0" y="0"/>
                </a:lnTo>
                <a:close/>
              </a:path>
            </a:pathLst>
          </a:custGeom>
          <a:blipFill>
            <a:blip r:embed="rId6"/>
            <a:stretch>
              <a:fillRect/>
            </a:stretch>
          </a:blipFill>
        </p:spPr>
        <p:txBody>
          <a:bodyPr/>
          <a:lstStyle/>
          <a:p>
            <a:endParaRPr lang="nn-NO"/>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4ABCB"/>
        </a:solidFill>
        <a:effectLst/>
      </p:bgPr>
    </p:bg>
    <p:spTree>
      <p:nvGrpSpPr>
        <p:cNvPr id="1" name=""/>
        <p:cNvGrpSpPr/>
        <p:nvPr/>
      </p:nvGrpSpPr>
      <p:grpSpPr>
        <a:xfrm>
          <a:off x="0" y="0"/>
          <a:ext cx="0" cy="0"/>
          <a:chOff x="0" y="0"/>
          <a:chExt cx="0" cy="0"/>
        </a:xfrm>
      </p:grpSpPr>
      <p:sp>
        <p:nvSpPr>
          <p:cNvPr id="2" name="Freeform 2"/>
          <p:cNvSpPr/>
          <p:nvPr/>
        </p:nvSpPr>
        <p:spPr>
          <a:xfrm rot="-10800000">
            <a:off x="-6565617" y="-1614385"/>
            <a:ext cx="9559336" cy="13515771"/>
          </a:xfrm>
          <a:custGeom>
            <a:avLst/>
            <a:gdLst/>
            <a:ahLst/>
            <a:cxnLst/>
            <a:rect l="l" t="t" r="r" b="b"/>
            <a:pathLst>
              <a:path w="9559336" h="13515771">
                <a:moveTo>
                  <a:pt x="0" y="0"/>
                </a:moveTo>
                <a:lnTo>
                  <a:pt x="9559336" y="0"/>
                </a:lnTo>
                <a:lnTo>
                  <a:pt x="9559336" y="13515770"/>
                </a:lnTo>
                <a:lnTo>
                  <a:pt x="0" y="1351577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n-NO"/>
          </a:p>
        </p:txBody>
      </p:sp>
      <p:sp>
        <p:nvSpPr>
          <p:cNvPr id="3" name="Freeform 3"/>
          <p:cNvSpPr/>
          <p:nvPr/>
        </p:nvSpPr>
        <p:spPr>
          <a:xfrm>
            <a:off x="13254849" y="5897870"/>
            <a:ext cx="4771308" cy="4771308"/>
          </a:xfrm>
          <a:custGeom>
            <a:avLst/>
            <a:gdLst/>
            <a:ahLst/>
            <a:cxnLst/>
            <a:rect l="l" t="t" r="r" b="b"/>
            <a:pathLst>
              <a:path w="4771308" h="4771308">
                <a:moveTo>
                  <a:pt x="0" y="0"/>
                </a:moveTo>
                <a:lnTo>
                  <a:pt x="4771308" y="0"/>
                </a:lnTo>
                <a:lnTo>
                  <a:pt x="4771308" y="4771308"/>
                </a:lnTo>
                <a:lnTo>
                  <a:pt x="0" y="4771308"/>
                </a:lnTo>
                <a:lnTo>
                  <a:pt x="0" y="0"/>
                </a:lnTo>
                <a:close/>
              </a:path>
            </a:pathLst>
          </a:custGeom>
          <a:blipFill>
            <a:blip r:embed="rId4"/>
            <a:stretch>
              <a:fillRect/>
            </a:stretch>
          </a:blipFill>
        </p:spPr>
        <p:txBody>
          <a:bodyPr/>
          <a:lstStyle/>
          <a:p>
            <a:endParaRPr lang="nn-NO"/>
          </a:p>
        </p:txBody>
      </p:sp>
      <p:sp>
        <p:nvSpPr>
          <p:cNvPr id="4" name="Freeform 4"/>
          <p:cNvSpPr/>
          <p:nvPr/>
        </p:nvSpPr>
        <p:spPr>
          <a:xfrm>
            <a:off x="15459835" y="-176102"/>
            <a:ext cx="4007330" cy="4932098"/>
          </a:xfrm>
          <a:custGeom>
            <a:avLst/>
            <a:gdLst/>
            <a:ahLst/>
            <a:cxnLst/>
            <a:rect l="l" t="t" r="r" b="b"/>
            <a:pathLst>
              <a:path w="4007330" h="4932098">
                <a:moveTo>
                  <a:pt x="0" y="0"/>
                </a:moveTo>
                <a:lnTo>
                  <a:pt x="4007329" y="0"/>
                </a:lnTo>
                <a:lnTo>
                  <a:pt x="4007329" y="4932098"/>
                </a:lnTo>
                <a:lnTo>
                  <a:pt x="0" y="4932098"/>
                </a:lnTo>
                <a:lnTo>
                  <a:pt x="0" y="0"/>
                </a:lnTo>
                <a:close/>
              </a:path>
            </a:pathLst>
          </a:custGeom>
          <a:blipFill>
            <a:blip r:embed="rId5"/>
            <a:stretch>
              <a:fillRect/>
            </a:stretch>
          </a:blipFill>
        </p:spPr>
        <p:txBody>
          <a:bodyPr/>
          <a:lstStyle/>
          <a:p>
            <a:endParaRPr lang="nn-NO"/>
          </a:p>
        </p:txBody>
      </p:sp>
      <p:sp>
        <p:nvSpPr>
          <p:cNvPr id="5" name="TextBox 5"/>
          <p:cNvSpPr txBox="1"/>
          <p:nvPr/>
        </p:nvSpPr>
        <p:spPr>
          <a:xfrm>
            <a:off x="3989502" y="2825531"/>
            <a:ext cx="8891788" cy="6881114"/>
          </a:xfrm>
          <a:prstGeom prst="rect">
            <a:avLst/>
          </a:prstGeom>
        </p:spPr>
        <p:txBody>
          <a:bodyPr lIns="0" tIns="0" rIns="0" bIns="0" rtlCol="0" anchor="t">
            <a:spAutoFit/>
          </a:bodyPr>
          <a:lstStyle/>
          <a:p>
            <a:pPr>
              <a:lnSpc>
                <a:spcPts val="4417"/>
              </a:lnSpc>
            </a:pPr>
            <a:r>
              <a:rPr lang="nn-NO" sz="3150" b="1" dirty="0">
                <a:solidFill>
                  <a:srgbClr val="000000"/>
                </a:solidFill>
                <a:latin typeface="Constantia"/>
              </a:rPr>
              <a:t>Oppgåve 5 </a:t>
            </a:r>
          </a:p>
          <a:p>
            <a:pPr>
              <a:lnSpc>
                <a:spcPts val="3770"/>
              </a:lnSpc>
            </a:pPr>
            <a:r>
              <a:rPr lang="nn-NO" sz="3200" dirty="0">
                <a:solidFill>
                  <a:srgbClr val="000000"/>
                </a:solidFill>
                <a:latin typeface="Constantia"/>
              </a:rPr>
              <a:t>Korleis skil ordstillinga i spørjesetninga «Kvar bur du?» seg frå den forteljande setninga «Eg elskar deg»? Kva omgrep kan du bruke for å forklare skilnadane mellom setningane?</a:t>
            </a:r>
          </a:p>
          <a:p>
            <a:pPr>
              <a:lnSpc>
                <a:spcPts val="3770"/>
              </a:lnSpc>
            </a:pPr>
            <a:endParaRPr lang="nn-NO" sz="3200" dirty="0">
              <a:solidFill>
                <a:srgbClr val="000000"/>
              </a:solidFill>
              <a:latin typeface="Constantia"/>
            </a:endParaRPr>
          </a:p>
          <a:p>
            <a:pPr>
              <a:lnSpc>
                <a:spcPts val="3770"/>
              </a:lnSpc>
            </a:pPr>
            <a:r>
              <a:rPr lang="nn-NO" sz="3200" dirty="0">
                <a:solidFill>
                  <a:srgbClr val="FFFFFF"/>
                </a:solidFill>
                <a:latin typeface="Constantia"/>
              </a:rPr>
              <a:t>b) Korleis skil setningane seg frå kvarandre? </a:t>
            </a:r>
          </a:p>
          <a:p>
            <a:pPr>
              <a:lnSpc>
                <a:spcPts val="3770"/>
              </a:lnSpc>
            </a:pPr>
            <a:r>
              <a:rPr lang="nn-NO" sz="3200" dirty="0">
                <a:solidFill>
                  <a:srgbClr val="FFFFFF"/>
                </a:solidFill>
                <a:latin typeface="Constantia"/>
              </a:rPr>
              <a:t>c) Kva omgrep kan du bruke for å forklare skilnadane mellom setningane? Kva kallar vi dei ulike ledda i setninga?</a:t>
            </a:r>
            <a:r>
              <a:rPr lang="nn-NO" sz="3200" dirty="0">
                <a:solidFill>
                  <a:srgbClr val="DF6428"/>
                </a:solidFill>
                <a:latin typeface="Constantia"/>
              </a:rPr>
              <a:t> </a:t>
            </a:r>
            <a:r>
              <a:rPr lang="nn-NO" sz="3200" dirty="0">
                <a:solidFill>
                  <a:srgbClr val="FFFFFF"/>
                </a:solidFill>
                <a:latin typeface="Constantia"/>
              </a:rPr>
              <a:t>Les </a:t>
            </a:r>
            <a:r>
              <a:rPr lang="nn-NO" sz="3200" dirty="0">
                <a:solidFill>
                  <a:srgbClr val="C00000"/>
                </a:solidFill>
                <a:latin typeface="Constantia"/>
                <a:hlinkClick r:id="rId6">
                  <a:extLst>
                    <a:ext uri="{A12FA001-AC4F-418D-AE19-62706E023703}">
                      <ahyp:hlinkClr xmlns:ahyp="http://schemas.microsoft.com/office/drawing/2018/hyperlinkcolor" val="tx"/>
                    </a:ext>
                  </a:extLst>
                </a:hlinkClick>
              </a:rPr>
              <a:t>her</a:t>
            </a:r>
            <a:r>
              <a:rPr lang="nn-NO" sz="3200" dirty="0">
                <a:solidFill>
                  <a:srgbClr val="FFFFFF"/>
                </a:solidFill>
                <a:latin typeface="Constantia"/>
              </a:rPr>
              <a:t> og finn informasjon som kan hjelpe deg med å løyse oppgåva.</a:t>
            </a:r>
          </a:p>
          <a:p>
            <a:pPr>
              <a:lnSpc>
                <a:spcPts val="3770"/>
              </a:lnSpc>
            </a:pPr>
            <a:endParaRPr lang="nn-NO" sz="2693" dirty="0">
              <a:solidFill>
                <a:srgbClr val="FFFFFF"/>
              </a:solidFill>
              <a:latin typeface="Auto Pro 1"/>
            </a:endParaRPr>
          </a:p>
          <a:p>
            <a:pPr>
              <a:lnSpc>
                <a:spcPts val="3770"/>
              </a:lnSpc>
            </a:pPr>
            <a:endParaRPr lang="nn-NO" sz="2693" dirty="0">
              <a:solidFill>
                <a:srgbClr val="FFFFFF"/>
              </a:solidFill>
              <a:latin typeface="Auto Pro 1"/>
            </a:endParaRPr>
          </a:p>
          <a:p>
            <a:pPr>
              <a:lnSpc>
                <a:spcPts val="3770"/>
              </a:lnSpc>
            </a:pPr>
            <a:endParaRPr lang="nn-NO" sz="2693" dirty="0">
              <a:solidFill>
                <a:srgbClr val="FFFFFF"/>
              </a:solidFill>
              <a:latin typeface="Auto Pro 1"/>
            </a:endParaRPr>
          </a:p>
        </p:txBody>
      </p:sp>
      <p:sp>
        <p:nvSpPr>
          <p:cNvPr id="6" name="TextBox 6"/>
          <p:cNvSpPr txBox="1"/>
          <p:nvPr/>
        </p:nvSpPr>
        <p:spPr>
          <a:xfrm>
            <a:off x="3829638" y="651827"/>
            <a:ext cx="9715272" cy="1868171"/>
          </a:xfrm>
          <a:prstGeom prst="rect">
            <a:avLst/>
          </a:prstGeom>
        </p:spPr>
        <p:txBody>
          <a:bodyPr lIns="0" tIns="0" rIns="0" bIns="0" rtlCol="0" anchor="t">
            <a:spAutoFit/>
          </a:bodyPr>
          <a:lstStyle/>
          <a:p>
            <a:pPr algn="ctr">
              <a:lnSpc>
                <a:spcPts val="7040"/>
              </a:lnSpc>
            </a:pPr>
            <a:r>
              <a:rPr lang="nn-NO" sz="8000" dirty="0">
                <a:solidFill>
                  <a:srgbClr val="000000"/>
                </a:solidFill>
                <a:latin typeface="Constantia"/>
              </a:rPr>
              <a:t>Ordstilling og spørjesetningar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4E3"/>
        </a:solidFill>
        <a:effectLst/>
      </p:bgPr>
    </p:bg>
    <p:spTree>
      <p:nvGrpSpPr>
        <p:cNvPr id="1" name=""/>
        <p:cNvGrpSpPr/>
        <p:nvPr/>
      </p:nvGrpSpPr>
      <p:grpSpPr>
        <a:xfrm>
          <a:off x="0" y="0"/>
          <a:ext cx="0" cy="0"/>
          <a:chOff x="0" y="0"/>
          <a:chExt cx="0" cy="0"/>
        </a:xfrm>
      </p:grpSpPr>
      <p:sp>
        <p:nvSpPr>
          <p:cNvPr id="2" name="Freeform 2"/>
          <p:cNvSpPr/>
          <p:nvPr/>
        </p:nvSpPr>
        <p:spPr>
          <a:xfrm rot="1049988">
            <a:off x="16487732" y="5751023"/>
            <a:ext cx="5127233" cy="6459507"/>
          </a:xfrm>
          <a:custGeom>
            <a:avLst/>
            <a:gdLst/>
            <a:ahLst/>
            <a:cxnLst/>
            <a:rect l="l" t="t" r="r" b="b"/>
            <a:pathLst>
              <a:path w="5127233" h="6459507">
                <a:moveTo>
                  <a:pt x="0" y="0"/>
                </a:moveTo>
                <a:lnTo>
                  <a:pt x="5127234" y="0"/>
                </a:lnTo>
                <a:lnTo>
                  <a:pt x="5127234" y="6459507"/>
                </a:lnTo>
                <a:lnTo>
                  <a:pt x="0" y="64595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n-NO"/>
          </a:p>
        </p:txBody>
      </p:sp>
      <p:sp>
        <p:nvSpPr>
          <p:cNvPr id="3" name="Freeform 3"/>
          <p:cNvSpPr/>
          <p:nvPr/>
        </p:nvSpPr>
        <p:spPr>
          <a:xfrm rot="-10623996">
            <a:off x="15582230" y="5652580"/>
            <a:ext cx="1833980" cy="3561126"/>
          </a:xfrm>
          <a:custGeom>
            <a:avLst/>
            <a:gdLst/>
            <a:ahLst/>
            <a:cxnLst/>
            <a:rect l="l" t="t" r="r" b="b"/>
            <a:pathLst>
              <a:path w="1833980" h="3561126">
                <a:moveTo>
                  <a:pt x="0" y="0"/>
                </a:moveTo>
                <a:lnTo>
                  <a:pt x="1833980" y="0"/>
                </a:lnTo>
                <a:lnTo>
                  <a:pt x="1833980" y="3561126"/>
                </a:lnTo>
                <a:lnTo>
                  <a:pt x="0" y="35611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n-NO"/>
          </a:p>
        </p:txBody>
      </p:sp>
      <p:sp>
        <p:nvSpPr>
          <p:cNvPr id="4" name="Freeform 4"/>
          <p:cNvSpPr/>
          <p:nvPr/>
        </p:nvSpPr>
        <p:spPr>
          <a:xfrm>
            <a:off x="16678161" y="2190342"/>
            <a:ext cx="2532333" cy="2953158"/>
          </a:xfrm>
          <a:custGeom>
            <a:avLst/>
            <a:gdLst/>
            <a:ahLst/>
            <a:cxnLst/>
            <a:rect l="l" t="t" r="r" b="b"/>
            <a:pathLst>
              <a:path w="2532333" h="2953158">
                <a:moveTo>
                  <a:pt x="0" y="0"/>
                </a:moveTo>
                <a:lnTo>
                  <a:pt x="2532333" y="0"/>
                </a:lnTo>
                <a:lnTo>
                  <a:pt x="2532333" y="2953158"/>
                </a:lnTo>
                <a:lnTo>
                  <a:pt x="0" y="29531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n-NO"/>
          </a:p>
        </p:txBody>
      </p:sp>
      <p:sp>
        <p:nvSpPr>
          <p:cNvPr id="5" name="Freeform 5"/>
          <p:cNvSpPr/>
          <p:nvPr/>
        </p:nvSpPr>
        <p:spPr>
          <a:xfrm rot="-8428772" flipV="1">
            <a:off x="-3201010" y="-2633043"/>
            <a:ext cx="5127233" cy="6459507"/>
          </a:xfrm>
          <a:custGeom>
            <a:avLst/>
            <a:gdLst/>
            <a:ahLst/>
            <a:cxnLst/>
            <a:rect l="l" t="t" r="r" b="b"/>
            <a:pathLst>
              <a:path w="5127233" h="6459507">
                <a:moveTo>
                  <a:pt x="0" y="6459506"/>
                </a:moveTo>
                <a:lnTo>
                  <a:pt x="5127233" y="6459506"/>
                </a:lnTo>
                <a:lnTo>
                  <a:pt x="5127233" y="0"/>
                </a:lnTo>
                <a:lnTo>
                  <a:pt x="0" y="0"/>
                </a:lnTo>
                <a:lnTo>
                  <a:pt x="0" y="645950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n-NO"/>
          </a:p>
        </p:txBody>
      </p:sp>
      <p:sp>
        <p:nvSpPr>
          <p:cNvPr id="6" name="Freeform 6"/>
          <p:cNvSpPr/>
          <p:nvPr/>
        </p:nvSpPr>
        <p:spPr>
          <a:xfrm rot="232055">
            <a:off x="375641" y="623719"/>
            <a:ext cx="1833980" cy="3561126"/>
          </a:xfrm>
          <a:custGeom>
            <a:avLst/>
            <a:gdLst/>
            <a:ahLst/>
            <a:cxnLst/>
            <a:rect l="l" t="t" r="r" b="b"/>
            <a:pathLst>
              <a:path w="1833980" h="3561126">
                <a:moveTo>
                  <a:pt x="0" y="0"/>
                </a:moveTo>
                <a:lnTo>
                  <a:pt x="1833980" y="0"/>
                </a:lnTo>
                <a:lnTo>
                  <a:pt x="1833980" y="3561126"/>
                </a:lnTo>
                <a:lnTo>
                  <a:pt x="0" y="35611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n-NO"/>
          </a:p>
        </p:txBody>
      </p:sp>
      <p:sp>
        <p:nvSpPr>
          <p:cNvPr id="7" name="Freeform 7"/>
          <p:cNvSpPr/>
          <p:nvPr/>
        </p:nvSpPr>
        <p:spPr>
          <a:xfrm>
            <a:off x="-919272" y="5143500"/>
            <a:ext cx="2532333" cy="2953158"/>
          </a:xfrm>
          <a:custGeom>
            <a:avLst/>
            <a:gdLst/>
            <a:ahLst/>
            <a:cxnLst/>
            <a:rect l="l" t="t" r="r" b="b"/>
            <a:pathLst>
              <a:path w="2532333" h="2953158">
                <a:moveTo>
                  <a:pt x="0" y="0"/>
                </a:moveTo>
                <a:lnTo>
                  <a:pt x="2532333" y="0"/>
                </a:lnTo>
                <a:lnTo>
                  <a:pt x="2532333" y="2953158"/>
                </a:lnTo>
                <a:lnTo>
                  <a:pt x="0" y="29531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n-NO"/>
          </a:p>
        </p:txBody>
      </p:sp>
      <p:sp>
        <p:nvSpPr>
          <p:cNvPr id="9" name="Freeform 9"/>
          <p:cNvSpPr/>
          <p:nvPr/>
        </p:nvSpPr>
        <p:spPr>
          <a:xfrm rot="-8026575">
            <a:off x="15854018" y="-988822"/>
            <a:ext cx="3304221" cy="3148021"/>
          </a:xfrm>
          <a:custGeom>
            <a:avLst/>
            <a:gdLst/>
            <a:ahLst/>
            <a:cxnLst/>
            <a:rect l="l" t="t" r="r" b="b"/>
            <a:pathLst>
              <a:path w="3304221" h="3148021">
                <a:moveTo>
                  <a:pt x="0" y="0"/>
                </a:moveTo>
                <a:lnTo>
                  <a:pt x="3304221" y="0"/>
                </a:lnTo>
                <a:lnTo>
                  <a:pt x="3304221" y="3148021"/>
                </a:lnTo>
                <a:lnTo>
                  <a:pt x="0" y="314802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nn-NO"/>
          </a:p>
        </p:txBody>
      </p:sp>
      <p:sp>
        <p:nvSpPr>
          <p:cNvPr id="10" name="Freeform 10"/>
          <p:cNvSpPr/>
          <p:nvPr/>
        </p:nvSpPr>
        <p:spPr>
          <a:xfrm>
            <a:off x="9361445" y="2190342"/>
            <a:ext cx="5865171" cy="7855875"/>
          </a:xfrm>
          <a:custGeom>
            <a:avLst/>
            <a:gdLst/>
            <a:ahLst/>
            <a:cxnLst/>
            <a:rect l="l" t="t" r="r" b="b"/>
            <a:pathLst>
              <a:path w="5865171" h="7855875">
                <a:moveTo>
                  <a:pt x="0" y="0"/>
                </a:moveTo>
                <a:lnTo>
                  <a:pt x="5865171" y="0"/>
                </a:lnTo>
                <a:lnTo>
                  <a:pt x="5865171" y="7855874"/>
                </a:lnTo>
                <a:lnTo>
                  <a:pt x="0" y="7855874"/>
                </a:lnTo>
                <a:lnTo>
                  <a:pt x="0" y="0"/>
                </a:lnTo>
                <a:close/>
              </a:path>
            </a:pathLst>
          </a:custGeom>
          <a:blipFill>
            <a:blip r:embed="rId10"/>
            <a:stretch>
              <a:fillRect/>
            </a:stretch>
          </a:blipFill>
        </p:spPr>
        <p:txBody>
          <a:bodyPr/>
          <a:lstStyle/>
          <a:p>
            <a:endParaRPr lang="nn-NO"/>
          </a:p>
        </p:txBody>
      </p:sp>
      <p:sp>
        <p:nvSpPr>
          <p:cNvPr id="11" name="TextBox 11"/>
          <p:cNvSpPr txBox="1"/>
          <p:nvPr/>
        </p:nvSpPr>
        <p:spPr>
          <a:xfrm>
            <a:off x="4286364" y="570129"/>
            <a:ext cx="9715272" cy="980846"/>
          </a:xfrm>
          <a:prstGeom prst="rect">
            <a:avLst/>
          </a:prstGeom>
        </p:spPr>
        <p:txBody>
          <a:bodyPr lIns="0" tIns="0" rIns="0" bIns="0" rtlCol="0" anchor="t">
            <a:spAutoFit/>
          </a:bodyPr>
          <a:lstStyle/>
          <a:p>
            <a:pPr algn="ctr">
              <a:lnSpc>
                <a:spcPts val="7128"/>
              </a:lnSpc>
            </a:pPr>
            <a:r>
              <a:rPr lang="nn-NO" sz="8800" dirty="0">
                <a:latin typeface="Constantia"/>
              </a:rPr>
              <a:t>Konkurranse</a:t>
            </a:r>
          </a:p>
        </p:txBody>
      </p:sp>
      <p:sp>
        <p:nvSpPr>
          <p:cNvPr id="12" name="TextBox 12"/>
          <p:cNvSpPr txBox="1"/>
          <p:nvPr/>
        </p:nvSpPr>
        <p:spPr>
          <a:xfrm>
            <a:off x="2329511" y="2142717"/>
            <a:ext cx="6814489" cy="9716250"/>
          </a:xfrm>
          <a:prstGeom prst="rect">
            <a:avLst/>
          </a:prstGeom>
        </p:spPr>
        <p:txBody>
          <a:bodyPr lIns="0" tIns="0" rIns="0" bIns="0" rtlCol="0" anchor="t">
            <a:spAutoFit/>
          </a:bodyPr>
          <a:lstStyle/>
          <a:p>
            <a:pPr>
              <a:lnSpc>
                <a:spcPts val="3855"/>
              </a:lnSpc>
            </a:pPr>
            <a:r>
              <a:rPr lang="nn-NO" sz="2750" b="1" dirty="0">
                <a:solidFill>
                  <a:srgbClr val="000000"/>
                </a:solidFill>
                <a:latin typeface="Constantia"/>
              </a:rPr>
              <a:t>Oppgåve 6</a:t>
            </a:r>
          </a:p>
          <a:p>
            <a:pPr>
              <a:lnSpc>
                <a:spcPts val="3575"/>
              </a:lnSpc>
            </a:pPr>
            <a:r>
              <a:rPr lang="nn-NO" sz="2550" dirty="0">
                <a:solidFill>
                  <a:srgbClr val="000000"/>
                </a:solidFill>
                <a:latin typeface="Constantia"/>
              </a:rPr>
              <a:t>Dei raude lappane er subjekt, dei blå lappane er verbal, og dei grøne lappane er objekt. </a:t>
            </a:r>
          </a:p>
          <a:p>
            <a:pPr>
              <a:lnSpc>
                <a:spcPts val="3575"/>
              </a:lnSpc>
            </a:pPr>
            <a:endParaRPr lang="nn-NO" sz="2550" dirty="0">
              <a:solidFill>
                <a:srgbClr val="000000"/>
              </a:solidFill>
              <a:latin typeface="Constantia"/>
            </a:endParaRPr>
          </a:p>
          <a:p>
            <a:pPr>
              <a:lnSpc>
                <a:spcPts val="3575"/>
              </a:lnSpc>
            </a:pPr>
            <a:r>
              <a:rPr lang="nn-NO" sz="2400" dirty="0">
                <a:solidFill>
                  <a:srgbClr val="000000"/>
                </a:solidFill>
                <a:latin typeface="Constantia"/>
              </a:rPr>
              <a:t>1. Lag så mange setningar med orda på lappane som du klarer. Pass på at setningane er meiningsfulle. Skriv ned setningane for hand etter kvart som du formar dei. Kven klarer å lage flest setningar?</a:t>
            </a:r>
          </a:p>
          <a:p>
            <a:pPr>
              <a:lnSpc>
                <a:spcPts val="3575"/>
              </a:lnSpc>
            </a:pPr>
            <a:endParaRPr lang="nn-NO" sz="2400" dirty="0">
              <a:solidFill>
                <a:srgbClr val="000000"/>
              </a:solidFill>
              <a:latin typeface="Constantia"/>
            </a:endParaRPr>
          </a:p>
          <a:p>
            <a:pPr>
              <a:lnSpc>
                <a:spcPts val="3575"/>
              </a:lnSpc>
            </a:pPr>
            <a:r>
              <a:rPr lang="nn-NO" sz="2400" dirty="0">
                <a:solidFill>
                  <a:srgbClr val="000000"/>
                </a:solidFill>
                <a:latin typeface="Constantia"/>
              </a:rPr>
              <a:t>2. Lag fem setningar som er grammatisk riktige, men som ikkje gir meining. Les opp setningane høgt for kvarandre. Snakk saman om kva som må til for at ei setning skal bli meiningsfull.</a:t>
            </a:r>
          </a:p>
          <a:p>
            <a:pPr>
              <a:lnSpc>
                <a:spcPts val="3575"/>
              </a:lnSpc>
            </a:pPr>
            <a:endParaRPr lang="nn-NO" sz="2400" dirty="0">
              <a:solidFill>
                <a:srgbClr val="000000"/>
              </a:solidFill>
              <a:latin typeface="Constantia"/>
            </a:endParaRPr>
          </a:p>
          <a:p>
            <a:pPr>
              <a:lnSpc>
                <a:spcPts val="3575"/>
              </a:lnSpc>
            </a:pPr>
            <a:r>
              <a:rPr lang="nn-NO" sz="2400" dirty="0">
                <a:solidFill>
                  <a:srgbClr val="000000"/>
                </a:solidFill>
                <a:latin typeface="Constantia"/>
              </a:rPr>
              <a:t>3. Vel ut tre artige setningar som du har skrive, og set dei om til preteritum. Bruk ordboka og sjekk at du har skrive korrekt.</a:t>
            </a:r>
          </a:p>
          <a:p>
            <a:pPr>
              <a:lnSpc>
                <a:spcPts val="3575"/>
              </a:lnSpc>
            </a:pPr>
            <a:endParaRPr lang="nn-NO" sz="2550" dirty="0">
              <a:solidFill>
                <a:srgbClr val="000000"/>
              </a:solidFill>
              <a:latin typeface="Constantia"/>
            </a:endParaRPr>
          </a:p>
          <a:p>
            <a:pPr>
              <a:lnSpc>
                <a:spcPts val="3575"/>
              </a:lnSpc>
            </a:pPr>
            <a:endParaRPr lang="nn-NO" sz="2550" dirty="0">
              <a:solidFill>
                <a:srgbClr val="000000"/>
              </a:solidFill>
              <a:latin typeface="Constantia"/>
            </a:endParaRPr>
          </a:p>
          <a:p>
            <a:pPr>
              <a:lnSpc>
                <a:spcPts val="3575"/>
              </a:lnSpc>
            </a:pPr>
            <a:endParaRPr lang="nn-NO" sz="2550" dirty="0">
              <a:solidFill>
                <a:srgbClr val="000000"/>
              </a:solidFill>
              <a:latin typeface="Constantia"/>
            </a:endParaRPr>
          </a:p>
          <a:p>
            <a:pPr algn="ctr">
              <a:lnSpc>
                <a:spcPts val="3575"/>
              </a:lnSpc>
            </a:pPr>
            <a:endParaRPr lang="nn-NO" sz="2550" dirty="0">
              <a:solidFill>
                <a:srgbClr val="000000"/>
              </a:solidFill>
              <a:latin typeface="Constantia"/>
            </a:endParaRPr>
          </a:p>
        </p:txBody>
      </p:sp>
      <p:sp>
        <p:nvSpPr>
          <p:cNvPr id="13" name="TextBox 13"/>
          <p:cNvSpPr txBox="1"/>
          <p:nvPr/>
        </p:nvSpPr>
        <p:spPr>
          <a:xfrm>
            <a:off x="9885097" y="1635189"/>
            <a:ext cx="1087703" cy="419346"/>
          </a:xfrm>
          <a:prstGeom prst="rect">
            <a:avLst/>
          </a:prstGeom>
        </p:spPr>
        <p:txBody>
          <a:bodyPr wrap="square" lIns="0" tIns="0" rIns="0" bIns="0" rtlCol="0" anchor="t">
            <a:spAutoFit/>
          </a:bodyPr>
          <a:lstStyle/>
          <a:p>
            <a:pPr algn="ctr">
              <a:lnSpc>
                <a:spcPts val="3359"/>
              </a:lnSpc>
            </a:pPr>
            <a:r>
              <a:rPr lang="nn-NO" sz="2400" dirty="0">
                <a:solidFill>
                  <a:srgbClr val="5D3E24"/>
                </a:solidFill>
                <a:latin typeface="Constantia"/>
              </a:rPr>
              <a:t>Subjekt</a:t>
            </a:r>
          </a:p>
        </p:txBody>
      </p:sp>
      <p:sp>
        <p:nvSpPr>
          <p:cNvPr id="14" name="TextBox 14"/>
          <p:cNvSpPr txBox="1"/>
          <p:nvPr/>
        </p:nvSpPr>
        <p:spPr>
          <a:xfrm>
            <a:off x="13867620" y="1626118"/>
            <a:ext cx="1071109" cy="408253"/>
          </a:xfrm>
          <a:prstGeom prst="rect">
            <a:avLst/>
          </a:prstGeom>
        </p:spPr>
        <p:txBody>
          <a:bodyPr wrap="square" lIns="0" tIns="0" rIns="0" bIns="0" rtlCol="0" anchor="t">
            <a:spAutoFit/>
          </a:bodyPr>
          <a:lstStyle/>
          <a:p>
            <a:pPr algn="ctr">
              <a:lnSpc>
                <a:spcPts val="3359"/>
              </a:lnSpc>
            </a:pPr>
            <a:r>
              <a:rPr lang="nn-NO" sz="2400" dirty="0">
                <a:solidFill>
                  <a:srgbClr val="5D3E24"/>
                </a:solidFill>
                <a:latin typeface="Constantia"/>
              </a:rPr>
              <a:t>Objekt</a:t>
            </a:r>
          </a:p>
        </p:txBody>
      </p:sp>
      <p:sp>
        <p:nvSpPr>
          <p:cNvPr id="15" name="TextBox 15"/>
          <p:cNvSpPr txBox="1"/>
          <p:nvPr/>
        </p:nvSpPr>
        <p:spPr>
          <a:xfrm>
            <a:off x="11820106" y="1608519"/>
            <a:ext cx="1087703" cy="408253"/>
          </a:xfrm>
          <a:prstGeom prst="rect">
            <a:avLst/>
          </a:prstGeom>
        </p:spPr>
        <p:txBody>
          <a:bodyPr wrap="square" lIns="0" tIns="0" rIns="0" bIns="0" rtlCol="0" anchor="t">
            <a:spAutoFit/>
          </a:bodyPr>
          <a:lstStyle/>
          <a:p>
            <a:pPr algn="ctr">
              <a:lnSpc>
                <a:spcPts val="3359"/>
              </a:lnSpc>
            </a:pPr>
            <a:r>
              <a:rPr lang="en-US" sz="2400" dirty="0">
                <a:solidFill>
                  <a:srgbClr val="5D3E24"/>
                </a:solidFill>
                <a:latin typeface="Constantia"/>
              </a:rPr>
              <a:t>Verbal</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9BAAD"/>
        </a:solidFill>
        <a:effectLst/>
      </p:bgPr>
    </p:bg>
    <p:spTree>
      <p:nvGrpSpPr>
        <p:cNvPr id="1" name=""/>
        <p:cNvGrpSpPr/>
        <p:nvPr/>
      </p:nvGrpSpPr>
      <p:grpSpPr>
        <a:xfrm>
          <a:off x="0" y="0"/>
          <a:ext cx="0" cy="0"/>
          <a:chOff x="0" y="0"/>
          <a:chExt cx="0" cy="0"/>
        </a:xfrm>
      </p:grpSpPr>
      <p:sp>
        <p:nvSpPr>
          <p:cNvPr id="2" name="Freeform 2"/>
          <p:cNvSpPr/>
          <p:nvPr/>
        </p:nvSpPr>
        <p:spPr>
          <a:xfrm rot="1049988">
            <a:off x="16487732" y="5751023"/>
            <a:ext cx="5127233" cy="6459507"/>
          </a:xfrm>
          <a:custGeom>
            <a:avLst/>
            <a:gdLst/>
            <a:ahLst/>
            <a:cxnLst/>
            <a:rect l="l" t="t" r="r" b="b"/>
            <a:pathLst>
              <a:path w="5127233" h="6459507">
                <a:moveTo>
                  <a:pt x="0" y="0"/>
                </a:moveTo>
                <a:lnTo>
                  <a:pt x="5127234" y="0"/>
                </a:lnTo>
                <a:lnTo>
                  <a:pt x="5127234" y="6459507"/>
                </a:lnTo>
                <a:lnTo>
                  <a:pt x="0" y="64595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n-NO"/>
          </a:p>
        </p:txBody>
      </p:sp>
      <p:sp>
        <p:nvSpPr>
          <p:cNvPr id="3" name="Freeform 3"/>
          <p:cNvSpPr/>
          <p:nvPr/>
        </p:nvSpPr>
        <p:spPr>
          <a:xfrm rot="-10623996">
            <a:off x="16297112" y="5079600"/>
            <a:ext cx="1322843" cy="2568627"/>
          </a:xfrm>
          <a:custGeom>
            <a:avLst/>
            <a:gdLst/>
            <a:ahLst/>
            <a:cxnLst/>
            <a:rect l="l" t="t" r="r" b="b"/>
            <a:pathLst>
              <a:path w="1322843" h="2568627">
                <a:moveTo>
                  <a:pt x="0" y="0"/>
                </a:moveTo>
                <a:lnTo>
                  <a:pt x="1322843" y="0"/>
                </a:lnTo>
                <a:lnTo>
                  <a:pt x="1322843" y="2568627"/>
                </a:lnTo>
                <a:lnTo>
                  <a:pt x="0" y="25686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n-NO"/>
          </a:p>
        </p:txBody>
      </p:sp>
      <p:sp>
        <p:nvSpPr>
          <p:cNvPr id="5" name="Freeform 5"/>
          <p:cNvSpPr/>
          <p:nvPr/>
        </p:nvSpPr>
        <p:spPr>
          <a:xfrm rot="-8428772" flipV="1">
            <a:off x="-3201010" y="-2633043"/>
            <a:ext cx="5127233" cy="6459507"/>
          </a:xfrm>
          <a:custGeom>
            <a:avLst/>
            <a:gdLst/>
            <a:ahLst/>
            <a:cxnLst/>
            <a:rect l="l" t="t" r="r" b="b"/>
            <a:pathLst>
              <a:path w="5127233" h="6459507">
                <a:moveTo>
                  <a:pt x="0" y="6459506"/>
                </a:moveTo>
                <a:lnTo>
                  <a:pt x="5127233" y="6459506"/>
                </a:lnTo>
                <a:lnTo>
                  <a:pt x="5127233" y="0"/>
                </a:lnTo>
                <a:lnTo>
                  <a:pt x="0" y="0"/>
                </a:lnTo>
                <a:lnTo>
                  <a:pt x="0" y="645950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n-NO"/>
          </a:p>
        </p:txBody>
      </p:sp>
      <p:sp>
        <p:nvSpPr>
          <p:cNvPr id="6" name="Freeform 6"/>
          <p:cNvSpPr/>
          <p:nvPr/>
        </p:nvSpPr>
        <p:spPr>
          <a:xfrm rot="232055">
            <a:off x="1241299" y="982016"/>
            <a:ext cx="953612" cy="2322287"/>
          </a:xfrm>
          <a:custGeom>
            <a:avLst/>
            <a:gdLst/>
            <a:ahLst/>
            <a:cxnLst/>
            <a:rect l="l" t="t" r="r" b="b"/>
            <a:pathLst>
              <a:path w="1833980" h="3561126">
                <a:moveTo>
                  <a:pt x="0" y="0"/>
                </a:moveTo>
                <a:lnTo>
                  <a:pt x="1833979" y="0"/>
                </a:lnTo>
                <a:lnTo>
                  <a:pt x="1833979" y="3561126"/>
                </a:lnTo>
                <a:lnTo>
                  <a:pt x="0" y="35611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n-NO"/>
          </a:p>
        </p:txBody>
      </p:sp>
      <p:sp>
        <p:nvSpPr>
          <p:cNvPr id="10" name="Freeform 10"/>
          <p:cNvSpPr/>
          <p:nvPr/>
        </p:nvSpPr>
        <p:spPr>
          <a:xfrm>
            <a:off x="9530294" y="2783618"/>
            <a:ext cx="7403695" cy="2651158"/>
          </a:xfrm>
          <a:custGeom>
            <a:avLst/>
            <a:gdLst/>
            <a:ahLst/>
            <a:cxnLst/>
            <a:rect l="l" t="t" r="r" b="b"/>
            <a:pathLst>
              <a:path w="7403695" h="2651158">
                <a:moveTo>
                  <a:pt x="0" y="0"/>
                </a:moveTo>
                <a:lnTo>
                  <a:pt x="7403695" y="0"/>
                </a:lnTo>
                <a:lnTo>
                  <a:pt x="7403695" y="2651158"/>
                </a:lnTo>
                <a:lnTo>
                  <a:pt x="0" y="2651158"/>
                </a:lnTo>
                <a:lnTo>
                  <a:pt x="0" y="0"/>
                </a:lnTo>
                <a:close/>
              </a:path>
            </a:pathLst>
          </a:custGeom>
          <a:blipFill>
            <a:blip r:embed="rId6"/>
            <a:stretch>
              <a:fillRect/>
            </a:stretch>
          </a:blipFill>
        </p:spPr>
        <p:txBody>
          <a:bodyPr/>
          <a:lstStyle/>
          <a:p>
            <a:endParaRPr lang="nn-NO"/>
          </a:p>
        </p:txBody>
      </p:sp>
      <p:sp>
        <p:nvSpPr>
          <p:cNvPr id="11" name="TextBox 11"/>
          <p:cNvSpPr txBox="1"/>
          <p:nvPr/>
        </p:nvSpPr>
        <p:spPr>
          <a:xfrm>
            <a:off x="4286364" y="551079"/>
            <a:ext cx="9715272" cy="944105"/>
          </a:xfrm>
          <a:prstGeom prst="rect">
            <a:avLst/>
          </a:prstGeom>
        </p:spPr>
        <p:txBody>
          <a:bodyPr lIns="0" tIns="0" rIns="0" bIns="0" rtlCol="0" anchor="t">
            <a:spAutoFit/>
          </a:bodyPr>
          <a:lstStyle/>
          <a:p>
            <a:pPr algn="ctr">
              <a:lnSpc>
                <a:spcPts val="7040"/>
              </a:lnSpc>
            </a:pPr>
            <a:r>
              <a:rPr lang="nn-NO" sz="8000" dirty="0">
                <a:solidFill>
                  <a:srgbClr val="000000"/>
                </a:solidFill>
                <a:latin typeface="Constantia"/>
              </a:rPr>
              <a:t>Legg til adjektiv</a:t>
            </a:r>
          </a:p>
        </p:txBody>
      </p:sp>
      <p:sp>
        <p:nvSpPr>
          <p:cNvPr id="12" name="TextBox 12"/>
          <p:cNvSpPr txBox="1"/>
          <p:nvPr/>
        </p:nvSpPr>
        <p:spPr>
          <a:xfrm>
            <a:off x="2272145" y="2019300"/>
            <a:ext cx="7097757" cy="11964750"/>
          </a:xfrm>
          <a:prstGeom prst="rect">
            <a:avLst/>
          </a:prstGeom>
        </p:spPr>
        <p:txBody>
          <a:bodyPr lIns="0" tIns="0" rIns="0" bIns="0" rtlCol="0" anchor="t">
            <a:spAutoFit/>
          </a:bodyPr>
          <a:lstStyle/>
          <a:p>
            <a:pPr>
              <a:lnSpc>
                <a:spcPts val="3575"/>
              </a:lnSpc>
            </a:pPr>
            <a:endParaRPr lang="nn-NO" sz="2550" dirty="0">
              <a:solidFill>
                <a:srgbClr val="000000"/>
              </a:solidFill>
              <a:latin typeface="Constantia"/>
            </a:endParaRPr>
          </a:p>
          <a:p>
            <a:pPr>
              <a:lnSpc>
                <a:spcPts val="4415"/>
              </a:lnSpc>
            </a:pPr>
            <a:r>
              <a:rPr lang="nn-NO" sz="3600" b="1" dirty="0">
                <a:solidFill>
                  <a:srgbClr val="000000"/>
                </a:solidFill>
                <a:latin typeface="Constantia"/>
              </a:rPr>
              <a:t>Oppgåve 7 </a:t>
            </a:r>
          </a:p>
          <a:p>
            <a:pPr>
              <a:lnSpc>
                <a:spcPts val="4135"/>
              </a:lnSpc>
            </a:pPr>
            <a:r>
              <a:rPr lang="nn-NO" sz="3600" dirty="0">
                <a:solidFill>
                  <a:srgbClr val="000000"/>
                </a:solidFill>
                <a:latin typeface="Constantia"/>
              </a:rPr>
              <a:t>a) Kva er oppgåva til adjektiv i ei setning? Vel deg ut fem av setningane du har utforma, og set inn eit adjektiv i anten subjektet eller objektet. Hugs å bøye adjektiva.</a:t>
            </a:r>
          </a:p>
          <a:p>
            <a:pPr>
              <a:lnSpc>
                <a:spcPts val="4415"/>
              </a:lnSpc>
            </a:pPr>
            <a:endParaRPr lang="nn-NO" sz="3600" dirty="0">
              <a:solidFill>
                <a:srgbClr val="000000"/>
              </a:solidFill>
              <a:latin typeface="Constantia"/>
            </a:endParaRPr>
          </a:p>
          <a:p>
            <a:pPr>
              <a:lnSpc>
                <a:spcPts val="4415"/>
              </a:lnSpc>
            </a:pPr>
            <a:r>
              <a:rPr lang="nn-NO" sz="3600" dirty="0">
                <a:solidFill>
                  <a:srgbClr val="000000"/>
                </a:solidFill>
                <a:latin typeface="Constantia"/>
              </a:rPr>
              <a:t>Døme: </a:t>
            </a:r>
          </a:p>
          <a:p>
            <a:pPr>
              <a:lnSpc>
                <a:spcPts val="3715"/>
              </a:lnSpc>
            </a:pPr>
            <a:r>
              <a:rPr lang="nn-NO" sz="3200" dirty="0">
                <a:solidFill>
                  <a:srgbClr val="000000"/>
                </a:solidFill>
                <a:latin typeface="Constantia"/>
              </a:rPr>
              <a:t>Den </a:t>
            </a:r>
            <a:r>
              <a:rPr lang="nn-NO" sz="3200" dirty="0">
                <a:solidFill>
                  <a:srgbClr val="FFFFFF"/>
                </a:solidFill>
                <a:latin typeface="Constantia"/>
              </a:rPr>
              <a:t>sure</a:t>
            </a:r>
            <a:r>
              <a:rPr lang="nn-NO" sz="3200" dirty="0">
                <a:solidFill>
                  <a:srgbClr val="000000"/>
                </a:solidFill>
                <a:latin typeface="Constantia"/>
              </a:rPr>
              <a:t> turisten besøker ei hytte.</a:t>
            </a:r>
          </a:p>
          <a:p>
            <a:pPr>
              <a:lnSpc>
                <a:spcPts val="4415"/>
              </a:lnSpc>
            </a:pPr>
            <a:endParaRPr lang="nn-NO" sz="2650" dirty="0">
              <a:solidFill>
                <a:srgbClr val="000000"/>
              </a:solidFill>
              <a:latin typeface="Constantia"/>
            </a:endParaRPr>
          </a:p>
          <a:p>
            <a:pPr>
              <a:lnSpc>
                <a:spcPts val="4415"/>
              </a:lnSpc>
            </a:pPr>
            <a:endParaRPr lang="nn-NO" sz="2650" dirty="0">
              <a:solidFill>
                <a:srgbClr val="000000"/>
              </a:solidFill>
              <a:latin typeface="Constantia"/>
            </a:endParaRPr>
          </a:p>
          <a:p>
            <a:pPr>
              <a:lnSpc>
                <a:spcPts val="3575"/>
              </a:lnSpc>
            </a:pPr>
            <a:endParaRPr lang="nn-NO" sz="2650" dirty="0">
              <a:solidFill>
                <a:srgbClr val="000000"/>
              </a:solidFill>
              <a:latin typeface="Constantia"/>
            </a:endParaRPr>
          </a:p>
          <a:p>
            <a:pPr>
              <a:lnSpc>
                <a:spcPts val="3575"/>
              </a:lnSpc>
            </a:pPr>
            <a:endParaRPr lang="nn-NO" sz="2650" dirty="0">
              <a:solidFill>
                <a:srgbClr val="000000"/>
              </a:solidFill>
              <a:latin typeface="Constantia"/>
            </a:endParaRPr>
          </a:p>
          <a:p>
            <a:pPr>
              <a:lnSpc>
                <a:spcPts val="3575"/>
              </a:lnSpc>
            </a:pPr>
            <a:endParaRPr lang="nn-NO" sz="2650" dirty="0">
              <a:solidFill>
                <a:srgbClr val="000000"/>
              </a:solidFill>
              <a:latin typeface="Constantia"/>
            </a:endParaRPr>
          </a:p>
          <a:p>
            <a:pPr>
              <a:lnSpc>
                <a:spcPts val="3575"/>
              </a:lnSpc>
            </a:pPr>
            <a:endParaRPr lang="nn-NO" sz="2650" dirty="0">
              <a:solidFill>
                <a:srgbClr val="000000"/>
              </a:solidFill>
              <a:latin typeface="Constantia"/>
            </a:endParaRPr>
          </a:p>
          <a:p>
            <a:pPr>
              <a:lnSpc>
                <a:spcPts val="3575"/>
              </a:lnSpc>
            </a:pPr>
            <a:endParaRPr lang="nn-NO" sz="2650" dirty="0">
              <a:solidFill>
                <a:srgbClr val="000000"/>
              </a:solidFill>
              <a:latin typeface="Constantia"/>
            </a:endParaRPr>
          </a:p>
          <a:p>
            <a:pPr>
              <a:lnSpc>
                <a:spcPts val="3575"/>
              </a:lnSpc>
            </a:pPr>
            <a:endParaRPr lang="nn-NO" sz="2650" dirty="0">
              <a:solidFill>
                <a:srgbClr val="000000"/>
              </a:solidFill>
              <a:latin typeface="Constantia"/>
            </a:endParaRPr>
          </a:p>
          <a:p>
            <a:pPr>
              <a:lnSpc>
                <a:spcPts val="3575"/>
              </a:lnSpc>
            </a:pPr>
            <a:endParaRPr lang="nn-NO" sz="2650" dirty="0">
              <a:solidFill>
                <a:srgbClr val="000000"/>
              </a:solidFill>
              <a:latin typeface="Constantia"/>
            </a:endParaRPr>
          </a:p>
          <a:p>
            <a:pPr>
              <a:lnSpc>
                <a:spcPts val="3575"/>
              </a:lnSpc>
            </a:pPr>
            <a:endParaRPr lang="nn-NO" sz="2650" dirty="0">
              <a:solidFill>
                <a:srgbClr val="000000"/>
              </a:solidFill>
              <a:latin typeface="Constantia"/>
            </a:endParaRPr>
          </a:p>
          <a:p>
            <a:pPr>
              <a:lnSpc>
                <a:spcPts val="3575"/>
              </a:lnSpc>
            </a:pPr>
            <a:endParaRPr lang="nn-NO" sz="2650" dirty="0">
              <a:solidFill>
                <a:srgbClr val="000000"/>
              </a:solidFill>
              <a:latin typeface="Constantia"/>
            </a:endParaRPr>
          </a:p>
          <a:p>
            <a:pPr>
              <a:lnSpc>
                <a:spcPts val="3575"/>
              </a:lnSpc>
            </a:pPr>
            <a:endParaRPr lang="nn-NO" sz="2650" dirty="0">
              <a:solidFill>
                <a:srgbClr val="000000"/>
              </a:solidFill>
              <a:latin typeface="Constantia"/>
            </a:endParaRPr>
          </a:p>
          <a:p>
            <a:pPr algn="ctr">
              <a:lnSpc>
                <a:spcPts val="3575"/>
              </a:lnSpc>
            </a:pPr>
            <a:endParaRPr lang="nn-NO" sz="2650" dirty="0">
              <a:solidFill>
                <a:srgbClr val="000000"/>
              </a:solidFill>
              <a:latin typeface="Constanti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69BAAD"/>
        </a:solidFill>
        <a:effectLst/>
      </p:bgPr>
    </p:bg>
    <p:spTree>
      <p:nvGrpSpPr>
        <p:cNvPr id="1" name=""/>
        <p:cNvGrpSpPr/>
        <p:nvPr/>
      </p:nvGrpSpPr>
      <p:grpSpPr>
        <a:xfrm>
          <a:off x="0" y="0"/>
          <a:ext cx="0" cy="0"/>
          <a:chOff x="0" y="0"/>
          <a:chExt cx="0" cy="0"/>
        </a:xfrm>
      </p:grpSpPr>
      <p:sp>
        <p:nvSpPr>
          <p:cNvPr id="2" name="Freeform 2"/>
          <p:cNvSpPr/>
          <p:nvPr/>
        </p:nvSpPr>
        <p:spPr>
          <a:xfrm rot="1049988">
            <a:off x="16487732" y="5751023"/>
            <a:ext cx="5127233" cy="6459507"/>
          </a:xfrm>
          <a:custGeom>
            <a:avLst/>
            <a:gdLst/>
            <a:ahLst/>
            <a:cxnLst/>
            <a:rect l="l" t="t" r="r" b="b"/>
            <a:pathLst>
              <a:path w="5127233" h="6459507">
                <a:moveTo>
                  <a:pt x="0" y="0"/>
                </a:moveTo>
                <a:lnTo>
                  <a:pt x="5127234" y="0"/>
                </a:lnTo>
                <a:lnTo>
                  <a:pt x="5127234" y="6459507"/>
                </a:lnTo>
                <a:lnTo>
                  <a:pt x="0" y="645950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n-NO"/>
          </a:p>
        </p:txBody>
      </p:sp>
      <p:sp>
        <p:nvSpPr>
          <p:cNvPr id="3" name="Freeform 3"/>
          <p:cNvSpPr/>
          <p:nvPr/>
        </p:nvSpPr>
        <p:spPr>
          <a:xfrm rot="-10623996">
            <a:off x="16297112" y="5079600"/>
            <a:ext cx="1322843" cy="2568627"/>
          </a:xfrm>
          <a:custGeom>
            <a:avLst/>
            <a:gdLst/>
            <a:ahLst/>
            <a:cxnLst/>
            <a:rect l="l" t="t" r="r" b="b"/>
            <a:pathLst>
              <a:path w="1322843" h="2568627">
                <a:moveTo>
                  <a:pt x="0" y="0"/>
                </a:moveTo>
                <a:lnTo>
                  <a:pt x="1322843" y="0"/>
                </a:lnTo>
                <a:lnTo>
                  <a:pt x="1322843" y="2568627"/>
                </a:lnTo>
                <a:lnTo>
                  <a:pt x="0" y="256862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n-NO"/>
          </a:p>
        </p:txBody>
      </p:sp>
      <p:sp>
        <p:nvSpPr>
          <p:cNvPr id="5" name="Freeform 5"/>
          <p:cNvSpPr/>
          <p:nvPr/>
        </p:nvSpPr>
        <p:spPr>
          <a:xfrm rot="-8428772" flipV="1">
            <a:off x="-3201010" y="-2633043"/>
            <a:ext cx="5127233" cy="6459507"/>
          </a:xfrm>
          <a:custGeom>
            <a:avLst/>
            <a:gdLst/>
            <a:ahLst/>
            <a:cxnLst/>
            <a:rect l="l" t="t" r="r" b="b"/>
            <a:pathLst>
              <a:path w="5127233" h="6459507">
                <a:moveTo>
                  <a:pt x="0" y="6459506"/>
                </a:moveTo>
                <a:lnTo>
                  <a:pt x="5127233" y="6459506"/>
                </a:lnTo>
                <a:lnTo>
                  <a:pt x="5127233" y="0"/>
                </a:lnTo>
                <a:lnTo>
                  <a:pt x="0" y="0"/>
                </a:lnTo>
                <a:lnTo>
                  <a:pt x="0" y="6459506"/>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nn-NO"/>
          </a:p>
        </p:txBody>
      </p:sp>
      <p:sp>
        <p:nvSpPr>
          <p:cNvPr id="6" name="Freeform 6"/>
          <p:cNvSpPr/>
          <p:nvPr/>
        </p:nvSpPr>
        <p:spPr>
          <a:xfrm rot="232055">
            <a:off x="1065419" y="1216620"/>
            <a:ext cx="1299375" cy="2299685"/>
          </a:xfrm>
          <a:custGeom>
            <a:avLst/>
            <a:gdLst/>
            <a:ahLst/>
            <a:cxnLst/>
            <a:rect l="l" t="t" r="r" b="b"/>
            <a:pathLst>
              <a:path w="1833980" h="3561126">
                <a:moveTo>
                  <a:pt x="0" y="0"/>
                </a:moveTo>
                <a:lnTo>
                  <a:pt x="1833979" y="0"/>
                </a:lnTo>
                <a:lnTo>
                  <a:pt x="1833979" y="3561126"/>
                </a:lnTo>
                <a:lnTo>
                  <a:pt x="0" y="356112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nn-NO"/>
          </a:p>
        </p:txBody>
      </p:sp>
      <p:sp>
        <p:nvSpPr>
          <p:cNvPr id="9" name="Freeform 9"/>
          <p:cNvSpPr/>
          <p:nvPr/>
        </p:nvSpPr>
        <p:spPr>
          <a:xfrm rot="-8026575">
            <a:off x="15854018" y="-988822"/>
            <a:ext cx="3304221" cy="3148021"/>
          </a:xfrm>
          <a:custGeom>
            <a:avLst/>
            <a:gdLst/>
            <a:ahLst/>
            <a:cxnLst/>
            <a:rect l="l" t="t" r="r" b="b"/>
            <a:pathLst>
              <a:path w="3304221" h="3148021">
                <a:moveTo>
                  <a:pt x="0" y="0"/>
                </a:moveTo>
                <a:lnTo>
                  <a:pt x="3304221" y="0"/>
                </a:lnTo>
                <a:lnTo>
                  <a:pt x="3304221" y="3148021"/>
                </a:lnTo>
                <a:lnTo>
                  <a:pt x="0" y="314802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nn-NO"/>
          </a:p>
        </p:txBody>
      </p:sp>
      <p:sp>
        <p:nvSpPr>
          <p:cNvPr id="10" name="Freeform 10"/>
          <p:cNvSpPr/>
          <p:nvPr/>
        </p:nvSpPr>
        <p:spPr>
          <a:xfrm>
            <a:off x="9745821" y="2109209"/>
            <a:ext cx="6256075" cy="6256075"/>
          </a:xfrm>
          <a:custGeom>
            <a:avLst/>
            <a:gdLst/>
            <a:ahLst/>
            <a:cxnLst/>
            <a:rect l="l" t="t" r="r" b="b"/>
            <a:pathLst>
              <a:path w="6256075" h="6256075">
                <a:moveTo>
                  <a:pt x="0" y="0"/>
                </a:moveTo>
                <a:lnTo>
                  <a:pt x="6256075" y="0"/>
                </a:lnTo>
                <a:lnTo>
                  <a:pt x="6256075" y="6256075"/>
                </a:lnTo>
                <a:lnTo>
                  <a:pt x="0" y="6256075"/>
                </a:lnTo>
                <a:lnTo>
                  <a:pt x="0" y="0"/>
                </a:lnTo>
                <a:close/>
              </a:path>
            </a:pathLst>
          </a:custGeom>
          <a:blipFill>
            <a:blip r:embed="rId8"/>
            <a:stretch>
              <a:fillRect/>
            </a:stretch>
          </a:blipFill>
        </p:spPr>
        <p:txBody>
          <a:bodyPr/>
          <a:lstStyle/>
          <a:p>
            <a:endParaRPr lang="nn-NO"/>
          </a:p>
        </p:txBody>
      </p:sp>
      <p:sp>
        <p:nvSpPr>
          <p:cNvPr id="11" name="TextBox 11"/>
          <p:cNvSpPr txBox="1"/>
          <p:nvPr/>
        </p:nvSpPr>
        <p:spPr>
          <a:xfrm>
            <a:off x="4286364" y="551079"/>
            <a:ext cx="9715272" cy="944105"/>
          </a:xfrm>
          <a:prstGeom prst="rect">
            <a:avLst/>
          </a:prstGeom>
        </p:spPr>
        <p:txBody>
          <a:bodyPr lIns="0" tIns="0" rIns="0" bIns="0" rtlCol="0" anchor="t">
            <a:spAutoFit/>
          </a:bodyPr>
          <a:lstStyle/>
          <a:p>
            <a:pPr algn="ctr">
              <a:lnSpc>
                <a:spcPts val="7040"/>
              </a:lnSpc>
            </a:pPr>
            <a:r>
              <a:rPr lang="nn-NO" sz="8000" dirty="0">
                <a:solidFill>
                  <a:srgbClr val="000000"/>
                </a:solidFill>
                <a:latin typeface="Constantia"/>
              </a:rPr>
              <a:t>Legg til adjektiv</a:t>
            </a:r>
          </a:p>
        </p:txBody>
      </p:sp>
      <p:sp>
        <p:nvSpPr>
          <p:cNvPr id="12" name="TextBox 12"/>
          <p:cNvSpPr txBox="1"/>
          <p:nvPr/>
        </p:nvSpPr>
        <p:spPr>
          <a:xfrm>
            <a:off x="2648064" y="1639700"/>
            <a:ext cx="7097757" cy="10060511"/>
          </a:xfrm>
          <a:prstGeom prst="rect">
            <a:avLst/>
          </a:prstGeom>
        </p:spPr>
        <p:txBody>
          <a:bodyPr lIns="0" tIns="0" rIns="0" bIns="0" rtlCol="0" anchor="t">
            <a:spAutoFit/>
          </a:bodyPr>
          <a:lstStyle/>
          <a:p>
            <a:pPr>
              <a:lnSpc>
                <a:spcPts val="3575"/>
              </a:lnSpc>
            </a:pPr>
            <a:endParaRPr lang="nn-NO" sz="3200" dirty="0">
              <a:solidFill>
                <a:srgbClr val="000000"/>
              </a:solidFill>
              <a:latin typeface="Constantia"/>
            </a:endParaRPr>
          </a:p>
          <a:p>
            <a:pPr>
              <a:lnSpc>
                <a:spcPts val="4415"/>
              </a:lnSpc>
            </a:pPr>
            <a:endParaRPr lang="nn-NO" sz="3200" dirty="0">
              <a:solidFill>
                <a:srgbClr val="000000"/>
              </a:solidFill>
              <a:latin typeface="Constantia"/>
            </a:endParaRPr>
          </a:p>
          <a:p>
            <a:pPr>
              <a:lnSpc>
                <a:spcPts val="4415"/>
              </a:lnSpc>
            </a:pPr>
            <a:r>
              <a:rPr lang="nn-NO" sz="3600" dirty="0">
                <a:solidFill>
                  <a:srgbClr val="000000"/>
                </a:solidFill>
                <a:latin typeface="Constantia"/>
              </a:rPr>
              <a:t>b) Skriv setningane inn i ein presentasjon, og illustrer dei med KI-genererte bilete. Høyr med læraren din om kva slags KI-generator du bør bruke.</a:t>
            </a:r>
          </a:p>
          <a:p>
            <a:pPr>
              <a:lnSpc>
                <a:spcPts val="4415"/>
              </a:lnSpc>
            </a:pPr>
            <a:endParaRPr lang="nn-NO" sz="3600" dirty="0">
              <a:solidFill>
                <a:srgbClr val="000000"/>
              </a:solidFill>
              <a:latin typeface="Constantia"/>
            </a:endParaRPr>
          </a:p>
          <a:p>
            <a:pPr>
              <a:lnSpc>
                <a:spcPts val="4415"/>
              </a:lnSpc>
            </a:pPr>
            <a:r>
              <a:rPr lang="nn-NO" sz="3600" dirty="0">
                <a:solidFill>
                  <a:srgbClr val="000000"/>
                </a:solidFill>
                <a:latin typeface="Constantia"/>
              </a:rPr>
              <a:t>Vis bileta fram til kvarandre. </a:t>
            </a:r>
          </a:p>
          <a:p>
            <a:pPr>
              <a:lnSpc>
                <a:spcPts val="3575"/>
              </a:lnSpc>
            </a:pPr>
            <a:endParaRPr lang="nn-NO" sz="3600" dirty="0">
              <a:solidFill>
                <a:srgbClr val="000000"/>
              </a:solidFill>
              <a:latin typeface="Constantia"/>
            </a:endParaRPr>
          </a:p>
          <a:p>
            <a:pPr>
              <a:lnSpc>
                <a:spcPts val="3575"/>
              </a:lnSpc>
            </a:pPr>
            <a:endParaRPr lang="nn-NO" sz="3600" dirty="0">
              <a:solidFill>
                <a:srgbClr val="000000"/>
              </a:solidFill>
              <a:latin typeface="Constantia"/>
            </a:endParaRPr>
          </a:p>
          <a:p>
            <a:pPr>
              <a:lnSpc>
                <a:spcPts val="3575"/>
              </a:lnSpc>
            </a:pPr>
            <a:endParaRPr lang="nn-NO" sz="3600" dirty="0">
              <a:solidFill>
                <a:srgbClr val="000000"/>
              </a:solidFill>
              <a:latin typeface="Constantia"/>
            </a:endParaRPr>
          </a:p>
          <a:p>
            <a:pPr>
              <a:lnSpc>
                <a:spcPts val="3575"/>
              </a:lnSpc>
            </a:pPr>
            <a:endParaRPr lang="nn-NO" sz="3600" dirty="0">
              <a:solidFill>
                <a:srgbClr val="000000"/>
              </a:solidFill>
              <a:latin typeface="Constantia"/>
            </a:endParaRPr>
          </a:p>
          <a:p>
            <a:pPr>
              <a:lnSpc>
                <a:spcPts val="3575"/>
              </a:lnSpc>
            </a:pPr>
            <a:endParaRPr lang="nn-NO" sz="3600" dirty="0">
              <a:solidFill>
                <a:srgbClr val="000000"/>
              </a:solidFill>
              <a:latin typeface="Constantia"/>
            </a:endParaRPr>
          </a:p>
          <a:p>
            <a:pPr>
              <a:lnSpc>
                <a:spcPts val="3575"/>
              </a:lnSpc>
            </a:pPr>
            <a:endParaRPr lang="nn-NO" sz="3600" dirty="0">
              <a:solidFill>
                <a:srgbClr val="000000"/>
              </a:solidFill>
              <a:latin typeface="Constantia"/>
            </a:endParaRPr>
          </a:p>
          <a:p>
            <a:pPr>
              <a:lnSpc>
                <a:spcPts val="3575"/>
              </a:lnSpc>
            </a:pPr>
            <a:endParaRPr lang="nn-NO" sz="3600" dirty="0">
              <a:solidFill>
                <a:srgbClr val="000000"/>
              </a:solidFill>
              <a:latin typeface="Constantia"/>
            </a:endParaRPr>
          </a:p>
          <a:p>
            <a:pPr>
              <a:lnSpc>
                <a:spcPts val="3575"/>
              </a:lnSpc>
            </a:pPr>
            <a:endParaRPr lang="nn-NO" sz="3600" dirty="0">
              <a:solidFill>
                <a:srgbClr val="000000"/>
              </a:solidFill>
              <a:latin typeface="Constantia"/>
            </a:endParaRPr>
          </a:p>
          <a:p>
            <a:pPr>
              <a:lnSpc>
                <a:spcPts val="3575"/>
              </a:lnSpc>
            </a:pPr>
            <a:endParaRPr lang="nn-NO" sz="3600" dirty="0">
              <a:solidFill>
                <a:srgbClr val="000000"/>
              </a:solidFill>
              <a:latin typeface="Constantia"/>
            </a:endParaRPr>
          </a:p>
          <a:p>
            <a:pPr>
              <a:lnSpc>
                <a:spcPts val="3575"/>
              </a:lnSpc>
            </a:pPr>
            <a:endParaRPr lang="nn-NO" sz="3600" dirty="0">
              <a:solidFill>
                <a:srgbClr val="000000"/>
              </a:solidFill>
              <a:latin typeface="Constantia"/>
            </a:endParaRPr>
          </a:p>
          <a:p>
            <a:pPr algn="ctr">
              <a:lnSpc>
                <a:spcPts val="3575"/>
              </a:lnSpc>
            </a:pPr>
            <a:endParaRPr lang="nn-NO" sz="3600" dirty="0">
              <a:solidFill>
                <a:srgbClr val="000000"/>
              </a:solidFill>
              <a:latin typeface="Constantia"/>
            </a:endParaRPr>
          </a:p>
        </p:txBody>
      </p:sp>
      <p:sp>
        <p:nvSpPr>
          <p:cNvPr id="13" name="TextBox 13"/>
          <p:cNvSpPr txBox="1"/>
          <p:nvPr/>
        </p:nvSpPr>
        <p:spPr>
          <a:xfrm>
            <a:off x="9506859" y="8554720"/>
            <a:ext cx="6725394" cy="1426031"/>
          </a:xfrm>
          <a:prstGeom prst="rect">
            <a:avLst/>
          </a:prstGeom>
        </p:spPr>
        <p:txBody>
          <a:bodyPr wrap="square" lIns="0" tIns="0" rIns="0" bIns="0" rtlCol="0" anchor="t">
            <a:spAutoFit/>
          </a:bodyPr>
          <a:lstStyle/>
          <a:p>
            <a:pPr algn="ctr">
              <a:lnSpc>
                <a:spcPts val="2239"/>
              </a:lnSpc>
            </a:pPr>
            <a:r>
              <a:rPr lang="nn-NO" sz="2800" dirty="0">
                <a:solidFill>
                  <a:srgbClr val="000000"/>
                </a:solidFill>
                <a:latin typeface="Constantia"/>
              </a:rPr>
              <a:t>Den </a:t>
            </a:r>
            <a:r>
              <a:rPr lang="nn-NO" sz="2800" dirty="0">
                <a:solidFill>
                  <a:srgbClr val="FFFFFF"/>
                </a:solidFill>
                <a:latin typeface="Constantia"/>
              </a:rPr>
              <a:t>sure</a:t>
            </a:r>
            <a:r>
              <a:rPr lang="nn-NO" sz="2800" dirty="0">
                <a:solidFill>
                  <a:srgbClr val="000000"/>
                </a:solidFill>
                <a:latin typeface="Constantia"/>
              </a:rPr>
              <a:t> turisten besøker ei hytte.</a:t>
            </a:r>
          </a:p>
          <a:p>
            <a:pPr algn="ctr">
              <a:lnSpc>
                <a:spcPts val="2239"/>
              </a:lnSpc>
            </a:pPr>
            <a:endParaRPr lang="nn-NO" sz="2800" dirty="0">
              <a:solidFill>
                <a:srgbClr val="000000"/>
              </a:solidFill>
              <a:latin typeface="Constantia"/>
            </a:endParaRPr>
          </a:p>
          <a:p>
            <a:pPr algn="ctr"/>
            <a:r>
              <a:rPr lang="nn-NO" sz="2800" dirty="0">
                <a:solidFill>
                  <a:srgbClr val="000000"/>
                </a:solidFill>
                <a:latin typeface="Constantia"/>
              </a:rPr>
              <a:t>Studer dette biletet. Korleis kan du sjå at det er KI-generert?</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4b454b6-9e0d-47d6-a0fd-eade54d93da9">
      <Terms xmlns="http://schemas.microsoft.com/office/infopath/2007/PartnerControls"/>
    </lcf76f155ced4ddcb4097134ff3c332f>
    <TaxCatchAll xmlns="f43e69bd-7608-4935-a81f-029f86b977d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67AA8417D0D75443AFC19C327AD5BDCE" ma:contentTypeVersion="18" ma:contentTypeDescription="Opprett et nytt dokument." ma:contentTypeScope="" ma:versionID="c2df591c316dd39658aaf08b9140dcb7">
  <xsd:schema xmlns:xsd="http://www.w3.org/2001/XMLSchema" xmlns:xs="http://www.w3.org/2001/XMLSchema" xmlns:p="http://schemas.microsoft.com/office/2006/metadata/properties" xmlns:ns2="24b454b6-9e0d-47d6-a0fd-eade54d93da9" xmlns:ns3="f43e69bd-7608-4935-a81f-029f86b977d7" targetNamespace="http://schemas.microsoft.com/office/2006/metadata/properties" ma:root="true" ma:fieldsID="a1bb9e63628da29b9f59abe82a2779b5" ns2:_="" ns3:_="">
    <xsd:import namespace="24b454b6-9e0d-47d6-a0fd-eade54d93da9"/>
    <xsd:import namespace="f43e69bd-7608-4935-a81f-029f86b977d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4b454b6-9e0d-47d6-a0fd-eade54d93da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ildemerkelapper" ma:readOnly="false" ma:fieldId="{5cf76f15-5ced-4ddc-b409-7134ff3c332f}" ma:taxonomyMulti="true" ma:sspId="7c6b0969-f04a-4485-b47a-264c9c638d2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43e69bd-7608-4935-a81f-029f86b977d7" elementFormDefault="qualified">
    <xsd:import namespace="http://schemas.microsoft.com/office/2006/documentManagement/types"/>
    <xsd:import namespace="http://schemas.microsoft.com/office/infopath/2007/PartnerControls"/>
    <xsd:element name="SharedWithUsers" ma:index="19"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Delingsdetaljer" ma:internalName="SharedWithDetails" ma:readOnly="true">
      <xsd:simpleType>
        <xsd:restriction base="dms:Note">
          <xsd:maxLength value="255"/>
        </xsd:restriction>
      </xsd:simpleType>
    </xsd:element>
    <xsd:element name="TaxCatchAll" ma:index="23" nillable="true" ma:displayName="Taxonomy Catch All Column" ma:hidden="true" ma:list="{e7ab1839-cc0e-48a8-a059-278cea0b71b9}" ma:internalName="TaxCatchAll" ma:showField="CatchAllData" ma:web="f43e69bd-7608-4935-a81f-029f86b977d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holdstype"/>
        <xsd:element ref="dc:title" minOccurs="0" maxOccurs="1" ma:index="4" ma:displayName="Tit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91D54FE-79D4-48AB-AB6C-5A04B8F17297}">
  <ds:schemaRefs>
    <ds:schemaRef ds:uri="http://schemas.microsoft.com/sharepoint/v3/contenttype/forms"/>
  </ds:schemaRefs>
</ds:datastoreItem>
</file>

<file path=customXml/itemProps2.xml><?xml version="1.0" encoding="utf-8"?>
<ds:datastoreItem xmlns:ds="http://schemas.openxmlformats.org/officeDocument/2006/customXml" ds:itemID="{1AFDEEDA-922B-47EB-98A4-DC88D2A1FD74}">
  <ds:schemaRefs>
    <ds:schemaRef ds:uri="http://schemas.microsoft.com/office/2006/documentManagement/types"/>
    <ds:schemaRef ds:uri="24b454b6-9e0d-47d6-a0fd-eade54d93da9"/>
    <ds:schemaRef ds:uri="http://purl.org/dc/elements/1.1/"/>
    <ds:schemaRef ds:uri="http://schemas.microsoft.com/office/infopath/2007/PartnerControls"/>
    <ds:schemaRef ds:uri="http://schemas.microsoft.com/office/2006/metadata/properties"/>
    <ds:schemaRef ds:uri="http://purl.org/dc/terms/"/>
    <ds:schemaRef ds:uri="http://schemas.openxmlformats.org/package/2006/metadata/core-properties"/>
    <ds:schemaRef ds:uri="f43e69bd-7608-4935-a81f-029f86b977d7"/>
    <ds:schemaRef ds:uri="http://www.w3.org/XML/1998/namespace"/>
    <ds:schemaRef ds:uri="http://purl.org/dc/dcmitype/"/>
  </ds:schemaRefs>
</ds:datastoreItem>
</file>

<file path=customXml/itemProps3.xml><?xml version="1.0" encoding="utf-8"?>
<ds:datastoreItem xmlns:ds="http://schemas.openxmlformats.org/officeDocument/2006/customXml" ds:itemID="{4667EFEC-AE91-44EB-9E95-74977E7DFA1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4b454b6-9e0d-47d6-a0fd-eade54d93da9"/>
    <ds:schemaRef ds:uri="f43e69bd-7608-4935-a81f-029f86b977d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180</TotalTime>
  <Words>850</Words>
  <Application>Microsoft Office PowerPoint</Application>
  <PresentationFormat>Eigendefinert</PresentationFormat>
  <Paragraphs>146</Paragraphs>
  <Slides>11</Slides>
  <Notes>1</Notes>
  <HiddenSlides>0</HiddenSlides>
  <MMClips>0</MMClips>
  <ScaleCrop>false</ScaleCrop>
  <HeadingPairs>
    <vt:vector size="6" baseType="variant">
      <vt:variant>
        <vt:lpstr>Brukte skrifter</vt:lpstr>
      </vt:variant>
      <vt:variant>
        <vt:i4>6</vt:i4>
      </vt:variant>
      <vt:variant>
        <vt:lpstr>Tema</vt:lpstr>
      </vt:variant>
      <vt:variant>
        <vt:i4>1</vt:i4>
      </vt:variant>
      <vt:variant>
        <vt:lpstr>Lysbilettitlar</vt:lpstr>
      </vt:variant>
      <vt:variant>
        <vt:i4>11</vt:i4>
      </vt:variant>
    </vt:vector>
  </HeadingPairs>
  <TitlesOfParts>
    <vt:vector size="18" baseType="lpstr">
      <vt:lpstr>Constantia</vt:lpstr>
      <vt:lpstr>Auto Pro 1</vt:lpstr>
      <vt:lpstr>Bell MT</vt:lpstr>
      <vt:lpstr>Arial</vt:lpstr>
      <vt:lpstr>Aptos</vt:lpstr>
      <vt:lpstr>Calibri</vt:lpstr>
      <vt:lpstr>Office Theme</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lpstr>PowerPoint-presentasjon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Colorful Organic Child Psychology Presentation</dc:title>
  <cp:lastModifiedBy>Arild Torvund Olsen</cp:lastModifiedBy>
  <cp:revision>84</cp:revision>
  <dcterms:created xsi:type="dcterms:W3CDTF">2006-08-16T00:00:00Z</dcterms:created>
  <dcterms:modified xsi:type="dcterms:W3CDTF">2024-03-08T11:38:48Z</dcterms:modified>
  <dc:identifier>DAF82jtRWIs</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0x01010067AA8417D0D75443AFC19C327AD5BDCE</vt:lpwstr>
  </property>
  <property fmtid="{D5CDD505-2E9C-101B-9397-08002B2CF9AE}" pid="3" name="MediaServiceImageTags">
    <vt:lpwstr/>
  </property>
</Properties>
</file>