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57" r:id="rId6"/>
    <p:sldId id="262" r:id="rId7"/>
    <p:sldId id="266" r:id="rId8"/>
    <p:sldId id="258" r:id="rId9"/>
    <p:sldId id="259" r:id="rId10"/>
    <p:sldId id="260" r:id="rId11"/>
    <p:sldId id="263" r:id="rId12"/>
    <p:sldId id="264" r:id="rId13"/>
    <p:sldId id="267" r:id="rId14"/>
    <p:sldId id="265"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1D5E6B-6E65-AE3D-62C8-3F3F156F85E5}" name="Liv Astrid Skåre Langnes" initials="LL" userId="S::langnesl@hivolda.no::2e763b5f-1e47-432a-a3db-297d2abf05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B2A32-A132-4368-A250-ECE2F9E093CC}" v="11" dt="2023-10-19T12:07:10.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p:cViewPr varScale="1">
        <p:scale>
          <a:sx n="104" d="100"/>
          <a:sy n="104" d="100"/>
        </p:scale>
        <p:origin x="756" y="108"/>
      </p:cViewPr>
      <p:guideLst/>
    </p:cSldViewPr>
  </p:slideViewPr>
  <p:outlineViewPr>
    <p:cViewPr>
      <p:scale>
        <a:sx n="33" d="100"/>
        <a:sy n="33" d="100"/>
      </p:scale>
      <p:origin x="0" y="-13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 Astrid Skåre Langnes" userId="S::langnesl@hivolda.no::2e763b5f-1e47-432a-a3db-297d2abf056e" providerId="AD" clId="Web-{3781A82F-5758-106D-7CD6-3E2A2DF30C5A}"/>
    <pc:docChg chg="mod">
      <pc:chgData name="Liv Astrid Skåre Langnes" userId="S::langnesl@hivolda.no::2e763b5f-1e47-432a-a3db-297d2abf056e" providerId="AD" clId="Web-{3781A82F-5758-106D-7CD6-3E2A2DF30C5A}" dt="2023-02-28T12:54:10.953" v="6"/>
      <pc:docMkLst>
        <pc:docMk/>
      </pc:docMkLst>
      <pc:sldChg chg="addCm">
        <pc:chgData name="Liv Astrid Skåre Langnes" userId="S::langnesl@hivolda.no::2e763b5f-1e47-432a-a3db-297d2abf056e" providerId="AD" clId="Web-{3781A82F-5758-106D-7CD6-3E2A2DF30C5A}" dt="2023-02-28T12:51:43.779" v="1"/>
        <pc:sldMkLst>
          <pc:docMk/>
          <pc:sldMk cId="3354654177" sldId="257"/>
        </pc:sldMkLst>
        <pc:extLst>
          <p:ext xmlns:p="http://schemas.openxmlformats.org/presentationml/2006/main" uri="{D6D511B9-2390-475A-947B-AFAB55BFBCF1}">
            <pc226:cmChg xmlns:pc226="http://schemas.microsoft.com/office/powerpoint/2022/06/main/command" chg="add">
              <pc226:chgData name="Liv Astrid Skåre Langnes" userId="S::langnesl@hivolda.no::2e763b5f-1e47-432a-a3db-297d2abf056e" providerId="AD" clId="Web-{3781A82F-5758-106D-7CD6-3E2A2DF30C5A}" dt="2023-02-28T12:51:43.779" v="1"/>
              <pc2:cmMkLst xmlns:pc2="http://schemas.microsoft.com/office/powerpoint/2019/9/main/command">
                <pc:docMk/>
                <pc:sldMk cId="3354654177" sldId="257"/>
                <pc2:cmMk id="{380206BA-81AE-4F70-965D-93F9B6CFBC3C}"/>
              </pc2:cmMkLst>
            </pc226:cmChg>
          </p:ext>
        </pc:extLst>
      </pc:sldChg>
      <pc:sldChg chg="addCm">
        <pc:chgData name="Liv Astrid Skåre Langnes" userId="S::langnesl@hivolda.no::2e763b5f-1e47-432a-a3db-297d2abf056e" providerId="AD" clId="Web-{3781A82F-5758-106D-7CD6-3E2A2DF30C5A}" dt="2023-02-28T12:52:31.311" v="3"/>
        <pc:sldMkLst>
          <pc:docMk/>
          <pc:sldMk cId="3073585931" sldId="258"/>
        </pc:sldMkLst>
        <pc:extLst>
          <p:ext xmlns:p="http://schemas.openxmlformats.org/presentationml/2006/main" uri="{D6D511B9-2390-475A-947B-AFAB55BFBCF1}">
            <pc226:cmChg xmlns:pc226="http://schemas.microsoft.com/office/powerpoint/2022/06/main/command" chg="add">
              <pc226:chgData name="Liv Astrid Skåre Langnes" userId="S::langnesl@hivolda.no::2e763b5f-1e47-432a-a3db-297d2abf056e" providerId="AD" clId="Web-{3781A82F-5758-106D-7CD6-3E2A2DF30C5A}" dt="2023-02-28T12:52:31.311" v="3"/>
              <pc2:cmMkLst xmlns:pc2="http://schemas.microsoft.com/office/powerpoint/2019/9/main/command">
                <pc:docMk/>
                <pc:sldMk cId="3073585931" sldId="258"/>
                <pc2:cmMk id="{60617EC7-E1CA-4712-A78A-B73280E5658A}"/>
              </pc2:cmMkLst>
            </pc226:cmChg>
          </p:ext>
        </pc:extLst>
      </pc:sldChg>
      <pc:sldChg chg="addCm">
        <pc:chgData name="Liv Astrid Skåre Langnes" userId="S::langnesl@hivolda.no::2e763b5f-1e47-432a-a3db-297d2abf056e" providerId="AD" clId="Web-{3781A82F-5758-106D-7CD6-3E2A2DF30C5A}" dt="2023-02-28T12:52:40.983" v="4"/>
        <pc:sldMkLst>
          <pc:docMk/>
          <pc:sldMk cId="4181416449" sldId="259"/>
        </pc:sldMkLst>
        <pc:extLst>
          <p:ext xmlns:p="http://schemas.openxmlformats.org/presentationml/2006/main" uri="{D6D511B9-2390-475A-947B-AFAB55BFBCF1}">
            <pc226:cmChg xmlns:pc226="http://schemas.microsoft.com/office/powerpoint/2022/06/main/command" chg="add">
              <pc226:chgData name="Liv Astrid Skåre Langnes" userId="S::langnesl@hivolda.no::2e763b5f-1e47-432a-a3db-297d2abf056e" providerId="AD" clId="Web-{3781A82F-5758-106D-7CD6-3E2A2DF30C5A}" dt="2023-02-28T12:52:40.983" v="4"/>
              <pc2:cmMkLst xmlns:pc2="http://schemas.microsoft.com/office/powerpoint/2019/9/main/command">
                <pc:docMk/>
                <pc:sldMk cId="4181416449" sldId="259"/>
                <pc2:cmMk id="{D1C733FF-F366-4C7B-919A-E3A31E460524}"/>
              </pc2:cmMkLst>
            </pc226:cmChg>
          </p:ext>
        </pc:extLst>
      </pc:sldChg>
      <pc:sldChg chg="addCm">
        <pc:chgData name="Liv Astrid Skåre Langnes" userId="S::langnesl@hivolda.no::2e763b5f-1e47-432a-a3db-297d2abf056e" providerId="AD" clId="Web-{3781A82F-5758-106D-7CD6-3E2A2DF30C5A}" dt="2023-02-28T12:54:10.953" v="6"/>
        <pc:sldMkLst>
          <pc:docMk/>
          <pc:sldMk cId="480797462" sldId="260"/>
        </pc:sldMkLst>
        <pc:extLst>
          <p:ext xmlns:p="http://schemas.openxmlformats.org/presentationml/2006/main" uri="{D6D511B9-2390-475A-947B-AFAB55BFBCF1}">
            <pc226:cmChg xmlns:pc226="http://schemas.microsoft.com/office/powerpoint/2022/06/main/command" chg="add">
              <pc226:chgData name="Liv Astrid Skåre Langnes" userId="S::langnesl@hivolda.no::2e763b5f-1e47-432a-a3db-297d2abf056e" providerId="AD" clId="Web-{3781A82F-5758-106D-7CD6-3E2A2DF30C5A}" dt="2023-02-28T12:53:01.499" v="5"/>
              <pc2:cmMkLst xmlns:pc2="http://schemas.microsoft.com/office/powerpoint/2019/9/main/command">
                <pc:docMk/>
                <pc:sldMk cId="480797462" sldId="260"/>
                <pc2:cmMk id="{D7142958-0BBE-4073-854D-A0655A807FD6}"/>
              </pc2:cmMkLst>
            </pc226:cmChg>
            <pc226:cmChg xmlns:pc226="http://schemas.microsoft.com/office/powerpoint/2022/06/main/command" chg="add">
              <pc226:chgData name="Liv Astrid Skåre Langnes" userId="S::langnesl@hivolda.no::2e763b5f-1e47-432a-a3db-297d2abf056e" providerId="AD" clId="Web-{3781A82F-5758-106D-7CD6-3E2A2DF30C5A}" dt="2023-02-28T12:54:10.953" v="6"/>
              <pc2:cmMkLst xmlns:pc2="http://schemas.microsoft.com/office/powerpoint/2019/9/main/command">
                <pc:docMk/>
                <pc:sldMk cId="480797462" sldId="260"/>
                <pc2:cmMk id="{E87407B6-DA1F-4A50-B95D-BA5A05E43F69}"/>
              </pc2:cmMkLst>
            </pc226:cmChg>
          </p:ext>
        </pc:extLst>
      </pc:sldChg>
      <pc:sldChg chg="addCm">
        <pc:chgData name="Liv Astrid Skåre Langnes" userId="S::langnesl@hivolda.no::2e763b5f-1e47-432a-a3db-297d2abf056e" providerId="AD" clId="Web-{3781A82F-5758-106D-7CD6-3E2A2DF30C5A}" dt="2023-02-28T12:51:57.279" v="2"/>
        <pc:sldMkLst>
          <pc:docMk/>
          <pc:sldMk cId="774149222" sldId="262"/>
        </pc:sldMkLst>
        <pc:extLst>
          <p:ext xmlns:p="http://schemas.openxmlformats.org/presentationml/2006/main" uri="{D6D511B9-2390-475A-947B-AFAB55BFBCF1}">
            <pc226:cmChg xmlns:pc226="http://schemas.microsoft.com/office/powerpoint/2022/06/main/command" chg="add">
              <pc226:chgData name="Liv Astrid Skåre Langnes" userId="S::langnesl@hivolda.no::2e763b5f-1e47-432a-a3db-297d2abf056e" providerId="AD" clId="Web-{3781A82F-5758-106D-7CD6-3E2A2DF30C5A}" dt="2023-02-28T12:51:57.279" v="2"/>
              <pc2:cmMkLst xmlns:pc2="http://schemas.microsoft.com/office/powerpoint/2019/9/main/command">
                <pc:docMk/>
                <pc:sldMk cId="774149222" sldId="262"/>
                <pc2:cmMk id="{CB485F46-24CA-40B7-A8F2-925285F06C5C}"/>
              </pc2:cmMkLst>
            </pc226:cmChg>
          </p:ext>
        </pc:extLst>
      </pc:sldChg>
    </pc:docChg>
  </pc:docChgLst>
  <pc:docChgLst>
    <pc:chgData name="Jorid Oddveig Saure" userId="S::saurejo@hivolda.no::8a1a61ff-effd-4bb0-9008-67d4fa399d31" providerId="AD" clId="Web-{1FC506AD-563F-94F1-05C5-74EC01475940}"/>
    <pc:docChg chg="addSld modSld">
      <pc:chgData name="Jorid Oddveig Saure" userId="S::saurejo@hivolda.no::8a1a61ff-effd-4bb0-9008-67d4fa399d31" providerId="AD" clId="Web-{1FC506AD-563F-94F1-05C5-74EC01475940}" dt="2023-03-09T09:45:41.538" v="397" actId="14100"/>
      <pc:docMkLst>
        <pc:docMk/>
      </pc:docMkLst>
      <pc:sldChg chg="modSp">
        <pc:chgData name="Jorid Oddveig Saure" userId="S::saurejo@hivolda.no::8a1a61ff-effd-4bb0-9008-67d4fa399d31" providerId="AD" clId="Web-{1FC506AD-563F-94F1-05C5-74EC01475940}" dt="2023-03-09T09:42:30.520" v="396" actId="20577"/>
        <pc:sldMkLst>
          <pc:docMk/>
          <pc:sldMk cId="4181416449" sldId="259"/>
        </pc:sldMkLst>
        <pc:spChg chg="mod">
          <ac:chgData name="Jorid Oddveig Saure" userId="S::saurejo@hivolda.no::8a1a61ff-effd-4bb0-9008-67d4fa399d31" providerId="AD" clId="Web-{1FC506AD-563F-94F1-05C5-74EC01475940}" dt="2023-03-09T09:42:30.520" v="396" actId="20577"/>
          <ac:spMkLst>
            <pc:docMk/>
            <pc:sldMk cId="4181416449" sldId="259"/>
            <ac:spMk id="2" creationId="{3248CA8F-7599-0863-7F79-949C850548E9}"/>
          </ac:spMkLst>
        </pc:spChg>
      </pc:sldChg>
      <pc:sldChg chg="modSp">
        <pc:chgData name="Jorid Oddveig Saure" userId="S::saurejo@hivolda.no::8a1a61ff-effd-4bb0-9008-67d4fa399d31" providerId="AD" clId="Web-{1FC506AD-563F-94F1-05C5-74EC01475940}" dt="2023-03-09T09:42:25.020" v="395" actId="20577"/>
        <pc:sldMkLst>
          <pc:docMk/>
          <pc:sldMk cId="480797462" sldId="260"/>
        </pc:sldMkLst>
        <pc:spChg chg="mod">
          <ac:chgData name="Jorid Oddveig Saure" userId="S::saurejo@hivolda.no::8a1a61ff-effd-4bb0-9008-67d4fa399d31" providerId="AD" clId="Web-{1FC506AD-563F-94F1-05C5-74EC01475940}" dt="2023-03-09T09:42:25.020" v="395" actId="20577"/>
          <ac:spMkLst>
            <pc:docMk/>
            <pc:sldMk cId="480797462" sldId="260"/>
            <ac:spMk id="2" creationId="{3248CA8F-7599-0863-7F79-949C850548E9}"/>
          </ac:spMkLst>
        </pc:spChg>
      </pc:sldChg>
      <pc:sldChg chg="modSp">
        <pc:chgData name="Jorid Oddveig Saure" userId="S::saurejo@hivolda.no::8a1a61ff-effd-4bb0-9008-67d4fa399d31" providerId="AD" clId="Web-{1FC506AD-563F-94F1-05C5-74EC01475940}" dt="2023-03-09T09:34:04.373" v="89" actId="20577"/>
        <pc:sldMkLst>
          <pc:docMk/>
          <pc:sldMk cId="774149222" sldId="262"/>
        </pc:sldMkLst>
        <pc:spChg chg="mod">
          <ac:chgData name="Jorid Oddveig Saure" userId="S::saurejo@hivolda.no::8a1a61ff-effd-4bb0-9008-67d4fa399d31" providerId="AD" clId="Web-{1FC506AD-563F-94F1-05C5-74EC01475940}" dt="2023-03-09T09:34:04.373" v="89" actId="20577"/>
          <ac:spMkLst>
            <pc:docMk/>
            <pc:sldMk cId="774149222" sldId="262"/>
            <ac:spMk id="2" creationId="{0AA1241D-A0A8-CE11-3C65-8D7FC9BF50A0}"/>
          </ac:spMkLst>
        </pc:spChg>
      </pc:sldChg>
      <pc:sldChg chg="modSp">
        <pc:chgData name="Jorid Oddveig Saure" userId="S::saurejo@hivolda.no::8a1a61ff-effd-4bb0-9008-67d4fa399d31" providerId="AD" clId="Web-{1FC506AD-563F-94F1-05C5-74EC01475940}" dt="2023-03-09T09:42:20.864" v="394" actId="20577"/>
        <pc:sldMkLst>
          <pc:docMk/>
          <pc:sldMk cId="2273929267" sldId="263"/>
        </pc:sldMkLst>
        <pc:spChg chg="mod">
          <ac:chgData name="Jorid Oddveig Saure" userId="S::saurejo@hivolda.no::8a1a61ff-effd-4bb0-9008-67d4fa399d31" providerId="AD" clId="Web-{1FC506AD-563F-94F1-05C5-74EC01475940}" dt="2023-03-09T09:42:20.864" v="394" actId="20577"/>
          <ac:spMkLst>
            <pc:docMk/>
            <pc:sldMk cId="2273929267" sldId="263"/>
            <ac:spMk id="2" creationId="{A4F2D488-22EF-8D2C-2B57-425E60347E73}"/>
          </ac:spMkLst>
        </pc:spChg>
      </pc:sldChg>
      <pc:sldChg chg="addSp delSp modSp">
        <pc:chgData name="Jorid Oddveig Saure" userId="S::saurejo@hivolda.no::8a1a61ff-effd-4bb0-9008-67d4fa399d31" providerId="AD" clId="Web-{1FC506AD-563F-94F1-05C5-74EC01475940}" dt="2023-03-09T09:41:38.972" v="380" actId="20577"/>
        <pc:sldMkLst>
          <pc:docMk/>
          <pc:sldMk cId="2294820802" sldId="264"/>
        </pc:sldMkLst>
        <pc:spChg chg="mod">
          <ac:chgData name="Jorid Oddveig Saure" userId="S::saurejo@hivolda.no::8a1a61ff-effd-4bb0-9008-67d4fa399d31" providerId="AD" clId="Web-{1FC506AD-563F-94F1-05C5-74EC01475940}" dt="2023-03-09T09:38:11.313" v="317" actId="20577"/>
          <ac:spMkLst>
            <pc:docMk/>
            <pc:sldMk cId="2294820802" sldId="264"/>
            <ac:spMk id="2" creationId="{3D55C75B-E279-1A87-8326-66B93AF01B93}"/>
          </ac:spMkLst>
        </pc:spChg>
        <pc:spChg chg="del">
          <ac:chgData name="Jorid Oddveig Saure" userId="S::saurejo@hivolda.no::8a1a61ff-effd-4bb0-9008-67d4fa399d31" providerId="AD" clId="Web-{1FC506AD-563F-94F1-05C5-74EC01475940}" dt="2023-03-09T09:36:22.031" v="257"/>
          <ac:spMkLst>
            <pc:docMk/>
            <pc:sldMk cId="2294820802" sldId="264"/>
            <ac:spMk id="3" creationId="{82C174CF-6A2D-D170-1888-C4A07E36BE4B}"/>
          </ac:spMkLst>
        </pc:spChg>
        <pc:spChg chg="add mod">
          <ac:chgData name="Jorid Oddveig Saure" userId="S::saurejo@hivolda.no::8a1a61ff-effd-4bb0-9008-67d4fa399d31" providerId="AD" clId="Web-{1FC506AD-563F-94F1-05C5-74EC01475940}" dt="2023-03-09T09:41:38.972" v="380" actId="20577"/>
          <ac:spMkLst>
            <pc:docMk/>
            <pc:sldMk cId="2294820802" sldId="264"/>
            <ac:spMk id="6" creationId="{A3996F94-8A85-334B-2434-C29D02781821}"/>
          </ac:spMkLst>
        </pc:spChg>
        <pc:picChg chg="add mod">
          <ac:chgData name="Jorid Oddveig Saure" userId="S::saurejo@hivolda.no::8a1a61ff-effd-4bb0-9008-67d4fa399d31" providerId="AD" clId="Web-{1FC506AD-563F-94F1-05C5-74EC01475940}" dt="2023-03-09T09:40:04.737" v="359" actId="14100"/>
          <ac:picMkLst>
            <pc:docMk/>
            <pc:sldMk cId="2294820802" sldId="264"/>
            <ac:picMk id="8" creationId="{772FFACC-97B2-E6FB-6553-D4479CC3404B}"/>
          </ac:picMkLst>
        </pc:picChg>
        <pc:picChg chg="add mod">
          <ac:chgData name="Jorid Oddveig Saure" userId="S::saurejo@hivolda.no::8a1a61ff-effd-4bb0-9008-67d4fa399d31" providerId="AD" clId="Web-{1FC506AD-563F-94F1-05C5-74EC01475940}" dt="2023-03-09T09:41:00.206" v="373" actId="1076"/>
          <ac:picMkLst>
            <pc:docMk/>
            <pc:sldMk cId="2294820802" sldId="264"/>
            <ac:picMk id="10" creationId="{6B2B4EFD-A8D9-608E-2A13-2E8D796117A3}"/>
          </ac:picMkLst>
        </pc:picChg>
        <pc:picChg chg="add mod">
          <ac:chgData name="Jorid Oddveig Saure" userId="S::saurejo@hivolda.no::8a1a61ff-effd-4bb0-9008-67d4fa399d31" providerId="AD" clId="Web-{1FC506AD-563F-94F1-05C5-74EC01475940}" dt="2023-03-09T09:40:37.893" v="366" actId="1076"/>
          <ac:picMkLst>
            <pc:docMk/>
            <pc:sldMk cId="2294820802" sldId="264"/>
            <ac:picMk id="11" creationId="{D0F85A45-C19B-64D1-8B8D-8BB1557D2A61}"/>
          </ac:picMkLst>
        </pc:picChg>
        <pc:picChg chg="add mod">
          <ac:chgData name="Jorid Oddveig Saure" userId="S::saurejo@hivolda.no::8a1a61ff-effd-4bb0-9008-67d4fa399d31" providerId="AD" clId="Web-{1FC506AD-563F-94F1-05C5-74EC01475940}" dt="2023-03-09T09:40:58.191" v="372" actId="1076"/>
          <ac:picMkLst>
            <pc:docMk/>
            <pc:sldMk cId="2294820802" sldId="264"/>
            <ac:picMk id="12" creationId="{64053571-1890-FA45-38E6-E2B6DF3BA2ED}"/>
          </ac:picMkLst>
        </pc:picChg>
        <pc:picChg chg="add mod">
          <ac:chgData name="Jorid Oddveig Saure" userId="S::saurejo@hivolda.no::8a1a61ff-effd-4bb0-9008-67d4fa399d31" providerId="AD" clId="Web-{1FC506AD-563F-94F1-05C5-74EC01475940}" dt="2023-03-09T09:40:47.737" v="369" actId="1076"/>
          <ac:picMkLst>
            <pc:docMk/>
            <pc:sldMk cId="2294820802" sldId="264"/>
            <ac:picMk id="13" creationId="{56C04293-F076-BD20-95D9-05BF7DBD503D}"/>
          </ac:picMkLst>
        </pc:picChg>
        <pc:picChg chg="add mod">
          <ac:chgData name="Jorid Oddveig Saure" userId="S::saurejo@hivolda.no::8a1a61ff-effd-4bb0-9008-67d4fa399d31" providerId="AD" clId="Web-{1FC506AD-563F-94F1-05C5-74EC01475940}" dt="2023-03-09T09:40:56.456" v="371" actId="1076"/>
          <ac:picMkLst>
            <pc:docMk/>
            <pc:sldMk cId="2294820802" sldId="264"/>
            <ac:picMk id="14" creationId="{18931CD3-6D4E-C204-E4D3-FE3E6BDB7614}"/>
          </ac:picMkLst>
        </pc:picChg>
      </pc:sldChg>
      <pc:sldChg chg="modSp add replId">
        <pc:chgData name="Jorid Oddveig Saure" userId="S::saurejo@hivolda.no::8a1a61ff-effd-4bb0-9008-67d4fa399d31" providerId="AD" clId="Web-{1FC506AD-563F-94F1-05C5-74EC01475940}" dt="2023-03-09T09:35:46.140" v="213" actId="20577"/>
        <pc:sldMkLst>
          <pc:docMk/>
          <pc:sldMk cId="2845479093" sldId="266"/>
        </pc:sldMkLst>
        <pc:spChg chg="mod">
          <ac:chgData name="Jorid Oddveig Saure" userId="S::saurejo@hivolda.no::8a1a61ff-effd-4bb0-9008-67d4fa399d31" providerId="AD" clId="Web-{1FC506AD-563F-94F1-05C5-74EC01475940}" dt="2023-03-09T09:33:58.044" v="88" actId="20577"/>
          <ac:spMkLst>
            <pc:docMk/>
            <pc:sldMk cId="2845479093" sldId="266"/>
            <ac:spMk id="2" creationId="{0AA1241D-A0A8-CE11-3C65-8D7FC9BF50A0}"/>
          </ac:spMkLst>
        </pc:spChg>
        <pc:spChg chg="mod">
          <ac:chgData name="Jorid Oddveig Saure" userId="S::saurejo@hivolda.no::8a1a61ff-effd-4bb0-9008-67d4fa399d31" providerId="AD" clId="Web-{1FC506AD-563F-94F1-05C5-74EC01475940}" dt="2023-03-09T09:35:46.140" v="213" actId="20577"/>
          <ac:spMkLst>
            <pc:docMk/>
            <pc:sldMk cId="2845479093" sldId="266"/>
            <ac:spMk id="3" creationId="{B3249F3C-4C95-6B54-9842-B186F18C4F86}"/>
          </ac:spMkLst>
        </pc:spChg>
      </pc:sldChg>
      <pc:sldChg chg="addSp delSp modSp new">
        <pc:chgData name="Jorid Oddveig Saure" userId="S::saurejo@hivolda.no::8a1a61ff-effd-4bb0-9008-67d4fa399d31" providerId="AD" clId="Web-{1FC506AD-563F-94F1-05C5-74EC01475940}" dt="2023-03-09T09:45:41.538" v="397" actId="14100"/>
        <pc:sldMkLst>
          <pc:docMk/>
          <pc:sldMk cId="3124236038" sldId="267"/>
        </pc:sldMkLst>
        <pc:spChg chg="mod">
          <ac:chgData name="Jorid Oddveig Saure" userId="S::saurejo@hivolda.no::8a1a61ff-effd-4bb0-9008-67d4fa399d31" providerId="AD" clId="Web-{1FC506AD-563F-94F1-05C5-74EC01475940}" dt="2023-03-09T09:45:41.538" v="397" actId="14100"/>
          <ac:spMkLst>
            <pc:docMk/>
            <pc:sldMk cId="3124236038" sldId="267"/>
            <ac:spMk id="2" creationId="{53336D3D-A681-0FC6-C288-4BDF6273395F}"/>
          </ac:spMkLst>
        </pc:spChg>
        <pc:spChg chg="del">
          <ac:chgData name="Jorid Oddveig Saure" userId="S::saurejo@hivolda.no::8a1a61ff-effd-4bb0-9008-67d4fa399d31" providerId="AD" clId="Web-{1FC506AD-563F-94F1-05C5-74EC01475940}" dt="2023-03-09T09:36:57.594" v="266"/>
          <ac:spMkLst>
            <pc:docMk/>
            <pc:sldMk cId="3124236038" sldId="267"/>
            <ac:spMk id="3" creationId="{C4B746FA-6046-DD3A-2575-F7F467337A17}"/>
          </ac:spMkLst>
        </pc:spChg>
        <pc:spChg chg="add del mod">
          <ac:chgData name="Jorid Oddveig Saure" userId="S::saurejo@hivolda.no::8a1a61ff-effd-4bb0-9008-67d4fa399d31" providerId="AD" clId="Web-{1FC506AD-563F-94F1-05C5-74EC01475940}" dt="2023-03-09T09:42:04.082" v="393" actId="20577"/>
          <ac:spMkLst>
            <pc:docMk/>
            <pc:sldMk cId="3124236038" sldId="267"/>
            <ac:spMk id="4" creationId="{8D7124DD-D32F-6692-1F6C-66AB7BDB314D}"/>
          </ac:spMkLst>
        </pc:spChg>
        <pc:picChg chg="add">
          <ac:chgData name="Jorid Oddveig Saure" userId="S::saurejo@hivolda.no::8a1a61ff-effd-4bb0-9008-67d4fa399d31" providerId="AD" clId="Web-{1FC506AD-563F-94F1-05C5-74EC01475940}" dt="2023-03-09T09:37:19.594" v="270"/>
          <ac:picMkLst>
            <pc:docMk/>
            <pc:sldMk cId="3124236038" sldId="267"/>
            <ac:picMk id="6" creationId="{BF40DC1C-E40C-A787-4C12-301A02760EC9}"/>
          </ac:picMkLst>
        </pc:picChg>
      </pc:sldChg>
    </pc:docChg>
  </pc:docChgLst>
  <pc:docChgLst>
    <pc:chgData name="Arild Torvund Olsen" userId="3423d729-1e8d-4c10-9ef2-90385d563038" providerId="ADAL" clId="{7EBB2A32-A132-4368-A250-ECE2F9E093CC}"/>
    <pc:docChg chg="custSel modSld">
      <pc:chgData name="Arild Torvund Olsen" userId="3423d729-1e8d-4c10-9ef2-90385d563038" providerId="ADAL" clId="{7EBB2A32-A132-4368-A250-ECE2F9E093CC}" dt="2023-10-19T12:32:39.267" v="33" actId="20577"/>
      <pc:docMkLst>
        <pc:docMk/>
      </pc:docMkLst>
      <pc:sldChg chg="modSp mod">
        <pc:chgData name="Arild Torvund Olsen" userId="3423d729-1e8d-4c10-9ef2-90385d563038" providerId="ADAL" clId="{7EBB2A32-A132-4368-A250-ECE2F9E093CC}" dt="2023-10-19T12:27:21.019" v="7" actId="20577"/>
        <pc:sldMkLst>
          <pc:docMk/>
          <pc:sldMk cId="701123915" sldId="256"/>
        </pc:sldMkLst>
        <pc:spChg chg="mod">
          <ac:chgData name="Arild Torvund Olsen" userId="3423d729-1e8d-4c10-9ef2-90385d563038" providerId="ADAL" clId="{7EBB2A32-A132-4368-A250-ECE2F9E093CC}" dt="2023-10-19T12:27:21.019" v="7" actId="20577"/>
          <ac:spMkLst>
            <pc:docMk/>
            <pc:sldMk cId="701123915" sldId="256"/>
            <ac:spMk id="3" creationId="{CA90A97D-970F-6272-942F-4E7D3B5AD8F8}"/>
          </ac:spMkLst>
        </pc:spChg>
      </pc:sldChg>
      <pc:sldChg chg="modNotesTx">
        <pc:chgData name="Arild Torvund Olsen" userId="3423d729-1e8d-4c10-9ef2-90385d563038" providerId="ADAL" clId="{7EBB2A32-A132-4368-A250-ECE2F9E093CC}" dt="2023-10-19T12:06:38.400" v="0" actId="790"/>
        <pc:sldMkLst>
          <pc:docMk/>
          <pc:sldMk cId="3354654177" sldId="257"/>
        </pc:sldMkLst>
      </pc:sldChg>
      <pc:sldChg chg="modSp mod">
        <pc:chgData name="Arild Torvund Olsen" userId="3423d729-1e8d-4c10-9ef2-90385d563038" providerId="ADAL" clId="{7EBB2A32-A132-4368-A250-ECE2F9E093CC}" dt="2023-10-19T12:27:57.093" v="10" actId="20577"/>
        <pc:sldMkLst>
          <pc:docMk/>
          <pc:sldMk cId="3073585931" sldId="258"/>
        </pc:sldMkLst>
        <pc:spChg chg="mod">
          <ac:chgData name="Arild Torvund Olsen" userId="3423d729-1e8d-4c10-9ef2-90385d563038" providerId="ADAL" clId="{7EBB2A32-A132-4368-A250-ECE2F9E093CC}" dt="2023-10-19T12:27:57.093" v="10" actId="20577"/>
          <ac:spMkLst>
            <pc:docMk/>
            <pc:sldMk cId="3073585931" sldId="258"/>
            <ac:spMk id="2" creationId="{3248CA8F-7599-0863-7F79-949C850548E9}"/>
          </ac:spMkLst>
        </pc:spChg>
      </pc:sldChg>
      <pc:sldChg chg="modSp mod">
        <pc:chgData name="Arild Torvund Olsen" userId="3423d729-1e8d-4c10-9ef2-90385d563038" providerId="ADAL" clId="{7EBB2A32-A132-4368-A250-ECE2F9E093CC}" dt="2023-10-19T12:26:43.455" v="5" actId="20577"/>
        <pc:sldMkLst>
          <pc:docMk/>
          <pc:sldMk cId="4181416449" sldId="259"/>
        </pc:sldMkLst>
        <pc:spChg chg="mod">
          <ac:chgData name="Arild Torvund Olsen" userId="3423d729-1e8d-4c10-9ef2-90385d563038" providerId="ADAL" clId="{7EBB2A32-A132-4368-A250-ECE2F9E093CC}" dt="2023-10-19T12:26:43.455" v="5" actId="20577"/>
          <ac:spMkLst>
            <pc:docMk/>
            <pc:sldMk cId="4181416449" sldId="259"/>
            <ac:spMk id="3" creationId="{EA6A4420-DFA6-02F3-D01D-28B5EF775A80}"/>
          </ac:spMkLst>
        </pc:spChg>
      </pc:sldChg>
      <pc:sldChg chg="modSp mod">
        <pc:chgData name="Arild Torvund Olsen" userId="3423d729-1e8d-4c10-9ef2-90385d563038" providerId="ADAL" clId="{7EBB2A32-A132-4368-A250-ECE2F9E093CC}" dt="2023-10-19T12:28:47.677" v="19" actId="20577"/>
        <pc:sldMkLst>
          <pc:docMk/>
          <pc:sldMk cId="480797462" sldId="260"/>
        </pc:sldMkLst>
        <pc:spChg chg="mod">
          <ac:chgData name="Arild Torvund Olsen" userId="3423d729-1e8d-4c10-9ef2-90385d563038" providerId="ADAL" clId="{7EBB2A32-A132-4368-A250-ECE2F9E093CC}" dt="2023-10-19T12:28:11.821" v="12" actId="20577"/>
          <ac:spMkLst>
            <pc:docMk/>
            <pc:sldMk cId="480797462" sldId="260"/>
            <ac:spMk id="2" creationId="{3248CA8F-7599-0863-7F79-949C850548E9}"/>
          </ac:spMkLst>
        </pc:spChg>
        <pc:spChg chg="mod">
          <ac:chgData name="Arild Torvund Olsen" userId="3423d729-1e8d-4c10-9ef2-90385d563038" providerId="ADAL" clId="{7EBB2A32-A132-4368-A250-ECE2F9E093CC}" dt="2023-10-19T12:28:47.677" v="19" actId="20577"/>
          <ac:spMkLst>
            <pc:docMk/>
            <pc:sldMk cId="480797462" sldId="260"/>
            <ac:spMk id="3" creationId="{EA6A4420-DFA6-02F3-D01D-28B5EF775A80}"/>
          </ac:spMkLst>
        </pc:spChg>
      </pc:sldChg>
      <pc:sldChg chg="modSp mod modNotesTx">
        <pc:chgData name="Arild Torvund Olsen" userId="3423d729-1e8d-4c10-9ef2-90385d563038" providerId="ADAL" clId="{7EBB2A32-A132-4368-A250-ECE2F9E093CC}" dt="2023-10-19T12:25:25.477" v="4" actId="20577"/>
        <pc:sldMkLst>
          <pc:docMk/>
          <pc:sldMk cId="774149222" sldId="262"/>
        </pc:sldMkLst>
        <pc:spChg chg="mod">
          <ac:chgData name="Arild Torvund Olsen" userId="3423d729-1e8d-4c10-9ef2-90385d563038" providerId="ADAL" clId="{7EBB2A32-A132-4368-A250-ECE2F9E093CC}" dt="2023-10-19T12:25:25.477" v="4" actId="20577"/>
          <ac:spMkLst>
            <pc:docMk/>
            <pc:sldMk cId="774149222" sldId="262"/>
            <ac:spMk id="3" creationId="{B3249F3C-4C95-6B54-9842-B186F18C4F86}"/>
          </ac:spMkLst>
        </pc:spChg>
      </pc:sldChg>
      <pc:sldChg chg="modSp mod">
        <pc:chgData name="Arild Torvund Olsen" userId="3423d729-1e8d-4c10-9ef2-90385d563038" providerId="ADAL" clId="{7EBB2A32-A132-4368-A250-ECE2F9E093CC}" dt="2023-10-19T12:29:07.975" v="23" actId="20577"/>
        <pc:sldMkLst>
          <pc:docMk/>
          <pc:sldMk cId="2273929267" sldId="263"/>
        </pc:sldMkLst>
        <pc:spChg chg="mod">
          <ac:chgData name="Arild Torvund Olsen" userId="3423d729-1e8d-4c10-9ef2-90385d563038" providerId="ADAL" clId="{7EBB2A32-A132-4368-A250-ECE2F9E093CC}" dt="2023-10-19T12:28:58.069" v="21" actId="20577"/>
          <ac:spMkLst>
            <pc:docMk/>
            <pc:sldMk cId="2273929267" sldId="263"/>
            <ac:spMk id="2" creationId="{A4F2D488-22EF-8D2C-2B57-425E60347E73}"/>
          </ac:spMkLst>
        </pc:spChg>
        <pc:spChg chg="mod">
          <ac:chgData name="Arild Torvund Olsen" userId="3423d729-1e8d-4c10-9ef2-90385d563038" providerId="ADAL" clId="{7EBB2A32-A132-4368-A250-ECE2F9E093CC}" dt="2023-10-19T12:29:07.975" v="23" actId="20577"/>
          <ac:spMkLst>
            <pc:docMk/>
            <pc:sldMk cId="2273929267" sldId="263"/>
            <ac:spMk id="10" creationId="{DAB8CE2E-B941-85A9-C09C-782355268DB4}"/>
          </ac:spMkLst>
        </pc:spChg>
      </pc:sldChg>
      <pc:sldChg chg="modSp mod">
        <pc:chgData name="Arild Torvund Olsen" userId="3423d729-1e8d-4c10-9ef2-90385d563038" providerId="ADAL" clId="{7EBB2A32-A132-4368-A250-ECE2F9E093CC}" dt="2023-10-19T12:30:39.350" v="27" actId="20577"/>
        <pc:sldMkLst>
          <pc:docMk/>
          <pc:sldMk cId="2294820802" sldId="264"/>
        </pc:sldMkLst>
        <pc:spChg chg="mod">
          <ac:chgData name="Arild Torvund Olsen" userId="3423d729-1e8d-4c10-9ef2-90385d563038" providerId="ADAL" clId="{7EBB2A32-A132-4368-A250-ECE2F9E093CC}" dt="2023-10-19T12:30:39.350" v="27" actId="20577"/>
          <ac:spMkLst>
            <pc:docMk/>
            <pc:sldMk cId="2294820802" sldId="264"/>
            <ac:spMk id="6" creationId="{A3996F94-8A85-334B-2434-C29D02781821}"/>
          </ac:spMkLst>
        </pc:spChg>
      </pc:sldChg>
      <pc:sldChg chg="modSp mod modNotesTx">
        <pc:chgData name="Arild Torvund Olsen" userId="3423d729-1e8d-4c10-9ef2-90385d563038" providerId="ADAL" clId="{7EBB2A32-A132-4368-A250-ECE2F9E093CC}" dt="2023-10-19T12:25:17.096" v="3" actId="20577"/>
        <pc:sldMkLst>
          <pc:docMk/>
          <pc:sldMk cId="2845479093" sldId="266"/>
        </pc:sldMkLst>
        <pc:spChg chg="mod">
          <ac:chgData name="Arild Torvund Olsen" userId="3423d729-1e8d-4c10-9ef2-90385d563038" providerId="ADAL" clId="{7EBB2A32-A132-4368-A250-ECE2F9E093CC}" dt="2023-10-19T12:25:17.096" v="3" actId="20577"/>
          <ac:spMkLst>
            <pc:docMk/>
            <pc:sldMk cId="2845479093" sldId="266"/>
            <ac:spMk id="3" creationId="{B3249F3C-4C95-6B54-9842-B186F18C4F86}"/>
          </ac:spMkLst>
        </pc:spChg>
      </pc:sldChg>
      <pc:sldChg chg="modSp mod">
        <pc:chgData name="Arild Torvund Olsen" userId="3423d729-1e8d-4c10-9ef2-90385d563038" providerId="ADAL" clId="{7EBB2A32-A132-4368-A250-ECE2F9E093CC}" dt="2023-10-19T12:32:39.267" v="33" actId="20577"/>
        <pc:sldMkLst>
          <pc:docMk/>
          <pc:sldMk cId="3124236038" sldId="267"/>
        </pc:sldMkLst>
        <pc:spChg chg="mod">
          <ac:chgData name="Arild Torvund Olsen" userId="3423d729-1e8d-4c10-9ef2-90385d563038" providerId="ADAL" clId="{7EBB2A32-A132-4368-A250-ECE2F9E093CC}" dt="2023-10-19T12:32:39.267" v="33" actId="20577"/>
          <ac:spMkLst>
            <pc:docMk/>
            <pc:sldMk cId="3124236038" sldId="267"/>
            <ac:spMk id="4" creationId="{8D7124DD-D32F-6692-1F6C-66AB7BDB314D}"/>
          </ac:spMkLst>
        </pc:spChg>
      </pc:sldChg>
    </pc:docChg>
  </pc:docChgLst>
  <pc:docChgLst>
    <pc:chgData name="Jorid Oddveig Saure" userId="S::saurejo@hivolda.no::8a1a61ff-effd-4bb0-9008-67d4fa399d31" providerId="AD" clId="Web-{D3D1E37C-ACF3-47E0-A3D0-B8D8829FB92E}"/>
    <pc:docChg chg="modSld">
      <pc:chgData name="Jorid Oddveig Saure" userId="S::saurejo@hivolda.no::8a1a61ff-effd-4bb0-9008-67d4fa399d31" providerId="AD" clId="Web-{D3D1E37C-ACF3-47E0-A3D0-B8D8829FB92E}" dt="2023-03-09T08:24:18.862" v="50" actId="20577"/>
      <pc:docMkLst>
        <pc:docMk/>
      </pc:docMkLst>
      <pc:sldChg chg="modSp delCm">
        <pc:chgData name="Jorid Oddveig Saure" userId="S::saurejo@hivolda.no::8a1a61ff-effd-4bb0-9008-67d4fa399d31" providerId="AD" clId="Web-{D3D1E37C-ACF3-47E0-A3D0-B8D8829FB92E}" dt="2023-03-09T08:22:52.611" v="42"/>
        <pc:sldMkLst>
          <pc:docMk/>
          <pc:sldMk cId="3354654177" sldId="257"/>
        </pc:sldMkLst>
        <pc:spChg chg="mod">
          <ac:chgData name="Jorid Oddveig Saure" userId="S::saurejo@hivolda.no::8a1a61ff-effd-4bb0-9008-67d4fa399d31" providerId="AD" clId="Web-{D3D1E37C-ACF3-47E0-A3D0-B8D8829FB92E}" dt="2023-03-09T08:22:26.314" v="41" actId="20577"/>
          <ac:spMkLst>
            <pc:docMk/>
            <pc:sldMk cId="3354654177" sldId="257"/>
            <ac:spMk id="3" creationId="{B3249F3C-4C95-6B54-9842-B186F18C4F86}"/>
          </ac:spMkLst>
        </pc:spChg>
        <pc:extLst>
          <p:ext xmlns:p="http://schemas.openxmlformats.org/presentationml/2006/main" uri="{D6D511B9-2390-475A-947B-AFAB55BFBCF1}">
            <pc226:cmChg xmlns:pc226="http://schemas.microsoft.com/office/powerpoint/2022/06/main/command" chg="del">
              <pc226:chgData name="Jorid Oddveig Saure" userId="S::saurejo@hivolda.no::8a1a61ff-effd-4bb0-9008-67d4fa399d31" providerId="AD" clId="Web-{D3D1E37C-ACF3-47E0-A3D0-B8D8829FB92E}" dt="2023-03-09T08:22:52.611" v="42"/>
              <pc2:cmMkLst xmlns:pc2="http://schemas.microsoft.com/office/powerpoint/2019/9/main/command">
                <pc:docMk/>
                <pc:sldMk cId="3354654177" sldId="257"/>
                <pc2:cmMk id="{380206BA-81AE-4F70-965D-93F9B6CFBC3C}"/>
              </pc2:cmMkLst>
            </pc226:cmChg>
          </p:ext>
        </pc:extLst>
      </pc:sldChg>
      <pc:sldChg chg="delCm">
        <pc:chgData name="Jorid Oddveig Saure" userId="S::saurejo@hivolda.no::8a1a61ff-effd-4bb0-9008-67d4fa399d31" providerId="AD" clId="Web-{D3D1E37C-ACF3-47E0-A3D0-B8D8829FB92E}" dt="2023-03-09T08:23:11.674" v="44"/>
        <pc:sldMkLst>
          <pc:docMk/>
          <pc:sldMk cId="3073585931" sldId="258"/>
        </pc:sldMkLst>
        <pc:extLst>
          <p:ext xmlns:p="http://schemas.openxmlformats.org/presentationml/2006/main" uri="{D6D511B9-2390-475A-947B-AFAB55BFBCF1}">
            <pc226:cmChg xmlns:pc226="http://schemas.microsoft.com/office/powerpoint/2022/06/main/command" chg="del">
              <pc226:chgData name="Jorid Oddveig Saure" userId="S::saurejo@hivolda.no::8a1a61ff-effd-4bb0-9008-67d4fa399d31" providerId="AD" clId="Web-{D3D1E37C-ACF3-47E0-A3D0-B8D8829FB92E}" dt="2023-03-09T08:23:11.674" v="44"/>
              <pc2:cmMkLst xmlns:pc2="http://schemas.microsoft.com/office/powerpoint/2019/9/main/command">
                <pc:docMk/>
                <pc:sldMk cId="3073585931" sldId="258"/>
                <pc2:cmMk id="{60617EC7-E1CA-4712-A78A-B73280E5658A}"/>
              </pc2:cmMkLst>
            </pc226:cmChg>
          </p:ext>
        </pc:extLst>
      </pc:sldChg>
      <pc:sldChg chg="delCm">
        <pc:chgData name="Jorid Oddveig Saure" userId="S::saurejo@hivolda.no::8a1a61ff-effd-4bb0-9008-67d4fa399d31" providerId="AD" clId="Web-{D3D1E37C-ACF3-47E0-A3D0-B8D8829FB92E}" dt="2023-03-09T08:23:16.283" v="45"/>
        <pc:sldMkLst>
          <pc:docMk/>
          <pc:sldMk cId="4181416449" sldId="259"/>
        </pc:sldMkLst>
        <pc:extLst>
          <p:ext xmlns:p="http://schemas.openxmlformats.org/presentationml/2006/main" uri="{D6D511B9-2390-475A-947B-AFAB55BFBCF1}">
            <pc226:cmChg xmlns:pc226="http://schemas.microsoft.com/office/powerpoint/2022/06/main/command" chg="del">
              <pc226:chgData name="Jorid Oddveig Saure" userId="S::saurejo@hivolda.no::8a1a61ff-effd-4bb0-9008-67d4fa399d31" providerId="AD" clId="Web-{D3D1E37C-ACF3-47E0-A3D0-B8D8829FB92E}" dt="2023-03-09T08:23:16.283" v="45"/>
              <pc2:cmMkLst xmlns:pc2="http://schemas.microsoft.com/office/powerpoint/2019/9/main/command">
                <pc:docMk/>
                <pc:sldMk cId="4181416449" sldId="259"/>
                <pc2:cmMk id="{D1C733FF-F366-4C7B-919A-E3A31E460524}"/>
              </pc2:cmMkLst>
            </pc226:cmChg>
          </p:ext>
        </pc:extLst>
      </pc:sldChg>
      <pc:sldChg chg="modSp delCm modCm">
        <pc:chgData name="Jorid Oddveig Saure" userId="S::saurejo@hivolda.no::8a1a61ff-effd-4bb0-9008-67d4fa399d31" providerId="AD" clId="Web-{D3D1E37C-ACF3-47E0-A3D0-B8D8829FB92E}" dt="2023-03-09T08:23:36.127" v="48"/>
        <pc:sldMkLst>
          <pc:docMk/>
          <pc:sldMk cId="480797462" sldId="260"/>
        </pc:sldMkLst>
        <pc:spChg chg="mod">
          <ac:chgData name="Jorid Oddveig Saure" userId="S::saurejo@hivolda.no::8a1a61ff-effd-4bb0-9008-67d4fa399d31" providerId="AD" clId="Web-{D3D1E37C-ACF3-47E0-A3D0-B8D8829FB92E}" dt="2023-03-09T08:23:32.721" v="47" actId="20577"/>
          <ac:spMkLst>
            <pc:docMk/>
            <pc:sldMk cId="480797462" sldId="260"/>
            <ac:spMk id="3" creationId="{EA6A4420-DFA6-02F3-D01D-28B5EF775A80}"/>
          </ac:spMkLst>
        </pc:spChg>
        <pc:extLst>
          <p:ext xmlns:p="http://schemas.openxmlformats.org/presentationml/2006/main" uri="{D6D511B9-2390-475A-947B-AFAB55BFBCF1}">
            <pc226:cmChg xmlns:pc226="http://schemas.microsoft.com/office/powerpoint/2022/06/main/command" chg="del">
              <pc226:chgData name="Jorid Oddveig Saure" userId="S::saurejo@hivolda.no::8a1a61ff-effd-4bb0-9008-67d4fa399d31" providerId="AD" clId="Web-{D3D1E37C-ACF3-47E0-A3D0-B8D8829FB92E}" dt="2023-03-09T08:23:26.080" v="46"/>
              <pc2:cmMkLst xmlns:pc2="http://schemas.microsoft.com/office/powerpoint/2019/9/main/command">
                <pc:docMk/>
                <pc:sldMk cId="480797462" sldId="260"/>
                <pc2:cmMk id="{D7142958-0BBE-4073-854D-A0655A807FD6}"/>
              </pc2:cmMkLst>
            </pc226:cmChg>
            <pc226:cmChg xmlns:pc226="http://schemas.microsoft.com/office/powerpoint/2022/06/main/command" chg="del mod">
              <pc226:chgData name="Jorid Oddveig Saure" userId="S::saurejo@hivolda.no::8a1a61ff-effd-4bb0-9008-67d4fa399d31" providerId="AD" clId="Web-{D3D1E37C-ACF3-47E0-A3D0-B8D8829FB92E}" dt="2023-03-09T08:23:36.127" v="48"/>
              <pc2:cmMkLst xmlns:pc2="http://schemas.microsoft.com/office/powerpoint/2019/9/main/command">
                <pc:docMk/>
                <pc:sldMk cId="480797462" sldId="260"/>
                <pc2:cmMk id="{E87407B6-DA1F-4A50-B95D-BA5A05E43F69}"/>
              </pc2:cmMkLst>
            </pc226:cmChg>
          </p:ext>
        </pc:extLst>
      </pc:sldChg>
      <pc:sldChg chg="delCm">
        <pc:chgData name="Jorid Oddveig Saure" userId="S::saurejo@hivolda.no::8a1a61ff-effd-4bb0-9008-67d4fa399d31" providerId="AD" clId="Web-{D3D1E37C-ACF3-47E0-A3D0-B8D8829FB92E}" dt="2023-03-09T08:22:59.158" v="43"/>
        <pc:sldMkLst>
          <pc:docMk/>
          <pc:sldMk cId="774149222" sldId="262"/>
        </pc:sldMkLst>
        <pc:extLst>
          <p:ext xmlns:p="http://schemas.openxmlformats.org/presentationml/2006/main" uri="{D6D511B9-2390-475A-947B-AFAB55BFBCF1}">
            <pc226:cmChg xmlns:pc226="http://schemas.microsoft.com/office/powerpoint/2022/06/main/command" chg="del">
              <pc226:chgData name="Jorid Oddveig Saure" userId="S::saurejo@hivolda.no::8a1a61ff-effd-4bb0-9008-67d4fa399d31" providerId="AD" clId="Web-{D3D1E37C-ACF3-47E0-A3D0-B8D8829FB92E}" dt="2023-03-09T08:22:59.158" v="43"/>
              <pc2:cmMkLst xmlns:pc2="http://schemas.microsoft.com/office/powerpoint/2019/9/main/command">
                <pc:docMk/>
                <pc:sldMk cId="774149222" sldId="262"/>
                <pc2:cmMk id="{CB485F46-24CA-40B7-A8F2-925285F06C5C}"/>
              </pc2:cmMkLst>
            </pc226:cmChg>
          </p:ext>
        </pc:extLst>
      </pc:sldChg>
      <pc:sldChg chg="modSp">
        <pc:chgData name="Jorid Oddveig Saure" userId="S::saurejo@hivolda.no::8a1a61ff-effd-4bb0-9008-67d4fa399d31" providerId="AD" clId="Web-{D3D1E37C-ACF3-47E0-A3D0-B8D8829FB92E}" dt="2023-03-09T08:24:18.862" v="50" actId="20577"/>
        <pc:sldMkLst>
          <pc:docMk/>
          <pc:sldMk cId="2273929267" sldId="263"/>
        </pc:sldMkLst>
        <pc:spChg chg="mod">
          <ac:chgData name="Jorid Oddveig Saure" userId="S::saurejo@hivolda.no::8a1a61ff-effd-4bb0-9008-67d4fa399d31" providerId="AD" clId="Web-{D3D1E37C-ACF3-47E0-A3D0-B8D8829FB92E}" dt="2023-03-09T08:24:18.862" v="50" actId="20577"/>
          <ac:spMkLst>
            <pc:docMk/>
            <pc:sldMk cId="2273929267" sldId="263"/>
            <ac:spMk id="10" creationId="{DAB8CE2E-B941-85A9-C09C-782355268D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2A568-6859-E94D-B681-5A7F62B9BEDC}" type="datetimeFigureOut">
              <a:rPr lang="nb-NO" smtClean="0"/>
              <a:t>20.10.2023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FA62D-0FCC-5245-AE59-600DD4683521}" type="slidenum">
              <a:rPr lang="nb-NO" smtClean="0"/>
              <a:t>‹nr.›</a:t>
            </a:fld>
            <a:endParaRPr lang="nb-NO"/>
          </a:p>
        </p:txBody>
      </p:sp>
    </p:spTree>
    <p:extLst>
      <p:ext uri="{BB962C8B-B14F-4D97-AF65-F5344CB8AC3E}">
        <p14:creationId xmlns:p14="http://schemas.microsoft.com/office/powerpoint/2010/main" val="280230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Den eldste skoen i verda er rekna å vere omlag 5500 år gammal. Meir informasjon om skofunnet finn du her: https://www.nrk.no/viten/er-dette-verdens-eldste-sko_-1.7161554</a:t>
            </a:r>
          </a:p>
        </p:txBody>
      </p:sp>
      <p:sp>
        <p:nvSpPr>
          <p:cNvPr id="4" name="Plassholder for lysbildenummer 3"/>
          <p:cNvSpPr>
            <a:spLocks noGrp="1"/>
          </p:cNvSpPr>
          <p:nvPr>
            <p:ph type="sldNum" sz="quarter" idx="5"/>
          </p:nvPr>
        </p:nvSpPr>
        <p:spPr/>
        <p:txBody>
          <a:bodyPr/>
          <a:lstStyle/>
          <a:p>
            <a:fld id="{461FA62D-0FCC-5245-AE59-600DD4683521}" type="slidenum">
              <a:rPr lang="nb-NO" smtClean="0"/>
              <a:t>2</a:t>
            </a:fld>
            <a:endParaRPr lang="nb-NO"/>
          </a:p>
        </p:txBody>
      </p:sp>
    </p:spTree>
    <p:extLst>
      <p:ext uri="{BB962C8B-B14F-4D97-AF65-F5344CB8AC3E}">
        <p14:creationId xmlns:p14="http://schemas.microsoft.com/office/powerpoint/2010/main" val="29864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61FA62D-0FCC-5245-AE59-600DD4683521}" type="slidenum">
              <a:rPr lang="nb-NO" smtClean="0"/>
              <a:t>3</a:t>
            </a:fld>
            <a:endParaRPr lang="nb-NO"/>
          </a:p>
        </p:txBody>
      </p:sp>
    </p:spTree>
    <p:extLst>
      <p:ext uri="{BB962C8B-B14F-4D97-AF65-F5344CB8AC3E}">
        <p14:creationId xmlns:p14="http://schemas.microsoft.com/office/powerpoint/2010/main" val="123233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61FA62D-0FCC-5245-AE59-600DD4683521}" type="slidenum">
              <a:rPr lang="nb-NO" smtClean="0"/>
              <a:t>4</a:t>
            </a:fld>
            <a:endParaRPr lang="nb-NO"/>
          </a:p>
        </p:txBody>
      </p:sp>
    </p:spTree>
    <p:extLst>
      <p:ext uri="{BB962C8B-B14F-4D97-AF65-F5344CB8AC3E}">
        <p14:creationId xmlns:p14="http://schemas.microsoft.com/office/powerpoint/2010/main" val="3010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6E31FE-9CD9-982A-EA52-9F2AB6458BA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90DD305-EC5C-A6D8-208E-BE74F4306B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F9F638F-F812-72DE-953A-CCD3744EA90D}"/>
              </a:ext>
            </a:extLst>
          </p:cNvPr>
          <p:cNvSpPr>
            <a:spLocks noGrp="1"/>
          </p:cNvSpPr>
          <p:nvPr>
            <p:ph type="dt" sz="half" idx="10"/>
          </p:nvPr>
        </p:nvSpPr>
        <p:spPr/>
        <p:txBody>
          <a:bodyPr/>
          <a:lstStyle/>
          <a:p>
            <a:fld id="{0087D014-FE04-3B41-8A8B-BC409785AF8D}" type="datetimeFigureOut">
              <a:rPr lang="nb-NO" smtClean="0"/>
              <a:t>20.10.2023</a:t>
            </a:fld>
            <a:endParaRPr lang="nb-NO"/>
          </a:p>
        </p:txBody>
      </p:sp>
      <p:sp>
        <p:nvSpPr>
          <p:cNvPr id="5" name="Plassholder for bunntekst 4">
            <a:extLst>
              <a:ext uri="{FF2B5EF4-FFF2-40B4-BE49-F238E27FC236}">
                <a16:creationId xmlns:a16="http://schemas.microsoft.com/office/drawing/2014/main" id="{F1EBAD9F-56D3-D12E-139E-A7008030179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62199DC-CB3F-DB78-7FAF-02099727CC59}"/>
              </a:ext>
            </a:extLst>
          </p:cNvPr>
          <p:cNvSpPr>
            <a:spLocks noGrp="1"/>
          </p:cNvSpPr>
          <p:nvPr>
            <p:ph type="sldNum" sz="quarter" idx="12"/>
          </p:nvPr>
        </p:nvSpPr>
        <p:spPr/>
        <p:txBody>
          <a:bodyPr/>
          <a:lstStyle/>
          <a:p>
            <a:fld id="{243A2E12-4DB8-C848-BE25-6151566EDB72}" type="slidenum">
              <a:rPr lang="nb-NO" smtClean="0"/>
              <a:t>‹nr.›</a:t>
            </a:fld>
            <a:endParaRPr lang="nb-NO"/>
          </a:p>
        </p:txBody>
      </p:sp>
    </p:spTree>
    <p:extLst>
      <p:ext uri="{BB962C8B-B14F-4D97-AF65-F5344CB8AC3E}">
        <p14:creationId xmlns:p14="http://schemas.microsoft.com/office/powerpoint/2010/main" val="240431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267327-FA69-F58C-1D91-86949962F4E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B21574C-57C5-0F23-6B2F-CB2697D61A6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0C7F627-0DB3-2E7E-4A26-A453BD74E933}"/>
              </a:ext>
            </a:extLst>
          </p:cNvPr>
          <p:cNvSpPr>
            <a:spLocks noGrp="1"/>
          </p:cNvSpPr>
          <p:nvPr>
            <p:ph type="dt" sz="half" idx="10"/>
          </p:nvPr>
        </p:nvSpPr>
        <p:spPr/>
        <p:txBody>
          <a:bodyPr/>
          <a:lstStyle/>
          <a:p>
            <a:fld id="{0087D014-FE04-3B41-8A8B-BC409785AF8D}" type="datetimeFigureOut">
              <a:rPr lang="nb-NO" smtClean="0"/>
              <a:t>20.10.2023</a:t>
            </a:fld>
            <a:endParaRPr lang="nb-NO"/>
          </a:p>
        </p:txBody>
      </p:sp>
      <p:sp>
        <p:nvSpPr>
          <p:cNvPr id="5" name="Plassholder for bunntekst 4">
            <a:extLst>
              <a:ext uri="{FF2B5EF4-FFF2-40B4-BE49-F238E27FC236}">
                <a16:creationId xmlns:a16="http://schemas.microsoft.com/office/drawing/2014/main" id="{BCE13299-6CC2-26FA-BC3A-B25DC055511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E2FAD5D-0074-6485-0753-40F1561140D9}"/>
              </a:ext>
            </a:extLst>
          </p:cNvPr>
          <p:cNvSpPr>
            <a:spLocks noGrp="1"/>
          </p:cNvSpPr>
          <p:nvPr>
            <p:ph type="sldNum" sz="quarter" idx="12"/>
          </p:nvPr>
        </p:nvSpPr>
        <p:spPr/>
        <p:txBody>
          <a:bodyPr/>
          <a:lstStyle/>
          <a:p>
            <a:fld id="{243A2E12-4DB8-C848-BE25-6151566EDB72}" type="slidenum">
              <a:rPr lang="nb-NO" smtClean="0"/>
              <a:t>‹nr.›</a:t>
            </a:fld>
            <a:endParaRPr lang="nb-NO"/>
          </a:p>
        </p:txBody>
      </p:sp>
    </p:spTree>
    <p:extLst>
      <p:ext uri="{BB962C8B-B14F-4D97-AF65-F5344CB8AC3E}">
        <p14:creationId xmlns:p14="http://schemas.microsoft.com/office/powerpoint/2010/main" val="362869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A0D4CCE-662A-0DCC-3FFE-4D49C7B0F8D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DF7C11C-EC00-FF6E-A9B0-3CB3E62F320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10C848C-6281-CCD7-8223-B9EA9665A029}"/>
              </a:ext>
            </a:extLst>
          </p:cNvPr>
          <p:cNvSpPr>
            <a:spLocks noGrp="1"/>
          </p:cNvSpPr>
          <p:nvPr>
            <p:ph type="dt" sz="half" idx="10"/>
          </p:nvPr>
        </p:nvSpPr>
        <p:spPr/>
        <p:txBody>
          <a:bodyPr/>
          <a:lstStyle/>
          <a:p>
            <a:fld id="{0087D014-FE04-3B41-8A8B-BC409785AF8D}" type="datetimeFigureOut">
              <a:rPr lang="nb-NO" smtClean="0"/>
              <a:t>20.10.2023</a:t>
            </a:fld>
            <a:endParaRPr lang="nb-NO"/>
          </a:p>
        </p:txBody>
      </p:sp>
      <p:sp>
        <p:nvSpPr>
          <p:cNvPr id="5" name="Plassholder for bunntekst 4">
            <a:extLst>
              <a:ext uri="{FF2B5EF4-FFF2-40B4-BE49-F238E27FC236}">
                <a16:creationId xmlns:a16="http://schemas.microsoft.com/office/drawing/2014/main" id="{20F7D7E3-4BB8-E369-B179-91705A76FB9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CAA2660-270B-1303-3065-ADB0D0BB754F}"/>
              </a:ext>
            </a:extLst>
          </p:cNvPr>
          <p:cNvSpPr>
            <a:spLocks noGrp="1"/>
          </p:cNvSpPr>
          <p:nvPr>
            <p:ph type="sldNum" sz="quarter" idx="12"/>
          </p:nvPr>
        </p:nvSpPr>
        <p:spPr/>
        <p:txBody>
          <a:bodyPr/>
          <a:lstStyle/>
          <a:p>
            <a:fld id="{243A2E12-4DB8-C848-BE25-6151566EDB72}" type="slidenum">
              <a:rPr lang="nb-NO" smtClean="0"/>
              <a:t>‹nr.›</a:t>
            </a:fld>
            <a:endParaRPr lang="nb-NO"/>
          </a:p>
        </p:txBody>
      </p:sp>
    </p:spTree>
    <p:extLst>
      <p:ext uri="{BB962C8B-B14F-4D97-AF65-F5344CB8AC3E}">
        <p14:creationId xmlns:p14="http://schemas.microsoft.com/office/powerpoint/2010/main" val="86554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94BDBD-FBC8-D598-DE75-FC57D7FDBA5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61EB3AB-F339-F6B4-0230-E4557AECD8E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E044DA4-D7E6-2413-1D13-3319640E7C1B}"/>
              </a:ext>
            </a:extLst>
          </p:cNvPr>
          <p:cNvSpPr>
            <a:spLocks noGrp="1"/>
          </p:cNvSpPr>
          <p:nvPr>
            <p:ph type="dt" sz="half" idx="10"/>
          </p:nvPr>
        </p:nvSpPr>
        <p:spPr/>
        <p:txBody>
          <a:bodyPr/>
          <a:lstStyle/>
          <a:p>
            <a:fld id="{0087D014-FE04-3B41-8A8B-BC409785AF8D}" type="datetimeFigureOut">
              <a:rPr lang="nb-NO" smtClean="0"/>
              <a:t>20.10.2023</a:t>
            </a:fld>
            <a:endParaRPr lang="nb-NO"/>
          </a:p>
        </p:txBody>
      </p:sp>
      <p:sp>
        <p:nvSpPr>
          <p:cNvPr id="5" name="Plassholder for bunntekst 4">
            <a:extLst>
              <a:ext uri="{FF2B5EF4-FFF2-40B4-BE49-F238E27FC236}">
                <a16:creationId xmlns:a16="http://schemas.microsoft.com/office/drawing/2014/main" id="{BC19A608-B58C-9AA4-D29A-D147F24396F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FDD3C84-B36B-E918-D41A-29C6EF99A191}"/>
              </a:ext>
            </a:extLst>
          </p:cNvPr>
          <p:cNvSpPr>
            <a:spLocks noGrp="1"/>
          </p:cNvSpPr>
          <p:nvPr>
            <p:ph type="sldNum" sz="quarter" idx="12"/>
          </p:nvPr>
        </p:nvSpPr>
        <p:spPr/>
        <p:txBody>
          <a:bodyPr/>
          <a:lstStyle/>
          <a:p>
            <a:fld id="{243A2E12-4DB8-C848-BE25-6151566EDB72}" type="slidenum">
              <a:rPr lang="nb-NO" smtClean="0"/>
              <a:t>‹nr.›</a:t>
            </a:fld>
            <a:endParaRPr lang="nb-NO"/>
          </a:p>
        </p:txBody>
      </p:sp>
    </p:spTree>
    <p:extLst>
      <p:ext uri="{BB962C8B-B14F-4D97-AF65-F5344CB8AC3E}">
        <p14:creationId xmlns:p14="http://schemas.microsoft.com/office/powerpoint/2010/main" val="127614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53F0C6-EF87-5A4F-F740-6B7D4849DA7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FD3C11D-0ECC-5318-A24C-89E168E5B3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DE2F76E-D99C-6B5A-62D2-D2AC09A077CD}"/>
              </a:ext>
            </a:extLst>
          </p:cNvPr>
          <p:cNvSpPr>
            <a:spLocks noGrp="1"/>
          </p:cNvSpPr>
          <p:nvPr>
            <p:ph type="dt" sz="half" idx="10"/>
          </p:nvPr>
        </p:nvSpPr>
        <p:spPr/>
        <p:txBody>
          <a:bodyPr/>
          <a:lstStyle/>
          <a:p>
            <a:fld id="{0087D014-FE04-3B41-8A8B-BC409785AF8D}" type="datetimeFigureOut">
              <a:rPr lang="nb-NO" smtClean="0"/>
              <a:t>20.10.2023</a:t>
            </a:fld>
            <a:endParaRPr lang="nb-NO"/>
          </a:p>
        </p:txBody>
      </p:sp>
      <p:sp>
        <p:nvSpPr>
          <p:cNvPr id="5" name="Plassholder for bunntekst 4">
            <a:extLst>
              <a:ext uri="{FF2B5EF4-FFF2-40B4-BE49-F238E27FC236}">
                <a16:creationId xmlns:a16="http://schemas.microsoft.com/office/drawing/2014/main" id="{637140C6-EBB2-5B31-0F81-345B23DD9F0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A0A27C0-F1CB-65F1-5233-0CA42A9A6521}"/>
              </a:ext>
            </a:extLst>
          </p:cNvPr>
          <p:cNvSpPr>
            <a:spLocks noGrp="1"/>
          </p:cNvSpPr>
          <p:nvPr>
            <p:ph type="sldNum" sz="quarter" idx="12"/>
          </p:nvPr>
        </p:nvSpPr>
        <p:spPr/>
        <p:txBody>
          <a:bodyPr/>
          <a:lstStyle/>
          <a:p>
            <a:fld id="{243A2E12-4DB8-C848-BE25-6151566EDB72}" type="slidenum">
              <a:rPr lang="nb-NO" smtClean="0"/>
              <a:t>‹nr.›</a:t>
            </a:fld>
            <a:endParaRPr lang="nb-NO"/>
          </a:p>
        </p:txBody>
      </p:sp>
    </p:spTree>
    <p:extLst>
      <p:ext uri="{BB962C8B-B14F-4D97-AF65-F5344CB8AC3E}">
        <p14:creationId xmlns:p14="http://schemas.microsoft.com/office/powerpoint/2010/main" val="233639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4E52A2-3AE8-0FBD-F9EC-65708E5ACBD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F87B39A-5CE8-EEDB-E6E8-2E806E0065F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643385D-4D65-7DCF-2812-65E669F6750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187E4B8C-B41B-8EF7-CD3A-EE3E3A4B70B4}"/>
              </a:ext>
            </a:extLst>
          </p:cNvPr>
          <p:cNvSpPr>
            <a:spLocks noGrp="1"/>
          </p:cNvSpPr>
          <p:nvPr>
            <p:ph type="dt" sz="half" idx="10"/>
          </p:nvPr>
        </p:nvSpPr>
        <p:spPr/>
        <p:txBody>
          <a:bodyPr/>
          <a:lstStyle/>
          <a:p>
            <a:fld id="{0087D014-FE04-3B41-8A8B-BC409785AF8D}" type="datetimeFigureOut">
              <a:rPr lang="nb-NO" smtClean="0"/>
              <a:t>20.10.2023</a:t>
            </a:fld>
            <a:endParaRPr lang="nb-NO"/>
          </a:p>
        </p:txBody>
      </p:sp>
      <p:sp>
        <p:nvSpPr>
          <p:cNvPr id="6" name="Plassholder for bunntekst 5">
            <a:extLst>
              <a:ext uri="{FF2B5EF4-FFF2-40B4-BE49-F238E27FC236}">
                <a16:creationId xmlns:a16="http://schemas.microsoft.com/office/drawing/2014/main" id="{5F0CA626-BDD7-D260-1D57-EB24C791D3D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E31FA2B-882B-7B02-53B3-A620D0329469}"/>
              </a:ext>
            </a:extLst>
          </p:cNvPr>
          <p:cNvSpPr>
            <a:spLocks noGrp="1"/>
          </p:cNvSpPr>
          <p:nvPr>
            <p:ph type="sldNum" sz="quarter" idx="12"/>
          </p:nvPr>
        </p:nvSpPr>
        <p:spPr/>
        <p:txBody>
          <a:bodyPr/>
          <a:lstStyle/>
          <a:p>
            <a:fld id="{243A2E12-4DB8-C848-BE25-6151566EDB72}" type="slidenum">
              <a:rPr lang="nb-NO" smtClean="0"/>
              <a:t>‹nr.›</a:t>
            </a:fld>
            <a:endParaRPr lang="nb-NO"/>
          </a:p>
        </p:txBody>
      </p:sp>
    </p:spTree>
    <p:extLst>
      <p:ext uri="{BB962C8B-B14F-4D97-AF65-F5344CB8AC3E}">
        <p14:creationId xmlns:p14="http://schemas.microsoft.com/office/powerpoint/2010/main" val="422815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861554-8051-AB2E-CBBB-821FD56F4B6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53103E3-74D8-4713-9847-D47BCC4F67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D7AFA2C-ADAC-5C9A-667A-050C29D8EAC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A22A550-2579-336C-9AC9-5C04F88B9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8034F62-B8DB-08C2-C72E-21179B9ECBA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D5D9EF1-BD83-7FB8-6224-F069F3A113C8}"/>
              </a:ext>
            </a:extLst>
          </p:cNvPr>
          <p:cNvSpPr>
            <a:spLocks noGrp="1"/>
          </p:cNvSpPr>
          <p:nvPr>
            <p:ph type="dt" sz="half" idx="10"/>
          </p:nvPr>
        </p:nvSpPr>
        <p:spPr/>
        <p:txBody>
          <a:bodyPr/>
          <a:lstStyle/>
          <a:p>
            <a:fld id="{0087D014-FE04-3B41-8A8B-BC409785AF8D}" type="datetimeFigureOut">
              <a:rPr lang="nb-NO" smtClean="0"/>
              <a:t>20.10.2023</a:t>
            </a:fld>
            <a:endParaRPr lang="nb-NO"/>
          </a:p>
        </p:txBody>
      </p:sp>
      <p:sp>
        <p:nvSpPr>
          <p:cNvPr id="8" name="Plassholder for bunntekst 7">
            <a:extLst>
              <a:ext uri="{FF2B5EF4-FFF2-40B4-BE49-F238E27FC236}">
                <a16:creationId xmlns:a16="http://schemas.microsoft.com/office/drawing/2014/main" id="{211EA00F-54F9-0671-BF8D-BED3BA378F7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F621054-DACD-0ED9-C794-9D2A407C3D10}"/>
              </a:ext>
            </a:extLst>
          </p:cNvPr>
          <p:cNvSpPr>
            <a:spLocks noGrp="1"/>
          </p:cNvSpPr>
          <p:nvPr>
            <p:ph type="sldNum" sz="quarter" idx="12"/>
          </p:nvPr>
        </p:nvSpPr>
        <p:spPr/>
        <p:txBody>
          <a:bodyPr/>
          <a:lstStyle/>
          <a:p>
            <a:fld id="{243A2E12-4DB8-C848-BE25-6151566EDB72}" type="slidenum">
              <a:rPr lang="nb-NO" smtClean="0"/>
              <a:t>‹nr.›</a:t>
            </a:fld>
            <a:endParaRPr lang="nb-NO"/>
          </a:p>
        </p:txBody>
      </p:sp>
    </p:spTree>
    <p:extLst>
      <p:ext uri="{BB962C8B-B14F-4D97-AF65-F5344CB8AC3E}">
        <p14:creationId xmlns:p14="http://schemas.microsoft.com/office/powerpoint/2010/main" val="348566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ECE795-F813-73E9-45FD-DF02D9A5F571}"/>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740DA46-4E40-6216-51BA-083064E55194}"/>
              </a:ext>
            </a:extLst>
          </p:cNvPr>
          <p:cNvSpPr>
            <a:spLocks noGrp="1"/>
          </p:cNvSpPr>
          <p:nvPr>
            <p:ph type="dt" sz="half" idx="10"/>
          </p:nvPr>
        </p:nvSpPr>
        <p:spPr/>
        <p:txBody>
          <a:bodyPr/>
          <a:lstStyle/>
          <a:p>
            <a:fld id="{0087D014-FE04-3B41-8A8B-BC409785AF8D}" type="datetimeFigureOut">
              <a:rPr lang="nb-NO" smtClean="0"/>
              <a:t>20.10.2023</a:t>
            </a:fld>
            <a:endParaRPr lang="nb-NO"/>
          </a:p>
        </p:txBody>
      </p:sp>
      <p:sp>
        <p:nvSpPr>
          <p:cNvPr id="4" name="Plassholder for bunntekst 3">
            <a:extLst>
              <a:ext uri="{FF2B5EF4-FFF2-40B4-BE49-F238E27FC236}">
                <a16:creationId xmlns:a16="http://schemas.microsoft.com/office/drawing/2014/main" id="{953AE152-44C3-A251-8946-1D95FF368D2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EA6D461-88FD-2D53-DCAA-B77125E392DC}"/>
              </a:ext>
            </a:extLst>
          </p:cNvPr>
          <p:cNvSpPr>
            <a:spLocks noGrp="1"/>
          </p:cNvSpPr>
          <p:nvPr>
            <p:ph type="sldNum" sz="quarter" idx="12"/>
          </p:nvPr>
        </p:nvSpPr>
        <p:spPr/>
        <p:txBody>
          <a:bodyPr/>
          <a:lstStyle/>
          <a:p>
            <a:fld id="{243A2E12-4DB8-C848-BE25-6151566EDB72}" type="slidenum">
              <a:rPr lang="nb-NO" smtClean="0"/>
              <a:t>‹nr.›</a:t>
            </a:fld>
            <a:endParaRPr lang="nb-NO"/>
          </a:p>
        </p:txBody>
      </p:sp>
    </p:spTree>
    <p:extLst>
      <p:ext uri="{BB962C8B-B14F-4D97-AF65-F5344CB8AC3E}">
        <p14:creationId xmlns:p14="http://schemas.microsoft.com/office/powerpoint/2010/main" val="85638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E328FC7-9FFF-06DB-E6EF-1CE32C0B3AF1}"/>
              </a:ext>
            </a:extLst>
          </p:cNvPr>
          <p:cNvSpPr>
            <a:spLocks noGrp="1"/>
          </p:cNvSpPr>
          <p:nvPr>
            <p:ph type="dt" sz="half" idx="10"/>
          </p:nvPr>
        </p:nvSpPr>
        <p:spPr/>
        <p:txBody>
          <a:bodyPr/>
          <a:lstStyle/>
          <a:p>
            <a:fld id="{0087D014-FE04-3B41-8A8B-BC409785AF8D}" type="datetimeFigureOut">
              <a:rPr lang="nb-NO" smtClean="0"/>
              <a:t>20.10.2023</a:t>
            </a:fld>
            <a:endParaRPr lang="nb-NO"/>
          </a:p>
        </p:txBody>
      </p:sp>
      <p:sp>
        <p:nvSpPr>
          <p:cNvPr id="3" name="Plassholder for bunntekst 2">
            <a:extLst>
              <a:ext uri="{FF2B5EF4-FFF2-40B4-BE49-F238E27FC236}">
                <a16:creationId xmlns:a16="http://schemas.microsoft.com/office/drawing/2014/main" id="{F532F88A-E3E7-B694-D194-2C21A7295FA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015C644-53C3-78E3-5ABE-EEAA90F9CE8D}"/>
              </a:ext>
            </a:extLst>
          </p:cNvPr>
          <p:cNvSpPr>
            <a:spLocks noGrp="1"/>
          </p:cNvSpPr>
          <p:nvPr>
            <p:ph type="sldNum" sz="quarter" idx="12"/>
          </p:nvPr>
        </p:nvSpPr>
        <p:spPr/>
        <p:txBody>
          <a:bodyPr/>
          <a:lstStyle/>
          <a:p>
            <a:fld id="{243A2E12-4DB8-C848-BE25-6151566EDB72}" type="slidenum">
              <a:rPr lang="nb-NO" smtClean="0"/>
              <a:t>‹nr.›</a:t>
            </a:fld>
            <a:endParaRPr lang="nb-NO"/>
          </a:p>
        </p:txBody>
      </p:sp>
    </p:spTree>
    <p:extLst>
      <p:ext uri="{BB962C8B-B14F-4D97-AF65-F5344CB8AC3E}">
        <p14:creationId xmlns:p14="http://schemas.microsoft.com/office/powerpoint/2010/main" val="372073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5B6B57-DD16-35EA-BD93-6503CB137A2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8B4EDDB-FCD2-AA26-18E5-932416C8C5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CD0B676-DFA5-2304-64BF-83BCD2440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088C1F2-3CFA-96D8-E81B-066ABC81BA71}"/>
              </a:ext>
            </a:extLst>
          </p:cNvPr>
          <p:cNvSpPr>
            <a:spLocks noGrp="1"/>
          </p:cNvSpPr>
          <p:nvPr>
            <p:ph type="dt" sz="half" idx="10"/>
          </p:nvPr>
        </p:nvSpPr>
        <p:spPr/>
        <p:txBody>
          <a:bodyPr/>
          <a:lstStyle/>
          <a:p>
            <a:fld id="{0087D014-FE04-3B41-8A8B-BC409785AF8D}" type="datetimeFigureOut">
              <a:rPr lang="nb-NO" smtClean="0"/>
              <a:t>20.10.2023</a:t>
            </a:fld>
            <a:endParaRPr lang="nb-NO"/>
          </a:p>
        </p:txBody>
      </p:sp>
      <p:sp>
        <p:nvSpPr>
          <p:cNvPr id="6" name="Plassholder for bunntekst 5">
            <a:extLst>
              <a:ext uri="{FF2B5EF4-FFF2-40B4-BE49-F238E27FC236}">
                <a16:creationId xmlns:a16="http://schemas.microsoft.com/office/drawing/2014/main" id="{8BA33AFD-2632-9E82-08E9-AAA7856CF61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16D712C-7B7E-80B4-88AC-F86FDD717B51}"/>
              </a:ext>
            </a:extLst>
          </p:cNvPr>
          <p:cNvSpPr>
            <a:spLocks noGrp="1"/>
          </p:cNvSpPr>
          <p:nvPr>
            <p:ph type="sldNum" sz="quarter" idx="12"/>
          </p:nvPr>
        </p:nvSpPr>
        <p:spPr/>
        <p:txBody>
          <a:bodyPr/>
          <a:lstStyle/>
          <a:p>
            <a:fld id="{243A2E12-4DB8-C848-BE25-6151566EDB72}" type="slidenum">
              <a:rPr lang="nb-NO" smtClean="0"/>
              <a:t>‹nr.›</a:t>
            </a:fld>
            <a:endParaRPr lang="nb-NO"/>
          </a:p>
        </p:txBody>
      </p:sp>
    </p:spTree>
    <p:extLst>
      <p:ext uri="{BB962C8B-B14F-4D97-AF65-F5344CB8AC3E}">
        <p14:creationId xmlns:p14="http://schemas.microsoft.com/office/powerpoint/2010/main" val="175381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D86260-C8E8-70D4-AC3D-5F896E390D3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ACC170A-0E9C-1DEA-FD7D-921A041F7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705EC46-1ED2-A1F2-E12F-DCC60637F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F663D74-38A5-4F03-380F-D365EA58FA3E}"/>
              </a:ext>
            </a:extLst>
          </p:cNvPr>
          <p:cNvSpPr>
            <a:spLocks noGrp="1"/>
          </p:cNvSpPr>
          <p:nvPr>
            <p:ph type="dt" sz="half" idx="10"/>
          </p:nvPr>
        </p:nvSpPr>
        <p:spPr/>
        <p:txBody>
          <a:bodyPr/>
          <a:lstStyle/>
          <a:p>
            <a:fld id="{0087D014-FE04-3B41-8A8B-BC409785AF8D}" type="datetimeFigureOut">
              <a:rPr lang="nb-NO" smtClean="0"/>
              <a:t>20.10.2023</a:t>
            </a:fld>
            <a:endParaRPr lang="nb-NO"/>
          </a:p>
        </p:txBody>
      </p:sp>
      <p:sp>
        <p:nvSpPr>
          <p:cNvPr id="6" name="Plassholder for bunntekst 5">
            <a:extLst>
              <a:ext uri="{FF2B5EF4-FFF2-40B4-BE49-F238E27FC236}">
                <a16:creationId xmlns:a16="http://schemas.microsoft.com/office/drawing/2014/main" id="{233D0961-50F6-6406-B543-50FB4B994BD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42B3DDC-C991-8814-D285-44512095438E}"/>
              </a:ext>
            </a:extLst>
          </p:cNvPr>
          <p:cNvSpPr>
            <a:spLocks noGrp="1"/>
          </p:cNvSpPr>
          <p:nvPr>
            <p:ph type="sldNum" sz="quarter" idx="12"/>
          </p:nvPr>
        </p:nvSpPr>
        <p:spPr/>
        <p:txBody>
          <a:bodyPr/>
          <a:lstStyle/>
          <a:p>
            <a:fld id="{243A2E12-4DB8-C848-BE25-6151566EDB72}" type="slidenum">
              <a:rPr lang="nb-NO" smtClean="0"/>
              <a:t>‹nr.›</a:t>
            </a:fld>
            <a:endParaRPr lang="nb-NO"/>
          </a:p>
        </p:txBody>
      </p:sp>
    </p:spTree>
    <p:extLst>
      <p:ext uri="{BB962C8B-B14F-4D97-AF65-F5344CB8AC3E}">
        <p14:creationId xmlns:p14="http://schemas.microsoft.com/office/powerpoint/2010/main" val="37195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3C9506B-A10F-A005-C9B1-88A1737FD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2EF8708C-EEB5-C1A3-9A9B-F716A20EC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8D0BA0C-5C0D-0791-F1A6-2C216032B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7D014-FE04-3B41-8A8B-BC409785AF8D}" type="datetimeFigureOut">
              <a:rPr lang="nb-NO" smtClean="0"/>
              <a:t>20.10.2023</a:t>
            </a:fld>
            <a:endParaRPr lang="nb-NO"/>
          </a:p>
        </p:txBody>
      </p:sp>
      <p:sp>
        <p:nvSpPr>
          <p:cNvPr id="5" name="Plassholder for bunntekst 4">
            <a:extLst>
              <a:ext uri="{FF2B5EF4-FFF2-40B4-BE49-F238E27FC236}">
                <a16:creationId xmlns:a16="http://schemas.microsoft.com/office/drawing/2014/main" id="{E71FBD4B-8E80-AA46-EE84-147B50535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7D9EF6C-5442-F645-D19A-FA99225A8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A2E12-4DB8-C848-BE25-6151566EDB72}" type="slidenum">
              <a:rPr lang="nb-NO" smtClean="0"/>
              <a:t>‹nr.›</a:t>
            </a:fld>
            <a:endParaRPr lang="nb-NO"/>
          </a:p>
        </p:txBody>
      </p:sp>
    </p:spTree>
    <p:extLst>
      <p:ext uri="{BB962C8B-B14F-4D97-AF65-F5344CB8AC3E}">
        <p14:creationId xmlns:p14="http://schemas.microsoft.com/office/powerpoint/2010/main" val="3372553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ordbokene.n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nrk.no/kultur/xl/slik-vart-nike-verdas-storste-skomerke-1.16180523"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nrk.no/kultur/xl/slik-vart-nike-verdas-storste-skomerke-1.16180523"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fottøy, jern&#10;&#10;Automatisk generert beskrivelse">
            <a:extLst>
              <a:ext uri="{FF2B5EF4-FFF2-40B4-BE49-F238E27FC236}">
                <a16:creationId xmlns:a16="http://schemas.microsoft.com/office/drawing/2014/main" id="{990509D6-B216-AEFF-A14F-FDE1A1700C6E}"/>
              </a:ext>
            </a:extLst>
          </p:cNvPr>
          <p:cNvPicPr>
            <a:picLocks noChangeAspect="1"/>
          </p:cNvPicPr>
          <p:nvPr/>
        </p:nvPicPr>
        <p:blipFill rotWithShape="1">
          <a:blip r:embed="rId2"/>
          <a:srcRect t="29409" b="33044"/>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tel 1">
            <a:extLst>
              <a:ext uri="{FF2B5EF4-FFF2-40B4-BE49-F238E27FC236}">
                <a16:creationId xmlns:a16="http://schemas.microsoft.com/office/drawing/2014/main" id="{C21B59DE-FB24-2923-47EB-F687BBAC2786}"/>
              </a:ext>
            </a:extLst>
          </p:cNvPr>
          <p:cNvSpPr>
            <a:spLocks noGrp="1"/>
          </p:cNvSpPr>
          <p:nvPr>
            <p:ph type="ctrTitle"/>
          </p:nvPr>
        </p:nvSpPr>
        <p:spPr>
          <a:xfrm>
            <a:off x="7178881" y="3138727"/>
            <a:ext cx="5538320" cy="1834056"/>
          </a:xfrm>
        </p:spPr>
        <p:txBody>
          <a:bodyPr>
            <a:normAutofit/>
          </a:bodyPr>
          <a:lstStyle/>
          <a:p>
            <a:r>
              <a:rPr lang="nn-NO" sz="4800" b="1" noProof="0" dirty="0"/>
              <a:t>På med skoa!</a:t>
            </a:r>
          </a:p>
        </p:txBody>
      </p:sp>
      <p:sp>
        <p:nvSpPr>
          <p:cNvPr id="3" name="Undertittel 2">
            <a:extLst>
              <a:ext uri="{FF2B5EF4-FFF2-40B4-BE49-F238E27FC236}">
                <a16:creationId xmlns:a16="http://schemas.microsoft.com/office/drawing/2014/main" id="{CA90A97D-970F-6272-942F-4E7D3B5AD8F8}"/>
              </a:ext>
            </a:extLst>
          </p:cNvPr>
          <p:cNvSpPr>
            <a:spLocks noGrp="1"/>
          </p:cNvSpPr>
          <p:nvPr>
            <p:ph type="subTitle" idx="1"/>
          </p:nvPr>
        </p:nvSpPr>
        <p:spPr>
          <a:xfrm>
            <a:off x="7782910" y="5242675"/>
            <a:ext cx="4330262" cy="683284"/>
          </a:xfrm>
        </p:spPr>
        <p:txBody>
          <a:bodyPr>
            <a:normAutofit fontScale="85000" lnSpcReduction="10000"/>
          </a:bodyPr>
          <a:lstStyle/>
          <a:p>
            <a:r>
              <a:rPr lang="nn-NO" sz="2000" noProof="0" dirty="0"/>
              <a:t>Me </a:t>
            </a:r>
            <a:r>
              <a:rPr lang="nn-NO" sz="2000" noProof="0" dirty="0" err="1"/>
              <a:t>nærles</a:t>
            </a:r>
            <a:r>
              <a:rPr lang="nn-NO" sz="2000" noProof="0" dirty="0"/>
              <a:t> ein engasjerande tekst om joggesko og skriv nynorske tekstar om temaet.</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6" name="Bilde 5" descr="Et bilde som inneholder tekst&#10;&#10;Automatisk generert beskrivelse">
            <a:extLst>
              <a:ext uri="{FF2B5EF4-FFF2-40B4-BE49-F238E27FC236}">
                <a16:creationId xmlns:a16="http://schemas.microsoft.com/office/drawing/2014/main" id="{5DA1A0F4-6795-EAF4-063B-6434E0A0B68D}"/>
              </a:ext>
            </a:extLst>
          </p:cNvPr>
          <p:cNvPicPr>
            <a:picLocks noChangeAspect="1"/>
          </p:cNvPicPr>
          <p:nvPr/>
        </p:nvPicPr>
        <p:blipFill>
          <a:blip r:embed="rId3"/>
          <a:stretch>
            <a:fillRect/>
          </a:stretch>
        </p:blipFill>
        <p:spPr>
          <a:xfrm>
            <a:off x="8321674" y="-1"/>
            <a:ext cx="2338223" cy="600075"/>
          </a:xfrm>
          <a:prstGeom prst="rect">
            <a:avLst/>
          </a:prstGeom>
        </p:spPr>
      </p:pic>
    </p:spTree>
    <p:extLst>
      <p:ext uri="{BB962C8B-B14F-4D97-AF65-F5344CB8AC3E}">
        <p14:creationId xmlns:p14="http://schemas.microsoft.com/office/powerpoint/2010/main" val="701123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36D3D-A681-0FC6-C288-4BDF6273395F}"/>
              </a:ext>
            </a:extLst>
          </p:cNvPr>
          <p:cNvSpPr>
            <a:spLocks noGrp="1"/>
          </p:cNvSpPr>
          <p:nvPr>
            <p:ph type="title"/>
          </p:nvPr>
        </p:nvSpPr>
        <p:spPr>
          <a:xfrm>
            <a:off x="713282" y="327650"/>
            <a:ext cx="10615535" cy="1375529"/>
          </a:xfrm>
        </p:spPr>
        <p:txBody>
          <a:bodyPr/>
          <a:lstStyle/>
          <a:p>
            <a:r>
              <a:rPr lang="nn-NO" b="1" noProof="0" dirty="0">
                <a:ea typeface="+mj-lt"/>
                <a:cs typeface="+mj-lt"/>
              </a:rPr>
              <a:t>Eksempeltekst</a:t>
            </a:r>
            <a:endParaRPr lang="nn-NO" b="1" noProof="0" dirty="0"/>
          </a:p>
        </p:txBody>
      </p:sp>
      <p:sp>
        <p:nvSpPr>
          <p:cNvPr id="4" name="Plassholder for innhold 2">
            <a:extLst>
              <a:ext uri="{FF2B5EF4-FFF2-40B4-BE49-F238E27FC236}">
                <a16:creationId xmlns:a16="http://schemas.microsoft.com/office/drawing/2014/main" id="{8D7124DD-D32F-6692-1F6C-66AB7BDB314D}"/>
              </a:ext>
            </a:extLst>
          </p:cNvPr>
          <p:cNvSpPr>
            <a:spLocks noGrp="1"/>
          </p:cNvSpPr>
          <p:nvPr/>
        </p:nvSpPr>
        <p:spPr>
          <a:xfrm>
            <a:off x="701882" y="1262979"/>
            <a:ext cx="10604665" cy="53277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n-NO" dirty="0">
              <a:solidFill>
                <a:srgbClr val="C00000"/>
              </a:solidFill>
              <a:cs typeface="Calibri"/>
            </a:endParaRPr>
          </a:p>
          <a:p>
            <a:pPr marL="0" indent="0">
              <a:buNone/>
            </a:pPr>
            <a:r>
              <a:rPr lang="nn-NO" dirty="0"/>
              <a:t>Skoa hans står framleis i gangen. Rett ved sida av skostativet står dei for seg sjølv. Det må vere fjellsko, for dei er høge </a:t>
            </a:r>
            <a:r>
              <a:rPr lang="nn-NO"/>
              <a:t>i skaftet, </a:t>
            </a:r>
            <a:r>
              <a:rPr lang="nn-NO" dirty="0"/>
              <a:t>og solane er oppbygde og grove. Lissene er tjukke og vitnar om slitestyrke, men no flyt dei slapt utover golvet.</a:t>
            </a:r>
            <a:endParaRPr lang="nn-NO" dirty="0">
              <a:cs typeface="Calibri"/>
            </a:endParaRPr>
          </a:p>
          <a:p>
            <a:pPr marL="0" indent="0">
              <a:buNone/>
            </a:pPr>
            <a:r>
              <a:rPr lang="nn-NO" dirty="0"/>
              <a:t>«Dei må nesten få vere her i gangen», seier mamma. «Det er så godt å kome heim til dei», seier ho og tørkar seg fort over panna med handbaken, medan ho rører vidare i kjelen.</a:t>
            </a:r>
            <a:endParaRPr lang="nn-NO" dirty="0">
              <a:cs typeface="Calibri"/>
            </a:endParaRPr>
          </a:p>
          <a:p>
            <a:pPr marL="0" indent="0">
              <a:buNone/>
            </a:pPr>
            <a:r>
              <a:rPr lang="nn-NO" dirty="0"/>
              <a:t>Så rart at ho seier det, tenkjer eg for meg sjølv. Eg spurde ikkje eingong, eg berre vart ståande og sjå på skoa då eg opna døra. Kanskje såg ho kva eg tenkte? At det snart er på tide å rydde opp? </a:t>
            </a:r>
            <a:endParaRPr lang="nn-NO" dirty="0">
              <a:cs typeface="Calibri"/>
            </a:endParaRPr>
          </a:p>
          <a:p>
            <a:pPr marL="0" indent="0">
              <a:buNone/>
            </a:pPr>
            <a:endParaRPr lang="nn-NO" sz="2400" dirty="0"/>
          </a:p>
          <a:p>
            <a:pPr marL="0" indent="0">
              <a:buNone/>
            </a:pPr>
            <a:endParaRPr lang="nn-NO" dirty="0"/>
          </a:p>
        </p:txBody>
      </p:sp>
      <p:pic>
        <p:nvPicPr>
          <p:cNvPr id="6" name="Bilde 5" descr="Et bilde som inneholder tekst&#10;&#10;Automatisk generert beskrivelse">
            <a:extLst>
              <a:ext uri="{FF2B5EF4-FFF2-40B4-BE49-F238E27FC236}">
                <a16:creationId xmlns:a16="http://schemas.microsoft.com/office/drawing/2014/main" id="{BF40DC1C-E40C-A787-4C12-301A02760EC9}"/>
              </a:ext>
            </a:extLst>
          </p:cNvPr>
          <p:cNvPicPr>
            <a:picLocks noChangeAspect="1"/>
          </p:cNvPicPr>
          <p:nvPr/>
        </p:nvPicPr>
        <p:blipFill>
          <a:blip r:embed="rId2"/>
          <a:stretch>
            <a:fillRect/>
          </a:stretch>
        </p:blipFill>
        <p:spPr>
          <a:xfrm>
            <a:off x="8321674" y="0"/>
            <a:ext cx="2338223" cy="600075"/>
          </a:xfrm>
          <a:prstGeom prst="rect">
            <a:avLst/>
          </a:prstGeom>
        </p:spPr>
      </p:pic>
    </p:spTree>
    <p:extLst>
      <p:ext uri="{BB962C8B-B14F-4D97-AF65-F5344CB8AC3E}">
        <p14:creationId xmlns:p14="http://schemas.microsoft.com/office/powerpoint/2010/main" val="3124236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e 7">
            <a:extLst>
              <a:ext uri="{FF2B5EF4-FFF2-40B4-BE49-F238E27FC236}">
                <a16:creationId xmlns:a16="http://schemas.microsoft.com/office/drawing/2014/main" id="{3A890A6E-3B4A-F0FD-DB64-D2F1D7DC9020}"/>
              </a:ext>
            </a:extLst>
          </p:cNvPr>
          <p:cNvPicPr>
            <a:picLocks noChangeAspect="1"/>
          </p:cNvPicPr>
          <p:nvPr/>
        </p:nvPicPr>
        <p:blipFill rotWithShape="1">
          <a:blip r:embed="rId2">
            <a:alphaModFix amt="50000"/>
          </a:blip>
          <a:srcRect t="23306" b="34506"/>
          <a:stretch/>
        </p:blipFill>
        <p:spPr>
          <a:xfrm>
            <a:off x="20" y="1"/>
            <a:ext cx="12191980" cy="6857999"/>
          </a:xfrm>
          <a:prstGeom prst="rect">
            <a:avLst/>
          </a:prstGeom>
        </p:spPr>
      </p:pic>
      <p:sp>
        <p:nvSpPr>
          <p:cNvPr id="2" name="Tittel 1">
            <a:extLst>
              <a:ext uri="{FF2B5EF4-FFF2-40B4-BE49-F238E27FC236}">
                <a16:creationId xmlns:a16="http://schemas.microsoft.com/office/drawing/2014/main" id="{0E24BBD1-B658-5AE7-CD6B-97A029E84BC7}"/>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nn-NO" sz="6000" noProof="0" dirty="0">
                <a:solidFill>
                  <a:srgbClr val="FFFFFF"/>
                </a:solidFill>
              </a:rPr>
              <a:t>Les tekstane høgt for kvarandre.</a:t>
            </a:r>
          </a:p>
        </p:txBody>
      </p:sp>
      <p:pic>
        <p:nvPicPr>
          <p:cNvPr id="10" name="Bilde 9" descr="Et bilde som inneholder tekst&#10;&#10;Automatisk generert beskrivelse">
            <a:extLst>
              <a:ext uri="{FF2B5EF4-FFF2-40B4-BE49-F238E27FC236}">
                <a16:creationId xmlns:a16="http://schemas.microsoft.com/office/drawing/2014/main" id="{94269E74-4ED6-892B-E6C7-2FF6499EF290}"/>
              </a:ext>
            </a:extLst>
          </p:cNvPr>
          <p:cNvPicPr>
            <a:picLocks noChangeAspect="1"/>
          </p:cNvPicPr>
          <p:nvPr/>
        </p:nvPicPr>
        <p:blipFill>
          <a:blip r:embed="rId3"/>
          <a:stretch>
            <a:fillRect/>
          </a:stretch>
        </p:blipFill>
        <p:spPr>
          <a:xfrm>
            <a:off x="8462043" y="0"/>
            <a:ext cx="2338223" cy="600075"/>
          </a:xfrm>
          <a:prstGeom prst="rect">
            <a:avLst/>
          </a:prstGeom>
        </p:spPr>
      </p:pic>
    </p:spTree>
    <p:extLst>
      <p:ext uri="{BB962C8B-B14F-4D97-AF65-F5344CB8AC3E}">
        <p14:creationId xmlns:p14="http://schemas.microsoft.com/office/powerpoint/2010/main" val="422619658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fottøy, klær, føtter&#10;&#10;Automatisk generert beskrivelse">
            <a:extLst>
              <a:ext uri="{FF2B5EF4-FFF2-40B4-BE49-F238E27FC236}">
                <a16:creationId xmlns:a16="http://schemas.microsoft.com/office/drawing/2014/main" id="{94FEAD17-4E57-CADB-A35D-4EDCD4E81B9E}"/>
              </a:ext>
            </a:extLst>
          </p:cNvPr>
          <p:cNvPicPr>
            <a:picLocks noChangeAspect="1"/>
          </p:cNvPicPr>
          <p:nvPr/>
        </p:nvPicPr>
        <p:blipFill rotWithShape="1">
          <a:blip r:embed="rId3"/>
          <a:srcRect l="4323" r="1560" b="-1"/>
          <a:stretch/>
        </p:blipFill>
        <p:spPr>
          <a:xfrm>
            <a:off x="2555442"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AA1241D-A0A8-CE11-3C65-8D7FC9BF50A0}"/>
              </a:ext>
            </a:extLst>
          </p:cNvPr>
          <p:cNvSpPr>
            <a:spLocks noGrp="1"/>
          </p:cNvSpPr>
          <p:nvPr>
            <p:ph type="title"/>
          </p:nvPr>
        </p:nvSpPr>
        <p:spPr>
          <a:xfrm>
            <a:off x="363394" y="121426"/>
            <a:ext cx="7201301" cy="1899912"/>
          </a:xfrm>
        </p:spPr>
        <p:txBody>
          <a:bodyPr>
            <a:normAutofit/>
          </a:bodyPr>
          <a:lstStyle/>
          <a:p>
            <a:r>
              <a:rPr lang="nn-NO" sz="3100" b="1" i="0" u="none" strike="noStrike" noProof="0" dirty="0">
                <a:effectLst/>
                <a:latin typeface="NRK Sans Variable"/>
              </a:rPr>
              <a:t>Før me les artikkelen «Frå vaffeljarn til verdsherredøme»</a:t>
            </a:r>
            <a:r>
              <a:rPr lang="nn-NO" sz="3100" b="1" noProof="0" dirty="0">
                <a:latin typeface="NRK Sans Variable"/>
              </a:rPr>
              <a:t>. </a:t>
            </a:r>
            <a:r>
              <a:rPr lang="nn-NO" sz="3100" b="1" i="0" u="none" strike="noStrike" noProof="0" dirty="0">
                <a:effectLst/>
                <a:latin typeface="NRK Sans Variable"/>
              </a:rPr>
              <a:t>Samtal to og to saman.</a:t>
            </a:r>
            <a:br>
              <a:rPr lang="nn-NO" sz="3100" b="1" i="0" u="none" strike="noStrike" noProof="0" dirty="0">
                <a:effectLst/>
                <a:latin typeface="NRK Sans Variable"/>
              </a:rPr>
            </a:br>
            <a:endParaRPr lang="nn-NO" sz="3100" noProof="0" dirty="0"/>
          </a:p>
        </p:txBody>
      </p:sp>
      <p:sp>
        <p:nvSpPr>
          <p:cNvPr id="3" name="Plassholder for innhold 2">
            <a:extLst>
              <a:ext uri="{FF2B5EF4-FFF2-40B4-BE49-F238E27FC236}">
                <a16:creationId xmlns:a16="http://schemas.microsoft.com/office/drawing/2014/main" id="{B3249F3C-4C95-6B54-9842-B186F18C4F86}"/>
              </a:ext>
            </a:extLst>
          </p:cNvPr>
          <p:cNvSpPr>
            <a:spLocks noGrp="1"/>
          </p:cNvSpPr>
          <p:nvPr>
            <p:ph idx="1"/>
          </p:nvPr>
        </p:nvSpPr>
        <p:spPr>
          <a:xfrm>
            <a:off x="359891" y="1714653"/>
            <a:ext cx="4246051" cy="5064529"/>
          </a:xfrm>
        </p:spPr>
        <p:txBody>
          <a:bodyPr vert="horz" lIns="91440" tIns="45720" rIns="91440" bIns="45720" rtlCol="0" anchor="t">
            <a:normAutofit lnSpcReduction="10000"/>
          </a:bodyPr>
          <a:lstStyle/>
          <a:p>
            <a:pPr marL="342900" indent="-342900">
              <a:buFont typeface="Calibri" panose="020B0604020202020204" pitchFamily="34" charset="0"/>
              <a:buChar char="-"/>
            </a:pPr>
            <a:r>
              <a:rPr lang="nn-NO" sz="2400" noProof="0" dirty="0"/>
              <a:t>Kva typar sko likar du aller best å gå med og kvifor?</a:t>
            </a:r>
          </a:p>
          <a:p>
            <a:pPr marL="342900" indent="-342900">
              <a:buFont typeface="Calibri" panose="020B0604020202020204" pitchFamily="34" charset="0"/>
              <a:buChar char="-"/>
            </a:pPr>
            <a:r>
              <a:rPr lang="nn-NO" sz="2400" noProof="0" dirty="0"/>
              <a:t>Har du eit favorittskopar?</a:t>
            </a:r>
            <a:endParaRPr lang="nn-NO" sz="2400" noProof="0" dirty="0">
              <a:cs typeface="Calibri"/>
            </a:endParaRPr>
          </a:p>
          <a:p>
            <a:pPr marL="342900" indent="-342900">
              <a:buFont typeface="Calibri" panose="020B0604020202020204" pitchFamily="34" charset="0"/>
              <a:buChar char="-"/>
            </a:pPr>
            <a:r>
              <a:rPr lang="nn-NO" sz="2400" noProof="0" dirty="0"/>
              <a:t>Er du opptatt av skomerke? Kvifor, kvifor ikkje?</a:t>
            </a:r>
            <a:endParaRPr lang="nn-NO" sz="2400" noProof="0" dirty="0">
              <a:cs typeface="Calibri"/>
            </a:endParaRPr>
          </a:p>
          <a:p>
            <a:pPr marL="342900" indent="-342900">
              <a:buFont typeface="Calibri" panose="020B0604020202020204" pitchFamily="34" charset="0"/>
              <a:buChar char="-"/>
            </a:pPr>
            <a:r>
              <a:rPr lang="nn-NO" sz="2400" noProof="0" dirty="0"/>
              <a:t>Kva skomerke kjenner du til?</a:t>
            </a:r>
            <a:endParaRPr lang="nn-NO" sz="2400" noProof="0" dirty="0">
              <a:cs typeface="Calibri"/>
            </a:endParaRPr>
          </a:p>
          <a:p>
            <a:pPr marL="342900" indent="-342900">
              <a:buFont typeface="Calibri" panose="020B0604020202020204" pitchFamily="34" charset="0"/>
              <a:buChar char="-"/>
            </a:pPr>
            <a:r>
              <a:rPr lang="nn-NO" sz="2400" noProof="0" dirty="0"/>
              <a:t>Har du eit skopar som står på ønskelista di?</a:t>
            </a:r>
            <a:endParaRPr lang="nn-NO" sz="2400" noProof="0" dirty="0">
              <a:cs typeface="Calibri"/>
            </a:endParaRPr>
          </a:p>
          <a:p>
            <a:pPr marL="342900" indent="-342900">
              <a:buFont typeface="Calibri" panose="020B0604020202020204" pitchFamily="34" charset="0"/>
              <a:buChar char="-"/>
            </a:pPr>
            <a:r>
              <a:rPr lang="nn-NO" sz="2400" noProof="0" dirty="0"/>
              <a:t>Kunne du ha lånt mamma eller pappa sine sko? Kvifor, kvifor ikkje?</a:t>
            </a:r>
            <a:endParaRPr lang="nn-NO" sz="2400" noProof="0" dirty="0">
              <a:cs typeface="Calibri"/>
            </a:endParaRPr>
          </a:p>
          <a:p>
            <a:pPr marL="342900" indent="-342900">
              <a:buFont typeface="Calibri" panose="020B0604020202020204" pitchFamily="34" charset="0"/>
              <a:buChar char="-"/>
            </a:pPr>
            <a:r>
              <a:rPr lang="nn-NO" sz="2400" noProof="0" dirty="0"/>
              <a:t>Veit du kor gammal den eldste skoen i verda er?</a:t>
            </a:r>
            <a:endParaRPr lang="nn-NO" sz="2400" noProof="0" dirty="0">
              <a:cs typeface="Calibri" panose="020F0502020204030204"/>
            </a:endParaRPr>
          </a:p>
        </p:txBody>
      </p:sp>
      <p:pic>
        <p:nvPicPr>
          <p:cNvPr id="6" name="Bilde 5" descr="Et bilde som inneholder tekst&#10;&#10;Automatisk generert beskrivelse">
            <a:extLst>
              <a:ext uri="{FF2B5EF4-FFF2-40B4-BE49-F238E27FC236}">
                <a16:creationId xmlns:a16="http://schemas.microsoft.com/office/drawing/2014/main" id="{94E4821F-4300-9E2C-F4CA-9BC60E46115B}"/>
              </a:ext>
            </a:extLst>
          </p:cNvPr>
          <p:cNvPicPr>
            <a:picLocks noChangeAspect="1"/>
          </p:cNvPicPr>
          <p:nvPr/>
        </p:nvPicPr>
        <p:blipFill>
          <a:blip r:embed="rId4"/>
          <a:stretch>
            <a:fillRect/>
          </a:stretch>
        </p:blipFill>
        <p:spPr>
          <a:xfrm>
            <a:off x="8321674" y="-1"/>
            <a:ext cx="2338223" cy="600075"/>
          </a:xfrm>
          <a:prstGeom prst="rect">
            <a:avLst/>
          </a:prstGeom>
        </p:spPr>
      </p:pic>
      <p:pic>
        <p:nvPicPr>
          <p:cNvPr id="8" name="Bilde 7" descr="Et bilde som inneholder tekst&#10;&#10;Automatisk generert beskrivelse">
            <a:extLst>
              <a:ext uri="{FF2B5EF4-FFF2-40B4-BE49-F238E27FC236}">
                <a16:creationId xmlns:a16="http://schemas.microsoft.com/office/drawing/2014/main" id="{F585FEC8-2672-7F66-AC76-4EEE00EF4F43}"/>
              </a:ext>
            </a:extLst>
          </p:cNvPr>
          <p:cNvPicPr>
            <a:picLocks noChangeAspect="1"/>
          </p:cNvPicPr>
          <p:nvPr/>
        </p:nvPicPr>
        <p:blipFill>
          <a:blip r:embed="rId4"/>
          <a:stretch>
            <a:fillRect/>
          </a:stretch>
        </p:blipFill>
        <p:spPr>
          <a:xfrm>
            <a:off x="8321674" y="0"/>
            <a:ext cx="2338223" cy="600075"/>
          </a:xfrm>
          <a:prstGeom prst="rect">
            <a:avLst/>
          </a:prstGeom>
        </p:spPr>
      </p:pic>
    </p:spTree>
    <p:extLst>
      <p:ext uri="{BB962C8B-B14F-4D97-AF65-F5344CB8AC3E}">
        <p14:creationId xmlns:p14="http://schemas.microsoft.com/office/powerpoint/2010/main" val="335465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A1241D-A0A8-CE11-3C65-8D7FC9BF50A0}"/>
              </a:ext>
            </a:extLst>
          </p:cNvPr>
          <p:cNvSpPr>
            <a:spLocks noGrp="1"/>
          </p:cNvSpPr>
          <p:nvPr>
            <p:ph type="title"/>
          </p:nvPr>
        </p:nvSpPr>
        <p:spPr>
          <a:xfrm>
            <a:off x="285794" y="0"/>
            <a:ext cx="4346064" cy="1899912"/>
          </a:xfrm>
        </p:spPr>
        <p:txBody>
          <a:bodyPr>
            <a:normAutofit/>
          </a:bodyPr>
          <a:lstStyle/>
          <a:p>
            <a:r>
              <a:rPr lang="nn-NO" sz="3200" b="1" i="0" u="none" strike="noStrike" noProof="0" dirty="0">
                <a:effectLst/>
                <a:latin typeface="NRK Sans Variable"/>
              </a:rPr>
              <a:t>Språkspørsmål</a:t>
            </a:r>
            <a:br>
              <a:rPr lang="nn-NO" sz="3100" b="1" i="0" u="none" strike="noStrike" noProof="0" dirty="0">
                <a:effectLst/>
                <a:latin typeface="NRK Sans Variable"/>
              </a:rPr>
            </a:br>
            <a:endParaRPr lang="nn-NO" sz="3100" noProof="0" dirty="0"/>
          </a:p>
        </p:txBody>
      </p:sp>
      <p:sp>
        <p:nvSpPr>
          <p:cNvPr id="3" name="Plassholder for innhold 2">
            <a:extLst>
              <a:ext uri="{FF2B5EF4-FFF2-40B4-BE49-F238E27FC236}">
                <a16:creationId xmlns:a16="http://schemas.microsoft.com/office/drawing/2014/main" id="{B3249F3C-4C95-6B54-9842-B186F18C4F86}"/>
              </a:ext>
            </a:extLst>
          </p:cNvPr>
          <p:cNvSpPr>
            <a:spLocks noGrp="1"/>
          </p:cNvSpPr>
          <p:nvPr>
            <p:ph idx="1"/>
          </p:nvPr>
        </p:nvSpPr>
        <p:spPr>
          <a:xfrm>
            <a:off x="338507" y="1138035"/>
            <a:ext cx="6378347" cy="5719965"/>
          </a:xfrm>
        </p:spPr>
        <p:txBody>
          <a:bodyPr>
            <a:normAutofit/>
          </a:bodyPr>
          <a:lstStyle/>
          <a:p>
            <a:pPr marL="0" indent="0">
              <a:buNone/>
            </a:pPr>
            <a:r>
              <a:rPr lang="nn-NO" sz="2000" noProof="0" dirty="0"/>
              <a:t>Korleis bøyer me substantivet </a:t>
            </a:r>
            <a:r>
              <a:rPr lang="nn-NO" sz="2000" i="1" noProof="0" dirty="0"/>
              <a:t>ein sko </a:t>
            </a:r>
            <a:r>
              <a:rPr lang="nn-NO" sz="2000" noProof="0" dirty="0"/>
              <a:t>på nynorsk og på bokmål? Bruk </a:t>
            </a:r>
            <a:r>
              <a:rPr lang="nn-NO" sz="2000" noProof="0" dirty="0">
                <a:hlinkClick r:id="rId3"/>
              </a:rPr>
              <a:t>ordboka</a:t>
            </a:r>
            <a:r>
              <a:rPr lang="nn-NO" sz="2000" noProof="0" dirty="0"/>
              <a:t> og skriv bøyinga av substantiva i arbeidsboka di.</a:t>
            </a:r>
          </a:p>
          <a:p>
            <a:pPr marL="457200" indent="-457200">
              <a:buAutoNum type="alphaLcParenR"/>
            </a:pPr>
            <a:r>
              <a:rPr lang="nn-NO" sz="2000" noProof="0" dirty="0"/>
              <a:t>Korleis skil bøyinga av substantiva seg frå kvarandre?</a:t>
            </a:r>
          </a:p>
          <a:p>
            <a:pPr marL="457200" indent="-457200">
              <a:buAutoNum type="alphaLcParenR"/>
            </a:pPr>
            <a:r>
              <a:rPr lang="nn-NO" sz="2000" noProof="0" dirty="0"/>
              <a:t>Sjå litt nærare på bøyinga av det nynorske substantivet. Korleis skil det seg frå bøyinga av andre hankjønnsord som til dømes ein bil, ein båt, ein gut?</a:t>
            </a:r>
          </a:p>
          <a:p>
            <a:pPr marL="457200" indent="-457200">
              <a:buAutoNum type="alphaLcParenR"/>
            </a:pPr>
            <a:r>
              <a:rPr lang="nn-NO" sz="2000" noProof="0" dirty="0"/>
              <a:t>Lag fire setningar der du brukar fleirtalsforma </a:t>
            </a:r>
            <a:r>
              <a:rPr lang="nn-NO" sz="2000" i="1" noProof="0" dirty="0"/>
              <a:t>skoa</a:t>
            </a:r>
            <a:r>
              <a:rPr lang="nn-NO" sz="2000" noProof="0" dirty="0"/>
              <a:t> eller </a:t>
            </a:r>
            <a:r>
              <a:rPr lang="nn-NO" sz="2000" i="1" noProof="0" dirty="0"/>
              <a:t>skorne</a:t>
            </a:r>
            <a:r>
              <a:rPr lang="nn-NO" sz="2000" noProof="0" dirty="0"/>
              <a:t>. </a:t>
            </a:r>
          </a:p>
          <a:p>
            <a:pPr marL="457200" indent="-457200">
              <a:buAutoNum type="alphaLcParenR"/>
            </a:pPr>
            <a:r>
              <a:rPr lang="nn-NO" sz="2000" noProof="0" dirty="0"/>
              <a:t>Finn andre hankjønnsord som har uregelrett bøying, og skriv dei ned i arbeidsboka di. Kven har funne flest ord? </a:t>
            </a:r>
          </a:p>
          <a:p>
            <a:pPr marL="457200" indent="-457200">
              <a:buAutoNum type="alphaLcParenR"/>
            </a:pPr>
            <a:r>
              <a:rPr lang="nn-NO" sz="2000" noProof="0" dirty="0"/>
              <a:t>Lag ei felles klasseliste over hankjønnsord som har uregelrett bøying.</a:t>
            </a:r>
          </a:p>
        </p:txBody>
      </p:sp>
      <p:pic>
        <p:nvPicPr>
          <p:cNvPr id="1026" name="Picture 2" descr="woman in white and brown leather pumps">
            <a:extLst>
              <a:ext uri="{FF2B5EF4-FFF2-40B4-BE49-F238E27FC236}">
                <a16:creationId xmlns:a16="http://schemas.microsoft.com/office/drawing/2014/main" id="{670D630E-279F-1BF0-6E46-BB15E0452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925" y="0"/>
            <a:ext cx="52990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7" descr="Et bilde som inneholder tekst&#10;&#10;Automatisk generert beskrivelse">
            <a:extLst>
              <a:ext uri="{FF2B5EF4-FFF2-40B4-BE49-F238E27FC236}">
                <a16:creationId xmlns:a16="http://schemas.microsoft.com/office/drawing/2014/main" id="{D7B60958-53BA-5690-9349-01537861A35D}"/>
              </a:ext>
            </a:extLst>
          </p:cNvPr>
          <p:cNvPicPr>
            <a:picLocks noChangeAspect="1"/>
          </p:cNvPicPr>
          <p:nvPr/>
        </p:nvPicPr>
        <p:blipFill>
          <a:blip r:embed="rId5"/>
          <a:stretch>
            <a:fillRect/>
          </a:stretch>
        </p:blipFill>
        <p:spPr>
          <a:xfrm>
            <a:off x="8321674" y="-1"/>
            <a:ext cx="2338223" cy="600075"/>
          </a:xfrm>
          <a:prstGeom prst="rect">
            <a:avLst/>
          </a:prstGeom>
        </p:spPr>
      </p:pic>
    </p:spTree>
    <p:extLst>
      <p:ext uri="{BB962C8B-B14F-4D97-AF65-F5344CB8AC3E}">
        <p14:creationId xmlns:p14="http://schemas.microsoft.com/office/powerpoint/2010/main" val="774149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A1241D-A0A8-CE11-3C65-8D7FC9BF50A0}"/>
              </a:ext>
            </a:extLst>
          </p:cNvPr>
          <p:cNvSpPr>
            <a:spLocks noGrp="1"/>
          </p:cNvSpPr>
          <p:nvPr>
            <p:ph type="title"/>
          </p:nvPr>
        </p:nvSpPr>
        <p:spPr>
          <a:xfrm>
            <a:off x="285794" y="0"/>
            <a:ext cx="4346064" cy="1899912"/>
          </a:xfrm>
        </p:spPr>
        <p:txBody>
          <a:bodyPr>
            <a:normAutofit/>
          </a:bodyPr>
          <a:lstStyle/>
          <a:p>
            <a:r>
              <a:rPr lang="nn-NO" sz="3600" b="1" i="0" u="none" strike="noStrike" noProof="0" dirty="0">
                <a:effectLst/>
                <a:latin typeface="NRK Sans Variable"/>
              </a:rPr>
              <a:t>Språkspørsmål</a:t>
            </a:r>
            <a:br>
              <a:rPr lang="nn-NO" sz="3100" b="1" i="0" u="none" strike="noStrike" noProof="0" dirty="0">
                <a:effectLst/>
                <a:latin typeface="NRK Sans Variable"/>
              </a:rPr>
            </a:br>
            <a:endParaRPr lang="nn-NO" sz="3100" noProof="0" dirty="0"/>
          </a:p>
        </p:txBody>
      </p:sp>
      <p:sp>
        <p:nvSpPr>
          <p:cNvPr id="3" name="Plassholder for innhold 2">
            <a:extLst>
              <a:ext uri="{FF2B5EF4-FFF2-40B4-BE49-F238E27FC236}">
                <a16:creationId xmlns:a16="http://schemas.microsoft.com/office/drawing/2014/main" id="{B3249F3C-4C95-6B54-9842-B186F18C4F86}"/>
              </a:ext>
            </a:extLst>
          </p:cNvPr>
          <p:cNvSpPr>
            <a:spLocks noGrp="1"/>
          </p:cNvSpPr>
          <p:nvPr>
            <p:ph idx="1"/>
          </p:nvPr>
        </p:nvSpPr>
        <p:spPr>
          <a:xfrm>
            <a:off x="338507" y="1138035"/>
            <a:ext cx="6378347" cy="5719965"/>
          </a:xfrm>
        </p:spPr>
        <p:txBody>
          <a:bodyPr vert="horz" lIns="91440" tIns="45720" rIns="91440" bIns="45720" rtlCol="0" anchor="t">
            <a:normAutofit/>
          </a:bodyPr>
          <a:lstStyle/>
          <a:p>
            <a:pPr marL="0" indent="0">
              <a:buNone/>
            </a:pPr>
            <a:r>
              <a:rPr lang="nn-NO" sz="3200" noProof="0" dirty="0"/>
              <a:t>Kva nynorske verb kan ein knyte til det å ha sko på beina / utføre med sko på beina?</a:t>
            </a:r>
            <a:endParaRPr lang="nn-NO" sz="3200" noProof="0" dirty="0">
              <a:cs typeface="Calibri"/>
            </a:endParaRPr>
          </a:p>
          <a:p>
            <a:pPr marL="0" indent="0">
              <a:buNone/>
            </a:pPr>
            <a:endParaRPr lang="nn-NO" sz="3200" noProof="0" dirty="0">
              <a:cs typeface="Calibri"/>
            </a:endParaRPr>
          </a:p>
          <a:p>
            <a:pPr marL="0" indent="0">
              <a:buNone/>
            </a:pPr>
            <a:r>
              <a:rPr lang="nn-NO" sz="3200" noProof="0" dirty="0">
                <a:cs typeface="Calibri"/>
              </a:rPr>
              <a:t>Skriv opp alle verba du kjem på, og bøy dei.</a:t>
            </a:r>
          </a:p>
          <a:p>
            <a:pPr marL="0" indent="0">
              <a:buNone/>
            </a:pPr>
            <a:endParaRPr lang="nn-NO" sz="3200" noProof="0" dirty="0">
              <a:cs typeface="Calibri"/>
            </a:endParaRPr>
          </a:p>
          <a:p>
            <a:pPr marL="0" indent="0">
              <a:buNone/>
            </a:pPr>
            <a:r>
              <a:rPr lang="nn-NO" sz="3200" b="1" noProof="0" dirty="0">
                <a:cs typeface="Calibri"/>
              </a:rPr>
              <a:t>Verbduell:</a:t>
            </a:r>
            <a:r>
              <a:rPr lang="nn-NO" sz="3200" noProof="0" dirty="0">
                <a:cs typeface="Calibri"/>
              </a:rPr>
              <a:t> Kven har kome på flest verb? Del klassa inn i tre grupper og køyr verbduell. </a:t>
            </a:r>
          </a:p>
        </p:txBody>
      </p:sp>
      <p:pic>
        <p:nvPicPr>
          <p:cNvPr id="1026" name="Picture 2" descr="woman in white and brown leather pumps">
            <a:extLst>
              <a:ext uri="{FF2B5EF4-FFF2-40B4-BE49-F238E27FC236}">
                <a16:creationId xmlns:a16="http://schemas.microsoft.com/office/drawing/2014/main" id="{670D630E-279F-1BF0-6E46-BB15E0452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925" y="0"/>
            <a:ext cx="52990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7" descr="Et bilde som inneholder tekst&#10;&#10;Automatisk generert beskrivelse">
            <a:extLst>
              <a:ext uri="{FF2B5EF4-FFF2-40B4-BE49-F238E27FC236}">
                <a16:creationId xmlns:a16="http://schemas.microsoft.com/office/drawing/2014/main" id="{D7B60958-53BA-5690-9349-01537861A35D}"/>
              </a:ext>
            </a:extLst>
          </p:cNvPr>
          <p:cNvPicPr>
            <a:picLocks noChangeAspect="1"/>
          </p:cNvPicPr>
          <p:nvPr/>
        </p:nvPicPr>
        <p:blipFill>
          <a:blip r:embed="rId4"/>
          <a:stretch>
            <a:fillRect/>
          </a:stretch>
        </p:blipFill>
        <p:spPr>
          <a:xfrm>
            <a:off x="8321674" y="-1"/>
            <a:ext cx="2338223" cy="600075"/>
          </a:xfrm>
          <a:prstGeom prst="rect">
            <a:avLst/>
          </a:prstGeom>
        </p:spPr>
      </p:pic>
    </p:spTree>
    <p:extLst>
      <p:ext uri="{BB962C8B-B14F-4D97-AF65-F5344CB8AC3E}">
        <p14:creationId xmlns:p14="http://schemas.microsoft.com/office/powerpoint/2010/main" val="284547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blyant&#10;&#10;Automatisk generert beskrivelse">
            <a:extLst>
              <a:ext uri="{FF2B5EF4-FFF2-40B4-BE49-F238E27FC236}">
                <a16:creationId xmlns:a16="http://schemas.microsoft.com/office/drawing/2014/main" id="{962C1A4E-E3CC-EB29-AD89-EA30A0151931}"/>
              </a:ext>
            </a:extLst>
          </p:cNvPr>
          <p:cNvPicPr>
            <a:picLocks noChangeAspect="1"/>
          </p:cNvPicPr>
          <p:nvPr/>
        </p:nvPicPr>
        <p:blipFill>
          <a:blip r:embed="rId2"/>
          <a:stretch>
            <a:fillRect/>
          </a:stretch>
        </p:blipFill>
        <p:spPr>
          <a:xfrm>
            <a:off x="6848168" y="0"/>
            <a:ext cx="5510980" cy="6858000"/>
          </a:xfrm>
          <a:prstGeom prst="rect">
            <a:avLst/>
          </a:prstGeom>
        </p:spPr>
      </p:pic>
      <p:sp>
        <p:nvSpPr>
          <p:cNvPr id="2" name="Tittel 1">
            <a:extLst>
              <a:ext uri="{FF2B5EF4-FFF2-40B4-BE49-F238E27FC236}">
                <a16:creationId xmlns:a16="http://schemas.microsoft.com/office/drawing/2014/main" id="{3248CA8F-7599-0863-7F79-949C850548E9}"/>
              </a:ext>
            </a:extLst>
          </p:cNvPr>
          <p:cNvSpPr>
            <a:spLocks noGrp="1"/>
          </p:cNvSpPr>
          <p:nvPr>
            <p:ph type="title"/>
          </p:nvPr>
        </p:nvSpPr>
        <p:spPr>
          <a:xfrm>
            <a:off x="838200" y="600074"/>
            <a:ext cx="9821697" cy="1325563"/>
          </a:xfrm>
        </p:spPr>
        <p:txBody>
          <a:bodyPr>
            <a:noAutofit/>
          </a:bodyPr>
          <a:lstStyle/>
          <a:p>
            <a:r>
              <a:rPr lang="nn-NO" sz="4000" b="1" noProof="0" dirty="0"/>
              <a:t>Før me les artikkelen </a:t>
            </a:r>
            <a:br>
              <a:rPr lang="nn-NO" sz="4000" b="1" noProof="0" dirty="0"/>
            </a:br>
            <a:r>
              <a:rPr lang="nn-NO" sz="4000" b="1" noProof="0" dirty="0"/>
              <a:t>«</a:t>
            </a:r>
            <a:r>
              <a:rPr lang="nn-NO" sz="4000" b="1" i="0" u="none" strike="noStrike" noProof="0" dirty="0">
                <a:effectLst/>
              </a:rPr>
              <a:t>Frå vaffeljarn til verdsherredøme»: </a:t>
            </a:r>
            <a:endParaRPr lang="nn-NO" sz="4000" b="1" noProof="0" dirty="0"/>
          </a:p>
        </p:txBody>
      </p:sp>
      <p:sp>
        <p:nvSpPr>
          <p:cNvPr id="3" name="Plassholder for innhold 2">
            <a:extLst>
              <a:ext uri="{FF2B5EF4-FFF2-40B4-BE49-F238E27FC236}">
                <a16:creationId xmlns:a16="http://schemas.microsoft.com/office/drawing/2014/main" id="{EA6A4420-DFA6-02F3-D01D-28B5EF775A80}"/>
              </a:ext>
            </a:extLst>
          </p:cNvPr>
          <p:cNvSpPr>
            <a:spLocks noGrp="1"/>
          </p:cNvSpPr>
          <p:nvPr>
            <p:ph idx="1"/>
          </p:nvPr>
        </p:nvSpPr>
        <p:spPr>
          <a:xfrm>
            <a:off x="838200" y="2055813"/>
            <a:ext cx="5872316" cy="4351338"/>
          </a:xfrm>
        </p:spPr>
        <p:txBody>
          <a:bodyPr/>
          <a:lstStyle/>
          <a:p>
            <a:pPr marL="0" indent="0">
              <a:buNone/>
            </a:pPr>
            <a:r>
              <a:rPr lang="nn-NO" sz="3200" noProof="0" dirty="0"/>
              <a:t>Skriv ned overskrifta på artikkelen og alle underoverskriftene i arbeidsboka di. La det vere plass til tre-fire setningar under kvar underoverskrift. </a:t>
            </a:r>
          </a:p>
          <a:p>
            <a:pPr marL="0" indent="0">
              <a:buNone/>
            </a:pPr>
            <a:endParaRPr lang="nn-NO" noProof="0" dirty="0"/>
          </a:p>
          <a:p>
            <a:pPr marL="0" indent="0">
              <a:buNone/>
            </a:pPr>
            <a:r>
              <a:rPr lang="nn-NO" noProof="0" dirty="0"/>
              <a:t>Artikkelen finn du </a:t>
            </a:r>
            <a:r>
              <a:rPr lang="nn-NO" noProof="0" dirty="0">
                <a:hlinkClick r:id="rId3"/>
              </a:rPr>
              <a:t>her</a:t>
            </a:r>
            <a:r>
              <a:rPr lang="nn-NO" noProof="0" dirty="0"/>
              <a:t>.</a:t>
            </a:r>
          </a:p>
        </p:txBody>
      </p:sp>
      <p:pic>
        <p:nvPicPr>
          <p:cNvPr id="4" name="Bilde 3" descr="Et bilde som inneholder tekst&#10;&#10;Automatisk generert beskrivelse">
            <a:extLst>
              <a:ext uri="{FF2B5EF4-FFF2-40B4-BE49-F238E27FC236}">
                <a16:creationId xmlns:a16="http://schemas.microsoft.com/office/drawing/2014/main" id="{278DEA15-33ED-C8E7-3E08-FA2799443C33}"/>
              </a:ext>
            </a:extLst>
          </p:cNvPr>
          <p:cNvPicPr>
            <a:picLocks noChangeAspect="1"/>
          </p:cNvPicPr>
          <p:nvPr/>
        </p:nvPicPr>
        <p:blipFill>
          <a:blip r:embed="rId4"/>
          <a:stretch>
            <a:fillRect/>
          </a:stretch>
        </p:blipFill>
        <p:spPr>
          <a:xfrm>
            <a:off x="8321674" y="-1"/>
            <a:ext cx="2338223" cy="600075"/>
          </a:xfrm>
          <a:prstGeom prst="rect">
            <a:avLst/>
          </a:prstGeom>
        </p:spPr>
      </p:pic>
      <p:pic>
        <p:nvPicPr>
          <p:cNvPr id="7" name="Bilde 6" descr="Et bilde som inneholder tekst&#10;&#10;Automatisk generert beskrivelse">
            <a:extLst>
              <a:ext uri="{FF2B5EF4-FFF2-40B4-BE49-F238E27FC236}">
                <a16:creationId xmlns:a16="http://schemas.microsoft.com/office/drawing/2014/main" id="{C8F7349B-5DBA-7978-8B65-23FF7E4A367A}"/>
              </a:ext>
            </a:extLst>
          </p:cNvPr>
          <p:cNvPicPr>
            <a:picLocks noChangeAspect="1"/>
          </p:cNvPicPr>
          <p:nvPr/>
        </p:nvPicPr>
        <p:blipFill>
          <a:blip r:embed="rId4"/>
          <a:stretch>
            <a:fillRect/>
          </a:stretch>
        </p:blipFill>
        <p:spPr>
          <a:xfrm>
            <a:off x="8321674" y="0"/>
            <a:ext cx="2338223" cy="600075"/>
          </a:xfrm>
          <a:prstGeom prst="rect">
            <a:avLst/>
          </a:prstGeom>
        </p:spPr>
      </p:pic>
    </p:spTree>
    <p:extLst>
      <p:ext uri="{BB962C8B-B14F-4D97-AF65-F5344CB8AC3E}">
        <p14:creationId xmlns:p14="http://schemas.microsoft.com/office/powerpoint/2010/main" val="3073585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blyant&#10;&#10;Automatisk generert beskrivelse">
            <a:extLst>
              <a:ext uri="{FF2B5EF4-FFF2-40B4-BE49-F238E27FC236}">
                <a16:creationId xmlns:a16="http://schemas.microsoft.com/office/drawing/2014/main" id="{267D9D09-DE10-CD11-F17C-98BB69AA6C66}"/>
              </a:ext>
            </a:extLst>
          </p:cNvPr>
          <p:cNvPicPr>
            <a:picLocks noChangeAspect="1"/>
          </p:cNvPicPr>
          <p:nvPr/>
        </p:nvPicPr>
        <p:blipFill>
          <a:blip r:embed="rId2"/>
          <a:stretch>
            <a:fillRect/>
          </a:stretch>
        </p:blipFill>
        <p:spPr>
          <a:xfrm>
            <a:off x="6813755" y="0"/>
            <a:ext cx="5510980" cy="6858000"/>
          </a:xfrm>
          <a:prstGeom prst="rect">
            <a:avLst/>
          </a:prstGeom>
        </p:spPr>
      </p:pic>
      <p:sp>
        <p:nvSpPr>
          <p:cNvPr id="2" name="Tittel 1">
            <a:extLst>
              <a:ext uri="{FF2B5EF4-FFF2-40B4-BE49-F238E27FC236}">
                <a16:creationId xmlns:a16="http://schemas.microsoft.com/office/drawing/2014/main" id="{3248CA8F-7599-0863-7F79-949C850548E9}"/>
              </a:ext>
            </a:extLst>
          </p:cNvPr>
          <p:cNvSpPr>
            <a:spLocks noGrp="1"/>
          </p:cNvSpPr>
          <p:nvPr>
            <p:ph type="title"/>
          </p:nvPr>
        </p:nvSpPr>
        <p:spPr/>
        <p:txBody>
          <a:bodyPr>
            <a:normAutofit/>
          </a:bodyPr>
          <a:lstStyle/>
          <a:p>
            <a:r>
              <a:rPr lang="nn-NO" sz="6000" b="1" noProof="0" dirty="0"/>
              <a:t>Når me les</a:t>
            </a:r>
          </a:p>
        </p:txBody>
      </p:sp>
      <p:sp>
        <p:nvSpPr>
          <p:cNvPr id="3" name="Plassholder for innhold 2">
            <a:extLst>
              <a:ext uri="{FF2B5EF4-FFF2-40B4-BE49-F238E27FC236}">
                <a16:creationId xmlns:a16="http://schemas.microsoft.com/office/drawing/2014/main" id="{EA6A4420-DFA6-02F3-D01D-28B5EF775A80}"/>
              </a:ext>
            </a:extLst>
          </p:cNvPr>
          <p:cNvSpPr>
            <a:spLocks noGrp="1"/>
          </p:cNvSpPr>
          <p:nvPr>
            <p:ph idx="1"/>
          </p:nvPr>
        </p:nvSpPr>
        <p:spPr>
          <a:xfrm>
            <a:off x="838200" y="1501160"/>
            <a:ext cx="6123039" cy="4351338"/>
          </a:xfrm>
        </p:spPr>
        <p:txBody>
          <a:bodyPr/>
          <a:lstStyle/>
          <a:p>
            <a:pPr marL="0" indent="0">
              <a:buNone/>
            </a:pPr>
            <a:r>
              <a:rPr lang="nn-NO" sz="3200" noProof="0" dirty="0"/>
              <a:t>Les eitt og eitt avsnitt høgt i klassa eller for kvarandre. Samarbeid to og to saman om å skrive tre-fire setningar som samanfattar innhaldet i avsnitta. </a:t>
            </a:r>
          </a:p>
          <a:p>
            <a:pPr marL="0" indent="0">
              <a:buNone/>
            </a:pPr>
            <a:endParaRPr lang="nn-NO" noProof="0" dirty="0"/>
          </a:p>
          <a:p>
            <a:pPr marL="0" indent="0">
              <a:buNone/>
            </a:pPr>
            <a:r>
              <a:rPr lang="nn-NO" sz="3200" noProof="0" dirty="0"/>
              <a:t>Artikkelen finn du </a:t>
            </a:r>
            <a:r>
              <a:rPr lang="nn-NO" sz="3200" noProof="0" dirty="0">
                <a:hlinkClick r:id="rId3"/>
              </a:rPr>
              <a:t>her</a:t>
            </a:r>
            <a:r>
              <a:rPr lang="nn-NO" sz="3200" noProof="0" dirty="0"/>
              <a:t>.</a:t>
            </a:r>
          </a:p>
        </p:txBody>
      </p:sp>
      <p:pic>
        <p:nvPicPr>
          <p:cNvPr id="4" name="Bilde 3" descr="Et bilde som inneholder tekst&#10;&#10;Automatisk generert beskrivelse">
            <a:extLst>
              <a:ext uri="{FF2B5EF4-FFF2-40B4-BE49-F238E27FC236}">
                <a16:creationId xmlns:a16="http://schemas.microsoft.com/office/drawing/2014/main" id="{278DEA15-33ED-C8E7-3E08-FA2799443C33}"/>
              </a:ext>
            </a:extLst>
          </p:cNvPr>
          <p:cNvPicPr>
            <a:picLocks noChangeAspect="1"/>
          </p:cNvPicPr>
          <p:nvPr/>
        </p:nvPicPr>
        <p:blipFill>
          <a:blip r:embed="rId4"/>
          <a:stretch>
            <a:fillRect/>
          </a:stretch>
        </p:blipFill>
        <p:spPr>
          <a:xfrm>
            <a:off x="8321674" y="-1"/>
            <a:ext cx="2338223" cy="600075"/>
          </a:xfrm>
          <a:prstGeom prst="rect">
            <a:avLst/>
          </a:prstGeom>
        </p:spPr>
      </p:pic>
    </p:spTree>
    <p:extLst>
      <p:ext uri="{BB962C8B-B14F-4D97-AF65-F5344CB8AC3E}">
        <p14:creationId xmlns:p14="http://schemas.microsoft.com/office/powerpoint/2010/main" val="418141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48CA8F-7599-0863-7F79-949C850548E9}"/>
              </a:ext>
            </a:extLst>
          </p:cNvPr>
          <p:cNvSpPr>
            <a:spLocks noGrp="1"/>
          </p:cNvSpPr>
          <p:nvPr>
            <p:ph type="title"/>
          </p:nvPr>
        </p:nvSpPr>
        <p:spPr/>
        <p:txBody>
          <a:bodyPr>
            <a:normAutofit/>
          </a:bodyPr>
          <a:lstStyle/>
          <a:p>
            <a:r>
              <a:rPr lang="nn-NO" sz="6000" b="1" noProof="0" dirty="0"/>
              <a:t>Etter at me har lese</a:t>
            </a:r>
            <a:endParaRPr lang="nn-NO" sz="6000" b="1" noProof="0" dirty="0">
              <a:cs typeface="Calibri Light"/>
            </a:endParaRPr>
          </a:p>
        </p:txBody>
      </p:sp>
      <p:sp>
        <p:nvSpPr>
          <p:cNvPr id="3" name="Plassholder for innhold 2">
            <a:extLst>
              <a:ext uri="{FF2B5EF4-FFF2-40B4-BE49-F238E27FC236}">
                <a16:creationId xmlns:a16="http://schemas.microsoft.com/office/drawing/2014/main" id="{EA6A4420-DFA6-02F3-D01D-28B5EF775A80}"/>
              </a:ext>
            </a:extLst>
          </p:cNvPr>
          <p:cNvSpPr>
            <a:spLocks noGrp="1"/>
          </p:cNvSpPr>
          <p:nvPr>
            <p:ph idx="1"/>
          </p:nvPr>
        </p:nvSpPr>
        <p:spPr/>
        <p:txBody>
          <a:bodyPr vert="horz" lIns="91440" tIns="45720" rIns="91440" bIns="45720" rtlCol="0" anchor="t">
            <a:normAutofit/>
          </a:bodyPr>
          <a:lstStyle/>
          <a:p>
            <a:pPr marL="0" indent="0">
              <a:buNone/>
            </a:pPr>
            <a:r>
              <a:rPr lang="nn-NO" sz="3200" noProof="0" dirty="0"/>
              <a:t>Skriv ein kort faktatekst med overskrifta «Visste du at ...».             I faktateksten skal du løfte fram det mest interessante du las i artikkelen «Frå vaffelhjarte til verdsherredøme». Målgruppa for faktateksten din er andre ungdomar, så tilpass måten du ordlegg deg på.</a:t>
            </a:r>
          </a:p>
          <a:p>
            <a:pPr marL="0" indent="0">
              <a:buNone/>
            </a:pPr>
            <a:endParaRPr lang="nn-NO" sz="3200" noProof="0" dirty="0"/>
          </a:p>
          <a:p>
            <a:pPr marL="0" indent="0">
              <a:buNone/>
            </a:pPr>
            <a:r>
              <a:rPr lang="nn-NO" sz="3200" noProof="0" dirty="0"/>
              <a:t>Finn eitt eller fleire passande bilete som kan illustrere teksten din. Skriv ut teksten og heng han opp i klasserommet. </a:t>
            </a:r>
            <a:endParaRPr lang="nn-NO" sz="3600" noProof="0" dirty="0"/>
          </a:p>
        </p:txBody>
      </p:sp>
      <p:pic>
        <p:nvPicPr>
          <p:cNvPr id="4" name="Bilde 3" descr="Et bilde som inneholder tekst&#10;&#10;Automatisk generert beskrivelse">
            <a:extLst>
              <a:ext uri="{FF2B5EF4-FFF2-40B4-BE49-F238E27FC236}">
                <a16:creationId xmlns:a16="http://schemas.microsoft.com/office/drawing/2014/main" id="{278DEA15-33ED-C8E7-3E08-FA2799443C33}"/>
              </a:ext>
            </a:extLst>
          </p:cNvPr>
          <p:cNvPicPr>
            <a:picLocks noChangeAspect="1"/>
          </p:cNvPicPr>
          <p:nvPr/>
        </p:nvPicPr>
        <p:blipFill>
          <a:blip r:embed="rId2"/>
          <a:stretch>
            <a:fillRect/>
          </a:stretch>
        </p:blipFill>
        <p:spPr>
          <a:xfrm>
            <a:off x="8321674" y="-1"/>
            <a:ext cx="2338223" cy="600075"/>
          </a:xfrm>
          <a:prstGeom prst="rect">
            <a:avLst/>
          </a:prstGeom>
        </p:spPr>
      </p:pic>
    </p:spTree>
    <p:extLst>
      <p:ext uri="{BB962C8B-B14F-4D97-AF65-F5344CB8AC3E}">
        <p14:creationId xmlns:p14="http://schemas.microsoft.com/office/powerpoint/2010/main" val="48079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F2D488-22EF-8D2C-2B57-425E60347E73}"/>
              </a:ext>
            </a:extLst>
          </p:cNvPr>
          <p:cNvSpPr>
            <a:spLocks noGrp="1"/>
          </p:cNvSpPr>
          <p:nvPr>
            <p:ph type="title"/>
          </p:nvPr>
        </p:nvSpPr>
        <p:spPr/>
        <p:txBody>
          <a:bodyPr>
            <a:normAutofit/>
          </a:bodyPr>
          <a:lstStyle/>
          <a:p>
            <a:r>
              <a:rPr lang="nn-NO" sz="5400" b="1" noProof="0" dirty="0"/>
              <a:t>Me går vidare ...</a:t>
            </a:r>
          </a:p>
        </p:txBody>
      </p:sp>
      <p:pic>
        <p:nvPicPr>
          <p:cNvPr id="5" name="Plassholder for innhold 4" descr="Skoavtrykk med heldekkende fyll">
            <a:extLst>
              <a:ext uri="{FF2B5EF4-FFF2-40B4-BE49-F238E27FC236}">
                <a16:creationId xmlns:a16="http://schemas.microsoft.com/office/drawing/2014/main" id="{8316D9E2-05AF-34BA-BBC2-50B0B1E67F8D}"/>
              </a:ext>
            </a:extLst>
          </p:cNvPr>
          <p:cNvPicPr>
            <a:picLocks noGrp="1" noChangeAspect="1"/>
          </p:cNvPicPr>
          <p:nvPr>
            <p:ph idx="1"/>
          </p:nvPr>
        </p:nvPicPr>
        <p:blipFill rotWithShape="1">
          <a:blip r:embed="rId2">
            <a:extLst>
              <a:ext uri="{96DAC541-7B7A-43D3-8B79-37D633B846F1}">
                <asvg:svgBlip xmlns:asvg="http://schemas.microsoft.com/office/drawing/2016/SVG/main" r:embed="rId3"/>
              </a:ext>
            </a:extLst>
          </a:blip>
          <a:srcRect r="47586"/>
          <a:stretch/>
        </p:blipFill>
        <p:spPr>
          <a:xfrm rot="5400000">
            <a:off x="6435487" y="309005"/>
            <a:ext cx="479268" cy="914400"/>
          </a:xfrm>
        </p:spPr>
      </p:pic>
      <p:pic>
        <p:nvPicPr>
          <p:cNvPr id="6" name="Plassholder for innhold 4" descr="Skoavtrykk med heldekkende fyll">
            <a:extLst>
              <a:ext uri="{FF2B5EF4-FFF2-40B4-BE49-F238E27FC236}">
                <a16:creationId xmlns:a16="http://schemas.microsoft.com/office/drawing/2014/main" id="{AC0606F0-CB2C-0A17-7FCC-5D1995CCEE1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7587" t="10476"/>
          <a:stretch/>
        </p:blipFill>
        <p:spPr>
          <a:xfrm rot="5400000">
            <a:off x="5568985" y="836170"/>
            <a:ext cx="479266" cy="818605"/>
          </a:xfrm>
          <a:prstGeom prst="rect">
            <a:avLst/>
          </a:prstGeom>
        </p:spPr>
      </p:pic>
      <p:pic>
        <p:nvPicPr>
          <p:cNvPr id="7" name="Plassholder for innhold 4" descr="Skoavtrykk med heldekkende fyll">
            <a:extLst>
              <a:ext uri="{FF2B5EF4-FFF2-40B4-BE49-F238E27FC236}">
                <a16:creationId xmlns:a16="http://schemas.microsoft.com/office/drawing/2014/main" id="{02D240A9-AEFF-E073-EB06-B1D6A83360E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47586"/>
          <a:stretch/>
        </p:blipFill>
        <p:spPr>
          <a:xfrm rot="5400000">
            <a:off x="7972549" y="304946"/>
            <a:ext cx="479268" cy="914400"/>
          </a:xfrm>
          <a:prstGeom prst="rect">
            <a:avLst/>
          </a:prstGeom>
        </p:spPr>
      </p:pic>
      <p:pic>
        <p:nvPicPr>
          <p:cNvPr id="8" name="Plassholder for innhold 4" descr="Skoavtrykk med heldekkende fyll">
            <a:extLst>
              <a:ext uri="{FF2B5EF4-FFF2-40B4-BE49-F238E27FC236}">
                <a16:creationId xmlns:a16="http://schemas.microsoft.com/office/drawing/2014/main" id="{CBB41222-731A-3074-95E5-38581D08935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7587" t="10476"/>
          <a:stretch/>
        </p:blipFill>
        <p:spPr>
          <a:xfrm rot="5400000">
            <a:off x="7301991" y="989498"/>
            <a:ext cx="479266" cy="818605"/>
          </a:xfrm>
          <a:prstGeom prst="rect">
            <a:avLst/>
          </a:prstGeom>
        </p:spPr>
      </p:pic>
      <p:sp>
        <p:nvSpPr>
          <p:cNvPr id="10" name="TekstSylinder 9">
            <a:extLst>
              <a:ext uri="{FF2B5EF4-FFF2-40B4-BE49-F238E27FC236}">
                <a16:creationId xmlns:a16="http://schemas.microsoft.com/office/drawing/2014/main" id="{DAB8CE2E-B941-85A9-C09C-782355268DB4}"/>
              </a:ext>
            </a:extLst>
          </p:cNvPr>
          <p:cNvSpPr txBox="1"/>
          <p:nvPr/>
        </p:nvSpPr>
        <p:spPr>
          <a:xfrm>
            <a:off x="838200" y="1537672"/>
            <a:ext cx="10121537" cy="4955203"/>
          </a:xfrm>
          <a:prstGeom prst="rect">
            <a:avLst/>
          </a:prstGeom>
          <a:noFill/>
        </p:spPr>
        <p:txBody>
          <a:bodyPr wrap="square" lIns="91440" tIns="45720" rIns="91440" bIns="45720" rtlCol="0" anchor="t">
            <a:spAutoFit/>
          </a:bodyPr>
          <a:lstStyle/>
          <a:p>
            <a:r>
              <a:rPr lang="nn-NO" sz="2800" dirty="0"/>
              <a:t>Sko og fotspor dukkar opp i språklege bilete og ordtak i språket vårt. Kvifor det, trur de? </a:t>
            </a:r>
          </a:p>
          <a:p>
            <a:endParaRPr lang="nn-NO" sz="2800" dirty="0"/>
          </a:p>
          <a:p>
            <a:r>
              <a:rPr lang="nn-NO" sz="2800" dirty="0"/>
              <a:t>Korleis vil de tolke setningane under? </a:t>
            </a:r>
          </a:p>
          <a:p>
            <a:endParaRPr lang="nn-NO" dirty="0"/>
          </a:p>
          <a:p>
            <a:pPr marL="285750" indent="-285750">
              <a:buFontTx/>
              <a:buChar char="-"/>
            </a:pPr>
            <a:r>
              <a:rPr lang="nn-NO" sz="2400" dirty="0"/>
              <a:t>Mahmoud har store sko å fylle.</a:t>
            </a:r>
          </a:p>
          <a:p>
            <a:pPr marL="285750" indent="-285750">
              <a:buFontTx/>
              <a:buChar char="-"/>
            </a:pPr>
            <a:r>
              <a:rPr lang="nn-NO" sz="2400" dirty="0"/>
              <a:t>Lise gjekk i mora sine fotspor.</a:t>
            </a:r>
          </a:p>
          <a:p>
            <a:pPr marL="285750" indent="-285750">
              <a:buFontTx/>
              <a:buChar char="-"/>
            </a:pPr>
            <a:r>
              <a:rPr lang="nn-NO" sz="2400" dirty="0"/>
              <a:t>Eg skulle gitt mykje for å ha vore i Haaland sine sko.</a:t>
            </a:r>
          </a:p>
          <a:p>
            <a:pPr marL="285750" indent="-285750">
              <a:buFontTx/>
              <a:buChar char="-"/>
            </a:pPr>
            <a:r>
              <a:rPr lang="nn-NO" sz="2400" dirty="0"/>
              <a:t>Læraren veit kor skoen trykker når det gjeld skrivinga.</a:t>
            </a:r>
          </a:p>
          <a:p>
            <a:pPr marL="285750" indent="-285750">
              <a:buFontTx/>
              <a:buChar char="-"/>
            </a:pPr>
            <a:r>
              <a:rPr lang="nn-NO" sz="2400" dirty="0"/>
              <a:t>Han prøvde alltid å sko seg på andre.</a:t>
            </a:r>
          </a:p>
          <a:p>
            <a:pPr marL="285750" indent="-285750">
              <a:buFontTx/>
              <a:buChar char="-"/>
            </a:pPr>
            <a:r>
              <a:rPr lang="nn-NO" sz="2400" dirty="0"/>
              <a:t>Petter stal og laug over ein låg sko.</a:t>
            </a:r>
          </a:p>
          <a:p>
            <a:pPr marL="285750" indent="-285750">
              <a:buFontTx/>
              <a:buChar char="-"/>
            </a:pPr>
            <a:r>
              <a:rPr lang="nn-NO" sz="2400" dirty="0" err="1"/>
              <a:t>ChatGPT</a:t>
            </a:r>
            <a:r>
              <a:rPr lang="nn-NO" sz="2400" dirty="0"/>
              <a:t> er ein stein i skoen for mange lærarar.</a:t>
            </a:r>
          </a:p>
          <a:p>
            <a:pPr marL="285750" indent="-285750">
              <a:buFontTx/>
              <a:buChar char="-"/>
            </a:pPr>
            <a:endParaRPr lang="nn-NO" dirty="0"/>
          </a:p>
        </p:txBody>
      </p:sp>
      <p:pic>
        <p:nvPicPr>
          <p:cNvPr id="11" name="Bilde 10" descr="Et bilde som inneholder tekst&#10;&#10;Automatisk generert beskrivelse">
            <a:extLst>
              <a:ext uri="{FF2B5EF4-FFF2-40B4-BE49-F238E27FC236}">
                <a16:creationId xmlns:a16="http://schemas.microsoft.com/office/drawing/2014/main" id="{0E1B7054-E36F-939E-4B40-F44F01E2567E}"/>
              </a:ext>
            </a:extLst>
          </p:cNvPr>
          <p:cNvPicPr>
            <a:picLocks noChangeAspect="1"/>
          </p:cNvPicPr>
          <p:nvPr/>
        </p:nvPicPr>
        <p:blipFill>
          <a:blip r:embed="rId4"/>
          <a:stretch>
            <a:fillRect/>
          </a:stretch>
        </p:blipFill>
        <p:spPr>
          <a:xfrm>
            <a:off x="8321674" y="0"/>
            <a:ext cx="2338223" cy="600075"/>
          </a:xfrm>
          <a:prstGeom prst="rect">
            <a:avLst/>
          </a:prstGeom>
        </p:spPr>
      </p:pic>
      <p:pic>
        <p:nvPicPr>
          <p:cNvPr id="15" name="Grafikk 14" descr="Høyhælt sko med heldekkende fyll">
            <a:extLst>
              <a:ext uri="{FF2B5EF4-FFF2-40B4-BE49-F238E27FC236}">
                <a16:creationId xmlns:a16="http://schemas.microsoft.com/office/drawing/2014/main" id="{F19E5BEF-2A0F-B31A-FAF9-CC3F49C5C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43488" y="5017168"/>
            <a:ext cx="1337396" cy="1337396"/>
          </a:xfrm>
          <a:prstGeom prst="rect">
            <a:avLst/>
          </a:prstGeom>
        </p:spPr>
      </p:pic>
      <p:pic>
        <p:nvPicPr>
          <p:cNvPr id="16" name="Grafikk 15" descr="Høyhælt sko med heldekkende fyll">
            <a:extLst>
              <a:ext uri="{FF2B5EF4-FFF2-40B4-BE49-F238E27FC236}">
                <a16:creationId xmlns:a16="http://schemas.microsoft.com/office/drawing/2014/main" id="{158D33C9-7B61-9EEC-94AF-8684D46C0D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82914" y="4348470"/>
            <a:ext cx="1337396" cy="1337396"/>
          </a:xfrm>
          <a:prstGeom prst="rect">
            <a:avLst/>
          </a:prstGeom>
        </p:spPr>
      </p:pic>
    </p:spTree>
    <p:extLst>
      <p:ext uri="{BB962C8B-B14F-4D97-AF65-F5344CB8AC3E}">
        <p14:creationId xmlns:p14="http://schemas.microsoft.com/office/powerpoint/2010/main" val="227392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55C75B-E279-1A87-8326-66B93AF01B93}"/>
              </a:ext>
            </a:extLst>
          </p:cNvPr>
          <p:cNvSpPr>
            <a:spLocks noGrp="1"/>
          </p:cNvSpPr>
          <p:nvPr>
            <p:ph type="title"/>
          </p:nvPr>
        </p:nvSpPr>
        <p:spPr>
          <a:xfrm>
            <a:off x="369297" y="498805"/>
            <a:ext cx="11454063" cy="1325563"/>
          </a:xfrm>
        </p:spPr>
        <p:txBody>
          <a:bodyPr>
            <a:normAutofit/>
          </a:bodyPr>
          <a:lstStyle/>
          <a:p>
            <a:r>
              <a:rPr lang="nn-NO" sz="5400" b="1" noProof="0" dirty="0">
                <a:cs typeface="Calibri Light"/>
              </a:rPr>
              <a:t>Skriveoppgåve</a:t>
            </a:r>
          </a:p>
        </p:txBody>
      </p:sp>
      <p:pic>
        <p:nvPicPr>
          <p:cNvPr id="4" name="Bilde 3" descr="Et bilde som inneholder tekst&#10;&#10;Automatisk generert beskrivelse">
            <a:extLst>
              <a:ext uri="{FF2B5EF4-FFF2-40B4-BE49-F238E27FC236}">
                <a16:creationId xmlns:a16="http://schemas.microsoft.com/office/drawing/2014/main" id="{E6D184E2-0325-A612-A14C-4E9E3FB73626}"/>
              </a:ext>
            </a:extLst>
          </p:cNvPr>
          <p:cNvPicPr>
            <a:picLocks noChangeAspect="1"/>
          </p:cNvPicPr>
          <p:nvPr/>
        </p:nvPicPr>
        <p:blipFill>
          <a:blip r:embed="rId2"/>
          <a:stretch>
            <a:fillRect/>
          </a:stretch>
        </p:blipFill>
        <p:spPr>
          <a:xfrm>
            <a:off x="8321674" y="0"/>
            <a:ext cx="2338223" cy="600075"/>
          </a:xfrm>
          <a:prstGeom prst="rect">
            <a:avLst/>
          </a:prstGeom>
        </p:spPr>
      </p:pic>
      <p:sp>
        <p:nvSpPr>
          <p:cNvPr id="6" name="Plassholder for innhold 5">
            <a:extLst>
              <a:ext uri="{FF2B5EF4-FFF2-40B4-BE49-F238E27FC236}">
                <a16:creationId xmlns:a16="http://schemas.microsoft.com/office/drawing/2014/main" id="{A3996F94-8A85-334B-2434-C29D02781821}"/>
              </a:ext>
            </a:extLst>
          </p:cNvPr>
          <p:cNvSpPr>
            <a:spLocks noGrp="1"/>
          </p:cNvSpPr>
          <p:nvPr>
            <p:ph idx="1"/>
          </p:nvPr>
        </p:nvSpPr>
        <p:spPr>
          <a:xfrm>
            <a:off x="376005" y="1825625"/>
            <a:ext cx="11552417" cy="4351338"/>
          </a:xfrm>
        </p:spPr>
        <p:txBody>
          <a:bodyPr vert="horz" lIns="91440" tIns="45720" rIns="91440" bIns="45720" rtlCol="0" anchor="t">
            <a:normAutofit/>
          </a:bodyPr>
          <a:lstStyle/>
          <a:p>
            <a:pPr marL="0" indent="0">
              <a:buNone/>
            </a:pPr>
            <a:r>
              <a:rPr lang="nn-NO" sz="3600" noProof="0" dirty="0">
                <a:ea typeface="+mn-lt"/>
                <a:cs typeface="+mn-lt"/>
              </a:rPr>
              <a:t>Skriv eit dikt eller ein annan skjønnlitterær korttekst der du </a:t>
            </a:r>
          </a:p>
          <a:p>
            <a:pPr marL="0" indent="0">
              <a:buNone/>
            </a:pPr>
            <a:r>
              <a:rPr lang="nn-NO" sz="3600" noProof="0" dirty="0">
                <a:ea typeface="+mn-lt"/>
                <a:cs typeface="+mn-lt"/>
              </a:rPr>
              <a:t>brukar sko som det sentrale motivet. Om du vil, kan du ta </a:t>
            </a:r>
          </a:p>
          <a:p>
            <a:pPr marL="0" indent="0">
              <a:buNone/>
            </a:pPr>
            <a:r>
              <a:rPr lang="nn-NO" sz="3600" noProof="0" dirty="0">
                <a:ea typeface="+mn-lt"/>
                <a:cs typeface="+mn-lt"/>
              </a:rPr>
              <a:t>utgangspunkt i omgrepa på førre side.</a:t>
            </a:r>
            <a:endParaRPr lang="nn-NO" sz="3600" noProof="0" dirty="0">
              <a:cs typeface="Calibri" panose="020F0502020204030204"/>
            </a:endParaRPr>
          </a:p>
        </p:txBody>
      </p:sp>
      <p:pic>
        <p:nvPicPr>
          <p:cNvPr id="8" name="Plassholder for innhold 4" descr="Skoavtrykk med heldekkende fyll">
            <a:extLst>
              <a:ext uri="{FF2B5EF4-FFF2-40B4-BE49-F238E27FC236}">
                <a16:creationId xmlns:a16="http://schemas.microsoft.com/office/drawing/2014/main" id="{772FFACC-97B2-E6FB-6553-D4479CC3404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7587" t="10476"/>
          <a:stretch/>
        </p:blipFill>
        <p:spPr>
          <a:xfrm rot="5400000">
            <a:off x="1278051" y="5252022"/>
            <a:ext cx="891495" cy="1543129"/>
          </a:xfrm>
          <a:prstGeom prst="rect">
            <a:avLst/>
          </a:prstGeom>
        </p:spPr>
      </p:pic>
      <p:pic>
        <p:nvPicPr>
          <p:cNvPr id="10" name="Plassholder for innhold 4" descr="Skoavtrykk med heldekkende fyll">
            <a:extLst>
              <a:ext uri="{FF2B5EF4-FFF2-40B4-BE49-F238E27FC236}">
                <a16:creationId xmlns:a16="http://schemas.microsoft.com/office/drawing/2014/main" id="{6B2B4EFD-A8D9-608E-2A13-2E8D796117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47586"/>
          <a:stretch/>
        </p:blipFill>
        <p:spPr>
          <a:xfrm rot="5400000">
            <a:off x="2625487" y="3844186"/>
            <a:ext cx="829038" cy="1563973"/>
          </a:xfrm>
          <a:prstGeom prst="rect">
            <a:avLst/>
          </a:prstGeom>
        </p:spPr>
      </p:pic>
      <p:pic>
        <p:nvPicPr>
          <p:cNvPr id="11" name="Plassholder for innhold 4" descr="Skoavtrykk med heldekkende fyll">
            <a:extLst>
              <a:ext uri="{FF2B5EF4-FFF2-40B4-BE49-F238E27FC236}">
                <a16:creationId xmlns:a16="http://schemas.microsoft.com/office/drawing/2014/main" id="{D0F85A45-C19B-64D1-8B8D-8BB1557D2A6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7587" t="10476"/>
          <a:stretch/>
        </p:blipFill>
        <p:spPr>
          <a:xfrm rot="5400000">
            <a:off x="4525919" y="5389431"/>
            <a:ext cx="891495" cy="1543129"/>
          </a:xfrm>
          <a:prstGeom prst="rect">
            <a:avLst/>
          </a:prstGeom>
        </p:spPr>
      </p:pic>
      <p:pic>
        <p:nvPicPr>
          <p:cNvPr id="12" name="Plassholder for innhold 4" descr="Skoavtrykk med heldekkende fyll">
            <a:extLst>
              <a:ext uri="{FF2B5EF4-FFF2-40B4-BE49-F238E27FC236}">
                <a16:creationId xmlns:a16="http://schemas.microsoft.com/office/drawing/2014/main" id="{64053571-1890-FA45-38E6-E2B6DF3BA2E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47586"/>
          <a:stretch/>
        </p:blipFill>
        <p:spPr>
          <a:xfrm rot="5400000">
            <a:off x="5960798" y="3969104"/>
            <a:ext cx="829038" cy="1563973"/>
          </a:xfrm>
          <a:prstGeom prst="rect">
            <a:avLst/>
          </a:prstGeom>
        </p:spPr>
      </p:pic>
      <p:pic>
        <p:nvPicPr>
          <p:cNvPr id="13" name="Plassholder for innhold 4" descr="Skoavtrykk med heldekkende fyll">
            <a:extLst>
              <a:ext uri="{FF2B5EF4-FFF2-40B4-BE49-F238E27FC236}">
                <a16:creationId xmlns:a16="http://schemas.microsoft.com/office/drawing/2014/main" id="{56C04293-F076-BD20-95D9-05BF7DBD503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7587" t="10476"/>
          <a:stretch/>
        </p:blipFill>
        <p:spPr>
          <a:xfrm rot="5400000">
            <a:off x="7486475" y="5389430"/>
            <a:ext cx="891495" cy="1543129"/>
          </a:xfrm>
          <a:prstGeom prst="rect">
            <a:avLst/>
          </a:prstGeom>
        </p:spPr>
      </p:pic>
      <p:pic>
        <p:nvPicPr>
          <p:cNvPr id="14" name="Plassholder for innhold 4" descr="Skoavtrykk med heldekkende fyll">
            <a:extLst>
              <a:ext uri="{FF2B5EF4-FFF2-40B4-BE49-F238E27FC236}">
                <a16:creationId xmlns:a16="http://schemas.microsoft.com/office/drawing/2014/main" id="{18931CD3-6D4E-C204-E4D3-FE3E6BDB761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47586"/>
          <a:stretch/>
        </p:blipFill>
        <p:spPr>
          <a:xfrm rot="5400000">
            <a:off x="9545945" y="3844185"/>
            <a:ext cx="829038" cy="1563973"/>
          </a:xfrm>
          <a:prstGeom prst="rect">
            <a:avLst/>
          </a:prstGeom>
        </p:spPr>
      </p:pic>
    </p:spTree>
    <p:extLst>
      <p:ext uri="{BB962C8B-B14F-4D97-AF65-F5344CB8AC3E}">
        <p14:creationId xmlns:p14="http://schemas.microsoft.com/office/powerpoint/2010/main" val="229482080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7" ma:contentTypeDescription="Opprett et nytt dokument." ma:contentTypeScope="" ma:versionID="1861dbed6eee229359d860fa81b05c75">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4988bc93640c9f3ad57fe00e7532ed15"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6b0969-f04a-4485-b47a-264c9c638d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7ab1839-cc0e-48a8-a059-278cea0b71b9}" ma:internalName="TaxCatchAll" ma:showField="CatchAllData" ma:web="f43e69bd-7608-4935-a81f-029f86b97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b454b6-9e0d-47d6-a0fd-eade54d93da9">
      <Terms xmlns="http://schemas.microsoft.com/office/infopath/2007/PartnerControls"/>
    </lcf76f155ced4ddcb4097134ff3c332f>
    <TaxCatchAll xmlns="f43e69bd-7608-4935-a81f-029f86b977d7" xsi:nil="true"/>
  </documentManagement>
</p:properties>
</file>

<file path=customXml/itemProps1.xml><?xml version="1.0" encoding="utf-8"?>
<ds:datastoreItem xmlns:ds="http://schemas.openxmlformats.org/officeDocument/2006/customXml" ds:itemID="{656B3F95-3FAA-4D5F-89D4-DF628F6EFDB5}">
  <ds:schemaRefs>
    <ds:schemaRef ds:uri="24b454b6-9e0d-47d6-a0fd-eade54d93da9"/>
    <ds:schemaRef ds:uri="f43e69bd-7608-4935-a81f-029f86b977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46846C2-8972-4BA7-BA2D-9EDFAE3893B5}">
  <ds:schemaRefs>
    <ds:schemaRef ds:uri="http://schemas.microsoft.com/sharepoint/v3/contenttype/forms"/>
  </ds:schemaRefs>
</ds:datastoreItem>
</file>

<file path=customXml/itemProps3.xml><?xml version="1.0" encoding="utf-8"?>
<ds:datastoreItem xmlns:ds="http://schemas.openxmlformats.org/officeDocument/2006/customXml" ds:itemID="{A3F42E51-E07B-4885-ABC0-B873FAE4F80E}">
  <ds:schemaRefs>
    <ds:schemaRef ds:uri="f43e69bd-7608-4935-a81f-029f86b977d7"/>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4b454b6-9e0d-47d6-a0fd-eade54d93da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732</Words>
  <Application>Microsoft Office PowerPoint</Application>
  <PresentationFormat>Breiskjerm</PresentationFormat>
  <Paragraphs>61</Paragraphs>
  <Slides>11</Slides>
  <Notes>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Lysbilettitlar</vt:lpstr>
      </vt:variant>
      <vt:variant>
        <vt:i4>11</vt:i4>
      </vt:variant>
    </vt:vector>
  </HeadingPairs>
  <TitlesOfParts>
    <vt:vector size="16" baseType="lpstr">
      <vt:lpstr>Arial</vt:lpstr>
      <vt:lpstr>Calibri</vt:lpstr>
      <vt:lpstr>Calibri Light</vt:lpstr>
      <vt:lpstr>NRK Sans Variable</vt:lpstr>
      <vt:lpstr>Office-tema</vt:lpstr>
      <vt:lpstr>På med skoa!</vt:lpstr>
      <vt:lpstr>Før me les artikkelen «Frå vaffeljarn til verdsherredøme». Samtal to og to saman. </vt:lpstr>
      <vt:lpstr>Språkspørsmål </vt:lpstr>
      <vt:lpstr>Språkspørsmål </vt:lpstr>
      <vt:lpstr>Før me les artikkelen  «Frå vaffeljarn til verdsherredøme»: </vt:lpstr>
      <vt:lpstr>Når me les</vt:lpstr>
      <vt:lpstr>Etter at me har lese</vt:lpstr>
      <vt:lpstr>Me går vidare ...</vt:lpstr>
      <vt:lpstr>Skriveoppgåve</vt:lpstr>
      <vt:lpstr>Eksempeltekst</vt:lpstr>
      <vt:lpstr>Les tekstane høgt for kvarandre.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På med skorne!</dc:title>
  <dc:creator>Jorid Oddveig Saure</dc:creator>
  <cp:lastModifiedBy>Arild Torvund Olsen</cp:lastModifiedBy>
  <cp:revision>2</cp:revision>
  <dcterms:created xsi:type="dcterms:W3CDTF">2023-02-28T08:10:14Z</dcterms:created>
  <dcterms:modified xsi:type="dcterms:W3CDTF">2023-10-20T08:55:46Z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0x01010067AA8417D0D75443AFC19C327AD5BDCE</vt:lpwstr>
  </property>
  <property fmtid="{D5CDD505-2E9C-101B-9397-08002B2CF9AE}" pid="3" name="MediaServiceImageTags">
    <vt:lpwstr/>
  </property>
</Properties>
</file>