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3A6D6-AC25-4999-8760-8644FEBBF62A}" v="18" dt="2023-09-21T08:16:29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9"/>
    <p:restoredTop sz="64752"/>
  </p:normalViewPr>
  <p:slideViewPr>
    <p:cSldViewPr snapToGrid="0">
      <p:cViewPr varScale="1">
        <p:scale>
          <a:sx n="70" d="100"/>
          <a:sy n="70" d="100"/>
        </p:scale>
        <p:origin x="21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802E15BB-6574-45EB-BBA9-B9C24E3C7F0F}"/>
    <pc:docChg chg="modSld">
      <pc:chgData name="Arild Torvund Olsen" userId="3423d729-1e8d-4c10-9ef2-90385d563038" providerId="ADAL" clId="{802E15BB-6574-45EB-BBA9-B9C24E3C7F0F}" dt="2023-09-21T08:24:55.973" v="12" actId="790"/>
      <pc:docMkLst>
        <pc:docMk/>
      </pc:docMkLst>
      <pc:sldChg chg="modSp mod">
        <pc:chgData name="Arild Torvund Olsen" userId="3423d729-1e8d-4c10-9ef2-90385d563038" providerId="ADAL" clId="{802E15BB-6574-45EB-BBA9-B9C24E3C7F0F}" dt="2023-09-21T08:23:38.616" v="1" actId="122"/>
        <pc:sldMkLst>
          <pc:docMk/>
          <pc:sldMk cId="1023523670" sldId="258"/>
        </pc:sldMkLst>
        <pc:spChg chg="mod">
          <ac:chgData name="Arild Torvund Olsen" userId="3423d729-1e8d-4c10-9ef2-90385d563038" providerId="ADAL" clId="{802E15BB-6574-45EB-BBA9-B9C24E3C7F0F}" dt="2023-09-21T08:23:38.616" v="1" actId="122"/>
          <ac:spMkLst>
            <pc:docMk/>
            <pc:sldMk cId="1023523670" sldId="258"/>
            <ac:spMk id="7" creationId="{026DED5F-85B4-4557-DD65-D864B79257D0}"/>
          </ac:spMkLst>
        </pc:spChg>
      </pc:sldChg>
      <pc:sldChg chg="modSp mod">
        <pc:chgData name="Arild Torvund Olsen" userId="3423d729-1e8d-4c10-9ef2-90385d563038" providerId="ADAL" clId="{802E15BB-6574-45EB-BBA9-B9C24E3C7F0F}" dt="2023-09-21T08:23:55.443" v="2" actId="790"/>
        <pc:sldMkLst>
          <pc:docMk/>
          <pc:sldMk cId="3691443264" sldId="259"/>
        </pc:sldMkLst>
        <pc:spChg chg="mod">
          <ac:chgData name="Arild Torvund Olsen" userId="3423d729-1e8d-4c10-9ef2-90385d563038" providerId="ADAL" clId="{802E15BB-6574-45EB-BBA9-B9C24E3C7F0F}" dt="2023-09-21T08:23:55.443" v="2" actId="790"/>
          <ac:spMkLst>
            <pc:docMk/>
            <pc:sldMk cId="3691443264" sldId="259"/>
            <ac:spMk id="7" creationId="{7B745E4B-1A68-F3F1-6564-18DCB62F40F9}"/>
          </ac:spMkLst>
        </pc:spChg>
      </pc:sldChg>
      <pc:sldChg chg="modSp mod">
        <pc:chgData name="Arild Torvund Olsen" userId="3423d729-1e8d-4c10-9ef2-90385d563038" providerId="ADAL" clId="{802E15BB-6574-45EB-BBA9-B9C24E3C7F0F}" dt="2023-09-21T08:24:43.653" v="11" actId="20577"/>
        <pc:sldMkLst>
          <pc:docMk/>
          <pc:sldMk cId="2258954112" sldId="260"/>
        </pc:sldMkLst>
        <pc:spChg chg="mod">
          <ac:chgData name="Arild Torvund Olsen" userId="3423d729-1e8d-4c10-9ef2-90385d563038" providerId="ADAL" clId="{802E15BB-6574-45EB-BBA9-B9C24E3C7F0F}" dt="2023-09-21T08:24:43.653" v="11" actId="20577"/>
          <ac:spMkLst>
            <pc:docMk/>
            <pc:sldMk cId="2258954112" sldId="260"/>
            <ac:spMk id="7" creationId="{7B745E4B-1A68-F3F1-6564-18DCB62F40F9}"/>
          </ac:spMkLst>
        </pc:spChg>
      </pc:sldChg>
      <pc:sldChg chg="modSp mod">
        <pc:chgData name="Arild Torvund Olsen" userId="3423d729-1e8d-4c10-9ef2-90385d563038" providerId="ADAL" clId="{802E15BB-6574-45EB-BBA9-B9C24E3C7F0F}" dt="2023-09-21T08:24:55.973" v="12" actId="790"/>
        <pc:sldMkLst>
          <pc:docMk/>
          <pc:sldMk cId="4269103236" sldId="261"/>
        </pc:sldMkLst>
        <pc:spChg chg="mod">
          <ac:chgData name="Arild Torvund Olsen" userId="3423d729-1e8d-4c10-9ef2-90385d563038" providerId="ADAL" clId="{802E15BB-6574-45EB-BBA9-B9C24E3C7F0F}" dt="2023-09-21T08:24:55.973" v="12" actId="790"/>
          <ac:spMkLst>
            <pc:docMk/>
            <pc:sldMk cId="4269103236" sldId="261"/>
            <ac:spMk id="2" creationId="{BD101AFA-EE33-8D93-3A93-9D427417B958}"/>
          </ac:spMkLst>
        </pc:spChg>
      </pc:sldChg>
    </pc:docChg>
  </pc:docChgLst>
  <pc:docChgLst>
    <pc:chgData name="Arild Torvund Olsen" userId="S::ato@hivolda.no::3423d729-1e8d-4c10-9ef2-90385d563038" providerId="AD" clId="Web-{3EB3A6D6-AC25-4999-8760-8644FEBBF62A}"/>
    <pc:docChg chg="modSld">
      <pc:chgData name="Arild Torvund Olsen" userId="S::ato@hivolda.no::3423d729-1e8d-4c10-9ef2-90385d563038" providerId="AD" clId="Web-{3EB3A6D6-AC25-4999-8760-8644FEBBF62A}" dt="2023-09-21T08:16:29.282" v="16" actId="14100"/>
      <pc:docMkLst>
        <pc:docMk/>
      </pc:docMkLst>
      <pc:sldChg chg="modSp">
        <pc:chgData name="Arild Torvund Olsen" userId="S::ato@hivolda.no::3423d729-1e8d-4c10-9ef2-90385d563038" providerId="AD" clId="Web-{3EB3A6D6-AC25-4999-8760-8644FEBBF62A}" dt="2023-09-21T08:14:24.279" v="1" actId="20577"/>
        <pc:sldMkLst>
          <pc:docMk/>
          <pc:sldMk cId="1875478854" sldId="256"/>
        </pc:sldMkLst>
        <pc:spChg chg="mod">
          <ac:chgData name="Arild Torvund Olsen" userId="S::ato@hivolda.no::3423d729-1e8d-4c10-9ef2-90385d563038" providerId="AD" clId="Web-{3EB3A6D6-AC25-4999-8760-8644FEBBF62A}" dt="2023-09-21T08:14:24.279" v="1" actId="20577"/>
          <ac:spMkLst>
            <pc:docMk/>
            <pc:sldMk cId="1875478854" sldId="256"/>
            <ac:spMk id="7" creationId="{7B745E4B-1A68-F3F1-6564-18DCB62F40F9}"/>
          </ac:spMkLst>
        </pc:spChg>
      </pc:sldChg>
      <pc:sldChg chg="modSp">
        <pc:chgData name="Arild Torvund Olsen" userId="S::ato@hivolda.no::3423d729-1e8d-4c10-9ef2-90385d563038" providerId="AD" clId="Web-{3EB3A6D6-AC25-4999-8760-8644FEBBF62A}" dt="2023-09-21T08:16:29.282" v="16" actId="14100"/>
        <pc:sldMkLst>
          <pc:docMk/>
          <pc:sldMk cId="997584540" sldId="257"/>
        </pc:sldMkLst>
        <pc:spChg chg="mod">
          <ac:chgData name="Arild Torvund Olsen" userId="S::ato@hivolda.no::3423d729-1e8d-4c10-9ef2-90385d563038" providerId="AD" clId="Web-{3EB3A6D6-AC25-4999-8760-8644FEBBF62A}" dt="2023-09-21T08:16:18.078" v="15" actId="20577"/>
          <ac:spMkLst>
            <pc:docMk/>
            <pc:sldMk cId="997584540" sldId="257"/>
            <ac:spMk id="7" creationId="{026DED5F-85B4-4557-DD65-D864B79257D0}"/>
          </ac:spMkLst>
        </pc:spChg>
        <pc:spChg chg="mod">
          <ac:chgData name="Arild Torvund Olsen" userId="S::ato@hivolda.no::3423d729-1e8d-4c10-9ef2-90385d563038" providerId="AD" clId="Web-{3EB3A6D6-AC25-4999-8760-8644FEBBF62A}" dt="2023-09-21T08:16:29.282" v="16" actId="14100"/>
          <ac:spMkLst>
            <pc:docMk/>
            <pc:sldMk cId="997584540" sldId="257"/>
            <ac:spMk id="9" creationId="{0BBFEBE0-B657-9BE4-4E54-1EE71C4E47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16242-04F7-EE48-979A-0E7F6C84F571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9AE7B-315F-694C-8994-9B2A30997D10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304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</a:t>
            </a:r>
            <a:r>
              <a:rPr lang="nb-NO" dirty="0" err="1"/>
              <a:t>læraren</a:t>
            </a:r>
            <a:r>
              <a:rPr lang="nb-NO" dirty="0"/>
              <a:t>: Å høyre viser til det du </a:t>
            </a:r>
            <a:r>
              <a:rPr lang="nb-NO" dirty="0" err="1"/>
              <a:t>fangar</a:t>
            </a:r>
            <a:r>
              <a:rPr lang="nb-NO" dirty="0"/>
              <a:t> opp med </a:t>
            </a:r>
            <a:r>
              <a:rPr lang="nb-NO" dirty="0" err="1"/>
              <a:t>høyrselsansen</a:t>
            </a:r>
            <a:r>
              <a:rPr lang="nb-NO" dirty="0"/>
              <a:t> din, </a:t>
            </a:r>
            <a:r>
              <a:rPr lang="nb-NO" dirty="0" err="1"/>
              <a:t>medan</a:t>
            </a:r>
            <a:r>
              <a:rPr lang="nb-NO" dirty="0"/>
              <a:t> å lytte er ei </a:t>
            </a:r>
            <a:r>
              <a:rPr lang="nb-NO" dirty="0" err="1"/>
              <a:t>meir</a:t>
            </a:r>
            <a:r>
              <a:rPr lang="nb-NO" dirty="0"/>
              <a:t> medviten handling der </a:t>
            </a:r>
            <a:r>
              <a:rPr lang="nb-NO" dirty="0" err="1"/>
              <a:t>ein</a:t>
            </a:r>
            <a:r>
              <a:rPr lang="nb-NO" dirty="0"/>
              <a:t> forsøker å </a:t>
            </a:r>
            <a:r>
              <a:rPr lang="nb-NO" dirty="0" err="1"/>
              <a:t>skjøne</a:t>
            </a:r>
            <a:r>
              <a:rPr lang="nb-NO" dirty="0"/>
              <a:t> ei </a:t>
            </a:r>
            <a:r>
              <a:rPr lang="nb-NO" dirty="0" err="1"/>
              <a:t>utsegn</a:t>
            </a:r>
            <a:r>
              <a:rPr lang="nb-NO" dirty="0"/>
              <a:t> og skape meining (Penne og Hertzberg, 2008, s. 64). Kjelde: Penne, Sylvi og Hertzberg, Frøydis. 2008: </a:t>
            </a:r>
            <a:r>
              <a:rPr lang="nb-NO" i="1" dirty="0"/>
              <a:t>Muntlige tekster i klasserommet</a:t>
            </a:r>
            <a:r>
              <a:rPr lang="nb-NO" dirty="0"/>
              <a:t>. Universitetsforlaget.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9AE7B-315F-694C-8994-9B2A30997D1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913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</a:t>
            </a:r>
            <a:r>
              <a:rPr lang="nb-NO" dirty="0" err="1"/>
              <a:t>læraren</a:t>
            </a:r>
            <a:r>
              <a:rPr lang="nb-NO" dirty="0"/>
              <a:t>:</a:t>
            </a:r>
          </a:p>
          <a:p>
            <a:pPr marL="228600" indent="-228600">
              <a:buAutoNum type="alphaLcParenR"/>
            </a:pPr>
            <a:r>
              <a:rPr lang="nb-NO" dirty="0" err="1"/>
              <a:t>Ipod</a:t>
            </a:r>
            <a:r>
              <a:rPr lang="nb-NO" dirty="0"/>
              <a:t> + </a:t>
            </a:r>
            <a:r>
              <a:rPr lang="nb-NO" dirty="0" err="1"/>
              <a:t>broadcast</a:t>
            </a:r>
            <a:endParaRPr lang="nb-NO" dirty="0"/>
          </a:p>
          <a:p>
            <a:pPr marL="228600" indent="-228600">
              <a:buAutoNum type="alphaLcParenR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9AE7B-315F-694C-8994-9B2A30997D1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17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9AE7B-315F-694C-8994-9B2A30997D1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17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8C5396-6501-BBF2-992F-38671A373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126398D-0EAB-81F4-11BB-658345E17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6B8CD-23BA-2BCD-D24B-4B2EFD1C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67164E-80C3-2C8F-ED5B-3B5BF531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0A2962-FAB7-CA8F-19FB-C64A2597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52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856282-D9B9-3904-FA97-D2C1F13A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4E7E277-0E3D-DDA2-B1BA-537FBAF37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4E27B9-D2B6-711B-07CA-B45CF0AE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A7A449-0F95-FB95-435C-009EF1BB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59546B-AE80-D9EA-296F-1BD311A1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29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EF0C7F3-D998-48E0-9EA4-DC8ED1428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6C3523-AAB3-A10B-4EFB-6DAEEE09F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BD8A7F-BAE3-FA48-7006-2333D7F0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5D47D0-E7F5-7C55-A9B3-47AC4839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77EF7B-558D-AFBF-2300-9277771C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7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B155C2-167C-A4B5-18D5-0F43812A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6F4D62-177F-A410-C191-18FB63E7F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0D17F8-A30A-BAB9-AC8C-FBD53F5F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D51760-D20C-E42E-B9C5-15BCE5F3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A080FE-29FB-FE7D-E53F-6F95FFC7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57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99183-829F-9975-6451-D9AD22F4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3E6414-B88D-C7CF-3544-81BC4B45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945259-0DB8-B2B9-1656-DC794424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F682F6-9194-11AF-419B-E3DFD1FE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530A89-9956-85C8-F16B-92437338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113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A5B5F5-AC47-5542-0AD4-A868877A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674FED-9907-C2A9-8166-9C159F10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887126-3FBE-92C5-5539-4891D5DAB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8D3906-0B32-FF0E-3583-C055C27E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49C14F-98C9-7705-5DF4-421ACDC8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EC9055E-02C7-9C29-48F4-571B47E0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555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4619E7-E671-75E8-909A-22350CBC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82F641-9AEB-CB80-A567-C066BCA5F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7BBD8B8-729D-C4B0-DA53-E60516F8D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87E5BE6-C3B4-6738-5F54-D82A13613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C420D2A-85AD-097B-7780-7F85BA278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DBF56C5-9F4D-36D0-8E5A-9DCA116E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477DE0-15E5-DBA9-38DA-FD53F07E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96AD1C-2429-9CD3-2903-996382E2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82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85AE11-D219-6482-2F7A-EAF9E68A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D965FE3-C6D3-FE0F-BE3B-F790960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08AB8F1-0D1B-FCCA-DD57-1FD36BA2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2110D6-EEA6-E033-D704-3DB50BB7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095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ED871C2-13D2-1D3F-BB3D-431AF9D2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A43FCA3-441C-CAB5-32B5-FA537B22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686382-F8B4-E6A3-1D03-D32429C0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75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CF04E1-D6B6-F7E5-9CC8-AA5B5CF7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FAC426-2DCF-2CDA-5EC0-D6A35494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6C00BE-D9A4-4B79-4097-6FB96FB05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ECF95B6-6727-5975-C7C0-3AD85DEE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EE25E8-9BF6-5012-66BD-3B278C3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75DB95-F69E-4225-5C8F-709B1C11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6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37459A-506A-8C15-0014-EFA76AD2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8B5BA15-6BAE-D077-47C3-F5F7BE834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DE43AFF-2825-1E35-C71E-0915724E3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68ADE6F-13D9-3003-5BA5-8CEDBE61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C5D7976-E2E3-DE7D-9547-E5F1D559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25F1A57-E52A-2E7B-4C9E-EF2D894D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3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0696F67-7F66-E63C-2617-B89EFA6E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886C4E-9A03-942B-E591-B66DFCB03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490B55-FA58-09B0-C915-B4B9ED4F1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EEDA3-C41C-4843-9FFF-73462B950DA7}" type="datetimeFigureOut">
              <a:rPr lang="nb-NO" smtClean="0"/>
              <a:t>21.09.2023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CF5778-F72F-6E4E-E426-77B213579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A78413-F3E0-FFCC-E1C2-A9D7F420C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11D8-0A60-814D-8A6B-CC624B55BF7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0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F1030B-DF5D-C578-55EC-7692FE34F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3A75FF-3F77-EA46-A477-C1C8329D96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382CCB-8178-184C-D718-64C08D415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2950" y="0"/>
            <a:ext cx="12934950" cy="6858000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854C6C5-2618-3596-8944-47A210730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882" y="0"/>
            <a:ext cx="2543757" cy="61141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B745E4B-1A68-F3F1-6564-18DCB62F40F9}"/>
              </a:ext>
            </a:extLst>
          </p:cNvPr>
          <p:cNvSpPr txBox="1"/>
          <p:nvPr/>
        </p:nvSpPr>
        <p:spPr>
          <a:xfrm>
            <a:off x="7064376" y="611414"/>
            <a:ext cx="4814888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n-NO" sz="4800"/>
              <a:t>Snakk saman:</a:t>
            </a:r>
            <a:endParaRPr lang="nn-NO">
              <a:cs typeface="Calibri"/>
            </a:endParaRPr>
          </a:p>
          <a:p>
            <a:r>
              <a:rPr lang="nn-NO" sz="2400" dirty="0"/>
              <a:t>a) Kva er forskjellen mellom det å høyre og det å lytte?</a:t>
            </a:r>
            <a:endParaRPr lang="nn-NO" sz="2400" dirty="0">
              <a:cs typeface="Calibri"/>
            </a:endParaRPr>
          </a:p>
          <a:p>
            <a:pPr marL="457200" indent="-457200">
              <a:buAutoNum type="alphaLcParenR"/>
            </a:pPr>
            <a:endParaRPr lang="nn-NO" sz="2400" dirty="0">
              <a:cs typeface="Calibri"/>
            </a:endParaRPr>
          </a:p>
          <a:p>
            <a:r>
              <a:rPr lang="nn-NO" sz="2400" dirty="0"/>
              <a:t>b) I kva slags situasjonar på fritida lyttar du?</a:t>
            </a:r>
            <a:endParaRPr lang="nn-NO" sz="2400" dirty="0">
              <a:cs typeface="Calibri"/>
            </a:endParaRPr>
          </a:p>
          <a:p>
            <a:endParaRPr lang="nn-NO" sz="2400" dirty="0">
              <a:cs typeface="Calibri"/>
            </a:endParaRPr>
          </a:p>
          <a:p>
            <a:r>
              <a:rPr lang="nn-NO" sz="2400" dirty="0"/>
              <a:t>c) I kva slags situasjonar på skulen lyttar du?</a:t>
            </a:r>
            <a:endParaRPr lang="nn-NO" sz="2400" dirty="0">
              <a:cs typeface="Calibri"/>
            </a:endParaRPr>
          </a:p>
          <a:p>
            <a:endParaRPr lang="nn-NO" sz="2400" dirty="0">
              <a:cs typeface="Calibri"/>
            </a:endParaRPr>
          </a:p>
          <a:p>
            <a:r>
              <a:rPr lang="nn-NO" sz="2400" dirty="0"/>
              <a:t>d) Samtal om påstanden under. Korleis kan vi tolke han? Er du samd i påstanden? Kvifor /  kvifor ikkje?</a:t>
            </a:r>
            <a:endParaRPr lang="nn-NO" sz="2400" dirty="0">
              <a:cs typeface="Calibri"/>
            </a:endParaRPr>
          </a:p>
          <a:p>
            <a:r>
              <a:rPr lang="nn-NO" sz="2400" b="0" i="0" u="none" strike="noStrike" dirty="0">
                <a:solidFill>
                  <a:srgbClr val="000000"/>
                </a:solidFill>
                <a:effectLst/>
                <a:latin typeface="Roboto Regular"/>
              </a:rPr>
              <a:t>– </a:t>
            </a:r>
            <a:r>
              <a:rPr lang="nn-NO" sz="2400" dirty="0"/>
              <a:t>Å lytte er noko av det viktigaste eit menneske kan gjere.</a:t>
            </a:r>
            <a:endParaRPr lang="nn-NO" sz="2400" dirty="0">
              <a:cs typeface="Calibri"/>
            </a:endParaRPr>
          </a:p>
          <a:p>
            <a:endParaRPr lang="nn-NO" sz="2400" dirty="0">
              <a:cs typeface="Calibri"/>
            </a:endParaRPr>
          </a:p>
          <a:p>
            <a:endParaRPr lang="nn-NO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47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gul, konvolutt, visittkort&#10;&#10;Automatisk generert beskrivelse">
            <a:extLst>
              <a:ext uri="{FF2B5EF4-FFF2-40B4-BE49-F238E27FC236}">
                <a16:creationId xmlns:a16="http://schemas.microsoft.com/office/drawing/2014/main" id="{7ECF6463-8363-9B0D-F59E-512A30400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2" r="2910" b="-1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26DED5F-85B4-4557-DD65-D864B79257D0}"/>
              </a:ext>
            </a:extLst>
          </p:cNvPr>
          <p:cNvSpPr txBox="1"/>
          <p:nvPr/>
        </p:nvSpPr>
        <p:spPr>
          <a:xfrm>
            <a:off x="7957772" y="857989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n-NO" sz="2400" b="1" dirty="0">
                <a:latin typeface="+mj-lt"/>
                <a:ea typeface="+mj-ea"/>
                <a:cs typeface="+mj-cs"/>
              </a:rPr>
              <a:t>Snakk saman</a:t>
            </a:r>
            <a:endParaRPr lang="nn-NO" sz="2400" b="1"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n-NO" sz="2400" dirty="0">
                <a:ea typeface="+mj-ea"/>
                <a:cs typeface="+mj-cs"/>
              </a:rPr>
              <a:t>a) Kva kan ein lære gjennom å lytte til andre sine samtalar? </a:t>
            </a:r>
            <a:endParaRPr lang="nn-NO" sz="2400">
              <a:ea typeface="+mj-ea"/>
              <a:cs typeface="Calibri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BBFEBE0-B657-9BE4-4E54-1EE71C4E47E4}"/>
              </a:ext>
            </a:extLst>
          </p:cNvPr>
          <p:cNvSpPr txBox="1"/>
          <p:nvPr/>
        </p:nvSpPr>
        <p:spPr>
          <a:xfrm>
            <a:off x="7957772" y="2910297"/>
            <a:ext cx="3982366" cy="4152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n-NO" sz="2400" dirty="0"/>
              <a:t>b) Kva skal til for at ein samtale mellom to personar skal vere god, synest du? </a:t>
            </a:r>
            <a:endParaRPr lang="nn-NO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n-NO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n-NO" sz="2400" dirty="0"/>
              <a:t>c) Har du nokon gong opplevd å vere i ein samtale som ikkje fungerte i det heile? Kva gjorde at han ikkje fungerte?</a:t>
            </a:r>
            <a:endParaRPr lang="nn-NO" sz="2400" dirty="0">
              <a:cs typeface="Calibri"/>
            </a:endParaRPr>
          </a:p>
        </p:txBody>
      </p:sp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AAACC025-7BF2-8919-638A-81FAE92D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03" y="0"/>
            <a:ext cx="2543757" cy="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gul, konvolutt, visittkort&#10;&#10;Automatisk generert beskrivelse">
            <a:extLst>
              <a:ext uri="{FF2B5EF4-FFF2-40B4-BE49-F238E27FC236}">
                <a16:creationId xmlns:a16="http://schemas.microsoft.com/office/drawing/2014/main" id="{7ECF6463-8363-9B0D-F59E-512A30400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85" b="5762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C8A237FE-C9CD-3290-86CF-8AA2A066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03" y="0"/>
            <a:ext cx="2543757" cy="61141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26DED5F-85B4-4557-DD65-D864B79257D0}"/>
              </a:ext>
            </a:extLst>
          </p:cNvPr>
          <p:cNvSpPr txBox="1"/>
          <p:nvPr/>
        </p:nvSpPr>
        <p:spPr>
          <a:xfrm>
            <a:off x="2863840" y="1041275"/>
            <a:ext cx="64643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400" dirty="0">
                <a:solidFill>
                  <a:schemeClr val="bg1"/>
                </a:solidFill>
              </a:rPr>
              <a:t>Snakk saman</a:t>
            </a:r>
          </a:p>
          <a:p>
            <a:pPr marL="457200" indent="-457200">
              <a:buAutoNum type="alphaLcParenR"/>
            </a:pPr>
            <a:r>
              <a:rPr lang="nn-NO" sz="2800" dirty="0">
                <a:solidFill>
                  <a:schemeClr val="bg1"/>
                </a:solidFill>
              </a:rPr>
              <a:t>I kva slags situasjonar treng du å lytte for å lære?</a:t>
            </a:r>
          </a:p>
          <a:p>
            <a:pPr marL="457200" indent="-457200">
              <a:buAutoNum type="alphaLcParenR"/>
            </a:pPr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AutoNum type="alphaLcParenR"/>
            </a:pPr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AutoNum type="alphaLcParenR"/>
            </a:pPr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AutoNum type="alphaLcParenR"/>
            </a:pPr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AutoNum type="alphaLcParenR"/>
            </a:pPr>
            <a:r>
              <a:rPr lang="nn-NO" sz="2800" dirty="0">
                <a:solidFill>
                  <a:schemeClr val="bg1"/>
                </a:solidFill>
              </a:rPr>
              <a:t>Kva slags læringsstrategiar kan ein bruke når ein skal lytte for å lære?</a:t>
            </a:r>
          </a:p>
        </p:txBody>
      </p:sp>
    </p:spTree>
    <p:extLst>
      <p:ext uri="{BB962C8B-B14F-4D97-AF65-F5344CB8AC3E}">
        <p14:creationId xmlns:p14="http://schemas.microsoft.com/office/powerpoint/2010/main" val="102352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F1030B-DF5D-C578-55EC-7692FE34F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3A75FF-3F77-EA46-A477-C1C8329D96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382CCB-8178-184C-D718-64C08D415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2950" y="0"/>
            <a:ext cx="12934950" cy="6858000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854C6C5-2618-3596-8944-47A210730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882" y="0"/>
            <a:ext cx="2543757" cy="61141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B745E4B-1A68-F3F1-6564-18DCB62F40F9}"/>
              </a:ext>
            </a:extLst>
          </p:cNvPr>
          <p:cNvSpPr txBox="1"/>
          <p:nvPr/>
        </p:nvSpPr>
        <p:spPr>
          <a:xfrm>
            <a:off x="7064376" y="611414"/>
            <a:ext cx="48148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dirty="0"/>
              <a:t>Snakk saman:</a:t>
            </a:r>
            <a:endParaRPr lang="nn-NO" dirty="0"/>
          </a:p>
          <a:p>
            <a:pPr marL="457200" indent="-457200">
              <a:buAutoNum type="alphaLcParenR"/>
            </a:pPr>
            <a:r>
              <a:rPr lang="nn-NO" sz="2800" dirty="0"/>
              <a:t>Veit du kva omgrepet podkast viser til?</a:t>
            </a:r>
          </a:p>
          <a:p>
            <a:pPr marL="457200" indent="-457200">
              <a:buAutoNum type="alphaLcParenR"/>
            </a:pPr>
            <a:r>
              <a:rPr lang="nn-NO" sz="2800" dirty="0"/>
              <a:t>Korleis skil podkast seg frå vanleg radio?</a:t>
            </a:r>
          </a:p>
          <a:p>
            <a:pPr marL="457200" indent="-457200">
              <a:buAutoNum type="alphaLcParenR"/>
            </a:pPr>
            <a:r>
              <a:rPr lang="nn-NO" sz="2800" dirty="0"/>
              <a:t>Kvifor har det å lytte til podkast blitt så populært, trur du?</a:t>
            </a:r>
          </a:p>
          <a:p>
            <a:pPr marL="457200" indent="-457200">
              <a:buAutoNum type="alphaLcParenR"/>
            </a:pPr>
            <a:r>
              <a:rPr lang="nn-NO" sz="2800" dirty="0"/>
              <a:t>Kva slags podkastar kan du tenkje deg å høyre på?</a:t>
            </a:r>
          </a:p>
          <a:p>
            <a:pPr marL="457200" indent="-457200">
              <a:buAutoNum type="alphaLcParenR"/>
            </a:pPr>
            <a:r>
              <a:rPr lang="nn-NO" sz="2800" dirty="0"/>
              <a:t>Om du måtte lage ein podkast, kva hadde han handla om?</a:t>
            </a:r>
            <a:endParaRPr lang="nn-NO" sz="3200" dirty="0"/>
          </a:p>
          <a:p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369144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F1030B-DF5D-C578-55EC-7692FE34F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3A75FF-3F77-EA46-A477-C1C8329D96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382CCB-8178-184C-D718-64C08D415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2950" y="0"/>
            <a:ext cx="12934950" cy="6858000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854C6C5-2618-3596-8944-47A210730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882" y="0"/>
            <a:ext cx="2543757" cy="61141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B745E4B-1A68-F3F1-6564-18DCB62F40F9}"/>
              </a:ext>
            </a:extLst>
          </p:cNvPr>
          <p:cNvSpPr txBox="1"/>
          <p:nvPr/>
        </p:nvSpPr>
        <p:spPr>
          <a:xfrm>
            <a:off x="7064376" y="611414"/>
            <a:ext cx="4814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dirty="0"/>
              <a:t>Vi skal no høyre ein podkast om ein forfattar.</a:t>
            </a:r>
          </a:p>
          <a:p>
            <a:endParaRPr lang="nn-NO" sz="4800" dirty="0"/>
          </a:p>
          <a:p>
            <a:r>
              <a:rPr lang="nn-NO" sz="2800" dirty="0"/>
              <a:t>Oppgåva di er å vere ein aktiv lyttar. Kva trur du det betyr?</a:t>
            </a:r>
          </a:p>
          <a:p>
            <a:r>
              <a:rPr lang="nn-NO" sz="2800" dirty="0"/>
              <a:t>NB: Du kan skrive stikkord undervegs, men fokuser på å lytte.</a:t>
            </a:r>
            <a:endParaRPr lang="nn-NO" sz="1100" dirty="0"/>
          </a:p>
          <a:p>
            <a:endParaRPr lang="nn-NO" sz="2400" dirty="0"/>
          </a:p>
          <a:p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225895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101AFA-EE33-8D93-3A93-9D427417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Lim inn forfattarpodkasten her.</a:t>
            </a:r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55AEFEAC-0501-2A83-2ACD-0D5ACEBF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882" y="0"/>
            <a:ext cx="2543757" cy="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7" ma:contentTypeDescription="Opprett et nytt dokument." ma:contentTypeScope="" ma:versionID="1861dbed6eee229359d860fa81b05c75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4988bc93640c9f3ad57fe00e7532ed15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TaxCatchAll xmlns="f43e69bd-7608-4935-a81f-029f86b977d7" xsi:nil="true"/>
  </documentManagement>
</p:properties>
</file>

<file path=customXml/itemProps1.xml><?xml version="1.0" encoding="utf-8"?>
<ds:datastoreItem xmlns:ds="http://schemas.openxmlformats.org/officeDocument/2006/customXml" ds:itemID="{88646E57-02D5-4A7C-B8C6-B5F57E403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80C4DD-A6DE-4642-AEF8-4CEFFD8736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C503C-8BBA-45C4-9168-4F8D2B738335}">
  <ds:schemaRefs>
    <ds:schemaRef ds:uri="24b454b6-9e0d-47d6-a0fd-eade54d93da9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43e69bd-7608-4935-a81f-029f86b977d7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10065</TotalTime>
  <Words>338</Words>
  <Application>Microsoft Office PowerPoint</Application>
  <PresentationFormat>Breiskjerm</PresentationFormat>
  <Paragraphs>38</Paragraphs>
  <Slides>6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Roboto Regular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Lim inn forfattarpodkasten her.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Jorid Oddveig Saure</dc:creator>
  <cp:lastModifiedBy>Arild Torvund Olsen</cp:lastModifiedBy>
  <cp:revision>15</cp:revision>
  <dcterms:created xsi:type="dcterms:W3CDTF">2023-02-02T13:07:21Z</dcterms:created>
  <dcterms:modified xsi:type="dcterms:W3CDTF">2023-09-21T08:25:01Z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