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4"/>
  </p:sldMasterIdLst>
  <p:notesMasterIdLst>
    <p:notesMasterId r:id="rId23"/>
  </p:notesMasterIdLst>
  <p:sldIdLst>
    <p:sldId id="256" r:id="rId5"/>
    <p:sldId id="257" r:id="rId6"/>
    <p:sldId id="301" r:id="rId7"/>
    <p:sldId id="306" r:id="rId8"/>
    <p:sldId id="307" r:id="rId9"/>
    <p:sldId id="308" r:id="rId10"/>
    <p:sldId id="320" r:id="rId11"/>
    <p:sldId id="312" r:id="rId12"/>
    <p:sldId id="310" r:id="rId13"/>
    <p:sldId id="258" r:id="rId14"/>
    <p:sldId id="260" r:id="rId15"/>
    <p:sldId id="314" r:id="rId16"/>
    <p:sldId id="317" r:id="rId17"/>
    <p:sldId id="321" r:id="rId18"/>
    <p:sldId id="322" r:id="rId19"/>
    <p:sldId id="318" r:id="rId20"/>
    <p:sldId id="313" r:id="rId21"/>
    <p:sldId id="319" r:id="rId22"/>
  </p:sldIdLst>
  <p:sldSz cx="9144000" cy="5143500" type="screen16x9"/>
  <p:notesSz cx="6858000" cy="9144000"/>
  <p:embeddedFontLst>
    <p:embeddedFont>
      <p:font typeface="Livvic" pitchFamily="2" charset="0"/>
      <p:regular r:id="rId24"/>
      <p:bold r:id="rId25"/>
      <p:italic r:id="rId26"/>
      <p:boldItalic r:id="rId27"/>
    </p:embeddedFont>
    <p:embeddedFont>
      <p:font typeface="Poppins" panose="00000500000000000000" pitchFamily="2" charset="0"/>
      <p:regular r:id="rId28"/>
      <p:bold r:id="rId29"/>
      <p:italic r:id="rId30"/>
      <p:boldItalic r:id="rId31"/>
    </p:embeddedFont>
    <p:embeddedFont>
      <p:font typeface="Poppins SemiBold" panose="00000700000000000000" pitchFamily="2" charset="0"/>
      <p:bold r:id="rId32"/>
      <p:boldItalic r:id="rId33"/>
    </p:embeddedFont>
    <p:embeddedFont>
      <p:font typeface="Roboto Condensed Light" panose="02000000000000000000" pitchFamily="2" charset="0"/>
      <p:regular r:id="rId34"/>
      <p:italic r:id="rId35"/>
    </p:embeddedFont>
    <p:embeddedFont>
      <p:font typeface="Source Sans Pro" panose="020B05030304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1D5E6B-6E65-AE3D-62C8-3F3F156F85E5}" name="Liv Astrid Skåre Langnes" initials="LL" userId="S::langnesl@hivolda.no::2e763b5f-1e47-432a-a3db-297d2abf056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C4F71F-931D-4418-BA2C-B25E0BABAEB6}" v="1" dt="2023-05-22T12:19:07.347"/>
  </p1510:revLst>
</p1510:revInfo>
</file>

<file path=ppt/tableStyles.xml><?xml version="1.0" encoding="utf-8"?>
<a:tblStyleLst xmlns:a="http://schemas.openxmlformats.org/drawingml/2006/main" def="{E5CADE27-5EBB-4A5C-9F6C-3D5BFB040437}">
  <a:tblStyle styleId="{E5CADE27-5EBB-4A5C-9F6C-3D5BFB0404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emastil 1 – uthev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9" d="100"/>
          <a:sy n="129" d="100"/>
        </p:scale>
        <p:origin x="9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v Astrid Skåre Langnes" userId="S::langnesl@hivolda.no::2e763b5f-1e47-432a-a3db-297d2abf056e" providerId="AD" clId="Web-{A7A0EC2B-42E3-7BD0-643B-3122AD735DA9}"/>
    <pc:docChg chg="mod modSld">
      <pc:chgData name="Liv Astrid Skåre Langnes" userId="S::langnesl@hivolda.no::2e763b5f-1e47-432a-a3db-297d2abf056e" providerId="AD" clId="Web-{A7A0EC2B-42E3-7BD0-643B-3122AD735DA9}" dt="2023-05-08T12:40:37.672" v="18"/>
      <pc:docMkLst>
        <pc:docMk/>
      </pc:docMkLst>
      <pc:sldChg chg="addCm">
        <pc:chgData name="Liv Astrid Skåre Langnes" userId="S::langnesl@hivolda.no::2e763b5f-1e47-432a-a3db-297d2abf056e" providerId="AD" clId="Web-{A7A0EC2B-42E3-7BD0-643B-3122AD735DA9}" dt="2023-05-08T11:50:23.139" v="3"/>
        <pc:sldMkLst>
          <pc:docMk/>
          <pc:sldMk cId="0" sldId="257"/>
        </pc:sldMkLst>
        <pc:extLst>
          <p:ext xmlns:p="http://schemas.openxmlformats.org/presentationml/2006/main" uri="{D6D511B9-2390-475A-947B-AFAB55BFBCF1}">
            <pc226:cmChg xmlns:pc226="http://schemas.microsoft.com/office/powerpoint/2022/06/main/command" chg="add">
              <pc226:chgData name="Liv Astrid Skåre Langnes" userId="S::langnesl@hivolda.no::2e763b5f-1e47-432a-a3db-297d2abf056e" providerId="AD" clId="Web-{A7A0EC2B-42E3-7BD0-643B-3122AD735DA9}" dt="2023-05-08T11:50:23.139" v="3"/>
              <pc2:cmMkLst xmlns:pc2="http://schemas.microsoft.com/office/powerpoint/2019/9/main/command">
                <pc:docMk/>
                <pc:sldMk cId="0" sldId="257"/>
                <pc2:cmMk id="{2753F451-7599-4379-A94D-0361E83686AF}"/>
              </pc2:cmMkLst>
            </pc226:cmChg>
          </p:ext>
        </pc:extLst>
      </pc:sldChg>
      <pc:sldChg chg="addCm">
        <pc:chgData name="Liv Astrid Skåre Langnes" userId="S::langnesl@hivolda.no::2e763b5f-1e47-432a-a3db-297d2abf056e" providerId="AD" clId="Web-{A7A0EC2B-42E3-7BD0-643B-3122AD735DA9}" dt="2023-05-08T11:55:14.347" v="11"/>
        <pc:sldMkLst>
          <pc:docMk/>
          <pc:sldMk cId="0" sldId="258"/>
        </pc:sldMkLst>
        <pc:extLst>
          <p:ext xmlns:p="http://schemas.openxmlformats.org/presentationml/2006/main" uri="{D6D511B9-2390-475A-947B-AFAB55BFBCF1}">
            <pc226:cmChg xmlns:pc226="http://schemas.microsoft.com/office/powerpoint/2022/06/main/command" chg="add">
              <pc226:chgData name="Liv Astrid Skåre Langnes" userId="S::langnesl@hivolda.no::2e763b5f-1e47-432a-a3db-297d2abf056e" providerId="AD" clId="Web-{A7A0EC2B-42E3-7BD0-643B-3122AD735DA9}" dt="2023-05-08T11:55:14.347" v="11"/>
              <pc2:cmMkLst xmlns:pc2="http://schemas.microsoft.com/office/powerpoint/2019/9/main/command">
                <pc:docMk/>
                <pc:sldMk cId="0" sldId="258"/>
                <pc2:cmMk id="{CDA27473-2136-4D11-84BA-C2A05D33911B}"/>
              </pc2:cmMkLst>
            </pc226:cmChg>
          </p:ext>
        </pc:extLst>
      </pc:sldChg>
      <pc:sldChg chg="addCm">
        <pc:chgData name="Liv Astrid Skåre Langnes" userId="S::langnesl@hivolda.no::2e763b5f-1e47-432a-a3db-297d2abf056e" providerId="AD" clId="Web-{A7A0EC2B-42E3-7BD0-643B-3122AD735DA9}" dt="2023-05-08T11:52:58.017" v="9"/>
        <pc:sldMkLst>
          <pc:docMk/>
          <pc:sldMk cId="0" sldId="259"/>
        </pc:sldMkLst>
        <pc:extLst>
          <p:ext xmlns:p="http://schemas.openxmlformats.org/presentationml/2006/main" uri="{D6D511B9-2390-475A-947B-AFAB55BFBCF1}">
            <pc226:cmChg xmlns:pc226="http://schemas.microsoft.com/office/powerpoint/2022/06/main/command" chg="add">
              <pc226:chgData name="Liv Astrid Skåre Langnes" userId="S::langnesl@hivolda.no::2e763b5f-1e47-432a-a3db-297d2abf056e" providerId="AD" clId="Web-{A7A0EC2B-42E3-7BD0-643B-3122AD735DA9}" dt="2023-05-08T11:52:58.017" v="9"/>
              <pc2:cmMkLst xmlns:pc2="http://schemas.microsoft.com/office/powerpoint/2019/9/main/command">
                <pc:docMk/>
                <pc:sldMk cId="0" sldId="259"/>
                <pc2:cmMk id="{2E228AAA-58BC-4049-AF00-95C720ACEA72}"/>
              </pc2:cmMkLst>
            </pc226:cmChg>
          </p:ext>
        </pc:extLst>
      </pc:sldChg>
      <pc:sldChg chg="modSp">
        <pc:chgData name="Liv Astrid Skåre Langnes" userId="S::langnesl@hivolda.no::2e763b5f-1e47-432a-a3db-297d2abf056e" providerId="AD" clId="Web-{A7A0EC2B-42E3-7BD0-643B-3122AD735DA9}" dt="2023-05-08T12:38:06.949" v="16" actId="20577"/>
        <pc:sldMkLst>
          <pc:docMk/>
          <pc:sldMk cId="0" sldId="260"/>
        </pc:sldMkLst>
        <pc:spChg chg="mod">
          <ac:chgData name="Liv Astrid Skåre Langnes" userId="S::langnesl@hivolda.no::2e763b5f-1e47-432a-a3db-297d2abf056e" providerId="AD" clId="Web-{A7A0EC2B-42E3-7BD0-643B-3122AD735DA9}" dt="2023-05-08T12:38:06.949" v="16" actId="20577"/>
          <ac:spMkLst>
            <pc:docMk/>
            <pc:sldMk cId="0" sldId="260"/>
            <ac:spMk id="3463" creationId="{00000000-0000-0000-0000-000000000000}"/>
          </ac:spMkLst>
        </pc:spChg>
      </pc:sldChg>
      <pc:sldChg chg="modSp">
        <pc:chgData name="Liv Astrid Skåre Langnes" userId="S::langnesl@hivolda.no::2e763b5f-1e47-432a-a3db-297d2abf056e" providerId="AD" clId="Web-{A7A0EC2B-42E3-7BD0-643B-3122AD735DA9}" dt="2023-05-08T11:50:08.827" v="1" actId="20577"/>
        <pc:sldMkLst>
          <pc:docMk/>
          <pc:sldMk cId="3091768973" sldId="306"/>
        </pc:sldMkLst>
        <pc:spChg chg="mod">
          <ac:chgData name="Liv Astrid Skåre Langnes" userId="S::langnesl@hivolda.no::2e763b5f-1e47-432a-a3db-297d2abf056e" providerId="AD" clId="Web-{A7A0EC2B-42E3-7BD0-643B-3122AD735DA9}" dt="2023-05-08T11:50:08.827" v="1" actId="20577"/>
          <ac:spMkLst>
            <pc:docMk/>
            <pc:sldMk cId="3091768973" sldId="306"/>
            <ac:spMk id="3852" creationId="{ED4CE078-280D-EBCF-5D42-0BD15584680C}"/>
          </ac:spMkLst>
        </pc:spChg>
      </pc:sldChg>
      <pc:sldChg chg="addCm">
        <pc:chgData name="Liv Astrid Skåre Langnes" userId="S::langnesl@hivolda.no::2e763b5f-1e47-432a-a3db-297d2abf056e" providerId="AD" clId="Web-{A7A0EC2B-42E3-7BD0-643B-3122AD735DA9}" dt="2023-05-08T11:50:39.546" v="4"/>
        <pc:sldMkLst>
          <pc:docMk/>
          <pc:sldMk cId="1423495449" sldId="307"/>
        </pc:sldMkLst>
        <pc:extLst>
          <p:ext xmlns:p="http://schemas.openxmlformats.org/presentationml/2006/main" uri="{D6D511B9-2390-475A-947B-AFAB55BFBCF1}">
            <pc226:cmChg xmlns:pc226="http://schemas.microsoft.com/office/powerpoint/2022/06/main/command" chg="add">
              <pc226:chgData name="Liv Astrid Skåre Langnes" userId="S::langnesl@hivolda.no::2e763b5f-1e47-432a-a3db-297d2abf056e" providerId="AD" clId="Web-{A7A0EC2B-42E3-7BD0-643B-3122AD735DA9}" dt="2023-05-08T11:50:39.546" v="4"/>
              <pc2:cmMkLst xmlns:pc2="http://schemas.microsoft.com/office/powerpoint/2019/9/main/command">
                <pc:docMk/>
                <pc:sldMk cId="1423495449" sldId="307"/>
                <pc2:cmMk id="{DFFA756C-EF82-4D76-8150-4F72CBA0EF20}"/>
              </pc2:cmMkLst>
            </pc226:cmChg>
          </p:ext>
        </pc:extLst>
      </pc:sldChg>
      <pc:sldChg chg="modSp addCm">
        <pc:chgData name="Liv Astrid Skåre Langnes" userId="S::langnesl@hivolda.no::2e763b5f-1e47-432a-a3db-297d2abf056e" providerId="AD" clId="Web-{A7A0EC2B-42E3-7BD0-643B-3122AD735DA9}" dt="2023-05-08T11:51:31.859" v="8"/>
        <pc:sldMkLst>
          <pc:docMk/>
          <pc:sldMk cId="295200707" sldId="308"/>
        </pc:sldMkLst>
        <pc:graphicFrameChg chg="mod modGraphic">
          <ac:chgData name="Liv Astrid Skåre Langnes" userId="S::langnesl@hivolda.no::2e763b5f-1e47-432a-a3db-297d2abf056e" providerId="AD" clId="Web-{A7A0EC2B-42E3-7BD0-643B-3122AD735DA9}" dt="2023-05-08T11:51:31.859" v="8"/>
          <ac:graphicFrameMkLst>
            <pc:docMk/>
            <pc:sldMk cId="295200707" sldId="308"/>
            <ac:graphicFrameMk id="3845" creationId="{879B91B2-749F-8598-4649-925DA8F2AD09}"/>
          </ac:graphicFrameMkLst>
        </pc:graphicFrameChg>
        <pc:extLst>
          <p:ext xmlns:p="http://schemas.openxmlformats.org/presentationml/2006/main" uri="{D6D511B9-2390-475A-947B-AFAB55BFBCF1}">
            <pc226:cmChg xmlns:pc226="http://schemas.microsoft.com/office/powerpoint/2022/06/main/command" chg="add">
              <pc226:chgData name="Liv Astrid Skåre Langnes" userId="S::langnesl@hivolda.no::2e763b5f-1e47-432a-a3db-297d2abf056e" providerId="AD" clId="Web-{A7A0EC2B-42E3-7BD0-643B-3122AD735DA9}" dt="2023-05-08T11:51:22.125" v="6"/>
              <pc2:cmMkLst xmlns:pc2="http://schemas.microsoft.com/office/powerpoint/2019/9/main/command">
                <pc:docMk/>
                <pc:sldMk cId="295200707" sldId="308"/>
                <pc2:cmMk id="{B4AB5F4A-7AA8-49EC-A2A0-F230F63EC0A3}"/>
              </pc2:cmMkLst>
            </pc226:cmChg>
            <pc226:cmChg xmlns:pc226="http://schemas.microsoft.com/office/powerpoint/2022/06/main/command" chg="add">
              <pc226:chgData name="Liv Astrid Skåre Langnes" userId="S::langnesl@hivolda.no::2e763b5f-1e47-432a-a3db-297d2abf056e" providerId="AD" clId="Web-{A7A0EC2B-42E3-7BD0-643B-3122AD735DA9}" dt="2023-05-08T11:51:05.234" v="5"/>
              <pc2:cmMkLst xmlns:pc2="http://schemas.microsoft.com/office/powerpoint/2019/9/main/command">
                <pc:docMk/>
                <pc:sldMk cId="295200707" sldId="308"/>
                <pc2:cmMk id="{7A1F04FC-658F-4572-9142-3383A81174BA}"/>
              </pc2:cmMkLst>
            </pc226:cmChg>
          </p:ext>
        </pc:extLst>
      </pc:sldChg>
      <pc:sldChg chg="addCm">
        <pc:chgData name="Liv Astrid Skåre Langnes" userId="S::langnesl@hivolda.no::2e763b5f-1e47-432a-a3db-297d2abf056e" providerId="AD" clId="Web-{A7A0EC2B-42E3-7BD0-643B-3122AD735DA9}" dt="2023-05-08T11:53:37.017" v="10"/>
        <pc:sldMkLst>
          <pc:docMk/>
          <pc:sldMk cId="1976240247" sldId="312"/>
        </pc:sldMkLst>
        <pc:extLst>
          <p:ext xmlns:p="http://schemas.openxmlformats.org/presentationml/2006/main" uri="{D6D511B9-2390-475A-947B-AFAB55BFBCF1}">
            <pc226:cmChg xmlns:pc226="http://schemas.microsoft.com/office/powerpoint/2022/06/main/command" chg="add">
              <pc226:chgData name="Liv Astrid Skåre Langnes" userId="S::langnesl@hivolda.no::2e763b5f-1e47-432a-a3db-297d2abf056e" providerId="AD" clId="Web-{A7A0EC2B-42E3-7BD0-643B-3122AD735DA9}" dt="2023-05-08T11:53:37.017" v="10"/>
              <pc2:cmMkLst xmlns:pc2="http://schemas.microsoft.com/office/powerpoint/2019/9/main/command">
                <pc:docMk/>
                <pc:sldMk cId="1976240247" sldId="312"/>
                <pc2:cmMk id="{09460439-6A1D-4365-AA27-F04882DC12AB}"/>
              </pc2:cmMkLst>
            </pc226:cmChg>
          </p:ext>
        </pc:extLst>
      </pc:sldChg>
      <pc:sldChg chg="addCm">
        <pc:chgData name="Liv Astrid Skåre Langnes" userId="S::langnesl@hivolda.no::2e763b5f-1e47-432a-a3db-297d2abf056e" providerId="AD" clId="Web-{A7A0EC2B-42E3-7BD0-643B-3122AD735DA9}" dt="2023-05-08T12:38:22.559" v="17"/>
        <pc:sldMkLst>
          <pc:docMk/>
          <pc:sldMk cId="2350246947" sldId="314"/>
        </pc:sldMkLst>
        <pc:extLst>
          <p:ext xmlns:p="http://schemas.openxmlformats.org/presentationml/2006/main" uri="{D6D511B9-2390-475A-947B-AFAB55BFBCF1}">
            <pc226:cmChg xmlns:pc226="http://schemas.microsoft.com/office/powerpoint/2022/06/main/command" chg="add">
              <pc226:chgData name="Liv Astrid Skåre Langnes" userId="S::langnesl@hivolda.no::2e763b5f-1e47-432a-a3db-297d2abf056e" providerId="AD" clId="Web-{A7A0EC2B-42E3-7BD0-643B-3122AD735DA9}" dt="2023-05-08T12:38:22.559" v="17"/>
              <pc2:cmMkLst xmlns:pc2="http://schemas.microsoft.com/office/powerpoint/2019/9/main/command">
                <pc:docMk/>
                <pc:sldMk cId="2350246947" sldId="314"/>
                <pc2:cmMk id="{B80DFF71-17A3-4AD2-A5D0-BCEB851243B0}"/>
              </pc2:cmMkLst>
            </pc226:cmChg>
          </p:ext>
        </pc:extLst>
      </pc:sldChg>
      <pc:sldChg chg="addCm">
        <pc:chgData name="Liv Astrid Skåre Langnes" userId="S::langnesl@hivolda.no::2e763b5f-1e47-432a-a3db-297d2abf056e" providerId="AD" clId="Web-{A7A0EC2B-42E3-7BD0-643B-3122AD735DA9}" dt="2023-05-08T12:40:37.672" v="18"/>
        <pc:sldMkLst>
          <pc:docMk/>
          <pc:sldMk cId="3681670934" sldId="316"/>
        </pc:sldMkLst>
        <pc:extLst>
          <p:ext xmlns:p="http://schemas.openxmlformats.org/presentationml/2006/main" uri="{D6D511B9-2390-475A-947B-AFAB55BFBCF1}">
            <pc226:cmChg xmlns:pc226="http://schemas.microsoft.com/office/powerpoint/2022/06/main/command" chg="add">
              <pc226:chgData name="Liv Astrid Skåre Langnes" userId="S::langnesl@hivolda.no::2e763b5f-1e47-432a-a3db-297d2abf056e" providerId="AD" clId="Web-{A7A0EC2B-42E3-7BD0-643B-3122AD735DA9}" dt="2023-05-08T12:40:37.672" v="18"/>
              <pc2:cmMkLst xmlns:pc2="http://schemas.microsoft.com/office/powerpoint/2019/9/main/command">
                <pc:docMk/>
                <pc:sldMk cId="3681670934" sldId="316"/>
                <pc2:cmMk id="{359141A0-AA1E-4822-84E5-728F9DA62B20}"/>
              </pc2:cmMkLst>
            </pc226:cmChg>
          </p:ext>
        </pc:extLst>
      </pc:sldChg>
    </pc:docChg>
  </pc:docChgLst>
  <pc:docChgLst>
    <pc:chgData name="Jorid Oddveig Saure" userId="S::saurejo@hivolda.no::8a1a61ff-effd-4bb0-9008-67d4fa399d31" providerId="AD" clId="Web-{4FC4FC05-43CF-BC58-4218-196EDB61DE61}"/>
    <pc:docChg chg="modSld">
      <pc:chgData name="Jorid Oddveig Saure" userId="S::saurejo@hivolda.no::8a1a61ff-effd-4bb0-9008-67d4fa399d31" providerId="AD" clId="Web-{4FC4FC05-43CF-BC58-4218-196EDB61DE61}" dt="2023-05-10T20:06:51.885" v="68" actId="1076"/>
      <pc:docMkLst>
        <pc:docMk/>
      </pc:docMkLst>
      <pc:sldChg chg="addSp delSp modSp delCm">
        <pc:chgData name="Jorid Oddveig Saure" userId="S::saurejo@hivolda.no::8a1a61ff-effd-4bb0-9008-67d4fa399d31" providerId="AD" clId="Web-{4FC4FC05-43CF-BC58-4218-196EDB61DE61}" dt="2023-05-10T20:03:26.399" v="50" actId="14100"/>
        <pc:sldMkLst>
          <pc:docMk/>
          <pc:sldMk cId="0" sldId="257"/>
        </pc:sldMkLst>
        <pc:spChg chg="add del mod">
          <ac:chgData name="Jorid Oddveig Saure" userId="S::saurejo@hivolda.no::8a1a61ff-effd-4bb0-9008-67d4fa399d31" providerId="AD" clId="Web-{4FC4FC05-43CF-BC58-4218-196EDB61DE61}" dt="2023-05-10T19:56:20.552" v="7"/>
          <ac:spMkLst>
            <pc:docMk/>
            <pc:sldMk cId="0" sldId="257"/>
            <ac:spMk id="3" creationId="{85D83003-65E6-BAA3-358A-357BC47675F2}"/>
          </ac:spMkLst>
        </pc:spChg>
        <pc:spChg chg="add mod">
          <ac:chgData name="Jorid Oddveig Saure" userId="S::saurejo@hivolda.no::8a1a61ff-effd-4bb0-9008-67d4fa399d31" providerId="AD" clId="Web-{4FC4FC05-43CF-BC58-4218-196EDB61DE61}" dt="2023-05-10T20:03:26.399" v="50" actId="14100"/>
          <ac:spMkLst>
            <pc:docMk/>
            <pc:sldMk cId="0" sldId="257"/>
            <ac:spMk id="4" creationId="{48D322D6-414A-9BD7-383E-F5B375B9741D}"/>
          </ac:spMkLst>
        </pc:spChg>
        <pc:spChg chg="mod">
          <ac:chgData name="Jorid Oddveig Saure" userId="S::saurejo@hivolda.no::8a1a61ff-effd-4bb0-9008-67d4fa399d31" providerId="AD" clId="Web-{4FC4FC05-43CF-BC58-4218-196EDB61DE61}" dt="2023-05-10T20:01:13.742" v="10" actId="1076"/>
          <ac:spMkLst>
            <pc:docMk/>
            <pc:sldMk cId="0" sldId="257"/>
            <ac:spMk id="6" creationId="{55EF9BF7-152F-F665-0816-EC763919F782}"/>
          </ac:spMkLst>
        </pc:spChg>
        <pc:spChg chg="mod">
          <ac:chgData name="Jorid Oddveig Saure" userId="S::saurejo@hivolda.no::8a1a61ff-effd-4bb0-9008-67d4fa399d31" providerId="AD" clId="Web-{4FC4FC05-43CF-BC58-4218-196EDB61DE61}" dt="2023-05-10T20:02:11.274" v="23" actId="20577"/>
          <ac:spMkLst>
            <pc:docMk/>
            <pc:sldMk cId="0" sldId="257"/>
            <ac:spMk id="3435" creationId="{00000000-0000-0000-0000-000000000000}"/>
          </ac:spMkLst>
        </pc:spChg>
        <pc:spChg chg="del mod">
          <ac:chgData name="Jorid Oddveig Saure" userId="S::saurejo@hivolda.no::8a1a61ff-effd-4bb0-9008-67d4fa399d31" providerId="AD" clId="Web-{4FC4FC05-43CF-BC58-4218-196EDB61DE61}" dt="2023-05-10T19:56:05.959" v="4"/>
          <ac:spMkLst>
            <pc:docMk/>
            <pc:sldMk cId="0" sldId="257"/>
            <ac:spMk id="3436" creationId="{00000000-0000-0000-0000-000000000000}"/>
          </ac:spMkLst>
        </pc:spChg>
        <pc:picChg chg="mod">
          <ac:chgData name="Jorid Oddveig Saure" userId="S::saurejo@hivolda.no::8a1a61ff-effd-4bb0-9008-67d4fa399d31" providerId="AD" clId="Web-{4FC4FC05-43CF-BC58-4218-196EDB61DE61}" dt="2023-05-10T20:02:25.211" v="26" actId="1076"/>
          <ac:picMkLst>
            <pc:docMk/>
            <pc:sldMk cId="0" sldId="257"/>
            <ac:picMk id="5" creationId="{AD4C383A-54A5-77C1-CCAB-ABA7AFF02FFE}"/>
          </ac:picMkLst>
        </pc:picChg>
        <pc:extLst>
          <p:ext xmlns:p="http://schemas.openxmlformats.org/presentationml/2006/main" uri="{D6D511B9-2390-475A-947B-AFAB55BFBCF1}">
            <pc226:cmChg xmlns:pc226="http://schemas.microsoft.com/office/powerpoint/2022/06/main/command" chg="del">
              <pc226:chgData name="Jorid Oddveig Saure" userId="S::saurejo@hivolda.no::8a1a61ff-effd-4bb0-9008-67d4fa399d31" providerId="AD" clId="Web-{4FC4FC05-43CF-BC58-4218-196EDB61DE61}" dt="2023-05-10T20:00:47.179" v="8"/>
              <pc2:cmMkLst xmlns:pc2="http://schemas.microsoft.com/office/powerpoint/2019/9/main/command">
                <pc:docMk/>
                <pc:sldMk cId="0" sldId="257"/>
                <pc2:cmMk id="{2753F451-7599-4379-A94D-0361E83686AF}"/>
              </pc2:cmMkLst>
            </pc226:cmChg>
          </p:ext>
        </pc:extLst>
      </pc:sldChg>
      <pc:sldChg chg="delSp modSp">
        <pc:chgData name="Jorid Oddveig Saure" userId="S::saurejo@hivolda.no::8a1a61ff-effd-4bb0-9008-67d4fa399d31" providerId="AD" clId="Web-{4FC4FC05-43CF-BC58-4218-196EDB61DE61}" dt="2023-05-10T20:04:11.368" v="58" actId="1076"/>
        <pc:sldMkLst>
          <pc:docMk/>
          <pc:sldMk cId="1423495449" sldId="307"/>
        </pc:sldMkLst>
        <pc:spChg chg="mod">
          <ac:chgData name="Jorid Oddveig Saure" userId="S::saurejo@hivolda.no::8a1a61ff-effd-4bb0-9008-67d4fa399d31" providerId="AD" clId="Web-{4FC4FC05-43CF-BC58-4218-196EDB61DE61}" dt="2023-05-10T20:04:11.368" v="58" actId="1076"/>
          <ac:spMkLst>
            <pc:docMk/>
            <pc:sldMk cId="1423495449" sldId="307"/>
            <ac:spMk id="3846" creationId="{00000000-0000-0000-0000-000000000000}"/>
          </ac:spMkLst>
        </pc:spChg>
        <pc:picChg chg="del">
          <ac:chgData name="Jorid Oddveig Saure" userId="S::saurejo@hivolda.no::8a1a61ff-effd-4bb0-9008-67d4fa399d31" providerId="AD" clId="Web-{4FC4FC05-43CF-BC58-4218-196EDB61DE61}" dt="2023-05-10T20:04:01.212" v="56"/>
          <ac:picMkLst>
            <pc:docMk/>
            <pc:sldMk cId="1423495449" sldId="307"/>
            <ac:picMk id="2" creationId="{905A0AD5-5B74-51CC-2D1A-431A9F1AB813}"/>
          </ac:picMkLst>
        </pc:picChg>
      </pc:sldChg>
      <pc:sldChg chg="modSp">
        <pc:chgData name="Jorid Oddveig Saure" userId="S::saurejo@hivolda.no::8a1a61ff-effd-4bb0-9008-67d4fa399d31" providerId="AD" clId="Web-{4FC4FC05-43CF-BC58-4218-196EDB61DE61}" dt="2023-05-10T20:06:49.198" v="67" actId="20577"/>
        <pc:sldMkLst>
          <pc:docMk/>
          <pc:sldMk cId="880728901" sldId="310"/>
        </pc:sldMkLst>
        <pc:spChg chg="mod">
          <ac:chgData name="Jorid Oddveig Saure" userId="S::saurejo@hivolda.no::8a1a61ff-effd-4bb0-9008-67d4fa399d31" providerId="AD" clId="Web-{4FC4FC05-43CF-BC58-4218-196EDB61DE61}" dt="2023-05-10T20:06:49.198" v="67" actId="20577"/>
          <ac:spMkLst>
            <pc:docMk/>
            <pc:sldMk cId="880728901" sldId="310"/>
            <ac:spMk id="3457" creationId="{00000000-0000-0000-0000-000000000000}"/>
          </ac:spMkLst>
        </pc:spChg>
      </pc:sldChg>
      <pc:sldChg chg="modSp">
        <pc:chgData name="Jorid Oddveig Saure" userId="S::saurejo@hivolda.no::8a1a61ff-effd-4bb0-9008-67d4fa399d31" providerId="AD" clId="Web-{4FC4FC05-43CF-BC58-4218-196EDB61DE61}" dt="2023-05-10T20:06:51.885" v="68" actId="1076"/>
        <pc:sldMkLst>
          <pc:docMk/>
          <pc:sldMk cId="2350246947" sldId="314"/>
        </pc:sldMkLst>
        <pc:picChg chg="mod">
          <ac:chgData name="Jorid Oddveig Saure" userId="S::saurejo@hivolda.no::8a1a61ff-effd-4bb0-9008-67d4fa399d31" providerId="AD" clId="Web-{4FC4FC05-43CF-BC58-4218-196EDB61DE61}" dt="2023-05-10T20:06:51.885" v="68" actId="1076"/>
          <ac:picMkLst>
            <pc:docMk/>
            <pc:sldMk cId="2350246947" sldId="314"/>
            <ac:picMk id="2" creationId="{B0890EC1-A1E1-27F8-26BA-A10391F77154}"/>
          </ac:picMkLst>
        </pc:picChg>
      </pc:sldChg>
      <pc:sldChg chg="modSp">
        <pc:chgData name="Jorid Oddveig Saure" userId="S::saurejo@hivolda.no::8a1a61ff-effd-4bb0-9008-67d4fa399d31" providerId="AD" clId="Web-{4FC4FC05-43CF-BC58-4218-196EDB61DE61}" dt="2023-05-10T20:05:37.181" v="63" actId="20577"/>
        <pc:sldMkLst>
          <pc:docMk/>
          <pc:sldMk cId="1730220711" sldId="321"/>
        </pc:sldMkLst>
        <pc:spChg chg="mod">
          <ac:chgData name="Jorid Oddveig Saure" userId="S::saurejo@hivolda.no::8a1a61ff-effd-4bb0-9008-67d4fa399d31" providerId="AD" clId="Web-{4FC4FC05-43CF-BC58-4218-196EDB61DE61}" dt="2023-05-10T20:05:37.181" v="63" actId="20577"/>
          <ac:spMkLst>
            <pc:docMk/>
            <pc:sldMk cId="1730220711" sldId="321"/>
            <ac:spMk id="3463" creationId="{00000000-0000-0000-0000-000000000000}"/>
          </ac:spMkLst>
        </pc:spChg>
      </pc:sldChg>
    </pc:docChg>
  </pc:docChgLst>
  <pc:docChgLst>
    <pc:chgData name="Jorid Oddveig Saure" userId="S::saurejo@hivolda.no::8a1a61ff-effd-4bb0-9008-67d4fa399d31" providerId="AD" clId="Web-{F270FF1C-9619-B216-044F-3146D6B51F1D}"/>
    <pc:docChg chg="addSld delSld modSld">
      <pc:chgData name="Jorid Oddveig Saure" userId="S::saurejo@hivolda.no::8a1a61ff-effd-4bb0-9008-67d4fa399d31" providerId="AD" clId="Web-{F270FF1C-9619-B216-044F-3146D6B51F1D}" dt="2023-05-09T20:11:14.576" v="99" actId="1076"/>
      <pc:docMkLst>
        <pc:docMk/>
      </pc:docMkLst>
      <pc:sldChg chg="addSp modSp">
        <pc:chgData name="Jorid Oddveig Saure" userId="S::saurejo@hivolda.no::8a1a61ff-effd-4bb0-9008-67d4fa399d31" providerId="AD" clId="Web-{F270FF1C-9619-B216-044F-3146D6B51F1D}" dt="2023-05-09T20:04:44.495" v="7" actId="1076"/>
        <pc:sldMkLst>
          <pc:docMk/>
          <pc:sldMk cId="1423495449" sldId="307"/>
        </pc:sldMkLst>
        <pc:picChg chg="add mod">
          <ac:chgData name="Jorid Oddveig Saure" userId="S::saurejo@hivolda.no::8a1a61ff-effd-4bb0-9008-67d4fa399d31" providerId="AD" clId="Web-{F270FF1C-9619-B216-044F-3146D6B51F1D}" dt="2023-05-09T20:04:44.495" v="7" actId="1076"/>
          <ac:picMkLst>
            <pc:docMk/>
            <pc:sldMk cId="1423495449" sldId="307"/>
            <ac:picMk id="2" creationId="{905A0AD5-5B74-51CC-2D1A-431A9F1AB813}"/>
          </ac:picMkLst>
        </pc:picChg>
      </pc:sldChg>
      <pc:sldChg chg="del">
        <pc:chgData name="Jorid Oddveig Saure" userId="S::saurejo@hivolda.no::8a1a61ff-effd-4bb0-9008-67d4fa399d31" providerId="AD" clId="Web-{F270FF1C-9619-B216-044F-3146D6B51F1D}" dt="2023-05-09T20:10:57.045" v="96"/>
        <pc:sldMkLst>
          <pc:docMk/>
          <pc:sldMk cId="3681670934" sldId="316"/>
        </pc:sldMkLst>
      </pc:sldChg>
      <pc:sldChg chg="modSp">
        <pc:chgData name="Jorid Oddveig Saure" userId="S::saurejo@hivolda.no::8a1a61ff-effd-4bb0-9008-67d4fa399d31" providerId="AD" clId="Web-{F270FF1C-9619-B216-044F-3146D6B51F1D}" dt="2023-05-09T20:11:14.576" v="99" actId="1076"/>
        <pc:sldMkLst>
          <pc:docMk/>
          <pc:sldMk cId="874707924" sldId="318"/>
        </pc:sldMkLst>
        <pc:spChg chg="mod">
          <ac:chgData name="Jorid Oddveig Saure" userId="S::saurejo@hivolda.no::8a1a61ff-effd-4bb0-9008-67d4fa399d31" providerId="AD" clId="Web-{F270FF1C-9619-B216-044F-3146D6B51F1D}" dt="2023-05-09T20:11:14.576" v="99" actId="1076"/>
          <ac:spMkLst>
            <pc:docMk/>
            <pc:sldMk cId="874707924" sldId="318"/>
            <ac:spMk id="2" creationId="{E909DAC2-886F-A680-24EA-BDA1CF8E92FD}"/>
          </ac:spMkLst>
        </pc:spChg>
      </pc:sldChg>
      <pc:sldChg chg="addSp modSp">
        <pc:chgData name="Jorid Oddveig Saure" userId="S::saurejo@hivolda.no::8a1a61ff-effd-4bb0-9008-67d4fa399d31" providerId="AD" clId="Web-{F270FF1C-9619-B216-044F-3146D6B51F1D}" dt="2023-05-09T20:03:55.932" v="5" actId="1076"/>
        <pc:sldMkLst>
          <pc:docMk/>
          <pc:sldMk cId="390683245" sldId="320"/>
        </pc:sldMkLst>
        <pc:spChg chg="mod">
          <ac:chgData name="Jorid Oddveig Saure" userId="S::saurejo@hivolda.no::8a1a61ff-effd-4bb0-9008-67d4fa399d31" providerId="AD" clId="Web-{F270FF1C-9619-B216-044F-3146D6B51F1D}" dt="2023-05-09T20:03:55.932" v="5" actId="1076"/>
          <ac:spMkLst>
            <pc:docMk/>
            <pc:sldMk cId="390683245" sldId="320"/>
            <ac:spMk id="3847" creationId="{09E0A2CF-759D-2E4E-22ED-9C3B9917256A}"/>
          </ac:spMkLst>
        </pc:spChg>
        <pc:picChg chg="mod">
          <ac:chgData name="Jorid Oddveig Saure" userId="S::saurejo@hivolda.no::8a1a61ff-effd-4bb0-9008-67d4fa399d31" providerId="AD" clId="Web-{F270FF1C-9619-B216-044F-3146D6B51F1D}" dt="2023-05-09T20:03:32.557" v="2" actId="1076"/>
          <ac:picMkLst>
            <pc:docMk/>
            <pc:sldMk cId="390683245" sldId="320"/>
            <ac:picMk id="4" creationId="{91DBA01B-2BDF-034A-D56A-6352107459EF}"/>
          </ac:picMkLst>
        </pc:picChg>
        <pc:picChg chg="add mod">
          <ac:chgData name="Jorid Oddveig Saure" userId="S::saurejo@hivolda.no::8a1a61ff-effd-4bb0-9008-67d4fa399d31" providerId="AD" clId="Web-{F270FF1C-9619-B216-044F-3146D6B51F1D}" dt="2023-05-09T20:03:42.401" v="4" actId="1076"/>
          <ac:picMkLst>
            <pc:docMk/>
            <pc:sldMk cId="390683245" sldId="320"/>
            <ac:picMk id="3845" creationId="{D0D763D1-5C89-C2F7-3F3A-EBCD714E57CC}"/>
          </ac:picMkLst>
        </pc:picChg>
      </pc:sldChg>
      <pc:sldChg chg="addSp delSp modSp">
        <pc:chgData name="Jorid Oddveig Saure" userId="S::saurejo@hivolda.no::8a1a61ff-effd-4bb0-9008-67d4fa399d31" providerId="AD" clId="Web-{F270FF1C-9619-B216-044F-3146D6B51F1D}" dt="2023-05-09T20:10:18.154" v="95" actId="1076"/>
        <pc:sldMkLst>
          <pc:docMk/>
          <pc:sldMk cId="1730220711" sldId="321"/>
        </pc:sldMkLst>
        <pc:spChg chg="add del mod">
          <ac:chgData name="Jorid Oddveig Saure" userId="S::saurejo@hivolda.no::8a1a61ff-effd-4bb0-9008-67d4fa399d31" providerId="AD" clId="Web-{F270FF1C-9619-B216-044F-3146D6B51F1D}" dt="2023-05-09T20:10:11.435" v="93"/>
          <ac:spMkLst>
            <pc:docMk/>
            <pc:sldMk cId="1730220711" sldId="321"/>
            <ac:spMk id="3" creationId="{EE1EC5A0-A8C6-05DE-8ADB-023D2AB4E33A}"/>
          </ac:spMkLst>
        </pc:spChg>
        <pc:spChg chg="mod">
          <ac:chgData name="Jorid Oddveig Saure" userId="S::saurejo@hivolda.no::8a1a61ff-effd-4bb0-9008-67d4fa399d31" providerId="AD" clId="Web-{F270FF1C-9619-B216-044F-3146D6B51F1D}" dt="2023-05-09T20:10:15.998" v="94" actId="1076"/>
          <ac:spMkLst>
            <pc:docMk/>
            <pc:sldMk cId="1730220711" sldId="321"/>
            <ac:spMk id="3463" creationId="{00000000-0000-0000-0000-000000000000}"/>
          </ac:spMkLst>
        </pc:spChg>
        <pc:picChg chg="mod">
          <ac:chgData name="Jorid Oddveig Saure" userId="S::saurejo@hivolda.no::8a1a61ff-effd-4bb0-9008-67d4fa399d31" providerId="AD" clId="Web-{F270FF1C-9619-B216-044F-3146D6B51F1D}" dt="2023-05-09T20:10:18.154" v="95" actId="1076"/>
          <ac:picMkLst>
            <pc:docMk/>
            <pc:sldMk cId="1730220711" sldId="321"/>
            <ac:picMk id="2" creationId="{B0890EC1-A1E1-27F8-26BA-A10391F77154}"/>
          </ac:picMkLst>
        </pc:picChg>
      </pc:sldChg>
      <pc:sldChg chg="modSp add replId">
        <pc:chgData name="Jorid Oddveig Saure" userId="S::saurejo@hivolda.no::8a1a61ff-effd-4bb0-9008-67d4fa399d31" providerId="AD" clId="Web-{F270FF1C-9619-B216-044F-3146D6B51F1D}" dt="2023-05-09T20:09:57.044" v="92" actId="20577"/>
        <pc:sldMkLst>
          <pc:docMk/>
          <pc:sldMk cId="2780634070" sldId="322"/>
        </pc:sldMkLst>
        <pc:spChg chg="mod">
          <ac:chgData name="Jorid Oddveig Saure" userId="S::saurejo@hivolda.no::8a1a61ff-effd-4bb0-9008-67d4fa399d31" providerId="AD" clId="Web-{F270FF1C-9619-B216-044F-3146D6B51F1D}" dt="2023-05-09T20:09:50.263" v="90" actId="1076"/>
          <ac:spMkLst>
            <pc:docMk/>
            <pc:sldMk cId="2780634070" sldId="322"/>
            <ac:spMk id="3" creationId="{EE1EC5A0-A8C6-05DE-8ADB-023D2AB4E33A}"/>
          </ac:spMkLst>
        </pc:spChg>
        <pc:spChg chg="mod">
          <ac:chgData name="Jorid Oddveig Saure" userId="S::saurejo@hivolda.no::8a1a61ff-effd-4bb0-9008-67d4fa399d31" providerId="AD" clId="Web-{F270FF1C-9619-B216-044F-3146D6B51F1D}" dt="2023-05-09T20:09:57.044" v="92" actId="20577"/>
          <ac:spMkLst>
            <pc:docMk/>
            <pc:sldMk cId="2780634070" sldId="322"/>
            <ac:spMk id="3463" creationId="{00000000-0000-0000-0000-000000000000}"/>
          </ac:spMkLst>
        </pc:spChg>
        <pc:picChg chg="mod">
          <ac:chgData name="Jorid Oddveig Saure" userId="S::saurejo@hivolda.no::8a1a61ff-effd-4bb0-9008-67d4fa399d31" providerId="AD" clId="Web-{F270FF1C-9619-B216-044F-3146D6B51F1D}" dt="2023-05-09T20:09:41.544" v="88" actId="1076"/>
          <ac:picMkLst>
            <pc:docMk/>
            <pc:sldMk cId="2780634070" sldId="322"/>
            <ac:picMk id="2" creationId="{B0890EC1-A1E1-27F8-26BA-A10391F77154}"/>
          </ac:picMkLst>
        </pc:picChg>
      </pc:sldChg>
    </pc:docChg>
  </pc:docChgLst>
  <pc:docChgLst>
    <pc:chgData name="Reidun Kydland" userId="S::kydlandr@hivolda.no::0121e65c-5f9c-4cb6-923b-6b468fcfd995" providerId="AD" clId="Web-{A7C9A673-66FE-55B6-335A-7782488EECC6}"/>
    <pc:docChg chg="modSld">
      <pc:chgData name="Reidun Kydland" userId="S::kydlandr@hivolda.no::0121e65c-5f9c-4cb6-923b-6b468fcfd995" providerId="AD" clId="Web-{A7C9A673-66FE-55B6-335A-7782488EECC6}" dt="2023-05-08T07:20:15.183" v="1" actId="20577"/>
      <pc:docMkLst>
        <pc:docMk/>
      </pc:docMkLst>
      <pc:sldChg chg="modSp">
        <pc:chgData name="Reidun Kydland" userId="S::kydlandr@hivolda.no::0121e65c-5f9c-4cb6-923b-6b468fcfd995" providerId="AD" clId="Web-{A7C9A673-66FE-55B6-335A-7782488EECC6}" dt="2023-05-08T07:20:15.183" v="1" actId="20577"/>
        <pc:sldMkLst>
          <pc:docMk/>
          <pc:sldMk cId="0" sldId="258"/>
        </pc:sldMkLst>
        <pc:spChg chg="mod">
          <ac:chgData name="Reidun Kydland" userId="S::kydlandr@hivolda.no::0121e65c-5f9c-4cb6-923b-6b468fcfd995" providerId="AD" clId="Web-{A7C9A673-66FE-55B6-335A-7782488EECC6}" dt="2023-05-08T07:20:15.183" v="1" actId="20577"/>
          <ac:spMkLst>
            <pc:docMk/>
            <pc:sldMk cId="0" sldId="258"/>
            <ac:spMk id="25" creationId="{038F5B6C-7205-B06B-2EBB-1169910A0AA9}"/>
          </ac:spMkLst>
        </pc:spChg>
      </pc:sldChg>
    </pc:docChg>
  </pc:docChgLst>
  <pc:docChgLst>
    <pc:chgData name="Jorid Oddveig Saure" userId="S::saurejo@hivolda.no::8a1a61ff-effd-4bb0-9008-67d4fa399d31" providerId="AD" clId="Web-{43EB61CB-D5C5-FFCE-C27E-1E6CE79A1C36}"/>
    <pc:docChg chg="modSld">
      <pc:chgData name="Jorid Oddveig Saure" userId="S::saurejo@hivolda.no::8a1a61ff-effd-4bb0-9008-67d4fa399d31" providerId="AD" clId="Web-{43EB61CB-D5C5-FFCE-C27E-1E6CE79A1C36}" dt="2023-05-09T19:48:58.788" v="33"/>
      <pc:docMkLst>
        <pc:docMk/>
      </pc:docMkLst>
      <pc:sldChg chg="modSp">
        <pc:chgData name="Jorid Oddveig Saure" userId="S::saurejo@hivolda.no::8a1a61ff-effd-4bb0-9008-67d4fa399d31" providerId="AD" clId="Web-{43EB61CB-D5C5-FFCE-C27E-1E6CE79A1C36}" dt="2023-05-09T19:47:43.692" v="6"/>
        <pc:sldMkLst>
          <pc:docMk/>
          <pc:sldMk cId="3091768973" sldId="306"/>
        </pc:sldMkLst>
        <pc:spChg chg="mod">
          <ac:chgData name="Jorid Oddveig Saure" userId="S::saurejo@hivolda.no::8a1a61ff-effd-4bb0-9008-67d4fa399d31" providerId="AD" clId="Web-{43EB61CB-D5C5-FFCE-C27E-1E6CE79A1C36}" dt="2023-05-09T19:47:29.911" v="3"/>
          <ac:spMkLst>
            <pc:docMk/>
            <pc:sldMk cId="3091768973" sldId="306"/>
            <ac:spMk id="2" creationId="{E7591C4F-9820-8BEC-D37B-F4C99872DE7C}"/>
          </ac:spMkLst>
        </pc:spChg>
        <pc:spChg chg="mod">
          <ac:chgData name="Jorid Oddveig Saure" userId="S::saurejo@hivolda.no::8a1a61ff-effd-4bb0-9008-67d4fa399d31" providerId="AD" clId="Web-{43EB61CB-D5C5-FFCE-C27E-1E6CE79A1C36}" dt="2023-05-09T19:47:09.301" v="0"/>
          <ac:spMkLst>
            <pc:docMk/>
            <pc:sldMk cId="3091768973" sldId="306"/>
            <ac:spMk id="3845" creationId="{16C91421-F61D-12CD-1C0E-168372231C34}"/>
          </ac:spMkLst>
        </pc:spChg>
        <pc:spChg chg="mod">
          <ac:chgData name="Jorid Oddveig Saure" userId="S::saurejo@hivolda.no::8a1a61ff-effd-4bb0-9008-67d4fa399d31" providerId="AD" clId="Web-{43EB61CB-D5C5-FFCE-C27E-1E6CE79A1C36}" dt="2023-05-09T19:47:13.317" v="1"/>
          <ac:spMkLst>
            <pc:docMk/>
            <pc:sldMk cId="3091768973" sldId="306"/>
            <ac:spMk id="3847" creationId="{A21DB475-D8F1-AD04-8FD0-5894CF799559}"/>
          </ac:spMkLst>
        </pc:spChg>
        <pc:spChg chg="mod">
          <ac:chgData name="Jorid Oddveig Saure" userId="S::saurejo@hivolda.no::8a1a61ff-effd-4bb0-9008-67d4fa399d31" providerId="AD" clId="Web-{43EB61CB-D5C5-FFCE-C27E-1E6CE79A1C36}" dt="2023-05-09T19:47:25.145" v="2"/>
          <ac:spMkLst>
            <pc:docMk/>
            <pc:sldMk cId="3091768973" sldId="306"/>
            <ac:spMk id="3848" creationId="{191B51F5-B420-667D-FF06-17475718A702}"/>
          </ac:spMkLst>
        </pc:spChg>
        <pc:spChg chg="mod">
          <ac:chgData name="Jorid Oddveig Saure" userId="S::saurejo@hivolda.no::8a1a61ff-effd-4bb0-9008-67d4fa399d31" providerId="AD" clId="Web-{43EB61CB-D5C5-FFCE-C27E-1E6CE79A1C36}" dt="2023-05-09T19:47:43.692" v="6"/>
          <ac:spMkLst>
            <pc:docMk/>
            <pc:sldMk cId="3091768973" sldId="306"/>
            <ac:spMk id="3849" creationId="{8A480FC5-E895-2444-28BF-F7D063ADA303}"/>
          </ac:spMkLst>
        </pc:spChg>
        <pc:spChg chg="mod">
          <ac:chgData name="Jorid Oddveig Saure" userId="S::saurejo@hivolda.no::8a1a61ff-effd-4bb0-9008-67d4fa399d31" providerId="AD" clId="Web-{43EB61CB-D5C5-FFCE-C27E-1E6CE79A1C36}" dt="2023-05-09T19:47:39.598" v="5"/>
          <ac:spMkLst>
            <pc:docMk/>
            <pc:sldMk cId="3091768973" sldId="306"/>
            <ac:spMk id="3850" creationId="{CDAD57B3-9607-B13E-7DB9-637EBC6AAE1F}"/>
          </ac:spMkLst>
        </pc:spChg>
        <pc:spChg chg="mod">
          <ac:chgData name="Jorid Oddveig Saure" userId="S::saurejo@hivolda.no::8a1a61ff-effd-4bb0-9008-67d4fa399d31" providerId="AD" clId="Web-{43EB61CB-D5C5-FFCE-C27E-1E6CE79A1C36}" dt="2023-05-09T19:47:34.255" v="4"/>
          <ac:spMkLst>
            <pc:docMk/>
            <pc:sldMk cId="3091768973" sldId="306"/>
            <ac:spMk id="3851" creationId="{DDD79A95-F667-D3D2-16BB-CFCC2AA11F2D}"/>
          </ac:spMkLst>
        </pc:spChg>
      </pc:sldChg>
      <pc:sldChg chg="modSp modCm">
        <pc:chgData name="Jorid Oddveig Saure" userId="S::saurejo@hivolda.no::8a1a61ff-effd-4bb0-9008-67d4fa399d31" providerId="AD" clId="Web-{43EB61CB-D5C5-FFCE-C27E-1E6CE79A1C36}" dt="2023-05-09T19:48:19.381" v="11" actId="20577"/>
        <pc:sldMkLst>
          <pc:docMk/>
          <pc:sldMk cId="1423495449" sldId="307"/>
        </pc:sldMkLst>
        <pc:spChg chg="mod">
          <ac:chgData name="Jorid Oddveig Saure" userId="S::saurejo@hivolda.no::8a1a61ff-effd-4bb0-9008-67d4fa399d31" providerId="AD" clId="Web-{43EB61CB-D5C5-FFCE-C27E-1E6CE79A1C36}" dt="2023-05-09T19:48:19.381" v="11" actId="20577"/>
          <ac:spMkLst>
            <pc:docMk/>
            <pc:sldMk cId="1423495449" sldId="307"/>
            <ac:spMk id="3846" creationId="{00000000-0000-0000-0000-000000000000}"/>
          </ac:spMkLst>
        </pc:spChg>
        <pc:extLst>
          <p:ext xmlns:p="http://schemas.openxmlformats.org/presentationml/2006/main" uri="{D6D511B9-2390-475A-947B-AFAB55BFBCF1}">
            <pc226:cmChg xmlns:pc226="http://schemas.microsoft.com/office/powerpoint/2022/06/main/command" chg="mod">
              <pc226:chgData name="Jorid Oddveig Saure" userId="S::saurejo@hivolda.no::8a1a61ff-effd-4bb0-9008-67d4fa399d31" providerId="AD" clId="Web-{43EB61CB-D5C5-FFCE-C27E-1E6CE79A1C36}" dt="2023-05-09T19:48:07.584" v="7"/>
              <pc2:cmMkLst xmlns:pc2="http://schemas.microsoft.com/office/powerpoint/2019/9/main/command">
                <pc:docMk/>
                <pc:sldMk cId="1423495449" sldId="307"/>
                <pc2:cmMk id="{DFFA756C-EF82-4D76-8150-4F72CBA0EF20}"/>
              </pc2:cmMkLst>
            </pc226:cmChg>
          </p:ext>
        </pc:extLst>
      </pc:sldChg>
      <pc:sldChg chg="modSp delCm">
        <pc:chgData name="Jorid Oddveig Saure" userId="S::saurejo@hivolda.no::8a1a61ff-effd-4bb0-9008-67d4fa399d31" providerId="AD" clId="Web-{43EB61CB-D5C5-FFCE-C27E-1E6CE79A1C36}" dt="2023-05-09T19:48:58.788" v="33"/>
        <pc:sldMkLst>
          <pc:docMk/>
          <pc:sldMk cId="295200707" sldId="308"/>
        </pc:sldMkLst>
        <pc:graphicFrameChg chg="mod modGraphic">
          <ac:chgData name="Jorid Oddveig Saure" userId="S::saurejo@hivolda.no::8a1a61ff-effd-4bb0-9008-67d4fa399d31" providerId="AD" clId="Web-{43EB61CB-D5C5-FFCE-C27E-1E6CE79A1C36}" dt="2023-05-09T19:48:58.788" v="33"/>
          <ac:graphicFrameMkLst>
            <pc:docMk/>
            <pc:sldMk cId="295200707" sldId="308"/>
            <ac:graphicFrameMk id="3845" creationId="{879B91B2-749F-8598-4649-925DA8F2AD09}"/>
          </ac:graphicFrameMkLst>
        </pc:graphicFrameChg>
        <pc:extLst>
          <p:ext xmlns:p="http://schemas.openxmlformats.org/presentationml/2006/main" uri="{D6D511B9-2390-475A-947B-AFAB55BFBCF1}">
            <pc226:cmChg xmlns:pc226="http://schemas.microsoft.com/office/powerpoint/2022/06/main/command" chg="del">
              <pc226:chgData name="Jorid Oddveig Saure" userId="S::saurejo@hivolda.no::8a1a61ff-effd-4bb0-9008-67d4fa399d31" providerId="AD" clId="Web-{43EB61CB-D5C5-FFCE-C27E-1E6CE79A1C36}" dt="2023-05-09T19:48:40.725" v="13"/>
              <pc2:cmMkLst xmlns:pc2="http://schemas.microsoft.com/office/powerpoint/2019/9/main/command">
                <pc:docMk/>
                <pc:sldMk cId="295200707" sldId="308"/>
                <pc2:cmMk id="{B4AB5F4A-7AA8-49EC-A2A0-F230F63EC0A3}"/>
              </pc2:cmMkLst>
            </pc226:cmChg>
            <pc226:cmChg xmlns:pc226="http://schemas.microsoft.com/office/powerpoint/2022/06/main/command" chg="del">
              <pc226:chgData name="Jorid Oddveig Saure" userId="S::saurejo@hivolda.no::8a1a61ff-effd-4bb0-9008-67d4fa399d31" providerId="AD" clId="Web-{43EB61CB-D5C5-FFCE-C27E-1E6CE79A1C36}" dt="2023-05-09T19:48:33.662" v="12"/>
              <pc2:cmMkLst xmlns:pc2="http://schemas.microsoft.com/office/powerpoint/2019/9/main/command">
                <pc:docMk/>
                <pc:sldMk cId="295200707" sldId="308"/>
                <pc2:cmMk id="{7A1F04FC-658F-4572-9142-3383A81174BA}"/>
              </pc2:cmMkLst>
            </pc226:cmChg>
          </p:ext>
        </pc:extLst>
      </pc:sldChg>
    </pc:docChg>
  </pc:docChgLst>
  <pc:docChgLst>
    <pc:chgData name="Arild Torvund Olsen" userId="3423d729-1e8d-4c10-9ef2-90385d563038" providerId="ADAL" clId="{31C4F71F-931D-4418-BA2C-B25E0BABAEB6}"/>
    <pc:docChg chg="modSld">
      <pc:chgData name="Arild Torvund Olsen" userId="3423d729-1e8d-4c10-9ef2-90385d563038" providerId="ADAL" clId="{31C4F71F-931D-4418-BA2C-B25E0BABAEB6}" dt="2023-05-22T12:20:45.760" v="61" actId="114"/>
      <pc:docMkLst>
        <pc:docMk/>
      </pc:docMkLst>
      <pc:sldChg chg="modSp mod">
        <pc:chgData name="Arild Torvund Olsen" userId="3423d729-1e8d-4c10-9ef2-90385d563038" providerId="ADAL" clId="{31C4F71F-931D-4418-BA2C-B25E0BABAEB6}" dt="2023-05-22T12:19:07.352" v="60" actId="790"/>
        <pc:sldMkLst>
          <pc:docMk/>
          <pc:sldMk cId="0" sldId="256"/>
        </pc:sldMkLst>
        <pc:spChg chg="mod">
          <ac:chgData name="Arild Torvund Olsen" userId="3423d729-1e8d-4c10-9ef2-90385d563038" providerId="ADAL" clId="{31C4F71F-931D-4418-BA2C-B25E0BABAEB6}" dt="2023-05-22T12:19:07.352" v="60" actId="790"/>
          <ac:spMkLst>
            <pc:docMk/>
            <pc:sldMk cId="0" sldId="256"/>
            <ac:spMk id="3429" creationId="{00000000-0000-0000-0000-000000000000}"/>
          </ac:spMkLst>
        </pc:spChg>
      </pc:sldChg>
      <pc:sldChg chg="modSp mod">
        <pc:chgData name="Arild Torvund Olsen" userId="3423d729-1e8d-4c10-9ef2-90385d563038" providerId="ADAL" clId="{31C4F71F-931D-4418-BA2C-B25E0BABAEB6}" dt="2023-05-22T12:20:45.760" v="61" actId="114"/>
        <pc:sldMkLst>
          <pc:docMk/>
          <pc:sldMk cId="0" sldId="257"/>
        </pc:sldMkLst>
        <pc:spChg chg="mod">
          <ac:chgData name="Arild Torvund Olsen" userId="3423d729-1e8d-4c10-9ef2-90385d563038" providerId="ADAL" clId="{31C4F71F-931D-4418-BA2C-B25E0BABAEB6}" dt="2023-05-22T11:28:32.599" v="2" actId="20577"/>
          <ac:spMkLst>
            <pc:docMk/>
            <pc:sldMk cId="0" sldId="257"/>
            <ac:spMk id="4" creationId="{48D322D6-414A-9BD7-383E-F5B375B9741D}"/>
          </ac:spMkLst>
        </pc:spChg>
        <pc:spChg chg="mod">
          <ac:chgData name="Arild Torvund Olsen" userId="3423d729-1e8d-4c10-9ef2-90385d563038" providerId="ADAL" clId="{31C4F71F-931D-4418-BA2C-B25E0BABAEB6}" dt="2023-05-22T11:28:41.223" v="3" actId="790"/>
          <ac:spMkLst>
            <pc:docMk/>
            <pc:sldMk cId="0" sldId="257"/>
            <ac:spMk id="6" creationId="{55EF9BF7-152F-F665-0816-EC763919F782}"/>
          </ac:spMkLst>
        </pc:spChg>
        <pc:spChg chg="mod">
          <ac:chgData name="Arild Torvund Olsen" userId="3423d729-1e8d-4c10-9ef2-90385d563038" providerId="ADAL" clId="{31C4F71F-931D-4418-BA2C-B25E0BABAEB6}" dt="2023-05-22T12:20:45.760" v="61" actId="114"/>
          <ac:spMkLst>
            <pc:docMk/>
            <pc:sldMk cId="0" sldId="257"/>
            <ac:spMk id="3435" creationId="{00000000-0000-0000-0000-000000000000}"/>
          </ac:spMkLst>
        </pc:spChg>
      </pc:sldChg>
      <pc:sldChg chg="modSp mod">
        <pc:chgData name="Arild Torvund Olsen" userId="3423d729-1e8d-4c10-9ef2-90385d563038" providerId="ADAL" clId="{31C4F71F-931D-4418-BA2C-B25E0BABAEB6}" dt="2023-05-22T11:36:41.794" v="30" actId="790"/>
        <pc:sldMkLst>
          <pc:docMk/>
          <pc:sldMk cId="0" sldId="258"/>
        </pc:sldMkLst>
        <pc:spChg chg="mod">
          <ac:chgData name="Arild Torvund Olsen" userId="3423d729-1e8d-4c10-9ef2-90385d563038" providerId="ADAL" clId="{31C4F71F-931D-4418-BA2C-B25E0BABAEB6}" dt="2023-05-22T11:36:35.529" v="29" actId="790"/>
          <ac:spMkLst>
            <pc:docMk/>
            <pc:sldMk cId="0" sldId="258"/>
            <ac:spMk id="24" creationId="{DD448C32-5825-688D-D466-C8FBEB6C50EF}"/>
          </ac:spMkLst>
        </pc:spChg>
        <pc:spChg chg="mod">
          <ac:chgData name="Arild Torvund Olsen" userId="3423d729-1e8d-4c10-9ef2-90385d563038" providerId="ADAL" clId="{31C4F71F-931D-4418-BA2C-B25E0BABAEB6}" dt="2023-05-22T11:36:41.794" v="30" actId="790"/>
          <ac:spMkLst>
            <pc:docMk/>
            <pc:sldMk cId="0" sldId="258"/>
            <ac:spMk id="25" creationId="{038F5B6C-7205-B06B-2EBB-1169910A0AA9}"/>
          </ac:spMkLst>
        </pc:spChg>
      </pc:sldChg>
      <pc:sldChg chg="modSp mod">
        <pc:chgData name="Arild Torvund Olsen" userId="3423d729-1e8d-4c10-9ef2-90385d563038" providerId="ADAL" clId="{31C4F71F-931D-4418-BA2C-B25E0BABAEB6}" dt="2023-05-22T11:37:41.673" v="31" actId="790"/>
        <pc:sldMkLst>
          <pc:docMk/>
          <pc:sldMk cId="0" sldId="260"/>
        </pc:sldMkLst>
        <pc:spChg chg="mod">
          <ac:chgData name="Arild Torvund Olsen" userId="3423d729-1e8d-4c10-9ef2-90385d563038" providerId="ADAL" clId="{31C4F71F-931D-4418-BA2C-B25E0BABAEB6}" dt="2023-05-22T11:37:41.673" v="31" actId="790"/>
          <ac:spMkLst>
            <pc:docMk/>
            <pc:sldMk cId="0" sldId="260"/>
            <ac:spMk id="3463" creationId="{00000000-0000-0000-0000-000000000000}"/>
          </ac:spMkLst>
        </pc:spChg>
      </pc:sldChg>
      <pc:sldChg chg="modSp mod">
        <pc:chgData name="Arild Torvund Olsen" userId="3423d729-1e8d-4c10-9ef2-90385d563038" providerId="ADAL" clId="{31C4F71F-931D-4418-BA2C-B25E0BABAEB6}" dt="2023-05-22T11:30:08.271" v="12" actId="790"/>
        <pc:sldMkLst>
          <pc:docMk/>
          <pc:sldMk cId="3091768973" sldId="306"/>
        </pc:sldMkLst>
        <pc:spChg chg="mod">
          <ac:chgData name="Arild Torvund Olsen" userId="3423d729-1e8d-4c10-9ef2-90385d563038" providerId="ADAL" clId="{31C4F71F-931D-4418-BA2C-B25E0BABAEB6}" dt="2023-05-22T11:30:08.271" v="12" actId="790"/>
          <ac:spMkLst>
            <pc:docMk/>
            <pc:sldMk cId="3091768973" sldId="306"/>
            <ac:spMk id="2" creationId="{E7591C4F-9820-8BEC-D37B-F4C99872DE7C}"/>
          </ac:spMkLst>
        </pc:spChg>
        <pc:spChg chg="mod">
          <ac:chgData name="Arild Torvund Olsen" userId="3423d729-1e8d-4c10-9ef2-90385d563038" providerId="ADAL" clId="{31C4F71F-931D-4418-BA2C-B25E0BABAEB6}" dt="2023-05-22T11:29:26.527" v="6" actId="790"/>
          <ac:spMkLst>
            <pc:docMk/>
            <pc:sldMk cId="3091768973" sldId="306"/>
            <ac:spMk id="3845" creationId="{16C91421-F61D-12CD-1C0E-168372231C34}"/>
          </ac:spMkLst>
        </pc:spChg>
        <pc:spChg chg="mod">
          <ac:chgData name="Arild Torvund Olsen" userId="3423d729-1e8d-4c10-9ef2-90385d563038" providerId="ADAL" clId="{31C4F71F-931D-4418-BA2C-B25E0BABAEB6}" dt="2023-05-22T11:29:12.658" v="4" actId="790"/>
          <ac:spMkLst>
            <pc:docMk/>
            <pc:sldMk cId="3091768973" sldId="306"/>
            <ac:spMk id="3846" creationId="{00000000-0000-0000-0000-000000000000}"/>
          </ac:spMkLst>
        </pc:spChg>
        <pc:spChg chg="mod">
          <ac:chgData name="Arild Torvund Olsen" userId="3423d729-1e8d-4c10-9ef2-90385d563038" providerId="ADAL" clId="{31C4F71F-931D-4418-BA2C-B25E0BABAEB6}" dt="2023-05-22T11:29:33.646" v="7" actId="790"/>
          <ac:spMkLst>
            <pc:docMk/>
            <pc:sldMk cId="3091768973" sldId="306"/>
            <ac:spMk id="3847" creationId="{A21DB475-D8F1-AD04-8FD0-5894CF799559}"/>
          </ac:spMkLst>
        </pc:spChg>
        <pc:spChg chg="mod">
          <ac:chgData name="Arild Torvund Olsen" userId="3423d729-1e8d-4c10-9ef2-90385d563038" providerId="ADAL" clId="{31C4F71F-931D-4418-BA2C-B25E0BABAEB6}" dt="2023-05-22T11:29:39.999" v="8" actId="790"/>
          <ac:spMkLst>
            <pc:docMk/>
            <pc:sldMk cId="3091768973" sldId="306"/>
            <ac:spMk id="3848" creationId="{191B51F5-B420-667D-FF06-17475718A702}"/>
          </ac:spMkLst>
        </pc:spChg>
        <pc:spChg chg="mod">
          <ac:chgData name="Arild Torvund Olsen" userId="3423d729-1e8d-4c10-9ef2-90385d563038" providerId="ADAL" clId="{31C4F71F-931D-4418-BA2C-B25E0BABAEB6}" dt="2023-05-22T11:29:48.470" v="9" actId="790"/>
          <ac:spMkLst>
            <pc:docMk/>
            <pc:sldMk cId="3091768973" sldId="306"/>
            <ac:spMk id="3849" creationId="{8A480FC5-E895-2444-28BF-F7D063ADA303}"/>
          </ac:spMkLst>
        </pc:spChg>
        <pc:spChg chg="mod">
          <ac:chgData name="Arild Torvund Olsen" userId="3423d729-1e8d-4c10-9ef2-90385d563038" providerId="ADAL" clId="{31C4F71F-931D-4418-BA2C-B25E0BABAEB6}" dt="2023-05-22T11:29:54.862" v="10" actId="790"/>
          <ac:spMkLst>
            <pc:docMk/>
            <pc:sldMk cId="3091768973" sldId="306"/>
            <ac:spMk id="3850" creationId="{CDAD57B3-9607-B13E-7DB9-637EBC6AAE1F}"/>
          </ac:spMkLst>
        </pc:spChg>
        <pc:spChg chg="mod">
          <ac:chgData name="Arild Torvund Olsen" userId="3423d729-1e8d-4c10-9ef2-90385d563038" providerId="ADAL" clId="{31C4F71F-931D-4418-BA2C-B25E0BABAEB6}" dt="2023-05-22T11:30:01.303" v="11" actId="790"/>
          <ac:spMkLst>
            <pc:docMk/>
            <pc:sldMk cId="3091768973" sldId="306"/>
            <ac:spMk id="3851" creationId="{DDD79A95-F667-D3D2-16BB-CFCC2AA11F2D}"/>
          </ac:spMkLst>
        </pc:spChg>
        <pc:spChg chg="mod">
          <ac:chgData name="Arild Torvund Olsen" userId="3423d729-1e8d-4c10-9ef2-90385d563038" providerId="ADAL" clId="{31C4F71F-931D-4418-BA2C-B25E0BABAEB6}" dt="2023-05-22T11:29:18.562" v="5" actId="790"/>
          <ac:spMkLst>
            <pc:docMk/>
            <pc:sldMk cId="3091768973" sldId="306"/>
            <ac:spMk id="3852" creationId="{ED4CE078-280D-EBCF-5D42-0BD15584680C}"/>
          </ac:spMkLst>
        </pc:spChg>
      </pc:sldChg>
      <pc:sldChg chg="modSp mod delCm">
        <pc:chgData name="Arild Torvund Olsen" userId="3423d729-1e8d-4c10-9ef2-90385d563038" providerId="ADAL" clId="{31C4F71F-931D-4418-BA2C-B25E0BABAEB6}" dt="2023-05-22T11:31:18.133" v="16"/>
        <pc:sldMkLst>
          <pc:docMk/>
          <pc:sldMk cId="1423495449" sldId="307"/>
        </pc:sldMkLst>
        <pc:spChg chg="mod">
          <ac:chgData name="Arild Torvund Olsen" userId="3423d729-1e8d-4c10-9ef2-90385d563038" providerId="ADAL" clId="{31C4F71F-931D-4418-BA2C-B25E0BABAEB6}" dt="2023-05-22T11:31:01.162" v="15" actId="14100"/>
          <ac:spMkLst>
            <pc:docMk/>
            <pc:sldMk cId="1423495449" sldId="307"/>
            <ac:spMk id="3846" creationId="{00000000-0000-0000-0000-000000000000}"/>
          </ac:spMkLst>
        </pc:spChg>
        <pc:extLst>
          <p:ext xmlns:p="http://schemas.openxmlformats.org/presentationml/2006/main" uri="{D6D511B9-2390-475A-947B-AFAB55BFBCF1}">
            <pc226:cmChg xmlns:pc226="http://schemas.microsoft.com/office/powerpoint/2022/06/main/command" chg="del">
              <pc226:chgData name="Arild Torvund Olsen" userId="3423d729-1e8d-4c10-9ef2-90385d563038" providerId="ADAL" clId="{31C4F71F-931D-4418-BA2C-B25E0BABAEB6}" dt="2023-05-22T11:31:18.133" v="16"/>
              <pc2:cmMkLst xmlns:pc2="http://schemas.microsoft.com/office/powerpoint/2019/9/main/command">
                <pc:docMk/>
                <pc:sldMk cId="1423495449" sldId="307"/>
                <pc2:cmMk id="{DFFA756C-EF82-4D76-8150-4F72CBA0EF20}"/>
              </pc2:cmMkLst>
            </pc226:cmChg>
          </p:ext>
        </pc:extLst>
      </pc:sldChg>
      <pc:sldChg chg="modSp mod">
        <pc:chgData name="Arild Torvund Olsen" userId="3423d729-1e8d-4c10-9ef2-90385d563038" providerId="ADAL" clId="{31C4F71F-931D-4418-BA2C-B25E0BABAEB6}" dt="2023-05-22T11:32:32.084" v="22" actId="20577"/>
        <pc:sldMkLst>
          <pc:docMk/>
          <pc:sldMk cId="295200707" sldId="308"/>
        </pc:sldMkLst>
        <pc:spChg chg="mod">
          <ac:chgData name="Arild Torvund Olsen" userId="3423d729-1e8d-4c10-9ef2-90385d563038" providerId="ADAL" clId="{31C4F71F-931D-4418-BA2C-B25E0BABAEB6}" dt="2023-05-22T11:31:37.169" v="17" actId="790"/>
          <ac:spMkLst>
            <pc:docMk/>
            <pc:sldMk cId="295200707" sldId="308"/>
            <ac:spMk id="2" creationId="{E03AA56E-8AB3-BD50-3C09-19F3C585702B}"/>
          </ac:spMkLst>
        </pc:spChg>
        <pc:graphicFrameChg chg="modGraphic">
          <ac:chgData name="Arild Torvund Olsen" userId="3423d729-1e8d-4c10-9ef2-90385d563038" providerId="ADAL" clId="{31C4F71F-931D-4418-BA2C-B25E0BABAEB6}" dt="2023-05-22T11:32:32.084" v="22" actId="20577"/>
          <ac:graphicFrameMkLst>
            <pc:docMk/>
            <pc:sldMk cId="295200707" sldId="308"/>
            <ac:graphicFrameMk id="3845" creationId="{879B91B2-749F-8598-4649-925DA8F2AD09}"/>
          </ac:graphicFrameMkLst>
        </pc:graphicFrameChg>
      </pc:sldChg>
      <pc:sldChg chg="modSp mod">
        <pc:chgData name="Arild Torvund Olsen" userId="3423d729-1e8d-4c10-9ef2-90385d563038" providerId="ADAL" clId="{31C4F71F-931D-4418-BA2C-B25E0BABAEB6}" dt="2023-05-22T11:35:57.235" v="28" actId="790"/>
        <pc:sldMkLst>
          <pc:docMk/>
          <pc:sldMk cId="880728901" sldId="310"/>
        </pc:sldMkLst>
        <pc:spChg chg="mod">
          <ac:chgData name="Arild Torvund Olsen" userId="3423d729-1e8d-4c10-9ef2-90385d563038" providerId="ADAL" clId="{31C4F71F-931D-4418-BA2C-B25E0BABAEB6}" dt="2023-05-22T11:35:57.235" v="28" actId="790"/>
          <ac:spMkLst>
            <pc:docMk/>
            <pc:sldMk cId="880728901" sldId="310"/>
            <ac:spMk id="3457" creationId="{00000000-0000-0000-0000-000000000000}"/>
          </ac:spMkLst>
        </pc:spChg>
      </pc:sldChg>
      <pc:sldChg chg="modSp mod">
        <pc:chgData name="Arild Torvund Olsen" userId="3423d729-1e8d-4c10-9ef2-90385d563038" providerId="ADAL" clId="{31C4F71F-931D-4418-BA2C-B25E0BABAEB6}" dt="2023-05-22T11:35:29.819" v="27" actId="790"/>
        <pc:sldMkLst>
          <pc:docMk/>
          <pc:sldMk cId="1976240247" sldId="312"/>
        </pc:sldMkLst>
        <pc:spChg chg="mod">
          <ac:chgData name="Arild Torvund Olsen" userId="3423d729-1e8d-4c10-9ef2-90385d563038" providerId="ADAL" clId="{31C4F71F-931D-4418-BA2C-B25E0BABAEB6}" dt="2023-05-22T11:35:13.083" v="25" actId="790"/>
          <ac:spMkLst>
            <pc:docMk/>
            <pc:sldMk cId="1976240247" sldId="312"/>
            <ac:spMk id="4" creationId="{D4410655-8ED4-35CA-39CA-36B141643454}"/>
          </ac:spMkLst>
        </pc:spChg>
        <pc:spChg chg="mod">
          <ac:chgData name="Arild Torvund Olsen" userId="3423d729-1e8d-4c10-9ef2-90385d563038" providerId="ADAL" clId="{31C4F71F-931D-4418-BA2C-B25E0BABAEB6}" dt="2023-05-22T11:35:20.065" v="26" actId="790"/>
          <ac:spMkLst>
            <pc:docMk/>
            <pc:sldMk cId="1976240247" sldId="312"/>
            <ac:spMk id="3852" creationId="{750867C4-E096-E595-C89E-95CB392A2172}"/>
          </ac:spMkLst>
        </pc:spChg>
        <pc:graphicFrameChg chg="modGraphic">
          <ac:chgData name="Arild Torvund Olsen" userId="3423d729-1e8d-4c10-9ef2-90385d563038" providerId="ADAL" clId="{31C4F71F-931D-4418-BA2C-B25E0BABAEB6}" dt="2023-05-22T11:35:29.819" v="27" actId="790"/>
          <ac:graphicFrameMkLst>
            <pc:docMk/>
            <pc:sldMk cId="1976240247" sldId="312"/>
            <ac:graphicFrameMk id="2" creationId="{7807AAE7-4643-370F-B58C-8A1FD84DC716}"/>
          </ac:graphicFrameMkLst>
        </pc:graphicFrameChg>
      </pc:sldChg>
      <pc:sldChg chg="modSp mod">
        <pc:chgData name="Arild Torvund Olsen" userId="3423d729-1e8d-4c10-9ef2-90385d563038" providerId="ADAL" clId="{31C4F71F-931D-4418-BA2C-B25E0BABAEB6}" dt="2023-05-22T11:40:58.010" v="59" actId="790"/>
        <pc:sldMkLst>
          <pc:docMk/>
          <pc:sldMk cId="4098647702" sldId="313"/>
        </pc:sldMkLst>
        <pc:spChg chg="mod">
          <ac:chgData name="Arild Torvund Olsen" userId="3423d729-1e8d-4c10-9ef2-90385d563038" providerId="ADAL" clId="{31C4F71F-931D-4418-BA2C-B25E0BABAEB6}" dt="2023-05-22T11:40:58.010" v="59" actId="790"/>
          <ac:spMkLst>
            <pc:docMk/>
            <pc:sldMk cId="4098647702" sldId="313"/>
            <ac:spMk id="2" creationId="{23E88703-4007-B2A6-AAEB-DFB21DE7F71B}"/>
          </ac:spMkLst>
        </pc:spChg>
      </pc:sldChg>
      <pc:sldChg chg="modSp mod">
        <pc:chgData name="Arild Torvund Olsen" userId="3423d729-1e8d-4c10-9ef2-90385d563038" providerId="ADAL" clId="{31C4F71F-931D-4418-BA2C-B25E0BABAEB6}" dt="2023-05-22T11:37:57.423" v="33" actId="14100"/>
        <pc:sldMkLst>
          <pc:docMk/>
          <pc:sldMk cId="2350246947" sldId="314"/>
        </pc:sldMkLst>
        <pc:spChg chg="mod">
          <ac:chgData name="Arild Torvund Olsen" userId="3423d729-1e8d-4c10-9ef2-90385d563038" providerId="ADAL" clId="{31C4F71F-931D-4418-BA2C-B25E0BABAEB6}" dt="2023-05-22T11:37:57.423" v="33" actId="14100"/>
          <ac:spMkLst>
            <pc:docMk/>
            <pc:sldMk cId="2350246947" sldId="314"/>
            <ac:spMk id="3463" creationId="{00000000-0000-0000-0000-000000000000}"/>
          </ac:spMkLst>
        </pc:spChg>
      </pc:sldChg>
      <pc:sldChg chg="modSp mod">
        <pc:chgData name="Arild Torvund Olsen" userId="3423d729-1e8d-4c10-9ef2-90385d563038" providerId="ADAL" clId="{31C4F71F-931D-4418-BA2C-B25E0BABAEB6}" dt="2023-05-22T11:38:23.147" v="36" actId="790"/>
        <pc:sldMkLst>
          <pc:docMk/>
          <pc:sldMk cId="3555052541" sldId="317"/>
        </pc:sldMkLst>
        <pc:spChg chg="mod">
          <ac:chgData name="Arild Torvund Olsen" userId="3423d729-1e8d-4c10-9ef2-90385d563038" providerId="ADAL" clId="{31C4F71F-931D-4418-BA2C-B25E0BABAEB6}" dt="2023-05-22T11:38:23.147" v="36" actId="790"/>
          <ac:spMkLst>
            <pc:docMk/>
            <pc:sldMk cId="3555052541" sldId="317"/>
            <ac:spMk id="4" creationId="{B3894E19-B123-53A3-A327-D1918C71CF29}"/>
          </ac:spMkLst>
        </pc:spChg>
        <pc:spChg chg="mod">
          <ac:chgData name="Arild Torvund Olsen" userId="3423d729-1e8d-4c10-9ef2-90385d563038" providerId="ADAL" clId="{31C4F71F-931D-4418-BA2C-B25E0BABAEB6}" dt="2023-05-22T11:38:15.282" v="35" actId="790"/>
          <ac:spMkLst>
            <pc:docMk/>
            <pc:sldMk cId="3555052541" sldId="317"/>
            <ac:spMk id="7" creationId="{49EC2719-5F90-073F-BA91-4E211DD6801F}"/>
          </ac:spMkLst>
        </pc:spChg>
        <pc:spChg chg="mod">
          <ac:chgData name="Arild Torvund Olsen" userId="3423d729-1e8d-4c10-9ef2-90385d563038" providerId="ADAL" clId="{31C4F71F-931D-4418-BA2C-B25E0BABAEB6}" dt="2023-05-22T11:38:08.937" v="34" actId="790"/>
          <ac:spMkLst>
            <pc:docMk/>
            <pc:sldMk cId="3555052541" sldId="317"/>
            <ac:spMk id="9" creationId="{E576F4E8-CF4F-CA0B-0933-E9091F81C865}"/>
          </ac:spMkLst>
        </pc:spChg>
      </pc:sldChg>
      <pc:sldChg chg="modSp mod">
        <pc:chgData name="Arild Torvund Olsen" userId="3423d729-1e8d-4c10-9ef2-90385d563038" providerId="ADAL" clId="{31C4F71F-931D-4418-BA2C-B25E0BABAEB6}" dt="2023-05-22T11:40:42.927" v="58" actId="790"/>
        <pc:sldMkLst>
          <pc:docMk/>
          <pc:sldMk cId="874707924" sldId="318"/>
        </pc:sldMkLst>
        <pc:spChg chg="mod">
          <ac:chgData name="Arild Torvund Olsen" userId="3423d729-1e8d-4c10-9ef2-90385d563038" providerId="ADAL" clId="{31C4F71F-931D-4418-BA2C-B25E0BABAEB6}" dt="2023-05-22T11:40:42.927" v="58" actId="790"/>
          <ac:spMkLst>
            <pc:docMk/>
            <pc:sldMk cId="874707924" sldId="318"/>
            <ac:spMk id="2" creationId="{E909DAC2-886F-A680-24EA-BDA1CF8E92FD}"/>
          </ac:spMkLst>
        </pc:spChg>
      </pc:sldChg>
      <pc:sldChg chg="modSp mod">
        <pc:chgData name="Arild Torvund Olsen" userId="3423d729-1e8d-4c10-9ef2-90385d563038" providerId="ADAL" clId="{31C4F71F-931D-4418-BA2C-B25E0BABAEB6}" dt="2023-05-22T11:32:56.573" v="23" actId="790"/>
        <pc:sldMkLst>
          <pc:docMk/>
          <pc:sldMk cId="390683245" sldId="320"/>
        </pc:sldMkLst>
        <pc:spChg chg="mod">
          <ac:chgData name="Arild Torvund Olsen" userId="3423d729-1e8d-4c10-9ef2-90385d563038" providerId="ADAL" clId="{31C4F71F-931D-4418-BA2C-B25E0BABAEB6}" dt="2023-05-22T11:32:56.573" v="23" actId="790"/>
          <ac:spMkLst>
            <pc:docMk/>
            <pc:sldMk cId="390683245" sldId="320"/>
            <ac:spMk id="3" creationId="{F4BCD653-03BD-1F01-F787-A0FE4F522033}"/>
          </ac:spMkLst>
        </pc:spChg>
      </pc:sldChg>
      <pc:sldChg chg="modSp mod">
        <pc:chgData name="Arild Torvund Olsen" userId="3423d729-1e8d-4c10-9ef2-90385d563038" providerId="ADAL" clId="{31C4F71F-931D-4418-BA2C-B25E0BABAEB6}" dt="2023-05-22T11:39:28.450" v="41" actId="114"/>
        <pc:sldMkLst>
          <pc:docMk/>
          <pc:sldMk cId="1730220711" sldId="321"/>
        </pc:sldMkLst>
        <pc:spChg chg="mod">
          <ac:chgData name="Arild Torvund Olsen" userId="3423d729-1e8d-4c10-9ef2-90385d563038" providerId="ADAL" clId="{31C4F71F-931D-4418-BA2C-B25E0BABAEB6}" dt="2023-05-22T11:39:28.450" v="41" actId="114"/>
          <ac:spMkLst>
            <pc:docMk/>
            <pc:sldMk cId="1730220711" sldId="321"/>
            <ac:spMk id="3463" creationId="{00000000-0000-0000-0000-000000000000}"/>
          </ac:spMkLst>
        </pc:spChg>
      </pc:sldChg>
      <pc:sldChg chg="modSp mod">
        <pc:chgData name="Arild Torvund Olsen" userId="3423d729-1e8d-4c10-9ef2-90385d563038" providerId="ADAL" clId="{31C4F71F-931D-4418-BA2C-B25E0BABAEB6}" dt="2023-05-22T11:40:30.929" v="57" actId="20577"/>
        <pc:sldMkLst>
          <pc:docMk/>
          <pc:sldMk cId="2780634070" sldId="322"/>
        </pc:sldMkLst>
        <pc:spChg chg="mod">
          <ac:chgData name="Arild Torvund Olsen" userId="3423d729-1e8d-4c10-9ef2-90385d563038" providerId="ADAL" clId="{31C4F71F-931D-4418-BA2C-B25E0BABAEB6}" dt="2023-05-22T11:40:30.929" v="57" actId="20577"/>
          <ac:spMkLst>
            <pc:docMk/>
            <pc:sldMk cId="2780634070" sldId="322"/>
            <ac:spMk id="3" creationId="{EE1EC5A0-A8C6-05DE-8ADB-023D2AB4E33A}"/>
          </ac:spMkLst>
        </pc:spChg>
        <pc:spChg chg="mod">
          <ac:chgData name="Arild Torvund Olsen" userId="3423d729-1e8d-4c10-9ef2-90385d563038" providerId="ADAL" clId="{31C4F71F-931D-4418-BA2C-B25E0BABAEB6}" dt="2023-05-22T11:39:54.928" v="43" actId="790"/>
          <ac:spMkLst>
            <pc:docMk/>
            <pc:sldMk cId="2780634070" sldId="322"/>
            <ac:spMk id="3463" creationId="{00000000-0000-0000-0000-000000000000}"/>
          </ac:spMkLst>
        </pc:spChg>
      </pc:sldChg>
    </pc:docChg>
  </pc:docChgLst>
  <pc:docChgLst>
    <pc:chgData name="Jorid Oddveig Saure" userId="S::saurejo@hivolda.no::8a1a61ff-effd-4bb0-9008-67d4fa399d31" providerId="AD" clId="Web-{82D431EC-E9BC-4FA0-6809-C8D1EB9FEEEB}"/>
    <pc:docChg chg="addSld delSld modSld">
      <pc:chgData name="Jorid Oddveig Saure" userId="S::saurejo@hivolda.no::8a1a61ff-effd-4bb0-9008-67d4fa399d31" providerId="AD" clId="Web-{82D431EC-E9BC-4FA0-6809-C8D1EB9FEEEB}" dt="2023-05-09T20:01:58.320" v="67" actId="1076"/>
      <pc:docMkLst>
        <pc:docMk/>
      </pc:docMkLst>
      <pc:sldChg chg="modSp delCm">
        <pc:chgData name="Jorid Oddveig Saure" userId="S::saurejo@hivolda.no::8a1a61ff-effd-4bb0-9008-67d4fa399d31" providerId="AD" clId="Web-{82D431EC-E9BC-4FA0-6809-C8D1EB9FEEEB}" dt="2023-05-09T19:58:55.879" v="48" actId="20577"/>
        <pc:sldMkLst>
          <pc:docMk/>
          <pc:sldMk cId="0" sldId="258"/>
        </pc:sldMkLst>
        <pc:spChg chg="mod">
          <ac:chgData name="Jorid Oddveig Saure" userId="S::saurejo@hivolda.no::8a1a61ff-effd-4bb0-9008-67d4fa399d31" providerId="AD" clId="Web-{82D431EC-E9BC-4FA0-6809-C8D1EB9FEEEB}" dt="2023-05-09T19:58:55.879" v="48" actId="20577"/>
          <ac:spMkLst>
            <pc:docMk/>
            <pc:sldMk cId="0" sldId="258"/>
            <ac:spMk id="25" creationId="{038F5B6C-7205-B06B-2EBB-1169910A0AA9}"/>
          </ac:spMkLst>
        </pc:spChg>
        <pc:extLst>
          <p:ext xmlns:p="http://schemas.openxmlformats.org/presentationml/2006/main" uri="{D6D511B9-2390-475A-947B-AFAB55BFBCF1}">
            <pc226:cmChg xmlns:pc226="http://schemas.microsoft.com/office/powerpoint/2022/06/main/command" chg="del">
              <pc226:chgData name="Jorid Oddveig Saure" userId="S::saurejo@hivolda.no::8a1a61ff-effd-4bb0-9008-67d4fa399d31" providerId="AD" clId="Web-{82D431EC-E9BC-4FA0-6809-C8D1EB9FEEEB}" dt="2023-05-09T19:58:38.488" v="37"/>
              <pc2:cmMkLst xmlns:pc2="http://schemas.microsoft.com/office/powerpoint/2019/9/main/command">
                <pc:docMk/>
                <pc:sldMk cId="0" sldId="258"/>
                <pc2:cmMk id="{CDA27473-2136-4D11-84BA-C2A05D33911B}"/>
              </pc2:cmMkLst>
            </pc226:cmChg>
          </p:ext>
        </pc:extLst>
      </pc:sldChg>
      <pc:sldChg chg="delSp modSp del">
        <pc:chgData name="Jorid Oddveig Saure" userId="S::saurejo@hivolda.no::8a1a61ff-effd-4bb0-9008-67d4fa399d31" providerId="AD" clId="Web-{82D431EC-E9BC-4FA0-6809-C8D1EB9FEEEB}" dt="2023-05-09T19:56:47.096" v="33"/>
        <pc:sldMkLst>
          <pc:docMk/>
          <pc:sldMk cId="0" sldId="259"/>
        </pc:sldMkLst>
        <pc:spChg chg="mod">
          <ac:chgData name="Jorid Oddveig Saure" userId="S::saurejo@hivolda.no::8a1a61ff-effd-4bb0-9008-67d4fa399d31" providerId="AD" clId="Web-{82D431EC-E9BC-4FA0-6809-C8D1EB9FEEEB}" dt="2023-05-09T19:53:32.858" v="1" actId="1076"/>
          <ac:spMkLst>
            <pc:docMk/>
            <pc:sldMk cId="0" sldId="259"/>
            <ac:spMk id="3457" creationId="{00000000-0000-0000-0000-000000000000}"/>
          </ac:spMkLst>
        </pc:spChg>
        <pc:picChg chg="del">
          <ac:chgData name="Jorid Oddveig Saure" userId="S::saurejo@hivolda.no::8a1a61ff-effd-4bb0-9008-67d4fa399d31" providerId="AD" clId="Web-{82D431EC-E9BC-4FA0-6809-C8D1EB9FEEEB}" dt="2023-05-09T19:53:06.717" v="0"/>
          <ac:picMkLst>
            <pc:docMk/>
            <pc:sldMk cId="0" sldId="259"/>
            <ac:picMk id="9" creationId="{B9DDC761-D3E1-D10E-2EDE-AF50F7FBB517}"/>
          </ac:picMkLst>
        </pc:picChg>
      </pc:sldChg>
      <pc:sldChg chg="modSp delCm modCm">
        <pc:chgData name="Jorid Oddveig Saure" userId="S::saurejo@hivolda.no::8a1a61ff-effd-4bb0-9008-67d4fa399d31" providerId="AD" clId="Web-{82D431EC-E9BC-4FA0-6809-C8D1EB9FEEEB}" dt="2023-05-09T19:57:09.503" v="36"/>
        <pc:sldMkLst>
          <pc:docMk/>
          <pc:sldMk cId="1976240247" sldId="312"/>
        </pc:sldMkLst>
        <pc:spChg chg="mod">
          <ac:chgData name="Jorid Oddveig Saure" userId="S::saurejo@hivolda.no::8a1a61ff-effd-4bb0-9008-67d4fa399d31" providerId="AD" clId="Web-{82D431EC-E9BC-4FA0-6809-C8D1EB9FEEEB}" dt="2023-05-09T19:57:09.346" v="35" actId="20577"/>
          <ac:spMkLst>
            <pc:docMk/>
            <pc:sldMk cId="1976240247" sldId="312"/>
            <ac:spMk id="4" creationId="{D4410655-8ED4-35CA-39CA-36B141643454}"/>
          </ac:spMkLst>
        </pc:spChg>
        <pc:extLst>
          <p:ext xmlns:p="http://schemas.openxmlformats.org/presentationml/2006/main" uri="{D6D511B9-2390-475A-947B-AFAB55BFBCF1}">
            <pc226:cmChg xmlns:pc226="http://schemas.microsoft.com/office/powerpoint/2022/06/main/command" chg="del mod">
              <pc226:chgData name="Jorid Oddveig Saure" userId="S::saurejo@hivolda.no::8a1a61ff-effd-4bb0-9008-67d4fa399d31" providerId="AD" clId="Web-{82D431EC-E9BC-4FA0-6809-C8D1EB9FEEEB}" dt="2023-05-09T19:57:09.503" v="36"/>
              <pc2:cmMkLst xmlns:pc2="http://schemas.microsoft.com/office/powerpoint/2019/9/main/command">
                <pc:docMk/>
                <pc:sldMk cId="1976240247" sldId="312"/>
                <pc2:cmMk id="{09460439-6A1D-4365-AA27-F04882DC12AB}"/>
              </pc2:cmMkLst>
            </pc226:cmChg>
          </p:ext>
        </pc:extLst>
      </pc:sldChg>
      <pc:sldChg chg="modSp delCm">
        <pc:chgData name="Jorid Oddveig Saure" userId="S::saurejo@hivolda.no::8a1a61ff-effd-4bb0-9008-67d4fa399d31" providerId="AD" clId="Web-{82D431EC-E9BC-4FA0-6809-C8D1EB9FEEEB}" dt="2023-05-09T20:00:24.271" v="59"/>
        <pc:sldMkLst>
          <pc:docMk/>
          <pc:sldMk cId="2350246947" sldId="314"/>
        </pc:sldMkLst>
        <pc:spChg chg="mod">
          <ac:chgData name="Jorid Oddveig Saure" userId="S::saurejo@hivolda.no::8a1a61ff-effd-4bb0-9008-67d4fa399d31" providerId="AD" clId="Web-{82D431EC-E9BC-4FA0-6809-C8D1EB9FEEEB}" dt="2023-05-09T20:00:13.912" v="58" actId="1076"/>
          <ac:spMkLst>
            <pc:docMk/>
            <pc:sldMk cId="2350246947" sldId="314"/>
            <ac:spMk id="3463" creationId="{00000000-0000-0000-0000-000000000000}"/>
          </ac:spMkLst>
        </pc:spChg>
        <pc:extLst>
          <p:ext xmlns:p="http://schemas.openxmlformats.org/presentationml/2006/main" uri="{D6D511B9-2390-475A-947B-AFAB55BFBCF1}">
            <pc226:cmChg xmlns:pc226="http://schemas.microsoft.com/office/powerpoint/2022/06/main/command" chg="del">
              <pc226:chgData name="Jorid Oddveig Saure" userId="S::saurejo@hivolda.no::8a1a61ff-effd-4bb0-9008-67d4fa399d31" providerId="AD" clId="Web-{82D431EC-E9BC-4FA0-6809-C8D1EB9FEEEB}" dt="2023-05-09T20:00:24.271" v="59"/>
              <pc2:cmMkLst xmlns:pc2="http://schemas.microsoft.com/office/powerpoint/2019/9/main/command">
                <pc:docMk/>
                <pc:sldMk cId="2350246947" sldId="314"/>
                <pc2:cmMk id="{B80DFF71-17A3-4AD2-A5D0-BCEB851243B0}"/>
              </pc2:cmMkLst>
            </pc226:cmChg>
          </p:ext>
        </pc:extLst>
      </pc:sldChg>
      <pc:sldChg chg="addSp delSp modSp add replId">
        <pc:chgData name="Jorid Oddveig Saure" userId="S::saurejo@hivolda.no::8a1a61ff-effd-4bb0-9008-67d4fa399d31" providerId="AD" clId="Web-{82D431EC-E9BC-4FA0-6809-C8D1EB9FEEEB}" dt="2023-05-09T19:56:38.486" v="32" actId="20577"/>
        <pc:sldMkLst>
          <pc:docMk/>
          <pc:sldMk cId="390683245" sldId="320"/>
        </pc:sldMkLst>
        <pc:spChg chg="del">
          <ac:chgData name="Jorid Oddveig Saure" userId="S::saurejo@hivolda.no::8a1a61ff-effd-4bb0-9008-67d4fa399d31" providerId="AD" clId="Web-{82D431EC-E9BC-4FA0-6809-C8D1EB9FEEEB}" dt="2023-05-09T19:53:54.640" v="4"/>
          <ac:spMkLst>
            <pc:docMk/>
            <pc:sldMk cId="390683245" sldId="320"/>
            <ac:spMk id="2" creationId="{E03AA56E-8AB3-BD50-3C09-19F3C585702B}"/>
          </ac:spMkLst>
        </pc:spChg>
        <pc:spChg chg="add mod">
          <ac:chgData name="Jorid Oddveig Saure" userId="S::saurejo@hivolda.no::8a1a61ff-effd-4bb0-9008-67d4fa399d31" providerId="AD" clId="Web-{82D431EC-E9BC-4FA0-6809-C8D1EB9FEEEB}" dt="2023-05-09T19:55:23.610" v="21" actId="1076"/>
          <ac:spMkLst>
            <pc:docMk/>
            <pc:sldMk cId="390683245" sldId="320"/>
            <ac:spMk id="3" creationId="{F4BCD653-03BD-1F01-F787-A0FE4F522033}"/>
          </ac:spMkLst>
        </pc:spChg>
        <pc:spChg chg="add mod">
          <ac:chgData name="Jorid Oddveig Saure" userId="S::saurejo@hivolda.no::8a1a61ff-effd-4bb0-9008-67d4fa399d31" providerId="AD" clId="Web-{82D431EC-E9BC-4FA0-6809-C8D1EB9FEEEB}" dt="2023-05-09T19:56:38.486" v="32" actId="20577"/>
          <ac:spMkLst>
            <pc:docMk/>
            <pc:sldMk cId="390683245" sldId="320"/>
            <ac:spMk id="3847" creationId="{09E0A2CF-759D-2E4E-22ED-9C3B9917256A}"/>
          </ac:spMkLst>
        </pc:spChg>
        <pc:graphicFrameChg chg="del">
          <ac:chgData name="Jorid Oddveig Saure" userId="S::saurejo@hivolda.no::8a1a61ff-effd-4bb0-9008-67d4fa399d31" providerId="AD" clId="Web-{82D431EC-E9BC-4FA0-6809-C8D1EB9FEEEB}" dt="2023-05-09T19:53:51.812" v="3"/>
          <ac:graphicFrameMkLst>
            <pc:docMk/>
            <pc:sldMk cId="390683245" sldId="320"/>
            <ac:graphicFrameMk id="3845" creationId="{879B91B2-749F-8598-4649-925DA8F2AD09}"/>
          </ac:graphicFrameMkLst>
        </pc:graphicFrameChg>
        <pc:picChg chg="add mod">
          <ac:chgData name="Jorid Oddveig Saure" userId="S::saurejo@hivolda.no::8a1a61ff-effd-4bb0-9008-67d4fa399d31" providerId="AD" clId="Web-{82D431EC-E9BC-4FA0-6809-C8D1EB9FEEEB}" dt="2023-05-09T19:55:56.267" v="26" actId="1076"/>
          <ac:picMkLst>
            <pc:docMk/>
            <pc:sldMk cId="390683245" sldId="320"/>
            <ac:picMk id="4" creationId="{91DBA01B-2BDF-034A-D56A-6352107459EF}"/>
          </ac:picMkLst>
        </pc:picChg>
      </pc:sldChg>
      <pc:sldChg chg="modSp add replId">
        <pc:chgData name="Jorid Oddveig Saure" userId="S::saurejo@hivolda.no::8a1a61ff-effd-4bb0-9008-67d4fa399d31" providerId="AD" clId="Web-{82D431EC-E9BC-4FA0-6809-C8D1EB9FEEEB}" dt="2023-05-09T20:01:58.320" v="67" actId="1076"/>
        <pc:sldMkLst>
          <pc:docMk/>
          <pc:sldMk cId="1730220711" sldId="321"/>
        </pc:sldMkLst>
        <pc:spChg chg="mod">
          <ac:chgData name="Jorid Oddveig Saure" userId="S::saurejo@hivolda.no::8a1a61ff-effd-4bb0-9008-67d4fa399d31" providerId="AD" clId="Web-{82D431EC-E9BC-4FA0-6809-C8D1EB9FEEEB}" dt="2023-05-09T20:01:58.320" v="67" actId="1076"/>
          <ac:spMkLst>
            <pc:docMk/>
            <pc:sldMk cId="1730220711" sldId="321"/>
            <ac:spMk id="346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5"/>
        <p:cNvGrpSpPr/>
        <p:nvPr/>
      </p:nvGrpSpPr>
      <p:grpSpPr>
        <a:xfrm>
          <a:off x="0" y="0"/>
          <a:ext cx="0" cy="0"/>
          <a:chOff x="0" y="0"/>
          <a:chExt cx="0" cy="0"/>
        </a:xfrm>
      </p:grpSpPr>
      <p:sp>
        <p:nvSpPr>
          <p:cNvPr id="3426" name="Google Shape;3426;ga3b7e49681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7" name="Google Shape;3427;ga3b7e49681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7"/>
        <p:cNvGrpSpPr/>
        <p:nvPr/>
      </p:nvGrpSpPr>
      <p:grpSpPr>
        <a:xfrm>
          <a:off x="0" y="0"/>
          <a:ext cx="0" cy="0"/>
          <a:chOff x="0" y="0"/>
          <a:chExt cx="0" cy="0"/>
        </a:xfrm>
      </p:grpSpPr>
      <p:sp>
        <p:nvSpPr>
          <p:cNvPr id="3438" name="Google Shape;3438;ga3b7e49681_0_2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9" name="Google Shape;3439;ga3b7e49681_0_2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96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3818473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955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42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7"/>
        <p:cNvGrpSpPr/>
        <p:nvPr/>
      </p:nvGrpSpPr>
      <p:grpSpPr>
        <a:xfrm>
          <a:off x="0" y="0"/>
          <a:ext cx="0" cy="0"/>
          <a:chOff x="0" y="0"/>
          <a:chExt cx="0" cy="0"/>
        </a:xfrm>
      </p:grpSpPr>
      <p:sp>
        <p:nvSpPr>
          <p:cNvPr id="3438" name="Google Shape;3438;ga3b7e49681_0_2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9" name="Google Shape;3439;ga3b7e49681_0_2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79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406090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2"/>
        <p:cNvGrpSpPr/>
        <p:nvPr/>
      </p:nvGrpSpPr>
      <p:grpSpPr>
        <a:xfrm>
          <a:off x="0" y="0"/>
          <a:ext cx="0" cy="0"/>
          <a:chOff x="0" y="0"/>
          <a:chExt cx="0" cy="0"/>
        </a:xfrm>
      </p:grpSpPr>
      <p:sp>
        <p:nvSpPr>
          <p:cNvPr id="3843" name="Google Shape;3843;ga48cadbab0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4" name="Google Shape;3844;ga48cadbab0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62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2"/>
        <p:cNvGrpSpPr/>
        <p:nvPr/>
      </p:nvGrpSpPr>
      <p:grpSpPr>
        <a:xfrm>
          <a:off x="0" y="0"/>
          <a:ext cx="0" cy="0"/>
          <a:chOff x="0" y="0"/>
          <a:chExt cx="0" cy="0"/>
        </a:xfrm>
      </p:grpSpPr>
      <p:sp>
        <p:nvSpPr>
          <p:cNvPr id="3843" name="Google Shape;3843;ga48cadbab0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4" name="Google Shape;3844;ga48cadbab0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2696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2"/>
        <p:cNvGrpSpPr/>
        <p:nvPr/>
      </p:nvGrpSpPr>
      <p:grpSpPr>
        <a:xfrm>
          <a:off x="0" y="0"/>
          <a:ext cx="0" cy="0"/>
          <a:chOff x="0" y="0"/>
          <a:chExt cx="0" cy="0"/>
        </a:xfrm>
      </p:grpSpPr>
      <p:sp>
        <p:nvSpPr>
          <p:cNvPr id="3843" name="Google Shape;3843;ga48cadbab0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4" name="Google Shape;3844;ga48cadbab0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818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2"/>
        <p:cNvGrpSpPr/>
        <p:nvPr/>
      </p:nvGrpSpPr>
      <p:grpSpPr>
        <a:xfrm>
          <a:off x="0" y="0"/>
          <a:ext cx="0" cy="0"/>
          <a:chOff x="0" y="0"/>
          <a:chExt cx="0" cy="0"/>
        </a:xfrm>
      </p:grpSpPr>
      <p:sp>
        <p:nvSpPr>
          <p:cNvPr id="3843" name="Google Shape;3843;ga48cadbab0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4" name="Google Shape;3844;ga48cadbab0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873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2"/>
        <p:cNvGrpSpPr/>
        <p:nvPr/>
      </p:nvGrpSpPr>
      <p:grpSpPr>
        <a:xfrm>
          <a:off x="0" y="0"/>
          <a:ext cx="0" cy="0"/>
          <a:chOff x="0" y="0"/>
          <a:chExt cx="0" cy="0"/>
        </a:xfrm>
      </p:grpSpPr>
      <p:sp>
        <p:nvSpPr>
          <p:cNvPr id="3843" name="Google Shape;3843;ga48cadbab0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4" name="Google Shape;3844;ga48cadbab0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4120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3"/>
        <p:cNvGrpSpPr/>
        <p:nvPr/>
      </p:nvGrpSpPr>
      <p:grpSpPr>
        <a:xfrm>
          <a:off x="0" y="0"/>
          <a:ext cx="0" cy="0"/>
          <a:chOff x="0" y="0"/>
          <a:chExt cx="0" cy="0"/>
        </a:xfrm>
      </p:grpSpPr>
      <p:sp>
        <p:nvSpPr>
          <p:cNvPr id="3454" name="Google Shape;3454;ga3b7e49681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5" name="Google Shape;3455;ga3b7e49681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b-NO"/>
              <a:t>Til </a:t>
            </a:r>
            <a:r>
              <a:rPr lang="nb-NO" err="1"/>
              <a:t>læraren</a:t>
            </a:r>
            <a:r>
              <a:rPr lang="nb-NO"/>
              <a:t>: </a:t>
            </a:r>
            <a:r>
              <a:rPr lang="nb-NO" err="1"/>
              <a:t>Elevane</a:t>
            </a:r>
            <a:r>
              <a:rPr lang="nb-NO"/>
              <a:t> skal </a:t>
            </a:r>
            <a:r>
              <a:rPr lang="nb-NO" err="1"/>
              <a:t>velje</a:t>
            </a:r>
            <a:r>
              <a:rPr lang="nb-NO"/>
              <a:t> seg ut 16 av orda i klasseordbanken og skrive </a:t>
            </a:r>
            <a:r>
              <a:rPr lang="nb-NO" err="1"/>
              <a:t>dei</a:t>
            </a:r>
            <a:r>
              <a:rPr lang="nb-NO"/>
              <a:t> inn i bingobrettet Les opp </a:t>
            </a:r>
            <a:r>
              <a:rPr lang="nb-NO" err="1"/>
              <a:t>eitt</a:t>
            </a:r>
            <a:r>
              <a:rPr lang="nb-NO"/>
              <a:t> og </a:t>
            </a:r>
            <a:r>
              <a:rPr lang="nb-NO" err="1"/>
              <a:t>eitt</a:t>
            </a:r>
            <a:r>
              <a:rPr lang="nb-NO"/>
              <a:t> ord </a:t>
            </a:r>
            <a:r>
              <a:rPr lang="nb-NO" err="1"/>
              <a:t>frå</a:t>
            </a:r>
            <a:r>
              <a:rPr lang="nb-NO"/>
              <a:t> ordbanken i tilfeldig </a:t>
            </a:r>
            <a:r>
              <a:rPr lang="nb-NO" err="1"/>
              <a:t>rekkjefølgje</a:t>
            </a:r>
            <a:r>
              <a:rPr lang="nb-NO"/>
              <a:t>. </a:t>
            </a:r>
            <a:r>
              <a:rPr lang="nb-NO" err="1"/>
              <a:t>Elevane</a:t>
            </a:r>
            <a:r>
              <a:rPr lang="nb-NO"/>
              <a:t> </a:t>
            </a:r>
            <a:r>
              <a:rPr lang="nb-NO" err="1"/>
              <a:t>kryssar</a:t>
            </a:r>
            <a:r>
              <a:rPr lang="nb-NO"/>
              <a:t> ut alle orda som vert </a:t>
            </a:r>
            <a:r>
              <a:rPr lang="nb-NO" err="1"/>
              <a:t>lesne</a:t>
            </a:r>
            <a:r>
              <a:rPr lang="nb-NO"/>
              <a:t> opp, og roper bingo og superbingo etter kvart som </a:t>
            </a:r>
            <a:r>
              <a:rPr lang="nb-NO" err="1"/>
              <a:t>dei</a:t>
            </a:r>
            <a:r>
              <a:rPr lang="nb-NO"/>
              <a:t> får fylt ut bingobrettet.</a:t>
            </a:r>
            <a:endParaRPr/>
          </a:p>
        </p:txBody>
      </p:sp>
    </p:spTree>
    <p:extLst>
      <p:ext uri="{BB962C8B-B14F-4D97-AF65-F5344CB8AC3E}">
        <p14:creationId xmlns:p14="http://schemas.microsoft.com/office/powerpoint/2010/main" val="395703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ldNum" idx="12"/>
          </p:nvPr>
        </p:nvSpPr>
        <p:spPr>
          <a:xfrm>
            <a:off x="8472458" y="5044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‹nr.›</a:t>
            </a:fld>
            <a:endParaRPr>
              <a:solidFill>
                <a:schemeClr val="dk1"/>
              </a:solidFill>
            </a:endParaRPr>
          </a:p>
        </p:txBody>
      </p:sp>
      <p:grpSp>
        <p:nvGrpSpPr>
          <p:cNvPr id="11" name="Google Shape;11;p2"/>
          <p:cNvGrpSpPr/>
          <p:nvPr/>
        </p:nvGrpSpPr>
        <p:grpSpPr>
          <a:xfrm rot="-5236622">
            <a:off x="6412169" y="-1130828"/>
            <a:ext cx="1853898" cy="1381869"/>
            <a:chOff x="4500175" y="3779525"/>
            <a:chExt cx="1136425" cy="847075"/>
          </a:xfrm>
        </p:grpSpPr>
        <p:sp>
          <p:nvSpPr>
            <p:cNvPr id="12" name="Google Shape;12;p2"/>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10800000">
            <a:off x="-580802" y="-652655"/>
            <a:ext cx="4033310" cy="2216956"/>
            <a:chOff x="4178350" y="2375050"/>
            <a:chExt cx="938350" cy="515775"/>
          </a:xfrm>
        </p:grpSpPr>
        <p:sp>
          <p:nvSpPr>
            <p:cNvPr id="24" name="Google Shape;24;p2"/>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3452488" y="317625"/>
            <a:ext cx="700450" cy="636075"/>
            <a:chOff x="3652400" y="3788700"/>
            <a:chExt cx="700450" cy="636075"/>
          </a:xfrm>
        </p:grpSpPr>
        <p:sp>
          <p:nvSpPr>
            <p:cNvPr id="32" name="Google Shape;32;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flipH="1">
            <a:off x="4705939" y="3402680"/>
            <a:ext cx="5889385" cy="2656239"/>
            <a:chOff x="5619200" y="4458200"/>
            <a:chExt cx="1647150" cy="742900"/>
          </a:xfrm>
        </p:grpSpPr>
        <p:sp>
          <p:nvSpPr>
            <p:cNvPr id="48" name="Google Shape;48;p2"/>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rot="-2025439">
            <a:off x="5809038" y="4575903"/>
            <a:ext cx="1019004" cy="1634769"/>
            <a:chOff x="2402100" y="3854125"/>
            <a:chExt cx="435600" cy="698825"/>
          </a:xfrm>
        </p:grpSpPr>
        <p:sp>
          <p:nvSpPr>
            <p:cNvPr id="54" name="Google Shape;54;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1158528" y="4518079"/>
            <a:ext cx="3672418" cy="1331055"/>
            <a:chOff x="-1068128" y="3996204"/>
            <a:chExt cx="3672418" cy="1331055"/>
          </a:xfrm>
        </p:grpSpPr>
        <p:sp>
          <p:nvSpPr>
            <p:cNvPr id="68" name="Google Shape;68;p2"/>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800178" y="4304942"/>
              <a:ext cx="2873315" cy="818933"/>
              <a:chOff x="-800178" y="4304942"/>
              <a:chExt cx="2873315" cy="818933"/>
            </a:xfrm>
          </p:grpSpPr>
          <p:sp>
            <p:nvSpPr>
              <p:cNvPr id="70" name="Google Shape;70;p2"/>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 name="Google Shape;122;p2"/>
          <p:cNvSpPr/>
          <p:nvPr/>
        </p:nvSpPr>
        <p:spPr>
          <a:xfrm>
            <a:off x="2704413" y="823175"/>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74525" y="3965675"/>
            <a:ext cx="288500" cy="241875"/>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
          <p:cNvGrpSpPr/>
          <p:nvPr/>
        </p:nvGrpSpPr>
        <p:grpSpPr>
          <a:xfrm rot="1244207">
            <a:off x="-372671" y="3628390"/>
            <a:ext cx="2662557" cy="2828651"/>
            <a:chOff x="4159600" y="887163"/>
            <a:chExt cx="1265600" cy="1344550"/>
          </a:xfrm>
        </p:grpSpPr>
        <p:sp>
          <p:nvSpPr>
            <p:cNvPr id="125" name="Google Shape;125;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
          <p:cNvSpPr/>
          <p:nvPr/>
        </p:nvSpPr>
        <p:spPr>
          <a:xfrm>
            <a:off x="3386474" y="4207551"/>
            <a:ext cx="1735861" cy="155220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614075" y="3790830"/>
            <a:ext cx="378603" cy="315912"/>
          </a:xfrm>
          <a:custGeom>
            <a:avLst/>
            <a:gdLst/>
            <a:ahLst/>
            <a:cxnLst/>
            <a:rect l="l" t="t" r="r" b="b"/>
            <a:pathLst>
              <a:path w="11571" h="9655" extrusionOk="0">
                <a:moveTo>
                  <a:pt x="5435" y="1"/>
                </a:moveTo>
                <a:cubicBezTo>
                  <a:pt x="4747" y="1"/>
                  <a:pt x="4054" y="115"/>
                  <a:pt x="3382" y="346"/>
                </a:cubicBezTo>
                <a:lnTo>
                  <a:pt x="3719" y="273"/>
                </a:lnTo>
                <a:lnTo>
                  <a:pt x="3719" y="273"/>
                </a:lnTo>
                <a:cubicBezTo>
                  <a:pt x="2253" y="703"/>
                  <a:pt x="929" y="1720"/>
                  <a:pt x="404" y="3137"/>
                </a:cubicBezTo>
                <a:cubicBezTo>
                  <a:pt x="1" y="4316"/>
                  <a:pt x="94" y="5619"/>
                  <a:pt x="714" y="6705"/>
                </a:cubicBezTo>
                <a:cubicBezTo>
                  <a:pt x="1303" y="7790"/>
                  <a:pt x="2234" y="8628"/>
                  <a:pt x="3382" y="9124"/>
                </a:cubicBezTo>
                <a:cubicBezTo>
                  <a:pt x="4160" y="9476"/>
                  <a:pt x="5019" y="9654"/>
                  <a:pt x="5873" y="9654"/>
                </a:cubicBezTo>
                <a:cubicBezTo>
                  <a:pt x="7130" y="9654"/>
                  <a:pt x="8377" y="9267"/>
                  <a:pt x="9337" y="8473"/>
                </a:cubicBezTo>
                <a:cubicBezTo>
                  <a:pt x="10950" y="7139"/>
                  <a:pt x="11571" y="4595"/>
                  <a:pt x="10547" y="2765"/>
                </a:cubicBezTo>
                <a:cubicBezTo>
                  <a:pt x="10206" y="2207"/>
                  <a:pt x="9741" y="1680"/>
                  <a:pt x="9213" y="1276"/>
                </a:cubicBezTo>
                <a:cubicBezTo>
                  <a:pt x="8105" y="435"/>
                  <a:pt x="6780" y="1"/>
                  <a:pt x="5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2"/>
          <p:cNvGrpSpPr/>
          <p:nvPr/>
        </p:nvGrpSpPr>
        <p:grpSpPr>
          <a:xfrm rot="3920554">
            <a:off x="-179243" y="1935436"/>
            <a:ext cx="1063055" cy="1875071"/>
            <a:chOff x="2797700" y="3217325"/>
            <a:chExt cx="682725" cy="1204225"/>
          </a:xfrm>
        </p:grpSpPr>
        <p:sp>
          <p:nvSpPr>
            <p:cNvPr id="233" name="Google Shape;233;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
          <p:cNvGrpSpPr/>
          <p:nvPr/>
        </p:nvGrpSpPr>
        <p:grpSpPr>
          <a:xfrm rot="9764690">
            <a:off x="3560732" y="-1783669"/>
            <a:ext cx="1546779" cy="2481535"/>
            <a:chOff x="2402100" y="3854125"/>
            <a:chExt cx="435600" cy="698825"/>
          </a:xfrm>
        </p:grpSpPr>
        <p:sp>
          <p:nvSpPr>
            <p:cNvPr id="241" name="Google Shape;241;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
          <p:cNvSpPr/>
          <p:nvPr/>
        </p:nvSpPr>
        <p:spPr>
          <a:xfrm rot="10673898">
            <a:off x="2204422" y="-744575"/>
            <a:ext cx="1468370" cy="131299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2"/>
          <p:cNvGrpSpPr/>
          <p:nvPr/>
        </p:nvGrpSpPr>
        <p:grpSpPr>
          <a:xfrm rot="-6923304">
            <a:off x="7577465" y="-582491"/>
            <a:ext cx="2662542" cy="2828636"/>
            <a:chOff x="4159600" y="887163"/>
            <a:chExt cx="1265600" cy="1344550"/>
          </a:xfrm>
        </p:grpSpPr>
        <p:sp>
          <p:nvSpPr>
            <p:cNvPr id="256" name="Google Shape;256;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2"/>
          <p:cNvGrpSpPr/>
          <p:nvPr/>
        </p:nvGrpSpPr>
        <p:grpSpPr>
          <a:xfrm rot="8977348">
            <a:off x="-337299" y="-798513"/>
            <a:ext cx="885679" cy="1420878"/>
            <a:chOff x="2402100" y="3854125"/>
            <a:chExt cx="435600" cy="698825"/>
          </a:xfrm>
        </p:grpSpPr>
        <p:sp>
          <p:nvSpPr>
            <p:cNvPr id="362" name="Google Shape;362;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
          <p:cNvGrpSpPr/>
          <p:nvPr/>
        </p:nvGrpSpPr>
        <p:grpSpPr>
          <a:xfrm rot="8607250">
            <a:off x="-672758" y="-130852"/>
            <a:ext cx="1219989" cy="1925352"/>
            <a:chOff x="322650" y="2571325"/>
            <a:chExt cx="573100" cy="904450"/>
          </a:xfrm>
        </p:grpSpPr>
        <p:sp>
          <p:nvSpPr>
            <p:cNvPr id="376" name="Google Shape;376;p2"/>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2"/>
          <p:cNvGrpSpPr/>
          <p:nvPr/>
        </p:nvGrpSpPr>
        <p:grpSpPr>
          <a:xfrm>
            <a:off x="2642400" y="3965675"/>
            <a:ext cx="700450" cy="636075"/>
            <a:chOff x="3652400" y="3788700"/>
            <a:chExt cx="700450" cy="636075"/>
          </a:xfrm>
        </p:grpSpPr>
        <p:sp>
          <p:nvSpPr>
            <p:cNvPr id="384" name="Google Shape;384;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rot="-1616840">
            <a:off x="2268132" y="4366221"/>
            <a:ext cx="1018996" cy="1634756"/>
            <a:chOff x="2402100" y="3854125"/>
            <a:chExt cx="435600" cy="698825"/>
          </a:xfrm>
        </p:grpSpPr>
        <p:sp>
          <p:nvSpPr>
            <p:cNvPr id="400" name="Google Shape;400;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
          <p:cNvGrpSpPr/>
          <p:nvPr/>
        </p:nvGrpSpPr>
        <p:grpSpPr>
          <a:xfrm rot="-10030981">
            <a:off x="5435049" y="-829610"/>
            <a:ext cx="1062999" cy="1874972"/>
            <a:chOff x="2797700" y="3217325"/>
            <a:chExt cx="682725" cy="1204225"/>
          </a:xfrm>
        </p:grpSpPr>
        <p:sp>
          <p:nvSpPr>
            <p:cNvPr id="414" name="Google Shape;414;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
          <p:cNvSpPr txBox="1">
            <a:spLocks noGrp="1"/>
          </p:cNvSpPr>
          <p:nvPr>
            <p:ph type="subTitle" idx="1"/>
          </p:nvPr>
        </p:nvSpPr>
        <p:spPr>
          <a:xfrm>
            <a:off x="714300" y="2673702"/>
            <a:ext cx="7715400" cy="5193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sp>
        <p:nvSpPr>
          <p:cNvPr id="422" name="Google Shape;422;p2"/>
          <p:cNvSpPr/>
          <p:nvPr/>
        </p:nvSpPr>
        <p:spPr>
          <a:xfrm>
            <a:off x="7982063" y="19987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
          <p:cNvGrpSpPr/>
          <p:nvPr/>
        </p:nvGrpSpPr>
        <p:grpSpPr>
          <a:xfrm>
            <a:off x="6692763" y="3965663"/>
            <a:ext cx="610325" cy="417350"/>
            <a:chOff x="364525" y="2023775"/>
            <a:chExt cx="610325" cy="417350"/>
          </a:xfrm>
        </p:grpSpPr>
        <p:sp>
          <p:nvSpPr>
            <p:cNvPr id="424" name="Google Shape;424;p2"/>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2"/>
          <p:cNvGrpSpPr/>
          <p:nvPr/>
        </p:nvGrpSpPr>
        <p:grpSpPr>
          <a:xfrm rot="901471">
            <a:off x="7869994" y="2465501"/>
            <a:ext cx="1481075" cy="2494684"/>
            <a:chOff x="3026750" y="1552825"/>
            <a:chExt cx="1108700" cy="1867600"/>
          </a:xfrm>
        </p:grpSpPr>
        <p:sp>
          <p:nvSpPr>
            <p:cNvPr id="433" name="Google Shape;433;p2"/>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2"/>
        <p:cNvGrpSpPr/>
        <p:nvPr/>
      </p:nvGrpSpPr>
      <p:grpSpPr>
        <a:xfrm>
          <a:off x="0" y="0"/>
          <a:ext cx="0" cy="0"/>
          <a:chOff x="0" y="0"/>
          <a:chExt cx="0" cy="0"/>
        </a:xfrm>
      </p:grpSpPr>
      <p:sp>
        <p:nvSpPr>
          <p:cNvPr id="453" name="Google Shape;453;p3"/>
          <p:cNvSpPr txBox="1">
            <a:spLocks noGrp="1"/>
          </p:cNvSpPr>
          <p:nvPr>
            <p:ph type="title"/>
          </p:nvPr>
        </p:nvSpPr>
        <p:spPr>
          <a:xfrm>
            <a:off x="1704900" y="1118800"/>
            <a:ext cx="4638600" cy="18987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b="1"/>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54" name="Google Shape;45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‹nr.›</a:t>
            </a:fld>
            <a:endParaRPr>
              <a:solidFill>
                <a:schemeClr val="dk1"/>
              </a:solidFill>
            </a:endParaRPr>
          </a:p>
        </p:txBody>
      </p:sp>
      <p:grpSp>
        <p:nvGrpSpPr>
          <p:cNvPr id="455" name="Google Shape;455;p3"/>
          <p:cNvGrpSpPr/>
          <p:nvPr/>
        </p:nvGrpSpPr>
        <p:grpSpPr>
          <a:xfrm>
            <a:off x="-782860" y="3775347"/>
            <a:ext cx="5152105" cy="2831811"/>
            <a:chOff x="4178350" y="2375050"/>
            <a:chExt cx="938350" cy="515775"/>
          </a:xfrm>
        </p:grpSpPr>
        <p:sp>
          <p:nvSpPr>
            <p:cNvPr id="456" name="Google Shape;456;p3"/>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3"/>
          <p:cNvGrpSpPr/>
          <p:nvPr/>
        </p:nvGrpSpPr>
        <p:grpSpPr>
          <a:xfrm>
            <a:off x="6372473" y="2804915"/>
            <a:ext cx="3602094" cy="3253055"/>
            <a:chOff x="1992250" y="544500"/>
            <a:chExt cx="1080250" cy="975575"/>
          </a:xfrm>
        </p:grpSpPr>
        <p:sp>
          <p:nvSpPr>
            <p:cNvPr id="464" name="Google Shape;464;p3"/>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3"/>
          <p:cNvGrpSpPr/>
          <p:nvPr/>
        </p:nvGrpSpPr>
        <p:grpSpPr>
          <a:xfrm rot="10799904">
            <a:off x="4302573" y="-835826"/>
            <a:ext cx="5915080" cy="2667902"/>
            <a:chOff x="5619200" y="4458200"/>
            <a:chExt cx="1647150" cy="742900"/>
          </a:xfrm>
        </p:grpSpPr>
        <p:sp>
          <p:nvSpPr>
            <p:cNvPr id="467" name="Google Shape;467;p3"/>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3"/>
          <p:cNvGrpSpPr/>
          <p:nvPr/>
        </p:nvGrpSpPr>
        <p:grpSpPr>
          <a:xfrm rot="-9231878">
            <a:off x="-141228" y="-529839"/>
            <a:ext cx="1480974" cy="2494776"/>
            <a:chOff x="3026750" y="1552825"/>
            <a:chExt cx="1108700" cy="1867600"/>
          </a:xfrm>
        </p:grpSpPr>
        <p:sp>
          <p:nvSpPr>
            <p:cNvPr id="473" name="Google Shape;473;p3"/>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3"/>
          <p:cNvGrpSpPr/>
          <p:nvPr/>
        </p:nvGrpSpPr>
        <p:grpSpPr>
          <a:xfrm>
            <a:off x="6567163" y="2686213"/>
            <a:ext cx="700450" cy="636075"/>
            <a:chOff x="3652400" y="3788700"/>
            <a:chExt cx="700450" cy="636075"/>
          </a:xfrm>
        </p:grpSpPr>
        <p:sp>
          <p:nvSpPr>
            <p:cNvPr id="493" name="Google Shape;493;p3"/>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3"/>
          <p:cNvSpPr/>
          <p:nvPr/>
        </p:nvSpPr>
        <p:spPr>
          <a:xfrm>
            <a:off x="4772025" y="404068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rot="-7924493">
            <a:off x="7750545" y="1004012"/>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510;p3"/>
          <p:cNvGrpSpPr/>
          <p:nvPr/>
        </p:nvGrpSpPr>
        <p:grpSpPr>
          <a:xfrm rot="-1410829">
            <a:off x="4783846" y="3456329"/>
            <a:ext cx="2824180" cy="3000479"/>
            <a:chOff x="4159600" y="887163"/>
            <a:chExt cx="1265600" cy="1344550"/>
          </a:xfrm>
        </p:grpSpPr>
        <p:sp>
          <p:nvSpPr>
            <p:cNvPr id="511" name="Google Shape;511;p3"/>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3"/>
          <p:cNvGrpSpPr/>
          <p:nvPr/>
        </p:nvGrpSpPr>
        <p:grpSpPr>
          <a:xfrm rot="10800000">
            <a:off x="3717701" y="-576763"/>
            <a:ext cx="854294" cy="1506847"/>
            <a:chOff x="2797700" y="3217325"/>
            <a:chExt cx="682725" cy="1204225"/>
          </a:xfrm>
        </p:grpSpPr>
        <p:sp>
          <p:nvSpPr>
            <p:cNvPr id="617" name="Google Shape;617;p3"/>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3"/>
          <p:cNvGrpSpPr/>
          <p:nvPr/>
        </p:nvGrpSpPr>
        <p:grpSpPr>
          <a:xfrm>
            <a:off x="3643124" y="4164755"/>
            <a:ext cx="1003441" cy="1583602"/>
            <a:chOff x="322650" y="2571325"/>
            <a:chExt cx="573100" cy="904450"/>
          </a:xfrm>
        </p:grpSpPr>
        <p:sp>
          <p:nvSpPr>
            <p:cNvPr id="625" name="Google Shape;625;p3"/>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3"/>
          <p:cNvGrpSpPr/>
          <p:nvPr/>
        </p:nvGrpSpPr>
        <p:grpSpPr>
          <a:xfrm rot="-7425790">
            <a:off x="7734429" y="-849317"/>
            <a:ext cx="1126854" cy="1807792"/>
            <a:chOff x="2402100" y="3854125"/>
            <a:chExt cx="435600" cy="698825"/>
          </a:xfrm>
        </p:grpSpPr>
        <p:sp>
          <p:nvSpPr>
            <p:cNvPr id="633" name="Google Shape;633;p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3"/>
          <p:cNvSpPr/>
          <p:nvPr/>
        </p:nvSpPr>
        <p:spPr>
          <a:xfrm>
            <a:off x="5573363" y="110688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3"/>
          <p:cNvGrpSpPr/>
          <p:nvPr/>
        </p:nvGrpSpPr>
        <p:grpSpPr>
          <a:xfrm rot="1299035" flipH="1">
            <a:off x="8043736" y="3636036"/>
            <a:ext cx="771943" cy="2103937"/>
            <a:chOff x="10084800" y="4174013"/>
            <a:chExt cx="585175" cy="1594900"/>
          </a:xfrm>
        </p:grpSpPr>
        <p:sp>
          <p:nvSpPr>
            <p:cNvPr id="648" name="Google Shape;648;p3"/>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3"/>
            <p:cNvGrpSpPr/>
            <p:nvPr/>
          </p:nvGrpSpPr>
          <p:grpSpPr>
            <a:xfrm>
              <a:off x="10084800" y="4174013"/>
              <a:ext cx="585175" cy="1594900"/>
              <a:chOff x="1833925" y="1604075"/>
              <a:chExt cx="585175" cy="1594900"/>
            </a:xfrm>
          </p:grpSpPr>
          <p:sp>
            <p:nvSpPr>
              <p:cNvPr id="650" name="Google Shape;650;p3"/>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3" name="Google Shape;663;p3"/>
          <p:cNvGrpSpPr/>
          <p:nvPr/>
        </p:nvGrpSpPr>
        <p:grpSpPr>
          <a:xfrm rot="3811239">
            <a:off x="842998" y="4293442"/>
            <a:ext cx="885610" cy="1420767"/>
            <a:chOff x="2402100" y="3854125"/>
            <a:chExt cx="435600" cy="698825"/>
          </a:xfrm>
        </p:grpSpPr>
        <p:sp>
          <p:nvSpPr>
            <p:cNvPr id="664" name="Google Shape;664;p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3"/>
          <p:cNvGrpSpPr/>
          <p:nvPr/>
        </p:nvGrpSpPr>
        <p:grpSpPr>
          <a:xfrm>
            <a:off x="1813575" y="54213"/>
            <a:ext cx="610325" cy="417350"/>
            <a:chOff x="364525" y="2023775"/>
            <a:chExt cx="610325" cy="417350"/>
          </a:xfrm>
        </p:grpSpPr>
        <p:sp>
          <p:nvSpPr>
            <p:cNvPr id="678" name="Google Shape;678;p3"/>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3"/>
          <p:cNvSpPr txBox="1">
            <a:spLocks noGrp="1"/>
          </p:cNvSpPr>
          <p:nvPr>
            <p:ph type="subTitle" idx="1"/>
          </p:nvPr>
        </p:nvSpPr>
        <p:spPr>
          <a:xfrm>
            <a:off x="1724025" y="2417350"/>
            <a:ext cx="3569100" cy="772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687" name="Google Shape;687;p3"/>
          <p:cNvSpPr/>
          <p:nvPr/>
        </p:nvSpPr>
        <p:spPr>
          <a:xfrm rot="2123667">
            <a:off x="-854597" y="2677036"/>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8"/>
        <p:cNvGrpSpPr/>
        <p:nvPr/>
      </p:nvGrpSpPr>
      <p:grpSpPr>
        <a:xfrm>
          <a:off x="0" y="0"/>
          <a:ext cx="0" cy="0"/>
          <a:chOff x="0" y="0"/>
          <a:chExt cx="0" cy="0"/>
        </a:xfrm>
      </p:grpSpPr>
      <p:sp>
        <p:nvSpPr>
          <p:cNvPr id="689" name="Google Shape;689;p4"/>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90" name="Google Shape;690;p4"/>
          <p:cNvSpPr txBox="1">
            <a:spLocks noGrp="1"/>
          </p:cNvSpPr>
          <p:nvPr>
            <p:ph type="body" idx="1"/>
          </p:nvPr>
        </p:nvSpPr>
        <p:spPr>
          <a:xfrm>
            <a:off x="714300" y="1246825"/>
            <a:ext cx="7715400" cy="335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atin typeface="Source Sans Pro"/>
                <a:ea typeface="Source Sans Pro"/>
                <a:cs typeface="Source Sans Pro"/>
                <a:sym typeface="Source Sans Pro"/>
              </a:defRPr>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691" name="Google Shape;69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‹nr.›</a:t>
            </a:fld>
            <a:endParaRPr>
              <a:solidFill>
                <a:schemeClr val="dk1"/>
              </a:solidFill>
            </a:endParaRPr>
          </a:p>
        </p:txBody>
      </p:sp>
      <p:grpSp>
        <p:nvGrpSpPr>
          <p:cNvPr id="692" name="Google Shape;692;p4"/>
          <p:cNvGrpSpPr/>
          <p:nvPr/>
        </p:nvGrpSpPr>
        <p:grpSpPr>
          <a:xfrm rot="10800000">
            <a:off x="6432983" y="-415904"/>
            <a:ext cx="3672418" cy="1331055"/>
            <a:chOff x="-1068128" y="3996204"/>
            <a:chExt cx="3672418" cy="1331055"/>
          </a:xfrm>
        </p:grpSpPr>
        <p:sp>
          <p:nvSpPr>
            <p:cNvPr id="693" name="Google Shape;693;p4"/>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4"/>
            <p:cNvGrpSpPr/>
            <p:nvPr/>
          </p:nvGrpSpPr>
          <p:grpSpPr>
            <a:xfrm>
              <a:off x="-800178" y="4304942"/>
              <a:ext cx="2873315" cy="818933"/>
              <a:chOff x="-800178" y="4304942"/>
              <a:chExt cx="2873315" cy="818933"/>
            </a:xfrm>
          </p:grpSpPr>
          <p:sp>
            <p:nvSpPr>
              <p:cNvPr id="695" name="Google Shape;695;p4"/>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4"/>
          <p:cNvGrpSpPr/>
          <p:nvPr/>
        </p:nvGrpSpPr>
        <p:grpSpPr>
          <a:xfrm rot="-6490771">
            <a:off x="7981703" y="226460"/>
            <a:ext cx="1854004" cy="1381948"/>
            <a:chOff x="4500175" y="3779525"/>
            <a:chExt cx="1136425" cy="847075"/>
          </a:xfrm>
        </p:grpSpPr>
        <p:sp>
          <p:nvSpPr>
            <p:cNvPr id="748" name="Google Shape;748;p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
          <p:cNvGrpSpPr/>
          <p:nvPr/>
        </p:nvGrpSpPr>
        <p:grpSpPr>
          <a:xfrm rot="1397489">
            <a:off x="-274602" y="4314896"/>
            <a:ext cx="939977" cy="1657980"/>
            <a:chOff x="2797700" y="3217325"/>
            <a:chExt cx="682725" cy="1204225"/>
          </a:xfrm>
        </p:grpSpPr>
        <p:sp>
          <p:nvSpPr>
            <p:cNvPr id="760" name="Google Shape;760;p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0"/>
        <p:cNvGrpSpPr/>
        <p:nvPr/>
      </p:nvGrpSpPr>
      <p:grpSpPr>
        <a:xfrm>
          <a:off x="0" y="0"/>
          <a:ext cx="0" cy="0"/>
          <a:chOff x="0" y="0"/>
          <a:chExt cx="0" cy="0"/>
        </a:xfrm>
      </p:grpSpPr>
      <p:sp>
        <p:nvSpPr>
          <p:cNvPr id="1571" name="Google Shape;15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‹nr.›</a:t>
            </a:fld>
            <a:endParaRPr>
              <a:solidFill>
                <a:schemeClr val="dk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572"/>
        <p:cNvGrpSpPr/>
        <p:nvPr/>
      </p:nvGrpSpPr>
      <p:grpSpPr>
        <a:xfrm>
          <a:off x="0" y="0"/>
          <a:ext cx="0" cy="0"/>
          <a:chOff x="0" y="0"/>
          <a:chExt cx="0" cy="0"/>
        </a:xfrm>
      </p:grpSpPr>
      <p:sp>
        <p:nvSpPr>
          <p:cNvPr id="1573" name="Google Shape;1573;p13"/>
          <p:cNvSpPr txBox="1">
            <a:spLocks noGrp="1"/>
          </p:cNvSpPr>
          <p:nvPr>
            <p:ph type="title"/>
          </p:nvPr>
        </p:nvSpPr>
        <p:spPr>
          <a:xfrm>
            <a:off x="1126050" y="1239475"/>
            <a:ext cx="2986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1700"/>
              <a:buNone/>
              <a:defRPr sz="1700" b="1"/>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sp>
        <p:nvSpPr>
          <p:cNvPr id="1574" name="Google Shape;1574;p13"/>
          <p:cNvSpPr txBox="1">
            <a:spLocks noGrp="1"/>
          </p:cNvSpPr>
          <p:nvPr>
            <p:ph type="title" idx="2" hasCustomPrompt="1"/>
          </p:nvPr>
        </p:nvSpPr>
        <p:spPr>
          <a:xfrm>
            <a:off x="1314300" y="4095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75" name="Google Shape;1575;p13"/>
          <p:cNvSpPr txBox="1">
            <a:spLocks noGrp="1"/>
          </p:cNvSpPr>
          <p:nvPr>
            <p:ph type="subTitle" idx="1"/>
          </p:nvPr>
        </p:nvSpPr>
        <p:spPr>
          <a:xfrm>
            <a:off x="1370850" y="1676400"/>
            <a:ext cx="2496900" cy="738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576" name="Google Shape;1576;p13"/>
          <p:cNvSpPr txBox="1">
            <a:spLocks noGrp="1"/>
          </p:cNvSpPr>
          <p:nvPr>
            <p:ph type="title" idx="3"/>
          </p:nvPr>
        </p:nvSpPr>
        <p:spPr>
          <a:xfrm>
            <a:off x="5012250" y="12394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77" name="Google Shape;1577;p13"/>
          <p:cNvSpPr txBox="1">
            <a:spLocks noGrp="1"/>
          </p:cNvSpPr>
          <p:nvPr>
            <p:ph type="title" idx="4" hasCustomPrompt="1"/>
          </p:nvPr>
        </p:nvSpPr>
        <p:spPr>
          <a:xfrm>
            <a:off x="5200500" y="4095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78" name="Google Shape;1578;p13"/>
          <p:cNvSpPr txBox="1">
            <a:spLocks noGrp="1"/>
          </p:cNvSpPr>
          <p:nvPr>
            <p:ph type="subTitle" idx="5"/>
          </p:nvPr>
        </p:nvSpPr>
        <p:spPr>
          <a:xfrm>
            <a:off x="5257050" y="16764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79" name="Google Shape;1579;p13"/>
          <p:cNvSpPr txBox="1">
            <a:spLocks noGrp="1"/>
          </p:cNvSpPr>
          <p:nvPr>
            <p:ph type="title" idx="6"/>
          </p:nvPr>
        </p:nvSpPr>
        <p:spPr>
          <a:xfrm>
            <a:off x="1126050" y="32746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0" name="Google Shape;1580;p13"/>
          <p:cNvSpPr txBox="1">
            <a:spLocks noGrp="1"/>
          </p:cNvSpPr>
          <p:nvPr>
            <p:ph type="title" idx="7" hasCustomPrompt="1"/>
          </p:nvPr>
        </p:nvSpPr>
        <p:spPr>
          <a:xfrm>
            <a:off x="1314300" y="24447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81" name="Google Shape;1581;p13"/>
          <p:cNvSpPr txBox="1">
            <a:spLocks noGrp="1"/>
          </p:cNvSpPr>
          <p:nvPr>
            <p:ph type="subTitle" idx="8"/>
          </p:nvPr>
        </p:nvSpPr>
        <p:spPr>
          <a:xfrm>
            <a:off x="1370850" y="37116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2" name="Google Shape;1582;p13"/>
          <p:cNvSpPr txBox="1">
            <a:spLocks noGrp="1"/>
          </p:cNvSpPr>
          <p:nvPr>
            <p:ph type="title" idx="9"/>
          </p:nvPr>
        </p:nvSpPr>
        <p:spPr>
          <a:xfrm>
            <a:off x="5012250" y="32746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3" name="Google Shape;1583;p13"/>
          <p:cNvSpPr txBox="1">
            <a:spLocks noGrp="1"/>
          </p:cNvSpPr>
          <p:nvPr>
            <p:ph type="title" idx="13" hasCustomPrompt="1"/>
          </p:nvPr>
        </p:nvSpPr>
        <p:spPr>
          <a:xfrm>
            <a:off x="5200500" y="24447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84" name="Google Shape;1584;p13"/>
          <p:cNvSpPr txBox="1">
            <a:spLocks noGrp="1"/>
          </p:cNvSpPr>
          <p:nvPr>
            <p:ph type="subTitle" idx="14"/>
          </p:nvPr>
        </p:nvSpPr>
        <p:spPr>
          <a:xfrm>
            <a:off x="5257050" y="37116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585" name="Google Shape;1585;p13"/>
          <p:cNvGrpSpPr/>
          <p:nvPr/>
        </p:nvGrpSpPr>
        <p:grpSpPr>
          <a:xfrm>
            <a:off x="-1289914" y="3847378"/>
            <a:ext cx="5081458" cy="2291921"/>
            <a:chOff x="5619200" y="4458200"/>
            <a:chExt cx="1647150" cy="742900"/>
          </a:xfrm>
        </p:grpSpPr>
        <p:sp>
          <p:nvSpPr>
            <p:cNvPr id="1586" name="Google Shape;1586;p13"/>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3"/>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3"/>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3"/>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3"/>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1" name="Google Shape;1591;p13"/>
          <p:cNvGrpSpPr/>
          <p:nvPr/>
        </p:nvGrpSpPr>
        <p:grpSpPr>
          <a:xfrm rot="10800000" flipH="1">
            <a:off x="6148690" y="-1042184"/>
            <a:ext cx="4256731" cy="2205454"/>
            <a:chOff x="4178350" y="2375050"/>
            <a:chExt cx="938350" cy="515775"/>
          </a:xfrm>
        </p:grpSpPr>
        <p:sp>
          <p:nvSpPr>
            <p:cNvPr id="1592" name="Google Shape;1592;p13"/>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3"/>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3"/>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3"/>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3"/>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3"/>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3"/>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13"/>
          <p:cNvGrpSpPr/>
          <p:nvPr/>
        </p:nvGrpSpPr>
        <p:grpSpPr>
          <a:xfrm>
            <a:off x="111850" y="1207775"/>
            <a:ext cx="700450" cy="636075"/>
            <a:chOff x="3652400" y="3788700"/>
            <a:chExt cx="700450" cy="636075"/>
          </a:xfrm>
        </p:grpSpPr>
        <p:sp>
          <p:nvSpPr>
            <p:cNvPr id="1600" name="Google Shape;1600;p13"/>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3"/>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3"/>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3"/>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3"/>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3"/>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3"/>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3"/>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3"/>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3"/>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3"/>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3"/>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3"/>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3"/>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3"/>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5" name="Google Shape;1615;p13"/>
          <p:cNvGrpSpPr/>
          <p:nvPr/>
        </p:nvGrpSpPr>
        <p:grpSpPr>
          <a:xfrm rot="-2328237">
            <a:off x="8085383" y="4198637"/>
            <a:ext cx="1546773" cy="2481612"/>
            <a:chOff x="2402100" y="3854125"/>
            <a:chExt cx="435600" cy="698825"/>
          </a:xfrm>
        </p:grpSpPr>
        <p:sp>
          <p:nvSpPr>
            <p:cNvPr id="1616" name="Google Shape;1616;p1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9" name="Google Shape;1629;p13"/>
          <p:cNvSpPr/>
          <p:nvPr/>
        </p:nvSpPr>
        <p:spPr>
          <a:xfrm rot="10156090">
            <a:off x="-272109" y="-268359"/>
            <a:ext cx="1468398" cy="1313024"/>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0" name="Google Shape;1630;p13"/>
          <p:cNvGrpSpPr/>
          <p:nvPr/>
        </p:nvGrpSpPr>
        <p:grpSpPr>
          <a:xfrm rot="-1366232">
            <a:off x="8503460" y="3280683"/>
            <a:ext cx="1014294" cy="1600729"/>
            <a:chOff x="322650" y="2571325"/>
            <a:chExt cx="573100" cy="904450"/>
          </a:xfrm>
        </p:grpSpPr>
        <p:sp>
          <p:nvSpPr>
            <p:cNvPr id="1631" name="Google Shape;1631;p13"/>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3"/>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3"/>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3"/>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3"/>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3"/>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3"/>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8" name="Google Shape;1638;p13"/>
          <p:cNvGrpSpPr/>
          <p:nvPr/>
        </p:nvGrpSpPr>
        <p:grpSpPr>
          <a:xfrm>
            <a:off x="8429688" y="975913"/>
            <a:ext cx="610325" cy="417350"/>
            <a:chOff x="364525" y="2023775"/>
            <a:chExt cx="610325" cy="417350"/>
          </a:xfrm>
        </p:grpSpPr>
        <p:sp>
          <p:nvSpPr>
            <p:cNvPr id="1639" name="Google Shape;1639;p13"/>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3"/>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3"/>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3"/>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3"/>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3"/>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3"/>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3"/>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ly Title">
  <p:cSld name="CUSTOM_9">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8486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170572" y="3531890"/>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4"/>
          <p:cNvGrpSpPr/>
          <p:nvPr/>
        </p:nvGrpSpPr>
        <p:grpSpPr>
          <a:xfrm>
            <a:off x="2881963" y="715675"/>
            <a:ext cx="700450" cy="636075"/>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2043"/>
        <p:cNvGrpSpPr/>
        <p:nvPr/>
      </p:nvGrpSpPr>
      <p:grpSpPr>
        <a:xfrm>
          <a:off x="0" y="0"/>
          <a:ext cx="0" cy="0"/>
          <a:chOff x="0" y="0"/>
          <a:chExt cx="0" cy="0"/>
        </a:xfrm>
      </p:grpSpPr>
      <p:sp>
        <p:nvSpPr>
          <p:cNvPr id="2044" name="Google Shape;2044;p19"/>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045" name="Google Shape;2045;p19"/>
          <p:cNvGrpSpPr/>
          <p:nvPr/>
        </p:nvGrpSpPr>
        <p:grpSpPr>
          <a:xfrm>
            <a:off x="-968865" y="4042420"/>
            <a:ext cx="4033310" cy="2216956"/>
            <a:chOff x="4178350" y="2375050"/>
            <a:chExt cx="938350" cy="515775"/>
          </a:xfrm>
        </p:grpSpPr>
        <p:sp>
          <p:nvSpPr>
            <p:cNvPr id="2046" name="Google Shape;2046;p1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3" name="Google Shape;2053;p19"/>
          <p:cNvSpPr txBox="1">
            <a:spLocks noGrp="1"/>
          </p:cNvSpPr>
          <p:nvPr>
            <p:ph type="title" idx="2"/>
          </p:nvPr>
        </p:nvSpPr>
        <p:spPr>
          <a:xfrm>
            <a:off x="739275"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4" name="Google Shape;2054;p19"/>
          <p:cNvSpPr txBox="1">
            <a:spLocks noGrp="1"/>
          </p:cNvSpPr>
          <p:nvPr>
            <p:ph type="subTitle" idx="1"/>
          </p:nvPr>
        </p:nvSpPr>
        <p:spPr>
          <a:xfrm>
            <a:off x="91772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5" name="Google Shape;2055;p19"/>
          <p:cNvSpPr txBox="1">
            <a:spLocks noGrp="1"/>
          </p:cNvSpPr>
          <p:nvPr>
            <p:ph type="title" idx="3"/>
          </p:nvPr>
        </p:nvSpPr>
        <p:spPr>
          <a:xfrm>
            <a:off x="3497484"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6" name="Google Shape;2056;p19"/>
          <p:cNvSpPr txBox="1">
            <a:spLocks noGrp="1"/>
          </p:cNvSpPr>
          <p:nvPr>
            <p:ph type="subTitle" idx="4"/>
          </p:nvPr>
        </p:nvSpPr>
        <p:spPr>
          <a:xfrm>
            <a:off x="3675927"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7" name="Google Shape;2057;p19"/>
          <p:cNvSpPr txBox="1">
            <a:spLocks noGrp="1"/>
          </p:cNvSpPr>
          <p:nvPr>
            <p:ph type="title" idx="5"/>
          </p:nvPr>
        </p:nvSpPr>
        <p:spPr>
          <a:xfrm>
            <a:off x="6255669"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8" name="Google Shape;2058;p19"/>
          <p:cNvSpPr txBox="1">
            <a:spLocks noGrp="1"/>
          </p:cNvSpPr>
          <p:nvPr>
            <p:ph type="subTitle" idx="6"/>
          </p:nvPr>
        </p:nvSpPr>
        <p:spPr>
          <a:xfrm>
            <a:off x="643410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grpSp>
        <p:nvGrpSpPr>
          <p:cNvPr id="2059" name="Google Shape;2059;p19"/>
          <p:cNvGrpSpPr/>
          <p:nvPr/>
        </p:nvGrpSpPr>
        <p:grpSpPr>
          <a:xfrm flipH="1">
            <a:off x="4934001" y="3770105"/>
            <a:ext cx="5889385" cy="2656239"/>
            <a:chOff x="5619200" y="4458200"/>
            <a:chExt cx="1647150" cy="742900"/>
          </a:xfrm>
        </p:grpSpPr>
        <p:sp>
          <p:nvSpPr>
            <p:cNvPr id="2060" name="Google Shape;2060;p1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19"/>
          <p:cNvSpPr/>
          <p:nvPr/>
        </p:nvSpPr>
        <p:spPr>
          <a:xfrm rot="-902929">
            <a:off x="1886651" y="3970630"/>
            <a:ext cx="1751665" cy="156607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6" name="Google Shape;2066;p19"/>
          <p:cNvGrpSpPr/>
          <p:nvPr/>
        </p:nvGrpSpPr>
        <p:grpSpPr>
          <a:xfrm rot="2510711">
            <a:off x="-447363" y="3313698"/>
            <a:ext cx="892133" cy="1431825"/>
            <a:chOff x="2402100" y="3854125"/>
            <a:chExt cx="435600" cy="698825"/>
          </a:xfrm>
        </p:grpSpPr>
        <p:sp>
          <p:nvSpPr>
            <p:cNvPr id="2067" name="Google Shape;2067;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19"/>
          <p:cNvGrpSpPr/>
          <p:nvPr/>
        </p:nvGrpSpPr>
        <p:grpSpPr>
          <a:xfrm rot="-3072683" flipH="1">
            <a:off x="4221003" y="4225120"/>
            <a:ext cx="1152957" cy="1851544"/>
            <a:chOff x="2402100" y="3854125"/>
            <a:chExt cx="435600" cy="698825"/>
          </a:xfrm>
        </p:grpSpPr>
        <p:sp>
          <p:nvSpPr>
            <p:cNvPr id="2081" name="Google Shape;2081;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4" name="Google Shape;2094;p19"/>
          <p:cNvGrpSpPr/>
          <p:nvPr/>
        </p:nvGrpSpPr>
        <p:grpSpPr>
          <a:xfrm rot="418436">
            <a:off x="8074456" y="3054449"/>
            <a:ext cx="1481094" cy="2494688"/>
            <a:chOff x="3026750" y="1552825"/>
            <a:chExt cx="1108700" cy="1867600"/>
          </a:xfrm>
        </p:grpSpPr>
        <p:sp>
          <p:nvSpPr>
            <p:cNvPr id="2095" name="Google Shape;2095;p1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19"/>
          <p:cNvGrpSpPr/>
          <p:nvPr/>
        </p:nvGrpSpPr>
        <p:grpSpPr>
          <a:xfrm>
            <a:off x="7050713" y="4328538"/>
            <a:ext cx="700450" cy="636075"/>
            <a:chOff x="3652400" y="3788700"/>
            <a:chExt cx="700450" cy="636075"/>
          </a:xfrm>
        </p:grpSpPr>
        <p:sp>
          <p:nvSpPr>
            <p:cNvPr id="2115" name="Google Shape;2115;p1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19"/>
          <p:cNvGrpSpPr/>
          <p:nvPr/>
        </p:nvGrpSpPr>
        <p:grpSpPr>
          <a:xfrm rot="2397965">
            <a:off x="542309" y="4654406"/>
            <a:ext cx="1392016" cy="1037643"/>
            <a:chOff x="4500175" y="3779525"/>
            <a:chExt cx="1136425" cy="847075"/>
          </a:xfrm>
        </p:grpSpPr>
        <p:sp>
          <p:nvSpPr>
            <p:cNvPr id="2131" name="Google Shape;2131;p1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ly Title 1">
  <p:cSld name="CUSTOM_5">
    <p:spTree>
      <p:nvGrpSpPr>
        <p:cNvPr id="1" name="Shape 2180"/>
        <p:cNvGrpSpPr/>
        <p:nvPr/>
      </p:nvGrpSpPr>
      <p:grpSpPr>
        <a:xfrm>
          <a:off x="0" y="0"/>
          <a:ext cx="0" cy="0"/>
          <a:chOff x="0" y="0"/>
          <a:chExt cx="0" cy="0"/>
        </a:xfrm>
      </p:grpSpPr>
      <p:sp>
        <p:nvSpPr>
          <p:cNvPr id="2181" name="Google Shape;2181;p21"/>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182" name="Google Shape;2182;p21"/>
          <p:cNvGrpSpPr/>
          <p:nvPr/>
        </p:nvGrpSpPr>
        <p:grpSpPr>
          <a:xfrm rot="10800000" flipH="1">
            <a:off x="5732935" y="-934443"/>
            <a:ext cx="4033310" cy="2216956"/>
            <a:chOff x="4178350" y="2375050"/>
            <a:chExt cx="938350" cy="515775"/>
          </a:xfrm>
        </p:grpSpPr>
        <p:sp>
          <p:nvSpPr>
            <p:cNvPr id="2183" name="Google Shape;2183;p2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0" name="Google Shape;2190;p21"/>
          <p:cNvSpPr/>
          <p:nvPr/>
        </p:nvSpPr>
        <p:spPr>
          <a:xfrm rot="-7703151" flipH="1">
            <a:off x="7840623" y="450854"/>
            <a:ext cx="1751627" cy="156606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1" name="Google Shape;2191;p21"/>
          <p:cNvGrpSpPr/>
          <p:nvPr/>
        </p:nvGrpSpPr>
        <p:grpSpPr>
          <a:xfrm rot="-1615319">
            <a:off x="8553687" y="2224632"/>
            <a:ext cx="994894" cy="1675561"/>
            <a:chOff x="3026750" y="1552825"/>
            <a:chExt cx="1108700" cy="1867600"/>
          </a:xfrm>
        </p:grpSpPr>
        <p:sp>
          <p:nvSpPr>
            <p:cNvPr id="2192" name="Google Shape;2192;p21"/>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1"/>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1"/>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1"/>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1"/>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1"/>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1"/>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1"/>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1"/>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1"/>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1"/>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1"/>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1"/>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1"/>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1"/>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1"/>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1"/>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1"/>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1"/>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1" name="Google Shape;2211;p21"/>
          <p:cNvGrpSpPr/>
          <p:nvPr/>
        </p:nvGrpSpPr>
        <p:grpSpPr>
          <a:xfrm rot="-1770465">
            <a:off x="7336470" y="3595724"/>
            <a:ext cx="2662548" cy="2828642"/>
            <a:chOff x="4159600" y="887163"/>
            <a:chExt cx="1265600" cy="1344550"/>
          </a:xfrm>
        </p:grpSpPr>
        <p:sp>
          <p:nvSpPr>
            <p:cNvPr id="2212" name="Google Shape;2212;p21"/>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1"/>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1"/>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1"/>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1"/>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1"/>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1"/>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1"/>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1"/>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1"/>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1"/>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1"/>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1"/>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1"/>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1"/>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1"/>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1"/>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1"/>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1"/>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1"/>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1"/>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1"/>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1"/>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1"/>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1"/>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1"/>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1"/>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1"/>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1"/>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1"/>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1"/>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1"/>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1"/>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1"/>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1"/>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1"/>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1"/>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1"/>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1"/>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1"/>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1"/>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1"/>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1"/>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1"/>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1"/>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1"/>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1"/>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1"/>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1"/>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1"/>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1"/>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1"/>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1"/>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1"/>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1"/>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1"/>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1"/>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1"/>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1"/>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1"/>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1"/>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1"/>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1"/>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1"/>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1"/>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1"/>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1"/>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1"/>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1"/>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1"/>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1"/>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1"/>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1"/>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1"/>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1"/>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1"/>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1"/>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1"/>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1"/>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1"/>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1"/>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1"/>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1"/>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1"/>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1"/>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1"/>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1"/>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1"/>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1"/>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1"/>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1"/>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1"/>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1"/>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1"/>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1"/>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1"/>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1"/>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1"/>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1"/>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1"/>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1"/>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1"/>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1"/>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1"/>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1"/>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7" name="Google Shape;2317;p21"/>
          <p:cNvGrpSpPr/>
          <p:nvPr/>
        </p:nvGrpSpPr>
        <p:grpSpPr>
          <a:xfrm rot="-8100000">
            <a:off x="6005905" y="-489798"/>
            <a:ext cx="830250" cy="1464437"/>
            <a:chOff x="2797700" y="3217325"/>
            <a:chExt cx="682725" cy="1204225"/>
          </a:xfrm>
        </p:grpSpPr>
        <p:sp>
          <p:nvSpPr>
            <p:cNvPr id="2318" name="Google Shape;2318;p21"/>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1"/>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1"/>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1"/>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1"/>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1"/>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1"/>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5" name="Google Shape;2325;p21"/>
          <p:cNvGrpSpPr/>
          <p:nvPr/>
        </p:nvGrpSpPr>
        <p:grpSpPr>
          <a:xfrm>
            <a:off x="7128200" y="417650"/>
            <a:ext cx="700450" cy="636075"/>
            <a:chOff x="3652400" y="3788700"/>
            <a:chExt cx="700450" cy="636075"/>
          </a:xfrm>
        </p:grpSpPr>
        <p:sp>
          <p:nvSpPr>
            <p:cNvPr id="2326" name="Google Shape;2326;p2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4">
  <p:cSld name="CUSTOM_16">
    <p:spTree>
      <p:nvGrpSpPr>
        <p:cNvPr id="1" name="Shape 3325"/>
        <p:cNvGrpSpPr/>
        <p:nvPr/>
      </p:nvGrpSpPr>
      <p:grpSpPr>
        <a:xfrm>
          <a:off x="0" y="0"/>
          <a:ext cx="0" cy="0"/>
          <a:chOff x="0" y="0"/>
          <a:chExt cx="0" cy="0"/>
        </a:xfrm>
      </p:grpSpPr>
      <p:sp>
        <p:nvSpPr>
          <p:cNvPr id="3326" name="Google Shape;3326;p29"/>
          <p:cNvSpPr txBox="1">
            <a:spLocks noGrp="1"/>
          </p:cNvSpPr>
          <p:nvPr>
            <p:ph type="title"/>
          </p:nvPr>
        </p:nvSpPr>
        <p:spPr>
          <a:xfrm>
            <a:off x="1504950" y="1714500"/>
            <a:ext cx="6134100" cy="107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3327" name="Google Shape;3327;p29"/>
          <p:cNvGrpSpPr/>
          <p:nvPr/>
        </p:nvGrpSpPr>
        <p:grpSpPr>
          <a:xfrm>
            <a:off x="-1255835" y="4146197"/>
            <a:ext cx="5152105" cy="2831811"/>
            <a:chOff x="4178350" y="2375050"/>
            <a:chExt cx="938350" cy="515775"/>
          </a:xfrm>
        </p:grpSpPr>
        <p:sp>
          <p:nvSpPr>
            <p:cNvPr id="3328" name="Google Shape;3328;p2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5" name="Google Shape;3335;p29"/>
          <p:cNvGrpSpPr/>
          <p:nvPr/>
        </p:nvGrpSpPr>
        <p:grpSpPr>
          <a:xfrm rot="10799904">
            <a:off x="4302573" y="-835826"/>
            <a:ext cx="5915080" cy="2667902"/>
            <a:chOff x="5619200" y="4458200"/>
            <a:chExt cx="1647150" cy="742900"/>
          </a:xfrm>
        </p:grpSpPr>
        <p:sp>
          <p:nvSpPr>
            <p:cNvPr id="3336" name="Google Shape;3336;p2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1" name="Google Shape;3341;p29"/>
          <p:cNvSpPr/>
          <p:nvPr/>
        </p:nvSpPr>
        <p:spPr>
          <a:xfrm rot="9409066" flipH="1">
            <a:off x="3269655" y="-317017"/>
            <a:ext cx="1823640" cy="163026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2" name="Google Shape;3342;p29"/>
          <p:cNvGrpSpPr/>
          <p:nvPr/>
        </p:nvGrpSpPr>
        <p:grpSpPr>
          <a:xfrm rot="697309" flipH="1">
            <a:off x="-375863" y="3061657"/>
            <a:ext cx="1137809" cy="1827148"/>
            <a:chOff x="2402100" y="3854125"/>
            <a:chExt cx="435600" cy="698825"/>
          </a:xfrm>
        </p:grpSpPr>
        <p:sp>
          <p:nvSpPr>
            <p:cNvPr id="3343" name="Google Shape;3343;p2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6" name="Google Shape;3356;p29"/>
          <p:cNvGrpSpPr/>
          <p:nvPr/>
        </p:nvGrpSpPr>
        <p:grpSpPr>
          <a:xfrm rot="-2991672" flipH="1">
            <a:off x="7635146" y="3864859"/>
            <a:ext cx="1853844" cy="1381829"/>
            <a:chOff x="4500175" y="3779525"/>
            <a:chExt cx="1136425" cy="847075"/>
          </a:xfrm>
        </p:grpSpPr>
        <p:sp>
          <p:nvSpPr>
            <p:cNvPr id="3357" name="Google Shape;3357;p2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8" name="Google Shape;3368;p29"/>
          <p:cNvGrpSpPr/>
          <p:nvPr/>
        </p:nvGrpSpPr>
        <p:grpSpPr>
          <a:xfrm rot="7758794">
            <a:off x="317056" y="-677684"/>
            <a:ext cx="1063054" cy="1875069"/>
            <a:chOff x="2797700" y="3217325"/>
            <a:chExt cx="682725" cy="1204225"/>
          </a:xfrm>
        </p:grpSpPr>
        <p:sp>
          <p:nvSpPr>
            <p:cNvPr id="3369" name="Google Shape;3369;p29"/>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9"/>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9"/>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9"/>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9"/>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9"/>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9"/>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6" name="Google Shape;3376;p29"/>
          <p:cNvGrpSpPr/>
          <p:nvPr/>
        </p:nvGrpSpPr>
        <p:grpSpPr>
          <a:xfrm>
            <a:off x="739738" y="3918063"/>
            <a:ext cx="700450" cy="636075"/>
            <a:chOff x="3652400" y="3788700"/>
            <a:chExt cx="700450" cy="636075"/>
          </a:xfrm>
        </p:grpSpPr>
        <p:sp>
          <p:nvSpPr>
            <p:cNvPr id="3377" name="Google Shape;3377;p2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2" name="Google Shape;3392;p29"/>
          <p:cNvSpPr/>
          <p:nvPr/>
        </p:nvSpPr>
        <p:spPr>
          <a:xfrm>
            <a:off x="229375" y="9033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9"/>
          <p:cNvSpPr/>
          <p:nvPr/>
        </p:nvSpPr>
        <p:spPr>
          <a:xfrm>
            <a:off x="7687450" y="470462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4" name="Google Shape;3394;p29"/>
          <p:cNvGrpSpPr/>
          <p:nvPr/>
        </p:nvGrpSpPr>
        <p:grpSpPr>
          <a:xfrm rot="9809556" flipH="1">
            <a:off x="7943661" y="-185273"/>
            <a:ext cx="1481184" cy="2494530"/>
            <a:chOff x="3026750" y="1552825"/>
            <a:chExt cx="1108700" cy="1867600"/>
          </a:xfrm>
        </p:grpSpPr>
        <p:sp>
          <p:nvSpPr>
            <p:cNvPr id="3395" name="Google Shape;3395;p2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4" name="Google Shape;3414;p29"/>
          <p:cNvSpPr txBox="1">
            <a:spLocks noGrp="1"/>
          </p:cNvSpPr>
          <p:nvPr>
            <p:ph type="subTitle" idx="1"/>
          </p:nvPr>
        </p:nvSpPr>
        <p:spPr>
          <a:xfrm>
            <a:off x="2640575" y="2657950"/>
            <a:ext cx="3862800" cy="116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5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24682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0" r:id="rId6"/>
    <p:sldLayoutId id="2147483665" r:id="rId7"/>
    <p:sldLayoutId id="2147483667" r:id="rId8"/>
    <p:sldLayoutId id="214748367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issuu.com/detnorskesamlaget/docs/eg_er_eg_er_eg_er"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issuu.com/detnorskesamlaget/docs/bj__rkebokstava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nynorsksenteret.no/ungdomsskule/musikk/omsetjing-av-songtekstar"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video" Target="https://www.youtube.com/embed/mdoZdXBpYzU?feature=oembed" TargetMode="External"/><Relationship Id="rId5" Type="http://schemas.openxmlformats.org/officeDocument/2006/relationships/image" Target="../media/image1.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8"/>
        <p:cNvGrpSpPr/>
        <p:nvPr/>
      </p:nvGrpSpPr>
      <p:grpSpPr>
        <a:xfrm>
          <a:off x="0" y="0"/>
          <a:ext cx="0" cy="0"/>
          <a:chOff x="0" y="0"/>
          <a:chExt cx="0" cy="0"/>
        </a:xfrm>
      </p:grpSpPr>
      <p:sp>
        <p:nvSpPr>
          <p:cNvPr id="3429" name="Google Shape;3429;p35"/>
          <p:cNvSpPr txBox="1">
            <a:spLocks noGrp="1"/>
          </p:cNvSpPr>
          <p:nvPr>
            <p:ph type="ctrTitle"/>
          </p:nvPr>
        </p:nvSpPr>
        <p:spPr>
          <a:xfrm>
            <a:off x="714300" y="949571"/>
            <a:ext cx="77154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n-NO" dirty="0"/>
              <a:t>Våren er her!</a:t>
            </a:r>
          </a:p>
        </p:txBody>
      </p:sp>
      <p:pic>
        <p:nvPicPr>
          <p:cNvPr id="5" name="Bilde 4" descr="Et bilde som inneholder tekst&#10;&#10;Automatisk generert beskrivelse">
            <a:extLst>
              <a:ext uri="{FF2B5EF4-FFF2-40B4-BE49-F238E27FC236}">
                <a16:creationId xmlns:a16="http://schemas.microsoft.com/office/drawing/2014/main" id="{AF613F12-97CC-7639-7B6F-BF072624519A}"/>
              </a:ext>
            </a:extLst>
          </p:cNvPr>
          <p:cNvPicPr>
            <a:picLocks noChangeAspect="1"/>
          </p:cNvPicPr>
          <p:nvPr/>
        </p:nvPicPr>
        <p:blipFill>
          <a:blip r:embed="rId3"/>
          <a:stretch>
            <a:fillRect/>
          </a:stretch>
        </p:blipFill>
        <p:spPr>
          <a:xfrm>
            <a:off x="6739128" y="4620951"/>
            <a:ext cx="2226818" cy="4406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40"/>
        <p:cNvGrpSpPr/>
        <p:nvPr/>
      </p:nvGrpSpPr>
      <p:grpSpPr>
        <a:xfrm>
          <a:off x="0" y="0"/>
          <a:ext cx="0" cy="0"/>
          <a:chOff x="0" y="0"/>
          <a:chExt cx="0" cy="0"/>
        </a:xfrm>
      </p:grpSpPr>
      <p:sp>
        <p:nvSpPr>
          <p:cNvPr id="24" name="Google Shape;3457;p38">
            <a:extLst>
              <a:ext uri="{FF2B5EF4-FFF2-40B4-BE49-F238E27FC236}">
                <a16:creationId xmlns:a16="http://schemas.microsoft.com/office/drawing/2014/main" id="{DD448C32-5825-688D-D466-C8FBEB6C50EF}"/>
              </a:ext>
            </a:extLst>
          </p:cNvPr>
          <p:cNvSpPr txBox="1">
            <a:spLocks noGrp="1"/>
          </p:cNvSpPr>
          <p:nvPr>
            <p:ph type="title"/>
          </p:nvPr>
        </p:nvSpPr>
        <p:spPr>
          <a:xfrm>
            <a:off x="1026032" y="324432"/>
            <a:ext cx="61341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n-NO" sz="3600" dirty="0"/>
              <a:t>Kven er eigentleg våren?</a:t>
            </a:r>
          </a:p>
        </p:txBody>
      </p:sp>
      <p:sp>
        <p:nvSpPr>
          <p:cNvPr id="25" name="Google Shape;3458;p38">
            <a:extLst>
              <a:ext uri="{FF2B5EF4-FFF2-40B4-BE49-F238E27FC236}">
                <a16:creationId xmlns:a16="http://schemas.microsoft.com/office/drawing/2014/main" id="{038F5B6C-7205-B06B-2EBB-1169910A0AA9}"/>
              </a:ext>
            </a:extLst>
          </p:cNvPr>
          <p:cNvSpPr txBox="1">
            <a:spLocks noGrp="1"/>
          </p:cNvSpPr>
          <p:nvPr>
            <p:ph type="subTitle" idx="1"/>
          </p:nvPr>
        </p:nvSpPr>
        <p:spPr>
          <a:xfrm>
            <a:off x="978409" y="1261872"/>
            <a:ext cx="7139559" cy="290779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nn-NO" dirty="0">
                <a:solidFill>
                  <a:schemeClr val="tx1"/>
                </a:solidFill>
              </a:rPr>
              <a:t>Om våren var ein person, korleis hadde hen sett ut og oppført seg?</a:t>
            </a:r>
          </a:p>
          <a:p>
            <a:pPr marL="0" lvl="0" indent="0" algn="l" rtl="0">
              <a:spcBef>
                <a:spcPts val="0"/>
              </a:spcBef>
              <a:spcAft>
                <a:spcPts val="1600"/>
              </a:spcAft>
              <a:buNone/>
            </a:pPr>
            <a:r>
              <a:rPr lang="nn-NO" b="1" dirty="0">
                <a:solidFill>
                  <a:schemeClr val="tx1"/>
                </a:solidFill>
              </a:rPr>
              <a:t>Gå saman i grupper på fire: </a:t>
            </a:r>
            <a:r>
              <a:rPr lang="nn-NO" dirty="0">
                <a:solidFill>
                  <a:schemeClr val="tx1"/>
                </a:solidFill>
              </a:rPr>
              <a:t>Vi gjer om årstidene til personar. Tenk deg at hausten, vinteren, våren og sommaren tilfeldig treffer på kvarandre i skogen ein mild juni-kveld. Lag ein dialog mellom dei fire, og la det kome tydeleg fram kva som kjenneteiknar dei ulike personane. Kven vil vere våren?</a:t>
            </a:r>
            <a:endParaRPr lang="nn-NO" sz="1400" dirty="0">
              <a:solidFill>
                <a:schemeClr val="tx1"/>
              </a:solidFill>
            </a:endParaRPr>
          </a:p>
          <a:p>
            <a:pPr marL="0" lvl="0" indent="0" algn="l" rtl="0">
              <a:spcBef>
                <a:spcPts val="0"/>
              </a:spcBef>
              <a:spcAft>
                <a:spcPts val="1600"/>
              </a:spcAft>
              <a:buNone/>
            </a:pPr>
            <a:r>
              <a:rPr lang="nn-NO" sz="1400" b="1" dirty="0">
                <a:solidFill>
                  <a:schemeClr val="tx1"/>
                </a:solidFill>
              </a:rPr>
              <a:t>Hjelp på vegen: </a:t>
            </a:r>
            <a:r>
              <a:rPr lang="nn-NO" sz="1400" dirty="0">
                <a:solidFill>
                  <a:schemeClr val="tx1"/>
                </a:solidFill>
              </a:rPr>
              <a:t>Kva slags mennesketype er våren? Korleis snakkar våren? Korleis går våren? Kva slags kroppsspråk har våren? Korleis oppfører våren seg saman med dei andre? Er våren sky, </a:t>
            </a:r>
            <a:r>
              <a:rPr lang="nn-NO" sz="1400" dirty="0" err="1">
                <a:solidFill>
                  <a:schemeClr val="tx1"/>
                </a:solidFill>
              </a:rPr>
              <a:t>breial</a:t>
            </a:r>
            <a:r>
              <a:rPr lang="nn-NO" sz="1400" dirty="0">
                <a:solidFill>
                  <a:schemeClr val="tx1"/>
                </a:solidFill>
              </a:rPr>
              <a:t>, modig, stillfaren, roleg, vilter, aktiv, </a:t>
            </a:r>
            <a:r>
              <a:rPr lang="nn-NO" dirty="0">
                <a:solidFill>
                  <a:schemeClr val="tx1"/>
                </a:solidFill>
              </a:rPr>
              <a:t>skravlete</a:t>
            </a:r>
            <a:r>
              <a:rPr lang="nn-NO" sz="1400" dirty="0">
                <a:solidFill>
                  <a:schemeClr val="tx1"/>
                </a:solidFill>
              </a:rPr>
              <a:t>, mutt?</a:t>
            </a:r>
          </a:p>
        </p:txBody>
      </p:sp>
      <p:pic>
        <p:nvPicPr>
          <p:cNvPr id="26" name="Bilde 25" descr="Et bilde som inneholder tekst&#10;&#10;Automatisk generert beskrivelse">
            <a:extLst>
              <a:ext uri="{FF2B5EF4-FFF2-40B4-BE49-F238E27FC236}">
                <a16:creationId xmlns:a16="http://schemas.microsoft.com/office/drawing/2014/main" id="{7819F20F-CE03-E181-89CC-2E81D50E500B}"/>
              </a:ext>
            </a:extLst>
          </p:cNvPr>
          <p:cNvPicPr>
            <a:picLocks noChangeAspect="1"/>
          </p:cNvPicPr>
          <p:nvPr/>
        </p:nvPicPr>
        <p:blipFill>
          <a:blip r:embed="rId3"/>
          <a:stretch>
            <a:fillRect/>
          </a:stretch>
        </p:blipFill>
        <p:spPr>
          <a:xfrm>
            <a:off x="3712464" y="4649670"/>
            <a:ext cx="2226818" cy="4406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39"/>
          <p:cNvSpPr txBox="1">
            <a:spLocks noGrp="1"/>
          </p:cNvSpPr>
          <p:nvPr>
            <p:ph type="title"/>
          </p:nvPr>
        </p:nvSpPr>
        <p:spPr>
          <a:xfrm>
            <a:off x="623400" y="1999050"/>
            <a:ext cx="8520600" cy="572700"/>
          </a:xfrm>
          <a:prstGeom prst="rect">
            <a:avLst/>
          </a:prstGeom>
        </p:spPr>
        <p:txBody>
          <a:bodyPr spcFirstLastPara="1" wrap="square" lIns="91425" tIns="91425" rIns="91425" bIns="91425" anchor="t" anchorCtr="0">
            <a:noAutofit/>
          </a:bodyPr>
          <a:lstStyle/>
          <a:p>
            <a:r>
              <a:rPr lang="nn-NO" dirty="0"/>
              <a:t>Øv på dialogen, og framfør han for klassa.</a:t>
            </a:r>
          </a:p>
        </p:txBody>
      </p:sp>
      <p:pic>
        <p:nvPicPr>
          <p:cNvPr id="8" name="Bilde 7" descr="Et bilde som inneholder tekst&#10;&#10;Automatisk generert beskrivelse">
            <a:extLst>
              <a:ext uri="{FF2B5EF4-FFF2-40B4-BE49-F238E27FC236}">
                <a16:creationId xmlns:a16="http://schemas.microsoft.com/office/drawing/2014/main" id="{1CEE2B64-8E93-CDB8-EC17-5042905FC6FA}"/>
              </a:ext>
            </a:extLst>
          </p:cNvPr>
          <p:cNvPicPr>
            <a:picLocks noChangeAspect="1"/>
          </p:cNvPicPr>
          <p:nvPr/>
        </p:nvPicPr>
        <p:blipFill>
          <a:blip r:embed="rId3"/>
          <a:stretch>
            <a:fillRect/>
          </a:stretch>
        </p:blipFill>
        <p:spPr>
          <a:xfrm>
            <a:off x="3547872" y="4037022"/>
            <a:ext cx="2226818" cy="44064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39"/>
          <p:cNvSpPr txBox="1">
            <a:spLocks noGrp="1"/>
          </p:cNvSpPr>
          <p:nvPr>
            <p:ph type="title"/>
          </p:nvPr>
        </p:nvSpPr>
        <p:spPr>
          <a:xfrm>
            <a:off x="549673" y="1442135"/>
            <a:ext cx="8520600" cy="1924842"/>
          </a:xfrm>
          <a:prstGeom prst="rect">
            <a:avLst/>
          </a:prstGeom>
        </p:spPr>
        <p:txBody>
          <a:bodyPr spcFirstLastPara="1" wrap="square" lIns="91425" tIns="91425" rIns="91425" bIns="91425" anchor="t" anchorCtr="0">
            <a:noAutofit/>
          </a:bodyPr>
          <a:lstStyle/>
          <a:p>
            <a:r>
              <a:rPr lang="nn-NO" dirty="0"/>
              <a:t>Skriv eit assosiasjonsdikt som handlar om våren. </a:t>
            </a:r>
            <a:br>
              <a:rPr lang="nn-NO" dirty="0"/>
            </a:br>
            <a:br>
              <a:rPr lang="nn-NO" dirty="0"/>
            </a:br>
            <a:r>
              <a:rPr lang="nn-NO" sz="2400" dirty="0"/>
              <a:t>Sjå modelltekst og rettleiing på neste side.</a:t>
            </a:r>
            <a:endParaRPr lang="nn-NO" dirty="0"/>
          </a:p>
        </p:txBody>
      </p:sp>
      <p:pic>
        <p:nvPicPr>
          <p:cNvPr id="2" name="Bilde 1" descr="Et bilde som inneholder tekst&#10;&#10;Automatisk generert beskrivelse">
            <a:extLst>
              <a:ext uri="{FF2B5EF4-FFF2-40B4-BE49-F238E27FC236}">
                <a16:creationId xmlns:a16="http://schemas.microsoft.com/office/drawing/2014/main" id="{B0890EC1-A1E1-27F8-26BA-A10391F77154}"/>
              </a:ext>
            </a:extLst>
          </p:cNvPr>
          <p:cNvPicPr>
            <a:picLocks noChangeAspect="1"/>
          </p:cNvPicPr>
          <p:nvPr/>
        </p:nvPicPr>
        <p:blipFill>
          <a:blip r:embed="rId3"/>
          <a:stretch>
            <a:fillRect/>
          </a:stretch>
        </p:blipFill>
        <p:spPr>
          <a:xfrm>
            <a:off x="3648251" y="4091013"/>
            <a:ext cx="2226818" cy="440642"/>
          </a:xfrm>
          <a:prstGeom prst="rect">
            <a:avLst/>
          </a:prstGeom>
        </p:spPr>
      </p:pic>
    </p:spTree>
    <p:extLst>
      <p:ext uri="{BB962C8B-B14F-4D97-AF65-F5344CB8AC3E}">
        <p14:creationId xmlns:p14="http://schemas.microsoft.com/office/powerpoint/2010/main" val="235024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EC2719-5F90-073F-BA91-4E211DD6801F}"/>
              </a:ext>
            </a:extLst>
          </p:cNvPr>
          <p:cNvSpPr>
            <a:spLocks noGrp="1"/>
          </p:cNvSpPr>
          <p:nvPr>
            <p:ph type="title"/>
          </p:nvPr>
        </p:nvSpPr>
        <p:spPr>
          <a:xfrm>
            <a:off x="714300" y="773214"/>
            <a:ext cx="7715400" cy="572700"/>
          </a:xfrm>
        </p:spPr>
        <p:txBody>
          <a:bodyPr/>
          <a:lstStyle/>
          <a:p>
            <a:r>
              <a:rPr lang="nn-NO" dirty="0"/>
              <a:t>Assosiasjonsdikt</a:t>
            </a:r>
          </a:p>
        </p:txBody>
      </p:sp>
      <p:sp>
        <p:nvSpPr>
          <p:cNvPr id="9" name="Text Placeholder 2">
            <a:extLst>
              <a:ext uri="{FF2B5EF4-FFF2-40B4-BE49-F238E27FC236}">
                <a16:creationId xmlns:a16="http://schemas.microsoft.com/office/drawing/2014/main" id="{E576F4E8-CF4F-CA0B-0933-E9091F81C865}"/>
              </a:ext>
            </a:extLst>
          </p:cNvPr>
          <p:cNvSpPr>
            <a:spLocks noGrp="1"/>
          </p:cNvSpPr>
          <p:nvPr>
            <p:ph type="body" idx="1"/>
          </p:nvPr>
        </p:nvSpPr>
        <p:spPr>
          <a:xfrm>
            <a:off x="714300" y="1454643"/>
            <a:ext cx="7715400" cy="3356100"/>
          </a:xfrm>
        </p:spPr>
        <p:txBody>
          <a:bodyPr/>
          <a:lstStyle/>
          <a:p>
            <a:pPr marL="0" lvl="0" indent="0" algn="l" rtl="0">
              <a:spcBef>
                <a:spcPts val="0"/>
              </a:spcBef>
              <a:spcAft>
                <a:spcPts val="0"/>
              </a:spcAft>
              <a:buNone/>
            </a:pPr>
            <a:r>
              <a:rPr lang="nn-NO" sz="1400" dirty="0">
                <a:solidFill>
                  <a:schemeClr val="tx1"/>
                </a:solidFill>
              </a:rPr>
              <a:t>Berre eg høyrer eit ord, tenkjer eg fleire.</a:t>
            </a:r>
          </a:p>
          <a:p>
            <a:pPr marL="0" lvl="0" indent="0" algn="l" rtl="0">
              <a:spcBef>
                <a:spcPts val="0"/>
              </a:spcBef>
              <a:spcAft>
                <a:spcPts val="0"/>
              </a:spcAft>
              <a:buNone/>
            </a:pPr>
            <a:r>
              <a:rPr lang="nn-NO" sz="1400" dirty="0">
                <a:solidFill>
                  <a:schemeClr val="tx1"/>
                </a:solidFill>
              </a:rPr>
              <a:t>Høyrer eg ferie, tenkjer eg lange morgonar.</a:t>
            </a:r>
          </a:p>
          <a:p>
            <a:pPr marL="0" lvl="0" indent="0" algn="l" rtl="0">
              <a:spcBef>
                <a:spcPts val="0"/>
              </a:spcBef>
              <a:spcAft>
                <a:spcPts val="0"/>
              </a:spcAft>
              <a:buNone/>
            </a:pPr>
            <a:r>
              <a:rPr lang="nn-NO" sz="1400" dirty="0">
                <a:solidFill>
                  <a:schemeClr val="tx1"/>
                </a:solidFill>
              </a:rPr>
              <a:t>Tenkjer eg lange morgonar, tenkjer eg god tid.</a:t>
            </a:r>
          </a:p>
          <a:p>
            <a:pPr marL="0" lvl="0" indent="0" algn="l" rtl="0">
              <a:spcBef>
                <a:spcPts val="0"/>
              </a:spcBef>
              <a:spcAft>
                <a:spcPts val="0"/>
              </a:spcAft>
              <a:buNone/>
            </a:pPr>
            <a:r>
              <a:rPr lang="nn-NO" sz="1400" dirty="0">
                <a:solidFill>
                  <a:schemeClr val="tx1"/>
                </a:solidFill>
              </a:rPr>
              <a:t>Tenkjer eg god tid, tenkjer eg kvilepuls.</a:t>
            </a:r>
          </a:p>
          <a:p>
            <a:pPr marL="0" lvl="0" indent="0" algn="l" rtl="0">
              <a:spcBef>
                <a:spcPts val="0"/>
              </a:spcBef>
              <a:spcAft>
                <a:spcPts val="0"/>
              </a:spcAft>
              <a:buNone/>
            </a:pPr>
            <a:r>
              <a:rPr lang="nn-NO" sz="1400" dirty="0">
                <a:solidFill>
                  <a:schemeClr val="tx1"/>
                </a:solidFill>
              </a:rPr>
              <a:t>Tenkjer eg kvilepuls, tenkjer eg stillheit og ro.</a:t>
            </a:r>
          </a:p>
          <a:p>
            <a:pPr marL="0" lvl="0" indent="0" algn="l" rtl="0">
              <a:spcBef>
                <a:spcPts val="0"/>
              </a:spcBef>
              <a:spcAft>
                <a:spcPts val="0"/>
              </a:spcAft>
              <a:buNone/>
            </a:pPr>
            <a:r>
              <a:rPr lang="nn-NO" sz="1400" dirty="0">
                <a:solidFill>
                  <a:schemeClr val="tx1"/>
                </a:solidFill>
              </a:rPr>
              <a:t>Tenkjer eg stillheit og ro, tenkjer eg sommarkveldar.</a:t>
            </a:r>
          </a:p>
          <a:p>
            <a:pPr marL="0" lvl="0" indent="0" algn="l" rtl="0">
              <a:spcBef>
                <a:spcPts val="0"/>
              </a:spcBef>
              <a:spcAft>
                <a:spcPts val="0"/>
              </a:spcAft>
              <a:buNone/>
            </a:pPr>
            <a:r>
              <a:rPr lang="nn-NO" sz="1400" dirty="0">
                <a:solidFill>
                  <a:schemeClr val="tx1"/>
                </a:solidFill>
              </a:rPr>
              <a:t>Tenkjer eg sommarkveldar, tenkjer eg solnedgang og varme.</a:t>
            </a:r>
          </a:p>
          <a:p>
            <a:pPr marL="0" lvl="0" indent="0" algn="l" rtl="0">
              <a:spcBef>
                <a:spcPts val="0"/>
              </a:spcBef>
              <a:spcAft>
                <a:spcPts val="0"/>
              </a:spcAft>
              <a:buNone/>
            </a:pPr>
            <a:r>
              <a:rPr lang="nn-NO" sz="1400" dirty="0">
                <a:solidFill>
                  <a:schemeClr val="tx1"/>
                </a:solidFill>
              </a:rPr>
              <a:t>Tenkjer eg </a:t>
            </a:r>
            <a:r>
              <a:rPr lang="nn-NO" sz="1400" dirty="0" err="1">
                <a:solidFill>
                  <a:schemeClr val="tx1"/>
                </a:solidFill>
              </a:rPr>
              <a:t>solnedangar</a:t>
            </a:r>
            <a:r>
              <a:rPr lang="nn-NO" sz="1400" dirty="0">
                <a:solidFill>
                  <a:schemeClr val="tx1"/>
                </a:solidFill>
              </a:rPr>
              <a:t> og varme, tenkjer eg på deg!</a:t>
            </a:r>
          </a:p>
          <a:p>
            <a:pPr marL="0" lvl="0" indent="0" algn="l" rtl="0">
              <a:spcBef>
                <a:spcPts val="0"/>
              </a:spcBef>
              <a:spcAft>
                <a:spcPts val="0"/>
              </a:spcAft>
              <a:buNone/>
            </a:pPr>
            <a:endParaRPr lang="nn-NO" dirty="0">
              <a:solidFill>
                <a:schemeClr val="tx1"/>
              </a:solidFill>
            </a:endParaRPr>
          </a:p>
          <a:p>
            <a:endParaRPr lang="nn-NO" dirty="0"/>
          </a:p>
        </p:txBody>
      </p:sp>
      <p:sp>
        <p:nvSpPr>
          <p:cNvPr id="4" name="TekstSylinder 3">
            <a:extLst>
              <a:ext uri="{FF2B5EF4-FFF2-40B4-BE49-F238E27FC236}">
                <a16:creationId xmlns:a16="http://schemas.microsoft.com/office/drawing/2014/main" id="{B3894E19-B123-53A3-A327-D1918C71CF29}"/>
              </a:ext>
            </a:extLst>
          </p:cNvPr>
          <p:cNvSpPr txBox="1"/>
          <p:nvPr/>
        </p:nvSpPr>
        <p:spPr>
          <a:xfrm>
            <a:off x="6098101" y="1809884"/>
            <a:ext cx="2049517" cy="1384995"/>
          </a:xfrm>
          <a:prstGeom prst="rect">
            <a:avLst/>
          </a:prstGeom>
          <a:solidFill>
            <a:schemeClr val="accent1"/>
          </a:solidFill>
        </p:spPr>
        <p:txBody>
          <a:bodyPr wrap="square" rtlCol="0">
            <a:spAutoFit/>
          </a:bodyPr>
          <a:lstStyle/>
          <a:p>
            <a:r>
              <a:rPr lang="nn-NO" dirty="0"/>
              <a:t>Kall diktet Våren, og skriv eit assosiasjonsdikt etter mønsteret du ser til venstre. Du avgjer sjølv kor langt diktet ditt blir.</a:t>
            </a:r>
          </a:p>
        </p:txBody>
      </p:sp>
      <p:grpSp>
        <p:nvGrpSpPr>
          <p:cNvPr id="76" name="Google Shape;4026;p60">
            <a:extLst>
              <a:ext uri="{FF2B5EF4-FFF2-40B4-BE49-F238E27FC236}">
                <a16:creationId xmlns:a16="http://schemas.microsoft.com/office/drawing/2014/main" id="{C7B4A438-8451-C428-A184-6AF0CB5292A0}"/>
              </a:ext>
            </a:extLst>
          </p:cNvPr>
          <p:cNvGrpSpPr/>
          <p:nvPr/>
        </p:nvGrpSpPr>
        <p:grpSpPr>
          <a:xfrm>
            <a:off x="154205" y="3797587"/>
            <a:ext cx="1473704" cy="931599"/>
            <a:chOff x="6346600" y="2720425"/>
            <a:chExt cx="938375" cy="717800"/>
          </a:xfrm>
        </p:grpSpPr>
        <p:sp>
          <p:nvSpPr>
            <p:cNvPr id="77" name="Google Shape;4027;p60">
              <a:extLst>
                <a:ext uri="{FF2B5EF4-FFF2-40B4-BE49-F238E27FC236}">
                  <a16:creationId xmlns:a16="http://schemas.microsoft.com/office/drawing/2014/main" id="{549D1F7F-4932-8BC3-DD74-93B314A13A90}"/>
                </a:ext>
              </a:extLst>
            </p:cNvPr>
            <p:cNvSpPr/>
            <p:nvPr/>
          </p:nvSpPr>
          <p:spPr>
            <a:xfrm>
              <a:off x="6560900" y="3158825"/>
              <a:ext cx="177600" cy="279400"/>
            </a:xfrm>
            <a:custGeom>
              <a:avLst/>
              <a:gdLst/>
              <a:ahLst/>
              <a:cxnLst/>
              <a:rect l="l" t="t" r="r" b="b"/>
              <a:pathLst>
                <a:path w="7104" h="11176" extrusionOk="0">
                  <a:moveTo>
                    <a:pt x="6656" y="0"/>
                  </a:moveTo>
                  <a:cubicBezTo>
                    <a:pt x="6346" y="0"/>
                    <a:pt x="5966" y="171"/>
                    <a:pt x="5914" y="448"/>
                  </a:cubicBezTo>
                  <a:cubicBezTo>
                    <a:pt x="5263" y="4325"/>
                    <a:pt x="3340" y="7861"/>
                    <a:pt x="424" y="10498"/>
                  </a:cubicBezTo>
                  <a:cubicBezTo>
                    <a:pt x="0" y="10877"/>
                    <a:pt x="346" y="11176"/>
                    <a:pt x="735" y="11176"/>
                  </a:cubicBezTo>
                  <a:cubicBezTo>
                    <a:pt x="887" y="11176"/>
                    <a:pt x="1046" y="11130"/>
                    <a:pt x="1168" y="11025"/>
                  </a:cubicBezTo>
                  <a:lnTo>
                    <a:pt x="1137" y="11025"/>
                  </a:lnTo>
                  <a:cubicBezTo>
                    <a:pt x="4270" y="8234"/>
                    <a:pt x="6349" y="4480"/>
                    <a:pt x="7062" y="355"/>
                  </a:cubicBezTo>
                  <a:cubicBezTo>
                    <a:pt x="7103" y="108"/>
                    <a:pt x="6902" y="0"/>
                    <a:pt x="6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028;p60">
              <a:extLst>
                <a:ext uri="{FF2B5EF4-FFF2-40B4-BE49-F238E27FC236}">
                  <a16:creationId xmlns:a16="http://schemas.microsoft.com/office/drawing/2014/main" id="{44B6791C-F083-60D1-C236-BC2479486827}"/>
                </a:ext>
              </a:extLst>
            </p:cNvPr>
            <p:cNvSpPr/>
            <p:nvPr/>
          </p:nvSpPr>
          <p:spPr>
            <a:xfrm>
              <a:off x="6346600" y="2769400"/>
              <a:ext cx="922075" cy="534025"/>
            </a:xfrm>
            <a:custGeom>
              <a:avLst/>
              <a:gdLst/>
              <a:ahLst/>
              <a:cxnLst/>
              <a:rect l="l" t="t" r="r" b="b"/>
              <a:pathLst>
                <a:path w="36883" h="21361" extrusionOk="0">
                  <a:moveTo>
                    <a:pt x="24843" y="0"/>
                  </a:moveTo>
                  <a:cubicBezTo>
                    <a:pt x="21805" y="0"/>
                    <a:pt x="17887" y="196"/>
                    <a:pt x="16006" y="329"/>
                  </a:cubicBezTo>
                  <a:cubicBezTo>
                    <a:pt x="16006" y="329"/>
                    <a:pt x="14858" y="1011"/>
                    <a:pt x="14517" y="3307"/>
                  </a:cubicBezTo>
                  <a:lnTo>
                    <a:pt x="13990" y="329"/>
                  </a:lnTo>
                  <a:cubicBezTo>
                    <a:pt x="13990" y="329"/>
                    <a:pt x="11105" y="577"/>
                    <a:pt x="10081" y="794"/>
                  </a:cubicBezTo>
                  <a:cubicBezTo>
                    <a:pt x="8406" y="1105"/>
                    <a:pt x="6762" y="1601"/>
                    <a:pt x="5149" y="2190"/>
                  </a:cubicBezTo>
                  <a:lnTo>
                    <a:pt x="5584" y="6843"/>
                  </a:lnTo>
                  <a:cubicBezTo>
                    <a:pt x="4374" y="5633"/>
                    <a:pt x="3319" y="4237"/>
                    <a:pt x="2513" y="2718"/>
                  </a:cubicBezTo>
                  <a:lnTo>
                    <a:pt x="0" y="4144"/>
                  </a:lnTo>
                  <a:cubicBezTo>
                    <a:pt x="2575" y="8611"/>
                    <a:pt x="5956" y="12520"/>
                    <a:pt x="10050" y="15684"/>
                  </a:cubicBezTo>
                  <a:cubicBezTo>
                    <a:pt x="11793" y="17042"/>
                    <a:pt x="13900" y="19019"/>
                    <a:pt x="13296" y="21052"/>
                  </a:cubicBezTo>
                  <a:lnTo>
                    <a:pt x="13296" y="21052"/>
                  </a:lnTo>
                  <a:lnTo>
                    <a:pt x="13773" y="19747"/>
                  </a:lnTo>
                  <a:cubicBezTo>
                    <a:pt x="22706" y="18506"/>
                    <a:pt x="30926" y="14071"/>
                    <a:pt x="36882" y="7246"/>
                  </a:cubicBezTo>
                  <a:cubicBezTo>
                    <a:pt x="36740" y="7094"/>
                    <a:pt x="36551" y="7025"/>
                    <a:pt x="36321" y="7025"/>
                  </a:cubicBezTo>
                  <a:cubicBezTo>
                    <a:pt x="34441" y="7025"/>
                    <a:pt x="29883" y="11660"/>
                    <a:pt x="26925" y="13512"/>
                  </a:cubicBezTo>
                  <a:lnTo>
                    <a:pt x="34897" y="5013"/>
                  </a:lnTo>
                  <a:cubicBezTo>
                    <a:pt x="34121" y="3679"/>
                    <a:pt x="30864" y="1539"/>
                    <a:pt x="30864" y="1539"/>
                  </a:cubicBezTo>
                  <a:cubicBezTo>
                    <a:pt x="30430" y="1694"/>
                    <a:pt x="30027" y="1942"/>
                    <a:pt x="29717" y="2252"/>
                  </a:cubicBezTo>
                  <a:cubicBezTo>
                    <a:pt x="27297" y="4237"/>
                    <a:pt x="25343" y="7215"/>
                    <a:pt x="22955" y="9201"/>
                  </a:cubicBezTo>
                  <a:lnTo>
                    <a:pt x="27887" y="112"/>
                  </a:lnTo>
                  <a:cubicBezTo>
                    <a:pt x="27140" y="32"/>
                    <a:pt x="26062" y="0"/>
                    <a:pt x="24843" y="0"/>
                  </a:cubicBezTo>
                  <a:close/>
                  <a:moveTo>
                    <a:pt x="13296" y="21052"/>
                  </a:moveTo>
                  <a:lnTo>
                    <a:pt x="13183" y="21360"/>
                  </a:lnTo>
                  <a:cubicBezTo>
                    <a:pt x="13228" y="21257"/>
                    <a:pt x="13266" y="21154"/>
                    <a:pt x="13296" y="210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029;p60">
              <a:extLst>
                <a:ext uri="{FF2B5EF4-FFF2-40B4-BE49-F238E27FC236}">
                  <a16:creationId xmlns:a16="http://schemas.microsoft.com/office/drawing/2014/main" id="{359721DB-888B-0BFD-6816-1C8EC92E220D}"/>
                </a:ext>
              </a:extLst>
            </p:cNvPr>
            <p:cNvSpPr/>
            <p:nvPr/>
          </p:nvSpPr>
          <p:spPr>
            <a:xfrm>
              <a:off x="6560950" y="3160600"/>
              <a:ext cx="177500" cy="274225"/>
            </a:xfrm>
            <a:custGeom>
              <a:avLst/>
              <a:gdLst/>
              <a:ahLst/>
              <a:cxnLst/>
              <a:rect l="l" t="t" r="r" b="b"/>
              <a:pathLst>
                <a:path w="7100" h="10969" extrusionOk="0">
                  <a:moveTo>
                    <a:pt x="6686" y="0"/>
                  </a:moveTo>
                  <a:cubicBezTo>
                    <a:pt x="6374" y="0"/>
                    <a:pt x="5979" y="158"/>
                    <a:pt x="5943" y="408"/>
                  </a:cubicBezTo>
                  <a:cubicBezTo>
                    <a:pt x="5261" y="4316"/>
                    <a:pt x="3276" y="7914"/>
                    <a:pt x="298" y="10582"/>
                  </a:cubicBezTo>
                  <a:cubicBezTo>
                    <a:pt x="1" y="10842"/>
                    <a:pt x="281" y="10968"/>
                    <a:pt x="621" y="10968"/>
                  </a:cubicBezTo>
                  <a:cubicBezTo>
                    <a:pt x="849" y="10968"/>
                    <a:pt x="1104" y="10911"/>
                    <a:pt x="1228" y="10799"/>
                  </a:cubicBezTo>
                  <a:cubicBezTo>
                    <a:pt x="4299" y="8038"/>
                    <a:pt x="6347" y="4347"/>
                    <a:pt x="7060" y="284"/>
                  </a:cubicBezTo>
                  <a:cubicBezTo>
                    <a:pt x="7099" y="86"/>
                    <a:pt x="6915" y="0"/>
                    <a:pt x="6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030;p60">
              <a:extLst>
                <a:ext uri="{FF2B5EF4-FFF2-40B4-BE49-F238E27FC236}">
                  <a16:creationId xmlns:a16="http://schemas.microsoft.com/office/drawing/2014/main" id="{DFB0CB9D-8355-3BB7-6645-62DEFF21538C}"/>
                </a:ext>
              </a:extLst>
            </p:cNvPr>
            <p:cNvSpPr/>
            <p:nvPr/>
          </p:nvSpPr>
          <p:spPr>
            <a:xfrm>
              <a:off x="6346600" y="2769400"/>
              <a:ext cx="922075" cy="534025"/>
            </a:xfrm>
            <a:custGeom>
              <a:avLst/>
              <a:gdLst/>
              <a:ahLst/>
              <a:cxnLst/>
              <a:rect l="l" t="t" r="r" b="b"/>
              <a:pathLst>
                <a:path w="36883" h="21361" extrusionOk="0">
                  <a:moveTo>
                    <a:pt x="24843" y="0"/>
                  </a:moveTo>
                  <a:cubicBezTo>
                    <a:pt x="21805" y="0"/>
                    <a:pt x="17887" y="196"/>
                    <a:pt x="16006" y="329"/>
                  </a:cubicBezTo>
                  <a:cubicBezTo>
                    <a:pt x="16006" y="329"/>
                    <a:pt x="14858" y="1011"/>
                    <a:pt x="14517" y="3307"/>
                  </a:cubicBezTo>
                  <a:lnTo>
                    <a:pt x="13990" y="329"/>
                  </a:lnTo>
                  <a:cubicBezTo>
                    <a:pt x="13990" y="329"/>
                    <a:pt x="11105" y="577"/>
                    <a:pt x="10081" y="794"/>
                  </a:cubicBezTo>
                  <a:cubicBezTo>
                    <a:pt x="8406" y="1105"/>
                    <a:pt x="6762" y="1601"/>
                    <a:pt x="5149" y="2190"/>
                  </a:cubicBezTo>
                  <a:lnTo>
                    <a:pt x="5584" y="6843"/>
                  </a:lnTo>
                  <a:cubicBezTo>
                    <a:pt x="4374" y="5633"/>
                    <a:pt x="3319" y="4237"/>
                    <a:pt x="2513" y="2718"/>
                  </a:cubicBezTo>
                  <a:lnTo>
                    <a:pt x="0" y="4144"/>
                  </a:lnTo>
                  <a:cubicBezTo>
                    <a:pt x="2575" y="8611"/>
                    <a:pt x="5956" y="12520"/>
                    <a:pt x="10050" y="15684"/>
                  </a:cubicBezTo>
                  <a:cubicBezTo>
                    <a:pt x="11793" y="17042"/>
                    <a:pt x="13900" y="19019"/>
                    <a:pt x="13296" y="21052"/>
                  </a:cubicBezTo>
                  <a:lnTo>
                    <a:pt x="13296" y="21052"/>
                  </a:lnTo>
                  <a:lnTo>
                    <a:pt x="13773" y="19747"/>
                  </a:lnTo>
                  <a:cubicBezTo>
                    <a:pt x="22706" y="18506"/>
                    <a:pt x="30926" y="14071"/>
                    <a:pt x="36882" y="7246"/>
                  </a:cubicBezTo>
                  <a:cubicBezTo>
                    <a:pt x="36740" y="7094"/>
                    <a:pt x="36551" y="7025"/>
                    <a:pt x="36321" y="7025"/>
                  </a:cubicBezTo>
                  <a:cubicBezTo>
                    <a:pt x="34441" y="7025"/>
                    <a:pt x="29883" y="11660"/>
                    <a:pt x="26925" y="13512"/>
                  </a:cubicBezTo>
                  <a:lnTo>
                    <a:pt x="34897" y="5013"/>
                  </a:lnTo>
                  <a:cubicBezTo>
                    <a:pt x="34121" y="3679"/>
                    <a:pt x="30864" y="1539"/>
                    <a:pt x="30864" y="1539"/>
                  </a:cubicBezTo>
                  <a:cubicBezTo>
                    <a:pt x="30430" y="1694"/>
                    <a:pt x="30027" y="1942"/>
                    <a:pt x="29717" y="2252"/>
                  </a:cubicBezTo>
                  <a:cubicBezTo>
                    <a:pt x="27297" y="4237"/>
                    <a:pt x="25343" y="7215"/>
                    <a:pt x="22955" y="9201"/>
                  </a:cubicBezTo>
                  <a:lnTo>
                    <a:pt x="27887" y="112"/>
                  </a:lnTo>
                  <a:cubicBezTo>
                    <a:pt x="27140" y="32"/>
                    <a:pt x="26062" y="0"/>
                    <a:pt x="24843" y="0"/>
                  </a:cubicBezTo>
                  <a:close/>
                  <a:moveTo>
                    <a:pt x="13296" y="21052"/>
                  </a:moveTo>
                  <a:lnTo>
                    <a:pt x="13183" y="21360"/>
                  </a:lnTo>
                  <a:cubicBezTo>
                    <a:pt x="13228" y="21257"/>
                    <a:pt x="13266" y="21154"/>
                    <a:pt x="13296" y="210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031;p60">
              <a:extLst>
                <a:ext uri="{FF2B5EF4-FFF2-40B4-BE49-F238E27FC236}">
                  <a16:creationId xmlns:a16="http://schemas.microsoft.com/office/drawing/2014/main" id="{D6779AF8-F2B6-54C0-48F7-5A43E2288448}"/>
                </a:ext>
              </a:extLst>
            </p:cNvPr>
            <p:cNvSpPr/>
            <p:nvPr/>
          </p:nvSpPr>
          <p:spPr>
            <a:xfrm>
              <a:off x="6708750" y="2769850"/>
              <a:ext cx="45775" cy="10900"/>
            </a:xfrm>
            <a:custGeom>
              <a:avLst/>
              <a:gdLst/>
              <a:ahLst/>
              <a:cxnLst/>
              <a:rect l="l" t="t" r="r" b="b"/>
              <a:pathLst>
                <a:path w="1831" h="436" extrusionOk="0">
                  <a:moveTo>
                    <a:pt x="1272" y="1"/>
                  </a:moveTo>
                  <a:cubicBezTo>
                    <a:pt x="1055" y="1"/>
                    <a:pt x="0" y="435"/>
                    <a:pt x="559" y="435"/>
                  </a:cubicBezTo>
                  <a:cubicBezTo>
                    <a:pt x="807" y="435"/>
                    <a:pt x="1830"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032;p60">
              <a:extLst>
                <a:ext uri="{FF2B5EF4-FFF2-40B4-BE49-F238E27FC236}">
                  <a16:creationId xmlns:a16="http://schemas.microsoft.com/office/drawing/2014/main" id="{FE4ECA04-4289-745F-E902-234ABA2322F0}"/>
                </a:ext>
              </a:extLst>
            </p:cNvPr>
            <p:cNvSpPr/>
            <p:nvPr/>
          </p:nvSpPr>
          <p:spPr>
            <a:xfrm>
              <a:off x="6718050" y="2758250"/>
              <a:ext cx="27950" cy="17800"/>
            </a:xfrm>
            <a:custGeom>
              <a:avLst/>
              <a:gdLst/>
              <a:ahLst/>
              <a:cxnLst/>
              <a:rect l="l" t="t" r="r" b="b"/>
              <a:pathLst>
                <a:path w="1118" h="712" extrusionOk="0">
                  <a:moveTo>
                    <a:pt x="914" y="0"/>
                  </a:moveTo>
                  <a:cubicBezTo>
                    <a:pt x="592" y="0"/>
                    <a:pt x="0" y="138"/>
                    <a:pt x="0" y="341"/>
                  </a:cubicBezTo>
                  <a:lnTo>
                    <a:pt x="0" y="651"/>
                  </a:lnTo>
                  <a:cubicBezTo>
                    <a:pt x="0" y="693"/>
                    <a:pt x="81" y="712"/>
                    <a:pt x="198" y="712"/>
                  </a:cubicBezTo>
                  <a:cubicBezTo>
                    <a:pt x="519" y="712"/>
                    <a:pt x="1117" y="568"/>
                    <a:pt x="1117" y="341"/>
                  </a:cubicBezTo>
                  <a:lnTo>
                    <a:pt x="1117" y="62"/>
                  </a:lnTo>
                  <a:cubicBezTo>
                    <a:pt x="1117" y="19"/>
                    <a:pt x="1034" y="0"/>
                    <a:pt x="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033;p60">
              <a:extLst>
                <a:ext uri="{FF2B5EF4-FFF2-40B4-BE49-F238E27FC236}">
                  <a16:creationId xmlns:a16="http://schemas.microsoft.com/office/drawing/2014/main" id="{DA749058-D52B-F0FD-EECF-CB5413919EA4}"/>
                </a:ext>
              </a:extLst>
            </p:cNvPr>
            <p:cNvSpPr/>
            <p:nvPr/>
          </p:nvSpPr>
          <p:spPr>
            <a:xfrm>
              <a:off x="6685975" y="2744950"/>
              <a:ext cx="149775" cy="520575"/>
            </a:xfrm>
            <a:custGeom>
              <a:avLst/>
              <a:gdLst/>
              <a:ahLst/>
              <a:cxnLst/>
              <a:rect l="l" t="t" r="r" b="b"/>
              <a:pathLst>
                <a:path w="5991" h="20823" extrusionOk="0">
                  <a:moveTo>
                    <a:pt x="5848" y="0"/>
                  </a:moveTo>
                  <a:cubicBezTo>
                    <a:pt x="5701" y="0"/>
                    <a:pt x="5468" y="61"/>
                    <a:pt x="5409" y="159"/>
                  </a:cubicBezTo>
                  <a:cubicBezTo>
                    <a:pt x="2493" y="6704"/>
                    <a:pt x="2152" y="13963"/>
                    <a:pt x="12" y="20756"/>
                  </a:cubicBezTo>
                  <a:cubicBezTo>
                    <a:pt x="0" y="20802"/>
                    <a:pt x="64" y="20822"/>
                    <a:pt x="153" y="20822"/>
                  </a:cubicBezTo>
                  <a:cubicBezTo>
                    <a:pt x="305" y="20822"/>
                    <a:pt x="531" y="20761"/>
                    <a:pt x="570" y="20663"/>
                  </a:cubicBezTo>
                  <a:lnTo>
                    <a:pt x="539" y="20663"/>
                  </a:lnTo>
                  <a:cubicBezTo>
                    <a:pt x="2710" y="13870"/>
                    <a:pt x="3052" y="6611"/>
                    <a:pt x="5967" y="66"/>
                  </a:cubicBezTo>
                  <a:cubicBezTo>
                    <a:pt x="5990" y="21"/>
                    <a:pt x="5934" y="0"/>
                    <a:pt x="5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034;p60">
              <a:extLst>
                <a:ext uri="{FF2B5EF4-FFF2-40B4-BE49-F238E27FC236}">
                  <a16:creationId xmlns:a16="http://schemas.microsoft.com/office/drawing/2014/main" id="{D268553C-475F-9788-0CE7-E951DEB0ABE2}"/>
                </a:ext>
              </a:extLst>
            </p:cNvPr>
            <p:cNvSpPr/>
            <p:nvPr/>
          </p:nvSpPr>
          <p:spPr>
            <a:xfrm>
              <a:off x="6684750" y="2720425"/>
              <a:ext cx="268300" cy="553625"/>
            </a:xfrm>
            <a:custGeom>
              <a:avLst/>
              <a:gdLst/>
              <a:ahLst/>
              <a:cxnLst/>
              <a:rect l="l" t="t" r="r" b="b"/>
              <a:pathLst>
                <a:path w="10732" h="22145" extrusionOk="0">
                  <a:moveTo>
                    <a:pt x="10487" y="0"/>
                  </a:moveTo>
                  <a:cubicBezTo>
                    <a:pt x="10351" y="0"/>
                    <a:pt x="10188" y="55"/>
                    <a:pt x="10142" y="148"/>
                  </a:cubicBezTo>
                  <a:cubicBezTo>
                    <a:pt x="6761" y="7437"/>
                    <a:pt x="3411" y="14696"/>
                    <a:pt x="61" y="21954"/>
                  </a:cubicBezTo>
                  <a:cubicBezTo>
                    <a:pt x="1" y="22089"/>
                    <a:pt x="100" y="22144"/>
                    <a:pt x="230" y="22144"/>
                  </a:cubicBezTo>
                  <a:cubicBezTo>
                    <a:pt x="368" y="22144"/>
                    <a:pt x="540" y="22081"/>
                    <a:pt x="588" y="21985"/>
                  </a:cubicBezTo>
                  <a:lnTo>
                    <a:pt x="10669" y="179"/>
                  </a:lnTo>
                  <a:cubicBezTo>
                    <a:pt x="10731" y="55"/>
                    <a:pt x="10623" y="0"/>
                    <a:pt x="10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035;p60">
              <a:extLst>
                <a:ext uri="{FF2B5EF4-FFF2-40B4-BE49-F238E27FC236}">
                  <a16:creationId xmlns:a16="http://schemas.microsoft.com/office/drawing/2014/main" id="{08A5766C-A7EF-7E84-4C65-4E8D53A4ED6C}"/>
                </a:ext>
              </a:extLst>
            </p:cNvPr>
            <p:cNvSpPr/>
            <p:nvPr/>
          </p:nvSpPr>
          <p:spPr>
            <a:xfrm>
              <a:off x="6686825" y="2738225"/>
              <a:ext cx="369200" cy="532450"/>
            </a:xfrm>
            <a:custGeom>
              <a:avLst/>
              <a:gdLst/>
              <a:ahLst/>
              <a:cxnLst/>
              <a:rect l="l" t="t" r="r" b="b"/>
              <a:pathLst>
                <a:path w="14768" h="21298" extrusionOk="0">
                  <a:moveTo>
                    <a:pt x="14568" y="1"/>
                  </a:moveTo>
                  <a:cubicBezTo>
                    <a:pt x="14427" y="1"/>
                    <a:pt x="14236" y="50"/>
                    <a:pt x="14185" y="118"/>
                  </a:cubicBezTo>
                  <a:cubicBezTo>
                    <a:pt x="9377" y="7066"/>
                    <a:pt x="4662" y="14077"/>
                    <a:pt x="71" y="21180"/>
                  </a:cubicBezTo>
                  <a:cubicBezTo>
                    <a:pt x="1" y="21264"/>
                    <a:pt x="76" y="21298"/>
                    <a:pt x="188" y="21298"/>
                  </a:cubicBezTo>
                  <a:cubicBezTo>
                    <a:pt x="325" y="21298"/>
                    <a:pt x="516" y="21248"/>
                    <a:pt x="567" y="21180"/>
                  </a:cubicBezTo>
                  <a:lnTo>
                    <a:pt x="567" y="21149"/>
                  </a:lnTo>
                  <a:cubicBezTo>
                    <a:pt x="5189" y="14077"/>
                    <a:pt x="9904" y="7066"/>
                    <a:pt x="14712" y="118"/>
                  </a:cubicBezTo>
                  <a:cubicBezTo>
                    <a:pt x="14768" y="34"/>
                    <a:pt x="14685" y="1"/>
                    <a:pt x="14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036;p60">
              <a:extLst>
                <a:ext uri="{FF2B5EF4-FFF2-40B4-BE49-F238E27FC236}">
                  <a16:creationId xmlns:a16="http://schemas.microsoft.com/office/drawing/2014/main" id="{5209049E-684E-5B3D-8A4A-6E62C5A7B73B}"/>
                </a:ext>
              </a:extLst>
            </p:cNvPr>
            <p:cNvSpPr/>
            <p:nvPr/>
          </p:nvSpPr>
          <p:spPr>
            <a:xfrm>
              <a:off x="6685550" y="2791525"/>
              <a:ext cx="486325" cy="477250"/>
            </a:xfrm>
            <a:custGeom>
              <a:avLst/>
              <a:gdLst/>
              <a:ahLst/>
              <a:cxnLst/>
              <a:rect l="l" t="t" r="r" b="b"/>
              <a:pathLst>
                <a:path w="19453" h="19090" extrusionOk="0">
                  <a:moveTo>
                    <a:pt x="19153" y="1"/>
                  </a:moveTo>
                  <a:cubicBezTo>
                    <a:pt x="19043" y="1"/>
                    <a:pt x="18920" y="33"/>
                    <a:pt x="18857" y="95"/>
                  </a:cubicBezTo>
                  <a:cubicBezTo>
                    <a:pt x="12933" y="6671"/>
                    <a:pt x="6698" y="12937"/>
                    <a:pt x="153" y="18893"/>
                  </a:cubicBezTo>
                  <a:cubicBezTo>
                    <a:pt x="0" y="19027"/>
                    <a:pt x="152" y="19090"/>
                    <a:pt x="328" y="19090"/>
                  </a:cubicBezTo>
                  <a:cubicBezTo>
                    <a:pt x="439" y="19090"/>
                    <a:pt x="558" y="19065"/>
                    <a:pt x="618" y="19017"/>
                  </a:cubicBezTo>
                  <a:cubicBezTo>
                    <a:pt x="7132" y="13030"/>
                    <a:pt x="13367" y="6765"/>
                    <a:pt x="19323" y="220"/>
                  </a:cubicBezTo>
                  <a:cubicBezTo>
                    <a:pt x="19452" y="71"/>
                    <a:pt x="19317" y="1"/>
                    <a:pt x="19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037;p60">
              <a:extLst>
                <a:ext uri="{FF2B5EF4-FFF2-40B4-BE49-F238E27FC236}">
                  <a16:creationId xmlns:a16="http://schemas.microsoft.com/office/drawing/2014/main" id="{ECB286FA-0E3B-A006-322D-5408745814AC}"/>
                </a:ext>
              </a:extLst>
            </p:cNvPr>
            <p:cNvSpPr/>
            <p:nvPr/>
          </p:nvSpPr>
          <p:spPr>
            <a:xfrm>
              <a:off x="6684450" y="2846075"/>
              <a:ext cx="583875" cy="421025"/>
            </a:xfrm>
            <a:custGeom>
              <a:avLst/>
              <a:gdLst/>
              <a:ahLst/>
              <a:cxnLst/>
              <a:rect l="l" t="t" r="r" b="b"/>
              <a:pathLst>
                <a:path w="23355" h="16841" extrusionOk="0">
                  <a:moveTo>
                    <a:pt x="23082" y="1"/>
                  </a:moveTo>
                  <a:cubicBezTo>
                    <a:pt x="22966" y="1"/>
                    <a:pt x="22832" y="31"/>
                    <a:pt x="22779" y="85"/>
                  </a:cubicBezTo>
                  <a:cubicBezTo>
                    <a:pt x="15862" y="6351"/>
                    <a:pt x="8293" y="11903"/>
                    <a:pt x="228" y="16618"/>
                  </a:cubicBezTo>
                  <a:cubicBezTo>
                    <a:pt x="1" y="16754"/>
                    <a:pt x="206" y="16841"/>
                    <a:pt x="405" y="16841"/>
                  </a:cubicBezTo>
                  <a:cubicBezTo>
                    <a:pt x="478" y="16841"/>
                    <a:pt x="550" y="16829"/>
                    <a:pt x="600" y="16804"/>
                  </a:cubicBezTo>
                  <a:cubicBezTo>
                    <a:pt x="8696" y="12058"/>
                    <a:pt x="16265" y="6475"/>
                    <a:pt x="23213" y="178"/>
                  </a:cubicBezTo>
                  <a:cubicBezTo>
                    <a:pt x="23354" y="54"/>
                    <a:pt x="23234" y="1"/>
                    <a:pt x="230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038;p60">
              <a:extLst>
                <a:ext uri="{FF2B5EF4-FFF2-40B4-BE49-F238E27FC236}">
                  <a16:creationId xmlns:a16="http://schemas.microsoft.com/office/drawing/2014/main" id="{3AC90275-0A49-0C80-3006-4E8F94E089BA}"/>
                </a:ext>
              </a:extLst>
            </p:cNvPr>
            <p:cNvSpPr/>
            <p:nvPr/>
          </p:nvSpPr>
          <p:spPr>
            <a:xfrm>
              <a:off x="6679775" y="2925350"/>
              <a:ext cx="605200" cy="341475"/>
            </a:xfrm>
            <a:custGeom>
              <a:avLst/>
              <a:gdLst/>
              <a:ahLst/>
              <a:cxnLst/>
              <a:rect l="l" t="t" r="r" b="b"/>
              <a:pathLst>
                <a:path w="24208" h="13659" extrusionOk="0">
                  <a:moveTo>
                    <a:pt x="24107" y="1"/>
                  </a:moveTo>
                  <a:cubicBezTo>
                    <a:pt x="23986" y="1"/>
                    <a:pt x="23760" y="48"/>
                    <a:pt x="23679" y="109"/>
                  </a:cubicBezTo>
                  <a:cubicBezTo>
                    <a:pt x="16948" y="6220"/>
                    <a:pt x="8976" y="10810"/>
                    <a:pt x="291" y="13540"/>
                  </a:cubicBezTo>
                  <a:cubicBezTo>
                    <a:pt x="0" y="13607"/>
                    <a:pt x="112" y="13658"/>
                    <a:pt x="279" y="13658"/>
                  </a:cubicBezTo>
                  <a:cubicBezTo>
                    <a:pt x="343" y="13658"/>
                    <a:pt x="416" y="13650"/>
                    <a:pt x="477" y="13633"/>
                  </a:cubicBezTo>
                  <a:cubicBezTo>
                    <a:pt x="9255" y="10872"/>
                    <a:pt x="17351" y="6251"/>
                    <a:pt x="24176" y="47"/>
                  </a:cubicBezTo>
                  <a:cubicBezTo>
                    <a:pt x="24208" y="14"/>
                    <a:pt x="24173" y="1"/>
                    <a:pt x="24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039;p60">
              <a:extLst>
                <a:ext uri="{FF2B5EF4-FFF2-40B4-BE49-F238E27FC236}">
                  <a16:creationId xmlns:a16="http://schemas.microsoft.com/office/drawing/2014/main" id="{0D7A143D-2C96-907F-FD60-5F55961E3FC9}"/>
                </a:ext>
              </a:extLst>
            </p:cNvPr>
            <p:cNvSpPr/>
            <p:nvPr/>
          </p:nvSpPr>
          <p:spPr>
            <a:xfrm>
              <a:off x="6687800" y="2762275"/>
              <a:ext cx="51200" cy="504850"/>
            </a:xfrm>
            <a:custGeom>
              <a:avLst/>
              <a:gdLst/>
              <a:ahLst/>
              <a:cxnLst/>
              <a:rect l="l" t="t" r="r" b="b"/>
              <a:pathLst>
                <a:path w="2048" h="20194" extrusionOk="0">
                  <a:moveTo>
                    <a:pt x="1960" y="1"/>
                  </a:moveTo>
                  <a:cubicBezTo>
                    <a:pt x="1809" y="1"/>
                    <a:pt x="1513" y="65"/>
                    <a:pt x="1490" y="180"/>
                  </a:cubicBezTo>
                  <a:cubicBezTo>
                    <a:pt x="993" y="6849"/>
                    <a:pt x="497" y="13518"/>
                    <a:pt x="1" y="20156"/>
                  </a:cubicBezTo>
                  <a:cubicBezTo>
                    <a:pt x="1" y="20182"/>
                    <a:pt x="41" y="20193"/>
                    <a:pt x="99" y="20193"/>
                  </a:cubicBezTo>
                  <a:cubicBezTo>
                    <a:pt x="253" y="20193"/>
                    <a:pt x="537" y="20113"/>
                    <a:pt x="559" y="20001"/>
                  </a:cubicBezTo>
                  <a:lnTo>
                    <a:pt x="2048" y="25"/>
                  </a:lnTo>
                  <a:cubicBezTo>
                    <a:pt x="2048" y="9"/>
                    <a:pt x="2013" y="1"/>
                    <a:pt x="1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040;p60">
              <a:extLst>
                <a:ext uri="{FF2B5EF4-FFF2-40B4-BE49-F238E27FC236}">
                  <a16:creationId xmlns:a16="http://schemas.microsoft.com/office/drawing/2014/main" id="{8ACE8567-4D1A-7A25-B99C-FD932B978667}"/>
                </a:ext>
              </a:extLst>
            </p:cNvPr>
            <p:cNvSpPr/>
            <p:nvPr/>
          </p:nvSpPr>
          <p:spPr>
            <a:xfrm>
              <a:off x="6637400" y="2747225"/>
              <a:ext cx="58175" cy="520225"/>
            </a:xfrm>
            <a:custGeom>
              <a:avLst/>
              <a:gdLst/>
              <a:ahLst/>
              <a:cxnLst/>
              <a:rect l="l" t="t" r="r" b="b"/>
              <a:pathLst>
                <a:path w="2327" h="20809" extrusionOk="0">
                  <a:moveTo>
                    <a:pt x="455" y="0"/>
                  </a:moveTo>
                  <a:cubicBezTo>
                    <a:pt x="294" y="0"/>
                    <a:pt x="0" y="80"/>
                    <a:pt x="0" y="192"/>
                  </a:cubicBezTo>
                  <a:cubicBezTo>
                    <a:pt x="94" y="7079"/>
                    <a:pt x="683" y="13934"/>
                    <a:pt x="1769" y="20758"/>
                  </a:cubicBezTo>
                  <a:cubicBezTo>
                    <a:pt x="1769" y="20794"/>
                    <a:pt x="1814" y="20809"/>
                    <a:pt x="1879" y="20809"/>
                  </a:cubicBezTo>
                  <a:cubicBezTo>
                    <a:pt x="2042" y="20809"/>
                    <a:pt x="2327" y="20714"/>
                    <a:pt x="2327" y="20603"/>
                  </a:cubicBezTo>
                  <a:cubicBezTo>
                    <a:pt x="1241" y="13810"/>
                    <a:pt x="652" y="6924"/>
                    <a:pt x="559" y="37"/>
                  </a:cubicBezTo>
                  <a:cubicBezTo>
                    <a:pt x="559" y="12"/>
                    <a:pt x="517" y="0"/>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041;p60">
              <a:extLst>
                <a:ext uri="{FF2B5EF4-FFF2-40B4-BE49-F238E27FC236}">
                  <a16:creationId xmlns:a16="http://schemas.microsoft.com/office/drawing/2014/main" id="{7670038B-43FE-5BE3-89D1-8EDDCF7A790C}"/>
                </a:ext>
              </a:extLst>
            </p:cNvPr>
            <p:cNvSpPr/>
            <p:nvPr/>
          </p:nvSpPr>
          <p:spPr>
            <a:xfrm>
              <a:off x="6562700" y="2768800"/>
              <a:ext cx="138800" cy="496625"/>
            </a:xfrm>
            <a:custGeom>
              <a:avLst/>
              <a:gdLst/>
              <a:ahLst/>
              <a:cxnLst/>
              <a:rect l="l" t="t" r="r" b="b"/>
              <a:pathLst>
                <a:path w="5552" h="19865" extrusionOk="0">
                  <a:moveTo>
                    <a:pt x="409" y="0"/>
                  </a:moveTo>
                  <a:cubicBezTo>
                    <a:pt x="230" y="0"/>
                    <a:pt x="1" y="117"/>
                    <a:pt x="42" y="260"/>
                  </a:cubicBezTo>
                  <a:cubicBezTo>
                    <a:pt x="1903" y="6743"/>
                    <a:pt x="1127" y="13970"/>
                    <a:pt x="4912" y="19802"/>
                  </a:cubicBezTo>
                  <a:cubicBezTo>
                    <a:pt x="4946" y="19845"/>
                    <a:pt x="5014" y="19864"/>
                    <a:pt x="5090" y="19864"/>
                  </a:cubicBezTo>
                  <a:cubicBezTo>
                    <a:pt x="5290" y="19864"/>
                    <a:pt x="5551" y="19733"/>
                    <a:pt x="5439" y="19554"/>
                  </a:cubicBezTo>
                  <a:cubicBezTo>
                    <a:pt x="1624" y="13753"/>
                    <a:pt x="2461" y="6557"/>
                    <a:pt x="600" y="105"/>
                  </a:cubicBezTo>
                  <a:cubicBezTo>
                    <a:pt x="579" y="31"/>
                    <a:pt x="501"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042;p60">
              <a:extLst>
                <a:ext uri="{FF2B5EF4-FFF2-40B4-BE49-F238E27FC236}">
                  <a16:creationId xmlns:a16="http://schemas.microsoft.com/office/drawing/2014/main" id="{30D70E87-1D8D-997D-0234-DBFDBEB39BE8}"/>
                </a:ext>
              </a:extLst>
            </p:cNvPr>
            <p:cNvSpPr/>
            <p:nvPr/>
          </p:nvSpPr>
          <p:spPr>
            <a:xfrm>
              <a:off x="6480200" y="2772100"/>
              <a:ext cx="190925" cy="468450"/>
            </a:xfrm>
            <a:custGeom>
              <a:avLst/>
              <a:gdLst/>
              <a:ahLst/>
              <a:cxnLst/>
              <a:rect l="l" t="t" r="r" b="b"/>
              <a:pathLst>
                <a:path w="7637" h="18738" extrusionOk="0">
                  <a:moveTo>
                    <a:pt x="441" y="1"/>
                  </a:moveTo>
                  <a:cubicBezTo>
                    <a:pt x="268" y="1"/>
                    <a:pt x="1" y="103"/>
                    <a:pt x="23" y="190"/>
                  </a:cubicBezTo>
                  <a:cubicBezTo>
                    <a:pt x="1822" y="6549"/>
                    <a:pt x="4148" y="12753"/>
                    <a:pt x="7033" y="18677"/>
                  </a:cubicBezTo>
                  <a:cubicBezTo>
                    <a:pt x="7050" y="18720"/>
                    <a:pt x="7105" y="18737"/>
                    <a:pt x="7174" y="18737"/>
                  </a:cubicBezTo>
                  <a:cubicBezTo>
                    <a:pt x="7356" y="18737"/>
                    <a:pt x="7636" y="18621"/>
                    <a:pt x="7591" y="18553"/>
                  </a:cubicBezTo>
                  <a:cubicBezTo>
                    <a:pt x="4706" y="12598"/>
                    <a:pt x="2380" y="6425"/>
                    <a:pt x="581" y="66"/>
                  </a:cubicBezTo>
                  <a:cubicBezTo>
                    <a:pt x="572" y="20"/>
                    <a:pt x="515" y="1"/>
                    <a:pt x="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043;p60">
              <a:extLst>
                <a:ext uri="{FF2B5EF4-FFF2-40B4-BE49-F238E27FC236}">
                  <a16:creationId xmlns:a16="http://schemas.microsoft.com/office/drawing/2014/main" id="{5B94F18A-E491-7B9A-DA4A-73400A0CF489}"/>
                </a:ext>
              </a:extLst>
            </p:cNvPr>
            <p:cNvSpPr/>
            <p:nvPr/>
          </p:nvSpPr>
          <p:spPr>
            <a:xfrm>
              <a:off x="6362925" y="2833550"/>
              <a:ext cx="365900" cy="426675"/>
            </a:xfrm>
            <a:custGeom>
              <a:avLst/>
              <a:gdLst/>
              <a:ahLst/>
              <a:cxnLst/>
              <a:rect l="l" t="t" r="r" b="b"/>
              <a:pathLst>
                <a:path w="14636" h="17067" extrusionOk="0">
                  <a:moveTo>
                    <a:pt x="471" y="1"/>
                  </a:moveTo>
                  <a:cubicBezTo>
                    <a:pt x="281" y="1"/>
                    <a:pt x="0" y="138"/>
                    <a:pt x="92" y="276"/>
                  </a:cubicBezTo>
                  <a:cubicBezTo>
                    <a:pt x="4372" y="6138"/>
                    <a:pt x="8994" y="11753"/>
                    <a:pt x="14019" y="17026"/>
                  </a:cubicBezTo>
                  <a:cubicBezTo>
                    <a:pt x="14048" y="17054"/>
                    <a:pt x="14097" y="17066"/>
                    <a:pt x="14155" y="17066"/>
                  </a:cubicBezTo>
                  <a:cubicBezTo>
                    <a:pt x="14349" y="17066"/>
                    <a:pt x="14635" y="16928"/>
                    <a:pt x="14516" y="16809"/>
                  </a:cubicBezTo>
                  <a:cubicBezTo>
                    <a:pt x="9522" y="11536"/>
                    <a:pt x="4900" y="5952"/>
                    <a:pt x="619" y="58"/>
                  </a:cubicBezTo>
                  <a:cubicBezTo>
                    <a:pt x="595" y="18"/>
                    <a:pt x="539"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4" name="Bilde 93" descr="Et bilde som inneholder tekst&#10;&#10;Automatisk generert beskrivelse">
            <a:extLst>
              <a:ext uri="{FF2B5EF4-FFF2-40B4-BE49-F238E27FC236}">
                <a16:creationId xmlns:a16="http://schemas.microsoft.com/office/drawing/2014/main" id="{8EB7DEF9-18D8-164A-0114-66514A830396}"/>
              </a:ext>
            </a:extLst>
          </p:cNvPr>
          <p:cNvPicPr>
            <a:picLocks noChangeAspect="1"/>
          </p:cNvPicPr>
          <p:nvPr/>
        </p:nvPicPr>
        <p:blipFill>
          <a:blip r:embed="rId3"/>
          <a:stretch>
            <a:fillRect/>
          </a:stretch>
        </p:blipFill>
        <p:spPr>
          <a:xfrm>
            <a:off x="3547872" y="4037022"/>
            <a:ext cx="2226818" cy="440642"/>
          </a:xfrm>
          <a:prstGeom prst="rect">
            <a:avLst/>
          </a:prstGeom>
        </p:spPr>
      </p:pic>
    </p:spTree>
    <p:extLst>
      <p:ext uri="{BB962C8B-B14F-4D97-AF65-F5344CB8AC3E}">
        <p14:creationId xmlns:p14="http://schemas.microsoft.com/office/powerpoint/2010/main" val="355505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39"/>
          <p:cNvSpPr txBox="1">
            <a:spLocks noGrp="1"/>
          </p:cNvSpPr>
          <p:nvPr>
            <p:ph type="title"/>
          </p:nvPr>
        </p:nvSpPr>
        <p:spPr>
          <a:xfrm>
            <a:off x="1512875" y="536724"/>
            <a:ext cx="5464039" cy="3380911"/>
          </a:xfrm>
          <a:prstGeom prst="rect">
            <a:avLst/>
          </a:prstGeom>
        </p:spPr>
        <p:txBody>
          <a:bodyPr spcFirstLastPara="1" wrap="square" lIns="91425" tIns="91425" rIns="91425" bIns="91425" anchor="t" anchorCtr="0">
            <a:noAutofit/>
          </a:bodyPr>
          <a:lstStyle/>
          <a:p>
            <a:pPr marL="457200" indent="-342900" algn="ctr">
              <a:lnSpc>
                <a:spcPct val="114999"/>
              </a:lnSpc>
            </a:pPr>
            <a:r>
              <a:rPr lang="nn-NO" sz="2400" dirty="0" err="1"/>
              <a:t>Nærles</a:t>
            </a:r>
            <a:r>
              <a:rPr lang="nn-NO" sz="2400" dirty="0"/>
              <a:t> dikta under, fyrst stille og deretter høgt for kvarandre. </a:t>
            </a:r>
            <a:br>
              <a:rPr lang="nn-NO" sz="2400" dirty="0"/>
            </a:br>
            <a:br>
              <a:rPr lang="nn-NO" sz="2400" dirty="0"/>
            </a:br>
            <a:r>
              <a:rPr lang="nn-NO" sz="1500" b="0" dirty="0">
                <a:solidFill>
                  <a:schemeClr val="tx1"/>
                </a:solidFill>
              </a:rPr>
              <a:t>Ruth Lillegraven. «Vårvill», side 7 i </a:t>
            </a:r>
            <a:r>
              <a:rPr lang="nn-NO" sz="1500" i="1" dirty="0">
                <a:solidFill>
                  <a:schemeClr val="tx1"/>
                </a:solidFill>
                <a:hlinkClick r:id="rId3">
                  <a:extLst>
                    <a:ext uri="{A12FA001-AC4F-418D-AE19-62706E023703}">
                      <ahyp:hlinkClr xmlns:ahyp="http://schemas.microsoft.com/office/drawing/2018/hyperlinkcolor" val="tx"/>
                    </a:ext>
                  </a:extLst>
                </a:hlinkClick>
              </a:rPr>
              <a:t>Eg er eg er eg er </a:t>
            </a:r>
            <a:r>
              <a:rPr lang="nn-NO" sz="1500" b="0" dirty="0">
                <a:solidFill>
                  <a:schemeClr val="tx1"/>
                </a:solidFill>
              </a:rPr>
              <a:t>(2016). Samlaget</a:t>
            </a:r>
            <a:r>
              <a:rPr lang="nn-NO" sz="1500" b="0" i="1" dirty="0">
                <a:solidFill>
                  <a:schemeClr val="tx1"/>
                </a:solidFill>
              </a:rPr>
              <a:t>.</a:t>
            </a:r>
            <a:endParaRPr lang="nn-NO" sz="1500" b="0" dirty="0">
              <a:solidFill>
                <a:schemeClr val="tx1"/>
              </a:solidFill>
            </a:endParaRPr>
          </a:p>
          <a:p>
            <a:pPr marL="457200" indent="-342900" algn="ctr">
              <a:lnSpc>
                <a:spcPct val="114999"/>
              </a:lnSpc>
            </a:pPr>
            <a:endParaRPr lang="nn-NO" sz="1500" b="0" dirty="0"/>
          </a:p>
          <a:p>
            <a:pPr marL="457200" indent="-342900" algn="ctr">
              <a:lnSpc>
                <a:spcPct val="114999"/>
              </a:lnSpc>
            </a:pPr>
            <a:r>
              <a:rPr lang="nn-NO" sz="1500" b="0" dirty="0">
                <a:solidFill>
                  <a:schemeClr val="tx1"/>
                </a:solidFill>
              </a:rPr>
              <a:t>Hilde Myklebust: «Fnugg», side 16 i </a:t>
            </a:r>
            <a:r>
              <a:rPr lang="nn-NO" sz="1500" i="1" dirty="0">
                <a:solidFill>
                  <a:schemeClr val="tx1"/>
                </a:solidFill>
                <a:hlinkClick r:id="rId4">
                  <a:extLst>
                    <a:ext uri="{A12FA001-AC4F-418D-AE19-62706E023703}">
                      <ahyp:hlinkClr xmlns:ahyp="http://schemas.microsoft.com/office/drawing/2018/hyperlinkcolor" val="tx"/>
                    </a:ext>
                  </a:extLst>
                </a:hlinkClick>
              </a:rPr>
              <a:t>Bjørkebokstavar</a:t>
            </a:r>
            <a:r>
              <a:rPr lang="nn-NO" sz="1500" i="1" dirty="0">
                <a:solidFill>
                  <a:schemeClr val="tx1"/>
                </a:solidFill>
              </a:rPr>
              <a:t> </a:t>
            </a:r>
            <a:r>
              <a:rPr lang="nn-NO" sz="1500" b="0" dirty="0">
                <a:solidFill>
                  <a:schemeClr val="tx1"/>
                </a:solidFill>
              </a:rPr>
              <a:t>(2015). Samlaget.</a:t>
            </a:r>
          </a:p>
          <a:p>
            <a:pPr algn="ctr"/>
            <a:endParaRPr lang="nn-NO" sz="2400" dirty="0"/>
          </a:p>
        </p:txBody>
      </p:sp>
      <p:pic>
        <p:nvPicPr>
          <p:cNvPr id="2" name="Bilde 1" descr="Et bilde som inneholder tekst&#10;&#10;Automatisk generert beskrivelse">
            <a:extLst>
              <a:ext uri="{FF2B5EF4-FFF2-40B4-BE49-F238E27FC236}">
                <a16:creationId xmlns:a16="http://schemas.microsoft.com/office/drawing/2014/main" id="{B0890EC1-A1E1-27F8-26BA-A10391F77154}"/>
              </a:ext>
            </a:extLst>
          </p:cNvPr>
          <p:cNvPicPr>
            <a:picLocks noChangeAspect="1"/>
          </p:cNvPicPr>
          <p:nvPr/>
        </p:nvPicPr>
        <p:blipFill>
          <a:blip r:embed="rId5"/>
          <a:stretch>
            <a:fillRect/>
          </a:stretch>
        </p:blipFill>
        <p:spPr>
          <a:xfrm>
            <a:off x="3590458" y="3917636"/>
            <a:ext cx="2226818" cy="440642"/>
          </a:xfrm>
          <a:prstGeom prst="rect">
            <a:avLst/>
          </a:prstGeom>
        </p:spPr>
      </p:pic>
    </p:spTree>
    <p:extLst>
      <p:ext uri="{BB962C8B-B14F-4D97-AF65-F5344CB8AC3E}">
        <p14:creationId xmlns:p14="http://schemas.microsoft.com/office/powerpoint/2010/main" val="1730220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39"/>
          <p:cNvSpPr txBox="1">
            <a:spLocks noGrp="1"/>
          </p:cNvSpPr>
          <p:nvPr>
            <p:ph type="title"/>
          </p:nvPr>
        </p:nvSpPr>
        <p:spPr>
          <a:xfrm>
            <a:off x="1339499" y="857793"/>
            <a:ext cx="5464039" cy="572700"/>
          </a:xfrm>
          <a:prstGeom prst="rect">
            <a:avLst/>
          </a:prstGeom>
        </p:spPr>
        <p:txBody>
          <a:bodyPr spcFirstLastPara="1" wrap="square" lIns="91425" tIns="91425" rIns="91425" bIns="91425" anchor="t" anchorCtr="0">
            <a:noAutofit/>
          </a:bodyPr>
          <a:lstStyle/>
          <a:p>
            <a:pPr marL="457200" indent="-342900" algn="ctr">
              <a:lnSpc>
                <a:spcPct val="114999"/>
              </a:lnSpc>
            </a:pPr>
            <a:r>
              <a:rPr lang="nn-NO" dirty="0"/>
              <a:t>Etter at du har lese dikta</a:t>
            </a:r>
          </a:p>
          <a:p>
            <a:pPr algn="ctr"/>
            <a:endParaRPr lang="nn-NO" sz="2400" dirty="0"/>
          </a:p>
        </p:txBody>
      </p:sp>
      <p:pic>
        <p:nvPicPr>
          <p:cNvPr id="2" name="Bilde 1" descr="Et bilde som inneholder tekst&#10;&#10;Automatisk generert beskrivelse">
            <a:extLst>
              <a:ext uri="{FF2B5EF4-FFF2-40B4-BE49-F238E27FC236}">
                <a16:creationId xmlns:a16="http://schemas.microsoft.com/office/drawing/2014/main" id="{B0890EC1-A1E1-27F8-26BA-A10391F77154}"/>
              </a:ext>
            </a:extLst>
          </p:cNvPr>
          <p:cNvPicPr>
            <a:picLocks noChangeAspect="1"/>
          </p:cNvPicPr>
          <p:nvPr/>
        </p:nvPicPr>
        <p:blipFill>
          <a:blip r:embed="rId3"/>
          <a:stretch>
            <a:fillRect/>
          </a:stretch>
        </p:blipFill>
        <p:spPr>
          <a:xfrm>
            <a:off x="3378554" y="3904794"/>
            <a:ext cx="2226818" cy="440642"/>
          </a:xfrm>
          <a:prstGeom prst="rect">
            <a:avLst/>
          </a:prstGeom>
        </p:spPr>
      </p:pic>
      <p:sp>
        <p:nvSpPr>
          <p:cNvPr id="3" name="TekstSylinder 2">
            <a:extLst>
              <a:ext uri="{FF2B5EF4-FFF2-40B4-BE49-F238E27FC236}">
                <a16:creationId xmlns:a16="http://schemas.microsoft.com/office/drawing/2014/main" id="{EE1EC5A0-A8C6-05DE-8ADB-023D2AB4E33A}"/>
              </a:ext>
            </a:extLst>
          </p:cNvPr>
          <p:cNvSpPr txBox="1"/>
          <p:nvPr/>
        </p:nvSpPr>
        <p:spPr>
          <a:xfrm>
            <a:off x="2183259" y="1521859"/>
            <a:ext cx="564436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r>
              <a:rPr lang="nn-NO" sz="1800" dirty="0">
                <a:latin typeface="Poppins"/>
                <a:ea typeface="Poppins"/>
                <a:cs typeface="Poppins"/>
              </a:rPr>
              <a:t>Kva </a:t>
            </a:r>
            <a:r>
              <a:rPr lang="nn-NO" sz="1800" dirty="0">
                <a:solidFill>
                  <a:srgbClr val="000000"/>
                </a:solidFill>
                <a:latin typeface="Poppins"/>
                <a:ea typeface="Poppins"/>
                <a:cs typeface="Poppins"/>
              </a:rPr>
              <a:t>likte du ved dikta?</a:t>
            </a:r>
            <a:endParaRPr lang="nn-NO" sz="1800" dirty="0">
              <a:latin typeface="Poppins"/>
              <a:ea typeface="Poppins"/>
              <a:cs typeface="Poppins"/>
            </a:endParaRPr>
          </a:p>
          <a:p>
            <a:pPr marL="342900" indent="-342900">
              <a:buFont typeface="+mj-lt"/>
              <a:buAutoNum type="arabicPeriod"/>
            </a:pPr>
            <a:r>
              <a:rPr lang="nn-NO" sz="1800" dirty="0">
                <a:latin typeface="Poppins"/>
                <a:ea typeface="Poppins"/>
                <a:cs typeface="Poppins"/>
              </a:rPr>
              <a:t>På</a:t>
            </a:r>
            <a:r>
              <a:rPr lang="nn-NO" sz="1800" dirty="0">
                <a:solidFill>
                  <a:srgbClr val="000000"/>
                </a:solidFill>
                <a:latin typeface="Poppins"/>
                <a:ea typeface="Poppins"/>
                <a:cs typeface="Poppins"/>
              </a:rPr>
              <a:t> kva slags vis er dikta like?</a:t>
            </a:r>
          </a:p>
          <a:p>
            <a:pPr marL="342900" indent="-342900">
              <a:buFont typeface="+mj-lt"/>
              <a:buAutoNum type="arabicPeriod"/>
            </a:pPr>
            <a:r>
              <a:rPr lang="nn-NO" sz="1800" dirty="0">
                <a:latin typeface="Poppins"/>
                <a:ea typeface="Poppins"/>
                <a:cs typeface="Poppins"/>
              </a:rPr>
              <a:t>Kva</a:t>
            </a:r>
            <a:r>
              <a:rPr lang="nn-NO" sz="1800" dirty="0">
                <a:solidFill>
                  <a:srgbClr val="000000"/>
                </a:solidFill>
                <a:latin typeface="Poppins"/>
                <a:ea typeface="Poppins"/>
                <a:cs typeface="Poppins"/>
              </a:rPr>
              <a:t> skil dikta frå kvarandre?</a:t>
            </a:r>
            <a:r>
              <a:rPr lang="nn-NO" sz="1800" dirty="0">
                <a:latin typeface="Poppins"/>
                <a:ea typeface="Poppins"/>
                <a:cs typeface="Poppins"/>
              </a:rPr>
              <a:t> </a:t>
            </a:r>
            <a:endParaRPr lang="nn-NO" sz="1800" dirty="0">
              <a:ea typeface="Poppins"/>
            </a:endParaRPr>
          </a:p>
          <a:p>
            <a:pPr marL="342900" indent="-342900">
              <a:buFont typeface="+mj-lt"/>
              <a:buAutoNum type="arabicPeriod"/>
            </a:pPr>
            <a:r>
              <a:rPr lang="nn-NO" sz="1800" dirty="0">
                <a:latin typeface="Poppins"/>
                <a:ea typeface="Poppins"/>
                <a:cs typeface="Poppins"/>
              </a:rPr>
              <a:t>Kan</a:t>
            </a:r>
            <a:r>
              <a:rPr lang="nn-NO" sz="1800" dirty="0">
                <a:solidFill>
                  <a:srgbClr val="000000"/>
                </a:solidFill>
                <a:latin typeface="Poppins"/>
                <a:ea typeface="Poppins"/>
                <a:cs typeface="Poppins"/>
              </a:rPr>
              <a:t> du bruke omgrep som strofe, verselinje, motiv og tema når du snakkar om dei?​</a:t>
            </a:r>
            <a:endParaRPr lang="nn-NO" sz="1800" dirty="0"/>
          </a:p>
          <a:p>
            <a:pPr rtl="0"/>
            <a:r>
              <a:rPr lang="nn-NO" sz="3600" dirty="0">
                <a:solidFill>
                  <a:srgbClr val="000000"/>
                </a:solidFill>
                <a:latin typeface="Poppins"/>
                <a:ea typeface="Poppins"/>
                <a:cs typeface="Poppins"/>
              </a:rPr>
              <a:t>​</a:t>
            </a:r>
            <a:endParaRPr lang="nn-NO" sz="3600" dirty="0"/>
          </a:p>
        </p:txBody>
      </p:sp>
    </p:spTree>
    <p:extLst>
      <p:ext uri="{BB962C8B-B14F-4D97-AF65-F5344CB8AC3E}">
        <p14:creationId xmlns:p14="http://schemas.microsoft.com/office/powerpoint/2010/main" val="2780634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09DAC2-886F-A680-24EA-BDA1CF8E92FD}"/>
              </a:ext>
            </a:extLst>
          </p:cNvPr>
          <p:cNvSpPr>
            <a:spLocks noGrp="1"/>
          </p:cNvSpPr>
          <p:nvPr>
            <p:ph type="title"/>
          </p:nvPr>
        </p:nvSpPr>
        <p:spPr>
          <a:xfrm>
            <a:off x="1270569" y="1180131"/>
            <a:ext cx="6213765" cy="2227071"/>
          </a:xfrm>
        </p:spPr>
        <p:txBody>
          <a:bodyPr/>
          <a:lstStyle/>
          <a:p>
            <a:r>
              <a:rPr lang="nn-NO" sz="2000" b="0" dirty="0"/>
              <a:t>Lag ei </a:t>
            </a:r>
            <a:r>
              <a:rPr lang="nn-NO" sz="2000" b="0" dirty="0" err="1"/>
              <a:t>vårutstilling</a:t>
            </a:r>
            <a:r>
              <a:rPr lang="nn-NO" sz="2000" b="0" dirty="0"/>
              <a:t> i klasserommet der de stiller ut dikta dykkar. Plukk inn blomar og greiner til å pynte klasserommet med, og inviter ei anna klasse på trinnet til å oppleve utstillinga. </a:t>
            </a:r>
          </a:p>
        </p:txBody>
      </p:sp>
    </p:spTree>
    <p:extLst>
      <p:ext uri="{BB962C8B-B14F-4D97-AF65-F5344CB8AC3E}">
        <p14:creationId xmlns:p14="http://schemas.microsoft.com/office/powerpoint/2010/main" val="874707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40"/>
        <p:cNvGrpSpPr/>
        <p:nvPr/>
      </p:nvGrpSpPr>
      <p:grpSpPr>
        <a:xfrm>
          <a:off x="0" y="0"/>
          <a:ext cx="0" cy="0"/>
          <a:chOff x="0" y="0"/>
          <a:chExt cx="0" cy="0"/>
        </a:xfrm>
      </p:grpSpPr>
      <p:sp>
        <p:nvSpPr>
          <p:cNvPr id="2" name="TekstSylinder 1">
            <a:extLst>
              <a:ext uri="{FF2B5EF4-FFF2-40B4-BE49-F238E27FC236}">
                <a16:creationId xmlns:a16="http://schemas.microsoft.com/office/drawing/2014/main" id="{23E88703-4007-B2A6-AAEB-DFB21DE7F71B}"/>
              </a:ext>
            </a:extLst>
          </p:cNvPr>
          <p:cNvSpPr txBox="1"/>
          <p:nvPr/>
        </p:nvSpPr>
        <p:spPr>
          <a:xfrm>
            <a:off x="1261872" y="778841"/>
            <a:ext cx="7360920" cy="3570208"/>
          </a:xfrm>
          <a:prstGeom prst="rect">
            <a:avLst/>
          </a:prstGeom>
          <a:noFill/>
        </p:spPr>
        <p:txBody>
          <a:bodyPr wrap="square" rtlCol="0">
            <a:spAutoFit/>
          </a:bodyPr>
          <a:lstStyle/>
          <a:p>
            <a:r>
              <a:rPr lang="nn-NO" sz="3200" b="1" dirty="0"/>
              <a:t>Vårspeleliste</a:t>
            </a:r>
          </a:p>
          <a:p>
            <a:endParaRPr lang="nn-NO" dirty="0"/>
          </a:p>
          <a:p>
            <a:pPr marL="342900" indent="-342900">
              <a:buAutoNum type="alphaLcParenR"/>
            </a:pPr>
            <a:r>
              <a:rPr lang="nn-NO" sz="1800" dirty="0"/>
              <a:t>Kva slags songar likar du å høyre på når det er sol og blå himmel ute? Gå saman to og to og lag den </a:t>
            </a:r>
            <a:r>
              <a:rPr lang="nn-NO" sz="1800" dirty="0" err="1"/>
              <a:t>ultimate</a:t>
            </a:r>
            <a:r>
              <a:rPr lang="nn-NO" sz="1800" dirty="0"/>
              <a:t> vårspelelista. </a:t>
            </a:r>
          </a:p>
          <a:p>
            <a:endParaRPr lang="nn-NO" sz="1800" dirty="0"/>
          </a:p>
          <a:p>
            <a:pPr marL="342900" indent="-342900">
              <a:buFont typeface="Arial"/>
              <a:buAutoNum type="alphaLcParenR"/>
            </a:pPr>
            <a:r>
              <a:rPr lang="nn-NO" sz="1800" dirty="0"/>
              <a:t>Omset ein av dei engelske songane på lista dykkar til nynorsk. Sjå </a:t>
            </a:r>
            <a:r>
              <a:rPr lang="nn-NO" sz="1800" dirty="0">
                <a:solidFill>
                  <a:schemeClr val="accent2"/>
                </a:solidFill>
                <a:hlinkClick r:id="rId3">
                  <a:extLst>
                    <a:ext uri="{A12FA001-AC4F-418D-AE19-62706E023703}">
                      <ahyp:hlinkClr xmlns:ahyp="http://schemas.microsoft.com/office/drawing/2018/hyperlinkcolor" val="tx"/>
                    </a:ext>
                  </a:extLst>
                </a:hlinkClick>
              </a:rPr>
              <a:t>ti råd som er gode å fylgje </a:t>
            </a:r>
            <a:r>
              <a:rPr lang="nn-NO" sz="1800" dirty="0"/>
              <a:t>når du skal omsetje songar. Bruk ordboka aktivt under omsetjinga. Korleis endrar songen seg? </a:t>
            </a:r>
          </a:p>
          <a:p>
            <a:endParaRPr lang="nn-NO" sz="1800" dirty="0"/>
          </a:p>
          <a:p>
            <a:pPr marL="342900" indent="-342900">
              <a:buAutoNum type="alphaLcParenR"/>
            </a:pPr>
            <a:r>
              <a:rPr lang="nn-NO" sz="1800" dirty="0"/>
              <a:t>Vel korleis de vil framføre den nynorske songversjonen for resten av klassa. De kan lese songen opp eller kanskje lage ein musikkvideo? Ver kreativ! </a:t>
            </a:r>
          </a:p>
        </p:txBody>
      </p:sp>
      <p:pic>
        <p:nvPicPr>
          <p:cNvPr id="4" name="Grafikk 3" descr="Musikknoter med heldekkende fyll">
            <a:extLst>
              <a:ext uri="{FF2B5EF4-FFF2-40B4-BE49-F238E27FC236}">
                <a16:creationId xmlns:a16="http://schemas.microsoft.com/office/drawing/2014/main" id="{3BEB1A68-5A22-748B-7F5F-B726FEBEBE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41264" y="176939"/>
            <a:ext cx="914400" cy="914400"/>
          </a:xfrm>
          <a:prstGeom prst="rect">
            <a:avLst/>
          </a:prstGeom>
        </p:spPr>
      </p:pic>
      <p:pic>
        <p:nvPicPr>
          <p:cNvPr id="6" name="Grafikk 5" descr="Musikknoter med heldekkende fyll">
            <a:extLst>
              <a:ext uri="{FF2B5EF4-FFF2-40B4-BE49-F238E27FC236}">
                <a16:creationId xmlns:a16="http://schemas.microsoft.com/office/drawing/2014/main" id="{7CA480B8-4F0E-FAA2-BC18-CA2C501EB0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88636" y="854964"/>
            <a:ext cx="722376" cy="722376"/>
          </a:xfrm>
          <a:prstGeom prst="rect">
            <a:avLst/>
          </a:prstGeom>
        </p:spPr>
      </p:pic>
    </p:spTree>
    <p:extLst>
      <p:ext uri="{BB962C8B-B14F-4D97-AF65-F5344CB8AC3E}">
        <p14:creationId xmlns:p14="http://schemas.microsoft.com/office/powerpoint/2010/main" val="4098647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Undertittel 8">
            <a:extLst>
              <a:ext uri="{FF2B5EF4-FFF2-40B4-BE49-F238E27FC236}">
                <a16:creationId xmlns:a16="http://schemas.microsoft.com/office/drawing/2014/main" id="{E2392696-7425-26CF-539B-77C794E39111}"/>
              </a:ext>
            </a:extLst>
          </p:cNvPr>
          <p:cNvSpPr>
            <a:spLocks noGrp="1"/>
          </p:cNvSpPr>
          <p:nvPr>
            <p:ph type="subTitle" idx="1"/>
          </p:nvPr>
        </p:nvSpPr>
        <p:spPr>
          <a:xfrm>
            <a:off x="118486" y="4389293"/>
            <a:ext cx="3863975" cy="1165225"/>
          </a:xfrm>
        </p:spPr>
        <p:txBody>
          <a:bodyPr/>
          <a:lstStyle/>
          <a:p>
            <a:pPr algn="l"/>
            <a:r>
              <a:rPr lang="nb-NO" sz="600"/>
              <a:t>Malen til denne presentasjonen</a:t>
            </a:r>
          </a:p>
          <a:p>
            <a:pPr algn="l"/>
            <a:r>
              <a:rPr lang="nb-NO" sz="600"/>
              <a:t>er henta </a:t>
            </a:r>
            <a:r>
              <a:rPr lang="nb-NO" sz="600" err="1"/>
              <a:t>frå</a:t>
            </a:r>
            <a:r>
              <a:rPr lang="nb-NO" sz="600"/>
              <a:t> </a:t>
            </a:r>
            <a:r>
              <a:rPr lang="nb-NO" sz="600" err="1"/>
              <a:t>Slidesgo</a:t>
            </a:r>
            <a:r>
              <a:rPr lang="nb-NO" sz="600"/>
              <a:t>, inkludert</a:t>
            </a:r>
          </a:p>
          <a:p>
            <a:pPr algn="l"/>
            <a:r>
              <a:rPr lang="nb-NO" sz="600"/>
              <a:t>ikon </a:t>
            </a:r>
            <a:r>
              <a:rPr lang="nb-NO" sz="600" err="1"/>
              <a:t>frå</a:t>
            </a:r>
            <a:r>
              <a:rPr lang="nb-NO" sz="600"/>
              <a:t> </a:t>
            </a:r>
            <a:r>
              <a:rPr lang="nb-NO" sz="600" err="1"/>
              <a:t>Flaticon</a:t>
            </a:r>
            <a:r>
              <a:rPr lang="nb-NO" sz="600"/>
              <a:t> og infografikk og </a:t>
            </a:r>
          </a:p>
          <a:p>
            <a:pPr algn="l"/>
            <a:r>
              <a:rPr lang="nb-NO" sz="600" err="1"/>
              <a:t>bilete</a:t>
            </a:r>
            <a:r>
              <a:rPr lang="nb-NO" sz="600"/>
              <a:t> </a:t>
            </a:r>
            <a:r>
              <a:rPr lang="nb-NO" sz="600" err="1"/>
              <a:t>frå</a:t>
            </a:r>
            <a:r>
              <a:rPr lang="nb-NO" sz="600"/>
              <a:t> </a:t>
            </a:r>
            <a:r>
              <a:rPr lang="nb-NO" sz="600" err="1"/>
              <a:t>Freepik</a:t>
            </a:r>
            <a:r>
              <a:rPr lang="nb-NO" sz="600"/>
              <a:t>.</a:t>
            </a:r>
          </a:p>
        </p:txBody>
      </p:sp>
      <p:pic>
        <p:nvPicPr>
          <p:cNvPr id="17" name="Bilde 16" descr="Et bilde som inneholder tekst&#10;&#10;Automatisk generert beskrivelse">
            <a:extLst>
              <a:ext uri="{FF2B5EF4-FFF2-40B4-BE49-F238E27FC236}">
                <a16:creationId xmlns:a16="http://schemas.microsoft.com/office/drawing/2014/main" id="{340C4131-9983-9C13-7D39-0E278F52073F}"/>
              </a:ext>
            </a:extLst>
          </p:cNvPr>
          <p:cNvPicPr>
            <a:picLocks noChangeAspect="1"/>
          </p:cNvPicPr>
          <p:nvPr/>
        </p:nvPicPr>
        <p:blipFill>
          <a:blip r:embed="rId2"/>
          <a:stretch>
            <a:fillRect/>
          </a:stretch>
        </p:blipFill>
        <p:spPr>
          <a:xfrm>
            <a:off x="1547302" y="1989137"/>
            <a:ext cx="5888548" cy="1165225"/>
          </a:xfrm>
          <a:prstGeom prst="rect">
            <a:avLst/>
          </a:prstGeom>
        </p:spPr>
      </p:pic>
    </p:spTree>
    <p:extLst>
      <p:ext uri="{BB962C8B-B14F-4D97-AF65-F5344CB8AC3E}">
        <p14:creationId xmlns:p14="http://schemas.microsoft.com/office/powerpoint/2010/main" val="2554688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pic>
        <p:nvPicPr>
          <p:cNvPr id="5" name="Bilde 4" descr="Et bilde som inneholder tekst&#10;&#10;Automatisk generert beskrivelse">
            <a:extLst>
              <a:ext uri="{FF2B5EF4-FFF2-40B4-BE49-F238E27FC236}">
                <a16:creationId xmlns:a16="http://schemas.microsoft.com/office/drawing/2014/main" id="{AD4C383A-54A5-77C1-CCAB-ABA7AFF02FFE}"/>
              </a:ext>
            </a:extLst>
          </p:cNvPr>
          <p:cNvPicPr>
            <a:picLocks noChangeAspect="1"/>
          </p:cNvPicPr>
          <p:nvPr/>
        </p:nvPicPr>
        <p:blipFill>
          <a:blip r:embed="rId3"/>
          <a:stretch>
            <a:fillRect/>
          </a:stretch>
        </p:blipFill>
        <p:spPr>
          <a:xfrm>
            <a:off x="1151432" y="1118450"/>
            <a:ext cx="6679096" cy="4025050"/>
          </a:xfrm>
          <a:prstGeom prst="rect">
            <a:avLst/>
          </a:prstGeom>
        </p:spPr>
      </p:pic>
      <p:sp>
        <p:nvSpPr>
          <p:cNvPr id="3435" name="Google Shape;3435;p36"/>
          <p:cNvSpPr txBox="1">
            <a:spLocks noGrp="1"/>
          </p:cNvSpPr>
          <p:nvPr>
            <p:ph type="title"/>
          </p:nvPr>
        </p:nvSpPr>
        <p:spPr>
          <a:xfrm>
            <a:off x="682193" y="385216"/>
            <a:ext cx="7715400" cy="572700"/>
          </a:xfrm>
          <a:prstGeom prst="rect">
            <a:avLst/>
          </a:prstGeom>
        </p:spPr>
        <p:txBody>
          <a:bodyPr spcFirstLastPara="1" wrap="square" lIns="91425" tIns="91425" rIns="91425" bIns="91425" anchor="t" anchorCtr="0">
            <a:noAutofit/>
          </a:bodyPr>
          <a:lstStyle/>
          <a:p>
            <a:r>
              <a:rPr lang="nn-NO" sz="3200" dirty="0">
                <a:solidFill>
                  <a:schemeClr val="tx1"/>
                </a:solidFill>
              </a:rPr>
              <a:t>Kva tenkjer du på når du høyrer ordet </a:t>
            </a:r>
            <a:r>
              <a:rPr lang="nn-NO" sz="3200" i="1" dirty="0">
                <a:solidFill>
                  <a:schemeClr val="tx1"/>
                </a:solidFill>
              </a:rPr>
              <a:t>vår</a:t>
            </a:r>
            <a:r>
              <a:rPr lang="nn-NO" sz="3200" dirty="0">
                <a:solidFill>
                  <a:schemeClr val="tx1"/>
                </a:solidFill>
              </a:rPr>
              <a:t>?</a:t>
            </a:r>
            <a:r>
              <a:rPr lang="nn-NO" sz="3200" dirty="0">
                <a:solidFill>
                  <a:schemeClr val="accent2">
                    <a:lumMod val="50000"/>
                  </a:schemeClr>
                </a:solidFill>
              </a:rPr>
              <a:t> </a:t>
            </a:r>
            <a:br>
              <a:rPr lang="nn-NO" sz="3200" dirty="0">
                <a:solidFill>
                  <a:schemeClr val="accent2">
                    <a:lumMod val="50000"/>
                  </a:schemeClr>
                </a:solidFill>
              </a:rPr>
            </a:br>
            <a:br>
              <a:rPr lang="nn-NO" sz="3200" dirty="0"/>
            </a:br>
            <a:endParaRPr lang="nn-NO" sz="2000" b="0" dirty="0"/>
          </a:p>
        </p:txBody>
      </p:sp>
      <p:sp>
        <p:nvSpPr>
          <p:cNvPr id="6" name="TekstSylinder 5">
            <a:extLst>
              <a:ext uri="{FF2B5EF4-FFF2-40B4-BE49-F238E27FC236}">
                <a16:creationId xmlns:a16="http://schemas.microsoft.com/office/drawing/2014/main" id="{55EF9BF7-152F-F665-0816-EC763919F782}"/>
              </a:ext>
            </a:extLst>
          </p:cNvPr>
          <p:cNvSpPr txBox="1"/>
          <p:nvPr/>
        </p:nvSpPr>
        <p:spPr>
          <a:xfrm>
            <a:off x="7938225" y="4757860"/>
            <a:ext cx="1691640" cy="276999"/>
          </a:xfrm>
          <a:prstGeom prst="rect">
            <a:avLst/>
          </a:prstGeom>
          <a:noFill/>
        </p:spPr>
        <p:txBody>
          <a:bodyPr wrap="square" rtlCol="0">
            <a:spAutoFit/>
          </a:bodyPr>
          <a:lstStyle/>
          <a:p>
            <a:r>
              <a:rPr lang="nn-NO" sz="1200" dirty="0" err="1">
                <a:solidFill>
                  <a:schemeClr val="tx1"/>
                </a:solidFill>
              </a:rPr>
              <a:t>Arbeidsark</a:t>
            </a:r>
            <a:r>
              <a:rPr lang="nn-NO" sz="1200" dirty="0">
                <a:solidFill>
                  <a:schemeClr val="tx1"/>
                </a:solidFill>
              </a:rPr>
              <a:t> 1</a:t>
            </a:r>
          </a:p>
        </p:txBody>
      </p:sp>
      <p:sp>
        <p:nvSpPr>
          <p:cNvPr id="4" name="TekstSylinder 3">
            <a:extLst>
              <a:ext uri="{FF2B5EF4-FFF2-40B4-BE49-F238E27FC236}">
                <a16:creationId xmlns:a16="http://schemas.microsoft.com/office/drawing/2014/main" id="{48D322D6-414A-9BD7-383E-F5B375B9741D}"/>
              </a:ext>
            </a:extLst>
          </p:cNvPr>
          <p:cNvSpPr txBox="1"/>
          <p:nvPr/>
        </p:nvSpPr>
        <p:spPr>
          <a:xfrm>
            <a:off x="680663" y="1650286"/>
            <a:ext cx="812942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n-NO" sz="1600" dirty="0">
                <a:solidFill>
                  <a:schemeClr val="tx1"/>
                </a:solidFill>
              </a:rPr>
              <a:t>Gå ein tur ut eller sjå filmen på neste side, </a:t>
            </a:r>
            <a:r>
              <a:rPr lang="nn-NO" sz="1600" dirty="0"/>
              <a:t>og fyll ut arket med alle assosiasjonane du får.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E7B317-87D0-ED75-1A0E-75C983475E68}"/>
              </a:ext>
            </a:extLst>
          </p:cNvPr>
          <p:cNvSpPr>
            <a:spLocks noGrp="1"/>
          </p:cNvSpPr>
          <p:nvPr>
            <p:ph type="title"/>
          </p:nvPr>
        </p:nvSpPr>
        <p:spPr/>
        <p:txBody>
          <a:bodyPr/>
          <a:lstStyle/>
          <a:p>
            <a:endParaRPr lang="nb-NO"/>
          </a:p>
        </p:txBody>
      </p:sp>
      <p:sp>
        <p:nvSpPr>
          <p:cNvPr id="3" name="Undertittel 2">
            <a:extLst>
              <a:ext uri="{FF2B5EF4-FFF2-40B4-BE49-F238E27FC236}">
                <a16:creationId xmlns:a16="http://schemas.microsoft.com/office/drawing/2014/main" id="{11F24829-2025-691E-1FE5-8797073F581C}"/>
              </a:ext>
            </a:extLst>
          </p:cNvPr>
          <p:cNvSpPr>
            <a:spLocks noGrp="1"/>
          </p:cNvSpPr>
          <p:nvPr>
            <p:ph type="subTitle" idx="1"/>
          </p:nvPr>
        </p:nvSpPr>
        <p:spPr/>
        <p:txBody>
          <a:bodyPr/>
          <a:lstStyle/>
          <a:p>
            <a:endParaRPr lang="nb-NO"/>
          </a:p>
        </p:txBody>
      </p:sp>
      <p:pic>
        <p:nvPicPr>
          <p:cNvPr id="4" name="Media på Internett 3" descr="Amazing Colors of Spring 4K Nature Relaxation Film - Relaxing Piano Music - Natural Landscape">
            <a:hlinkClick r:id="" action="ppaction://media"/>
            <a:extLst>
              <a:ext uri="{FF2B5EF4-FFF2-40B4-BE49-F238E27FC236}">
                <a16:creationId xmlns:a16="http://schemas.microsoft.com/office/drawing/2014/main" id="{EF21683E-0F8D-8E5C-9EBC-A330A50B05B7}"/>
              </a:ext>
            </a:extLst>
          </p:cNvPr>
          <p:cNvPicPr>
            <a:picLocks noRot="1" noChangeAspect="1"/>
          </p:cNvPicPr>
          <p:nvPr>
            <a:videoFile r:link="rId1"/>
          </p:nvPr>
        </p:nvPicPr>
        <p:blipFill>
          <a:blip r:embed="rId4"/>
          <a:stretch>
            <a:fillRect/>
          </a:stretch>
        </p:blipFill>
        <p:spPr>
          <a:xfrm>
            <a:off x="1423283" y="792725"/>
            <a:ext cx="6472362" cy="3656884"/>
          </a:xfrm>
          <a:prstGeom prst="rect">
            <a:avLst/>
          </a:prstGeom>
        </p:spPr>
      </p:pic>
      <p:pic>
        <p:nvPicPr>
          <p:cNvPr id="5" name="Bilde 4" descr="Et bilde som inneholder tekst&#10;&#10;Automatisk generert beskrivelse">
            <a:extLst>
              <a:ext uri="{FF2B5EF4-FFF2-40B4-BE49-F238E27FC236}">
                <a16:creationId xmlns:a16="http://schemas.microsoft.com/office/drawing/2014/main" id="{4B401AC2-3825-133B-0665-2F98FF985756}"/>
              </a:ext>
            </a:extLst>
          </p:cNvPr>
          <p:cNvPicPr>
            <a:picLocks noChangeAspect="1"/>
          </p:cNvPicPr>
          <p:nvPr/>
        </p:nvPicPr>
        <p:blipFill>
          <a:blip r:embed="rId5"/>
          <a:stretch>
            <a:fillRect/>
          </a:stretch>
        </p:blipFill>
        <p:spPr>
          <a:xfrm>
            <a:off x="3712464" y="4649670"/>
            <a:ext cx="2226818" cy="440642"/>
          </a:xfrm>
          <a:prstGeom prst="rect">
            <a:avLst/>
          </a:prstGeom>
        </p:spPr>
      </p:pic>
    </p:spTree>
    <p:extLst>
      <p:ext uri="{BB962C8B-B14F-4D97-AF65-F5344CB8AC3E}">
        <p14:creationId xmlns:p14="http://schemas.microsoft.com/office/powerpoint/2010/main" val="399083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45"/>
        <p:cNvGrpSpPr/>
        <p:nvPr/>
      </p:nvGrpSpPr>
      <p:grpSpPr>
        <a:xfrm>
          <a:off x="0" y="0"/>
          <a:ext cx="0" cy="0"/>
          <a:chOff x="0" y="0"/>
          <a:chExt cx="0" cy="0"/>
        </a:xfrm>
      </p:grpSpPr>
      <p:sp>
        <p:nvSpPr>
          <p:cNvPr id="3846" name="Google Shape;3846;p56"/>
          <p:cNvSpPr txBox="1">
            <a:spLocks noGrp="1"/>
          </p:cNvSpPr>
          <p:nvPr>
            <p:ph type="title"/>
          </p:nvPr>
        </p:nvSpPr>
        <p:spPr>
          <a:xfrm>
            <a:off x="262987" y="50718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n-NO" sz="2800" dirty="0"/>
              <a:t>Kva er det beste med våren?</a:t>
            </a:r>
            <a:endParaRPr lang="nn-NO" dirty="0"/>
          </a:p>
        </p:txBody>
      </p:sp>
      <p:grpSp>
        <p:nvGrpSpPr>
          <p:cNvPr id="5" name="Google Shape;4107;p60">
            <a:extLst>
              <a:ext uri="{FF2B5EF4-FFF2-40B4-BE49-F238E27FC236}">
                <a16:creationId xmlns:a16="http://schemas.microsoft.com/office/drawing/2014/main" id="{7ABA1F28-C9B3-F76D-F7FB-9CA76E7614F0}"/>
              </a:ext>
            </a:extLst>
          </p:cNvPr>
          <p:cNvGrpSpPr/>
          <p:nvPr/>
        </p:nvGrpSpPr>
        <p:grpSpPr>
          <a:xfrm>
            <a:off x="0" y="3705309"/>
            <a:ext cx="2735249" cy="1438192"/>
            <a:chOff x="2491100" y="4441600"/>
            <a:chExt cx="1468575" cy="678325"/>
          </a:xfrm>
        </p:grpSpPr>
        <p:sp>
          <p:nvSpPr>
            <p:cNvPr id="6" name="Google Shape;4108;p60">
              <a:extLst>
                <a:ext uri="{FF2B5EF4-FFF2-40B4-BE49-F238E27FC236}">
                  <a16:creationId xmlns:a16="http://schemas.microsoft.com/office/drawing/2014/main" id="{238D27AA-315B-2E1C-0804-483911F7A921}"/>
                </a:ext>
              </a:extLst>
            </p:cNvPr>
            <p:cNvSpPr/>
            <p:nvPr/>
          </p:nvSpPr>
          <p:spPr>
            <a:xfrm>
              <a:off x="2552925" y="4441600"/>
              <a:ext cx="1406750" cy="638925"/>
            </a:xfrm>
            <a:custGeom>
              <a:avLst/>
              <a:gdLst/>
              <a:ahLst/>
              <a:cxnLst/>
              <a:rect l="l" t="t" r="r" b="b"/>
              <a:pathLst>
                <a:path w="56270" h="25557" extrusionOk="0">
                  <a:moveTo>
                    <a:pt x="27524" y="759"/>
                  </a:moveTo>
                  <a:cubicBezTo>
                    <a:pt x="27705" y="759"/>
                    <a:pt x="27889" y="777"/>
                    <a:pt x="28073" y="815"/>
                  </a:cubicBezTo>
                  <a:cubicBezTo>
                    <a:pt x="28632" y="939"/>
                    <a:pt x="29469" y="1714"/>
                    <a:pt x="29903" y="2149"/>
                  </a:cubicBezTo>
                  <a:cubicBezTo>
                    <a:pt x="33284" y="5530"/>
                    <a:pt x="34525" y="11330"/>
                    <a:pt x="34525" y="15952"/>
                  </a:cubicBezTo>
                  <a:cubicBezTo>
                    <a:pt x="34525" y="16058"/>
                    <a:pt x="34622" y="16099"/>
                    <a:pt x="34757" y="16099"/>
                  </a:cubicBezTo>
                  <a:cubicBezTo>
                    <a:pt x="35057" y="16099"/>
                    <a:pt x="35547" y="15904"/>
                    <a:pt x="35611" y="15797"/>
                  </a:cubicBezTo>
                  <a:lnTo>
                    <a:pt x="38961" y="10524"/>
                  </a:lnTo>
                  <a:cubicBezTo>
                    <a:pt x="39488" y="9686"/>
                    <a:pt x="39985" y="8787"/>
                    <a:pt x="40574" y="8011"/>
                  </a:cubicBezTo>
                  <a:cubicBezTo>
                    <a:pt x="40884" y="7608"/>
                    <a:pt x="41287" y="6988"/>
                    <a:pt x="41691" y="6770"/>
                  </a:cubicBezTo>
                  <a:lnTo>
                    <a:pt x="44575" y="6460"/>
                  </a:lnTo>
                  <a:cubicBezTo>
                    <a:pt x="44824" y="6646"/>
                    <a:pt x="45041" y="6894"/>
                    <a:pt x="45196" y="7205"/>
                  </a:cubicBezTo>
                  <a:cubicBezTo>
                    <a:pt x="47367" y="10555"/>
                    <a:pt x="43490" y="16417"/>
                    <a:pt x="41505" y="19054"/>
                  </a:cubicBezTo>
                  <a:cubicBezTo>
                    <a:pt x="41411" y="19209"/>
                    <a:pt x="41536" y="19271"/>
                    <a:pt x="41691" y="19302"/>
                  </a:cubicBezTo>
                  <a:cubicBezTo>
                    <a:pt x="42056" y="19393"/>
                    <a:pt x="42405" y="19434"/>
                    <a:pt x="42745" y="19434"/>
                  </a:cubicBezTo>
                  <a:cubicBezTo>
                    <a:pt x="44021" y="19434"/>
                    <a:pt x="45149" y="18860"/>
                    <a:pt x="46375" y="18247"/>
                  </a:cubicBezTo>
                  <a:cubicBezTo>
                    <a:pt x="47624" y="17623"/>
                    <a:pt x="49080" y="17068"/>
                    <a:pt x="50505" y="17068"/>
                  </a:cubicBezTo>
                  <a:cubicBezTo>
                    <a:pt x="51416" y="17068"/>
                    <a:pt x="52314" y="17295"/>
                    <a:pt x="53137" y="17875"/>
                  </a:cubicBezTo>
                  <a:cubicBezTo>
                    <a:pt x="54129" y="18558"/>
                    <a:pt x="54812" y="19643"/>
                    <a:pt x="54998" y="20853"/>
                  </a:cubicBezTo>
                  <a:cubicBezTo>
                    <a:pt x="55339" y="24451"/>
                    <a:pt x="50996" y="24824"/>
                    <a:pt x="48453" y="24855"/>
                  </a:cubicBezTo>
                  <a:cubicBezTo>
                    <a:pt x="45351" y="24886"/>
                    <a:pt x="42280" y="24886"/>
                    <a:pt x="39178" y="24886"/>
                  </a:cubicBezTo>
                  <a:cubicBezTo>
                    <a:pt x="27276" y="24886"/>
                    <a:pt x="15375" y="24650"/>
                    <a:pt x="3473" y="24151"/>
                  </a:cubicBezTo>
                  <a:lnTo>
                    <a:pt x="3473" y="24151"/>
                  </a:lnTo>
                  <a:cubicBezTo>
                    <a:pt x="3673" y="23984"/>
                    <a:pt x="3726" y="23783"/>
                    <a:pt x="3391" y="23783"/>
                  </a:cubicBezTo>
                  <a:cubicBezTo>
                    <a:pt x="3337" y="23783"/>
                    <a:pt x="3272" y="23788"/>
                    <a:pt x="3196" y="23800"/>
                  </a:cubicBezTo>
                  <a:cubicBezTo>
                    <a:pt x="3110" y="23813"/>
                    <a:pt x="3028" y="23820"/>
                    <a:pt x="2950" y="23820"/>
                  </a:cubicBezTo>
                  <a:cubicBezTo>
                    <a:pt x="1579" y="23820"/>
                    <a:pt x="1296" y="21854"/>
                    <a:pt x="1707" y="20915"/>
                  </a:cubicBezTo>
                  <a:cubicBezTo>
                    <a:pt x="2265" y="19674"/>
                    <a:pt x="3599" y="19054"/>
                    <a:pt x="4809" y="18589"/>
                  </a:cubicBezTo>
                  <a:cubicBezTo>
                    <a:pt x="6853" y="17804"/>
                    <a:pt x="9006" y="17384"/>
                    <a:pt x="11171" y="17384"/>
                  </a:cubicBezTo>
                  <a:cubicBezTo>
                    <a:pt x="11832" y="17384"/>
                    <a:pt x="12493" y="17423"/>
                    <a:pt x="13153" y="17503"/>
                  </a:cubicBezTo>
                  <a:cubicBezTo>
                    <a:pt x="13308" y="17503"/>
                    <a:pt x="14301" y="17317"/>
                    <a:pt x="14021" y="17007"/>
                  </a:cubicBezTo>
                  <a:cubicBezTo>
                    <a:pt x="12719" y="15611"/>
                    <a:pt x="11230" y="14091"/>
                    <a:pt x="10826" y="12137"/>
                  </a:cubicBezTo>
                  <a:cubicBezTo>
                    <a:pt x="10671" y="11361"/>
                    <a:pt x="10702" y="10555"/>
                    <a:pt x="10919" y="9810"/>
                  </a:cubicBezTo>
                  <a:cubicBezTo>
                    <a:pt x="11365" y="8369"/>
                    <a:pt x="12674" y="7835"/>
                    <a:pt x="14098" y="7835"/>
                  </a:cubicBezTo>
                  <a:cubicBezTo>
                    <a:pt x="14360" y="7835"/>
                    <a:pt x="14625" y="7853"/>
                    <a:pt x="14890" y="7887"/>
                  </a:cubicBezTo>
                  <a:cubicBezTo>
                    <a:pt x="18519" y="8321"/>
                    <a:pt x="21745" y="11206"/>
                    <a:pt x="23420" y="14308"/>
                  </a:cubicBezTo>
                  <a:cubicBezTo>
                    <a:pt x="23469" y="14406"/>
                    <a:pt x="23603" y="14449"/>
                    <a:pt x="23761" y="14449"/>
                  </a:cubicBezTo>
                  <a:cubicBezTo>
                    <a:pt x="24102" y="14449"/>
                    <a:pt x="24558" y="14252"/>
                    <a:pt x="24537" y="13998"/>
                  </a:cubicBezTo>
                  <a:cubicBezTo>
                    <a:pt x="24382" y="11113"/>
                    <a:pt x="24413" y="8228"/>
                    <a:pt x="24630" y="5344"/>
                  </a:cubicBezTo>
                  <a:cubicBezTo>
                    <a:pt x="24661" y="4320"/>
                    <a:pt x="24847" y="3265"/>
                    <a:pt x="25157" y="2304"/>
                  </a:cubicBezTo>
                  <a:cubicBezTo>
                    <a:pt x="25578" y="1330"/>
                    <a:pt x="26512" y="759"/>
                    <a:pt x="27524" y="759"/>
                  </a:cubicBezTo>
                  <a:close/>
                  <a:moveTo>
                    <a:pt x="27458" y="1"/>
                  </a:moveTo>
                  <a:cubicBezTo>
                    <a:pt x="25570" y="1"/>
                    <a:pt x="24239" y="1388"/>
                    <a:pt x="23793" y="3203"/>
                  </a:cubicBezTo>
                  <a:cubicBezTo>
                    <a:pt x="23122" y="6010"/>
                    <a:pt x="23167" y="9174"/>
                    <a:pt x="23307" y="12139"/>
                  </a:cubicBezTo>
                  <a:lnTo>
                    <a:pt x="23307" y="12139"/>
                  </a:lnTo>
                  <a:cubicBezTo>
                    <a:pt x="21159" y="9407"/>
                    <a:pt x="17743" y="7095"/>
                    <a:pt x="14290" y="7095"/>
                  </a:cubicBezTo>
                  <a:cubicBezTo>
                    <a:pt x="13807" y="7095"/>
                    <a:pt x="13324" y="7140"/>
                    <a:pt x="12843" y="7236"/>
                  </a:cubicBezTo>
                  <a:cubicBezTo>
                    <a:pt x="11137" y="7546"/>
                    <a:pt x="9834" y="8942"/>
                    <a:pt x="9648" y="10679"/>
                  </a:cubicBezTo>
                  <a:cubicBezTo>
                    <a:pt x="9285" y="13103"/>
                    <a:pt x="10851" y="15127"/>
                    <a:pt x="12432" y="16840"/>
                  </a:cubicBezTo>
                  <a:lnTo>
                    <a:pt x="12432" y="16840"/>
                  </a:lnTo>
                  <a:cubicBezTo>
                    <a:pt x="12095" y="16826"/>
                    <a:pt x="11753" y="16818"/>
                    <a:pt x="11410" y="16818"/>
                  </a:cubicBezTo>
                  <a:cubicBezTo>
                    <a:pt x="8166" y="16818"/>
                    <a:pt x="4711" y="17505"/>
                    <a:pt x="2141" y="19333"/>
                  </a:cubicBezTo>
                  <a:cubicBezTo>
                    <a:pt x="1055" y="20109"/>
                    <a:pt x="1" y="21287"/>
                    <a:pt x="404" y="22714"/>
                  </a:cubicBezTo>
                  <a:cubicBezTo>
                    <a:pt x="659" y="23586"/>
                    <a:pt x="1221" y="24123"/>
                    <a:pt x="1949" y="24314"/>
                  </a:cubicBezTo>
                  <a:lnTo>
                    <a:pt x="1949" y="24314"/>
                  </a:lnTo>
                  <a:cubicBezTo>
                    <a:pt x="1716" y="24466"/>
                    <a:pt x="1617" y="24650"/>
                    <a:pt x="2048" y="24668"/>
                  </a:cubicBezTo>
                  <a:lnTo>
                    <a:pt x="2079" y="24699"/>
                  </a:lnTo>
                  <a:cubicBezTo>
                    <a:pt x="10826" y="25072"/>
                    <a:pt x="19574" y="25289"/>
                    <a:pt x="28321" y="25413"/>
                  </a:cubicBezTo>
                  <a:cubicBezTo>
                    <a:pt x="32695" y="25444"/>
                    <a:pt x="37069" y="25475"/>
                    <a:pt x="41443" y="25475"/>
                  </a:cubicBezTo>
                  <a:cubicBezTo>
                    <a:pt x="43080" y="25475"/>
                    <a:pt x="44785" y="25557"/>
                    <a:pt x="46484" y="25557"/>
                  </a:cubicBezTo>
                  <a:cubicBezTo>
                    <a:pt x="48260" y="25557"/>
                    <a:pt x="50029" y="25467"/>
                    <a:pt x="51710" y="25103"/>
                  </a:cubicBezTo>
                  <a:cubicBezTo>
                    <a:pt x="53726" y="24668"/>
                    <a:pt x="56022" y="23490"/>
                    <a:pt x="56146" y="21163"/>
                  </a:cubicBezTo>
                  <a:cubicBezTo>
                    <a:pt x="56270" y="18434"/>
                    <a:pt x="53695" y="16634"/>
                    <a:pt x="51245" y="16510"/>
                  </a:cubicBezTo>
                  <a:cubicBezTo>
                    <a:pt x="51092" y="16501"/>
                    <a:pt x="50940" y="16497"/>
                    <a:pt x="50788" y="16497"/>
                  </a:cubicBezTo>
                  <a:cubicBezTo>
                    <a:pt x="49887" y="16497"/>
                    <a:pt x="48992" y="16653"/>
                    <a:pt x="48143" y="16945"/>
                  </a:cubicBezTo>
                  <a:cubicBezTo>
                    <a:pt x="47491" y="17131"/>
                    <a:pt x="46840" y="17410"/>
                    <a:pt x="46250" y="17720"/>
                  </a:cubicBezTo>
                  <a:cubicBezTo>
                    <a:pt x="45878" y="17937"/>
                    <a:pt x="45506" y="18123"/>
                    <a:pt x="45134" y="18279"/>
                  </a:cubicBezTo>
                  <a:lnTo>
                    <a:pt x="42962" y="18496"/>
                  </a:lnTo>
                  <a:cubicBezTo>
                    <a:pt x="43149" y="18216"/>
                    <a:pt x="43366" y="17937"/>
                    <a:pt x="43521" y="17658"/>
                  </a:cubicBezTo>
                  <a:cubicBezTo>
                    <a:pt x="45196" y="15146"/>
                    <a:pt x="47553" y="11175"/>
                    <a:pt x="46809" y="8042"/>
                  </a:cubicBezTo>
                  <a:cubicBezTo>
                    <a:pt x="46411" y="6347"/>
                    <a:pt x="45124" y="5471"/>
                    <a:pt x="43690" y="5471"/>
                  </a:cubicBezTo>
                  <a:cubicBezTo>
                    <a:pt x="42999" y="5471"/>
                    <a:pt x="42274" y="5674"/>
                    <a:pt x="41598" y="6088"/>
                  </a:cubicBezTo>
                  <a:cubicBezTo>
                    <a:pt x="40233" y="6894"/>
                    <a:pt x="39364" y="8290"/>
                    <a:pt x="38496" y="9593"/>
                  </a:cubicBezTo>
                  <a:cubicBezTo>
                    <a:pt x="37537" y="11123"/>
                    <a:pt x="36578" y="12652"/>
                    <a:pt x="35607" y="14169"/>
                  </a:cubicBezTo>
                  <a:lnTo>
                    <a:pt x="35607" y="14169"/>
                  </a:lnTo>
                  <a:cubicBezTo>
                    <a:pt x="35431" y="11051"/>
                    <a:pt x="34617" y="8004"/>
                    <a:pt x="33222" y="5188"/>
                  </a:cubicBezTo>
                  <a:cubicBezTo>
                    <a:pt x="32137" y="3017"/>
                    <a:pt x="30431" y="194"/>
                    <a:pt x="27701" y="8"/>
                  </a:cubicBezTo>
                  <a:cubicBezTo>
                    <a:pt x="27619" y="3"/>
                    <a:pt x="27538" y="1"/>
                    <a:pt x="27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109;p60">
              <a:extLst>
                <a:ext uri="{FF2B5EF4-FFF2-40B4-BE49-F238E27FC236}">
                  <a16:creationId xmlns:a16="http://schemas.microsoft.com/office/drawing/2014/main" id="{00D3C750-97A0-D4BE-9C05-93CCF05F880A}"/>
                </a:ext>
              </a:extLst>
            </p:cNvPr>
            <p:cNvSpPr/>
            <p:nvPr/>
          </p:nvSpPr>
          <p:spPr>
            <a:xfrm>
              <a:off x="2491100" y="4497525"/>
              <a:ext cx="1387925" cy="622400"/>
            </a:xfrm>
            <a:custGeom>
              <a:avLst/>
              <a:gdLst/>
              <a:ahLst/>
              <a:cxnLst/>
              <a:rect l="l" t="t" r="r" b="b"/>
              <a:pathLst>
                <a:path w="55517" h="24896" extrusionOk="0">
                  <a:moveTo>
                    <a:pt x="26613" y="1"/>
                  </a:moveTo>
                  <a:cubicBezTo>
                    <a:pt x="26179" y="1"/>
                    <a:pt x="25749" y="106"/>
                    <a:pt x="25335" y="346"/>
                  </a:cubicBezTo>
                  <a:cubicBezTo>
                    <a:pt x="24001" y="1121"/>
                    <a:pt x="23660" y="2858"/>
                    <a:pt x="23536" y="4409"/>
                  </a:cubicBezTo>
                  <a:cubicBezTo>
                    <a:pt x="23257" y="7573"/>
                    <a:pt x="23195" y="10706"/>
                    <a:pt x="23381" y="13870"/>
                  </a:cubicBezTo>
                  <a:cubicBezTo>
                    <a:pt x="21489" y="10303"/>
                    <a:pt x="18045" y="7821"/>
                    <a:pt x="14075" y="7232"/>
                  </a:cubicBezTo>
                  <a:cubicBezTo>
                    <a:pt x="13753" y="7161"/>
                    <a:pt x="13436" y="7126"/>
                    <a:pt x="13121" y="7126"/>
                  </a:cubicBezTo>
                  <a:cubicBezTo>
                    <a:pt x="12618" y="7126"/>
                    <a:pt x="12121" y="7215"/>
                    <a:pt x="11624" y="7387"/>
                  </a:cubicBezTo>
                  <a:cubicBezTo>
                    <a:pt x="9856" y="8070"/>
                    <a:pt x="9205" y="10396"/>
                    <a:pt x="9701" y="12226"/>
                  </a:cubicBezTo>
                  <a:cubicBezTo>
                    <a:pt x="10197" y="14056"/>
                    <a:pt x="11562" y="15514"/>
                    <a:pt x="12865" y="16910"/>
                  </a:cubicBezTo>
                  <a:cubicBezTo>
                    <a:pt x="12165" y="16830"/>
                    <a:pt x="11462" y="16790"/>
                    <a:pt x="10762" y="16790"/>
                  </a:cubicBezTo>
                  <a:cubicBezTo>
                    <a:pt x="8208" y="16790"/>
                    <a:pt x="5680" y="17321"/>
                    <a:pt x="3342" y="18368"/>
                  </a:cubicBezTo>
                  <a:cubicBezTo>
                    <a:pt x="2039" y="18926"/>
                    <a:pt x="737" y="19764"/>
                    <a:pt x="333" y="21129"/>
                  </a:cubicBezTo>
                  <a:cubicBezTo>
                    <a:pt x="0" y="22322"/>
                    <a:pt x="934" y="23863"/>
                    <a:pt x="2089" y="23863"/>
                  </a:cubicBezTo>
                  <a:cubicBezTo>
                    <a:pt x="2225" y="23863"/>
                    <a:pt x="2364" y="23842"/>
                    <a:pt x="2505" y="23796"/>
                  </a:cubicBezTo>
                  <a:lnTo>
                    <a:pt x="2505" y="23796"/>
                  </a:lnTo>
                  <a:lnTo>
                    <a:pt x="1667" y="24106"/>
                  </a:lnTo>
                  <a:cubicBezTo>
                    <a:pt x="14119" y="24633"/>
                    <a:pt x="26591" y="24896"/>
                    <a:pt x="39067" y="24896"/>
                  </a:cubicBezTo>
                  <a:cubicBezTo>
                    <a:pt x="42038" y="24896"/>
                    <a:pt x="45008" y="24881"/>
                    <a:pt x="47979" y="24851"/>
                  </a:cubicBezTo>
                  <a:cubicBezTo>
                    <a:pt x="50585" y="24820"/>
                    <a:pt x="53811" y="24386"/>
                    <a:pt x="54741" y="21966"/>
                  </a:cubicBezTo>
                  <a:cubicBezTo>
                    <a:pt x="55517" y="19981"/>
                    <a:pt x="54090" y="17623"/>
                    <a:pt x="52105" y="16848"/>
                  </a:cubicBezTo>
                  <a:cubicBezTo>
                    <a:pt x="51439" y="16599"/>
                    <a:pt x="50739" y="16488"/>
                    <a:pt x="50032" y="16488"/>
                  </a:cubicBezTo>
                  <a:cubicBezTo>
                    <a:pt x="48630" y="16488"/>
                    <a:pt x="47200" y="16922"/>
                    <a:pt x="45963" y="17561"/>
                  </a:cubicBezTo>
                  <a:cubicBezTo>
                    <a:pt x="44796" y="18157"/>
                    <a:pt x="43551" y="18931"/>
                    <a:pt x="42321" y="18931"/>
                  </a:cubicBezTo>
                  <a:cubicBezTo>
                    <a:pt x="42013" y="18931"/>
                    <a:pt x="41707" y="18883"/>
                    <a:pt x="41403" y="18771"/>
                  </a:cubicBezTo>
                  <a:cubicBezTo>
                    <a:pt x="43047" y="16600"/>
                    <a:pt x="44319" y="14211"/>
                    <a:pt x="45187" y="11637"/>
                  </a:cubicBezTo>
                  <a:cubicBezTo>
                    <a:pt x="45560" y="10520"/>
                    <a:pt x="45870" y="9310"/>
                    <a:pt x="45684" y="8163"/>
                  </a:cubicBezTo>
                  <a:cubicBezTo>
                    <a:pt x="45497" y="6984"/>
                    <a:pt x="44722" y="5836"/>
                    <a:pt x="43574" y="5526"/>
                  </a:cubicBezTo>
                  <a:cubicBezTo>
                    <a:pt x="43341" y="5461"/>
                    <a:pt x="43112" y="5430"/>
                    <a:pt x="42888" y="5430"/>
                  </a:cubicBezTo>
                  <a:cubicBezTo>
                    <a:pt x="41197" y="5430"/>
                    <a:pt x="39756" y="7157"/>
                    <a:pt x="38797" y="8690"/>
                  </a:cubicBezTo>
                  <a:lnTo>
                    <a:pt x="34486" y="15514"/>
                  </a:lnTo>
                  <a:cubicBezTo>
                    <a:pt x="34517" y="11109"/>
                    <a:pt x="33307" y="6767"/>
                    <a:pt x="30918" y="3044"/>
                  </a:cubicBezTo>
                  <a:cubicBezTo>
                    <a:pt x="29936" y="1523"/>
                    <a:pt x="28255" y="1"/>
                    <a:pt x="26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110;p60">
              <a:extLst>
                <a:ext uri="{FF2B5EF4-FFF2-40B4-BE49-F238E27FC236}">
                  <a16:creationId xmlns:a16="http://schemas.microsoft.com/office/drawing/2014/main" id="{93462E1F-50CF-762A-A06A-7657F3D48F69}"/>
                </a:ext>
              </a:extLst>
            </p:cNvPr>
            <p:cNvSpPr/>
            <p:nvPr/>
          </p:nvSpPr>
          <p:spPr>
            <a:xfrm>
              <a:off x="2622725" y="4993925"/>
              <a:ext cx="33375" cy="10900"/>
            </a:xfrm>
            <a:custGeom>
              <a:avLst/>
              <a:gdLst/>
              <a:ahLst/>
              <a:cxnLst/>
              <a:rect l="l" t="t" r="r" b="b"/>
              <a:pathLst>
                <a:path w="1335" h="436" extrusionOk="0">
                  <a:moveTo>
                    <a:pt x="931" y="1"/>
                  </a:moveTo>
                  <a:cubicBezTo>
                    <a:pt x="652" y="32"/>
                    <a:pt x="404" y="94"/>
                    <a:pt x="156" y="218"/>
                  </a:cubicBezTo>
                  <a:cubicBezTo>
                    <a:pt x="124" y="249"/>
                    <a:pt x="0" y="311"/>
                    <a:pt x="31" y="373"/>
                  </a:cubicBezTo>
                  <a:cubicBezTo>
                    <a:pt x="31" y="435"/>
                    <a:pt x="187" y="435"/>
                    <a:pt x="218" y="435"/>
                  </a:cubicBezTo>
                  <a:lnTo>
                    <a:pt x="404" y="435"/>
                  </a:lnTo>
                  <a:cubicBezTo>
                    <a:pt x="652" y="435"/>
                    <a:pt x="931" y="342"/>
                    <a:pt x="1179" y="218"/>
                  </a:cubicBezTo>
                  <a:cubicBezTo>
                    <a:pt x="1241" y="187"/>
                    <a:pt x="1334" y="125"/>
                    <a:pt x="1334" y="63"/>
                  </a:cubicBezTo>
                  <a:cubicBezTo>
                    <a:pt x="1303" y="1"/>
                    <a:pt x="1179"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111;p60">
              <a:extLst>
                <a:ext uri="{FF2B5EF4-FFF2-40B4-BE49-F238E27FC236}">
                  <a16:creationId xmlns:a16="http://schemas.microsoft.com/office/drawing/2014/main" id="{9379820A-3233-6798-AB47-60C2E6585934}"/>
                </a:ext>
              </a:extLst>
            </p:cNvPr>
            <p:cNvSpPr/>
            <p:nvPr/>
          </p:nvSpPr>
          <p:spPr>
            <a:xfrm>
              <a:off x="2685850" y="4978700"/>
              <a:ext cx="43975" cy="13950"/>
            </a:xfrm>
            <a:custGeom>
              <a:avLst/>
              <a:gdLst/>
              <a:ahLst/>
              <a:cxnLst/>
              <a:rect l="l" t="t" r="r" b="b"/>
              <a:pathLst>
                <a:path w="1759" h="558" extrusionOk="0">
                  <a:moveTo>
                    <a:pt x="1529" y="1"/>
                  </a:moveTo>
                  <a:cubicBezTo>
                    <a:pt x="1427" y="1"/>
                    <a:pt x="1319" y="21"/>
                    <a:pt x="1291" y="21"/>
                  </a:cubicBezTo>
                  <a:lnTo>
                    <a:pt x="701" y="114"/>
                  </a:lnTo>
                  <a:cubicBezTo>
                    <a:pt x="546" y="145"/>
                    <a:pt x="391" y="207"/>
                    <a:pt x="267" y="269"/>
                  </a:cubicBezTo>
                  <a:cubicBezTo>
                    <a:pt x="205" y="269"/>
                    <a:pt x="50" y="362"/>
                    <a:pt x="19" y="424"/>
                  </a:cubicBezTo>
                  <a:cubicBezTo>
                    <a:pt x="0" y="535"/>
                    <a:pt x="138" y="558"/>
                    <a:pt x="271" y="558"/>
                  </a:cubicBezTo>
                  <a:cubicBezTo>
                    <a:pt x="360" y="558"/>
                    <a:pt x="447" y="548"/>
                    <a:pt x="484" y="548"/>
                  </a:cubicBezTo>
                  <a:lnTo>
                    <a:pt x="1074" y="424"/>
                  </a:lnTo>
                  <a:cubicBezTo>
                    <a:pt x="1229" y="424"/>
                    <a:pt x="1353" y="362"/>
                    <a:pt x="1508" y="300"/>
                  </a:cubicBezTo>
                  <a:cubicBezTo>
                    <a:pt x="1539" y="269"/>
                    <a:pt x="1694" y="207"/>
                    <a:pt x="1725" y="145"/>
                  </a:cubicBezTo>
                  <a:cubicBezTo>
                    <a:pt x="1758" y="28"/>
                    <a:pt x="1648" y="1"/>
                    <a:pt x="1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112;p60">
              <a:extLst>
                <a:ext uri="{FF2B5EF4-FFF2-40B4-BE49-F238E27FC236}">
                  <a16:creationId xmlns:a16="http://schemas.microsoft.com/office/drawing/2014/main" id="{4AF0D566-39AF-C2F2-394E-73039DABA223}"/>
                </a:ext>
              </a:extLst>
            </p:cNvPr>
            <p:cNvSpPr/>
            <p:nvPr/>
          </p:nvSpPr>
          <p:spPr>
            <a:xfrm>
              <a:off x="2698725" y="5031150"/>
              <a:ext cx="38025" cy="14875"/>
            </a:xfrm>
            <a:custGeom>
              <a:avLst/>
              <a:gdLst/>
              <a:ahLst/>
              <a:cxnLst/>
              <a:rect l="l" t="t" r="r" b="b"/>
              <a:pathLst>
                <a:path w="1521" h="595" extrusionOk="0">
                  <a:moveTo>
                    <a:pt x="900" y="1"/>
                  </a:moveTo>
                  <a:cubicBezTo>
                    <a:pt x="590" y="1"/>
                    <a:pt x="342" y="94"/>
                    <a:pt x="155" y="311"/>
                  </a:cubicBezTo>
                  <a:cubicBezTo>
                    <a:pt x="0" y="528"/>
                    <a:pt x="279" y="590"/>
                    <a:pt x="435" y="590"/>
                  </a:cubicBezTo>
                  <a:lnTo>
                    <a:pt x="621" y="590"/>
                  </a:lnTo>
                  <a:cubicBezTo>
                    <a:pt x="650" y="593"/>
                    <a:pt x="678" y="595"/>
                    <a:pt x="707" y="595"/>
                  </a:cubicBezTo>
                  <a:cubicBezTo>
                    <a:pt x="957" y="595"/>
                    <a:pt x="1198" y="478"/>
                    <a:pt x="1365" y="311"/>
                  </a:cubicBezTo>
                  <a:cubicBezTo>
                    <a:pt x="1520" y="94"/>
                    <a:pt x="1241"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113;p60">
              <a:extLst>
                <a:ext uri="{FF2B5EF4-FFF2-40B4-BE49-F238E27FC236}">
                  <a16:creationId xmlns:a16="http://schemas.microsoft.com/office/drawing/2014/main" id="{B0844766-5FE8-2AF2-7D81-EC5A532A20F8}"/>
                </a:ext>
              </a:extLst>
            </p:cNvPr>
            <p:cNvSpPr/>
            <p:nvPr/>
          </p:nvSpPr>
          <p:spPr>
            <a:xfrm>
              <a:off x="2725075" y="5061400"/>
              <a:ext cx="48125" cy="18625"/>
            </a:xfrm>
            <a:custGeom>
              <a:avLst/>
              <a:gdLst/>
              <a:ahLst/>
              <a:cxnLst/>
              <a:rect l="l" t="t" r="r" b="b"/>
              <a:pathLst>
                <a:path w="1925" h="745" extrusionOk="0">
                  <a:moveTo>
                    <a:pt x="1180" y="1"/>
                  </a:moveTo>
                  <a:cubicBezTo>
                    <a:pt x="683" y="1"/>
                    <a:pt x="1" y="745"/>
                    <a:pt x="776" y="745"/>
                  </a:cubicBezTo>
                  <a:cubicBezTo>
                    <a:pt x="1242" y="745"/>
                    <a:pt x="1924" y="1"/>
                    <a:pt x="1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114;p60">
              <a:extLst>
                <a:ext uri="{FF2B5EF4-FFF2-40B4-BE49-F238E27FC236}">
                  <a16:creationId xmlns:a16="http://schemas.microsoft.com/office/drawing/2014/main" id="{731E7501-6BB9-B235-4AFC-B0E3D703DD54}"/>
                </a:ext>
              </a:extLst>
            </p:cNvPr>
            <p:cNvSpPr/>
            <p:nvPr/>
          </p:nvSpPr>
          <p:spPr>
            <a:xfrm>
              <a:off x="2801075" y="5039675"/>
              <a:ext cx="48900" cy="12450"/>
            </a:xfrm>
            <a:custGeom>
              <a:avLst/>
              <a:gdLst/>
              <a:ahLst/>
              <a:cxnLst/>
              <a:rect l="l" t="t" r="r" b="b"/>
              <a:pathLst>
                <a:path w="1956" h="498" extrusionOk="0">
                  <a:moveTo>
                    <a:pt x="1211" y="1"/>
                  </a:moveTo>
                  <a:cubicBezTo>
                    <a:pt x="869" y="1"/>
                    <a:pt x="1" y="497"/>
                    <a:pt x="745" y="497"/>
                  </a:cubicBezTo>
                  <a:cubicBezTo>
                    <a:pt x="1087" y="497"/>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115;p60">
              <a:extLst>
                <a:ext uri="{FF2B5EF4-FFF2-40B4-BE49-F238E27FC236}">
                  <a16:creationId xmlns:a16="http://schemas.microsoft.com/office/drawing/2014/main" id="{FA7ECE96-4577-011A-9F1A-7AAA3D2012CB}"/>
                </a:ext>
              </a:extLst>
            </p:cNvPr>
            <p:cNvSpPr/>
            <p:nvPr/>
          </p:nvSpPr>
          <p:spPr>
            <a:xfrm>
              <a:off x="2787900" y="4997800"/>
              <a:ext cx="40350" cy="20350"/>
            </a:xfrm>
            <a:custGeom>
              <a:avLst/>
              <a:gdLst/>
              <a:ahLst/>
              <a:cxnLst/>
              <a:rect l="l" t="t" r="r" b="b"/>
              <a:pathLst>
                <a:path w="1614" h="814" extrusionOk="0">
                  <a:moveTo>
                    <a:pt x="1365" y="1"/>
                  </a:moveTo>
                  <a:cubicBezTo>
                    <a:pt x="1086" y="1"/>
                    <a:pt x="807" y="63"/>
                    <a:pt x="559" y="218"/>
                  </a:cubicBezTo>
                  <a:lnTo>
                    <a:pt x="187" y="528"/>
                  </a:lnTo>
                  <a:cubicBezTo>
                    <a:pt x="1" y="652"/>
                    <a:pt x="32" y="776"/>
                    <a:pt x="249" y="807"/>
                  </a:cubicBezTo>
                  <a:cubicBezTo>
                    <a:pt x="285" y="811"/>
                    <a:pt x="321" y="813"/>
                    <a:pt x="357" y="813"/>
                  </a:cubicBezTo>
                  <a:cubicBezTo>
                    <a:pt x="599" y="813"/>
                    <a:pt x="839" y="725"/>
                    <a:pt x="1055" y="590"/>
                  </a:cubicBezTo>
                  <a:lnTo>
                    <a:pt x="1427" y="311"/>
                  </a:lnTo>
                  <a:cubicBezTo>
                    <a:pt x="1614" y="187"/>
                    <a:pt x="1583" y="32"/>
                    <a:pt x="1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116;p60">
              <a:extLst>
                <a:ext uri="{FF2B5EF4-FFF2-40B4-BE49-F238E27FC236}">
                  <a16:creationId xmlns:a16="http://schemas.microsoft.com/office/drawing/2014/main" id="{F05EAEC6-9234-C538-BF76-5FF50C7C5421}"/>
                </a:ext>
              </a:extLst>
            </p:cNvPr>
            <p:cNvSpPr/>
            <p:nvPr/>
          </p:nvSpPr>
          <p:spPr>
            <a:xfrm>
              <a:off x="2827450" y="4949525"/>
              <a:ext cx="49650" cy="18275"/>
            </a:xfrm>
            <a:custGeom>
              <a:avLst/>
              <a:gdLst/>
              <a:ahLst/>
              <a:cxnLst/>
              <a:rect l="l" t="t" r="r" b="b"/>
              <a:pathLst>
                <a:path w="1986" h="731" extrusionOk="0">
                  <a:moveTo>
                    <a:pt x="1607" y="1"/>
                  </a:moveTo>
                  <a:cubicBezTo>
                    <a:pt x="1395" y="1"/>
                    <a:pt x="1168" y="61"/>
                    <a:pt x="962" y="164"/>
                  </a:cubicBezTo>
                  <a:lnTo>
                    <a:pt x="373" y="443"/>
                  </a:lnTo>
                  <a:cubicBezTo>
                    <a:pt x="280" y="505"/>
                    <a:pt x="1" y="660"/>
                    <a:pt x="249" y="722"/>
                  </a:cubicBezTo>
                  <a:cubicBezTo>
                    <a:pt x="291" y="728"/>
                    <a:pt x="335" y="730"/>
                    <a:pt x="379" y="730"/>
                  </a:cubicBezTo>
                  <a:cubicBezTo>
                    <a:pt x="592" y="730"/>
                    <a:pt x="819" y="670"/>
                    <a:pt x="1024" y="567"/>
                  </a:cubicBezTo>
                  <a:lnTo>
                    <a:pt x="1614" y="288"/>
                  </a:lnTo>
                  <a:cubicBezTo>
                    <a:pt x="1707" y="226"/>
                    <a:pt x="1986" y="71"/>
                    <a:pt x="1738" y="9"/>
                  </a:cubicBezTo>
                  <a:cubicBezTo>
                    <a:pt x="1695" y="3"/>
                    <a:pt x="1652"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117;p60">
              <a:extLst>
                <a:ext uri="{FF2B5EF4-FFF2-40B4-BE49-F238E27FC236}">
                  <a16:creationId xmlns:a16="http://schemas.microsoft.com/office/drawing/2014/main" id="{31D0BB8B-21C2-03EE-EE30-9942D86D4DE5}"/>
                </a:ext>
              </a:extLst>
            </p:cNvPr>
            <p:cNvSpPr/>
            <p:nvPr/>
          </p:nvSpPr>
          <p:spPr>
            <a:xfrm>
              <a:off x="2856000" y="4872350"/>
              <a:ext cx="37950" cy="31975"/>
            </a:xfrm>
            <a:custGeom>
              <a:avLst/>
              <a:gdLst/>
              <a:ahLst/>
              <a:cxnLst/>
              <a:rect l="l" t="t" r="r" b="b"/>
              <a:pathLst>
                <a:path w="1518" h="1279" extrusionOk="0">
                  <a:moveTo>
                    <a:pt x="961" y="0"/>
                  </a:moveTo>
                  <a:cubicBezTo>
                    <a:pt x="698" y="0"/>
                    <a:pt x="404" y="116"/>
                    <a:pt x="316" y="335"/>
                  </a:cubicBezTo>
                  <a:lnTo>
                    <a:pt x="130" y="831"/>
                  </a:lnTo>
                  <a:cubicBezTo>
                    <a:pt x="1" y="1140"/>
                    <a:pt x="244" y="1278"/>
                    <a:pt x="532" y="1278"/>
                  </a:cubicBezTo>
                  <a:cubicBezTo>
                    <a:pt x="795" y="1278"/>
                    <a:pt x="1096" y="1163"/>
                    <a:pt x="1185" y="955"/>
                  </a:cubicBezTo>
                  <a:lnTo>
                    <a:pt x="1402" y="459"/>
                  </a:lnTo>
                  <a:cubicBezTo>
                    <a:pt x="1517" y="147"/>
                    <a:pt x="1258" y="0"/>
                    <a:pt x="9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118;p60">
              <a:extLst>
                <a:ext uri="{FF2B5EF4-FFF2-40B4-BE49-F238E27FC236}">
                  <a16:creationId xmlns:a16="http://schemas.microsoft.com/office/drawing/2014/main" id="{36FCD8E3-AEFD-1EDB-55B8-FBD1A84280B3}"/>
                </a:ext>
              </a:extLst>
            </p:cNvPr>
            <p:cNvSpPr/>
            <p:nvPr/>
          </p:nvSpPr>
          <p:spPr>
            <a:xfrm>
              <a:off x="2818925" y="4813250"/>
              <a:ext cx="36475" cy="25150"/>
            </a:xfrm>
            <a:custGeom>
              <a:avLst/>
              <a:gdLst/>
              <a:ahLst/>
              <a:cxnLst/>
              <a:rect l="l" t="t" r="r" b="b"/>
              <a:pathLst>
                <a:path w="1459" h="1006" extrusionOk="0">
                  <a:moveTo>
                    <a:pt x="931" y="0"/>
                  </a:moveTo>
                  <a:cubicBezTo>
                    <a:pt x="652" y="31"/>
                    <a:pt x="404" y="155"/>
                    <a:pt x="279" y="373"/>
                  </a:cubicBezTo>
                  <a:cubicBezTo>
                    <a:pt x="217" y="528"/>
                    <a:pt x="155" y="652"/>
                    <a:pt x="93" y="776"/>
                  </a:cubicBezTo>
                  <a:cubicBezTo>
                    <a:pt x="0" y="900"/>
                    <a:pt x="124" y="931"/>
                    <a:pt x="186" y="962"/>
                  </a:cubicBezTo>
                  <a:cubicBezTo>
                    <a:pt x="274" y="984"/>
                    <a:pt x="362" y="1006"/>
                    <a:pt x="450" y="1006"/>
                  </a:cubicBezTo>
                  <a:cubicBezTo>
                    <a:pt x="486" y="1006"/>
                    <a:pt x="522" y="1002"/>
                    <a:pt x="559" y="993"/>
                  </a:cubicBezTo>
                  <a:cubicBezTo>
                    <a:pt x="807" y="962"/>
                    <a:pt x="1055" y="838"/>
                    <a:pt x="1210" y="621"/>
                  </a:cubicBezTo>
                  <a:lnTo>
                    <a:pt x="1396" y="218"/>
                  </a:lnTo>
                  <a:cubicBezTo>
                    <a:pt x="1458" y="93"/>
                    <a:pt x="1334" y="62"/>
                    <a:pt x="1272" y="31"/>
                  </a:cubicBezTo>
                  <a:cubicBezTo>
                    <a:pt x="1179" y="0"/>
                    <a:pt x="1024" y="0"/>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119;p60">
              <a:extLst>
                <a:ext uri="{FF2B5EF4-FFF2-40B4-BE49-F238E27FC236}">
                  <a16:creationId xmlns:a16="http://schemas.microsoft.com/office/drawing/2014/main" id="{BEDCC130-BED1-7649-C1F3-ACD559F34F15}"/>
                </a:ext>
              </a:extLst>
            </p:cNvPr>
            <p:cNvSpPr/>
            <p:nvPr/>
          </p:nvSpPr>
          <p:spPr>
            <a:xfrm>
              <a:off x="2785575" y="4758875"/>
              <a:ext cx="37250" cy="21050"/>
            </a:xfrm>
            <a:custGeom>
              <a:avLst/>
              <a:gdLst/>
              <a:ahLst/>
              <a:cxnLst/>
              <a:rect l="l" t="t" r="r" b="b"/>
              <a:pathLst>
                <a:path w="1490" h="842" extrusionOk="0">
                  <a:moveTo>
                    <a:pt x="591" y="1"/>
                  </a:moveTo>
                  <a:cubicBezTo>
                    <a:pt x="337" y="1"/>
                    <a:pt x="118" y="180"/>
                    <a:pt x="31" y="438"/>
                  </a:cubicBezTo>
                  <a:cubicBezTo>
                    <a:pt x="0" y="749"/>
                    <a:pt x="342" y="842"/>
                    <a:pt x="559" y="842"/>
                  </a:cubicBezTo>
                  <a:lnTo>
                    <a:pt x="869" y="842"/>
                  </a:lnTo>
                  <a:cubicBezTo>
                    <a:pt x="1148" y="842"/>
                    <a:pt x="1396" y="655"/>
                    <a:pt x="1489" y="376"/>
                  </a:cubicBezTo>
                  <a:cubicBezTo>
                    <a:pt x="1489" y="97"/>
                    <a:pt x="1179" y="4"/>
                    <a:pt x="962" y="4"/>
                  </a:cubicBezTo>
                  <a:lnTo>
                    <a:pt x="652" y="4"/>
                  </a:lnTo>
                  <a:cubicBezTo>
                    <a:pt x="632" y="2"/>
                    <a:pt x="611" y="1"/>
                    <a:pt x="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120;p60">
              <a:extLst>
                <a:ext uri="{FF2B5EF4-FFF2-40B4-BE49-F238E27FC236}">
                  <a16:creationId xmlns:a16="http://schemas.microsoft.com/office/drawing/2014/main" id="{57FDA605-B118-4378-DC10-B5C07A21F723}"/>
                </a:ext>
              </a:extLst>
            </p:cNvPr>
            <p:cNvSpPr/>
            <p:nvPr/>
          </p:nvSpPr>
          <p:spPr>
            <a:xfrm>
              <a:off x="2884225" y="4765475"/>
              <a:ext cx="50275" cy="21425"/>
            </a:xfrm>
            <a:custGeom>
              <a:avLst/>
              <a:gdLst/>
              <a:ahLst/>
              <a:cxnLst/>
              <a:rect l="l" t="t" r="r" b="b"/>
              <a:pathLst>
                <a:path w="2011" h="857" extrusionOk="0">
                  <a:moveTo>
                    <a:pt x="918" y="1"/>
                  </a:moveTo>
                  <a:cubicBezTo>
                    <a:pt x="838" y="1"/>
                    <a:pt x="757" y="7"/>
                    <a:pt x="676" y="19"/>
                  </a:cubicBezTo>
                  <a:cubicBezTo>
                    <a:pt x="459" y="81"/>
                    <a:pt x="87" y="174"/>
                    <a:pt x="25" y="422"/>
                  </a:cubicBezTo>
                  <a:cubicBezTo>
                    <a:pt x="0" y="621"/>
                    <a:pt x="233" y="681"/>
                    <a:pt x="407" y="681"/>
                  </a:cubicBezTo>
                  <a:cubicBezTo>
                    <a:pt x="451" y="681"/>
                    <a:pt x="490" y="677"/>
                    <a:pt x="521" y="671"/>
                  </a:cubicBezTo>
                  <a:lnTo>
                    <a:pt x="614" y="671"/>
                  </a:lnTo>
                  <a:cubicBezTo>
                    <a:pt x="645" y="702"/>
                    <a:pt x="707" y="733"/>
                    <a:pt x="769" y="764"/>
                  </a:cubicBezTo>
                  <a:cubicBezTo>
                    <a:pt x="878" y="826"/>
                    <a:pt x="1002" y="857"/>
                    <a:pt x="1130" y="857"/>
                  </a:cubicBezTo>
                  <a:cubicBezTo>
                    <a:pt x="1258" y="857"/>
                    <a:pt x="1390" y="826"/>
                    <a:pt x="1514" y="764"/>
                  </a:cubicBezTo>
                  <a:cubicBezTo>
                    <a:pt x="1638" y="702"/>
                    <a:pt x="2010" y="485"/>
                    <a:pt x="1824" y="298"/>
                  </a:cubicBezTo>
                  <a:cubicBezTo>
                    <a:pt x="1551" y="100"/>
                    <a:pt x="1238" y="1"/>
                    <a:pt x="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21;p60">
              <a:extLst>
                <a:ext uri="{FF2B5EF4-FFF2-40B4-BE49-F238E27FC236}">
                  <a16:creationId xmlns:a16="http://schemas.microsoft.com/office/drawing/2014/main" id="{1757D7B3-8582-2B01-68C9-3B1EB4242B12}"/>
                </a:ext>
              </a:extLst>
            </p:cNvPr>
            <p:cNvSpPr/>
            <p:nvPr/>
          </p:nvSpPr>
          <p:spPr>
            <a:xfrm>
              <a:off x="2943000" y="4810175"/>
              <a:ext cx="46550" cy="20125"/>
            </a:xfrm>
            <a:custGeom>
              <a:avLst/>
              <a:gdLst/>
              <a:ahLst/>
              <a:cxnLst/>
              <a:rect l="l" t="t" r="r" b="b"/>
              <a:pathLst>
                <a:path w="1862" h="805" extrusionOk="0">
                  <a:moveTo>
                    <a:pt x="874" y="0"/>
                  </a:moveTo>
                  <a:cubicBezTo>
                    <a:pt x="695" y="0"/>
                    <a:pt x="511" y="48"/>
                    <a:pt x="342" y="154"/>
                  </a:cubicBezTo>
                  <a:cubicBezTo>
                    <a:pt x="218" y="216"/>
                    <a:pt x="0" y="465"/>
                    <a:pt x="249" y="558"/>
                  </a:cubicBezTo>
                  <a:lnTo>
                    <a:pt x="714" y="775"/>
                  </a:lnTo>
                  <a:cubicBezTo>
                    <a:pt x="802" y="794"/>
                    <a:pt x="891" y="805"/>
                    <a:pt x="977" y="805"/>
                  </a:cubicBezTo>
                  <a:cubicBezTo>
                    <a:pt x="1164" y="805"/>
                    <a:pt x="1341" y="757"/>
                    <a:pt x="1489" y="651"/>
                  </a:cubicBezTo>
                  <a:cubicBezTo>
                    <a:pt x="1644" y="558"/>
                    <a:pt x="1862" y="341"/>
                    <a:pt x="1613" y="247"/>
                  </a:cubicBezTo>
                  <a:lnTo>
                    <a:pt x="1117" y="30"/>
                  </a:lnTo>
                  <a:cubicBezTo>
                    <a:pt x="1039" y="11"/>
                    <a:pt x="957" y="0"/>
                    <a:pt x="8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22;p60">
              <a:extLst>
                <a:ext uri="{FF2B5EF4-FFF2-40B4-BE49-F238E27FC236}">
                  <a16:creationId xmlns:a16="http://schemas.microsoft.com/office/drawing/2014/main" id="{176F7A15-D44A-94BD-992F-52F69F005A78}"/>
                </a:ext>
              </a:extLst>
            </p:cNvPr>
            <p:cNvSpPr/>
            <p:nvPr/>
          </p:nvSpPr>
          <p:spPr>
            <a:xfrm>
              <a:off x="2937575" y="4874500"/>
              <a:ext cx="34925" cy="19425"/>
            </a:xfrm>
            <a:custGeom>
              <a:avLst/>
              <a:gdLst/>
              <a:ahLst/>
              <a:cxnLst/>
              <a:rect l="l" t="t" r="r" b="b"/>
              <a:pathLst>
                <a:path w="1397" h="777" extrusionOk="0">
                  <a:moveTo>
                    <a:pt x="652" y="1"/>
                  </a:moveTo>
                  <a:cubicBezTo>
                    <a:pt x="435" y="1"/>
                    <a:pt x="62" y="187"/>
                    <a:pt x="31" y="435"/>
                  </a:cubicBezTo>
                  <a:cubicBezTo>
                    <a:pt x="0" y="714"/>
                    <a:pt x="341" y="776"/>
                    <a:pt x="559" y="776"/>
                  </a:cubicBezTo>
                  <a:lnTo>
                    <a:pt x="745" y="776"/>
                  </a:lnTo>
                  <a:cubicBezTo>
                    <a:pt x="993" y="776"/>
                    <a:pt x="1334" y="621"/>
                    <a:pt x="1365" y="342"/>
                  </a:cubicBezTo>
                  <a:cubicBezTo>
                    <a:pt x="1396" y="94"/>
                    <a:pt x="105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123;p60">
              <a:extLst>
                <a:ext uri="{FF2B5EF4-FFF2-40B4-BE49-F238E27FC236}">
                  <a16:creationId xmlns:a16="http://schemas.microsoft.com/office/drawing/2014/main" id="{73EB0DD1-C3E9-8D48-5AC7-302F5C1D082C}"/>
                </a:ext>
              </a:extLst>
            </p:cNvPr>
            <p:cNvSpPr/>
            <p:nvPr/>
          </p:nvSpPr>
          <p:spPr>
            <a:xfrm>
              <a:off x="2932925" y="4962150"/>
              <a:ext cx="48875" cy="15525"/>
            </a:xfrm>
            <a:custGeom>
              <a:avLst/>
              <a:gdLst/>
              <a:ahLst/>
              <a:cxnLst/>
              <a:rect l="l" t="t" r="r" b="b"/>
              <a:pathLst>
                <a:path w="1955" h="621" extrusionOk="0">
                  <a:moveTo>
                    <a:pt x="1210" y="0"/>
                  </a:moveTo>
                  <a:cubicBezTo>
                    <a:pt x="776" y="0"/>
                    <a:pt x="0" y="620"/>
                    <a:pt x="776" y="620"/>
                  </a:cubicBezTo>
                  <a:cubicBezTo>
                    <a:pt x="1179" y="620"/>
                    <a:pt x="1954"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24;p60">
              <a:extLst>
                <a:ext uri="{FF2B5EF4-FFF2-40B4-BE49-F238E27FC236}">
                  <a16:creationId xmlns:a16="http://schemas.microsoft.com/office/drawing/2014/main" id="{EBDFA10E-5A1A-992C-694A-2DD1F74C2222}"/>
                </a:ext>
              </a:extLst>
            </p:cNvPr>
            <p:cNvSpPr/>
            <p:nvPr/>
          </p:nvSpPr>
          <p:spPr>
            <a:xfrm>
              <a:off x="2895700" y="5017975"/>
              <a:ext cx="40350" cy="21725"/>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125;p60">
              <a:extLst>
                <a:ext uri="{FF2B5EF4-FFF2-40B4-BE49-F238E27FC236}">
                  <a16:creationId xmlns:a16="http://schemas.microsoft.com/office/drawing/2014/main" id="{E70FC0B6-1E41-3C66-E1F0-4D236A1681DC}"/>
                </a:ext>
              </a:extLst>
            </p:cNvPr>
            <p:cNvSpPr/>
            <p:nvPr/>
          </p:nvSpPr>
          <p:spPr>
            <a:xfrm>
              <a:off x="2938000" y="5058700"/>
              <a:ext cx="44350" cy="17050"/>
            </a:xfrm>
            <a:custGeom>
              <a:avLst/>
              <a:gdLst/>
              <a:ahLst/>
              <a:cxnLst/>
              <a:rect l="l" t="t" r="r" b="b"/>
              <a:pathLst>
                <a:path w="1774" h="682" extrusionOk="0">
                  <a:moveTo>
                    <a:pt x="1405" y="1"/>
                  </a:moveTo>
                  <a:cubicBezTo>
                    <a:pt x="1344" y="1"/>
                    <a:pt x="1289" y="7"/>
                    <a:pt x="1255" y="15"/>
                  </a:cubicBezTo>
                  <a:lnTo>
                    <a:pt x="666" y="109"/>
                  </a:lnTo>
                  <a:cubicBezTo>
                    <a:pt x="480" y="140"/>
                    <a:pt x="76" y="233"/>
                    <a:pt x="45" y="481"/>
                  </a:cubicBezTo>
                  <a:cubicBezTo>
                    <a:pt x="0" y="638"/>
                    <a:pt x="200" y="682"/>
                    <a:pt x="361" y="682"/>
                  </a:cubicBezTo>
                  <a:cubicBezTo>
                    <a:pt x="422" y="682"/>
                    <a:pt x="477" y="675"/>
                    <a:pt x="511" y="667"/>
                  </a:cubicBezTo>
                  <a:lnTo>
                    <a:pt x="1100" y="574"/>
                  </a:lnTo>
                  <a:cubicBezTo>
                    <a:pt x="1286" y="543"/>
                    <a:pt x="1689" y="450"/>
                    <a:pt x="1751" y="202"/>
                  </a:cubicBezTo>
                  <a:cubicBezTo>
                    <a:pt x="1774" y="44"/>
                    <a:pt x="1568" y="1"/>
                    <a:pt x="14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26;p60">
              <a:extLst>
                <a:ext uri="{FF2B5EF4-FFF2-40B4-BE49-F238E27FC236}">
                  <a16:creationId xmlns:a16="http://schemas.microsoft.com/office/drawing/2014/main" id="{38145609-8ED0-122D-A3B5-D6A319C4E391}"/>
                </a:ext>
              </a:extLst>
            </p:cNvPr>
            <p:cNvSpPr/>
            <p:nvPr/>
          </p:nvSpPr>
          <p:spPr>
            <a:xfrm>
              <a:off x="3052350" y="5035200"/>
              <a:ext cx="38800" cy="26825"/>
            </a:xfrm>
            <a:custGeom>
              <a:avLst/>
              <a:gdLst/>
              <a:ahLst/>
              <a:cxnLst/>
              <a:rect l="l" t="t" r="r" b="b"/>
              <a:pathLst>
                <a:path w="1552" h="1073" extrusionOk="0">
                  <a:moveTo>
                    <a:pt x="973" y="0"/>
                  </a:moveTo>
                  <a:cubicBezTo>
                    <a:pt x="819" y="0"/>
                    <a:pt x="664" y="47"/>
                    <a:pt x="527" y="149"/>
                  </a:cubicBezTo>
                  <a:lnTo>
                    <a:pt x="248" y="366"/>
                  </a:lnTo>
                  <a:cubicBezTo>
                    <a:pt x="31" y="490"/>
                    <a:pt x="0" y="800"/>
                    <a:pt x="186" y="986"/>
                  </a:cubicBezTo>
                  <a:cubicBezTo>
                    <a:pt x="298" y="1042"/>
                    <a:pt x="428" y="1073"/>
                    <a:pt x="558" y="1073"/>
                  </a:cubicBezTo>
                  <a:cubicBezTo>
                    <a:pt x="716" y="1073"/>
                    <a:pt x="873" y="1027"/>
                    <a:pt x="993" y="924"/>
                  </a:cubicBezTo>
                  <a:cubicBezTo>
                    <a:pt x="1086" y="862"/>
                    <a:pt x="1179" y="769"/>
                    <a:pt x="1303" y="707"/>
                  </a:cubicBezTo>
                  <a:cubicBezTo>
                    <a:pt x="1520" y="583"/>
                    <a:pt x="1551" y="273"/>
                    <a:pt x="1334" y="87"/>
                  </a:cubicBezTo>
                  <a:cubicBezTo>
                    <a:pt x="1222" y="31"/>
                    <a:pt x="1098" y="0"/>
                    <a:pt x="9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27;p60">
              <a:extLst>
                <a:ext uri="{FF2B5EF4-FFF2-40B4-BE49-F238E27FC236}">
                  <a16:creationId xmlns:a16="http://schemas.microsoft.com/office/drawing/2014/main" id="{B2F84465-6C64-085B-15CF-CB4F70A544D7}"/>
                </a:ext>
              </a:extLst>
            </p:cNvPr>
            <p:cNvSpPr/>
            <p:nvPr/>
          </p:nvSpPr>
          <p:spPr>
            <a:xfrm>
              <a:off x="3031400" y="4987975"/>
              <a:ext cx="55850" cy="24350"/>
            </a:xfrm>
            <a:custGeom>
              <a:avLst/>
              <a:gdLst/>
              <a:ahLst/>
              <a:cxnLst/>
              <a:rect l="l" t="t" r="r" b="b"/>
              <a:pathLst>
                <a:path w="2234" h="974" extrusionOk="0">
                  <a:moveTo>
                    <a:pt x="1805" y="1"/>
                  </a:moveTo>
                  <a:cubicBezTo>
                    <a:pt x="1629" y="1"/>
                    <a:pt x="1429" y="58"/>
                    <a:pt x="1334" y="115"/>
                  </a:cubicBezTo>
                  <a:lnTo>
                    <a:pt x="466" y="487"/>
                  </a:lnTo>
                  <a:cubicBezTo>
                    <a:pt x="342" y="549"/>
                    <a:pt x="1" y="735"/>
                    <a:pt x="156" y="890"/>
                  </a:cubicBezTo>
                  <a:cubicBezTo>
                    <a:pt x="216" y="950"/>
                    <a:pt x="318" y="973"/>
                    <a:pt x="429" y="973"/>
                  </a:cubicBezTo>
                  <a:cubicBezTo>
                    <a:pt x="606" y="973"/>
                    <a:pt x="805" y="916"/>
                    <a:pt x="900" y="859"/>
                  </a:cubicBezTo>
                  <a:lnTo>
                    <a:pt x="1769" y="487"/>
                  </a:lnTo>
                  <a:cubicBezTo>
                    <a:pt x="1893" y="425"/>
                    <a:pt x="2234" y="239"/>
                    <a:pt x="2079" y="84"/>
                  </a:cubicBezTo>
                  <a:cubicBezTo>
                    <a:pt x="2019" y="24"/>
                    <a:pt x="1917" y="1"/>
                    <a:pt x="1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28;p60">
              <a:extLst>
                <a:ext uri="{FF2B5EF4-FFF2-40B4-BE49-F238E27FC236}">
                  <a16:creationId xmlns:a16="http://schemas.microsoft.com/office/drawing/2014/main" id="{A31CDEC9-CE64-71C6-FFAB-22071984F66D}"/>
                </a:ext>
              </a:extLst>
            </p:cNvPr>
            <p:cNvSpPr/>
            <p:nvPr/>
          </p:nvSpPr>
          <p:spPr>
            <a:xfrm>
              <a:off x="3026750" y="4933300"/>
              <a:ext cx="41900" cy="29350"/>
            </a:xfrm>
            <a:custGeom>
              <a:avLst/>
              <a:gdLst/>
              <a:ahLst/>
              <a:cxnLst/>
              <a:rect l="l" t="t" r="r" b="b"/>
              <a:pathLst>
                <a:path w="1676" h="1174" extrusionOk="0">
                  <a:moveTo>
                    <a:pt x="1137" y="1"/>
                  </a:moveTo>
                  <a:cubicBezTo>
                    <a:pt x="927" y="1"/>
                    <a:pt x="718" y="87"/>
                    <a:pt x="559" y="224"/>
                  </a:cubicBezTo>
                  <a:lnTo>
                    <a:pt x="187" y="627"/>
                  </a:lnTo>
                  <a:cubicBezTo>
                    <a:pt x="0" y="782"/>
                    <a:pt x="94" y="1092"/>
                    <a:pt x="311" y="1154"/>
                  </a:cubicBezTo>
                  <a:cubicBezTo>
                    <a:pt x="375" y="1167"/>
                    <a:pt x="439" y="1173"/>
                    <a:pt x="501" y="1173"/>
                  </a:cubicBezTo>
                  <a:cubicBezTo>
                    <a:pt x="735" y="1173"/>
                    <a:pt x="945" y="1084"/>
                    <a:pt x="1117" y="937"/>
                  </a:cubicBezTo>
                  <a:lnTo>
                    <a:pt x="1520" y="534"/>
                  </a:lnTo>
                  <a:cubicBezTo>
                    <a:pt x="1676" y="379"/>
                    <a:pt x="1613" y="68"/>
                    <a:pt x="1365" y="37"/>
                  </a:cubicBezTo>
                  <a:cubicBezTo>
                    <a:pt x="1291" y="12"/>
                    <a:pt x="1214"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29;p60">
              <a:extLst>
                <a:ext uri="{FF2B5EF4-FFF2-40B4-BE49-F238E27FC236}">
                  <a16:creationId xmlns:a16="http://schemas.microsoft.com/office/drawing/2014/main" id="{13610AFE-9E5F-3666-54F0-650BFC4C103B}"/>
                </a:ext>
              </a:extLst>
            </p:cNvPr>
            <p:cNvSpPr/>
            <p:nvPr/>
          </p:nvSpPr>
          <p:spPr>
            <a:xfrm>
              <a:off x="3002700" y="4882200"/>
              <a:ext cx="39575" cy="22500"/>
            </a:xfrm>
            <a:custGeom>
              <a:avLst/>
              <a:gdLst/>
              <a:ahLst/>
              <a:cxnLst/>
              <a:rect l="l" t="t" r="r" b="b"/>
              <a:pathLst>
                <a:path w="1583" h="900" extrusionOk="0">
                  <a:moveTo>
                    <a:pt x="1081" y="1"/>
                  </a:moveTo>
                  <a:cubicBezTo>
                    <a:pt x="993" y="1"/>
                    <a:pt x="908" y="14"/>
                    <a:pt x="838" y="34"/>
                  </a:cubicBezTo>
                  <a:lnTo>
                    <a:pt x="559" y="127"/>
                  </a:lnTo>
                  <a:cubicBezTo>
                    <a:pt x="342" y="189"/>
                    <a:pt x="1" y="375"/>
                    <a:pt x="94" y="655"/>
                  </a:cubicBezTo>
                  <a:cubicBezTo>
                    <a:pt x="139" y="833"/>
                    <a:pt x="360" y="899"/>
                    <a:pt x="550" y="899"/>
                  </a:cubicBezTo>
                  <a:cubicBezTo>
                    <a:pt x="624" y="899"/>
                    <a:pt x="693" y="889"/>
                    <a:pt x="745" y="872"/>
                  </a:cubicBezTo>
                  <a:lnTo>
                    <a:pt x="1056" y="779"/>
                  </a:lnTo>
                  <a:cubicBezTo>
                    <a:pt x="1242" y="717"/>
                    <a:pt x="1583" y="530"/>
                    <a:pt x="1521" y="251"/>
                  </a:cubicBezTo>
                  <a:cubicBezTo>
                    <a:pt x="1458" y="62"/>
                    <a:pt x="1265" y="1"/>
                    <a:pt x="1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30;p60">
              <a:extLst>
                <a:ext uri="{FF2B5EF4-FFF2-40B4-BE49-F238E27FC236}">
                  <a16:creationId xmlns:a16="http://schemas.microsoft.com/office/drawing/2014/main" id="{7D579788-B0EE-2CCE-A9ED-A78F633971CA}"/>
                </a:ext>
              </a:extLst>
            </p:cNvPr>
            <p:cNvSpPr/>
            <p:nvPr/>
          </p:nvSpPr>
          <p:spPr>
            <a:xfrm>
              <a:off x="3142300" y="4835950"/>
              <a:ext cx="41900" cy="20450"/>
            </a:xfrm>
            <a:custGeom>
              <a:avLst/>
              <a:gdLst/>
              <a:ahLst/>
              <a:cxnLst/>
              <a:rect l="l" t="t" r="r" b="b"/>
              <a:pathLst>
                <a:path w="1676" h="818" extrusionOk="0">
                  <a:moveTo>
                    <a:pt x="773" y="0"/>
                  </a:moveTo>
                  <a:cubicBezTo>
                    <a:pt x="551" y="0"/>
                    <a:pt x="351" y="76"/>
                    <a:pt x="186" y="240"/>
                  </a:cubicBezTo>
                  <a:cubicBezTo>
                    <a:pt x="0" y="364"/>
                    <a:pt x="93" y="674"/>
                    <a:pt x="311" y="705"/>
                  </a:cubicBezTo>
                  <a:lnTo>
                    <a:pt x="683" y="798"/>
                  </a:lnTo>
                  <a:cubicBezTo>
                    <a:pt x="748" y="811"/>
                    <a:pt x="811" y="818"/>
                    <a:pt x="873" y="818"/>
                  </a:cubicBezTo>
                  <a:cubicBezTo>
                    <a:pt x="1107" y="818"/>
                    <a:pt x="1317" y="729"/>
                    <a:pt x="1489" y="581"/>
                  </a:cubicBezTo>
                  <a:cubicBezTo>
                    <a:pt x="1675" y="426"/>
                    <a:pt x="1613" y="147"/>
                    <a:pt x="1365" y="116"/>
                  </a:cubicBezTo>
                  <a:lnTo>
                    <a:pt x="993" y="23"/>
                  </a:lnTo>
                  <a:cubicBezTo>
                    <a:pt x="918" y="8"/>
                    <a:pt x="844" y="0"/>
                    <a:pt x="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31;p60">
              <a:extLst>
                <a:ext uri="{FF2B5EF4-FFF2-40B4-BE49-F238E27FC236}">
                  <a16:creationId xmlns:a16="http://schemas.microsoft.com/office/drawing/2014/main" id="{ECCF9E2D-1231-FA82-17DB-2B5C386FE71E}"/>
                </a:ext>
              </a:extLst>
            </p:cNvPr>
            <p:cNvSpPr/>
            <p:nvPr/>
          </p:nvSpPr>
          <p:spPr>
            <a:xfrm>
              <a:off x="3119025" y="4900875"/>
              <a:ext cx="41900" cy="21750"/>
            </a:xfrm>
            <a:custGeom>
              <a:avLst/>
              <a:gdLst/>
              <a:ahLst/>
              <a:cxnLst/>
              <a:rect l="l" t="t" r="r" b="b"/>
              <a:pathLst>
                <a:path w="1676" h="870" extrusionOk="0">
                  <a:moveTo>
                    <a:pt x="621" y="1"/>
                  </a:moveTo>
                  <a:cubicBezTo>
                    <a:pt x="342" y="1"/>
                    <a:pt x="94" y="187"/>
                    <a:pt x="32" y="466"/>
                  </a:cubicBezTo>
                  <a:cubicBezTo>
                    <a:pt x="1" y="776"/>
                    <a:pt x="311" y="869"/>
                    <a:pt x="559" y="869"/>
                  </a:cubicBezTo>
                  <a:lnTo>
                    <a:pt x="1055" y="869"/>
                  </a:lnTo>
                  <a:cubicBezTo>
                    <a:pt x="1335" y="869"/>
                    <a:pt x="1583" y="652"/>
                    <a:pt x="1645" y="373"/>
                  </a:cubicBezTo>
                  <a:cubicBezTo>
                    <a:pt x="1676" y="94"/>
                    <a:pt x="1366"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32;p60">
              <a:extLst>
                <a:ext uri="{FF2B5EF4-FFF2-40B4-BE49-F238E27FC236}">
                  <a16:creationId xmlns:a16="http://schemas.microsoft.com/office/drawing/2014/main" id="{B474C43E-95FA-78B9-E711-1D637E57837D}"/>
                </a:ext>
              </a:extLst>
            </p:cNvPr>
            <p:cNvSpPr/>
            <p:nvPr/>
          </p:nvSpPr>
          <p:spPr>
            <a:xfrm>
              <a:off x="3131450" y="4972875"/>
              <a:ext cx="43450" cy="14225"/>
            </a:xfrm>
            <a:custGeom>
              <a:avLst/>
              <a:gdLst/>
              <a:ahLst/>
              <a:cxnLst/>
              <a:rect l="l" t="t" r="r" b="b"/>
              <a:pathLst>
                <a:path w="1738" h="569" extrusionOk="0">
                  <a:moveTo>
                    <a:pt x="814" y="1"/>
                  </a:moveTo>
                  <a:cubicBezTo>
                    <a:pt x="570" y="1"/>
                    <a:pt x="350" y="118"/>
                    <a:pt x="155" y="285"/>
                  </a:cubicBezTo>
                  <a:cubicBezTo>
                    <a:pt x="0" y="502"/>
                    <a:pt x="310" y="564"/>
                    <a:pt x="465" y="564"/>
                  </a:cubicBezTo>
                  <a:lnTo>
                    <a:pt x="838" y="564"/>
                  </a:lnTo>
                  <a:cubicBezTo>
                    <a:pt x="866" y="567"/>
                    <a:pt x="895" y="568"/>
                    <a:pt x="924" y="568"/>
                  </a:cubicBezTo>
                  <a:cubicBezTo>
                    <a:pt x="1173" y="568"/>
                    <a:pt x="1415" y="451"/>
                    <a:pt x="1582" y="285"/>
                  </a:cubicBezTo>
                  <a:cubicBezTo>
                    <a:pt x="1737" y="67"/>
                    <a:pt x="1458" y="5"/>
                    <a:pt x="1303" y="5"/>
                  </a:cubicBezTo>
                  <a:lnTo>
                    <a:pt x="900" y="5"/>
                  </a:lnTo>
                  <a:cubicBezTo>
                    <a:pt x="871" y="2"/>
                    <a:pt x="842"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33;p60">
              <a:extLst>
                <a:ext uri="{FF2B5EF4-FFF2-40B4-BE49-F238E27FC236}">
                  <a16:creationId xmlns:a16="http://schemas.microsoft.com/office/drawing/2014/main" id="{27D93CE8-EE41-C162-2874-3DA876D29EF5}"/>
                </a:ext>
              </a:extLst>
            </p:cNvPr>
            <p:cNvSpPr/>
            <p:nvPr/>
          </p:nvSpPr>
          <p:spPr>
            <a:xfrm>
              <a:off x="3146175" y="5025725"/>
              <a:ext cx="31825" cy="21750"/>
            </a:xfrm>
            <a:custGeom>
              <a:avLst/>
              <a:gdLst/>
              <a:ahLst/>
              <a:cxnLst/>
              <a:rect l="l" t="t" r="r" b="b"/>
              <a:pathLst>
                <a:path w="1273" h="870" extrusionOk="0">
                  <a:moveTo>
                    <a:pt x="652" y="1"/>
                  </a:moveTo>
                  <a:cubicBezTo>
                    <a:pt x="404" y="1"/>
                    <a:pt x="31" y="187"/>
                    <a:pt x="0" y="466"/>
                  </a:cubicBezTo>
                  <a:cubicBezTo>
                    <a:pt x="0" y="745"/>
                    <a:pt x="311" y="869"/>
                    <a:pt x="528" y="869"/>
                  </a:cubicBezTo>
                  <a:lnTo>
                    <a:pt x="652" y="869"/>
                  </a:lnTo>
                  <a:cubicBezTo>
                    <a:pt x="869" y="869"/>
                    <a:pt x="1210" y="652"/>
                    <a:pt x="1241" y="404"/>
                  </a:cubicBezTo>
                  <a:cubicBezTo>
                    <a:pt x="1272" y="125"/>
                    <a:pt x="962"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34;p60">
              <a:extLst>
                <a:ext uri="{FF2B5EF4-FFF2-40B4-BE49-F238E27FC236}">
                  <a16:creationId xmlns:a16="http://schemas.microsoft.com/office/drawing/2014/main" id="{2F4C1265-4F08-E7D3-40CF-0907B082186E}"/>
                </a:ext>
              </a:extLst>
            </p:cNvPr>
            <p:cNvSpPr/>
            <p:nvPr/>
          </p:nvSpPr>
          <p:spPr>
            <a:xfrm>
              <a:off x="3212875" y="5028700"/>
              <a:ext cx="38025" cy="15000"/>
            </a:xfrm>
            <a:custGeom>
              <a:avLst/>
              <a:gdLst/>
              <a:ahLst/>
              <a:cxnLst/>
              <a:rect l="l" t="t" r="r" b="b"/>
              <a:pathLst>
                <a:path w="1521" h="600" extrusionOk="0">
                  <a:moveTo>
                    <a:pt x="806" y="1"/>
                  </a:moveTo>
                  <a:cubicBezTo>
                    <a:pt x="539" y="1"/>
                    <a:pt x="322" y="118"/>
                    <a:pt x="155" y="285"/>
                  </a:cubicBezTo>
                  <a:cubicBezTo>
                    <a:pt x="0" y="502"/>
                    <a:pt x="279" y="595"/>
                    <a:pt x="434" y="595"/>
                  </a:cubicBezTo>
                  <a:lnTo>
                    <a:pt x="652" y="595"/>
                  </a:lnTo>
                  <a:cubicBezTo>
                    <a:pt x="680" y="598"/>
                    <a:pt x="709" y="600"/>
                    <a:pt x="737" y="600"/>
                  </a:cubicBezTo>
                  <a:cubicBezTo>
                    <a:pt x="981" y="600"/>
                    <a:pt x="1198" y="483"/>
                    <a:pt x="1365" y="316"/>
                  </a:cubicBezTo>
                  <a:cubicBezTo>
                    <a:pt x="1520" y="99"/>
                    <a:pt x="1241" y="6"/>
                    <a:pt x="1086" y="6"/>
                  </a:cubicBezTo>
                  <a:lnTo>
                    <a:pt x="900" y="6"/>
                  </a:lnTo>
                  <a:cubicBezTo>
                    <a:pt x="868" y="3"/>
                    <a:pt x="836"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35;p60">
              <a:extLst>
                <a:ext uri="{FF2B5EF4-FFF2-40B4-BE49-F238E27FC236}">
                  <a16:creationId xmlns:a16="http://schemas.microsoft.com/office/drawing/2014/main" id="{4DA0F340-88EF-91F4-1EDC-88F8E65F0A71}"/>
                </a:ext>
              </a:extLst>
            </p:cNvPr>
            <p:cNvSpPr/>
            <p:nvPr/>
          </p:nvSpPr>
          <p:spPr>
            <a:xfrm>
              <a:off x="3222175" y="4976100"/>
              <a:ext cx="48875" cy="17075"/>
            </a:xfrm>
            <a:custGeom>
              <a:avLst/>
              <a:gdLst/>
              <a:ahLst/>
              <a:cxnLst/>
              <a:rect l="l" t="t" r="r" b="b"/>
              <a:pathLst>
                <a:path w="1955" h="683" extrusionOk="0">
                  <a:moveTo>
                    <a:pt x="1179" y="0"/>
                  </a:moveTo>
                  <a:cubicBezTo>
                    <a:pt x="745" y="0"/>
                    <a:pt x="0" y="683"/>
                    <a:pt x="776" y="683"/>
                  </a:cubicBezTo>
                  <a:cubicBezTo>
                    <a:pt x="1210" y="683"/>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36;p60">
              <a:extLst>
                <a:ext uri="{FF2B5EF4-FFF2-40B4-BE49-F238E27FC236}">
                  <a16:creationId xmlns:a16="http://schemas.microsoft.com/office/drawing/2014/main" id="{6236E674-9E4B-4540-2A9A-55687C917203}"/>
                </a:ext>
              </a:extLst>
            </p:cNvPr>
            <p:cNvSpPr/>
            <p:nvPr/>
          </p:nvSpPr>
          <p:spPr>
            <a:xfrm>
              <a:off x="3192700" y="4936550"/>
              <a:ext cx="48875" cy="13975"/>
            </a:xfrm>
            <a:custGeom>
              <a:avLst/>
              <a:gdLst/>
              <a:ahLst/>
              <a:cxnLst/>
              <a:rect l="l" t="t" r="r" b="b"/>
              <a:pathLst>
                <a:path w="1955" h="559" extrusionOk="0">
                  <a:moveTo>
                    <a:pt x="1210" y="0"/>
                  </a:moveTo>
                  <a:cubicBezTo>
                    <a:pt x="838" y="0"/>
                    <a:pt x="1" y="559"/>
                    <a:pt x="745" y="559"/>
                  </a:cubicBezTo>
                  <a:cubicBezTo>
                    <a:pt x="1148" y="559"/>
                    <a:pt x="195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137;p60">
              <a:extLst>
                <a:ext uri="{FF2B5EF4-FFF2-40B4-BE49-F238E27FC236}">
                  <a16:creationId xmlns:a16="http://schemas.microsoft.com/office/drawing/2014/main" id="{D1D34983-C10A-2E36-1501-5E446EED53C0}"/>
                </a:ext>
              </a:extLst>
            </p:cNvPr>
            <p:cNvSpPr/>
            <p:nvPr/>
          </p:nvSpPr>
          <p:spPr>
            <a:xfrm>
              <a:off x="3189600" y="4876050"/>
              <a:ext cx="45775" cy="11675"/>
            </a:xfrm>
            <a:custGeom>
              <a:avLst/>
              <a:gdLst/>
              <a:ahLst/>
              <a:cxnLst/>
              <a:rect l="l" t="t" r="r" b="b"/>
              <a:pathLst>
                <a:path w="1831" h="467" extrusionOk="0">
                  <a:moveTo>
                    <a:pt x="1272" y="1"/>
                  </a:moveTo>
                  <a:cubicBezTo>
                    <a:pt x="1024" y="1"/>
                    <a:pt x="1" y="466"/>
                    <a:pt x="559" y="466"/>
                  </a:cubicBezTo>
                  <a:cubicBezTo>
                    <a:pt x="807" y="466"/>
                    <a:pt x="1831"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38;p60">
              <a:extLst>
                <a:ext uri="{FF2B5EF4-FFF2-40B4-BE49-F238E27FC236}">
                  <a16:creationId xmlns:a16="http://schemas.microsoft.com/office/drawing/2014/main" id="{B610D460-B72A-B42C-952B-391E09E31E97}"/>
                </a:ext>
              </a:extLst>
            </p:cNvPr>
            <p:cNvSpPr/>
            <p:nvPr/>
          </p:nvSpPr>
          <p:spPr>
            <a:xfrm>
              <a:off x="3135325" y="4773150"/>
              <a:ext cx="38800" cy="24500"/>
            </a:xfrm>
            <a:custGeom>
              <a:avLst/>
              <a:gdLst/>
              <a:ahLst/>
              <a:cxnLst/>
              <a:rect l="l" t="t" r="r" b="b"/>
              <a:pathLst>
                <a:path w="1552" h="980" extrusionOk="0">
                  <a:moveTo>
                    <a:pt x="989" y="0"/>
                  </a:moveTo>
                  <a:cubicBezTo>
                    <a:pt x="926" y="0"/>
                    <a:pt x="864" y="8"/>
                    <a:pt x="807" y="22"/>
                  </a:cubicBezTo>
                  <a:lnTo>
                    <a:pt x="528" y="146"/>
                  </a:lnTo>
                  <a:cubicBezTo>
                    <a:pt x="310" y="209"/>
                    <a:pt x="0" y="395"/>
                    <a:pt x="62" y="705"/>
                  </a:cubicBezTo>
                  <a:cubicBezTo>
                    <a:pt x="130" y="908"/>
                    <a:pt x="346" y="980"/>
                    <a:pt x="542" y="980"/>
                  </a:cubicBezTo>
                  <a:cubicBezTo>
                    <a:pt x="615" y="980"/>
                    <a:pt x="686" y="970"/>
                    <a:pt x="745" y="953"/>
                  </a:cubicBezTo>
                  <a:lnTo>
                    <a:pt x="1024" y="860"/>
                  </a:lnTo>
                  <a:cubicBezTo>
                    <a:pt x="1272" y="767"/>
                    <a:pt x="1551" y="581"/>
                    <a:pt x="1489" y="302"/>
                  </a:cubicBezTo>
                  <a:cubicBezTo>
                    <a:pt x="1417" y="87"/>
                    <a:pt x="1199" y="0"/>
                    <a:pt x="9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39;p60">
              <a:extLst>
                <a:ext uri="{FF2B5EF4-FFF2-40B4-BE49-F238E27FC236}">
                  <a16:creationId xmlns:a16="http://schemas.microsoft.com/office/drawing/2014/main" id="{844CF66B-67A7-62CC-7CC0-42D57CB3031D}"/>
                </a:ext>
              </a:extLst>
            </p:cNvPr>
            <p:cNvSpPr/>
            <p:nvPr/>
          </p:nvSpPr>
          <p:spPr>
            <a:xfrm>
              <a:off x="3120575" y="4712600"/>
              <a:ext cx="46550" cy="31025"/>
            </a:xfrm>
            <a:custGeom>
              <a:avLst/>
              <a:gdLst/>
              <a:ahLst/>
              <a:cxnLst/>
              <a:rect l="l" t="t" r="r" b="b"/>
              <a:pathLst>
                <a:path w="1862" h="1241" extrusionOk="0">
                  <a:moveTo>
                    <a:pt x="1284" y="0"/>
                  </a:moveTo>
                  <a:cubicBezTo>
                    <a:pt x="1130" y="0"/>
                    <a:pt x="975" y="47"/>
                    <a:pt x="838" y="149"/>
                  </a:cubicBezTo>
                  <a:lnTo>
                    <a:pt x="280" y="583"/>
                  </a:lnTo>
                  <a:cubicBezTo>
                    <a:pt x="94" y="707"/>
                    <a:pt x="1" y="987"/>
                    <a:pt x="218" y="1142"/>
                  </a:cubicBezTo>
                  <a:cubicBezTo>
                    <a:pt x="325" y="1209"/>
                    <a:pt x="444" y="1241"/>
                    <a:pt x="564" y="1241"/>
                  </a:cubicBezTo>
                  <a:cubicBezTo>
                    <a:pt x="723" y="1241"/>
                    <a:pt x="884" y="1185"/>
                    <a:pt x="1024" y="1080"/>
                  </a:cubicBezTo>
                  <a:lnTo>
                    <a:pt x="1583" y="645"/>
                  </a:lnTo>
                  <a:cubicBezTo>
                    <a:pt x="1769" y="521"/>
                    <a:pt x="1862" y="242"/>
                    <a:pt x="1645" y="87"/>
                  </a:cubicBezTo>
                  <a:cubicBezTo>
                    <a:pt x="1533" y="31"/>
                    <a:pt x="1409"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140;p60">
              <a:extLst>
                <a:ext uri="{FF2B5EF4-FFF2-40B4-BE49-F238E27FC236}">
                  <a16:creationId xmlns:a16="http://schemas.microsoft.com/office/drawing/2014/main" id="{D2EC53D5-825A-290E-66A2-B8288293E45B}"/>
                </a:ext>
              </a:extLst>
            </p:cNvPr>
            <p:cNvSpPr/>
            <p:nvPr/>
          </p:nvSpPr>
          <p:spPr>
            <a:xfrm>
              <a:off x="3114375" y="4658150"/>
              <a:ext cx="37250" cy="14750"/>
            </a:xfrm>
            <a:custGeom>
              <a:avLst/>
              <a:gdLst/>
              <a:ahLst/>
              <a:cxnLst/>
              <a:rect l="l" t="t" r="r" b="b"/>
              <a:pathLst>
                <a:path w="1490" h="590" extrusionOk="0">
                  <a:moveTo>
                    <a:pt x="1024" y="1"/>
                  </a:moveTo>
                  <a:cubicBezTo>
                    <a:pt x="745" y="1"/>
                    <a:pt x="466" y="94"/>
                    <a:pt x="280" y="280"/>
                  </a:cubicBezTo>
                  <a:lnTo>
                    <a:pt x="187" y="373"/>
                  </a:lnTo>
                  <a:cubicBezTo>
                    <a:pt x="1" y="528"/>
                    <a:pt x="342" y="590"/>
                    <a:pt x="435" y="590"/>
                  </a:cubicBezTo>
                  <a:cubicBezTo>
                    <a:pt x="714" y="559"/>
                    <a:pt x="993" y="466"/>
                    <a:pt x="1210" y="311"/>
                  </a:cubicBezTo>
                  <a:lnTo>
                    <a:pt x="1303" y="218"/>
                  </a:lnTo>
                  <a:cubicBezTo>
                    <a:pt x="1490" y="32"/>
                    <a:pt x="1148" y="1"/>
                    <a:pt x="1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141;p60">
              <a:extLst>
                <a:ext uri="{FF2B5EF4-FFF2-40B4-BE49-F238E27FC236}">
                  <a16:creationId xmlns:a16="http://schemas.microsoft.com/office/drawing/2014/main" id="{BED1526C-C98D-9152-ADA8-E14DF9A5B32C}"/>
                </a:ext>
              </a:extLst>
            </p:cNvPr>
            <p:cNvSpPr/>
            <p:nvPr/>
          </p:nvSpPr>
          <p:spPr>
            <a:xfrm>
              <a:off x="3141525" y="4588350"/>
              <a:ext cx="38800" cy="14000"/>
            </a:xfrm>
            <a:custGeom>
              <a:avLst/>
              <a:gdLst/>
              <a:ahLst/>
              <a:cxnLst/>
              <a:rect l="l" t="t" r="r" b="b"/>
              <a:pathLst>
                <a:path w="1552" h="560" extrusionOk="0">
                  <a:moveTo>
                    <a:pt x="900" y="1"/>
                  </a:moveTo>
                  <a:cubicBezTo>
                    <a:pt x="621" y="1"/>
                    <a:pt x="373" y="94"/>
                    <a:pt x="155" y="311"/>
                  </a:cubicBezTo>
                  <a:cubicBezTo>
                    <a:pt x="0" y="497"/>
                    <a:pt x="311" y="559"/>
                    <a:pt x="435" y="559"/>
                  </a:cubicBezTo>
                  <a:lnTo>
                    <a:pt x="652" y="559"/>
                  </a:lnTo>
                  <a:cubicBezTo>
                    <a:pt x="931" y="559"/>
                    <a:pt x="1179" y="466"/>
                    <a:pt x="1396" y="280"/>
                  </a:cubicBezTo>
                  <a:cubicBezTo>
                    <a:pt x="1551" y="63"/>
                    <a:pt x="1241"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142;p60">
              <a:extLst>
                <a:ext uri="{FF2B5EF4-FFF2-40B4-BE49-F238E27FC236}">
                  <a16:creationId xmlns:a16="http://schemas.microsoft.com/office/drawing/2014/main" id="{DE955902-8A5B-EEA9-1ADF-1BA8203F0266}"/>
                </a:ext>
              </a:extLst>
            </p:cNvPr>
            <p:cNvSpPr/>
            <p:nvPr/>
          </p:nvSpPr>
          <p:spPr>
            <a:xfrm>
              <a:off x="3195025" y="4595375"/>
              <a:ext cx="42675" cy="17375"/>
            </a:xfrm>
            <a:custGeom>
              <a:avLst/>
              <a:gdLst/>
              <a:ahLst/>
              <a:cxnLst/>
              <a:rect l="l" t="t" r="r" b="b"/>
              <a:pathLst>
                <a:path w="1707" h="695" extrusionOk="0">
                  <a:moveTo>
                    <a:pt x="885" y="0"/>
                  </a:moveTo>
                  <a:cubicBezTo>
                    <a:pt x="699" y="0"/>
                    <a:pt x="521" y="48"/>
                    <a:pt x="373" y="154"/>
                  </a:cubicBezTo>
                  <a:cubicBezTo>
                    <a:pt x="249" y="216"/>
                    <a:pt x="1" y="464"/>
                    <a:pt x="249" y="557"/>
                  </a:cubicBezTo>
                  <a:lnTo>
                    <a:pt x="528" y="650"/>
                  </a:lnTo>
                  <a:cubicBezTo>
                    <a:pt x="617" y="680"/>
                    <a:pt x="707" y="694"/>
                    <a:pt x="795" y="694"/>
                  </a:cubicBezTo>
                  <a:cubicBezTo>
                    <a:pt x="983" y="694"/>
                    <a:pt x="1166" y="632"/>
                    <a:pt x="1335" y="526"/>
                  </a:cubicBezTo>
                  <a:cubicBezTo>
                    <a:pt x="1459" y="464"/>
                    <a:pt x="1707" y="216"/>
                    <a:pt x="1428" y="123"/>
                  </a:cubicBezTo>
                  <a:lnTo>
                    <a:pt x="1148" y="30"/>
                  </a:lnTo>
                  <a:cubicBezTo>
                    <a:pt x="1060" y="10"/>
                    <a:pt x="972" y="0"/>
                    <a:pt x="8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43;p60">
              <a:extLst>
                <a:ext uri="{FF2B5EF4-FFF2-40B4-BE49-F238E27FC236}">
                  <a16:creationId xmlns:a16="http://schemas.microsoft.com/office/drawing/2014/main" id="{E27BC9D2-401E-D299-EEA9-707DC5386E3B}"/>
                </a:ext>
              </a:extLst>
            </p:cNvPr>
            <p:cNvSpPr/>
            <p:nvPr/>
          </p:nvSpPr>
          <p:spPr>
            <a:xfrm>
              <a:off x="3129900" y="4554225"/>
              <a:ext cx="47325" cy="17875"/>
            </a:xfrm>
            <a:custGeom>
              <a:avLst/>
              <a:gdLst/>
              <a:ahLst/>
              <a:cxnLst/>
              <a:rect l="l" t="t" r="r" b="b"/>
              <a:pathLst>
                <a:path w="1893" h="715" extrusionOk="0">
                  <a:moveTo>
                    <a:pt x="1148" y="1"/>
                  </a:moveTo>
                  <a:cubicBezTo>
                    <a:pt x="682" y="1"/>
                    <a:pt x="0" y="714"/>
                    <a:pt x="745" y="714"/>
                  </a:cubicBezTo>
                  <a:cubicBezTo>
                    <a:pt x="1210" y="714"/>
                    <a:pt x="1892"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44;p60">
              <a:extLst>
                <a:ext uri="{FF2B5EF4-FFF2-40B4-BE49-F238E27FC236}">
                  <a16:creationId xmlns:a16="http://schemas.microsoft.com/office/drawing/2014/main" id="{CB6A6866-6C5E-16D9-B2B1-C8FBA1243D17}"/>
                </a:ext>
              </a:extLst>
            </p:cNvPr>
            <p:cNvSpPr/>
            <p:nvPr/>
          </p:nvSpPr>
          <p:spPr>
            <a:xfrm>
              <a:off x="3204325" y="4687925"/>
              <a:ext cx="43450" cy="18475"/>
            </a:xfrm>
            <a:custGeom>
              <a:avLst/>
              <a:gdLst/>
              <a:ahLst/>
              <a:cxnLst/>
              <a:rect l="l" t="t" r="r" b="b"/>
              <a:pathLst>
                <a:path w="1738" h="739" extrusionOk="0">
                  <a:moveTo>
                    <a:pt x="785" y="0"/>
                  </a:moveTo>
                  <a:cubicBezTo>
                    <a:pt x="558" y="0"/>
                    <a:pt x="328" y="89"/>
                    <a:pt x="156" y="236"/>
                  </a:cubicBezTo>
                  <a:cubicBezTo>
                    <a:pt x="1" y="392"/>
                    <a:pt x="32" y="547"/>
                    <a:pt x="280" y="609"/>
                  </a:cubicBezTo>
                  <a:lnTo>
                    <a:pt x="745" y="733"/>
                  </a:lnTo>
                  <a:cubicBezTo>
                    <a:pt x="781" y="737"/>
                    <a:pt x="818" y="739"/>
                    <a:pt x="855" y="739"/>
                  </a:cubicBezTo>
                  <a:cubicBezTo>
                    <a:pt x="1103" y="739"/>
                    <a:pt x="1363" y="651"/>
                    <a:pt x="1552" y="516"/>
                  </a:cubicBezTo>
                  <a:cubicBezTo>
                    <a:pt x="1738" y="361"/>
                    <a:pt x="1676" y="174"/>
                    <a:pt x="1459" y="112"/>
                  </a:cubicBezTo>
                  <a:lnTo>
                    <a:pt x="963" y="19"/>
                  </a:lnTo>
                  <a:cubicBezTo>
                    <a:pt x="904" y="6"/>
                    <a:pt x="845"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145;p60">
              <a:extLst>
                <a:ext uri="{FF2B5EF4-FFF2-40B4-BE49-F238E27FC236}">
                  <a16:creationId xmlns:a16="http://schemas.microsoft.com/office/drawing/2014/main" id="{6D17BD20-08AA-C5B7-AE83-3AEE947FA89A}"/>
                </a:ext>
              </a:extLst>
            </p:cNvPr>
            <p:cNvSpPr/>
            <p:nvPr/>
          </p:nvSpPr>
          <p:spPr>
            <a:xfrm>
              <a:off x="3229150" y="4765950"/>
              <a:ext cx="45000" cy="11650"/>
            </a:xfrm>
            <a:custGeom>
              <a:avLst/>
              <a:gdLst/>
              <a:ahLst/>
              <a:cxnLst/>
              <a:rect l="l" t="t" r="r" b="b"/>
              <a:pathLst>
                <a:path w="1800" h="466" extrusionOk="0">
                  <a:moveTo>
                    <a:pt x="1241" y="0"/>
                  </a:moveTo>
                  <a:cubicBezTo>
                    <a:pt x="1024" y="0"/>
                    <a:pt x="1" y="466"/>
                    <a:pt x="528" y="466"/>
                  </a:cubicBezTo>
                  <a:cubicBezTo>
                    <a:pt x="776" y="466"/>
                    <a:pt x="1800"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146;p60">
              <a:extLst>
                <a:ext uri="{FF2B5EF4-FFF2-40B4-BE49-F238E27FC236}">
                  <a16:creationId xmlns:a16="http://schemas.microsoft.com/office/drawing/2014/main" id="{9EB7B0D8-9DE0-0FE7-1DDD-84614B359874}"/>
                </a:ext>
              </a:extLst>
            </p:cNvPr>
            <p:cNvSpPr/>
            <p:nvPr/>
          </p:nvSpPr>
          <p:spPr>
            <a:xfrm>
              <a:off x="3289650" y="4886050"/>
              <a:ext cx="38775" cy="23700"/>
            </a:xfrm>
            <a:custGeom>
              <a:avLst/>
              <a:gdLst/>
              <a:ahLst/>
              <a:cxnLst/>
              <a:rect l="l" t="t" r="r" b="b"/>
              <a:pathLst>
                <a:path w="1551" h="948" extrusionOk="0">
                  <a:moveTo>
                    <a:pt x="797" y="0"/>
                  </a:moveTo>
                  <a:cubicBezTo>
                    <a:pt x="683" y="0"/>
                    <a:pt x="569" y="33"/>
                    <a:pt x="465" y="97"/>
                  </a:cubicBezTo>
                  <a:cubicBezTo>
                    <a:pt x="310" y="159"/>
                    <a:pt x="0" y="469"/>
                    <a:pt x="217" y="687"/>
                  </a:cubicBezTo>
                  <a:lnTo>
                    <a:pt x="310" y="780"/>
                  </a:lnTo>
                  <a:cubicBezTo>
                    <a:pt x="441" y="891"/>
                    <a:pt x="604" y="947"/>
                    <a:pt x="768" y="947"/>
                  </a:cubicBezTo>
                  <a:cubicBezTo>
                    <a:pt x="877" y="947"/>
                    <a:pt x="986" y="922"/>
                    <a:pt x="1086" y="873"/>
                  </a:cubicBezTo>
                  <a:cubicBezTo>
                    <a:pt x="1241" y="780"/>
                    <a:pt x="1551" y="469"/>
                    <a:pt x="1334" y="283"/>
                  </a:cubicBezTo>
                  <a:lnTo>
                    <a:pt x="1241" y="190"/>
                  </a:lnTo>
                  <a:cubicBezTo>
                    <a:pt x="1114" y="64"/>
                    <a:pt x="956" y="0"/>
                    <a:pt x="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147;p60">
              <a:extLst>
                <a:ext uri="{FF2B5EF4-FFF2-40B4-BE49-F238E27FC236}">
                  <a16:creationId xmlns:a16="http://schemas.microsoft.com/office/drawing/2014/main" id="{FE199350-A310-300F-41FD-FB25A823BA11}"/>
                </a:ext>
              </a:extLst>
            </p:cNvPr>
            <p:cNvSpPr/>
            <p:nvPr/>
          </p:nvSpPr>
          <p:spPr>
            <a:xfrm>
              <a:off x="3316775" y="4957650"/>
              <a:ext cx="38800" cy="22500"/>
            </a:xfrm>
            <a:custGeom>
              <a:avLst/>
              <a:gdLst/>
              <a:ahLst/>
              <a:cxnLst/>
              <a:rect l="l" t="t" r="r" b="b"/>
              <a:pathLst>
                <a:path w="1552" h="900" extrusionOk="0">
                  <a:moveTo>
                    <a:pt x="824" y="1"/>
                  </a:moveTo>
                  <a:cubicBezTo>
                    <a:pt x="702" y="1"/>
                    <a:pt x="578" y="31"/>
                    <a:pt x="466" y="87"/>
                  </a:cubicBezTo>
                  <a:cubicBezTo>
                    <a:pt x="311" y="180"/>
                    <a:pt x="1" y="428"/>
                    <a:pt x="218" y="645"/>
                  </a:cubicBezTo>
                  <a:lnTo>
                    <a:pt x="311" y="738"/>
                  </a:lnTo>
                  <a:cubicBezTo>
                    <a:pt x="434" y="844"/>
                    <a:pt x="587" y="900"/>
                    <a:pt x="742" y="900"/>
                  </a:cubicBezTo>
                  <a:cubicBezTo>
                    <a:pt x="860" y="900"/>
                    <a:pt x="979" y="868"/>
                    <a:pt x="1086" y="800"/>
                  </a:cubicBezTo>
                  <a:cubicBezTo>
                    <a:pt x="1241" y="738"/>
                    <a:pt x="1552" y="459"/>
                    <a:pt x="1335" y="273"/>
                  </a:cubicBezTo>
                  <a:lnTo>
                    <a:pt x="1241" y="149"/>
                  </a:lnTo>
                  <a:cubicBezTo>
                    <a:pt x="1122" y="47"/>
                    <a:pt x="974" y="1"/>
                    <a:pt x="8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48;p60">
              <a:extLst>
                <a:ext uri="{FF2B5EF4-FFF2-40B4-BE49-F238E27FC236}">
                  <a16:creationId xmlns:a16="http://schemas.microsoft.com/office/drawing/2014/main" id="{05104108-0DD3-FEBC-9CD3-85496653FC9D}"/>
                </a:ext>
              </a:extLst>
            </p:cNvPr>
            <p:cNvSpPr/>
            <p:nvPr/>
          </p:nvSpPr>
          <p:spPr>
            <a:xfrm>
              <a:off x="3312900" y="5027275"/>
              <a:ext cx="48875" cy="13225"/>
            </a:xfrm>
            <a:custGeom>
              <a:avLst/>
              <a:gdLst/>
              <a:ahLst/>
              <a:cxnLst/>
              <a:rect l="l" t="t" r="r" b="b"/>
              <a:pathLst>
                <a:path w="1955" h="529" extrusionOk="0">
                  <a:moveTo>
                    <a:pt x="1210" y="1"/>
                  </a:moveTo>
                  <a:cubicBezTo>
                    <a:pt x="838" y="1"/>
                    <a:pt x="1" y="528"/>
                    <a:pt x="745" y="528"/>
                  </a:cubicBezTo>
                  <a:cubicBezTo>
                    <a:pt x="1086" y="528"/>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149;p60">
              <a:extLst>
                <a:ext uri="{FF2B5EF4-FFF2-40B4-BE49-F238E27FC236}">
                  <a16:creationId xmlns:a16="http://schemas.microsoft.com/office/drawing/2014/main" id="{15B1EE9A-EDFF-6322-9E1F-E9A2D4D971D9}"/>
                </a:ext>
              </a:extLst>
            </p:cNvPr>
            <p:cNvSpPr/>
            <p:nvPr/>
          </p:nvSpPr>
          <p:spPr>
            <a:xfrm>
              <a:off x="3305150" y="5076900"/>
              <a:ext cx="40350" cy="21750"/>
            </a:xfrm>
            <a:custGeom>
              <a:avLst/>
              <a:gdLst/>
              <a:ahLst/>
              <a:cxnLst/>
              <a:rect l="l" t="t" r="r" b="b"/>
              <a:pathLst>
                <a:path w="1614" h="870" extrusionOk="0">
                  <a:moveTo>
                    <a:pt x="838" y="1"/>
                  </a:moveTo>
                  <a:cubicBezTo>
                    <a:pt x="187" y="1"/>
                    <a:pt x="0" y="869"/>
                    <a:pt x="745" y="869"/>
                  </a:cubicBezTo>
                  <a:cubicBezTo>
                    <a:pt x="1396" y="869"/>
                    <a:pt x="1613"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50;p60">
              <a:extLst>
                <a:ext uri="{FF2B5EF4-FFF2-40B4-BE49-F238E27FC236}">
                  <a16:creationId xmlns:a16="http://schemas.microsoft.com/office/drawing/2014/main" id="{7EB97C4B-9BF9-BB43-D900-CCEE85705D17}"/>
                </a:ext>
              </a:extLst>
            </p:cNvPr>
            <p:cNvSpPr/>
            <p:nvPr/>
          </p:nvSpPr>
          <p:spPr>
            <a:xfrm>
              <a:off x="3179900" y="5084350"/>
              <a:ext cx="37325" cy="15075"/>
            </a:xfrm>
            <a:custGeom>
              <a:avLst/>
              <a:gdLst/>
              <a:ahLst/>
              <a:cxnLst/>
              <a:rect l="l" t="t" r="r" b="b"/>
              <a:pathLst>
                <a:path w="1493" h="603" extrusionOk="0">
                  <a:moveTo>
                    <a:pt x="994" y="0"/>
                  </a:moveTo>
                  <a:cubicBezTo>
                    <a:pt x="618" y="0"/>
                    <a:pt x="0" y="301"/>
                    <a:pt x="171" y="447"/>
                  </a:cubicBezTo>
                  <a:lnTo>
                    <a:pt x="264" y="540"/>
                  </a:lnTo>
                  <a:cubicBezTo>
                    <a:pt x="315" y="584"/>
                    <a:pt x="397" y="603"/>
                    <a:pt x="494" y="603"/>
                  </a:cubicBezTo>
                  <a:cubicBezTo>
                    <a:pt x="877" y="603"/>
                    <a:pt x="1492" y="317"/>
                    <a:pt x="1319" y="168"/>
                  </a:cubicBezTo>
                  <a:lnTo>
                    <a:pt x="1226" y="75"/>
                  </a:lnTo>
                  <a:cubicBezTo>
                    <a:pt x="1180" y="22"/>
                    <a:pt x="1096" y="0"/>
                    <a:pt x="9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51;p60">
              <a:extLst>
                <a:ext uri="{FF2B5EF4-FFF2-40B4-BE49-F238E27FC236}">
                  <a16:creationId xmlns:a16="http://schemas.microsoft.com/office/drawing/2014/main" id="{CF1CE091-DDD3-A017-54CF-008592AF746A}"/>
                </a:ext>
              </a:extLst>
            </p:cNvPr>
            <p:cNvSpPr/>
            <p:nvPr/>
          </p:nvSpPr>
          <p:spPr>
            <a:xfrm>
              <a:off x="3439300" y="4934675"/>
              <a:ext cx="38800" cy="20600"/>
            </a:xfrm>
            <a:custGeom>
              <a:avLst/>
              <a:gdLst/>
              <a:ahLst/>
              <a:cxnLst/>
              <a:rect l="l" t="t" r="r" b="b"/>
              <a:pathLst>
                <a:path w="1552" h="824" extrusionOk="0">
                  <a:moveTo>
                    <a:pt x="1109" y="1"/>
                  </a:moveTo>
                  <a:cubicBezTo>
                    <a:pt x="1002" y="1"/>
                    <a:pt x="899" y="20"/>
                    <a:pt x="838" y="44"/>
                  </a:cubicBezTo>
                  <a:lnTo>
                    <a:pt x="528" y="137"/>
                  </a:lnTo>
                  <a:cubicBezTo>
                    <a:pt x="342" y="200"/>
                    <a:pt x="1" y="355"/>
                    <a:pt x="63" y="603"/>
                  </a:cubicBezTo>
                  <a:cubicBezTo>
                    <a:pt x="104" y="768"/>
                    <a:pt x="297" y="823"/>
                    <a:pt x="476" y="823"/>
                  </a:cubicBezTo>
                  <a:cubicBezTo>
                    <a:pt x="566" y="823"/>
                    <a:pt x="652" y="810"/>
                    <a:pt x="714" y="789"/>
                  </a:cubicBezTo>
                  <a:lnTo>
                    <a:pt x="993" y="696"/>
                  </a:lnTo>
                  <a:cubicBezTo>
                    <a:pt x="1180" y="634"/>
                    <a:pt x="1552" y="479"/>
                    <a:pt x="1490" y="200"/>
                  </a:cubicBezTo>
                  <a:cubicBezTo>
                    <a:pt x="1452" y="48"/>
                    <a:pt x="1276"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52;p60">
              <a:extLst>
                <a:ext uri="{FF2B5EF4-FFF2-40B4-BE49-F238E27FC236}">
                  <a16:creationId xmlns:a16="http://schemas.microsoft.com/office/drawing/2014/main" id="{4A74691A-7410-2A13-55EF-08F7C1056A9F}"/>
                </a:ext>
              </a:extLst>
            </p:cNvPr>
            <p:cNvSpPr/>
            <p:nvPr/>
          </p:nvSpPr>
          <p:spPr>
            <a:xfrm>
              <a:off x="3424375" y="4891525"/>
              <a:ext cx="33950" cy="12875"/>
            </a:xfrm>
            <a:custGeom>
              <a:avLst/>
              <a:gdLst/>
              <a:ahLst/>
              <a:cxnLst/>
              <a:rect l="l" t="t" r="r" b="b"/>
              <a:pathLst>
                <a:path w="1358" h="515" extrusionOk="0">
                  <a:moveTo>
                    <a:pt x="1074" y="0"/>
                  </a:moveTo>
                  <a:cubicBezTo>
                    <a:pt x="1032" y="0"/>
                    <a:pt x="993" y="2"/>
                    <a:pt x="970" y="2"/>
                  </a:cubicBezTo>
                  <a:cubicBezTo>
                    <a:pt x="691" y="2"/>
                    <a:pt x="443" y="95"/>
                    <a:pt x="226" y="250"/>
                  </a:cubicBezTo>
                  <a:lnTo>
                    <a:pt x="132" y="344"/>
                  </a:lnTo>
                  <a:cubicBezTo>
                    <a:pt x="0" y="476"/>
                    <a:pt x="118" y="514"/>
                    <a:pt x="242" y="514"/>
                  </a:cubicBezTo>
                  <a:cubicBezTo>
                    <a:pt x="293" y="514"/>
                    <a:pt x="345" y="508"/>
                    <a:pt x="381" y="499"/>
                  </a:cubicBezTo>
                  <a:cubicBezTo>
                    <a:pt x="660" y="499"/>
                    <a:pt x="908" y="406"/>
                    <a:pt x="1125" y="250"/>
                  </a:cubicBezTo>
                  <a:lnTo>
                    <a:pt x="1218" y="157"/>
                  </a:lnTo>
                  <a:cubicBezTo>
                    <a:pt x="1358" y="18"/>
                    <a:pt x="1201" y="0"/>
                    <a:pt x="1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53;p60">
              <a:extLst>
                <a:ext uri="{FF2B5EF4-FFF2-40B4-BE49-F238E27FC236}">
                  <a16:creationId xmlns:a16="http://schemas.microsoft.com/office/drawing/2014/main" id="{EB4F7156-B096-EB2D-5859-970A10D55F0A}"/>
                </a:ext>
              </a:extLst>
            </p:cNvPr>
            <p:cNvSpPr/>
            <p:nvPr/>
          </p:nvSpPr>
          <p:spPr>
            <a:xfrm>
              <a:off x="3366400" y="4932075"/>
              <a:ext cx="39575" cy="14850"/>
            </a:xfrm>
            <a:custGeom>
              <a:avLst/>
              <a:gdLst/>
              <a:ahLst/>
              <a:cxnLst/>
              <a:rect l="l" t="t" r="r" b="b"/>
              <a:pathLst>
                <a:path w="1583" h="594" extrusionOk="0">
                  <a:moveTo>
                    <a:pt x="1130" y="0"/>
                  </a:moveTo>
                  <a:cubicBezTo>
                    <a:pt x="939" y="0"/>
                    <a:pt x="741" y="58"/>
                    <a:pt x="559" y="148"/>
                  </a:cubicBezTo>
                  <a:lnTo>
                    <a:pt x="373" y="241"/>
                  </a:lnTo>
                  <a:cubicBezTo>
                    <a:pt x="249" y="304"/>
                    <a:pt x="1" y="490"/>
                    <a:pt x="249" y="583"/>
                  </a:cubicBezTo>
                  <a:cubicBezTo>
                    <a:pt x="305" y="590"/>
                    <a:pt x="362" y="594"/>
                    <a:pt x="420" y="594"/>
                  </a:cubicBezTo>
                  <a:cubicBezTo>
                    <a:pt x="621" y="594"/>
                    <a:pt x="832" y="548"/>
                    <a:pt x="1025" y="428"/>
                  </a:cubicBezTo>
                  <a:lnTo>
                    <a:pt x="1211" y="335"/>
                  </a:lnTo>
                  <a:cubicBezTo>
                    <a:pt x="1335" y="273"/>
                    <a:pt x="1583" y="117"/>
                    <a:pt x="1335" y="24"/>
                  </a:cubicBezTo>
                  <a:cubicBezTo>
                    <a:pt x="1268" y="8"/>
                    <a:pt x="1200"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54;p60">
              <a:extLst>
                <a:ext uri="{FF2B5EF4-FFF2-40B4-BE49-F238E27FC236}">
                  <a16:creationId xmlns:a16="http://schemas.microsoft.com/office/drawing/2014/main" id="{1E81AFF9-B936-8175-5F12-A7410CBC20DB}"/>
                </a:ext>
              </a:extLst>
            </p:cNvPr>
            <p:cNvSpPr/>
            <p:nvPr/>
          </p:nvSpPr>
          <p:spPr>
            <a:xfrm>
              <a:off x="3448625" y="4838300"/>
              <a:ext cx="52750" cy="25100"/>
            </a:xfrm>
            <a:custGeom>
              <a:avLst/>
              <a:gdLst/>
              <a:ahLst/>
              <a:cxnLst/>
              <a:rect l="l" t="t" r="r" b="b"/>
              <a:pathLst>
                <a:path w="2110" h="1004" extrusionOk="0">
                  <a:moveTo>
                    <a:pt x="911" y="1"/>
                  </a:moveTo>
                  <a:cubicBezTo>
                    <a:pt x="783" y="1"/>
                    <a:pt x="655" y="18"/>
                    <a:pt x="527" y="53"/>
                  </a:cubicBezTo>
                  <a:cubicBezTo>
                    <a:pt x="279" y="84"/>
                    <a:pt x="0" y="363"/>
                    <a:pt x="62" y="611"/>
                  </a:cubicBezTo>
                  <a:cubicBezTo>
                    <a:pt x="112" y="836"/>
                    <a:pt x="364" y="900"/>
                    <a:pt x="589" y="900"/>
                  </a:cubicBezTo>
                  <a:cubicBezTo>
                    <a:pt x="644" y="900"/>
                    <a:pt x="696" y="897"/>
                    <a:pt x="744" y="891"/>
                  </a:cubicBezTo>
                  <a:lnTo>
                    <a:pt x="775" y="891"/>
                  </a:lnTo>
                  <a:cubicBezTo>
                    <a:pt x="807" y="891"/>
                    <a:pt x="869" y="922"/>
                    <a:pt x="900" y="953"/>
                  </a:cubicBezTo>
                  <a:cubicBezTo>
                    <a:pt x="971" y="988"/>
                    <a:pt x="1048" y="1004"/>
                    <a:pt x="1127" y="1004"/>
                  </a:cubicBezTo>
                  <a:cubicBezTo>
                    <a:pt x="1597" y="1004"/>
                    <a:pt x="2109" y="438"/>
                    <a:pt x="1551" y="146"/>
                  </a:cubicBezTo>
                  <a:cubicBezTo>
                    <a:pt x="1338" y="49"/>
                    <a:pt x="1124" y="1"/>
                    <a:pt x="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55;p60">
              <a:extLst>
                <a:ext uri="{FF2B5EF4-FFF2-40B4-BE49-F238E27FC236}">
                  <a16:creationId xmlns:a16="http://schemas.microsoft.com/office/drawing/2014/main" id="{3EEBCF37-73B1-0607-51F9-1E1C24E0FCDF}"/>
                </a:ext>
              </a:extLst>
            </p:cNvPr>
            <p:cNvSpPr/>
            <p:nvPr/>
          </p:nvSpPr>
          <p:spPr>
            <a:xfrm>
              <a:off x="3503675" y="4781450"/>
              <a:ext cx="48875" cy="14750"/>
            </a:xfrm>
            <a:custGeom>
              <a:avLst/>
              <a:gdLst/>
              <a:ahLst/>
              <a:cxnLst/>
              <a:rect l="l" t="t" r="r" b="b"/>
              <a:pathLst>
                <a:path w="1955" h="590" extrusionOk="0">
                  <a:moveTo>
                    <a:pt x="1210" y="1"/>
                  </a:moveTo>
                  <a:cubicBezTo>
                    <a:pt x="807" y="1"/>
                    <a:pt x="0" y="590"/>
                    <a:pt x="745" y="590"/>
                  </a:cubicBezTo>
                  <a:cubicBezTo>
                    <a:pt x="1148" y="590"/>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56;p60">
              <a:extLst>
                <a:ext uri="{FF2B5EF4-FFF2-40B4-BE49-F238E27FC236}">
                  <a16:creationId xmlns:a16="http://schemas.microsoft.com/office/drawing/2014/main" id="{11C4FB3D-52A3-1231-B37A-B5E48E943089}"/>
                </a:ext>
              </a:extLst>
            </p:cNvPr>
            <p:cNvSpPr/>
            <p:nvPr/>
          </p:nvSpPr>
          <p:spPr>
            <a:xfrm>
              <a:off x="3499025" y="4711075"/>
              <a:ext cx="38800" cy="21000"/>
            </a:xfrm>
            <a:custGeom>
              <a:avLst/>
              <a:gdLst/>
              <a:ahLst/>
              <a:cxnLst/>
              <a:rect l="l" t="t" r="r" b="b"/>
              <a:pathLst>
                <a:path w="1552" h="840" extrusionOk="0">
                  <a:moveTo>
                    <a:pt x="1024" y="1"/>
                  </a:moveTo>
                  <a:cubicBezTo>
                    <a:pt x="884" y="1"/>
                    <a:pt x="745" y="39"/>
                    <a:pt x="652" y="86"/>
                  </a:cubicBezTo>
                  <a:lnTo>
                    <a:pt x="435" y="210"/>
                  </a:lnTo>
                  <a:cubicBezTo>
                    <a:pt x="279" y="272"/>
                    <a:pt x="0" y="489"/>
                    <a:pt x="155" y="706"/>
                  </a:cubicBezTo>
                  <a:cubicBezTo>
                    <a:pt x="240" y="805"/>
                    <a:pt x="362" y="839"/>
                    <a:pt x="488" y="839"/>
                  </a:cubicBezTo>
                  <a:cubicBezTo>
                    <a:pt x="640" y="839"/>
                    <a:pt x="798" y="788"/>
                    <a:pt x="900" y="737"/>
                  </a:cubicBezTo>
                  <a:lnTo>
                    <a:pt x="1117" y="644"/>
                  </a:lnTo>
                  <a:cubicBezTo>
                    <a:pt x="1272" y="551"/>
                    <a:pt x="1551" y="365"/>
                    <a:pt x="1396" y="148"/>
                  </a:cubicBezTo>
                  <a:cubicBezTo>
                    <a:pt x="1303" y="39"/>
                    <a:pt x="1163" y="1"/>
                    <a:pt x="1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57;p60">
              <a:extLst>
                <a:ext uri="{FF2B5EF4-FFF2-40B4-BE49-F238E27FC236}">
                  <a16:creationId xmlns:a16="http://schemas.microsoft.com/office/drawing/2014/main" id="{31B6F124-D7AD-4A6C-409A-0F820216A59C}"/>
                </a:ext>
              </a:extLst>
            </p:cNvPr>
            <p:cNvSpPr/>
            <p:nvPr/>
          </p:nvSpPr>
          <p:spPr>
            <a:xfrm>
              <a:off x="3564150" y="4695375"/>
              <a:ext cx="38025" cy="20175"/>
            </a:xfrm>
            <a:custGeom>
              <a:avLst/>
              <a:gdLst/>
              <a:ahLst/>
              <a:cxnLst/>
              <a:rect l="l" t="t" r="r" b="b"/>
              <a:pathLst>
                <a:path w="1521" h="807" extrusionOk="0">
                  <a:moveTo>
                    <a:pt x="683" y="0"/>
                  </a:moveTo>
                  <a:cubicBezTo>
                    <a:pt x="435" y="0"/>
                    <a:pt x="94" y="187"/>
                    <a:pt x="63" y="466"/>
                  </a:cubicBezTo>
                  <a:cubicBezTo>
                    <a:pt x="1" y="714"/>
                    <a:pt x="342" y="807"/>
                    <a:pt x="559" y="807"/>
                  </a:cubicBezTo>
                  <a:lnTo>
                    <a:pt x="869" y="807"/>
                  </a:lnTo>
                  <a:cubicBezTo>
                    <a:pt x="1087" y="807"/>
                    <a:pt x="1459" y="621"/>
                    <a:pt x="1490" y="373"/>
                  </a:cubicBezTo>
                  <a:cubicBezTo>
                    <a:pt x="1521" y="94"/>
                    <a:pt x="1180" y="0"/>
                    <a:pt x="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58;p60">
              <a:extLst>
                <a:ext uri="{FF2B5EF4-FFF2-40B4-BE49-F238E27FC236}">
                  <a16:creationId xmlns:a16="http://schemas.microsoft.com/office/drawing/2014/main" id="{C889027C-6B00-2EA7-7551-CFFA5B345AB0}"/>
                </a:ext>
              </a:extLst>
            </p:cNvPr>
            <p:cNvSpPr/>
            <p:nvPr/>
          </p:nvSpPr>
          <p:spPr>
            <a:xfrm>
              <a:off x="3450175" y="4785325"/>
              <a:ext cx="38000" cy="17100"/>
            </a:xfrm>
            <a:custGeom>
              <a:avLst/>
              <a:gdLst/>
              <a:ahLst/>
              <a:cxnLst/>
              <a:rect l="l" t="t" r="r" b="b"/>
              <a:pathLst>
                <a:path w="1520" h="684" extrusionOk="0">
                  <a:moveTo>
                    <a:pt x="900" y="1"/>
                  </a:moveTo>
                  <a:cubicBezTo>
                    <a:pt x="589" y="1"/>
                    <a:pt x="341" y="94"/>
                    <a:pt x="155" y="311"/>
                  </a:cubicBezTo>
                  <a:cubicBezTo>
                    <a:pt x="0" y="559"/>
                    <a:pt x="279" y="683"/>
                    <a:pt x="465" y="683"/>
                  </a:cubicBezTo>
                  <a:lnTo>
                    <a:pt x="651" y="683"/>
                  </a:lnTo>
                  <a:cubicBezTo>
                    <a:pt x="931" y="683"/>
                    <a:pt x="1210" y="559"/>
                    <a:pt x="1396" y="373"/>
                  </a:cubicBezTo>
                  <a:cubicBezTo>
                    <a:pt x="1520" y="125"/>
                    <a:pt x="1272"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59;p60">
              <a:extLst>
                <a:ext uri="{FF2B5EF4-FFF2-40B4-BE49-F238E27FC236}">
                  <a16:creationId xmlns:a16="http://schemas.microsoft.com/office/drawing/2014/main" id="{07AE1FDA-5B19-B4FB-97F8-01E3767F2228}"/>
                </a:ext>
              </a:extLst>
            </p:cNvPr>
            <p:cNvSpPr/>
            <p:nvPr/>
          </p:nvSpPr>
          <p:spPr>
            <a:xfrm>
              <a:off x="3416825" y="5014100"/>
              <a:ext cx="43450" cy="17925"/>
            </a:xfrm>
            <a:custGeom>
              <a:avLst/>
              <a:gdLst/>
              <a:ahLst/>
              <a:cxnLst/>
              <a:rect l="l" t="t" r="r" b="b"/>
              <a:pathLst>
                <a:path w="1738" h="717" extrusionOk="0">
                  <a:moveTo>
                    <a:pt x="880" y="0"/>
                  </a:moveTo>
                  <a:cubicBezTo>
                    <a:pt x="752" y="0"/>
                    <a:pt x="621" y="31"/>
                    <a:pt x="497" y="93"/>
                  </a:cubicBezTo>
                  <a:cubicBezTo>
                    <a:pt x="403" y="124"/>
                    <a:pt x="0" y="373"/>
                    <a:pt x="217" y="528"/>
                  </a:cubicBezTo>
                  <a:cubicBezTo>
                    <a:pt x="398" y="648"/>
                    <a:pt x="617" y="716"/>
                    <a:pt x="841" y="716"/>
                  </a:cubicBezTo>
                  <a:cubicBezTo>
                    <a:pt x="964" y="716"/>
                    <a:pt x="1089" y="696"/>
                    <a:pt x="1210" y="652"/>
                  </a:cubicBezTo>
                  <a:cubicBezTo>
                    <a:pt x="1365" y="621"/>
                    <a:pt x="1737" y="466"/>
                    <a:pt x="1675" y="249"/>
                  </a:cubicBezTo>
                  <a:cubicBezTo>
                    <a:pt x="1640" y="125"/>
                    <a:pt x="1495" y="92"/>
                    <a:pt x="1347" y="92"/>
                  </a:cubicBezTo>
                  <a:cubicBezTo>
                    <a:pt x="1313" y="92"/>
                    <a:pt x="1278" y="94"/>
                    <a:pt x="1245" y="97"/>
                  </a:cubicBezTo>
                  <a:lnTo>
                    <a:pt x="1245" y="97"/>
                  </a:lnTo>
                  <a:cubicBezTo>
                    <a:pt x="1244" y="96"/>
                    <a:pt x="1243" y="94"/>
                    <a:pt x="1241" y="93"/>
                  </a:cubicBezTo>
                  <a:cubicBezTo>
                    <a:pt x="1132" y="31"/>
                    <a:pt x="1008"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60;p60">
              <a:extLst>
                <a:ext uri="{FF2B5EF4-FFF2-40B4-BE49-F238E27FC236}">
                  <a16:creationId xmlns:a16="http://schemas.microsoft.com/office/drawing/2014/main" id="{96DB50A0-9256-61B4-C32B-A26CD3C8BEAF}"/>
                </a:ext>
              </a:extLst>
            </p:cNvPr>
            <p:cNvSpPr/>
            <p:nvPr/>
          </p:nvSpPr>
          <p:spPr>
            <a:xfrm>
              <a:off x="3400525" y="5073800"/>
              <a:ext cx="49675" cy="12450"/>
            </a:xfrm>
            <a:custGeom>
              <a:avLst/>
              <a:gdLst/>
              <a:ahLst/>
              <a:cxnLst/>
              <a:rect l="l" t="t" r="r" b="b"/>
              <a:pathLst>
                <a:path w="1987" h="498" extrusionOk="0">
                  <a:moveTo>
                    <a:pt x="1242" y="1"/>
                  </a:moveTo>
                  <a:cubicBezTo>
                    <a:pt x="900" y="1"/>
                    <a:pt x="1" y="497"/>
                    <a:pt x="745" y="497"/>
                  </a:cubicBezTo>
                  <a:cubicBezTo>
                    <a:pt x="1086" y="497"/>
                    <a:pt x="1986" y="1"/>
                    <a:pt x="1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61;p60">
              <a:extLst>
                <a:ext uri="{FF2B5EF4-FFF2-40B4-BE49-F238E27FC236}">
                  <a16:creationId xmlns:a16="http://schemas.microsoft.com/office/drawing/2014/main" id="{9354B968-4CC5-E7FA-C687-032A4E9FBF4F}"/>
                </a:ext>
              </a:extLst>
            </p:cNvPr>
            <p:cNvSpPr/>
            <p:nvPr/>
          </p:nvSpPr>
          <p:spPr>
            <a:xfrm>
              <a:off x="3501350" y="5051975"/>
              <a:ext cx="43450" cy="12550"/>
            </a:xfrm>
            <a:custGeom>
              <a:avLst/>
              <a:gdLst/>
              <a:ahLst/>
              <a:cxnLst/>
              <a:rect l="l" t="t" r="r" b="b"/>
              <a:pathLst>
                <a:path w="1738" h="502" extrusionOk="0">
                  <a:moveTo>
                    <a:pt x="822" y="1"/>
                  </a:moveTo>
                  <a:cubicBezTo>
                    <a:pt x="595" y="1"/>
                    <a:pt x="350" y="118"/>
                    <a:pt x="155" y="284"/>
                  </a:cubicBezTo>
                  <a:cubicBezTo>
                    <a:pt x="0" y="471"/>
                    <a:pt x="311" y="502"/>
                    <a:pt x="435" y="502"/>
                  </a:cubicBezTo>
                  <a:lnTo>
                    <a:pt x="838" y="502"/>
                  </a:lnTo>
                  <a:cubicBezTo>
                    <a:pt x="1117" y="502"/>
                    <a:pt x="1365" y="409"/>
                    <a:pt x="1582" y="222"/>
                  </a:cubicBezTo>
                  <a:cubicBezTo>
                    <a:pt x="1737" y="36"/>
                    <a:pt x="1427" y="5"/>
                    <a:pt x="1303" y="5"/>
                  </a:cubicBezTo>
                  <a:lnTo>
                    <a:pt x="900" y="5"/>
                  </a:lnTo>
                  <a:cubicBezTo>
                    <a:pt x="874" y="2"/>
                    <a:pt x="848" y="1"/>
                    <a:pt x="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62;p60">
              <a:extLst>
                <a:ext uri="{FF2B5EF4-FFF2-40B4-BE49-F238E27FC236}">
                  <a16:creationId xmlns:a16="http://schemas.microsoft.com/office/drawing/2014/main" id="{EE72EE8C-4C5D-2157-DFE7-CD81BC02E81E}"/>
                </a:ext>
              </a:extLst>
            </p:cNvPr>
            <p:cNvSpPr/>
            <p:nvPr/>
          </p:nvSpPr>
          <p:spPr>
            <a:xfrm>
              <a:off x="3496700" y="5002475"/>
              <a:ext cx="41900" cy="13200"/>
            </a:xfrm>
            <a:custGeom>
              <a:avLst/>
              <a:gdLst/>
              <a:ahLst/>
              <a:cxnLst/>
              <a:rect l="l" t="t" r="r" b="b"/>
              <a:pathLst>
                <a:path w="1676" h="528" extrusionOk="0">
                  <a:moveTo>
                    <a:pt x="931" y="0"/>
                  </a:moveTo>
                  <a:cubicBezTo>
                    <a:pt x="652" y="0"/>
                    <a:pt x="372" y="93"/>
                    <a:pt x="186" y="279"/>
                  </a:cubicBezTo>
                  <a:cubicBezTo>
                    <a:pt x="0" y="496"/>
                    <a:pt x="310" y="527"/>
                    <a:pt x="465" y="527"/>
                  </a:cubicBezTo>
                  <a:lnTo>
                    <a:pt x="745" y="527"/>
                  </a:lnTo>
                  <a:cubicBezTo>
                    <a:pt x="1024" y="527"/>
                    <a:pt x="1303" y="434"/>
                    <a:pt x="1489" y="248"/>
                  </a:cubicBezTo>
                  <a:cubicBezTo>
                    <a:pt x="1675" y="62"/>
                    <a:pt x="1334"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63;p60">
              <a:extLst>
                <a:ext uri="{FF2B5EF4-FFF2-40B4-BE49-F238E27FC236}">
                  <a16:creationId xmlns:a16="http://schemas.microsoft.com/office/drawing/2014/main" id="{175F664D-ED00-A760-CD99-A4D6AF984509}"/>
                </a:ext>
              </a:extLst>
            </p:cNvPr>
            <p:cNvSpPr/>
            <p:nvPr/>
          </p:nvSpPr>
          <p:spPr>
            <a:xfrm>
              <a:off x="3578900" y="5077400"/>
              <a:ext cx="60500" cy="16100"/>
            </a:xfrm>
            <a:custGeom>
              <a:avLst/>
              <a:gdLst/>
              <a:ahLst/>
              <a:cxnLst/>
              <a:rect l="l" t="t" r="r" b="b"/>
              <a:pathLst>
                <a:path w="2420" h="644" extrusionOk="0">
                  <a:moveTo>
                    <a:pt x="986" y="1"/>
                  </a:moveTo>
                  <a:cubicBezTo>
                    <a:pt x="783" y="1"/>
                    <a:pt x="593" y="41"/>
                    <a:pt x="404" y="136"/>
                  </a:cubicBezTo>
                  <a:cubicBezTo>
                    <a:pt x="310" y="198"/>
                    <a:pt x="0" y="415"/>
                    <a:pt x="279" y="477"/>
                  </a:cubicBezTo>
                  <a:lnTo>
                    <a:pt x="1241" y="632"/>
                  </a:lnTo>
                  <a:cubicBezTo>
                    <a:pt x="1307" y="640"/>
                    <a:pt x="1373" y="644"/>
                    <a:pt x="1438" y="644"/>
                  </a:cubicBezTo>
                  <a:cubicBezTo>
                    <a:pt x="1649" y="644"/>
                    <a:pt x="1851" y="603"/>
                    <a:pt x="2017" y="508"/>
                  </a:cubicBezTo>
                  <a:cubicBezTo>
                    <a:pt x="2110" y="477"/>
                    <a:pt x="2420" y="229"/>
                    <a:pt x="2172" y="167"/>
                  </a:cubicBezTo>
                  <a:lnTo>
                    <a:pt x="1179" y="12"/>
                  </a:lnTo>
                  <a:cubicBezTo>
                    <a:pt x="1113" y="5"/>
                    <a:pt x="1049"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64;p60">
              <a:extLst>
                <a:ext uri="{FF2B5EF4-FFF2-40B4-BE49-F238E27FC236}">
                  <a16:creationId xmlns:a16="http://schemas.microsoft.com/office/drawing/2014/main" id="{EA4BE066-5C32-6A82-D6D2-F1AB1D673A24}"/>
                </a:ext>
              </a:extLst>
            </p:cNvPr>
            <p:cNvSpPr/>
            <p:nvPr/>
          </p:nvSpPr>
          <p:spPr>
            <a:xfrm>
              <a:off x="3682025" y="5072250"/>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65;p60">
              <a:extLst>
                <a:ext uri="{FF2B5EF4-FFF2-40B4-BE49-F238E27FC236}">
                  <a16:creationId xmlns:a16="http://schemas.microsoft.com/office/drawing/2014/main" id="{FD4B227A-3200-8C02-3B50-BD8CA4CBD1AD}"/>
                </a:ext>
              </a:extLst>
            </p:cNvPr>
            <p:cNvSpPr/>
            <p:nvPr/>
          </p:nvSpPr>
          <p:spPr>
            <a:xfrm>
              <a:off x="3598275" y="5025400"/>
              <a:ext cx="50425" cy="21650"/>
            </a:xfrm>
            <a:custGeom>
              <a:avLst/>
              <a:gdLst/>
              <a:ahLst/>
              <a:cxnLst/>
              <a:rect l="l" t="t" r="r" b="b"/>
              <a:pathLst>
                <a:path w="2017" h="866" extrusionOk="0">
                  <a:moveTo>
                    <a:pt x="1595" y="1"/>
                  </a:moveTo>
                  <a:cubicBezTo>
                    <a:pt x="1493" y="1"/>
                    <a:pt x="1395" y="20"/>
                    <a:pt x="1335" y="45"/>
                  </a:cubicBezTo>
                  <a:lnTo>
                    <a:pt x="559" y="231"/>
                  </a:lnTo>
                  <a:cubicBezTo>
                    <a:pt x="373" y="293"/>
                    <a:pt x="1" y="448"/>
                    <a:pt x="63" y="696"/>
                  </a:cubicBezTo>
                  <a:cubicBezTo>
                    <a:pt x="99" y="824"/>
                    <a:pt x="255" y="866"/>
                    <a:pt x="414" y="866"/>
                  </a:cubicBezTo>
                  <a:cubicBezTo>
                    <a:pt x="525" y="866"/>
                    <a:pt x="638" y="846"/>
                    <a:pt x="714" y="820"/>
                  </a:cubicBezTo>
                  <a:lnTo>
                    <a:pt x="1490" y="634"/>
                  </a:lnTo>
                  <a:cubicBezTo>
                    <a:pt x="1645" y="603"/>
                    <a:pt x="2017" y="417"/>
                    <a:pt x="1955" y="200"/>
                  </a:cubicBezTo>
                  <a:cubicBezTo>
                    <a:pt x="1917" y="48"/>
                    <a:pt x="1753" y="1"/>
                    <a:pt x="1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4166;p60">
              <a:extLst>
                <a:ext uri="{FF2B5EF4-FFF2-40B4-BE49-F238E27FC236}">
                  <a16:creationId xmlns:a16="http://schemas.microsoft.com/office/drawing/2014/main" id="{4C236859-EBDB-0AE1-33D3-84DDC8FD97A7}"/>
                </a:ext>
              </a:extLst>
            </p:cNvPr>
            <p:cNvSpPr/>
            <p:nvPr/>
          </p:nvSpPr>
          <p:spPr>
            <a:xfrm>
              <a:off x="3658775" y="4968975"/>
              <a:ext cx="40350" cy="15800"/>
            </a:xfrm>
            <a:custGeom>
              <a:avLst/>
              <a:gdLst/>
              <a:ahLst/>
              <a:cxnLst/>
              <a:rect l="l" t="t" r="r" b="b"/>
              <a:pathLst>
                <a:path w="1614" h="632" extrusionOk="0">
                  <a:moveTo>
                    <a:pt x="1270" y="0"/>
                  </a:moveTo>
                  <a:cubicBezTo>
                    <a:pt x="1083" y="0"/>
                    <a:pt x="850" y="78"/>
                    <a:pt x="745" y="99"/>
                  </a:cubicBezTo>
                  <a:lnTo>
                    <a:pt x="466" y="192"/>
                  </a:lnTo>
                  <a:cubicBezTo>
                    <a:pt x="341" y="254"/>
                    <a:pt x="0" y="410"/>
                    <a:pt x="124" y="565"/>
                  </a:cubicBezTo>
                  <a:cubicBezTo>
                    <a:pt x="173" y="613"/>
                    <a:pt x="249" y="631"/>
                    <a:pt x="336" y="631"/>
                  </a:cubicBezTo>
                  <a:cubicBezTo>
                    <a:pt x="525" y="631"/>
                    <a:pt x="762" y="545"/>
                    <a:pt x="869" y="503"/>
                  </a:cubicBezTo>
                  <a:lnTo>
                    <a:pt x="1148" y="410"/>
                  </a:lnTo>
                  <a:cubicBezTo>
                    <a:pt x="1241" y="378"/>
                    <a:pt x="1613" y="223"/>
                    <a:pt x="1489" y="68"/>
                  </a:cubicBezTo>
                  <a:cubicBezTo>
                    <a:pt x="1439" y="18"/>
                    <a:pt x="1360" y="0"/>
                    <a:pt x="1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4167;p60">
              <a:extLst>
                <a:ext uri="{FF2B5EF4-FFF2-40B4-BE49-F238E27FC236}">
                  <a16:creationId xmlns:a16="http://schemas.microsoft.com/office/drawing/2014/main" id="{48EB3110-F577-0DA2-03F3-5E7106320163}"/>
                </a:ext>
              </a:extLst>
            </p:cNvPr>
            <p:cNvSpPr/>
            <p:nvPr/>
          </p:nvSpPr>
          <p:spPr>
            <a:xfrm>
              <a:off x="3692900" y="5006225"/>
              <a:ext cx="38025" cy="16425"/>
            </a:xfrm>
            <a:custGeom>
              <a:avLst/>
              <a:gdLst/>
              <a:ahLst/>
              <a:cxnLst/>
              <a:rect l="l" t="t" r="r" b="b"/>
              <a:pathLst>
                <a:path w="1521" h="657" extrusionOk="0">
                  <a:moveTo>
                    <a:pt x="783" y="0"/>
                  </a:moveTo>
                  <a:cubicBezTo>
                    <a:pt x="533" y="0"/>
                    <a:pt x="291" y="120"/>
                    <a:pt x="124" y="315"/>
                  </a:cubicBezTo>
                  <a:cubicBezTo>
                    <a:pt x="0" y="532"/>
                    <a:pt x="248" y="657"/>
                    <a:pt x="434" y="657"/>
                  </a:cubicBezTo>
                  <a:lnTo>
                    <a:pt x="651" y="657"/>
                  </a:lnTo>
                  <a:cubicBezTo>
                    <a:pt x="931" y="657"/>
                    <a:pt x="1210" y="564"/>
                    <a:pt x="1396" y="346"/>
                  </a:cubicBezTo>
                  <a:cubicBezTo>
                    <a:pt x="1520" y="129"/>
                    <a:pt x="1272" y="5"/>
                    <a:pt x="1086" y="5"/>
                  </a:cubicBezTo>
                  <a:lnTo>
                    <a:pt x="869" y="5"/>
                  </a:lnTo>
                  <a:cubicBezTo>
                    <a:pt x="840" y="2"/>
                    <a:pt x="812"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4168;p60">
              <a:extLst>
                <a:ext uri="{FF2B5EF4-FFF2-40B4-BE49-F238E27FC236}">
                  <a16:creationId xmlns:a16="http://schemas.microsoft.com/office/drawing/2014/main" id="{BFE372DE-6761-4B35-846B-24FA39D030F1}"/>
                </a:ext>
              </a:extLst>
            </p:cNvPr>
            <p:cNvSpPr/>
            <p:nvPr/>
          </p:nvSpPr>
          <p:spPr>
            <a:xfrm>
              <a:off x="3744075" y="4959300"/>
              <a:ext cx="48100" cy="24325"/>
            </a:xfrm>
            <a:custGeom>
              <a:avLst/>
              <a:gdLst/>
              <a:ahLst/>
              <a:cxnLst/>
              <a:rect l="l" t="t" r="r" b="b"/>
              <a:pathLst>
                <a:path w="1924" h="973" extrusionOk="0">
                  <a:moveTo>
                    <a:pt x="953" y="1"/>
                  </a:moveTo>
                  <a:cubicBezTo>
                    <a:pt x="489" y="1"/>
                    <a:pt x="1" y="562"/>
                    <a:pt x="559" y="828"/>
                  </a:cubicBezTo>
                  <a:lnTo>
                    <a:pt x="745" y="921"/>
                  </a:lnTo>
                  <a:cubicBezTo>
                    <a:pt x="816" y="956"/>
                    <a:pt x="893" y="972"/>
                    <a:pt x="971" y="972"/>
                  </a:cubicBezTo>
                  <a:cubicBezTo>
                    <a:pt x="1435" y="972"/>
                    <a:pt x="1923" y="411"/>
                    <a:pt x="1365" y="145"/>
                  </a:cubicBezTo>
                  <a:lnTo>
                    <a:pt x="1179" y="52"/>
                  </a:lnTo>
                  <a:cubicBezTo>
                    <a:pt x="1108" y="16"/>
                    <a:pt x="1031" y="1"/>
                    <a:pt x="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4169;p60">
              <a:extLst>
                <a:ext uri="{FF2B5EF4-FFF2-40B4-BE49-F238E27FC236}">
                  <a16:creationId xmlns:a16="http://schemas.microsoft.com/office/drawing/2014/main" id="{E5E34403-B796-A4A3-075E-696CE4CB7856}"/>
                </a:ext>
              </a:extLst>
            </p:cNvPr>
            <p:cNvSpPr/>
            <p:nvPr/>
          </p:nvSpPr>
          <p:spPr>
            <a:xfrm>
              <a:off x="3751050" y="5014100"/>
              <a:ext cx="48875" cy="15525"/>
            </a:xfrm>
            <a:custGeom>
              <a:avLst/>
              <a:gdLst/>
              <a:ahLst/>
              <a:cxnLst/>
              <a:rect l="l" t="t" r="r" b="b"/>
              <a:pathLst>
                <a:path w="1955" h="621" extrusionOk="0">
                  <a:moveTo>
                    <a:pt x="1179" y="0"/>
                  </a:moveTo>
                  <a:cubicBezTo>
                    <a:pt x="776" y="0"/>
                    <a:pt x="1" y="621"/>
                    <a:pt x="745" y="621"/>
                  </a:cubicBezTo>
                  <a:cubicBezTo>
                    <a:pt x="1148" y="621"/>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4170;p60">
              <a:extLst>
                <a:ext uri="{FF2B5EF4-FFF2-40B4-BE49-F238E27FC236}">
                  <a16:creationId xmlns:a16="http://schemas.microsoft.com/office/drawing/2014/main" id="{675A6966-504E-5947-1D33-12642B724CC6}"/>
                </a:ext>
              </a:extLst>
            </p:cNvPr>
            <p:cNvSpPr/>
            <p:nvPr/>
          </p:nvSpPr>
          <p:spPr>
            <a:xfrm>
              <a:off x="3754925" y="5063125"/>
              <a:ext cx="43450" cy="15975"/>
            </a:xfrm>
            <a:custGeom>
              <a:avLst/>
              <a:gdLst/>
              <a:ahLst/>
              <a:cxnLst/>
              <a:rect l="l" t="t" r="r" b="b"/>
              <a:pathLst>
                <a:path w="1738" h="639" extrusionOk="0">
                  <a:moveTo>
                    <a:pt x="956" y="0"/>
                  </a:moveTo>
                  <a:cubicBezTo>
                    <a:pt x="755" y="0"/>
                    <a:pt x="563" y="58"/>
                    <a:pt x="404" y="149"/>
                  </a:cubicBezTo>
                  <a:cubicBezTo>
                    <a:pt x="280" y="211"/>
                    <a:pt x="1" y="428"/>
                    <a:pt x="280" y="521"/>
                  </a:cubicBezTo>
                  <a:lnTo>
                    <a:pt x="559" y="614"/>
                  </a:lnTo>
                  <a:cubicBezTo>
                    <a:pt x="634" y="631"/>
                    <a:pt x="709" y="638"/>
                    <a:pt x="782" y="638"/>
                  </a:cubicBezTo>
                  <a:cubicBezTo>
                    <a:pt x="983" y="638"/>
                    <a:pt x="1176" y="581"/>
                    <a:pt x="1334" y="490"/>
                  </a:cubicBezTo>
                  <a:cubicBezTo>
                    <a:pt x="1459" y="428"/>
                    <a:pt x="1738" y="211"/>
                    <a:pt x="1459" y="118"/>
                  </a:cubicBezTo>
                  <a:lnTo>
                    <a:pt x="1179" y="25"/>
                  </a:lnTo>
                  <a:cubicBezTo>
                    <a:pt x="1105" y="8"/>
                    <a:pt x="1030" y="0"/>
                    <a:pt x="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Ellipse 1">
            <a:extLst>
              <a:ext uri="{FF2B5EF4-FFF2-40B4-BE49-F238E27FC236}">
                <a16:creationId xmlns:a16="http://schemas.microsoft.com/office/drawing/2014/main" id="{E7591C4F-9820-8BEC-D37B-F4C99872DE7C}"/>
              </a:ext>
            </a:extLst>
          </p:cNvPr>
          <p:cNvSpPr/>
          <p:nvPr/>
        </p:nvSpPr>
        <p:spPr>
          <a:xfrm>
            <a:off x="7362998" y="1953371"/>
            <a:ext cx="1442940" cy="150279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n-NO" dirty="0"/>
          </a:p>
        </p:txBody>
      </p:sp>
      <p:sp>
        <p:nvSpPr>
          <p:cNvPr id="3845" name="Ellipse 3844">
            <a:extLst>
              <a:ext uri="{FF2B5EF4-FFF2-40B4-BE49-F238E27FC236}">
                <a16:creationId xmlns:a16="http://schemas.microsoft.com/office/drawing/2014/main" id="{16C91421-F61D-12CD-1C0E-168372231C34}"/>
              </a:ext>
            </a:extLst>
          </p:cNvPr>
          <p:cNvSpPr/>
          <p:nvPr/>
        </p:nvSpPr>
        <p:spPr>
          <a:xfrm>
            <a:off x="2273786" y="1314306"/>
            <a:ext cx="1442940" cy="150279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n-NO" dirty="0"/>
          </a:p>
        </p:txBody>
      </p:sp>
      <p:sp>
        <p:nvSpPr>
          <p:cNvPr id="3847" name="Ellipse 3846">
            <a:extLst>
              <a:ext uri="{FF2B5EF4-FFF2-40B4-BE49-F238E27FC236}">
                <a16:creationId xmlns:a16="http://schemas.microsoft.com/office/drawing/2014/main" id="{A21DB475-D8F1-AD04-8FD0-5894CF799559}"/>
              </a:ext>
            </a:extLst>
          </p:cNvPr>
          <p:cNvSpPr/>
          <p:nvPr/>
        </p:nvSpPr>
        <p:spPr>
          <a:xfrm>
            <a:off x="3974834" y="1279178"/>
            <a:ext cx="1442940" cy="1502797"/>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nn-NO" dirty="0"/>
          </a:p>
        </p:txBody>
      </p:sp>
      <p:sp>
        <p:nvSpPr>
          <p:cNvPr id="3848" name="Ellipse 3847">
            <a:extLst>
              <a:ext uri="{FF2B5EF4-FFF2-40B4-BE49-F238E27FC236}">
                <a16:creationId xmlns:a16="http://schemas.microsoft.com/office/drawing/2014/main" id="{191B51F5-B420-667D-FF06-17475718A702}"/>
              </a:ext>
            </a:extLst>
          </p:cNvPr>
          <p:cNvSpPr/>
          <p:nvPr/>
        </p:nvSpPr>
        <p:spPr>
          <a:xfrm>
            <a:off x="5671164" y="1201973"/>
            <a:ext cx="1442940" cy="150279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n-NO" dirty="0"/>
          </a:p>
        </p:txBody>
      </p:sp>
      <p:sp>
        <p:nvSpPr>
          <p:cNvPr id="3849" name="Ellipse 3848">
            <a:extLst>
              <a:ext uri="{FF2B5EF4-FFF2-40B4-BE49-F238E27FC236}">
                <a16:creationId xmlns:a16="http://schemas.microsoft.com/office/drawing/2014/main" id="{8A480FC5-E895-2444-28BF-F7D063ADA303}"/>
              </a:ext>
            </a:extLst>
          </p:cNvPr>
          <p:cNvSpPr/>
          <p:nvPr/>
        </p:nvSpPr>
        <p:spPr>
          <a:xfrm>
            <a:off x="2331525" y="3136014"/>
            <a:ext cx="1442940" cy="150279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n-NO" dirty="0"/>
          </a:p>
        </p:txBody>
      </p:sp>
      <p:sp>
        <p:nvSpPr>
          <p:cNvPr id="3850" name="Ellipse 3849">
            <a:extLst>
              <a:ext uri="{FF2B5EF4-FFF2-40B4-BE49-F238E27FC236}">
                <a16:creationId xmlns:a16="http://schemas.microsoft.com/office/drawing/2014/main" id="{CDAD57B3-9607-B13E-7DB9-637EBC6AAE1F}"/>
              </a:ext>
            </a:extLst>
          </p:cNvPr>
          <p:cNvSpPr/>
          <p:nvPr/>
        </p:nvSpPr>
        <p:spPr>
          <a:xfrm>
            <a:off x="4036838" y="3135663"/>
            <a:ext cx="1442940" cy="150279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n-NO" dirty="0"/>
          </a:p>
        </p:txBody>
      </p:sp>
      <p:sp>
        <p:nvSpPr>
          <p:cNvPr id="3851" name="Ellipse 3850">
            <a:extLst>
              <a:ext uri="{FF2B5EF4-FFF2-40B4-BE49-F238E27FC236}">
                <a16:creationId xmlns:a16="http://schemas.microsoft.com/office/drawing/2014/main" id="{DDD79A95-F667-D3D2-16BB-CFCC2AA11F2D}"/>
              </a:ext>
            </a:extLst>
          </p:cNvPr>
          <p:cNvSpPr/>
          <p:nvPr/>
        </p:nvSpPr>
        <p:spPr>
          <a:xfrm>
            <a:off x="5920058" y="3115793"/>
            <a:ext cx="1442940" cy="150279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nn-NO" dirty="0"/>
          </a:p>
        </p:txBody>
      </p:sp>
      <p:sp>
        <p:nvSpPr>
          <p:cNvPr id="3852" name="TekstSylinder 3851">
            <a:extLst>
              <a:ext uri="{FF2B5EF4-FFF2-40B4-BE49-F238E27FC236}">
                <a16:creationId xmlns:a16="http://schemas.microsoft.com/office/drawing/2014/main" id="{ED4CE078-280D-EBCF-5D42-0BD15584680C}"/>
              </a:ext>
            </a:extLst>
          </p:cNvPr>
          <p:cNvSpPr txBox="1"/>
          <p:nvPr/>
        </p:nvSpPr>
        <p:spPr>
          <a:xfrm>
            <a:off x="245154" y="1201973"/>
            <a:ext cx="1493089" cy="2769989"/>
          </a:xfrm>
          <a:prstGeom prst="rect">
            <a:avLst/>
          </a:prstGeom>
          <a:noFill/>
        </p:spPr>
        <p:txBody>
          <a:bodyPr wrap="square" lIns="91440" tIns="45720" rIns="91440" bIns="45720" rtlCol="0" anchor="t">
            <a:spAutoFit/>
          </a:bodyPr>
          <a:lstStyle/>
          <a:p>
            <a:r>
              <a:rPr lang="nn-NO" sz="1600" dirty="0"/>
              <a:t>Skriv ned sju ting du likar ved våren. </a:t>
            </a:r>
          </a:p>
          <a:p>
            <a:endParaRPr lang="nn-NO" sz="1600" dirty="0"/>
          </a:p>
          <a:p>
            <a:r>
              <a:rPr lang="nn-NO" sz="1600" dirty="0"/>
              <a:t>Når du er ferdig, deler du punkta dine med læringsvenen din.</a:t>
            </a:r>
          </a:p>
          <a:p>
            <a:endParaRPr lang="nn-NO" dirty="0"/>
          </a:p>
        </p:txBody>
      </p:sp>
      <p:sp>
        <p:nvSpPr>
          <p:cNvPr id="3855" name="TekstSylinder 3854">
            <a:extLst>
              <a:ext uri="{FF2B5EF4-FFF2-40B4-BE49-F238E27FC236}">
                <a16:creationId xmlns:a16="http://schemas.microsoft.com/office/drawing/2014/main" id="{5A2D1DE8-DD97-F6FE-9813-C59C7EC474A4}"/>
              </a:ext>
            </a:extLst>
          </p:cNvPr>
          <p:cNvSpPr txBox="1"/>
          <p:nvPr/>
        </p:nvSpPr>
        <p:spPr>
          <a:xfrm>
            <a:off x="5728179" y="4809376"/>
            <a:ext cx="1691640" cy="276999"/>
          </a:xfrm>
          <a:prstGeom prst="rect">
            <a:avLst/>
          </a:prstGeom>
          <a:noFill/>
        </p:spPr>
        <p:txBody>
          <a:bodyPr wrap="square" rtlCol="0">
            <a:spAutoFit/>
          </a:bodyPr>
          <a:lstStyle/>
          <a:p>
            <a:r>
              <a:rPr lang="nb-NO" sz="1200" err="1">
                <a:solidFill>
                  <a:schemeClr val="tx1"/>
                </a:solidFill>
              </a:rPr>
              <a:t>Arbeidsark</a:t>
            </a:r>
            <a:r>
              <a:rPr lang="nb-NO" sz="1200">
                <a:solidFill>
                  <a:schemeClr val="tx1"/>
                </a:solidFill>
              </a:rPr>
              <a:t> 2</a:t>
            </a:r>
          </a:p>
        </p:txBody>
      </p:sp>
    </p:spTree>
    <p:extLst>
      <p:ext uri="{BB962C8B-B14F-4D97-AF65-F5344CB8AC3E}">
        <p14:creationId xmlns:p14="http://schemas.microsoft.com/office/powerpoint/2010/main" val="3091768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45"/>
        <p:cNvGrpSpPr/>
        <p:nvPr/>
      </p:nvGrpSpPr>
      <p:grpSpPr>
        <a:xfrm>
          <a:off x="0" y="0"/>
          <a:ext cx="0" cy="0"/>
          <a:chOff x="0" y="0"/>
          <a:chExt cx="0" cy="0"/>
        </a:xfrm>
      </p:grpSpPr>
      <p:sp>
        <p:nvSpPr>
          <p:cNvPr id="3846" name="Google Shape;3846;p56"/>
          <p:cNvSpPr txBox="1">
            <a:spLocks noGrp="1"/>
          </p:cNvSpPr>
          <p:nvPr>
            <p:ph type="title"/>
          </p:nvPr>
        </p:nvSpPr>
        <p:spPr>
          <a:xfrm>
            <a:off x="1066273" y="1027827"/>
            <a:ext cx="6139725" cy="3162325"/>
          </a:xfrm>
          <a:prstGeom prst="rect">
            <a:avLst/>
          </a:prstGeom>
        </p:spPr>
        <p:txBody>
          <a:bodyPr spcFirstLastPara="1" wrap="square" lIns="91425" tIns="91425" rIns="91425" bIns="91425" anchor="t" anchorCtr="0">
            <a:noAutofit/>
          </a:bodyPr>
          <a:lstStyle/>
          <a:p>
            <a:r>
              <a:rPr lang="nn-NO" sz="2800" dirty="0"/>
              <a:t>Vel ut åtte av orda du har skrive ned, og omset</a:t>
            </a:r>
            <a:r>
              <a:rPr lang="nn-NO" dirty="0"/>
              <a:t> </a:t>
            </a:r>
            <a:r>
              <a:rPr lang="nn-NO" sz="2800" dirty="0"/>
              <a:t> dei til</a:t>
            </a:r>
            <a:r>
              <a:rPr lang="nn-NO" dirty="0"/>
              <a:t> bokmål.   </a:t>
            </a:r>
            <a:br>
              <a:rPr lang="nn-NO" dirty="0"/>
            </a:br>
            <a:br>
              <a:rPr lang="nn-NO" dirty="0"/>
            </a:br>
            <a:r>
              <a:rPr lang="nn-NO" sz="2400" b="0" dirty="0"/>
              <a:t>Kva skil nynorskorda frå bokmålsorda? Kva er likt og kva er ulikt? </a:t>
            </a:r>
            <a:br>
              <a:rPr lang="nn-NO" sz="2400" b="0" dirty="0"/>
            </a:br>
            <a:br>
              <a:rPr lang="nn-NO" sz="2400" b="0" dirty="0"/>
            </a:br>
            <a:r>
              <a:rPr lang="nn-NO" sz="2000" b="0" dirty="0"/>
              <a:t>Bruk dømet på neste side som rettleiing.</a:t>
            </a:r>
            <a:br>
              <a:rPr lang="nn-NO" sz="2000" b="0" dirty="0"/>
            </a:br>
            <a:endParaRPr lang="nn-NO" b="0" dirty="0"/>
          </a:p>
        </p:txBody>
      </p:sp>
      <p:grpSp>
        <p:nvGrpSpPr>
          <p:cNvPr id="5" name="Google Shape;4107;p60">
            <a:extLst>
              <a:ext uri="{FF2B5EF4-FFF2-40B4-BE49-F238E27FC236}">
                <a16:creationId xmlns:a16="http://schemas.microsoft.com/office/drawing/2014/main" id="{7ABA1F28-C9B3-F76D-F7FB-9CA76E7614F0}"/>
              </a:ext>
            </a:extLst>
          </p:cNvPr>
          <p:cNvGrpSpPr/>
          <p:nvPr/>
        </p:nvGrpSpPr>
        <p:grpSpPr>
          <a:xfrm>
            <a:off x="-1439186" y="3768920"/>
            <a:ext cx="2735249" cy="1438192"/>
            <a:chOff x="2491100" y="4441600"/>
            <a:chExt cx="1468575" cy="678325"/>
          </a:xfrm>
        </p:grpSpPr>
        <p:sp>
          <p:nvSpPr>
            <p:cNvPr id="6" name="Google Shape;4108;p60">
              <a:extLst>
                <a:ext uri="{FF2B5EF4-FFF2-40B4-BE49-F238E27FC236}">
                  <a16:creationId xmlns:a16="http://schemas.microsoft.com/office/drawing/2014/main" id="{238D27AA-315B-2E1C-0804-483911F7A921}"/>
                </a:ext>
              </a:extLst>
            </p:cNvPr>
            <p:cNvSpPr/>
            <p:nvPr/>
          </p:nvSpPr>
          <p:spPr>
            <a:xfrm>
              <a:off x="2552925" y="4441600"/>
              <a:ext cx="1406750" cy="638925"/>
            </a:xfrm>
            <a:custGeom>
              <a:avLst/>
              <a:gdLst/>
              <a:ahLst/>
              <a:cxnLst/>
              <a:rect l="l" t="t" r="r" b="b"/>
              <a:pathLst>
                <a:path w="56270" h="25557" extrusionOk="0">
                  <a:moveTo>
                    <a:pt x="27524" y="759"/>
                  </a:moveTo>
                  <a:cubicBezTo>
                    <a:pt x="27705" y="759"/>
                    <a:pt x="27889" y="777"/>
                    <a:pt x="28073" y="815"/>
                  </a:cubicBezTo>
                  <a:cubicBezTo>
                    <a:pt x="28632" y="939"/>
                    <a:pt x="29469" y="1714"/>
                    <a:pt x="29903" y="2149"/>
                  </a:cubicBezTo>
                  <a:cubicBezTo>
                    <a:pt x="33284" y="5530"/>
                    <a:pt x="34525" y="11330"/>
                    <a:pt x="34525" y="15952"/>
                  </a:cubicBezTo>
                  <a:cubicBezTo>
                    <a:pt x="34525" y="16058"/>
                    <a:pt x="34622" y="16099"/>
                    <a:pt x="34757" y="16099"/>
                  </a:cubicBezTo>
                  <a:cubicBezTo>
                    <a:pt x="35057" y="16099"/>
                    <a:pt x="35547" y="15904"/>
                    <a:pt x="35611" y="15797"/>
                  </a:cubicBezTo>
                  <a:lnTo>
                    <a:pt x="38961" y="10524"/>
                  </a:lnTo>
                  <a:cubicBezTo>
                    <a:pt x="39488" y="9686"/>
                    <a:pt x="39985" y="8787"/>
                    <a:pt x="40574" y="8011"/>
                  </a:cubicBezTo>
                  <a:cubicBezTo>
                    <a:pt x="40884" y="7608"/>
                    <a:pt x="41287" y="6988"/>
                    <a:pt x="41691" y="6770"/>
                  </a:cubicBezTo>
                  <a:lnTo>
                    <a:pt x="44575" y="6460"/>
                  </a:lnTo>
                  <a:cubicBezTo>
                    <a:pt x="44824" y="6646"/>
                    <a:pt x="45041" y="6894"/>
                    <a:pt x="45196" y="7205"/>
                  </a:cubicBezTo>
                  <a:cubicBezTo>
                    <a:pt x="47367" y="10555"/>
                    <a:pt x="43490" y="16417"/>
                    <a:pt x="41505" y="19054"/>
                  </a:cubicBezTo>
                  <a:cubicBezTo>
                    <a:pt x="41411" y="19209"/>
                    <a:pt x="41536" y="19271"/>
                    <a:pt x="41691" y="19302"/>
                  </a:cubicBezTo>
                  <a:cubicBezTo>
                    <a:pt x="42056" y="19393"/>
                    <a:pt x="42405" y="19434"/>
                    <a:pt x="42745" y="19434"/>
                  </a:cubicBezTo>
                  <a:cubicBezTo>
                    <a:pt x="44021" y="19434"/>
                    <a:pt x="45149" y="18860"/>
                    <a:pt x="46375" y="18247"/>
                  </a:cubicBezTo>
                  <a:cubicBezTo>
                    <a:pt x="47624" y="17623"/>
                    <a:pt x="49080" y="17068"/>
                    <a:pt x="50505" y="17068"/>
                  </a:cubicBezTo>
                  <a:cubicBezTo>
                    <a:pt x="51416" y="17068"/>
                    <a:pt x="52314" y="17295"/>
                    <a:pt x="53137" y="17875"/>
                  </a:cubicBezTo>
                  <a:cubicBezTo>
                    <a:pt x="54129" y="18558"/>
                    <a:pt x="54812" y="19643"/>
                    <a:pt x="54998" y="20853"/>
                  </a:cubicBezTo>
                  <a:cubicBezTo>
                    <a:pt x="55339" y="24451"/>
                    <a:pt x="50996" y="24824"/>
                    <a:pt x="48453" y="24855"/>
                  </a:cubicBezTo>
                  <a:cubicBezTo>
                    <a:pt x="45351" y="24886"/>
                    <a:pt x="42280" y="24886"/>
                    <a:pt x="39178" y="24886"/>
                  </a:cubicBezTo>
                  <a:cubicBezTo>
                    <a:pt x="27276" y="24886"/>
                    <a:pt x="15375" y="24650"/>
                    <a:pt x="3473" y="24151"/>
                  </a:cubicBezTo>
                  <a:lnTo>
                    <a:pt x="3473" y="24151"/>
                  </a:lnTo>
                  <a:cubicBezTo>
                    <a:pt x="3673" y="23984"/>
                    <a:pt x="3726" y="23783"/>
                    <a:pt x="3391" y="23783"/>
                  </a:cubicBezTo>
                  <a:cubicBezTo>
                    <a:pt x="3337" y="23783"/>
                    <a:pt x="3272" y="23788"/>
                    <a:pt x="3196" y="23800"/>
                  </a:cubicBezTo>
                  <a:cubicBezTo>
                    <a:pt x="3110" y="23813"/>
                    <a:pt x="3028" y="23820"/>
                    <a:pt x="2950" y="23820"/>
                  </a:cubicBezTo>
                  <a:cubicBezTo>
                    <a:pt x="1579" y="23820"/>
                    <a:pt x="1296" y="21854"/>
                    <a:pt x="1707" y="20915"/>
                  </a:cubicBezTo>
                  <a:cubicBezTo>
                    <a:pt x="2265" y="19674"/>
                    <a:pt x="3599" y="19054"/>
                    <a:pt x="4809" y="18589"/>
                  </a:cubicBezTo>
                  <a:cubicBezTo>
                    <a:pt x="6853" y="17804"/>
                    <a:pt x="9006" y="17384"/>
                    <a:pt x="11171" y="17384"/>
                  </a:cubicBezTo>
                  <a:cubicBezTo>
                    <a:pt x="11832" y="17384"/>
                    <a:pt x="12493" y="17423"/>
                    <a:pt x="13153" y="17503"/>
                  </a:cubicBezTo>
                  <a:cubicBezTo>
                    <a:pt x="13308" y="17503"/>
                    <a:pt x="14301" y="17317"/>
                    <a:pt x="14021" y="17007"/>
                  </a:cubicBezTo>
                  <a:cubicBezTo>
                    <a:pt x="12719" y="15611"/>
                    <a:pt x="11230" y="14091"/>
                    <a:pt x="10826" y="12137"/>
                  </a:cubicBezTo>
                  <a:cubicBezTo>
                    <a:pt x="10671" y="11361"/>
                    <a:pt x="10702" y="10555"/>
                    <a:pt x="10919" y="9810"/>
                  </a:cubicBezTo>
                  <a:cubicBezTo>
                    <a:pt x="11365" y="8369"/>
                    <a:pt x="12674" y="7835"/>
                    <a:pt x="14098" y="7835"/>
                  </a:cubicBezTo>
                  <a:cubicBezTo>
                    <a:pt x="14360" y="7835"/>
                    <a:pt x="14625" y="7853"/>
                    <a:pt x="14890" y="7887"/>
                  </a:cubicBezTo>
                  <a:cubicBezTo>
                    <a:pt x="18519" y="8321"/>
                    <a:pt x="21745" y="11206"/>
                    <a:pt x="23420" y="14308"/>
                  </a:cubicBezTo>
                  <a:cubicBezTo>
                    <a:pt x="23469" y="14406"/>
                    <a:pt x="23603" y="14449"/>
                    <a:pt x="23761" y="14449"/>
                  </a:cubicBezTo>
                  <a:cubicBezTo>
                    <a:pt x="24102" y="14449"/>
                    <a:pt x="24558" y="14252"/>
                    <a:pt x="24537" y="13998"/>
                  </a:cubicBezTo>
                  <a:cubicBezTo>
                    <a:pt x="24382" y="11113"/>
                    <a:pt x="24413" y="8228"/>
                    <a:pt x="24630" y="5344"/>
                  </a:cubicBezTo>
                  <a:cubicBezTo>
                    <a:pt x="24661" y="4320"/>
                    <a:pt x="24847" y="3265"/>
                    <a:pt x="25157" y="2304"/>
                  </a:cubicBezTo>
                  <a:cubicBezTo>
                    <a:pt x="25578" y="1330"/>
                    <a:pt x="26512" y="759"/>
                    <a:pt x="27524" y="759"/>
                  </a:cubicBezTo>
                  <a:close/>
                  <a:moveTo>
                    <a:pt x="27458" y="1"/>
                  </a:moveTo>
                  <a:cubicBezTo>
                    <a:pt x="25570" y="1"/>
                    <a:pt x="24239" y="1388"/>
                    <a:pt x="23793" y="3203"/>
                  </a:cubicBezTo>
                  <a:cubicBezTo>
                    <a:pt x="23122" y="6010"/>
                    <a:pt x="23167" y="9174"/>
                    <a:pt x="23307" y="12139"/>
                  </a:cubicBezTo>
                  <a:lnTo>
                    <a:pt x="23307" y="12139"/>
                  </a:lnTo>
                  <a:cubicBezTo>
                    <a:pt x="21159" y="9407"/>
                    <a:pt x="17743" y="7095"/>
                    <a:pt x="14290" y="7095"/>
                  </a:cubicBezTo>
                  <a:cubicBezTo>
                    <a:pt x="13807" y="7095"/>
                    <a:pt x="13324" y="7140"/>
                    <a:pt x="12843" y="7236"/>
                  </a:cubicBezTo>
                  <a:cubicBezTo>
                    <a:pt x="11137" y="7546"/>
                    <a:pt x="9834" y="8942"/>
                    <a:pt x="9648" y="10679"/>
                  </a:cubicBezTo>
                  <a:cubicBezTo>
                    <a:pt x="9285" y="13103"/>
                    <a:pt x="10851" y="15127"/>
                    <a:pt x="12432" y="16840"/>
                  </a:cubicBezTo>
                  <a:lnTo>
                    <a:pt x="12432" y="16840"/>
                  </a:lnTo>
                  <a:cubicBezTo>
                    <a:pt x="12095" y="16826"/>
                    <a:pt x="11753" y="16818"/>
                    <a:pt x="11410" y="16818"/>
                  </a:cubicBezTo>
                  <a:cubicBezTo>
                    <a:pt x="8166" y="16818"/>
                    <a:pt x="4711" y="17505"/>
                    <a:pt x="2141" y="19333"/>
                  </a:cubicBezTo>
                  <a:cubicBezTo>
                    <a:pt x="1055" y="20109"/>
                    <a:pt x="1" y="21287"/>
                    <a:pt x="404" y="22714"/>
                  </a:cubicBezTo>
                  <a:cubicBezTo>
                    <a:pt x="659" y="23586"/>
                    <a:pt x="1221" y="24123"/>
                    <a:pt x="1949" y="24314"/>
                  </a:cubicBezTo>
                  <a:lnTo>
                    <a:pt x="1949" y="24314"/>
                  </a:lnTo>
                  <a:cubicBezTo>
                    <a:pt x="1716" y="24466"/>
                    <a:pt x="1617" y="24650"/>
                    <a:pt x="2048" y="24668"/>
                  </a:cubicBezTo>
                  <a:lnTo>
                    <a:pt x="2079" y="24699"/>
                  </a:lnTo>
                  <a:cubicBezTo>
                    <a:pt x="10826" y="25072"/>
                    <a:pt x="19574" y="25289"/>
                    <a:pt x="28321" y="25413"/>
                  </a:cubicBezTo>
                  <a:cubicBezTo>
                    <a:pt x="32695" y="25444"/>
                    <a:pt x="37069" y="25475"/>
                    <a:pt x="41443" y="25475"/>
                  </a:cubicBezTo>
                  <a:cubicBezTo>
                    <a:pt x="43080" y="25475"/>
                    <a:pt x="44785" y="25557"/>
                    <a:pt x="46484" y="25557"/>
                  </a:cubicBezTo>
                  <a:cubicBezTo>
                    <a:pt x="48260" y="25557"/>
                    <a:pt x="50029" y="25467"/>
                    <a:pt x="51710" y="25103"/>
                  </a:cubicBezTo>
                  <a:cubicBezTo>
                    <a:pt x="53726" y="24668"/>
                    <a:pt x="56022" y="23490"/>
                    <a:pt x="56146" y="21163"/>
                  </a:cubicBezTo>
                  <a:cubicBezTo>
                    <a:pt x="56270" y="18434"/>
                    <a:pt x="53695" y="16634"/>
                    <a:pt x="51245" y="16510"/>
                  </a:cubicBezTo>
                  <a:cubicBezTo>
                    <a:pt x="51092" y="16501"/>
                    <a:pt x="50940" y="16497"/>
                    <a:pt x="50788" y="16497"/>
                  </a:cubicBezTo>
                  <a:cubicBezTo>
                    <a:pt x="49887" y="16497"/>
                    <a:pt x="48992" y="16653"/>
                    <a:pt x="48143" y="16945"/>
                  </a:cubicBezTo>
                  <a:cubicBezTo>
                    <a:pt x="47491" y="17131"/>
                    <a:pt x="46840" y="17410"/>
                    <a:pt x="46250" y="17720"/>
                  </a:cubicBezTo>
                  <a:cubicBezTo>
                    <a:pt x="45878" y="17937"/>
                    <a:pt x="45506" y="18123"/>
                    <a:pt x="45134" y="18279"/>
                  </a:cubicBezTo>
                  <a:lnTo>
                    <a:pt x="42962" y="18496"/>
                  </a:lnTo>
                  <a:cubicBezTo>
                    <a:pt x="43149" y="18216"/>
                    <a:pt x="43366" y="17937"/>
                    <a:pt x="43521" y="17658"/>
                  </a:cubicBezTo>
                  <a:cubicBezTo>
                    <a:pt x="45196" y="15146"/>
                    <a:pt x="47553" y="11175"/>
                    <a:pt x="46809" y="8042"/>
                  </a:cubicBezTo>
                  <a:cubicBezTo>
                    <a:pt x="46411" y="6347"/>
                    <a:pt x="45124" y="5471"/>
                    <a:pt x="43690" y="5471"/>
                  </a:cubicBezTo>
                  <a:cubicBezTo>
                    <a:pt x="42999" y="5471"/>
                    <a:pt x="42274" y="5674"/>
                    <a:pt x="41598" y="6088"/>
                  </a:cubicBezTo>
                  <a:cubicBezTo>
                    <a:pt x="40233" y="6894"/>
                    <a:pt x="39364" y="8290"/>
                    <a:pt x="38496" y="9593"/>
                  </a:cubicBezTo>
                  <a:cubicBezTo>
                    <a:pt x="37537" y="11123"/>
                    <a:pt x="36578" y="12652"/>
                    <a:pt x="35607" y="14169"/>
                  </a:cubicBezTo>
                  <a:lnTo>
                    <a:pt x="35607" y="14169"/>
                  </a:lnTo>
                  <a:cubicBezTo>
                    <a:pt x="35431" y="11051"/>
                    <a:pt x="34617" y="8004"/>
                    <a:pt x="33222" y="5188"/>
                  </a:cubicBezTo>
                  <a:cubicBezTo>
                    <a:pt x="32137" y="3017"/>
                    <a:pt x="30431" y="194"/>
                    <a:pt x="27701" y="8"/>
                  </a:cubicBezTo>
                  <a:cubicBezTo>
                    <a:pt x="27619" y="3"/>
                    <a:pt x="27538" y="1"/>
                    <a:pt x="27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109;p60">
              <a:extLst>
                <a:ext uri="{FF2B5EF4-FFF2-40B4-BE49-F238E27FC236}">
                  <a16:creationId xmlns:a16="http://schemas.microsoft.com/office/drawing/2014/main" id="{00D3C750-97A0-D4BE-9C05-93CCF05F880A}"/>
                </a:ext>
              </a:extLst>
            </p:cNvPr>
            <p:cNvSpPr/>
            <p:nvPr/>
          </p:nvSpPr>
          <p:spPr>
            <a:xfrm>
              <a:off x="2491100" y="4497525"/>
              <a:ext cx="1387925" cy="622400"/>
            </a:xfrm>
            <a:custGeom>
              <a:avLst/>
              <a:gdLst/>
              <a:ahLst/>
              <a:cxnLst/>
              <a:rect l="l" t="t" r="r" b="b"/>
              <a:pathLst>
                <a:path w="55517" h="24896" extrusionOk="0">
                  <a:moveTo>
                    <a:pt x="26613" y="1"/>
                  </a:moveTo>
                  <a:cubicBezTo>
                    <a:pt x="26179" y="1"/>
                    <a:pt x="25749" y="106"/>
                    <a:pt x="25335" y="346"/>
                  </a:cubicBezTo>
                  <a:cubicBezTo>
                    <a:pt x="24001" y="1121"/>
                    <a:pt x="23660" y="2858"/>
                    <a:pt x="23536" y="4409"/>
                  </a:cubicBezTo>
                  <a:cubicBezTo>
                    <a:pt x="23257" y="7573"/>
                    <a:pt x="23195" y="10706"/>
                    <a:pt x="23381" y="13870"/>
                  </a:cubicBezTo>
                  <a:cubicBezTo>
                    <a:pt x="21489" y="10303"/>
                    <a:pt x="18045" y="7821"/>
                    <a:pt x="14075" y="7232"/>
                  </a:cubicBezTo>
                  <a:cubicBezTo>
                    <a:pt x="13753" y="7161"/>
                    <a:pt x="13436" y="7126"/>
                    <a:pt x="13121" y="7126"/>
                  </a:cubicBezTo>
                  <a:cubicBezTo>
                    <a:pt x="12618" y="7126"/>
                    <a:pt x="12121" y="7215"/>
                    <a:pt x="11624" y="7387"/>
                  </a:cubicBezTo>
                  <a:cubicBezTo>
                    <a:pt x="9856" y="8070"/>
                    <a:pt x="9205" y="10396"/>
                    <a:pt x="9701" y="12226"/>
                  </a:cubicBezTo>
                  <a:cubicBezTo>
                    <a:pt x="10197" y="14056"/>
                    <a:pt x="11562" y="15514"/>
                    <a:pt x="12865" y="16910"/>
                  </a:cubicBezTo>
                  <a:cubicBezTo>
                    <a:pt x="12165" y="16830"/>
                    <a:pt x="11462" y="16790"/>
                    <a:pt x="10762" y="16790"/>
                  </a:cubicBezTo>
                  <a:cubicBezTo>
                    <a:pt x="8208" y="16790"/>
                    <a:pt x="5680" y="17321"/>
                    <a:pt x="3342" y="18368"/>
                  </a:cubicBezTo>
                  <a:cubicBezTo>
                    <a:pt x="2039" y="18926"/>
                    <a:pt x="737" y="19764"/>
                    <a:pt x="333" y="21129"/>
                  </a:cubicBezTo>
                  <a:cubicBezTo>
                    <a:pt x="0" y="22322"/>
                    <a:pt x="934" y="23863"/>
                    <a:pt x="2089" y="23863"/>
                  </a:cubicBezTo>
                  <a:cubicBezTo>
                    <a:pt x="2225" y="23863"/>
                    <a:pt x="2364" y="23842"/>
                    <a:pt x="2505" y="23796"/>
                  </a:cubicBezTo>
                  <a:lnTo>
                    <a:pt x="2505" y="23796"/>
                  </a:lnTo>
                  <a:lnTo>
                    <a:pt x="1667" y="24106"/>
                  </a:lnTo>
                  <a:cubicBezTo>
                    <a:pt x="14119" y="24633"/>
                    <a:pt x="26591" y="24896"/>
                    <a:pt x="39067" y="24896"/>
                  </a:cubicBezTo>
                  <a:cubicBezTo>
                    <a:pt x="42038" y="24896"/>
                    <a:pt x="45008" y="24881"/>
                    <a:pt x="47979" y="24851"/>
                  </a:cubicBezTo>
                  <a:cubicBezTo>
                    <a:pt x="50585" y="24820"/>
                    <a:pt x="53811" y="24386"/>
                    <a:pt x="54741" y="21966"/>
                  </a:cubicBezTo>
                  <a:cubicBezTo>
                    <a:pt x="55517" y="19981"/>
                    <a:pt x="54090" y="17623"/>
                    <a:pt x="52105" y="16848"/>
                  </a:cubicBezTo>
                  <a:cubicBezTo>
                    <a:pt x="51439" y="16599"/>
                    <a:pt x="50739" y="16488"/>
                    <a:pt x="50032" y="16488"/>
                  </a:cubicBezTo>
                  <a:cubicBezTo>
                    <a:pt x="48630" y="16488"/>
                    <a:pt x="47200" y="16922"/>
                    <a:pt x="45963" y="17561"/>
                  </a:cubicBezTo>
                  <a:cubicBezTo>
                    <a:pt x="44796" y="18157"/>
                    <a:pt x="43551" y="18931"/>
                    <a:pt x="42321" y="18931"/>
                  </a:cubicBezTo>
                  <a:cubicBezTo>
                    <a:pt x="42013" y="18931"/>
                    <a:pt x="41707" y="18883"/>
                    <a:pt x="41403" y="18771"/>
                  </a:cubicBezTo>
                  <a:cubicBezTo>
                    <a:pt x="43047" y="16600"/>
                    <a:pt x="44319" y="14211"/>
                    <a:pt x="45187" y="11637"/>
                  </a:cubicBezTo>
                  <a:cubicBezTo>
                    <a:pt x="45560" y="10520"/>
                    <a:pt x="45870" y="9310"/>
                    <a:pt x="45684" y="8163"/>
                  </a:cubicBezTo>
                  <a:cubicBezTo>
                    <a:pt x="45497" y="6984"/>
                    <a:pt x="44722" y="5836"/>
                    <a:pt x="43574" y="5526"/>
                  </a:cubicBezTo>
                  <a:cubicBezTo>
                    <a:pt x="43341" y="5461"/>
                    <a:pt x="43112" y="5430"/>
                    <a:pt x="42888" y="5430"/>
                  </a:cubicBezTo>
                  <a:cubicBezTo>
                    <a:pt x="41197" y="5430"/>
                    <a:pt x="39756" y="7157"/>
                    <a:pt x="38797" y="8690"/>
                  </a:cubicBezTo>
                  <a:lnTo>
                    <a:pt x="34486" y="15514"/>
                  </a:lnTo>
                  <a:cubicBezTo>
                    <a:pt x="34517" y="11109"/>
                    <a:pt x="33307" y="6767"/>
                    <a:pt x="30918" y="3044"/>
                  </a:cubicBezTo>
                  <a:cubicBezTo>
                    <a:pt x="29936" y="1523"/>
                    <a:pt x="28255" y="1"/>
                    <a:pt x="26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110;p60">
              <a:extLst>
                <a:ext uri="{FF2B5EF4-FFF2-40B4-BE49-F238E27FC236}">
                  <a16:creationId xmlns:a16="http://schemas.microsoft.com/office/drawing/2014/main" id="{93462E1F-50CF-762A-A06A-7657F3D48F69}"/>
                </a:ext>
              </a:extLst>
            </p:cNvPr>
            <p:cNvSpPr/>
            <p:nvPr/>
          </p:nvSpPr>
          <p:spPr>
            <a:xfrm>
              <a:off x="2622725" y="4993925"/>
              <a:ext cx="33375" cy="10900"/>
            </a:xfrm>
            <a:custGeom>
              <a:avLst/>
              <a:gdLst/>
              <a:ahLst/>
              <a:cxnLst/>
              <a:rect l="l" t="t" r="r" b="b"/>
              <a:pathLst>
                <a:path w="1335" h="436" extrusionOk="0">
                  <a:moveTo>
                    <a:pt x="931" y="1"/>
                  </a:moveTo>
                  <a:cubicBezTo>
                    <a:pt x="652" y="32"/>
                    <a:pt x="404" y="94"/>
                    <a:pt x="156" y="218"/>
                  </a:cubicBezTo>
                  <a:cubicBezTo>
                    <a:pt x="124" y="249"/>
                    <a:pt x="0" y="311"/>
                    <a:pt x="31" y="373"/>
                  </a:cubicBezTo>
                  <a:cubicBezTo>
                    <a:pt x="31" y="435"/>
                    <a:pt x="187" y="435"/>
                    <a:pt x="218" y="435"/>
                  </a:cubicBezTo>
                  <a:lnTo>
                    <a:pt x="404" y="435"/>
                  </a:lnTo>
                  <a:cubicBezTo>
                    <a:pt x="652" y="435"/>
                    <a:pt x="931" y="342"/>
                    <a:pt x="1179" y="218"/>
                  </a:cubicBezTo>
                  <a:cubicBezTo>
                    <a:pt x="1241" y="187"/>
                    <a:pt x="1334" y="125"/>
                    <a:pt x="1334" y="63"/>
                  </a:cubicBezTo>
                  <a:cubicBezTo>
                    <a:pt x="1303" y="1"/>
                    <a:pt x="1179"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111;p60">
              <a:extLst>
                <a:ext uri="{FF2B5EF4-FFF2-40B4-BE49-F238E27FC236}">
                  <a16:creationId xmlns:a16="http://schemas.microsoft.com/office/drawing/2014/main" id="{9379820A-3233-6798-AB47-60C2E6585934}"/>
                </a:ext>
              </a:extLst>
            </p:cNvPr>
            <p:cNvSpPr/>
            <p:nvPr/>
          </p:nvSpPr>
          <p:spPr>
            <a:xfrm>
              <a:off x="2685850" y="4978700"/>
              <a:ext cx="43975" cy="13950"/>
            </a:xfrm>
            <a:custGeom>
              <a:avLst/>
              <a:gdLst/>
              <a:ahLst/>
              <a:cxnLst/>
              <a:rect l="l" t="t" r="r" b="b"/>
              <a:pathLst>
                <a:path w="1759" h="558" extrusionOk="0">
                  <a:moveTo>
                    <a:pt x="1529" y="1"/>
                  </a:moveTo>
                  <a:cubicBezTo>
                    <a:pt x="1427" y="1"/>
                    <a:pt x="1319" y="21"/>
                    <a:pt x="1291" y="21"/>
                  </a:cubicBezTo>
                  <a:lnTo>
                    <a:pt x="701" y="114"/>
                  </a:lnTo>
                  <a:cubicBezTo>
                    <a:pt x="546" y="145"/>
                    <a:pt x="391" y="207"/>
                    <a:pt x="267" y="269"/>
                  </a:cubicBezTo>
                  <a:cubicBezTo>
                    <a:pt x="205" y="269"/>
                    <a:pt x="50" y="362"/>
                    <a:pt x="19" y="424"/>
                  </a:cubicBezTo>
                  <a:cubicBezTo>
                    <a:pt x="0" y="535"/>
                    <a:pt x="138" y="558"/>
                    <a:pt x="271" y="558"/>
                  </a:cubicBezTo>
                  <a:cubicBezTo>
                    <a:pt x="360" y="558"/>
                    <a:pt x="447" y="548"/>
                    <a:pt x="484" y="548"/>
                  </a:cubicBezTo>
                  <a:lnTo>
                    <a:pt x="1074" y="424"/>
                  </a:lnTo>
                  <a:cubicBezTo>
                    <a:pt x="1229" y="424"/>
                    <a:pt x="1353" y="362"/>
                    <a:pt x="1508" y="300"/>
                  </a:cubicBezTo>
                  <a:cubicBezTo>
                    <a:pt x="1539" y="269"/>
                    <a:pt x="1694" y="207"/>
                    <a:pt x="1725" y="145"/>
                  </a:cubicBezTo>
                  <a:cubicBezTo>
                    <a:pt x="1758" y="28"/>
                    <a:pt x="1648" y="1"/>
                    <a:pt x="1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112;p60">
              <a:extLst>
                <a:ext uri="{FF2B5EF4-FFF2-40B4-BE49-F238E27FC236}">
                  <a16:creationId xmlns:a16="http://schemas.microsoft.com/office/drawing/2014/main" id="{4AF0D566-39AF-C2F2-394E-73039DABA223}"/>
                </a:ext>
              </a:extLst>
            </p:cNvPr>
            <p:cNvSpPr/>
            <p:nvPr/>
          </p:nvSpPr>
          <p:spPr>
            <a:xfrm>
              <a:off x="2698725" y="5031150"/>
              <a:ext cx="38025" cy="14875"/>
            </a:xfrm>
            <a:custGeom>
              <a:avLst/>
              <a:gdLst/>
              <a:ahLst/>
              <a:cxnLst/>
              <a:rect l="l" t="t" r="r" b="b"/>
              <a:pathLst>
                <a:path w="1521" h="595" extrusionOk="0">
                  <a:moveTo>
                    <a:pt x="900" y="1"/>
                  </a:moveTo>
                  <a:cubicBezTo>
                    <a:pt x="590" y="1"/>
                    <a:pt x="342" y="94"/>
                    <a:pt x="155" y="311"/>
                  </a:cubicBezTo>
                  <a:cubicBezTo>
                    <a:pt x="0" y="528"/>
                    <a:pt x="279" y="590"/>
                    <a:pt x="435" y="590"/>
                  </a:cubicBezTo>
                  <a:lnTo>
                    <a:pt x="621" y="590"/>
                  </a:lnTo>
                  <a:cubicBezTo>
                    <a:pt x="650" y="593"/>
                    <a:pt x="678" y="595"/>
                    <a:pt x="707" y="595"/>
                  </a:cubicBezTo>
                  <a:cubicBezTo>
                    <a:pt x="957" y="595"/>
                    <a:pt x="1198" y="478"/>
                    <a:pt x="1365" y="311"/>
                  </a:cubicBezTo>
                  <a:cubicBezTo>
                    <a:pt x="1520" y="94"/>
                    <a:pt x="1241"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113;p60">
              <a:extLst>
                <a:ext uri="{FF2B5EF4-FFF2-40B4-BE49-F238E27FC236}">
                  <a16:creationId xmlns:a16="http://schemas.microsoft.com/office/drawing/2014/main" id="{B0844766-5FE8-2AF2-7D81-EC5A532A20F8}"/>
                </a:ext>
              </a:extLst>
            </p:cNvPr>
            <p:cNvSpPr/>
            <p:nvPr/>
          </p:nvSpPr>
          <p:spPr>
            <a:xfrm>
              <a:off x="2725075" y="5061400"/>
              <a:ext cx="48125" cy="18625"/>
            </a:xfrm>
            <a:custGeom>
              <a:avLst/>
              <a:gdLst/>
              <a:ahLst/>
              <a:cxnLst/>
              <a:rect l="l" t="t" r="r" b="b"/>
              <a:pathLst>
                <a:path w="1925" h="745" extrusionOk="0">
                  <a:moveTo>
                    <a:pt x="1180" y="1"/>
                  </a:moveTo>
                  <a:cubicBezTo>
                    <a:pt x="683" y="1"/>
                    <a:pt x="1" y="745"/>
                    <a:pt x="776" y="745"/>
                  </a:cubicBezTo>
                  <a:cubicBezTo>
                    <a:pt x="1242" y="745"/>
                    <a:pt x="1924" y="1"/>
                    <a:pt x="1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114;p60">
              <a:extLst>
                <a:ext uri="{FF2B5EF4-FFF2-40B4-BE49-F238E27FC236}">
                  <a16:creationId xmlns:a16="http://schemas.microsoft.com/office/drawing/2014/main" id="{731E7501-6BB9-B235-4AFC-B0E3D703DD54}"/>
                </a:ext>
              </a:extLst>
            </p:cNvPr>
            <p:cNvSpPr/>
            <p:nvPr/>
          </p:nvSpPr>
          <p:spPr>
            <a:xfrm>
              <a:off x="2801075" y="5039675"/>
              <a:ext cx="48900" cy="12450"/>
            </a:xfrm>
            <a:custGeom>
              <a:avLst/>
              <a:gdLst/>
              <a:ahLst/>
              <a:cxnLst/>
              <a:rect l="l" t="t" r="r" b="b"/>
              <a:pathLst>
                <a:path w="1956" h="498" extrusionOk="0">
                  <a:moveTo>
                    <a:pt x="1211" y="1"/>
                  </a:moveTo>
                  <a:cubicBezTo>
                    <a:pt x="869" y="1"/>
                    <a:pt x="1" y="497"/>
                    <a:pt x="745" y="497"/>
                  </a:cubicBezTo>
                  <a:cubicBezTo>
                    <a:pt x="1087" y="497"/>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115;p60">
              <a:extLst>
                <a:ext uri="{FF2B5EF4-FFF2-40B4-BE49-F238E27FC236}">
                  <a16:creationId xmlns:a16="http://schemas.microsoft.com/office/drawing/2014/main" id="{FA7ECE96-4577-011A-9F1A-7AAA3D2012CB}"/>
                </a:ext>
              </a:extLst>
            </p:cNvPr>
            <p:cNvSpPr/>
            <p:nvPr/>
          </p:nvSpPr>
          <p:spPr>
            <a:xfrm>
              <a:off x="2787900" y="4997800"/>
              <a:ext cx="40350" cy="20350"/>
            </a:xfrm>
            <a:custGeom>
              <a:avLst/>
              <a:gdLst/>
              <a:ahLst/>
              <a:cxnLst/>
              <a:rect l="l" t="t" r="r" b="b"/>
              <a:pathLst>
                <a:path w="1614" h="814" extrusionOk="0">
                  <a:moveTo>
                    <a:pt x="1365" y="1"/>
                  </a:moveTo>
                  <a:cubicBezTo>
                    <a:pt x="1086" y="1"/>
                    <a:pt x="807" y="63"/>
                    <a:pt x="559" y="218"/>
                  </a:cubicBezTo>
                  <a:lnTo>
                    <a:pt x="187" y="528"/>
                  </a:lnTo>
                  <a:cubicBezTo>
                    <a:pt x="1" y="652"/>
                    <a:pt x="32" y="776"/>
                    <a:pt x="249" y="807"/>
                  </a:cubicBezTo>
                  <a:cubicBezTo>
                    <a:pt x="285" y="811"/>
                    <a:pt x="321" y="813"/>
                    <a:pt x="357" y="813"/>
                  </a:cubicBezTo>
                  <a:cubicBezTo>
                    <a:pt x="599" y="813"/>
                    <a:pt x="839" y="725"/>
                    <a:pt x="1055" y="590"/>
                  </a:cubicBezTo>
                  <a:lnTo>
                    <a:pt x="1427" y="311"/>
                  </a:lnTo>
                  <a:cubicBezTo>
                    <a:pt x="1614" y="187"/>
                    <a:pt x="1583" y="32"/>
                    <a:pt x="1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116;p60">
              <a:extLst>
                <a:ext uri="{FF2B5EF4-FFF2-40B4-BE49-F238E27FC236}">
                  <a16:creationId xmlns:a16="http://schemas.microsoft.com/office/drawing/2014/main" id="{F05EAEC6-9234-C538-BF76-5FF50C7C5421}"/>
                </a:ext>
              </a:extLst>
            </p:cNvPr>
            <p:cNvSpPr/>
            <p:nvPr/>
          </p:nvSpPr>
          <p:spPr>
            <a:xfrm>
              <a:off x="2827450" y="4949525"/>
              <a:ext cx="49650" cy="18275"/>
            </a:xfrm>
            <a:custGeom>
              <a:avLst/>
              <a:gdLst/>
              <a:ahLst/>
              <a:cxnLst/>
              <a:rect l="l" t="t" r="r" b="b"/>
              <a:pathLst>
                <a:path w="1986" h="731" extrusionOk="0">
                  <a:moveTo>
                    <a:pt x="1607" y="1"/>
                  </a:moveTo>
                  <a:cubicBezTo>
                    <a:pt x="1395" y="1"/>
                    <a:pt x="1168" y="61"/>
                    <a:pt x="962" y="164"/>
                  </a:cubicBezTo>
                  <a:lnTo>
                    <a:pt x="373" y="443"/>
                  </a:lnTo>
                  <a:cubicBezTo>
                    <a:pt x="280" y="505"/>
                    <a:pt x="1" y="660"/>
                    <a:pt x="249" y="722"/>
                  </a:cubicBezTo>
                  <a:cubicBezTo>
                    <a:pt x="291" y="728"/>
                    <a:pt x="335" y="730"/>
                    <a:pt x="379" y="730"/>
                  </a:cubicBezTo>
                  <a:cubicBezTo>
                    <a:pt x="592" y="730"/>
                    <a:pt x="819" y="670"/>
                    <a:pt x="1024" y="567"/>
                  </a:cubicBezTo>
                  <a:lnTo>
                    <a:pt x="1614" y="288"/>
                  </a:lnTo>
                  <a:cubicBezTo>
                    <a:pt x="1707" y="226"/>
                    <a:pt x="1986" y="71"/>
                    <a:pt x="1738" y="9"/>
                  </a:cubicBezTo>
                  <a:cubicBezTo>
                    <a:pt x="1695" y="3"/>
                    <a:pt x="1652"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117;p60">
              <a:extLst>
                <a:ext uri="{FF2B5EF4-FFF2-40B4-BE49-F238E27FC236}">
                  <a16:creationId xmlns:a16="http://schemas.microsoft.com/office/drawing/2014/main" id="{31D0BB8B-21C2-03EE-EE30-9942D86D4DE5}"/>
                </a:ext>
              </a:extLst>
            </p:cNvPr>
            <p:cNvSpPr/>
            <p:nvPr/>
          </p:nvSpPr>
          <p:spPr>
            <a:xfrm>
              <a:off x="2856000" y="4872350"/>
              <a:ext cx="37950" cy="31975"/>
            </a:xfrm>
            <a:custGeom>
              <a:avLst/>
              <a:gdLst/>
              <a:ahLst/>
              <a:cxnLst/>
              <a:rect l="l" t="t" r="r" b="b"/>
              <a:pathLst>
                <a:path w="1518" h="1279" extrusionOk="0">
                  <a:moveTo>
                    <a:pt x="961" y="0"/>
                  </a:moveTo>
                  <a:cubicBezTo>
                    <a:pt x="698" y="0"/>
                    <a:pt x="404" y="116"/>
                    <a:pt x="316" y="335"/>
                  </a:cubicBezTo>
                  <a:lnTo>
                    <a:pt x="130" y="831"/>
                  </a:lnTo>
                  <a:cubicBezTo>
                    <a:pt x="1" y="1140"/>
                    <a:pt x="244" y="1278"/>
                    <a:pt x="532" y="1278"/>
                  </a:cubicBezTo>
                  <a:cubicBezTo>
                    <a:pt x="795" y="1278"/>
                    <a:pt x="1096" y="1163"/>
                    <a:pt x="1185" y="955"/>
                  </a:cubicBezTo>
                  <a:lnTo>
                    <a:pt x="1402" y="459"/>
                  </a:lnTo>
                  <a:cubicBezTo>
                    <a:pt x="1517" y="147"/>
                    <a:pt x="1258" y="0"/>
                    <a:pt x="9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118;p60">
              <a:extLst>
                <a:ext uri="{FF2B5EF4-FFF2-40B4-BE49-F238E27FC236}">
                  <a16:creationId xmlns:a16="http://schemas.microsoft.com/office/drawing/2014/main" id="{36FCD8E3-AEFD-1EDB-55B8-FBD1A84280B3}"/>
                </a:ext>
              </a:extLst>
            </p:cNvPr>
            <p:cNvSpPr/>
            <p:nvPr/>
          </p:nvSpPr>
          <p:spPr>
            <a:xfrm>
              <a:off x="2818925" y="4813250"/>
              <a:ext cx="36475" cy="25150"/>
            </a:xfrm>
            <a:custGeom>
              <a:avLst/>
              <a:gdLst/>
              <a:ahLst/>
              <a:cxnLst/>
              <a:rect l="l" t="t" r="r" b="b"/>
              <a:pathLst>
                <a:path w="1459" h="1006" extrusionOk="0">
                  <a:moveTo>
                    <a:pt x="931" y="0"/>
                  </a:moveTo>
                  <a:cubicBezTo>
                    <a:pt x="652" y="31"/>
                    <a:pt x="404" y="155"/>
                    <a:pt x="279" y="373"/>
                  </a:cubicBezTo>
                  <a:cubicBezTo>
                    <a:pt x="217" y="528"/>
                    <a:pt x="155" y="652"/>
                    <a:pt x="93" y="776"/>
                  </a:cubicBezTo>
                  <a:cubicBezTo>
                    <a:pt x="0" y="900"/>
                    <a:pt x="124" y="931"/>
                    <a:pt x="186" y="962"/>
                  </a:cubicBezTo>
                  <a:cubicBezTo>
                    <a:pt x="274" y="984"/>
                    <a:pt x="362" y="1006"/>
                    <a:pt x="450" y="1006"/>
                  </a:cubicBezTo>
                  <a:cubicBezTo>
                    <a:pt x="486" y="1006"/>
                    <a:pt x="522" y="1002"/>
                    <a:pt x="559" y="993"/>
                  </a:cubicBezTo>
                  <a:cubicBezTo>
                    <a:pt x="807" y="962"/>
                    <a:pt x="1055" y="838"/>
                    <a:pt x="1210" y="621"/>
                  </a:cubicBezTo>
                  <a:lnTo>
                    <a:pt x="1396" y="218"/>
                  </a:lnTo>
                  <a:cubicBezTo>
                    <a:pt x="1458" y="93"/>
                    <a:pt x="1334" y="62"/>
                    <a:pt x="1272" y="31"/>
                  </a:cubicBezTo>
                  <a:cubicBezTo>
                    <a:pt x="1179" y="0"/>
                    <a:pt x="1024" y="0"/>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119;p60">
              <a:extLst>
                <a:ext uri="{FF2B5EF4-FFF2-40B4-BE49-F238E27FC236}">
                  <a16:creationId xmlns:a16="http://schemas.microsoft.com/office/drawing/2014/main" id="{BEDCC130-BED1-7649-C1F3-ACD559F34F15}"/>
                </a:ext>
              </a:extLst>
            </p:cNvPr>
            <p:cNvSpPr/>
            <p:nvPr/>
          </p:nvSpPr>
          <p:spPr>
            <a:xfrm>
              <a:off x="2785575" y="4758875"/>
              <a:ext cx="37250" cy="21050"/>
            </a:xfrm>
            <a:custGeom>
              <a:avLst/>
              <a:gdLst/>
              <a:ahLst/>
              <a:cxnLst/>
              <a:rect l="l" t="t" r="r" b="b"/>
              <a:pathLst>
                <a:path w="1490" h="842" extrusionOk="0">
                  <a:moveTo>
                    <a:pt x="591" y="1"/>
                  </a:moveTo>
                  <a:cubicBezTo>
                    <a:pt x="337" y="1"/>
                    <a:pt x="118" y="180"/>
                    <a:pt x="31" y="438"/>
                  </a:cubicBezTo>
                  <a:cubicBezTo>
                    <a:pt x="0" y="749"/>
                    <a:pt x="342" y="842"/>
                    <a:pt x="559" y="842"/>
                  </a:cubicBezTo>
                  <a:lnTo>
                    <a:pt x="869" y="842"/>
                  </a:lnTo>
                  <a:cubicBezTo>
                    <a:pt x="1148" y="842"/>
                    <a:pt x="1396" y="655"/>
                    <a:pt x="1489" y="376"/>
                  </a:cubicBezTo>
                  <a:cubicBezTo>
                    <a:pt x="1489" y="97"/>
                    <a:pt x="1179" y="4"/>
                    <a:pt x="962" y="4"/>
                  </a:cubicBezTo>
                  <a:lnTo>
                    <a:pt x="652" y="4"/>
                  </a:lnTo>
                  <a:cubicBezTo>
                    <a:pt x="632" y="2"/>
                    <a:pt x="611" y="1"/>
                    <a:pt x="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120;p60">
              <a:extLst>
                <a:ext uri="{FF2B5EF4-FFF2-40B4-BE49-F238E27FC236}">
                  <a16:creationId xmlns:a16="http://schemas.microsoft.com/office/drawing/2014/main" id="{57FDA605-B118-4378-DC10-B5C07A21F723}"/>
                </a:ext>
              </a:extLst>
            </p:cNvPr>
            <p:cNvSpPr/>
            <p:nvPr/>
          </p:nvSpPr>
          <p:spPr>
            <a:xfrm>
              <a:off x="2884225" y="4765475"/>
              <a:ext cx="50275" cy="21425"/>
            </a:xfrm>
            <a:custGeom>
              <a:avLst/>
              <a:gdLst/>
              <a:ahLst/>
              <a:cxnLst/>
              <a:rect l="l" t="t" r="r" b="b"/>
              <a:pathLst>
                <a:path w="2011" h="857" extrusionOk="0">
                  <a:moveTo>
                    <a:pt x="918" y="1"/>
                  </a:moveTo>
                  <a:cubicBezTo>
                    <a:pt x="838" y="1"/>
                    <a:pt x="757" y="7"/>
                    <a:pt x="676" y="19"/>
                  </a:cubicBezTo>
                  <a:cubicBezTo>
                    <a:pt x="459" y="81"/>
                    <a:pt x="87" y="174"/>
                    <a:pt x="25" y="422"/>
                  </a:cubicBezTo>
                  <a:cubicBezTo>
                    <a:pt x="0" y="621"/>
                    <a:pt x="233" y="681"/>
                    <a:pt x="407" y="681"/>
                  </a:cubicBezTo>
                  <a:cubicBezTo>
                    <a:pt x="451" y="681"/>
                    <a:pt x="490" y="677"/>
                    <a:pt x="521" y="671"/>
                  </a:cubicBezTo>
                  <a:lnTo>
                    <a:pt x="614" y="671"/>
                  </a:lnTo>
                  <a:cubicBezTo>
                    <a:pt x="645" y="702"/>
                    <a:pt x="707" y="733"/>
                    <a:pt x="769" y="764"/>
                  </a:cubicBezTo>
                  <a:cubicBezTo>
                    <a:pt x="878" y="826"/>
                    <a:pt x="1002" y="857"/>
                    <a:pt x="1130" y="857"/>
                  </a:cubicBezTo>
                  <a:cubicBezTo>
                    <a:pt x="1258" y="857"/>
                    <a:pt x="1390" y="826"/>
                    <a:pt x="1514" y="764"/>
                  </a:cubicBezTo>
                  <a:cubicBezTo>
                    <a:pt x="1638" y="702"/>
                    <a:pt x="2010" y="485"/>
                    <a:pt x="1824" y="298"/>
                  </a:cubicBezTo>
                  <a:cubicBezTo>
                    <a:pt x="1551" y="100"/>
                    <a:pt x="1238" y="1"/>
                    <a:pt x="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21;p60">
              <a:extLst>
                <a:ext uri="{FF2B5EF4-FFF2-40B4-BE49-F238E27FC236}">
                  <a16:creationId xmlns:a16="http://schemas.microsoft.com/office/drawing/2014/main" id="{1757D7B3-8582-2B01-68C9-3B1EB4242B12}"/>
                </a:ext>
              </a:extLst>
            </p:cNvPr>
            <p:cNvSpPr/>
            <p:nvPr/>
          </p:nvSpPr>
          <p:spPr>
            <a:xfrm>
              <a:off x="2943000" y="4810175"/>
              <a:ext cx="46550" cy="20125"/>
            </a:xfrm>
            <a:custGeom>
              <a:avLst/>
              <a:gdLst/>
              <a:ahLst/>
              <a:cxnLst/>
              <a:rect l="l" t="t" r="r" b="b"/>
              <a:pathLst>
                <a:path w="1862" h="805" extrusionOk="0">
                  <a:moveTo>
                    <a:pt x="874" y="0"/>
                  </a:moveTo>
                  <a:cubicBezTo>
                    <a:pt x="695" y="0"/>
                    <a:pt x="511" y="48"/>
                    <a:pt x="342" y="154"/>
                  </a:cubicBezTo>
                  <a:cubicBezTo>
                    <a:pt x="218" y="216"/>
                    <a:pt x="0" y="465"/>
                    <a:pt x="249" y="558"/>
                  </a:cubicBezTo>
                  <a:lnTo>
                    <a:pt x="714" y="775"/>
                  </a:lnTo>
                  <a:cubicBezTo>
                    <a:pt x="802" y="794"/>
                    <a:pt x="891" y="805"/>
                    <a:pt x="977" y="805"/>
                  </a:cubicBezTo>
                  <a:cubicBezTo>
                    <a:pt x="1164" y="805"/>
                    <a:pt x="1341" y="757"/>
                    <a:pt x="1489" y="651"/>
                  </a:cubicBezTo>
                  <a:cubicBezTo>
                    <a:pt x="1644" y="558"/>
                    <a:pt x="1862" y="341"/>
                    <a:pt x="1613" y="247"/>
                  </a:cubicBezTo>
                  <a:lnTo>
                    <a:pt x="1117" y="30"/>
                  </a:lnTo>
                  <a:cubicBezTo>
                    <a:pt x="1039" y="11"/>
                    <a:pt x="957" y="0"/>
                    <a:pt x="8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22;p60">
              <a:extLst>
                <a:ext uri="{FF2B5EF4-FFF2-40B4-BE49-F238E27FC236}">
                  <a16:creationId xmlns:a16="http://schemas.microsoft.com/office/drawing/2014/main" id="{176F7A15-D44A-94BD-992F-52F69F005A78}"/>
                </a:ext>
              </a:extLst>
            </p:cNvPr>
            <p:cNvSpPr/>
            <p:nvPr/>
          </p:nvSpPr>
          <p:spPr>
            <a:xfrm>
              <a:off x="2937575" y="4874500"/>
              <a:ext cx="34925" cy="19425"/>
            </a:xfrm>
            <a:custGeom>
              <a:avLst/>
              <a:gdLst/>
              <a:ahLst/>
              <a:cxnLst/>
              <a:rect l="l" t="t" r="r" b="b"/>
              <a:pathLst>
                <a:path w="1397" h="777" extrusionOk="0">
                  <a:moveTo>
                    <a:pt x="652" y="1"/>
                  </a:moveTo>
                  <a:cubicBezTo>
                    <a:pt x="435" y="1"/>
                    <a:pt x="62" y="187"/>
                    <a:pt x="31" y="435"/>
                  </a:cubicBezTo>
                  <a:cubicBezTo>
                    <a:pt x="0" y="714"/>
                    <a:pt x="341" y="776"/>
                    <a:pt x="559" y="776"/>
                  </a:cubicBezTo>
                  <a:lnTo>
                    <a:pt x="745" y="776"/>
                  </a:lnTo>
                  <a:cubicBezTo>
                    <a:pt x="993" y="776"/>
                    <a:pt x="1334" y="621"/>
                    <a:pt x="1365" y="342"/>
                  </a:cubicBezTo>
                  <a:cubicBezTo>
                    <a:pt x="1396" y="94"/>
                    <a:pt x="105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123;p60">
              <a:extLst>
                <a:ext uri="{FF2B5EF4-FFF2-40B4-BE49-F238E27FC236}">
                  <a16:creationId xmlns:a16="http://schemas.microsoft.com/office/drawing/2014/main" id="{73EB0DD1-C3E9-8D48-5AC7-302F5C1D082C}"/>
                </a:ext>
              </a:extLst>
            </p:cNvPr>
            <p:cNvSpPr/>
            <p:nvPr/>
          </p:nvSpPr>
          <p:spPr>
            <a:xfrm>
              <a:off x="2932925" y="4962150"/>
              <a:ext cx="48875" cy="15525"/>
            </a:xfrm>
            <a:custGeom>
              <a:avLst/>
              <a:gdLst/>
              <a:ahLst/>
              <a:cxnLst/>
              <a:rect l="l" t="t" r="r" b="b"/>
              <a:pathLst>
                <a:path w="1955" h="621" extrusionOk="0">
                  <a:moveTo>
                    <a:pt x="1210" y="0"/>
                  </a:moveTo>
                  <a:cubicBezTo>
                    <a:pt x="776" y="0"/>
                    <a:pt x="0" y="620"/>
                    <a:pt x="776" y="620"/>
                  </a:cubicBezTo>
                  <a:cubicBezTo>
                    <a:pt x="1179" y="620"/>
                    <a:pt x="1954"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24;p60">
              <a:extLst>
                <a:ext uri="{FF2B5EF4-FFF2-40B4-BE49-F238E27FC236}">
                  <a16:creationId xmlns:a16="http://schemas.microsoft.com/office/drawing/2014/main" id="{EBDFA10E-5A1A-992C-694A-2DD1F74C2222}"/>
                </a:ext>
              </a:extLst>
            </p:cNvPr>
            <p:cNvSpPr/>
            <p:nvPr/>
          </p:nvSpPr>
          <p:spPr>
            <a:xfrm>
              <a:off x="2895700" y="5017975"/>
              <a:ext cx="40350" cy="21725"/>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125;p60">
              <a:extLst>
                <a:ext uri="{FF2B5EF4-FFF2-40B4-BE49-F238E27FC236}">
                  <a16:creationId xmlns:a16="http://schemas.microsoft.com/office/drawing/2014/main" id="{E70FC0B6-1E41-3C66-E1F0-4D236A1681DC}"/>
                </a:ext>
              </a:extLst>
            </p:cNvPr>
            <p:cNvSpPr/>
            <p:nvPr/>
          </p:nvSpPr>
          <p:spPr>
            <a:xfrm>
              <a:off x="2938000" y="5058700"/>
              <a:ext cx="44350" cy="17050"/>
            </a:xfrm>
            <a:custGeom>
              <a:avLst/>
              <a:gdLst/>
              <a:ahLst/>
              <a:cxnLst/>
              <a:rect l="l" t="t" r="r" b="b"/>
              <a:pathLst>
                <a:path w="1774" h="682" extrusionOk="0">
                  <a:moveTo>
                    <a:pt x="1405" y="1"/>
                  </a:moveTo>
                  <a:cubicBezTo>
                    <a:pt x="1344" y="1"/>
                    <a:pt x="1289" y="7"/>
                    <a:pt x="1255" y="15"/>
                  </a:cubicBezTo>
                  <a:lnTo>
                    <a:pt x="666" y="109"/>
                  </a:lnTo>
                  <a:cubicBezTo>
                    <a:pt x="480" y="140"/>
                    <a:pt x="76" y="233"/>
                    <a:pt x="45" y="481"/>
                  </a:cubicBezTo>
                  <a:cubicBezTo>
                    <a:pt x="0" y="638"/>
                    <a:pt x="200" y="682"/>
                    <a:pt x="361" y="682"/>
                  </a:cubicBezTo>
                  <a:cubicBezTo>
                    <a:pt x="422" y="682"/>
                    <a:pt x="477" y="675"/>
                    <a:pt x="511" y="667"/>
                  </a:cubicBezTo>
                  <a:lnTo>
                    <a:pt x="1100" y="574"/>
                  </a:lnTo>
                  <a:cubicBezTo>
                    <a:pt x="1286" y="543"/>
                    <a:pt x="1689" y="450"/>
                    <a:pt x="1751" y="202"/>
                  </a:cubicBezTo>
                  <a:cubicBezTo>
                    <a:pt x="1774" y="44"/>
                    <a:pt x="1568" y="1"/>
                    <a:pt x="14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26;p60">
              <a:extLst>
                <a:ext uri="{FF2B5EF4-FFF2-40B4-BE49-F238E27FC236}">
                  <a16:creationId xmlns:a16="http://schemas.microsoft.com/office/drawing/2014/main" id="{38145609-8ED0-122D-A3B5-D6A319C4E391}"/>
                </a:ext>
              </a:extLst>
            </p:cNvPr>
            <p:cNvSpPr/>
            <p:nvPr/>
          </p:nvSpPr>
          <p:spPr>
            <a:xfrm>
              <a:off x="3052350" y="5035200"/>
              <a:ext cx="38800" cy="26825"/>
            </a:xfrm>
            <a:custGeom>
              <a:avLst/>
              <a:gdLst/>
              <a:ahLst/>
              <a:cxnLst/>
              <a:rect l="l" t="t" r="r" b="b"/>
              <a:pathLst>
                <a:path w="1552" h="1073" extrusionOk="0">
                  <a:moveTo>
                    <a:pt x="973" y="0"/>
                  </a:moveTo>
                  <a:cubicBezTo>
                    <a:pt x="819" y="0"/>
                    <a:pt x="664" y="47"/>
                    <a:pt x="527" y="149"/>
                  </a:cubicBezTo>
                  <a:lnTo>
                    <a:pt x="248" y="366"/>
                  </a:lnTo>
                  <a:cubicBezTo>
                    <a:pt x="31" y="490"/>
                    <a:pt x="0" y="800"/>
                    <a:pt x="186" y="986"/>
                  </a:cubicBezTo>
                  <a:cubicBezTo>
                    <a:pt x="298" y="1042"/>
                    <a:pt x="428" y="1073"/>
                    <a:pt x="558" y="1073"/>
                  </a:cubicBezTo>
                  <a:cubicBezTo>
                    <a:pt x="716" y="1073"/>
                    <a:pt x="873" y="1027"/>
                    <a:pt x="993" y="924"/>
                  </a:cubicBezTo>
                  <a:cubicBezTo>
                    <a:pt x="1086" y="862"/>
                    <a:pt x="1179" y="769"/>
                    <a:pt x="1303" y="707"/>
                  </a:cubicBezTo>
                  <a:cubicBezTo>
                    <a:pt x="1520" y="583"/>
                    <a:pt x="1551" y="273"/>
                    <a:pt x="1334" y="87"/>
                  </a:cubicBezTo>
                  <a:cubicBezTo>
                    <a:pt x="1222" y="31"/>
                    <a:pt x="1098" y="0"/>
                    <a:pt x="9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27;p60">
              <a:extLst>
                <a:ext uri="{FF2B5EF4-FFF2-40B4-BE49-F238E27FC236}">
                  <a16:creationId xmlns:a16="http://schemas.microsoft.com/office/drawing/2014/main" id="{B2F84465-6C64-085B-15CF-CB4F70A544D7}"/>
                </a:ext>
              </a:extLst>
            </p:cNvPr>
            <p:cNvSpPr/>
            <p:nvPr/>
          </p:nvSpPr>
          <p:spPr>
            <a:xfrm>
              <a:off x="3031400" y="4987975"/>
              <a:ext cx="55850" cy="24350"/>
            </a:xfrm>
            <a:custGeom>
              <a:avLst/>
              <a:gdLst/>
              <a:ahLst/>
              <a:cxnLst/>
              <a:rect l="l" t="t" r="r" b="b"/>
              <a:pathLst>
                <a:path w="2234" h="974" extrusionOk="0">
                  <a:moveTo>
                    <a:pt x="1805" y="1"/>
                  </a:moveTo>
                  <a:cubicBezTo>
                    <a:pt x="1629" y="1"/>
                    <a:pt x="1429" y="58"/>
                    <a:pt x="1334" y="115"/>
                  </a:cubicBezTo>
                  <a:lnTo>
                    <a:pt x="466" y="487"/>
                  </a:lnTo>
                  <a:cubicBezTo>
                    <a:pt x="342" y="549"/>
                    <a:pt x="1" y="735"/>
                    <a:pt x="156" y="890"/>
                  </a:cubicBezTo>
                  <a:cubicBezTo>
                    <a:pt x="216" y="950"/>
                    <a:pt x="318" y="973"/>
                    <a:pt x="429" y="973"/>
                  </a:cubicBezTo>
                  <a:cubicBezTo>
                    <a:pt x="606" y="973"/>
                    <a:pt x="805" y="916"/>
                    <a:pt x="900" y="859"/>
                  </a:cubicBezTo>
                  <a:lnTo>
                    <a:pt x="1769" y="487"/>
                  </a:lnTo>
                  <a:cubicBezTo>
                    <a:pt x="1893" y="425"/>
                    <a:pt x="2234" y="239"/>
                    <a:pt x="2079" y="84"/>
                  </a:cubicBezTo>
                  <a:cubicBezTo>
                    <a:pt x="2019" y="24"/>
                    <a:pt x="1917" y="1"/>
                    <a:pt x="1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28;p60">
              <a:extLst>
                <a:ext uri="{FF2B5EF4-FFF2-40B4-BE49-F238E27FC236}">
                  <a16:creationId xmlns:a16="http://schemas.microsoft.com/office/drawing/2014/main" id="{A31CDEC9-CE64-71C6-FFAB-22071984F66D}"/>
                </a:ext>
              </a:extLst>
            </p:cNvPr>
            <p:cNvSpPr/>
            <p:nvPr/>
          </p:nvSpPr>
          <p:spPr>
            <a:xfrm>
              <a:off x="3026750" y="4933300"/>
              <a:ext cx="41900" cy="29350"/>
            </a:xfrm>
            <a:custGeom>
              <a:avLst/>
              <a:gdLst/>
              <a:ahLst/>
              <a:cxnLst/>
              <a:rect l="l" t="t" r="r" b="b"/>
              <a:pathLst>
                <a:path w="1676" h="1174" extrusionOk="0">
                  <a:moveTo>
                    <a:pt x="1137" y="1"/>
                  </a:moveTo>
                  <a:cubicBezTo>
                    <a:pt x="927" y="1"/>
                    <a:pt x="718" y="87"/>
                    <a:pt x="559" y="224"/>
                  </a:cubicBezTo>
                  <a:lnTo>
                    <a:pt x="187" y="627"/>
                  </a:lnTo>
                  <a:cubicBezTo>
                    <a:pt x="0" y="782"/>
                    <a:pt x="94" y="1092"/>
                    <a:pt x="311" y="1154"/>
                  </a:cubicBezTo>
                  <a:cubicBezTo>
                    <a:pt x="375" y="1167"/>
                    <a:pt x="439" y="1173"/>
                    <a:pt x="501" y="1173"/>
                  </a:cubicBezTo>
                  <a:cubicBezTo>
                    <a:pt x="735" y="1173"/>
                    <a:pt x="945" y="1084"/>
                    <a:pt x="1117" y="937"/>
                  </a:cubicBezTo>
                  <a:lnTo>
                    <a:pt x="1520" y="534"/>
                  </a:lnTo>
                  <a:cubicBezTo>
                    <a:pt x="1676" y="379"/>
                    <a:pt x="1613" y="68"/>
                    <a:pt x="1365" y="37"/>
                  </a:cubicBezTo>
                  <a:cubicBezTo>
                    <a:pt x="1291" y="12"/>
                    <a:pt x="1214"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29;p60">
              <a:extLst>
                <a:ext uri="{FF2B5EF4-FFF2-40B4-BE49-F238E27FC236}">
                  <a16:creationId xmlns:a16="http://schemas.microsoft.com/office/drawing/2014/main" id="{13610AFE-9E5F-3666-54F0-650BFC4C103B}"/>
                </a:ext>
              </a:extLst>
            </p:cNvPr>
            <p:cNvSpPr/>
            <p:nvPr/>
          </p:nvSpPr>
          <p:spPr>
            <a:xfrm>
              <a:off x="3002700" y="4882200"/>
              <a:ext cx="39575" cy="22500"/>
            </a:xfrm>
            <a:custGeom>
              <a:avLst/>
              <a:gdLst/>
              <a:ahLst/>
              <a:cxnLst/>
              <a:rect l="l" t="t" r="r" b="b"/>
              <a:pathLst>
                <a:path w="1583" h="900" extrusionOk="0">
                  <a:moveTo>
                    <a:pt x="1081" y="1"/>
                  </a:moveTo>
                  <a:cubicBezTo>
                    <a:pt x="993" y="1"/>
                    <a:pt x="908" y="14"/>
                    <a:pt x="838" y="34"/>
                  </a:cubicBezTo>
                  <a:lnTo>
                    <a:pt x="559" y="127"/>
                  </a:lnTo>
                  <a:cubicBezTo>
                    <a:pt x="342" y="189"/>
                    <a:pt x="1" y="375"/>
                    <a:pt x="94" y="655"/>
                  </a:cubicBezTo>
                  <a:cubicBezTo>
                    <a:pt x="139" y="833"/>
                    <a:pt x="360" y="899"/>
                    <a:pt x="550" y="899"/>
                  </a:cubicBezTo>
                  <a:cubicBezTo>
                    <a:pt x="624" y="899"/>
                    <a:pt x="693" y="889"/>
                    <a:pt x="745" y="872"/>
                  </a:cubicBezTo>
                  <a:lnTo>
                    <a:pt x="1056" y="779"/>
                  </a:lnTo>
                  <a:cubicBezTo>
                    <a:pt x="1242" y="717"/>
                    <a:pt x="1583" y="530"/>
                    <a:pt x="1521" y="251"/>
                  </a:cubicBezTo>
                  <a:cubicBezTo>
                    <a:pt x="1458" y="62"/>
                    <a:pt x="1265" y="1"/>
                    <a:pt x="1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30;p60">
              <a:extLst>
                <a:ext uri="{FF2B5EF4-FFF2-40B4-BE49-F238E27FC236}">
                  <a16:creationId xmlns:a16="http://schemas.microsoft.com/office/drawing/2014/main" id="{7D579788-B0EE-2CCE-A9ED-A78F633971CA}"/>
                </a:ext>
              </a:extLst>
            </p:cNvPr>
            <p:cNvSpPr/>
            <p:nvPr/>
          </p:nvSpPr>
          <p:spPr>
            <a:xfrm>
              <a:off x="3142300" y="4835950"/>
              <a:ext cx="41900" cy="20450"/>
            </a:xfrm>
            <a:custGeom>
              <a:avLst/>
              <a:gdLst/>
              <a:ahLst/>
              <a:cxnLst/>
              <a:rect l="l" t="t" r="r" b="b"/>
              <a:pathLst>
                <a:path w="1676" h="818" extrusionOk="0">
                  <a:moveTo>
                    <a:pt x="773" y="0"/>
                  </a:moveTo>
                  <a:cubicBezTo>
                    <a:pt x="551" y="0"/>
                    <a:pt x="351" y="76"/>
                    <a:pt x="186" y="240"/>
                  </a:cubicBezTo>
                  <a:cubicBezTo>
                    <a:pt x="0" y="364"/>
                    <a:pt x="93" y="674"/>
                    <a:pt x="311" y="705"/>
                  </a:cubicBezTo>
                  <a:lnTo>
                    <a:pt x="683" y="798"/>
                  </a:lnTo>
                  <a:cubicBezTo>
                    <a:pt x="748" y="811"/>
                    <a:pt x="811" y="818"/>
                    <a:pt x="873" y="818"/>
                  </a:cubicBezTo>
                  <a:cubicBezTo>
                    <a:pt x="1107" y="818"/>
                    <a:pt x="1317" y="729"/>
                    <a:pt x="1489" y="581"/>
                  </a:cubicBezTo>
                  <a:cubicBezTo>
                    <a:pt x="1675" y="426"/>
                    <a:pt x="1613" y="147"/>
                    <a:pt x="1365" y="116"/>
                  </a:cubicBezTo>
                  <a:lnTo>
                    <a:pt x="993" y="23"/>
                  </a:lnTo>
                  <a:cubicBezTo>
                    <a:pt x="918" y="8"/>
                    <a:pt x="844" y="0"/>
                    <a:pt x="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31;p60">
              <a:extLst>
                <a:ext uri="{FF2B5EF4-FFF2-40B4-BE49-F238E27FC236}">
                  <a16:creationId xmlns:a16="http://schemas.microsoft.com/office/drawing/2014/main" id="{ECCF9E2D-1231-FA82-17DB-2B5C386FE71E}"/>
                </a:ext>
              </a:extLst>
            </p:cNvPr>
            <p:cNvSpPr/>
            <p:nvPr/>
          </p:nvSpPr>
          <p:spPr>
            <a:xfrm>
              <a:off x="3119025" y="4900875"/>
              <a:ext cx="41900" cy="21750"/>
            </a:xfrm>
            <a:custGeom>
              <a:avLst/>
              <a:gdLst/>
              <a:ahLst/>
              <a:cxnLst/>
              <a:rect l="l" t="t" r="r" b="b"/>
              <a:pathLst>
                <a:path w="1676" h="870" extrusionOk="0">
                  <a:moveTo>
                    <a:pt x="621" y="1"/>
                  </a:moveTo>
                  <a:cubicBezTo>
                    <a:pt x="342" y="1"/>
                    <a:pt x="94" y="187"/>
                    <a:pt x="32" y="466"/>
                  </a:cubicBezTo>
                  <a:cubicBezTo>
                    <a:pt x="1" y="776"/>
                    <a:pt x="311" y="869"/>
                    <a:pt x="559" y="869"/>
                  </a:cubicBezTo>
                  <a:lnTo>
                    <a:pt x="1055" y="869"/>
                  </a:lnTo>
                  <a:cubicBezTo>
                    <a:pt x="1335" y="869"/>
                    <a:pt x="1583" y="652"/>
                    <a:pt x="1645" y="373"/>
                  </a:cubicBezTo>
                  <a:cubicBezTo>
                    <a:pt x="1676" y="94"/>
                    <a:pt x="1366"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32;p60">
              <a:extLst>
                <a:ext uri="{FF2B5EF4-FFF2-40B4-BE49-F238E27FC236}">
                  <a16:creationId xmlns:a16="http://schemas.microsoft.com/office/drawing/2014/main" id="{B474C43E-95FA-78B9-E711-1D637E57837D}"/>
                </a:ext>
              </a:extLst>
            </p:cNvPr>
            <p:cNvSpPr/>
            <p:nvPr/>
          </p:nvSpPr>
          <p:spPr>
            <a:xfrm>
              <a:off x="3131450" y="4972875"/>
              <a:ext cx="43450" cy="14225"/>
            </a:xfrm>
            <a:custGeom>
              <a:avLst/>
              <a:gdLst/>
              <a:ahLst/>
              <a:cxnLst/>
              <a:rect l="l" t="t" r="r" b="b"/>
              <a:pathLst>
                <a:path w="1738" h="569" extrusionOk="0">
                  <a:moveTo>
                    <a:pt x="814" y="1"/>
                  </a:moveTo>
                  <a:cubicBezTo>
                    <a:pt x="570" y="1"/>
                    <a:pt x="350" y="118"/>
                    <a:pt x="155" y="285"/>
                  </a:cubicBezTo>
                  <a:cubicBezTo>
                    <a:pt x="0" y="502"/>
                    <a:pt x="310" y="564"/>
                    <a:pt x="465" y="564"/>
                  </a:cubicBezTo>
                  <a:lnTo>
                    <a:pt x="838" y="564"/>
                  </a:lnTo>
                  <a:cubicBezTo>
                    <a:pt x="866" y="567"/>
                    <a:pt x="895" y="568"/>
                    <a:pt x="924" y="568"/>
                  </a:cubicBezTo>
                  <a:cubicBezTo>
                    <a:pt x="1173" y="568"/>
                    <a:pt x="1415" y="451"/>
                    <a:pt x="1582" y="285"/>
                  </a:cubicBezTo>
                  <a:cubicBezTo>
                    <a:pt x="1737" y="67"/>
                    <a:pt x="1458" y="5"/>
                    <a:pt x="1303" y="5"/>
                  </a:cubicBezTo>
                  <a:lnTo>
                    <a:pt x="900" y="5"/>
                  </a:lnTo>
                  <a:cubicBezTo>
                    <a:pt x="871" y="2"/>
                    <a:pt x="842"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33;p60">
              <a:extLst>
                <a:ext uri="{FF2B5EF4-FFF2-40B4-BE49-F238E27FC236}">
                  <a16:creationId xmlns:a16="http://schemas.microsoft.com/office/drawing/2014/main" id="{27D93CE8-EE41-C162-2874-3DA876D29EF5}"/>
                </a:ext>
              </a:extLst>
            </p:cNvPr>
            <p:cNvSpPr/>
            <p:nvPr/>
          </p:nvSpPr>
          <p:spPr>
            <a:xfrm>
              <a:off x="3146175" y="5025725"/>
              <a:ext cx="31825" cy="21750"/>
            </a:xfrm>
            <a:custGeom>
              <a:avLst/>
              <a:gdLst/>
              <a:ahLst/>
              <a:cxnLst/>
              <a:rect l="l" t="t" r="r" b="b"/>
              <a:pathLst>
                <a:path w="1273" h="870" extrusionOk="0">
                  <a:moveTo>
                    <a:pt x="652" y="1"/>
                  </a:moveTo>
                  <a:cubicBezTo>
                    <a:pt x="404" y="1"/>
                    <a:pt x="31" y="187"/>
                    <a:pt x="0" y="466"/>
                  </a:cubicBezTo>
                  <a:cubicBezTo>
                    <a:pt x="0" y="745"/>
                    <a:pt x="311" y="869"/>
                    <a:pt x="528" y="869"/>
                  </a:cubicBezTo>
                  <a:lnTo>
                    <a:pt x="652" y="869"/>
                  </a:lnTo>
                  <a:cubicBezTo>
                    <a:pt x="869" y="869"/>
                    <a:pt x="1210" y="652"/>
                    <a:pt x="1241" y="404"/>
                  </a:cubicBezTo>
                  <a:cubicBezTo>
                    <a:pt x="1272" y="125"/>
                    <a:pt x="962"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34;p60">
              <a:extLst>
                <a:ext uri="{FF2B5EF4-FFF2-40B4-BE49-F238E27FC236}">
                  <a16:creationId xmlns:a16="http://schemas.microsoft.com/office/drawing/2014/main" id="{2F4C1265-4F08-E7D3-40CF-0907B082186E}"/>
                </a:ext>
              </a:extLst>
            </p:cNvPr>
            <p:cNvSpPr/>
            <p:nvPr/>
          </p:nvSpPr>
          <p:spPr>
            <a:xfrm>
              <a:off x="3212875" y="5028700"/>
              <a:ext cx="38025" cy="15000"/>
            </a:xfrm>
            <a:custGeom>
              <a:avLst/>
              <a:gdLst/>
              <a:ahLst/>
              <a:cxnLst/>
              <a:rect l="l" t="t" r="r" b="b"/>
              <a:pathLst>
                <a:path w="1521" h="600" extrusionOk="0">
                  <a:moveTo>
                    <a:pt x="806" y="1"/>
                  </a:moveTo>
                  <a:cubicBezTo>
                    <a:pt x="539" y="1"/>
                    <a:pt x="322" y="118"/>
                    <a:pt x="155" y="285"/>
                  </a:cubicBezTo>
                  <a:cubicBezTo>
                    <a:pt x="0" y="502"/>
                    <a:pt x="279" y="595"/>
                    <a:pt x="434" y="595"/>
                  </a:cubicBezTo>
                  <a:lnTo>
                    <a:pt x="652" y="595"/>
                  </a:lnTo>
                  <a:cubicBezTo>
                    <a:pt x="680" y="598"/>
                    <a:pt x="709" y="600"/>
                    <a:pt x="737" y="600"/>
                  </a:cubicBezTo>
                  <a:cubicBezTo>
                    <a:pt x="981" y="600"/>
                    <a:pt x="1198" y="483"/>
                    <a:pt x="1365" y="316"/>
                  </a:cubicBezTo>
                  <a:cubicBezTo>
                    <a:pt x="1520" y="99"/>
                    <a:pt x="1241" y="6"/>
                    <a:pt x="1086" y="6"/>
                  </a:cubicBezTo>
                  <a:lnTo>
                    <a:pt x="900" y="6"/>
                  </a:lnTo>
                  <a:cubicBezTo>
                    <a:pt x="868" y="3"/>
                    <a:pt x="836"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35;p60">
              <a:extLst>
                <a:ext uri="{FF2B5EF4-FFF2-40B4-BE49-F238E27FC236}">
                  <a16:creationId xmlns:a16="http://schemas.microsoft.com/office/drawing/2014/main" id="{4DA0F340-88EF-91F4-1EDC-88F8E65F0A71}"/>
                </a:ext>
              </a:extLst>
            </p:cNvPr>
            <p:cNvSpPr/>
            <p:nvPr/>
          </p:nvSpPr>
          <p:spPr>
            <a:xfrm>
              <a:off x="3222175" y="4976100"/>
              <a:ext cx="48875" cy="17075"/>
            </a:xfrm>
            <a:custGeom>
              <a:avLst/>
              <a:gdLst/>
              <a:ahLst/>
              <a:cxnLst/>
              <a:rect l="l" t="t" r="r" b="b"/>
              <a:pathLst>
                <a:path w="1955" h="683" extrusionOk="0">
                  <a:moveTo>
                    <a:pt x="1179" y="0"/>
                  </a:moveTo>
                  <a:cubicBezTo>
                    <a:pt x="745" y="0"/>
                    <a:pt x="0" y="683"/>
                    <a:pt x="776" y="683"/>
                  </a:cubicBezTo>
                  <a:cubicBezTo>
                    <a:pt x="1210" y="683"/>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36;p60">
              <a:extLst>
                <a:ext uri="{FF2B5EF4-FFF2-40B4-BE49-F238E27FC236}">
                  <a16:creationId xmlns:a16="http://schemas.microsoft.com/office/drawing/2014/main" id="{6236E674-9E4B-4540-2A9A-55687C917203}"/>
                </a:ext>
              </a:extLst>
            </p:cNvPr>
            <p:cNvSpPr/>
            <p:nvPr/>
          </p:nvSpPr>
          <p:spPr>
            <a:xfrm>
              <a:off x="3192700" y="4936550"/>
              <a:ext cx="48875" cy="13975"/>
            </a:xfrm>
            <a:custGeom>
              <a:avLst/>
              <a:gdLst/>
              <a:ahLst/>
              <a:cxnLst/>
              <a:rect l="l" t="t" r="r" b="b"/>
              <a:pathLst>
                <a:path w="1955" h="559" extrusionOk="0">
                  <a:moveTo>
                    <a:pt x="1210" y="0"/>
                  </a:moveTo>
                  <a:cubicBezTo>
                    <a:pt x="838" y="0"/>
                    <a:pt x="1" y="559"/>
                    <a:pt x="745" y="559"/>
                  </a:cubicBezTo>
                  <a:cubicBezTo>
                    <a:pt x="1148" y="559"/>
                    <a:pt x="195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137;p60">
              <a:extLst>
                <a:ext uri="{FF2B5EF4-FFF2-40B4-BE49-F238E27FC236}">
                  <a16:creationId xmlns:a16="http://schemas.microsoft.com/office/drawing/2014/main" id="{D1D34983-C10A-2E36-1501-5E446EED53C0}"/>
                </a:ext>
              </a:extLst>
            </p:cNvPr>
            <p:cNvSpPr/>
            <p:nvPr/>
          </p:nvSpPr>
          <p:spPr>
            <a:xfrm>
              <a:off x="3189600" y="4876050"/>
              <a:ext cx="45775" cy="11675"/>
            </a:xfrm>
            <a:custGeom>
              <a:avLst/>
              <a:gdLst/>
              <a:ahLst/>
              <a:cxnLst/>
              <a:rect l="l" t="t" r="r" b="b"/>
              <a:pathLst>
                <a:path w="1831" h="467" extrusionOk="0">
                  <a:moveTo>
                    <a:pt x="1272" y="1"/>
                  </a:moveTo>
                  <a:cubicBezTo>
                    <a:pt x="1024" y="1"/>
                    <a:pt x="1" y="466"/>
                    <a:pt x="559" y="466"/>
                  </a:cubicBezTo>
                  <a:cubicBezTo>
                    <a:pt x="807" y="466"/>
                    <a:pt x="1831"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38;p60">
              <a:extLst>
                <a:ext uri="{FF2B5EF4-FFF2-40B4-BE49-F238E27FC236}">
                  <a16:creationId xmlns:a16="http://schemas.microsoft.com/office/drawing/2014/main" id="{B610D460-B72A-B42C-952B-391E09E31E97}"/>
                </a:ext>
              </a:extLst>
            </p:cNvPr>
            <p:cNvSpPr/>
            <p:nvPr/>
          </p:nvSpPr>
          <p:spPr>
            <a:xfrm>
              <a:off x="3135325" y="4773150"/>
              <a:ext cx="38800" cy="24500"/>
            </a:xfrm>
            <a:custGeom>
              <a:avLst/>
              <a:gdLst/>
              <a:ahLst/>
              <a:cxnLst/>
              <a:rect l="l" t="t" r="r" b="b"/>
              <a:pathLst>
                <a:path w="1552" h="980" extrusionOk="0">
                  <a:moveTo>
                    <a:pt x="989" y="0"/>
                  </a:moveTo>
                  <a:cubicBezTo>
                    <a:pt x="926" y="0"/>
                    <a:pt x="864" y="8"/>
                    <a:pt x="807" y="22"/>
                  </a:cubicBezTo>
                  <a:lnTo>
                    <a:pt x="528" y="146"/>
                  </a:lnTo>
                  <a:cubicBezTo>
                    <a:pt x="310" y="209"/>
                    <a:pt x="0" y="395"/>
                    <a:pt x="62" y="705"/>
                  </a:cubicBezTo>
                  <a:cubicBezTo>
                    <a:pt x="130" y="908"/>
                    <a:pt x="346" y="980"/>
                    <a:pt x="542" y="980"/>
                  </a:cubicBezTo>
                  <a:cubicBezTo>
                    <a:pt x="615" y="980"/>
                    <a:pt x="686" y="970"/>
                    <a:pt x="745" y="953"/>
                  </a:cubicBezTo>
                  <a:lnTo>
                    <a:pt x="1024" y="860"/>
                  </a:lnTo>
                  <a:cubicBezTo>
                    <a:pt x="1272" y="767"/>
                    <a:pt x="1551" y="581"/>
                    <a:pt x="1489" y="302"/>
                  </a:cubicBezTo>
                  <a:cubicBezTo>
                    <a:pt x="1417" y="87"/>
                    <a:pt x="1199" y="0"/>
                    <a:pt x="9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39;p60">
              <a:extLst>
                <a:ext uri="{FF2B5EF4-FFF2-40B4-BE49-F238E27FC236}">
                  <a16:creationId xmlns:a16="http://schemas.microsoft.com/office/drawing/2014/main" id="{844CF66B-67A7-62CC-7CC0-42D57CB3031D}"/>
                </a:ext>
              </a:extLst>
            </p:cNvPr>
            <p:cNvSpPr/>
            <p:nvPr/>
          </p:nvSpPr>
          <p:spPr>
            <a:xfrm>
              <a:off x="3120575" y="4712600"/>
              <a:ext cx="46550" cy="31025"/>
            </a:xfrm>
            <a:custGeom>
              <a:avLst/>
              <a:gdLst/>
              <a:ahLst/>
              <a:cxnLst/>
              <a:rect l="l" t="t" r="r" b="b"/>
              <a:pathLst>
                <a:path w="1862" h="1241" extrusionOk="0">
                  <a:moveTo>
                    <a:pt x="1284" y="0"/>
                  </a:moveTo>
                  <a:cubicBezTo>
                    <a:pt x="1130" y="0"/>
                    <a:pt x="975" y="47"/>
                    <a:pt x="838" y="149"/>
                  </a:cubicBezTo>
                  <a:lnTo>
                    <a:pt x="280" y="583"/>
                  </a:lnTo>
                  <a:cubicBezTo>
                    <a:pt x="94" y="707"/>
                    <a:pt x="1" y="987"/>
                    <a:pt x="218" y="1142"/>
                  </a:cubicBezTo>
                  <a:cubicBezTo>
                    <a:pt x="325" y="1209"/>
                    <a:pt x="444" y="1241"/>
                    <a:pt x="564" y="1241"/>
                  </a:cubicBezTo>
                  <a:cubicBezTo>
                    <a:pt x="723" y="1241"/>
                    <a:pt x="884" y="1185"/>
                    <a:pt x="1024" y="1080"/>
                  </a:cubicBezTo>
                  <a:lnTo>
                    <a:pt x="1583" y="645"/>
                  </a:lnTo>
                  <a:cubicBezTo>
                    <a:pt x="1769" y="521"/>
                    <a:pt x="1862" y="242"/>
                    <a:pt x="1645" y="87"/>
                  </a:cubicBezTo>
                  <a:cubicBezTo>
                    <a:pt x="1533" y="31"/>
                    <a:pt x="1409"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140;p60">
              <a:extLst>
                <a:ext uri="{FF2B5EF4-FFF2-40B4-BE49-F238E27FC236}">
                  <a16:creationId xmlns:a16="http://schemas.microsoft.com/office/drawing/2014/main" id="{D2EC53D5-825A-290E-66A2-B8288293E45B}"/>
                </a:ext>
              </a:extLst>
            </p:cNvPr>
            <p:cNvSpPr/>
            <p:nvPr/>
          </p:nvSpPr>
          <p:spPr>
            <a:xfrm>
              <a:off x="3114375" y="4658150"/>
              <a:ext cx="37250" cy="14750"/>
            </a:xfrm>
            <a:custGeom>
              <a:avLst/>
              <a:gdLst/>
              <a:ahLst/>
              <a:cxnLst/>
              <a:rect l="l" t="t" r="r" b="b"/>
              <a:pathLst>
                <a:path w="1490" h="590" extrusionOk="0">
                  <a:moveTo>
                    <a:pt x="1024" y="1"/>
                  </a:moveTo>
                  <a:cubicBezTo>
                    <a:pt x="745" y="1"/>
                    <a:pt x="466" y="94"/>
                    <a:pt x="280" y="280"/>
                  </a:cubicBezTo>
                  <a:lnTo>
                    <a:pt x="187" y="373"/>
                  </a:lnTo>
                  <a:cubicBezTo>
                    <a:pt x="1" y="528"/>
                    <a:pt x="342" y="590"/>
                    <a:pt x="435" y="590"/>
                  </a:cubicBezTo>
                  <a:cubicBezTo>
                    <a:pt x="714" y="559"/>
                    <a:pt x="993" y="466"/>
                    <a:pt x="1210" y="311"/>
                  </a:cubicBezTo>
                  <a:lnTo>
                    <a:pt x="1303" y="218"/>
                  </a:lnTo>
                  <a:cubicBezTo>
                    <a:pt x="1490" y="32"/>
                    <a:pt x="1148" y="1"/>
                    <a:pt x="1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141;p60">
              <a:extLst>
                <a:ext uri="{FF2B5EF4-FFF2-40B4-BE49-F238E27FC236}">
                  <a16:creationId xmlns:a16="http://schemas.microsoft.com/office/drawing/2014/main" id="{BED1526C-C98D-9152-ADA8-E14DF9A5B32C}"/>
                </a:ext>
              </a:extLst>
            </p:cNvPr>
            <p:cNvSpPr/>
            <p:nvPr/>
          </p:nvSpPr>
          <p:spPr>
            <a:xfrm>
              <a:off x="3141525" y="4588350"/>
              <a:ext cx="38800" cy="14000"/>
            </a:xfrm>
            <a:custGeom>
              <a:avLst/>
              <a:gdLst/>
              <a:ahLst/>
              <a:cxnLst/>
              <a:rect l="l" t="t" r="r" b="b"/>
              <a:pathLst>
                <a:path w="1552" h="560" extrusionOk="0">
                  <a:moveTo>
                    <a:pt x="900" y="1"/>
                  </a:moveTo>
                  <a:cubicBezTo>
                    <a:pt x="621" y="1"/>
                    <a:pt x="373" y="94"/>
                    <a:pt x="155" y="311"/>
                  </a:cubicBezTo>
                  <a:cubicBezTo>
                    <a:pt x="0" y="497"/>
                    <a:pt x="311" y="559"/>
                    <a:pt x="435" y="559"/>
                  </a:cubicBezTo>
                  <a:lnTo>
                    <a:pt x="652" y="559"/>
                  </a:lnTo>
                  <a:cubicBezTo>
                    <a:pt x="931" y="559"/>
                    <a:pt x="1179" y="466"/>
                    <a:pt x="1396" y="280"/>
                  </a:cubicBezTo>
                  <a:cubicBezTo>
                    <a:pt x="1551" y="63"/>
                    <a:pt x="1241"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142;p60">
              <a:extLst>
                <a:ext uri="{FF2B5EF4-FFF2-40B4-BE49-F238E27FC236}">
                  <a16:creationId xmlns:a16="http://schemas.microsoft.com/office/drawing/2014/main" id="{DE955902-8A5B-EEA9-1ADF-1BA8203F0266}"/>
                </a:ext>
              </a:extLst>
            </p:cNvPr>
            <p:cNvSpPr/>
            <p:nvPr/>
          </p:nvSpPr>
          <p:spPr>
            <a:xfrm>
              <a:off x="3195025" y="4595375"/>
              <a:ext cx="42675" cy="17375"/>
            </a:xfrm>
            <a:custGeom>
              <a:avLst/>
              <a:gdLst/>
              <a:ahLst/>
              <a:cxnLst/>
              <a:rect l="l" t="t" r="r" b="b"/>
              <a:pathLst>
                <a:path w="1707" h="695" extrusionOk="0">
                  <a:moveTo>
                    <a:pt x="885" y="0"/>
                  </a:moveTo>
                  <a:cubicBezTo>
                    <a:pt x="699" y="0"/>
                    <a:pt x="521" y="48"/>
                    <a:pt x="373" y="154"/>
                  </a:cubicBezTo>
                  <a:cubicBezTo>
                    <a:pt x="249" y="216"/>
                    <a:pt x="1" y="464"/>
                    <a:pt x="249" y="557"/>
                  </a:cubicBezTo>
                  <a:lnTo>
                    <a:pt x="528" y="650"/>
                  </a:lnTo>
                  <a:cubicBezTo>
                    <a:pt x="617" y="680"/>
                    <a:pt x="707" y="694"/>
                    <a:pt x="795" y="694"/>
                  </a:cubicBezTo>
                  <a:cubicBezTo>
                    <a:pt x="983" y="694"/>
                    <a:pt x="1166" y="632"/>
                    <a:pt x="1335" y="526"/>
                  </a:cubicBezTo>
                  <a:cubicBezTo>
                    <a:pt x="1459" y="464"/>
                    <a:pt x="1707" y="216"/>
                    <a:pt x="1428" y="123"/>
                  </a:cubicBezTo>
                  <a:lnTo>
                    <a:pt x="1148" y="30"/>
                  </a:lnTo>
                  <a:cubicBezTo>
                    <a:pt x="1060" y="10"/>
                    <a:pt x="972" y="0"/>
                    <a:pt x="8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43;p60">
              <a:extLst>
                <a:ext uri="{FF2B5EF4-FFF2-40B4-BE49-F238E27FC236}">
                  <a16:creationId xmlns:a16="http://schemas.microsoft.com/office/drawing/2014/main" id="{E27BC9D2-401E-D299-EEA9-707DC5386E3B}"/>
                </a:ext>
              </a:extLst>
            </p:cNvPr>
            <p:cNvSpPr/>
            <p:nvPr/>
          </p:nvSpPr>
          <p:spPr>
            <a:xfrm>
              <a:off x="3129900" y="4554225"/>
              <a:ext cx="47325" cy="17875"/>
            </a:xfrm>
            <a:custGeom>
              <a:avLst/>
              <a:gdLst/>
              <a:ahLst/>
              <a:cxnLst/>
              <a:rect l="l" t="t" r="r" b="b"/>
              <a:pathLst>
                <a:path w="1893" h="715" extrusionOk="0">
                  <a:moveTo>
                    <a:pt x="1148" y="1"/>
                  </a:moveTo>
                  <a:cubicBezTo>
                    <a:pt x="682" y="1"/>
                    <a:pt x="0" y="714"/>
                    <a:pt x="745" y="714"/>
                  </a:cubicBezTo>
                  <a:cubicBezTo>
                    <a:pt x="1210" y="714"/>
                    <a:pt x="1892"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44;p60">
              <a:extLst>
                <a:ext uri="{FF2B5EF4-FFF2-40B4-BE49-F238E27FC236}">
                  <a16:creationId xmlns:a16="http://schemas.microsoft.com/office/drawing/2014/main" id="{CB6A6866-6C5E-16D9-B2B1-C8FBA1243D17}"/>
                </a:ext>
              </a:extLst>
            </p:cNvPr>
            <p:cNvSpPr/>
            <p:nvPr/>
          </p:nvSpPr>
          <p:spPr>
            <a:xfrm>
              <a:off x="3204325" y="4687925"/>
              <a:ext cx="43450" cy="18475"/>
            </a:xfrm>
            <a:custGeom>
              <a:avLst/>
              <a:gdLst/>
              <a:ahLst/>
              <a:cxnLst/>
              <a:rect l="l" t="t" r="r" b="b"/>
              <a:pathLst>
                <a:path w="1738" h="739" extrusionOk="0">
                  <a:moveTo>
                    <a:pt x="785" y="0"/>
                  </a:moveTo>
                  <a:cubicBezTo>
                    <a:pt x="558" y="0"/>
                    <a:pt x="328" y="89"/>
                    <a:pt x="156" y="236"/>
                  </a:cubicBezTo>
                  <a:cubicBezTo>
                    <a:pt x="1" y="392"/>
                    <a:pt x="32" y="547"/>
                    <a:pt x="280" y="609"/>
                  </a:cubicBezTo>
                  <a:lnTo>
                    <a:pt x="745" y="733"/>
                  </a:lnTo>
                  <a:cubicBezTo>
                    <a:pt x="781" y="737"/>
                    <a:pt x="818" y="739"/>
                    <a:pt x="855" y="739"/>
                  </a:cubicBezTo>
                  <a:cubicBezTo>
                    <a:pt x="1103" y="739"/>
                    <a:pt x="1363" y="651"/>
                    <a:pt x="1552" y="516"/>
                  </a:cubicBezTo>
                  <a:cubicBezTo>
                    <a:pt x="1738" y="361"/>
                    <a:pt x="1676" y="174"/>
                    <a:pt x="1459" y="112"/>
                  </a:cubicBezTo>
                  <a:lnTo>
                    <a:pt x="963" y="19"/>
                  </a:lnTo>
                  <a:cubicBezTo>
                    <a:pt x="904" y="6"/>
                    <a:pt x="845"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145;p60">
              <a:extLst>
                <a:ext uri="{FF2B5EF4-FFF2-40B4-BE49-F238E27FC236}">
                  <a16:creationId xmlns:a16="http://schemas.microsoft.com/office/drawing/2014/main" id="{6D17BD20-08AA-C5B7-AE83-3AEE947FA89A}"/>
                </a:ext>
              </a:extLst>
            </p:cNvPr>
            <p:cNvSpPr/>
            <p:nvPr/>
          </p:nvSpPr>
          <p:spPr>
            <a:xfrm>
              <a:off x="3229150" y="4765950"/>
              <a:ext cx="45000" cy="11650"/>
            </a:xfrm>
            <a:custGeom>
              <a:avLst/>
              <a:gdLst/>
              <a:ahLst/>
              <a:cxnLst/>
              <a:rect l="l" t="t" r="r" b="b"/>
              <a:pathLst>
                <a:path w="1800" h="466" extrusionOk="0">
                  <a:moveTo>
                    <a:pt x="1241" y="0"/>
                  </a:moveTo>
                  <a:cubicBezTo>
                    <a:pt x="1024" y="0"/>
                    <a:pt x="1" y="466"/>
                    <a:pt x="528" y="466"/>
                  </a:cubicBezTo>
                  <a:cubicBezTo>
                    <a:pt x="776" y="466"/>
                    <a:pt x="1800"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146;p60">
              <a:extLst>
                <a:ext uri="{FF2B5EF4-FFF2-40B4-BE49-F238E27FC236}">
                  <a16:creationId xmlns:a16="http://schemas.microsoft.com/office/drawing/2014/main" id="{9EB7B0D8-9DE0-0FE7-1DDD-84614B359874}"/>
                </a:ext>
              </a:extLst>
            </p:cNvPr>
            <p:cNvSpPr/>
            <p:nvPr/>
          </p:nvSpPr>
          <p:spPr>
            <a:xfrm>
              <a:off x="3289650" y="4886050"/>
              <a:ext cx="38775" cy="23700"/>
            </a:xfrm>
            <a:custGeom>
              <a:avLst/>
              <a:gdLst/>
              <a:ahLst/>
              <a:cxnLst/>
              <a:rect l="l" t="t" r="r" b="b"/>
              <a:pathLst>
                <a:path w="1551" h="948" extrusionOk="0">
                  <a:moveTo>
                    <a:pt x="797" y="0"/>
                  </a:moveTo>
                  <a:cubicBezTo>
                    <a:pt x="683" y="0"/>
                    <a:pt x="569" y="33"/>
                    <a:pt x="465" y="97"/>
                  </a:cubicBezTo>
                  <a:cubicBezTo>
                    <a:pt x="310" y="159"/>
                    <a:pt x="0" y="469"/>
                    <a:pt x="217" y="687"/>
                  </a:cubicBezTo>
                  <a:lnTo>
                    <a:pt x="310" y="780"/>
                  </a:lnTo>
                  <a:cubicBezTo>
                    <a:pt x="441" y="891"/>
                    <a:pt x="604" y="947"/>
                    <a:pt x="768" y="947"/>
                  </a:cubicBezTo>
                  <a:cubicBezTo>
                    <a:pt x="877" y="947"/>
                    <a:pt x="986" y="922"/>
                    <a:pt x="1086" y="873"/>
                  </a:cubicBezTo>
                  <a:cubicBezTo>
                    <a:pt x="1241" y="780"/>
                    <a:pt x="1551" y="469"/>
                    <a:pt x="1334" y="283"/>
                  </a:cubicBezTo>
                  <a:lnTo>
                    <a:pt x="1241" y="190"/>
                  </a:lnTo>
                  <a:cubicBezTo>
                    <a:pt x="1114" y="64"/>
                    <a:pt x="956" y="0"/>
                    <a:pt x="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147;p60">
              <a:extLst>
                <a:ext uri="{FF2B5EF4-FFF2-40B4-BE49-F238E27FC236}">
                  <a16:creationId xmlns:a16="http://schemas.microsoft.com/office/drawing/2014/main" id="{FE199350-A310-300F-41FD-FB25A823BA11}"/>
                </a:ext>
              </a:extLst>
            </p:cNvPr>
            <p:cNvSpPr/>
            <p:nvPr/>
          </p:nvSpPr>
          <p:spPr>
            <a:xfrm>
              <a:off x="3316775" y="4957650"/>
              <a:ext cx="38800" cy="22500"/>
            </a:xfrm>
            <a:custGeom>
              <a:avLst/>
              <a:gdLst/>
              <a:ahLst/>
              <a:cxnLst/>
              <a:rect l="l" t="t" r="r" b="b"/>
              <a:pathLst>
                <a:path w="1552" h="900" extrusionOk="0">
                  <a:moveTo>
                    <a:pt x="824" y="1"/>
                  </a:moveTo>
                  <a:cubicBezTo>
                    <a:pt x="702" y="1"/>
                    <a:pt x="578" y="31"/>
                    <a:pt x="466" y="87"/>
                  </a:cubicBezTo>
                  <a:cubicBezTo>
                    <a:pt x="311" y="180"/>
                    <a:pt x="1" y="428"/>
                    <a:pt x="218" y="645"/>
                  </a:cubicBezTo>
                  <a:lnTo>
                    <a:pt x="311" y="738"/>
                  </a:lnTo>
                  <a:cubicBezTo>
                    <a:pt x="434" y="844"/>
                    <a:pt x="587" y="900"/>
                    <a:pt x="742" y="900"/>
                  </a:cubicBezTo>
                  <a:cubicBezTo>
                    <a:pt x="860" y="900"/>
                    <a:pt x="979" y="868"/>
                    <a:pt x="1086" y="800"/>
                  </a:cubicBezTo>
                  <a:cubicBezTo>
                    <a:pt x="1241" y="738"/>
                    <a:pt x="1552" y="459"/>
                    <a:pt x="1335" y="273"/>
                  </a:cubicBezTo>
                  <a:lnTo>
                    <a:pt x="1241" y="149"/>
                  </a:lnTo>
                  <a:cubicBezTo>
                    <a:pt x="1122" y="47"/>
                    <a:pt x="974" y="1"/>
                    <a:pt x="8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48;p60">
              <a:extLst>
                <a:ext uri="{FF2B5EF4-FFF2-40B4-BE49-F238E27FC236}">
                  <a16:creationId xmlns:a16="http://schemas.microsoft.com/office/drawing/2014/main" id="{05104108-0DD3-FEBC-9CD3-85496653FC9D}"/>
                </a:ext>
              </a:extLst>
            </p:cNvPr>
            <p:cNvSpPr/>
            <p:nvPr/>
          </p:nvSpPr>
          <p:spPr>
            <a:xfrm>
              <a:off x="3312900" y="5027275"/>
              <a:ext cx="48875" cy="13225"/>
            </a:xfrm>
            <a:custGeom>
              <a:avLst/>
              <a:gdLst/>
              <a:ahLst/>
              <a:cxnLst/>
              <a:rect l="l" t="t" r="r" b="b"/>
              <a:pathLst>
                <a:path w="1955" h="529" extrusionOk="0">
                  <a:moveTo>
                    <a:pt x="1210" y="1"/>
                  </a:moveTo>
                  <a:cubicBezTo>
                    <a:pt x="838" y="1"/>
                    <a:pt x="1" y="528"/>
                    <a:pt x="745" y="528"/>
                  </a:cubicBezTo>
                  <a:cubicBezTo>
                    <a:pt x="1086" y="528"/>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149;p60">
              <a:extLst>
                <a:ext uri="{FF2B5EF4-FFF2-40B4-BE49-F238E27FC236}">
                  <a16:creationId xmlns:a16="http://schemas.microsoft.com/office/drawing/2014/main" id="{15B1EE9A-EDFF-6322-9E1F-E9A2D4D971D9}"/>
                </a:ext>
              </a:extLst>
            </p:cNvPr>
            <p:cNvSpPr/>
            <p:nvPr/>
          </p:nvSpPr>
          <p:spPr>
            <a:xfrm>
              <a:off x="3305150" y="5076900"/>
              <a:ext cx="40350" cy="21750"/>
            </a:xfrm>
            <a:custGeom>
              <a:avLst/>
              <a:gdLst/>
              <a:ahLst/>
              <a:cxnLst/>
              <a:rect l="l" t="t" r="r" b="b"/>
              <a:pathLst>
                <a:path w="1614" h="870" extrusionOk="0">
                  <a:moveTo>
                    <a:pt x="838" y="1"/>
                  </a:moveTo>
                  <a:cubicBezTo>
                    <a:pt x="187" y="1"/>
                    <a:pt x="0" y="869"/>
                    <a:pt x="745" y="869"/>
                  </a:cubicBezTo>
                  <a:cubicBezTo>
                    <a:pt x="1396" y="869"/>
                    <a:pt x="1613"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50;p60">
              <a:extLst>
                <a:ext uri="{FF2B5EF4-FFF2-40B4-BE49-F238E27FC236}">
                  <a16:creationId xmlns:a16="http://schemas.microsoft.com/office/drawing/2014/main" id="{7EB97C4B-9BF9-BB43-D900-CCEE85705D17}"/>
                </a:ext>
              </a:extLst>
            </p:cNvPr>
            <p:cNvSpPr/>
            <p:nvPr/>
          </p:nvSpPr>
          <p:spPr>
            <a:xfrm>
              <a:off x="3179900" y="5084350"/>
              <a:ext cx="37325" cy="15075"/>
            </a:xfrm>
            <a:custGeom>
              <a:avLst/>
              <a:gdLst/>
              <a:ahLst/>
              <a:cxnLst/>
              <a:rect l="l" t="t" r="r" b="b"/>
              <a:pathLst>
                <a:path w="1493" h="603" extrusionOk="0">
                  <a:moveTo>
                    <a:pt x="994" y="0"/>
                  </a:moveTo>
                  <a:cubicBezTo>
                    <a:pt x="618" y="0"/>
                    <a:pt x="0" y="301"/>
                    <a:pt x="171" y="447"/>
                  </a:cubicBezTo>
                  <a:lnTo>
                    <a:pt x="264" y="540"/>
                  </a:lnTo>
                  <a:cubicBezTo>
                    <a:pt x="315" y="584"/>
                    <a:pt x="397" y="603"/>
                    <a:pt x="494" y="603"/>
                  </a:cubicBezTo>
                  <a:cubicBezTo>
                    <a:pt x="877" y="603"/>
                    <a:pt x="1492" y="317"/>
                    <a:pt x="1319" y="168"/>
                  </a:cubicBezTo>
                  <a:lnTo>
                    <a:pt x="1226" y="75"/>
                  </a:lnTo>
                  <a:cubicBezTo>
                    <a:pt x="1180" y="22"/>
                    <a:pt x="1096" y="0"/>
                    <a:pt x="9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51;p60">
              <a:extLst>
                <a:ext uri="{FF2B5EF4-FFF2-40B4-BE49-F238E27FC236}">
                  <a16:creationId xmlns:a16="http://schemas.microsoft.com/office/drawing/2014/main" id="{CF1CE091-DDD3-A017-54CF-008592AF746A}"/>
                </a:ext>
              </a:extLst>
            </p:cNvPr>
            <p:cNvSpPr/>
            <p:nvPr/>
          </p:nvSpPr>
          <p:spPr>
            <a:xfrm>
              <a:off x="3439300" y="4934675"/>
              <a:ext cx="38800" cy="20600"/>
            </a:xfrm>
            <a:custGeom>
              <a:avLst/>
              <a:gdLst/>
              <a:ahLst/>
              <a:cxnLst/>
              <a:rect l="l" t="t" r="r" b="b"/>
              <a:pathLst>
                <a:path w="1552" h="824" extrusionOk="0">
                  <a:moveTo>
                    <a:pt x="1109" y="1"/>
                  </a:moveTo>
                  <a:cubicBezTo>
                    <a:pt x="1002" y="1"/>
                    <a:pt x="899" y="20"/>
                    <a:pt x="838" y="44"/>
                  </a:cubicBezTo>
                  <a:lnTo>
                    <a:pt x="528" y="137"/>
                  </a:lnTo>
                  <a:cubicBezTo>
                    <a:pt x="342" y="200"/>
                    <a:pt x="1" y="355"/>
                    <a:pt x="63" y="603"/>
                  </a:cubicBezTo>
                  <a:cubicBezTo>
                    <a:pt x="104" y="768"/>
                    <a:pt x="297" y="823"/>
                    <a:pt x="476" y="823"/>
                  </a:cubicBezTo>
                  <a:cubicBezTo>
                    <a:pt x="566" y="823"/>
                    <a:pt x="652" y="810"/>
                    <a:pt x="714" y="789"/>
                  </a:cubicBezTo>
                  <a:lnTo>
                    <a:pt x="993" y="696"/>
                  </a:lnTo>
                  <a:cubicBezTo>
                    <a:pt x="1180" y="634"/>
                    <a:pt x="1552" y="479"/>
                    <a:pt x="1490" y="200"/>
                  </a:cubicBezTo>
                  <a:cubicBezTo>
                    <a:pt x="1452" y="48"/>
                    <a:pt x="1276"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52;p60">
              <a:extLst>
                <a:ext uri="{FF2B5EF4-FFF2-40B4-BE49-F238E27FC236}">
                  <a16:creationId xmlns:a16="http://schemas.microsoft.com/office/drawing/2014/main" id="{4A74691A-7410-2A13-55EF-08F7C1056A9F}"/>
                </a:ext>
              </a:extLst>
            </p:cNvPr>
            <p:cNvSpPr/>
            <p:nvPr/>
          </p:nvSpPr>
          <p:spPr>
            <a:xfrm>
              <a:off x="3424375" y="4891525"/>
              <a:ext cx="33950" cy="12875"/>
            </a:xfrm>
            <a:custGeom>
              <a:avLst/>
              <a:gdLst/>
              <a:ahLst/>
              <a:cxnLst/>
              <a:rect l="l" t="t" r="r" b="b"/>
              <a:pathLst>
                <a:path w="1358" h="515" extrusionOk="0">
                  <a:moveTo>
                    <a:pt x="1074" y="0"/>
                  </a:moveTo>
                  <a:cubicBezTo>
                    <a:pt x="1032" y="0"/>
                    <a:pt x="993" y="2"/>
                    <a:pt x="970" y="2"/>
                  </a:cubicBezTo>
                  <a:cubicBezTo>
                    <a:pt x="691" y="2"/>
                    <a:pt x="443" y="95"/>
                    <a:pt x="226" y="250"/>
                  </a:cubicBezTo>
                  <a:lnTo>
                    <a:pt x="132" y="344"/>
                  </a:lnTo>
                  <a:cubicBezTo>
                    <a:pt x="0" y="476"/>
                    <a:pt x="118" y="514"/>
                    <a:pt x="242" y="514"/>
                  </a:cubicBezTo>
                  <a:cubicBezTo>
                    <a:pt x="293" y="514"/>
                    <a:pt x="345" y="508"/>
                    <a:pt x="381" y="499"/>
                  </a:cubicBezTo>
                  <a:cubicBezTo>
                    <a:pt x="660" y="499"/>
                    <a:pt x="908" y="406"/>
                    <a:pt x="1125" y="250"/>
                  </a:cubicBezTo>
                  <a:lnTo>
                    <a:pt x="1218" y="157"/>
                  </a:lnTo>
                  <a:cubicBezTo>
                    <a:pt x="1358" y="18"/>
                    <a:pt x="1201" y="0"/>
                    <a:pt x="1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53;p60">
              <a:extLst>
                <a:ext uri="{FF2B5EF4-FFF2-40B4-BE49-F238E27FC236}">
                  <a16:creationId xmlns:a16="http://schemas.microsoft.com/office/drawing/2014/main" id="{EB4F7156-B096-EB2D-5859-970A10D55F0A}"/>
                </a:ext>
              </a:extLst>
            </p:cNvPr>
            <p:cNvSpPr/>
            <p:nvPr/>
          </p:nvSpPr>
          <p:spPr>
            <a:xfrm>
              <a:off x="3366400" y="4932075"/>
              <a:ext cx="39575" cy="14850"/>
            </a:xfrm>
            <a:custGeom>
              <a:avLst/>
              <a:gdLst/>
              <a:ahLst/>
              <a:cxnLst/>
              <a:rect l="l" t="t" r="r" b="b"/>
              <a:pathLst>
                <a:path w="1583" h="594" extrusionOk="0">
                  <a:moveTo>
                    <a:pt x="1130" y="0"/>
                  </a:moveTo>
                  <a:cubicBezTo>
                    <a:pt x="939" y="0"/>
                    <a:pt x="741" y="58"/>
                    <a:pt x="559" y="148"/>
                  </a:cubicBezTo>
                  <a:lnTo>
                    <a:pt x="373" y="241"/>
                  </a:lnTo>
                  <a:cubicBezTo>
                    <a:pt x="249" y="304"/>
                    <a:pt x="1" y="490"/>
                    <a:pt x="249" y="583"/>
                  </a:cubicBezTo>
                  <a:cubicBezTo>
                    <a:pt x="305" y="590"/>
                    <a:pt x="362" y="594"/>
                    <a:pt x="420" y="594"/>
                  </a:cubicBezTo>
                  <a:cubicBezTo>
                    <a:pt x="621" y="594"/>
                    <a:pt x="832" y="548"/>
                    <a:pt x="1025" y="428"/>
                  </a:cubicBezTo>
                  <a:lnTo>
                    <a:pt x="1211" y="335"/>
                  </a:lnTo>
                  <a:cubicBezTo>
                    <a:pt x="1335" y="273"/>
                    <a:pt x="1583" y="117"/>
                    <a:pt x="1335" y="24"/>
                  </a:cubicBezTo>
                  <a:cubicBezTo>
                    <a:pt x="1268" y="8"/>
                    <a:pt x="1200"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54;p60">
              <a:extLst>
                <a:ext uri="{FF2B5EF4-FFF2-40B4-BE49-F238E27FC236}">
                  <a16:creationId xmlns:a16="http://schemas.microsoft.com/office/drawing/2014/main" id="{1E81AFF9-B936-8175-5F12-A7410CBC20DB}"/>
                </a:ext>
              </a:extLst>
            </p:cNvPr>
            <p:cNvSpPr/>
            <p:nvPr/>
          </p:nvSpPr>
          <p:spPr>
            <a:xfrm>
              <a:off x="3448625" y="4838300"/>
              <a:ext cx="52750" cy="25100"/>
            </a:xfrm>
            <a:custGeom>
              <a:avLst/>
              <a:gdLst/>
              <a:ahLst/>
              <a:cxnLst/>
              <a:rect l="l" t="t" r="r" b="b"/>
              <a:pathLst>
                <a:path w="2110" h="1004" extrusionOk="0">
                  <a:moveTo>
                    <a:pt x="911" y="1"/>
                  </a:moveTo>
                  <a:cubicBezTo>
                    <a:pt x="783" y="1"/>
                    <a:pt x="655" y="18"/>
                    <a:pt x="527" y="53"/>
                  </a:cubicBezTo>
                  <a:cubicBezTo>
                    <a:pt x="279" y="84"/>
                    <a:pt x="0" y="363"/>
                    <a:pt x="62" y="611"/>
                  </a:cubicBezTo>
                  <a:cubicBezTo>
                    <a:pt x="112" y="836"/>
                    <a:pt x="364" y="900"/>
                    <a:pt x="589" y="900"/>
                  </a:cubicBezTo>
                  <a:cubicBezTo>
                    <a:pt x="644" y="900"/>
                    <a:pt x="696" y="897"/>
                    <a:pt x="744" y="891"/>
                  </a:cubicBezTo>
                  <a:lnTo>
                    <a:pt x="775" y="891"/>
                  </a:lnTo>
                  <a:cubicBezTo>
                    <a:pt x="807" y="891"/>
                    <a:pt x="869" y="922"/>
                    <a:pt x="900" y="953"/>
                  </a:cubicBezTo>
                  <a:cubicBezTo>
                    <a:pt x="971" y="988"/>
                    <a:pt x="1048" y="1004"/>
                    <a:pt x="1127" y="1004"/>
                  </a:cubicBezTo>
                  <a:cubicBezTo>
                    <a:pt x="1597" y="1004"/>
                    <a:pt x="2109" y="438"/>
                    <a:pt x="1551" y="146"/>
                  </a:cubicBezTo>
                  <a:cubicBezTo>
                    <a:pt x="1338" y="49"/>
                    <a:pt x="1124" y="1"/>
                    <a:pt x="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55;p60">
              <a:extLst>
                <a:ext uri="{FF2B5EF4-FFF2-40B4-BE49-F238E27FC236}">
                  <a16:creationId xmlns:a16="http://schemas.microsoft.com/office/drawing/2014/main" id="{3EEBCF37-73B1-0607-51F9-1E1C24E0FCDF}"/>
                </a:ext>
              </a:extLst>
            </p:cNvPr>
            <p:cNvSpPr/>
            <p:nvPr/>
          </p:nvSpPr>
          <p:spPr>
            <a:xfrm>
              <a:off x="3503675" y="4781450"/>
              <a:ext cx="48875" cy="14750"/>
            </a:xfrm>
            <a:custGeom>
              <a:avLst/>
              <a:gdLst/>
              <a:ahLst/>
              <a:cxnLst/>
              <a:rect l="l" t="t" r="r" b="b"/>
              <a:pathLst>
                <a:path w="1955" h="590" extrusionOk="0">
                  <a:moveTo>
                    <a:pt x="1210" y="1"/>
                  </a:moveTo>
                  <a:cubicBezTo>
                    <a:pt x="807" y="1"/>
                    <a:pt x="0" y="590"/>
                    <a:pt x="745" y="590"/>
                  </a:cubicBezTo>
                  <a:cubicBezTo>
                    <a:pt x="1148" y="590"/>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56;p60">
              <a:extLst>
                <a:ext uri="{FF2B5EF4-FFF2-40B4-BE49-F238E27FC236}">
                  <a16:creationId xmlns:a16="http://schemas.microsoft.com/office/drawing/2014/main" id="{11C4FB3D-52A3-1231-B37A-B5E48E943089}"/>
                </a:ext>
              </a:extLst>
            </p:cNvPr>
            <p:cNvSpPr/>
            <p:nvPr/>
          </p:nvSpPr>
          <p:spPr>
            <a:xfrm>
              <a:off x="3499025" y="4711075"/>
              <a:ext cx="38800" cy="21000"/>
            </a:xfrm>
            <a:custGeom>
              <a:avLst/>
              <a:gdLst/>
              <a:ahLst/>
              <a:cxnLst/>
              <a:rect l="l" t="t" r="r" b="b"/>
              <a:pathLst>
                <a:path w="1552" h="840" extrusionOk="0">
                  <a:moveTo>
                    <a:pt x="1024" y="1"/>
                  </a:moveTo>
                  <a:cubicBezTo>
                    <a:pt x="884" y="1"/>
                    <a:pt x="745" y="39"/>
                    <a:pt x="652" y="86"/>
                  </a:cubicBezTo>
                  <a:lnTo>
                    <a:pt x="435" y="210"/>
                  </a:lnTo>
                  <a:cubicBezTo>
                    <a:pt x="279" y="272"/>
                    <a:pt x="0" y="489"/>
                    <a:pt x="155" y="706"/>
                  </a:cubicBezTo>
                  <a:cubicBezTo>
                    <a:pt x="240" y="805"/>
                    <a:pt x="362" y="839"/>
                    <a:pt x="488" y="839"/>
                  </a:cubicBezTo>
                  <a:cubicBezTo>
                    <a:pt x="640" y="839"/>
                    <a:pt x="798" y="788"/>
                    <a:pt x="900" y="737"/>
                  </a:cubicBezTo>
                  <a:lnTo>
                    <a:pt x="1117" y="644"/>
                  </a:lnTo>
                  <a:cubicBezTo>
                    <a:pt x="1272" y="551"/>
                    <a:pt x="1551" y="365"/>
                    <a:pt x="1396" y="148"/>
                  </a:cubicBezTo>
                  <a:cubicBezTo>
                    <a:pt x="1303" y="39"/>
                    <a:pt x="1163" y="1"/>
                    <a:pt x="1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57;p60">
              <a:extLst>
                <a:ext uri="{FF2B5EF4-FFF2-40B4-BE49-F238E27FC236}">
                  <a16:creationId xmlns:a16="http://schemas.microsoft.com/office/drawing/2014/main" id="{31B6F124-D7AD-4A6C-409A-0F820216A59C}"/>
                </a:ext>
              </a:extLst>
            </p:cNvPr>
            <p:cNvSpPr/>
            <p:nvPr/>
          </p:nvSpPr>
          <p:spPr>
            <a:xfrm>
              <a:off x="3564150" y="4695375"/>
              <a:ext cx="38025" cy="20175"/>
            </a:xfrm>
            <a:custGeom>
              <a:avLst/>
              <a:gdLst/>
              <a:ahLst/>
              <a:cxnLst/>
              <a:rect l="l" t="t" r="r" b="b"/>
              <a:pathLst>
                <a:path w="1521" h="807" extrusionOk="0">
                  <a:moveTo>
                    <a:pt x="683" y="0"/>
                  </a:moveTo>
                  <a:cubicBezTo>
                    <a:pt x="435" y="0"/>
                    <a:pt x="94" y="187"/>
                    <a:pt x="63" y="466"/>
                  </a:cubicBezTo>
                  <a:cubicBezTo>
                    <a:pt x="1" y="714"/>
                    <a:pt x="342" y="807"/>
                    <a:pt x="559" y="807"/>
                  </a:cubicBezTo>
                  <a:lnTo>
                    <a:pt x="869" y="807"/>
                  </a:lnTo>
                  <a:cubicBezTo>
                    <a:pt x="1087" y="807"/>
                    <a:pt x="1459" y="621"/>
                    <a:pt x="1490" y="373"/>
                  </a:cubicBezTo>
                  <a:cubicBezTo>
                    <a:pt x="1521" y="94"/>
                    <a:pt x="1180" y="0"/>
                    <a:pt x="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58;p60">
              <a:extLst>
                <a:ext uri="{FF2B5EF4-FFF2-40B4-BE49-F238E27FC236}">
                  <a16:creationId xmlns:a16="http://schemas.microsoft.com/office/drawing/2014/main" id="{C889027C-6B00-2EA7-7551-CFFA5B345AB0}"/>
                </a:ext>
              </a:extLst>
            </p:cNvPr>
            <p:cNvSpPr/>
            <p:nvPr/>
          </p:nvSpPr>
          <p:spPr>
            <a:xfrm>
              <a:off x="3450175" y="4785325"/>
              <a:ext cx="38000" cy="17100"/>
            </a:xfrm>
            <a:custGeom>
              <a:avLst/>
              <a:gdLst/>
              <a:ahLst/>
              <a:cxnLst/>
              <a:rect l="l" t="t" r="r" b="b"/>
              <a:pathLst>
                <a:path w="1520" h="684" extrusionOk="0">
                  <a:moveTo>
                    <a:pt x="900" y="1"/>
                  </a:moveTo>
                  <a:cubicBezTo>
                    <a:pt x="589" y="1"/>
                    <a:pt x="341" y="94"/>
                    <a:pt x="155" y="311"/>
                  </a:cubicBezTo>
                  <a:cubicBezTo>
                    <a:pt x="0" y="559"/>
                    <a:pt x="279" y="683"/>
                    <a:pt x="465" y="683"/>
                  </a:cubicBezTo>
                  <a:lnTo>
                    <a:pt x="651" y="683"/>
                  </a:lnTo>
                  <a:cubicBezTo>
                    <a:pt x="931" y="683"/>
                    <a:pt x="1210" y="559"/>
                    <a:pt x="1396" y="373"/>
                  </a:cubicBezTo>
                  <a:cubicBezTo>
                    <a:pt x="1520" y="125"/>
                    <a:pt x="1272"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59;p60">
              <a:extLst>
                <a:ext uri="{FF2B5EF4-FFF2-40B4-BE49-F238E27FC236}">
                  <a16:creationId xmlns:a16="http://schemas.microsoft.com/office/drawing/2014/main" id="{07AE1FDA-5B19-B4FB-97F8-01E3767F2228}"/>
                </a:ext>
              </a:extLst>
            </p:cNvPr>
            <p:cNvSpPr/>
            <p:nvPr/>
          </p:nvSpPr>
          <p:spPr>
            <a:xfrm>
              <a:off x="3416825" y="5014100"/>
              <a:ext cx="43450" cy="17925"/>
            </a:xfrm>
            <a:custGeom>
              <a:avLst/>
              <a:gdLst/>
              <a:ahLst/>
              <a:cxnLst/>
              <a:rect l="l" t="t" r="r" b="b"/>
              <a:pathLst>
                <a:path w="1738" h="717" extrusionOk="0">
                  <a:moveTo>
                    <a:pt x="880" y="0"/>
                  </a:moveTo>
                  <a:cubicBezTo>
                    <a:pt x="752" y="0"/>
                    <a:pt x="621" y="31"/>
                    <a:pt x="497" y="93"/>
                  </a:cubicBezTo>
                  <a:cubicBezTo>
                    <a:pt x="403" y="124"/>
                    <a:pt x="0" y="373"/>
                    <a:pt x="217" y="528"/>
                  </a:cubicBezTo>
                  <a:cubicBezTo>
                    <a:pt x="398" y="648"/>
                    <a:pt x="617" y="716"/>
                    <a:pt x="841" y="716"/>
                  </a:cubicBezTo>
                  <a:cubicBezTo>
                    <a:pt x="964" y="716"/>
                    <a:pt x="1089" y="696"/>
                    <a:pt x="1210" y="652"/>
                  </a:cubicBezTo>
                  <a:cubicBezTo>
                    <a:pt x="1365" y="621"/>
                    <a:pt x="1737" y="466"/>
                    <a:pt x="1675" y="249"/>
                  </a:cubicBezTo>
                  <a:cubicBezTo>
                    <a:pt x="1640" y="125"/>
                    <a:pt x="1495" y="92"/>
                    <a:pt x="1347" y="92"/>
                  </a:cubicBezTo>
                  <a:cubicBezTo>
                    <a:pt x="1313" y="92"/>
                    <a:pt x="1278" y="94"/>
                    <a:pt x="1245" y="97"/>
                  </a:cubicBezTo>
                  <a:lnTo>
                    <a:pt x="1245" y="97"/>
                  </a:lnTo>
                  <a:cubicBezTo>
                    <a:pt x="1244" y="96"/>
                    <a:pt x="1243" y="94"/>
                    <a:pt x="1241" y="93"/>
                  </a:cubicBezTo>
                  <a:cubicBezTo>
                    <a:pt x="1132" y="31"/>
                    <a:pt x="1008"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60;p60">
              <a:extLst>
                <a:ext uri="{FF2B5EF4-FFF2-40B4-BE49-F238E27FC236}">
                  <a16:creationId xmlns:a16="http://schemas.microsoft.com/office/drawing/2014/main" id="{96DB50A0-9256-61B4-C32B-A26CD3C8BEAF}"/>
                </a:ext>
              </a:extLst>
            </p:cNvPr>
            <p:cNvSpPr/>
            <p:nvPr/>
          </p:nvSpPr>
          <p:spPr>
            <a:xfrm>
              <a:off x="3400525" y="5073800"/>
              <a:ext cx="49675" cy="12450"/>
            </a:xfrm>
            <a:custGeom>
              <a:avLst/>
              <a:gdLst/>
              <a:ahLst/>
              <a:cxnLst/>
              <a:rect l="l" t="t" r="r" b="b"/>
              <a:pathLst>
                <a:path w="1987" h="498" extrusionOk="0">
                  <a:moveTo>
                    <a:pt x="1242" y="1"/>
                  </a:moveTo>
                  <a:cubicBezTo>
                    <a:pt x="900" y="1"/>
                    <a:pt x="1" y="497"/>
                    <a:pt x="745" y="497"/>
                  </a:cubicBezTo>
                  <a:cubicBezTo>
                    <a:pt x="1086" y="497"/>
                    <a:pt x="1986" y="1"/>
                    <a:pt x="1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61;p60">
              <a:extLst>
                <a:ext uri="{FF2B5EF4-FFF2-40B4-BE49-F238E27FC236}">
                  <a16:creationId xmlns:a16="http://schemas.microsoft.com/office/drawing/2014/main" id="{9354B968-4CC5-E7FA-C687-032A4E9FBF4F}"/>
                </a:ext>
              </a:extLst>
            </p:cNvPr>
            <p:cNvSpPr/>
            <p:nvPr/>
          </p:nvSpPr>
          <p:spPr>
            <a:xfrm>
              <a:off x="3501350" y="5051975"/>
              <a:ext cx="43450" cy="12550"/>
            </a:xfrm>
            <a:custGeom>
              <a:avLst/>
              <a:gdLst/>
              <a:ahLst/>
              <a:cxnLst/>
              <a:rect l="l" t="t" r="r" b="b"/>
              <a:pathLst>
                <a:path w="1738" h="502" extrusionOk="0">
                  <a:moveTo>
                    <a:pt x="822" y="1"/>
                  </a:moveTo>
                  <a:cubicBezTo>
                    <a:pt x="595" y="1"/>
                    <a:pt x="350" y="118"/>
                    <a:pt x="155" y="284"/>
                  </a:cubicBezTo>
                  <a:cubicBezTo>
                    <a:pt x="0" y="471"/>
                    <a:pt x="311" y="502"/>
                    <a:pt x="435" y="502"/>
                  </a:cubicBezTo>
                  <a:lnTo>
                    <a:pt x="838" y="502"/>
                  </a:lnTo>
                  <a:cubicBezTo>
                    <a:pt x="1117" y="502"/>
                    <a:pt x="1365" y="409"/>
                    <a:pt x="1582" y="222"/>
                  </a:cubicBezTo>
                  <a:cubicBezTo>
                    <a:pt x="1737" y="36"/>
                    <a:pt x="1427" y="5"/>
                    <a:pt x="1303" y="5"/>
                  </a:cubicBezTo>
                  <a:lnTo>
                    <a:pt x="900" y="5"/>
                  </a:lnTo>
                  <a:cubicBezTo>
                    <a:pt x="874" y="2"/>
                    <a:pt x="848" y="1"/>
                    <a:pt x="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62;p60">
              <a:extLst>
                <a:ext uri="{FF2B5EF4-FFF2-40B4-BE49-F238E27FC236}">
                  <a16:creationId xmlns:a16="http://schemas.microsoft.com/office/drawing/2014/main" id="{EE72EE8C-4C5D-2157-DFE7-CD81BC02E81E}"/>
                </a:ext>
              </a:extLst>
            </p:cNvPr>
            <p:cNvSpPr/>
            <p:nvPr/>
          </p:nvSpPr>
          <p:spPr>
            <a:xfrm>
              <a:off x="3496700" y="5002475"/>
              <a:ext cx="41900" cy="13200"/>
            </a:xfrm>
            <a:custGeom>
              <a:avLst/>
              <a:gdLst/>
              <a:ahLst/>
              <a:cxnLst/>
              <a:rect l="l" t="t" r="r" b="b"/>
              <a:pathLst>
                <a:path w="1676" h="528" extrusionOk="0">
                  <a:moveTo>
                    <a:pt x="931" y="0"/>
                  </a:moveTo>
                  <a:cubicBezTo>
                    <a:pt x="652" y="0"/>
                    <a:pt x="372" y="93"/>
                    <a:pt x="186" y="279"/>
                  </a:cubicBezTo>
                  <a:cubicBezTo>
                    <a:pt x="0" y="496"/>
                    <a:pt x="310" y="527"/>
                    <a:pt x="465" y="527"/>
                  </a:cubicBezTo>
                  <a:lnTo>
                    <a:pt x="745" y="527"/>
                  </a:lnTo>
                  <a:cubicBezTo>
                    <a:pt x="1024" y="527"/>
                    <a:pt x="1303" y="434"/>
                    <a:pt x="1489" y="248"/>
                  </a:cubicBezTo>
                  <a:cubicBezTo>
                    <a:pt x="1675" y="62"/>
                    <a:pt x="1334"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63;p60">
              <a:extLst>
                <a:ext uri="{FF2B5EF4-FFF2-40B4-BE49-F238E27FC236}">
                  <a16:creationId xmlns:a16="http://schemas.microsoft.com/office/drawing/2014/main" id="{175F664D-ED00-A760-CD99-A4D6AF984509}"/>
                </a:ext>
              </a:extLst>
            </p:cNvPr>
            <p:cNvSpPr/>
            <p:nvPr/>
          </p:nvSpPr>
          <p:spPr>
            <a:xfrm>
              <a:off x="3578900" y="5077400"/>
              <a:ext cx="60500" cy="16100"/>
            </a:xfrm>
            <a:custGeom>
              <a:avLst/>
              <a:gdLst/>
              <a:ahLst/>
              <a:cxnLst/>
              <a:rect l="l" t="t" r="r" b="b"/>
              <a:pathLst>
                <a:path w="2420" h="644" extrusionOk="0">
                  <a:moveTo>
                    <a:pt x="986" y="1"/>
                  </a:moveTo>
                  <a:cubicBezTo>
                    <a:pt x="783" y="1"/>
                    <a:pt x="593" y="41"/>
                    <a:pt x="404" y="136"/>
                  </a:cubicBezTo>
                  <a:cubicBezTo>
                    <a:pt x="310" y="198"/>
                    <a:pt x="0" y="415"/>
                    <a:pt x="279" y="477"/>
                  </a:cubicBezTo>
                  <a:lnTo>
                    <a:pt x="1241" y="632"/>
                  </a:lnTo>
                  <a:cubicBezTo>
                    <a:pt x="1307" y="640"/>
                    <a:pt x="1373" y="644"/>
                    <a:pt x="1438" y="644"/>
                  </a:cubicBezTo>
                  <a:cubicBezTo>
                    <a:pt x="1649" y="644"/>
                    <a:pt x="1851" y="603"/>
                    <a:pt x="2017" y="508"/>
                  </a:cubicBezTo>
                  <a:cubicBezTo>
                    <a:pt x="2110" y="477"/>
                    <a:pt x="2420" y="229"/>
                    <a:pt x="2172" y="167"/>
                  </a:cubicBezTo>
                  <a:lnTo>
                    <a:pt x="1179" y="12"/>
                  </a:lnTo>
                  <a:cubicBezTo>
                    <a:pt x="1113" y="5"/>
                    <a:pt x="1049"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64;p60">
              <a:extLst>
                <a:ext uri="{FF2B5EF4-FFF2-40B4-BE49-F238E27FC236}">
                  <a16:creationId xmlns:a16="http://schemas.microsoft.com/office/drawing/2014/main" id="{EA4BE066-5C32-6A82-D6D2-F1AB1D673A24}"/>
                </a:ext>
              </a:extLst>
            </p:cNvPr>
            <p:cNvSpPr/>
            <p:nvPr/>
          </p:nvSpPr>
          <p:spPr>
            <a:xfrm>
              <a:off x="3682025" y="5072250"/>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65;p60">
              <a:extLst>
                <a:ext uri="{FF2B5EF4-FFF2-40B4-BE49-F238E27FC236}">
                  <a16:creationId xmlns:a16="http://schemas.microsoft.com/office/drawing/2014/main" id="{FD4B227A-3200-8C02-3B50-BD8CA4CBD1AD}"/>
                </a:ext>
              </a:extLst>
            </p:cNvPr>
            <p:cNvSpPr/>
            <p:nvPr/>
          </p:nvSpPr>
          <p:spPr>
            <a:xfrm>
              <a:off x="3598275" y="5025400"/>
              <a:ext cx="50425" cy="21650"/>
            </a:xfrm>
            <a:custGeom>
              <a:avLst/>
              <a:gdLst/>
              <a:ahLst/>
              <a:cxnLst/>
              <a:rect l="l" t="t" r="r" b="b"/>
              <a:pathLst>
                <a:path w="2017" h="866" extrusionOk="0">
                  <a:moveTo>
                    <a:pt x="1595" y="1"/>
                  </a:moveTo>
                  <a:cubicBezTo>
                    <a:pt x="1493" y="1"/>
                    <a:pt x="1395" y="20"/>
                    <a:pt x="1335" y="45"/>
                  </a:cubicBezTo>
                  <a:lnTo>
                    <a:pt x="559" y="231"/>
                  </a:lnTo>
                  <a:cubicBezTo>
                    <a:pt x="373" y="293"/>
                    <a:pt x="1" y="448"/>
                    <a:pt x="63" y="696"/>
                  </a:cubicBezTo>
                  <a:cubicBezTo>
                    <a:pt x="99" y="824"/>
                    <a:pt x="255" y="866"/>
                    <a:pt x="414" y="866"/>
                  </a:cubicBezTo>
                  <a:cubicBezTo>
                    <a:pt x="525" y="866"/>
                    <a:pt x="638" y="846"/>
                    <a:pt x="714" y="820"/>
                  </a:cubicBezTo>
                  <a:lnTo>
                    <a:pt x="1490" y="634"/>
                  </a:lnTo>
                  <a:cubicBezTo>
                    <a:pt x="1645" y="603"/>
                    <a:pt x="2017" y="417"/>
                    <a:pt x="1955" y="200"/>
                  </a:cubicBezTo>
                  <a:cubicBezTo>
                    <a:pt x="1917" y="48"/>
                    <a:pt x="1753" y="1"/>
                    <a:pt x="1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4166;p60">
              <a:extLst>
                <a:ext uri="{FF2B5EF4-FFF2-40B4-BE49-F238E27FC236}">
                  <a16:creationId xmlns:a16="http://schemas.microsoft.com/office/drawing/2014/main" id="{4C236859-EBDB-0AE1-33D3-84DDC8FD97A7}"/>
                </a:ext>
              </a:extLst>
            </p:cNvPr>
            <p:cNvSpPr/>
            <p:nvPr/>
          </p:nvSpPr>
          <p:spPr>
            <a:xfrm>
              <a:off x="3658775" y="4968975"/>
              <a:ext cx="40350" cy="15800"/>
            </a:xfrm>
            <a:custGeom>
              <a:avLst/>
              <a:gdLst/>
              <a:ahLst/>
              <a:cxnLst/>
              <a:rect l="l" t="t" r="r" b="b"/>
              <a:pathLst>
                <a:path w="1614" h="632" extrusionOk="0">
                  <a:moveTo>
                    <a:pt x="1270" y="0"/>
                  </a:moveTo>
                  <a:cubicBezTo>
                    <a:pt x="1083" y="0"/>
                    <a:pt x="850" y="78"/>
                    <a:pt x="745" y="99"/>
                  </a:cubicBezTo>
                  <a:lnTo>
                    <a:pt x="466" y="192"/>
                  </a:lnTo>
                  <a:cubicBezTo>
                    <a:pt x="341" y="254"/>
                    <a:pt x="0" y="410"/>
                    <a:pt x="124" y="565"/>
                  </a:cubicBezTo>
                  <a:cubicBezTo>
                    <a:pt x="173" y="613"/>
                    <a:pt x="249" y="631"/>
                    <a:pt x="336" y="631"/>
                  </a:cubicBezTo>
                  <a:cubicBezTo>
                    <a:pt x="525" y="631"/>
                    <a:pt x="762" y="545"/>
                    <a:pt x="869" y="503"/>
                  </a:cubicBezTo>
                  <a:lnTo>
                    <a:pt x="1148" y="410"/>
                  </a:lnTo>
                  <a:cubicBezTo>
                    <a:pt x="1241" y="378"/>
                    <a:pt x="1613" y="223"/>
                    <a:pt x="1489" y="68"/>
                  </a:cubicBezTo>
                  <a:cubicBezTo>
                    <a:pt x="1439" y="18"/>
                    <a:pt x="1360" y="0"/>
                    <a:pt x="1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4167;p60">
              <a:extLst>
                <a:ext uri="{FF2B5EF4-FFF2-40B4-BE49-F238E27FC236}">
                  <a16:creationId xmlns:a16="http://schemas.microsoft.com/office/drawing/2014/main" id="{48EB3110-F577-0DA2-03F3-5E7106320163}"/>
                </a:ext>
              </a:extLst>
            </p:cNvPr>
            <p:cNvSpPr/>
            <p:nvPr/>
          </p:nvSpPr>
          <p:spPr>
            <a:xfrm>
              <a:off x="3692900" y="5006225"/>
              <a:ext cx="38025" cy="16425"/>
            </a:xfrm>
            <a:custGeom>
              <a:avLst/>
              <a:gdLst/>
              <a:ahLst/>
              <a:cxnLst/>
              <a:rect l="l" t="t" r="r" b="b"/>
              <a:pathLst>
                <a:path w="1521" h="657" extrusionOk="0">
                  <a:moveTo>
                    <a:pt x="783" y="0"/>
                  </a:moveTo>
                  <a:cubicBezTo>
                    <a:pt x="533" y="0"/>
                    <a:pt x="291" y="120"/>
                    <a:pt x="124" y="315"/>
                  </a:cubicBezTo>
                  <a:cubicBezTo>
                    <a:pt x="0" y="532"/>
                    <a:pt x="248" y="657"/>
                    <a:pt x="434" y="657"/>
                  </a:cubicBezTo>
                  <a:lnTo>
                    <a:pt x="651" y="657"/>
                  </a:lnTo>
                  <a:cubicBezTo>
                    <a:pt x="931" y="657"/>
                    <a:pt x="1210" y="564"/>
                    <a:pt x="1396" y="346"/>
                  </a:cubicBezTo>
                  <a:cubicBezTo>
                    <a:pt x="1520" y="129"/>
                    <a:pt x="1272" y="5"/>
                    <a:pt x="1086" y="5"/>
                  </a:cubicBezTo>
                  <a:lnTo>
                    <a:pt x="869" y="5"/>
                  </a:lnTo>
                  <a:cubicBezTo>
                    <a:pt x="840" y="2"/>
                    <a:pt x="812"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4168;p60">
              <a:extLst>
                <a:ext uri="{FF2B5EF4-FFF2-40B4-BE49-F238E27FC236}">
                  <a16:creationId xmlns:a16="http://schemas.microsoft.com/office/drawing/2014/main" id="{BFE372DE-6761-4B35-846B-24FA39D030F1}"/>
                </a:ext>
              </a:extLst>
            </p:cNvPr>
            <p:cNvSpPr/>
            <p:nvPr/>
          </p:nvSpPr>
          <p:spPr>
            <a:xfrm>
              <a:off x="3744075" y="4959300"/>
              <a:ext cx="48100" cy="24325"/>
            </a:xfrm>
            <a:custGeom>
              <a:avLst/>
              <a:gdLst/>
              <a:ahLst/>
              <a:cxnLst/>
              <a:rect l="l" t="t" r="r" b="b"/>
              <a:pathLst>
                <a:path w="1924" h="973" extrusionOk="0">
                  <a:moveTo>
                    <a:pt x="953" y="1"/>
                  </a:moveTo>
                  <a:cubicBezTo>
                    <a:pt x="489" y="1"/>
                    <a:pt x="1" y="562"/>
                    <a:pt x="559" y="828"/>
                  </a:cubicBezTo>
                  <a:lnTo>
                    <a:pt x="745" y="921"/>
                  </a:lnTo>
                  <a:cubicBezTo>
                    <a:pt x="816" y="956"/>
                    <a:pt x="893" y="972"/>
                    <a:pt x="971" y="972"/>
                  </a:cubicBezTo>
                  <a:cubicBezTo>
                    <a:pt x="1435" y="972"/>
                    <a:pt x="1923" y="411"/>
                    <a:pt x="1365" y="145"/>
                  </a:cubicBezTo>
                  <a:lnTo>
                    <a:pt x="1179" y="52"/>
                  </a:lnTo>
                  <a:cubicBezTo>
                    <a:pt x="1108" y="16"/>
                    <a:pt x="1031" y="1"/>
                    <a:pt x="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4169;p60">
              <a:extLst>
                <a:ext uri="{FF2B5EF4-FFF2-40B4-BE49-F238E27FC236}">
                  <a16:creationId xmlns:a16="http://schemas.microsoft.com/office/drawing/2014/main" id="{E5E34403-B796-A4A3-075E-696CE4CB7856}"/>
                </a:ext>
              </a:extLst>
            </p:cNvPr>
            <p:cNvSpPr/>
            <p:nvPr/>
          </p:nvSpPr>
          <p:spPr>
            <a:xfrm>
              <a:off x="3751050" y="5014100"/>
              <a:ext cx="48875" cy="15525"/>
            </a:xfrm>
            <a:custGeom>
              <a:avLst/>
              <a:gdLst/>
              <a:ahLst/>
              <a:cxnLst/>
              <a:rect l="l" t="t" r="r" b="b"/>
              <a:pathLst>
                <a:path w="1955" h="621" extrusionOk="0">
                  <a:moveTo>
                    <a:pt x="1179" y="0"/>
                  </a:moveTo>
                  <a:cubicBezTo>
                    <a:pt x="776" y="0"/>
                    <a:pt x="1" y="621"/>
                    <a:pt x="745" y="621"/>
                  </a:cubicBezTo>
                  <a:cubicBezTo>
                    <a:pt x="1148" y="621"/>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4170;p60">
              <a:extLst>
                <a:ext uri="{FF2B5EF4-FFF2-40B4-BE49-F238E27FC236}">
                  <a16:creationId xmlns:a16="http://schemas.microsoft.com/office/drawing/2014/main" id="{675A6966-504E-5947-1D33-12642B724CC6}"/>
                </a:ext>
              </a:extLst>
            </p:cNvPr>
            <p:cNvSpPr/>
            <p:nvPr/>
          </p:nvSpPr>
          <p:spPr>
            <a:xfrm>
              <a:off x="3754925" y="5063125"/>
              <a:ext cx="43450" cy="15975"/>
            </a:xfrm>
            <a:custGeom>
              <a:avLst/>
              <a:gdLst/>
              <a:ahLst/>
              <a:cxnLst/>
              <a:rect l="l" t="t" r="r" b="b"/>
              <a:pathLst>
                <a:path w="1738" h="639" extrusionOk="0">
                  <a:moveTo>
                    <a:pt x="956" y="0"/>
                  </a:moveTo>
                  <a:cubicBezTo>
                    <a:pt x="755" y="0"/>
                    <a:pt x="563" y="58"/>
                    <a:pt x="404" y="149"/>
                  </a:cubicBezTo>
                  <a:cubicBezTo>
                    <a:pt x="280" y="211"/>
                    <a:pt x="1" y="428"/>
                    <a:pt x="280" y="521"/>
                  </a:cubicBezTo>
                  <a:lnTo>
                    <a:pt x="559" y="614"/>
                  </a:lnTo>
                  <a:cubicBezTo>
                    <a:pt x="634" y="631"/>
                    <a:pt x="709" y="638"/>
                    <a:pt x="782" y="638"/>
                  </a:cubicBezTo>
                  <a:cubicBezTo>
                    <a:pt x="983" y="638"/>
                    <a:pt x="1176" y="581"/>
                    <a:pt x="1334" y="490"/>
                  </a:cubicBezTo>
                  <a:cubicBezTo>
                    <a:pt x="1459" y="428"/>
                    <a:pt x="1738" y="211"/>
                    <a:pt x="1459" y="118"/>
                  </a:cubicBezTo>
                  <a:lnTo>
                    <a:pt x="1179" y="25"/>
                  </a:lnTo>
                  <a:cubicBezTo>
                    <a:pt x="1105" y="8"/>
                    <a:pt x="1030" y="0"/>
                    <a:pt x="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47" name="Bilde 3846" descr="Et bilde som inneholder tekst&#10;&#10;Automatisk generert beskrivelse">
            <a:extLst>
              <a:ext uri="{FF2B5EF4-FFF2-40B4-BE49-F238E27FC236}">
                <a16:creationId xmlns:a16="http://schemas.microsoft.com/office/drawing/2014/main" id="{310BC032-1D00-30AC-6538-D030415473CA}"/>
              </a:ext>
            </a:extLst>
          </p:cNvPr>
          <p:cNvPicPr>
            <a:picLocks noChangeAspect="1"/>
          </p:cNvPicPr>
          <p:nvPr/>
        </p:nvPicPr>
        <p:blipFill>
          <a:blip r:embed="rId3"/>
          <a:stretch>
            <a:fillRect/>
          </a:stretch>
        </p:blipFill>
        <p:spPr>
          <a:xfrm>
            <a:off x="3458591" y="4648383"/>
            <a:ext cx="2226818" cy="440642"/>
          </a:xfrm>
          <a:prstGeom prst="rect">
            <a:avLst/>
          </a:prstGeom>
        </p:spPr>
      </p:pic>
    </p:spTree>
    <p:extLst>
      <p:ext uri="{BB962C8B-B14F-4D97-AF65-F5344CB8AC3E}">
        <p14:creationId xmlns:p14="http://schemas.microsoft.com/office/powerpoint/2010/main" val="1423495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45"/>
        <p:cNvGrpSpPr/>
        <p:nvPr/>
      </p:nvGrpSpPr>
      <p:grpSpPr>
        <a:xfrm>
          <a:off x="0" y="0"/>
          <a:ext cx="0" cy="0"/>
          <a:chOff x="0" y="0"/>
          <a:chExt cx="0" cy="0"/>
        </a:xfrm>
      </p:grpSpPr>
      <p:sp>
        <p:nvSpPr>
          <p:cNvPr id="3846" name="Google Shape;3846;p56"/>
          <p:cNvSpPr txBox="1">
            <a:spLocks noGrp="1"/>
          </p:cNvSpPr>
          <p:nvPr>
            <p:ph type="title"/>
          </p:nvPr>
        </p:nvSpPr>
        <p:spPr>
          <a:xfrm>
            <a:off x="436004" y="513945"/>
            <a:ext cx="613972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nb-NO" b="0"/>
            </a:br>
            <a:endParaRPr b="0"/>
          </a:p>
        </p:txBody>
      </p:sp>
      <p:grpSp>
        <p:nvGrpSpPr>
          <p:cNvPr id="5" name="Google Shape;4107;p60">
            <a:extLst>
              <a:ext uri="{FF2B5EF4-FFF2-40B4-BE49-F238E27FC236}">
                <a16:creationId xmlns:a16="http://schemas.microsoft.com/office/drawing/2014/main" id="{7ABA1F28-C9B3-F76D-F7FB-9CA76E7614F0}"/>
              </a:ext>
            </a:extLst>
          </p:cNvPr>
          <p:cNvGrpSpPr/>
          <p:nvPr/>
        </p:nvGrpSpPr>
        <p:grpSpPr>
          <a:xfrm>
            <a:off x="-1439186" y="3768920"/>
            <a:ext cx="2735249" cy="1438192"/>
            <a:chOff x="2491100" y="4441600"/>
            <a:chExt cx="1468575" cy="678325"/>
          </a:xfrm>
        </p:grpSpPr>
        <p:sp>
          <p:nvSpPr>
            <p:cNvPr id="6" name="Google Shape;4108;p60">
              <a:extLst>
                <a:ext uri="{FF2B5EF4-FFF2-40B4-BE49-F238E27FC236}">
                  <a16:creationId xmlns:a16="http://schemas.microsoft.com/office/drawing/2014/main" id="{238D27AA-315B-2E1C-0804-483911F7A921}"/>
                </a:ext>
              </a:extLst>
            </p:cNvPr>
            <p:cNvSpPr/>
            <p:nvPr/>
          </p:nvSpPr>
          <p:spPr>
            <a:xfrm>
              <a:off x="2552925" y="4441600"/>
              <a:ext cx="1406750" cy="638925"/>
            </a:xfrm>
            <a:custGeom>
              <a:avLst/>
              <a:gdLst/>
              <a:ahLst/>
              <a:cxnLst/>
              <a:rect l="l" t="t" r="r" b="b"/>
              <a:pathLst>
                <a:path w="56270" h="25557" extrusionOk="0">
                  <a:moveTo>
                    <a:pt x="27524" y="759"/>
                  </a:moveTo>
                  <a:cubicBezTo>
                    <a:pt x="27705" y="759"/>
                    <a:pt x="27889" y="777"/>
                    <a:pt x="28073" y="815"/>
                  </a:cubicBezTo>
                  <a:cubicBezTo>
                    <a:pt x="28632" y="939"/>
                    <a:pt x="29469" y="1714"/>
                    <a:pt x="29903" y="2149"/>
                  </a:cubicBezTo>
                  <a:cubicBezTo>
                    <a:pt x="33284" y="5530"/>
                    <a:pt x="34525" y="11330"/>
                    <a:pt x="34525" y="15952"/>
                  </a:cubicBezTo>
                  <a:cubicBezTo>
                    <a:pt x="34525" y="16058"/>
                    <a:pt x="34622" y="16099"/>
                    <a:pt x="34757" y="16099"/>
                  </a:cubicBezTo>
                  <a:cubicBezTo>
                    <a:pt x="35057" y="16099"/>
                    <a:pt x="35547" y="15904"/>
                    <a:pt x="35611" y="15797"/>
                  </a:cubicBezTo>
                  <a:lnTo>
                    <a:pt x="38961" y="10524"/>
                  </a:lnTo>
                  <a:cubicBezTo>
                    <a:pt x="39488" y="9686"/>
                    <a:pt x="39985" y="8787"/>
                    <a:pt x="40574" y="8011"/>
                  </a:cubicBezTo>
                  <a:cubicBezTo>
                    <a:pt x="40884" y="7608"/>
                    <a:pt x="41287" y="6988"/>
                    <a:pt x="41691" y="6770"/>
                  </a:cubicBezTo>
                  <a:lnTo>
                    <a:pt x="44575" y="6460"/>
                  </a:lnTo>
                  <a:cubicBezTo>
                    <a:pt x="44824" y="6646"/>
                    <a:pt x="45041" y="6894"/>
                    <a:pt x="45196" y="7205"/>
                  </a:cubicBezTo>
                  <a:cubicBezTo>
                    <a:pt x="47367" y="10555"/>
                    <a:pt x="43490" y="16417"/>
                    <a:pt x="41505" y="19054"/>
                  </a:cubicBezTo>
                  <a:cubicBezTo>
                    <a:pt x="41411" y="19209"/>
                    <a:pt x="41536" y="19271"/>
                    <a:pt x="41691" y="19302"/>
                  </a:cubicBezTo>
                  <a:cubicBezTo>
                    <a:pt x="42056" y="19393"/>
                    <a:pt x="42405" y="19434"/>
                    <a:pt x="42745" y="19434"/>
                  </a:cubicBezTo>
                  <a:cubicBezTo>
                    <a:pt x="44021" y="19434"/>
                    <a:pt x="45149" y="18860"/>
                    <a:pt x="46375" y="18247"/>
                  </a:cubicBezTo>
                  <a:cubicBezTo>
                    <a:pt x="47624" y="17623"/>
                    <a:pt x="49080" y="17068"/>
                    <a:pt x="50505" y="17068"/>
                  </a:cubicBezTo>
                  <a:cubicBezTo>
                    <a:pt x="51416" y="17068"/>
                    <a:pt x="52314" y="17295"/>
                    <a:pt x="53137" y="17875"/>
                  </a:cubicBezTo>
                  <a:cubicBezTo>
                    <a:pt x="54129" y="18558"/>
                    <a:pt x="54812" y="19643"/>
                    <a:pt x="54998" y="20853"/>
                  </a:cubicBezTo>
                  <a:cubicBezTo>
                    <a:pt x="55339" y="24451"/>
                    <a:pt x="50996" y="24824"/>
                    <a:pt x="48453" y="24855"/>
                  </a:cubicBezTo>
                  <a:cubicBezTo>
                    <a:pt x="45351" y="24886"/>
                    <a:pt x="42280" y="24886"/>
                    <a:pt x="39178" y="24886"/>
                  </a:cubicBezTo>
                  <a:cubicBezTo>
                    <a:pt x="27276" y="24886"/>
                    <a:pt x="15375" y="24650"/>
                    <a:pt x="3473" y="24151"/>
                  </a:cubicBezTo>
                  <a:lnTo>
                    <a:pt x="3473" y="24151"/>
                  </a:lnTo>
                  <a:cubicBezTo>
                    <a:pt x="3673" y="23984"/>
                    <a:pt x="3726" y="23783"/>
                    <a:pt x="3391" y="23783"/>
                  </a:cubicBezTo>
                  <a:cubicBezTo>
                    <a:pt x="3337" y="23783"/>
                    <a:pt x="3272" y="23788"/>
                    <a:pt x="3196" y="23800"/>
                  </a:cubicBezTo>
                  <a:cubicBezTo>
                    <a:pt x="3110" y="23813"/>
                    <a:pt x="3028" y="23820"/>
                    <a:pt x="2950" y="23820"/>
                  </a:cubicBezTo>
                  <a:cubicBezTo>
                    <a:pt x="1579" y="23820"/>
                    <a:pt x="1296" y="21854"/>
                    <a:pt x="1707" y="20915"/>
                  </a:cubicBezTo>
                  <a:cubicBezTo>
                    <a:pt x="2265" y="19674"/>
                    <a:pt x="3599" y="19054"/>
                    <a:pt x="4809" y="18589"/>
                  </a:cubicBezTo>
                  <a:cubicBezTo>
                    <a:pt x="6853" y="17804"/>
                    <a:pt x="9006" y="17384"/>
                    <a:pt x="11171" y="17384"/>
                  </a:cubicBezTo>
                  <a:cubicBezTo>
                    <a:pt x="11832" y="17384"/>
                    <a:pt x="12493" y="17423"/>
                    <a:pt x="13153" y="17503"/>
                  </a:cubicBezTo>
                  <a:cubicBezTo>
                    <a:pt x="13308" y="17503"/>
                    <a:pt x="14301" y="17317"/>
                    <a:pt x="14021" y="17007"/>
                  </a:cubicBezTo>
                  <a:cubicBezTo>
                    <a:pt x="12719" y="15611"/>
                    <a:pt x="11230" y="14091"/>
                    <a:pt x="10826" y="12137"/>
                  </a:cubicBezTo>
                  <a:cubicBezTo>
                    <a:pt x="10671" y="11361"/>
                    <a:pt x="10702" y="10555"/>
                    <a:pt x="10919" y="9810"/>
                  </a:cubicBezTo>
                  <a:cubicBezTo>
                    <a:pt x="11365" y="8369"/>
                    <a:pt x="12674" y="7835"/>
                    <a:pt x="14098" y="7835"/>
                  </a:cubicBezTo>
                  <a:cubicBezTo>
                    <a:pt x="14360" y="7835"/>
                    <a:pt x="14625" y="7853"/>
                    <a:pt x="14890" y="7887"/>
                  </a:cubicBezTo>
                  <a:cubicBezTo>
                    <a:pt x="18519" y="8321"/>
                    <a:pt x="21745" y="11206"/>
                    <a:pt x="23420" y="14308"/>
                  </a:cubicBezTo>
                  <a:cubicBezTo>
                    <a:pt x="23469" y="14406"/>
                    <a:pt x="23603" y="14449"/>
                    <a:pt x="23761" y="14449"/>
                  </a:cubicBezTo>
                  <a:cubicBezTo>
                    <a:pt x="24102" y="14449"/>
                    <a:pt x="24558" y="14252"/>
                    <a:pt x="24537" y="13998"/>
                  </a:cubicBezTo>
                  <a:cubicBezTo>
                    <a:pt x="24382" y="11113"/>
                    <a:pt x="24413" y="8228"/>
                    <a:pt x="24630" y="5344"/>
                  </a:cubicBezTo>
                  <a:cubicBezTo>
                    <a:pt x="24661" y="4320"/>
                    <a:pt x="24847" y="3265"/>
                    <a:pt x="25157" y="2304"/>
                  </a:cubicBezTo>
                  <a:cubicBezTo>
                    <a:pt x="25578" y="1330"/>
                    <a:pt x="26512" y="759"/>
                    <a:pt x="27524" y="759"/>
                  </a:cubicBezTo>
                  <a:close/>
                  <a:moveTo>
                    <a:pt x="27458" y="1"/>
                  </a:moveTo>
                  <a:cubicBezTo>
                    <a:pt x="25570" y="1"/>
                    <a:pt x="24239" y="1388"/>
                    <a:pt x="23793" y="3203"/>
                  </a:cubicBezTo>
                  <a:cubicBezTo>
                    <a:pt x="23122" y="6010"/>
                    <a:pt x="23167" y="9174"/>
                    <a:pt x="23307" y="12139"/>
                  </a:cubicBezTo>
                  <a:lnTo>
                    <a:pt x="23307" y="12139"/>
                  </a:lnTo>
                  <a:cubicBezTo>
                    <a:pt x="21159" y="9407"/>
                    <a:pt x="17743" y="7095"/>
                    <a:pt x="14290" y="7095"/>
                  </a:cubicBezTo>
                  <a:cubicBezTo>
                    <a:pt x="13807" y="7095"/>
                    <a:pt x="13324" y="7140"/>
                    <a:pt x="12843" y="7236"/>
                  </a:cubicBezTo>
                  <a:cubicBezTo>
                    <a:pt x="11137" y="7546"/>
                    <a:pt x="9834" y="8942"/>
                    <a:pt x="9648" y="10679"/>
                  </a:cubicBezTo>
                  <a:cubicBezTo>
                    <a:pt x="9285" y="13103"/>
                    <a:pt x="10851" y="15127"/>
                    <a:pt x="12432" y="16840"/>
                  </a:cubicBezTo>
                  <a:lnTo>
                    <a:pt x="12432" y="16840"/>
                  </a:lnTo>
                  <a:cubicBezTo>
                    <a:pt x="12095" y="16826"/>
                    <a:pt x="11753" y="16818"/>
                    <a:pt x="11410" y="16818"/>
                  </a:cubicBezTo>
                  <a:cubicBezTo>
                    <a:pt x="8166" y="16818"/>
                    <a:pt x="4711" y="17505"/>
                    <a:pt x="2141" y="19333"/>
                  </a:cubicBezTo>
                  <a:cubicBezTo>
                    <a:pt x="1055" y="20109"/>
                    <a:pt x="1" y="21287"/>
                    <a:pt x="404" y="22714"/>
                  </a:cubicBezTo>
                  <a:cubicBezTo>
                    <a:pt x="659" y="23586"/>
                    <a:pt x="1221" y="24123"/>
                    <a:pt x="1949" y="24314"/>
                  </a:cubicBezTo>
                  <a:lnTo>
                    <a:pt x="1949" y="24314"/>
                  </a:lnTo>
                  <a:cubicBezTo>
                    <a:pt x="1716" y="24466"/>
                    <a:pt x="1617" y="24650"/>
                    <a:pt x="2048" y="24668"/>
                  </a:cubicBezTo>
                  <a:lnTo>
                    <a:pt x="2079" y="24699"/>
                  </a:lnTo>
                  <a:cubicBezTo>
                    <a:pt x="10826" y="25072"/>
                    <a:pt x="19574" y="25289"/>
                    <a:pt x="28321" y="25413"/>
                  </a:cubicBezTo>
                  <a:cubicBezTo>
                    <a:pt x="32695" y="25444"/>
                    <a:pt x="37069" y="25475"/>
                    <a:pt x="41443" y="25475"/>
                  </a:cubicBezTo>
                  <a:cubicBezTo>
                    <a:pt x="43080" y="25475"/>
                    <a:pt x="44785" y="25557"/>
                    <a:pt x="46484" y="25557"/>
                  </a:cubicBezTo>
                  <a:cubicBezTo>
                    <a:pt x="48260" y="25557"/>
                    <a:pt x="50029" y="25467"/>
                    <a:pt x="51710" y="25103"/>
                  </a:cubicBezTo>
                  <a:cubicBezTo>
                    <a:pt x="53726" y="24668"/>
                    <a:pt x="56022" y="23490"/>
                    <a:pt x="56146" y="21163"/>
                  </a:cubicBezTo>
                  <a:cubicBezTo>
                    <a:pt x="56270" y="18434"/>
                    <a:pt x="53695" y="16634"/>
                    <a:pt x="51245" y="16510"/>
                  </a:cubicBezTo>
                  <a:cubicBezTo>
                    <a:pt x="51092" y="16501"/>
                    <a:pt x="50940" y="16497"/>
                    <a:pt x="50788" y="16497"/>
                  </a:cubicBezTo>
                  <a:cubicBezTo>
                    <a:pt x="49887" y="16497"/>
                    <a:pt x="48992" y="16653"/>
                    <a:pt x="48143" y="16945"/>
                  </a:cubicBezTo>
                  <a:cubicBezTo>
                    <a:pt x="47491" y="17131"/>
                    <a:pt x="46840" y="17410"/>
                    <a:pt x="46250" y="17720"/>
                  </a:cubicBezTo>
                  <a:cubicBezTo>
                    <a:pt x="45878" y="17937"/>
                    <a:pt x="45506" y="18123"/>
                    <a:pt x="45134" y="18279"/>
                  </a:cubicBezTo>
                  <a:lnTo>
                    <a:pt x="42962" y="18496"/>
                  </a:lnTo>
                  <a:cubicBezTo>
                    <a:pt x="43149" y="18216"/>
                    <a:pt x="43366" y="17937"/>
                    <a:pt x="43521" y="17658"/>
                  </a:cubicBezTo>
                  <a:cubicBezTo>
                    <a:pt x="45196" y="15146"/>
                    <a:pt x="47553" y="11175"/>
                    <a:pt x="46809" y="8042"/>
                  </a:cubicBezTo>
                  <a:cubicBezTo>
                    <a:pt x="46411" y="6347"/>
                    <a:pt x="45124" y="5471"/>
                    <a:pt x="43690" y="5471"/>
                  </a:cubicBezTo>
                  <a:cubicBezTo>
                    <a:pt x="42999" y="5471"/>
                    <a:pt x="42274" y="5674"/>
                    <a:pt x="41598" y="6088"/>
                  </a:cubicBezTo>
                  <a:cubicBezTo>
                    <a:pt x="40233" y="6894"/>
                    <a:pt x="39364" y="8290"/>
                    <a:pt x="38496" y="9593"/>
                  </a:cubicBezTo>
                  <a:cubicBezTo>
                    <a:pt x="37537" y="11123"/>
                    <a:pt x="36578" y="12652"/>
                    <a:pt x="35607" y="14169"/>
                  </a:cubicBezTo>
                  <a:lnTo>
                    <a:pt x="35607" y="14169"/>
                  </a:lnTo>
                  <a:cubicBezTo>
                    <a:pt x="35431" y="11051"/>
                    <a:pt x="34617" y="8004"/>
                    <a:pt x="33222" y="5188"/>
                  </a:cubicBezTo>
                  <a:cubicBezTo>
                    <a:pt x="32137" y="3017"/>
                    <a:pt x="30431" y="194"/>
                    <a:pt x="27701" y="8"/>
                  </a:cubicBezTo>
                  <a:cubicBezTo>
                    <a:pt x="27619" y="3"/>
                    <a:pt x="27538" y="1"/>
                    <a:pt x="27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109;p60">
              <a:extLst>
                <a:ext uri="{FF2B5EF4-FFF2-40B4-BE49-F238E27FC236}">
                  <a16:creationId xmlns:a16="http://schemas.microsoft.com/office/drawing/2014/main" id="{00D3C750-97A0-D4BE-9C05-93CCF05F880A}"/>
                </a:ext>
              </a:extLst>
            </p:cNvPr>
            <p:cNvSpPr/>
            <p:nvPr/>
          </p:nvSpPr>
          <p:spPr>
            <a:xfrm>
              <a:off x="2491100" y="4497525"/>
              <a:ext cx="1387925" cy="622400"/>
            </a:xfrm>
            <a:custGeom>
              <a:avLst/>
              <a:gdLst/>
              <a:ahLst/>
              <a:cxnLst/>
              <a:rect l="l" t="t" r="r" b="b"/>
              <a:pathLst>
                <a:path w="55517" h="24896" extrusionOk="0">
                  <a:moveTo>
                    <a:pt x="26613" y="1"/>
                  </a:moveTo>
                  <a:cubicBezTo>
                    <a:pt x="26179" y="1"/>
                    <a:pt x="25749" y="106"/>
                    <a:pt x="25335" y="346"/>
                  </a:cubicBezTo>
                  <a:cubicBezTo>
                    <a:pt x="24001" y="1121"/>
                    <a:pt x="23660" y="2858"/>
                    <a:pt x="23536" y="4409"/>
                  </a:cubicBezTo>
                  <a:cubicBezTo>
                    <a:pt x="23257" y="7573"/>
                    <a:pt x="23195" y="10706"/>
                    <a:pt x="23381" y="13870"/>
                  </a:cubicBezTo>
                  <a:cubicBezTo>
                    <a:pt x="21489" y="10303"/>
                    <a:pt x="18045" y="7821"/>
                    <a:pt x="14075" y="7232"/>
                  </a:cubicBezTo>
                  <a:cubicBezTo>
                    <a:pt x="13753" y="7161"/>
                    <a:pt x="13436" y="7126"/>
                    <a:pt x="13121" y="7126"/>
                  </a:cubicBezTo>
                  <a:cubicBezTo>
                    <a:pt x="12618" y="7126"/>
                    <a:pt x="12121" y="7215"/>
                    <a:pt x="11624" y="7387"/>
                  </a:cubicBezTo>
                  <a:cubicBezTo>
                    <a:pt x="9856" y="8070"/>
                    <a:pt x="9205" y="10396"/>
                    <a:pt x="9701" y="12226"/>
                  </a:cubicBezTo>
                  <a:cubicBezTo>
                    <a:pt x="10197" y="14056"/>
                    <a:pt x="11562" y="15514"/>
                    <a:pt x="12865" y="16910"/>
                  </a:cubicBezTo>
                  <a:cubicBezTo>
                    <a:pt x="12165" y="16830"/>
                    <a:pt x="11462" y="16790"/>
                    <a:pt x="10762" y="16790"/>
                  </a:cubicBezTo>
                  <a:cubicBezTo>
                    <a:pt x="8208" y="16790"/>
                    <a:pt x="5680" y="17321"/>
                    <a:pt x="3342" y="18368"/>
                  </a:cubicBezTo>
                  <a:cubicBezTo>
                    <a:pt x="2039" y="18926"/>
                    <a:pt x="737" y="19764"/>
                    <a:pt x="333" y="21129"/>
                  </a:cubicBezTo>
                  <a:cubicBezTo>
                    <a:pt x="0" y="22322"/>
                    <a:pt x="934" y="23863"/>
                    <a:pt x="2089" y="23863"/>
                  </a:cubicBezTo>
                  <a:cubicBezTo>
                    <a:pt x="2225" y="23863"/>
                    <a:pt x="2364" y="23842"/>
                    <a:pt x="2505" y="23796"/>
                  </a:cubicBezTo>
                  <a:lnTo>
                    <a:pt x="2505" y="23796"/>
                  </a:lnTo>
                  <a:lnTo>
                    <a:pt x="1667" y="24106"/>
                  </a:lnTo>
                  <a:cubicBezTo>
                    <a:pt x="14119" y="24633"/>
                    <a:pt x="26591" y="24896"/>
                    <a:pt x="39067" y="24896"/>
                  </a:cubicBezTo>
                  <a:cubicBezTo>
                    <a:pt x="42038" y="24896"/>
                    <a:pt x="45008" y="24881"/>
                    <a:pt x="47979" y="24851"/>
                  </a:cubicBezTo>
                  <a:cubicBezTo>
                    <a:pt x="50585" y="24820"/>
                    <a:pt x="53811" y="24386"/>
                    <a:pt x="54741" y="21966"/>
                  </a:cubicBezTo>
                  <a:cubicBezTo>
                    <a:pt x="55517" y="19981"/>
                    <a:pt x="54090" y="17623"/>
                    <a:pt x="52105" y="16848"/>
                  </a:cubicBezTo>
                  <a:cubicBezTo>
                    <a:pt x="51439" y="16599"/>
                    <a:pt x="50739" y="16488"/>
                    <a:pt x="50032" y="16488"/>
                  </a:cubicBezTo>
                  <a:cubicBezTo>
                    <a:pt x="48630" y="16488"/>
                    <a:pt x="47200" y="16922"/>
                    <a:pt x="45963" y="17561"/>
                  </a:cubicBezTo>
                  <a:cubicBezTo>
                    <a:pt x="44796" y="18157"/>
                    <a:pt x="43551" y="18931"/>
                    <a:pt x="42321" y="18931"/>
                  </a:cubicBezTo>
                  <a:cubicBezTo>
                    <a:pt x="42013" y="18931"/>
                    <a:pt x="41707" y="18883"/>
                    <a:pt x="41403" y="18771"/>
                  </a:cubicBezTo>
                  <a:cubicBezTo>
                    <a:pt x="43047" y="16600"/>
                    <a:pt x="44319" y="14211"/>
                    <a:pt x="45187" y="11637"/>
                  </a:cubicBezTo>
                  <a:cubicBezTo>
                    <a:pt x="45560" y="10520"/>
                    <a:pt x="45870" y="9310"/>
                    <a:pt x="45684" y="8163"/>
                  </a:cubicBezTo>
                  <a:cubicBezTo>
                    <a:pt x="45497" y="6984"/>
                    <a:pt x="44722" y="5836"/>
                    <a:pt x="43574" y="5526"/>
                  </a:cubicBezTo>
                  <a:cubicBezTo>
                    <a:pt x="43341" y="5461"/>
                    <a:pt x="43112" y="5430"/>
                    <a:pt x="42888" y="5430"/>
                  </a:cubicBezTo>
                  <a:cubicBezTo>
                    <a:pt x="41197" y="5430"/>
                    <a:pt x="39756" y="7157"/>
                    <a:pt x="38797" y="8690"/>
                  </a:cubicBezTo>
                  <a:lnTo>
                    <a:pt x="34486" y="15514"/>
                  </a:lnTo>
                  <a:cubicBezTo>
                    <a:pt x="34517" y="11109"/>
                    <a:pt x="33307" y="6767"/>
                    <a:pt x="30918" y="3044"/>
                  </a:cubicBezTo>
                  <a:cubicBezTo>
                    <a:pt x="29936" y="1523"/>
                    <a:pt x="28255" y="1"/>
                    <a:pt x="26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110;p60">
              <a:extLst>
                <a:ext uri="{FF2B5EF4-FFF2-40B4-BE49-F238E27FC236}">
                  <a16:creationId xmlns:a16="http://schemas.microsoft.com/office/drawing/2014/main" id="{93462E1F-50CF-762A-A06A-7657F3D48F69}"/>
                </a:ext>
              </a:extLst>
            </p:cNvPr>
            <p:cNvSpPr/>
            <p:nvPr/>
          </p:nvSpPr>
          <p:spPr>
            <a:xfrm>
              <a:off x="2622725" y="4993925"/>
              <a:ext cx="33375" cy="10900"/>
            </a:xfrm>
            <a:custGeom>
              <a:avLst/>
              <a:gdLst/>
              <a:ahLst/>
              <a:cxnLst/>
              <a:rect l="l" t="t" r="r" b="b"/>
              <a:pathLst>
                <a:path w="1335" h="436" extrusionOk="0">
                  <a:moveTo>
                    <a:pt x="931" y="1"/>
                  </a:moveTo>
                  <a:cubicBezTo>
                    <a:pt x="652" y="32"/>
                    <a:pt x="404" y="94"/>
                    <a:pt x="156" y="218"/>
                  </a:cubicBezTo>
                  <a:cubicBezTo>
                    <a:pt x="124" y="249"/>
                    <a:pt x="0" y="311"/>
                    <a:pt x="31" y="373"/>
                  </a:cubicBezTo>
                  <a:cubicBezTo>
                    <a:pt x="31" y="435"/>
                    <a:pt x="187" y="435"/>
                    <a:pt x="218" y="435"/>
                  </a:cubicBezTo>
                  <a:lnTo>
                    <a:pt x="404" y="435"/>
                  </a:lnTo>
                  <a:cubicBezTo>
                    <a:pt x="652" y="435"/>
                    <a:pt x="931" y="342"/>
                    <a:pt x="1179" y="218"/>
                  </a:cubicBezTo>
                  <a:cubicBezTo>
                    <a:pt x="1241" y="187"/>
                    <a:pt x="1334" y="125"/>
                    <a:pt x="1334" y="63"/>
                  </a:cubicBezTo>
                  <a:cubicBezTo>
                    <a:pt x="1303" y="1"/>
                    <a:pt x="1179"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111;p60">
              <a:extLst>
                <a:ext uri="{FF2B5EF4-FFF2-40B4-BE49-F238E27FC236}">
                  <a16:creationId xmlns:a16="http://schemas.microsoft.com/office/drawing/2014/main" id="{9379820A-3233-6798-AB47-60C2E6585934}"/>
                </a:ext>
              </a:extLst>
            </p:cNvPr>
            <p:cNvSpPr/>
            <p:nvPr/>
          </p:nvSpPr>
          <p:spPr>
            <a:xfrm>
              <a:off x="2685850" y="4978700"/>
              <a:ext cx="43975" cy="13950"/>
            </a:xfrm>
            <a:custGeom>
              <a:avLst/>
              <a:gdLst/>
              <a:ahLst/>
              <a:cxnLst/>
              <a:rect l="l" t="t" r="r" b="b"/>
              <a:pathLst>
                <a:path w="1759" h="558" extrusionOk="0">
                  <a:moveTo>
                    <a:pt x="1529" y="1"/>
                  </a:moveTo>
                  <a:cubicBezTo>
                    <a:pt x="1427" y="1"/>
                    <a:pt x="1319" y="21"/>
                    <a:pt x="1291" y="21"/>
                  </a:cubicBezTo>
                  <a:lnTo>
                    <a:pt x="701" y="114"/>
                  </a:lnTo>
                  <a:cubicBezTo>
                    <a:pt x="546" y="145"/>
                    <a:pt x="391" y="207"/>
                    <a:pt x="267" y="269"/>
                  </a:cubicBezTo>
                  <a:cubicBezTo>
                    <a:pt x="205" y="269"/>
                    <a:pt x="50" y="362"/>
                    <a:pt x="19" y="424"/>
                  </a:cubicBezTo>
                  <a:cubicBezTo>
                    <a:pt x="0" y="535"/>
                    <a:pt x="138" y="558"/>
                    <a:pt x="271" y="558"/>
                  </a:cubicBezTo>
                  <a:cubicBezTo>
                    <a:pt x="360" y="558"/>
                    <a:pt x="447" y="548"/>
                    <a:pt x="484" y="548"/>
                  </a:cubicBezTo>
                  <a:lnTo>
                    <a:pt x="1074" y="424"/>
                  </a:lnTo>
                  <a:cubicBezTo>
                    <a:pt x="1229" y="424"/>
                    <a:pt x="1353" y="362"/>
                    <a:pt x="1508" y="300"/>
                  </a:cubicBezTo>
                  <a:cubicBezTo>
                    <a:pt x="1539" y="269"/>
                    <a:pt x="1694" y="207"/>
                    <a:pt x="1725" y="145"/>
                  </a:cubicBezTo>
                  <a:cubicBezTo>
                    <a:pt x="1758" y="28"/>
                    <a:pt x="1648" y="1"/>
                    <a:pt x="1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112;p60">
              <a:extLst>
                <a:ext uri="{FF2B5EF4-FFF2-40B4-BE49-F238E27FC236}">
                  <a16:creationId xmlns:a16="http://schemas.microsoft.com/office/drawing/2014/main" id="{4AF0D566-39AF-C2F2-394E-73039DABA223}"/>
                </a:ext>
              </a:extLst>
            </p:cNvPr>
            <p:cNvSpPr/>
            <p:nvPr/>
          </p:nvSpPr>
          <p:spPr>
            <a:xfrm>
              <a:off x="2698725" y="5031150"/>
              <a:ext cx="38025" cy="14875"/>
            </a:xfrm>
            <a:custGeom>
              <a:avLst/>
              <a:gdLst/>
              <a:ahLst/>
              <a:cxnLst/>
              <a:rect l="l" t="t" r="r" b="b"/>
              <a:pathLst>
                <a:path w="1521" h="595" extrusionOk="0">
                  <a:moveTo>
                    <a:pt x="900" y="1"/>
                  </a:moveTo>
                  <a:cubicBezTo>
                    <a:pt x="590" y="1"/>
                    <a:pt x="342" y="94"/>
                    <a:pt x="155" y="311"/>
                  </a:cubicBezTo>
                  <a:cubicBezTo>
                    <a:pt x="0" y="528"/>
                    <a:pt x="279" y="590"/>
                    <a:pt x="435" y="590"/>
                  </a:cubicBezTo>
                  <a:lnTo>
                    <a:pt x="621" y="590"/>
                  </a:lnTo>
                  <a:cubicBezTo>
                    <a:pt x="650" y="593"/>
                    <a:pt x="678" y="595"/>
                    <a:pt x="707" y="595"/>
                  </a:cubicBezTo>
                  <a:cubicBezTo>
                    <a:pt x="957" y="595"/>
                    <a:pt x="1198" y="478"/>
                    <a:pt x="1365" y="311"/>
                  </a:cubicBezTo>
                  <a:cubicBezTo>
                    <a:pt x="1520" y="94"/>
                    <a:pt x="1241"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113;p60">
              <a:extLst>
                <a:ext uri="{FF2B5EF4-FFF2-40B4-BE49-F238E27FC236}">
                  <a16:creationId xmlns:a16="http://schemas.microsoft.com/office/drawing/2014/main" id="{B0844766-5FE8-2AF2-7D81-EC5A532A20F8}"/>
                </a:ext>
              </a:extLst>
            </p:cNvPr>
            <p:cNvSpPr/>
            <p:nvPr/>
          </p:nvSpPr>
          <p:spPr>
            <a:xfrm>
              <a:off x="2725075" y="5061400"/>
              <a:ext cx="48125" cy="18625"/>
            </a:xfrm>
            <a:custGeom>
              <a:avLst/>
              <a:gdLst/>
              <a:ahLst/>
              <a:cxnLst/>
              <a:rect l="l" t="t" r="r" b="b"/>
              <a:pathLst>
                <a:path w="1925" h="745" extrusionOk="0">
                  <a:moveTo>
                    <a:pt x="1180" y="1"/>
                  </a:moveTo>
                  <a:cubicBezTo>
                    <a:pt x="683" y="1"/>
                    <a:pt x="1" y="745"/>
                    <a:pt x="776" y="745"/>
                  </a:cubicBezTo>
                  <a:cubicBezTo>
                    <a:pt x="1242" y="745"/>
                    <a:pt x="1924" y="1"/>
                    <a:pt x="1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114;p60">
              <a:extLst>
                <a:ext uri="{FF2B5EF4-FFF2-40B4-BE49-F238E27FC236}">
                  <a16:creationId xmlns:a16="http://schemas.microsoft.com/office/drawing/2014/main" id="{731E7501-6BB9-B235-4AFC-B0E3D703DD54}"/>
                </a:ext>
              </a:extLst>
            </p:cNvPr>
            <p:cNvSpPr/>
            <p:nvPr/>
          </p:nvSpPr>
          <p:spPr>
            <a:xfrm>
              <a:off x="2801075" y="5039675"/>
              <a:ext cx="48900" cy="12450"/>
            </a:xfrm>
            <a:custGeom>
              <a:avLst/>
              <a:gdLst/>
              <a:ahLst/>
              <a:cxnLst/>
              <a:rect l="l" t="t" r="r" b="b"/>
              <a:pathLst>
                <a:path w="1956" h="498" extrusionOk="0">
                  <a:moveTo>
                    <a:pt x="1211" y="1"/>
                  </a:moveTo>
                  <a:cubicBezTo>
                    <a:pt x="869" y="1"/>
                    <a:pt x="1" y="497"/>
                    <a:pt x="745" y="497"/>
                  </a:cubicBezTo>
                  <a:cubicBezTo>
                    <a:pt x="1087" y="497"/>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115;p60">
              <a:extLst>
                <a:ext uri="{FF2B5EF4-FFF2-40B4-BE49-F238E27FC236}">
                  <a16:creationId xmlns:a16="http://schemas.microsoft.com/office/drawing/2014/main" id="{FA7ECE96-4577-011A-9F1A-7AAA3D2012CB}"/>
                </a:ext>
              </a:extLst>
            </p:cNvPr>
            <p:cNvSpPr/>
            <p:nvPr/>
          </p:nvSpPr>
          <p:spPr>
            <a:xfrm>
              <a:off x="2787900" y="4997800"/>
              <a:ext cx="40350" cy="20350"/>
            </a:xfrm>
            <a:custGeom>
              <a:avLst/>
              <a:gdLst/>
              <a:ahLst/>
              <a:cxnLst/>
              <a:rect l="l" t="t" r="r" b="b"/>
              <a:pathLst>
                <a:path w="1614" h="814" extrusionOk="0">
                  <a:moveTo>
                    <a:pt x="1365" y="1"/>
                  </a:moveTo>
                  <a:cubicBezTo>
                    <a:pt x="1086" y="1"/>
                    <a:pt x="807" y="63"/>
                    <a:pt x="559" y="218"/>
                  </a:cubicBezTo>
                  <a:lnTo>
                    <a:pt x="187" y="528"/>
                  </a:lnTo>
                  <a:cubicBezTo>
                    <a:pt x="1" y="652"/>
                    <a:pt x="32" y="776"/>
                    <a:pt x="249" y="807"/>
                  </a:cubicBezTo>
                  <a:cubicBezTo>
                    <a:pt x="285" y="811"/>
                    <a:pt x="321" y="813"/>
                    <a:pt x="357" y="813"/>
                  </a:cubicBezTo>
                  <a:cubicBezTo>
                    <a:pt x="599" y="813"/>
                    <a:pt x="839" y="725"/>
                    <a:pt x="1055" y="590"/>
                  </a:cubicBezTo>
                  <a:lnTo>
                    <a:pt x="1427" y="311"/>
                  </a:lnTo>
                  <a:cubicBezTo>
                    <a:pt x="1614" y="187"/>
                    <a:pt x="1583" y="32"/>
                    <a:pt x="1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116;p60">
              <a:extLst>
                <a:ext uri="{FF2B5EF4-FFF2-40B4-BE49-F238E27FC236}">
                  <a16:creationId xmlns:a16="http://schemas.microsoft.com/office/drawing/2014/main" id="{F05EAEC6-9234-C538-BF76-5FF50C7C5421}"/>
                </a:ext>
              </a:extLst>
            </p:cNvPr>
            <p:cNvSpPr/>
            <p:nvPr/>
          </p:nvSpPr>
          <p:spPr>
            <a:xfrm>
              <a:off x="2827450" y="4949525"/>
              <a:ext cx="49650" cy="18275"/>
            </a:xfrm>
            <a:custGeom>
              <a:avLst/>
              <a:gdLst/>
              <a:ahLst/>
              <a:cxnLst/>
              <a:rect l="l" t="t" r="r" b="b"/>
              <a:pathLst>
                <a:path w="1986" h="731" extrusionOk="0">
                  <a:moveTo>
                    <a:pt x="1607" y="1"/>
                  </a:moveTo>
                  <a:cubicBezTo>
                    <a:pt x="1395" y="1"/>
                    <a:pt x="1168" y="61"/>
                    <a:pt x="962" y="164"/>
                  </a:cubicBezTo>
                  <a:lnTo>
                    <a:pt x="373" y="443"/>
                  </a:lnTo>
                  <a:cubicBezTo>
                    <a:pt x="280" y="505"/>
                    <a:pt x="1" y="660"/>
                    <a:pt x="249" y="722"/>
                  </a:cubicBezTo>
                  <a:cubicBezTo>
                    <a:pt x="291" y="728"/>
                    <a:pt x="335" y="730"/>
                    <a:pt x="379" y="730"/>
                  </a:cubicBezTo>
                  <a:cubicBezTo>
                    <a:pt x="592" y="730"/>
                    <a:pt x="819" y="670"/>
                    <a:pt x="1024" y="567"/>
                  </a:cubicBezTo>
                  <a:lnTo>
                    <a:pt x="1614" y="288"/>
                  </a:lnTo>
                  <a:cubicBezTo>
                    <a:pt x="1707" y="226"/>
                    <a:pt x="1986" y="71"/>
                    <a:pt x="1738" y="9"/>
                  </a:cubicBezTo>
                  <a:cubicBezTo>
                    <a:pt x="1695" y="3"/>
                    <a:pt x="1652"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117;p60">
              <a:extLst>
                <a:ext uri="{FF2B5EF4-FFF2-40B4-BE49-F238E27FC236}">
                  <a16:creationId xmlns:a16="http://schemas.microsoft.com/office/drawing/2014/main" id="{31D0BB8B-21C2-03EE-EE30-9942D86D4DE5}"/>
                </a:ext>
              </a:extLst>
            </p:cNvPr>
            <p:cNvSpPr/>
            <p:nvPr/>
          </p:nvSpPr>
          <p:spPr>
            <a:xfrm>
              <a:off x="2856000" y="4872350"/>
              <a:ext cx="37950" cy="31975"/>
            </a:xfrm>
            <a:custGeom>
              <a:avLst/>
              <a:gdLst/>
              <a:ahLst/>
              <a:cxnLst/>
              <a:rect l="l" t="t" r="r" b="b"/>
              <a:pathLst>
                <a:path w="1518" h="1279" extrusionOk="0">
                  <a:moveTo>
                    <a:pt x="961" y="0"/>
                  </a:moveTo>
                  <a:cubicBezTo>
                    <a:pt x="698" y="0"/>
                    <a:pt x="404" y="116"/>
                    <a:pt x="316" y="335"/>
                  </a:cubicBezTo>
                  <a:lnTo>
                    <a:pt x="130" y="831"/>
                  </a:lnTo>
                  <a:cubicBezTo>
                    <a:pt x="1" y="1140"/>
                    <a:pt x="244" y="1278"/>
                    <a:pt x="532" y="1278"/>
                  </a:cubicBezTo>
                  <a:cubicBezTo>
                    <a:pt x="795" y="1278"/>
                    <a:pt x="1096" y="1163"/>
                    <a:pt x="1185" y="955"/>
                  </a:cubicBezTo>
                  <a:lnTo>
                    <a:pt x="1402" y="459"/>
                  </a:lnTo>
                  <a:cubicBezTo>
                    <a:pt x="1517" y="147"/>
                    <a:pt x="1258" y="0"/>
                    <a:pt x="9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118;p60">
              <a:extLst>
                <a:ext uri="{FF2B5EF4-FFF2-40B4-BE49-F238E27FC236}">
                  <a16:creationId xmlns:a16="http://schemas.microsoft.com/office/drawing/2014/main" id="{36FCD8E3-AEFD-1EDB-55B8-FBD1A84280B3}"/>
                </a:ext>
              </a:extLst>
            </p:cNvPr>
            <p:cNvSpPr/>
            <p:nvPr/>
          </p:nvSpPr>
          <p:spPr>
            <a:xfrm>
              <a:off x="2818925" y="4813250"/>
              <a:ext cx="36475" cy="25150"/>
            </a:xfrm>
            <a:custGeom>
              <a:avLst/>
              <a:gdLst/>
              <a:ahLst/>
              <a:cxnLst/>
              <a:rect l="l" t="t" r="r" b="b"/>
              <a:pathLst>
                <a:path w="1459" h="1006" extrusionOk="0">
                  <a:moveTo>
                    <a:pt x="931" y="0"/>
                  </a:moveTo>
                  <a:cubicBezTo>
                    <a:pt x="652" y="31"/>
                    <a:pt x="404" y="155"/>
                    <a:pt x="279" y="373"/>
                  </a:cubicBezTo>
                  <a:cubicBezTo>
                    <a:pt x="217" y="528"/>
                    <a:pt x="155" y="652"/>
                    <a:pt x="93" y="776"/>
                  </a:cubicBezTo>
                  <a:cubicBezTo>
                    <a:pt x="0" y="900"/>
                    <a:pt x="124" y="931"/>
                    <a:pt x="186" y="962"/>
                  </a:cubicBezTo>
                  <a:cubicBezTo>
                    <a:pt x="274" y="984"/>
                    <a:pt x="362" y="1006"/>
                    <a:pt x="450" y="1006"/>
                  </a:cubicBezTo>
                  <a:cubicBezTo>
                    <a:pt x="486" y="1006"/>
                    <a:pt x="522" y="1002"/>
                    <a:pt x="559" y="993"/>
                  </a:cubicBezTo>
                  <a:cubicBezTo>
                    <a:pt x="807" y="962"/>
                    <a:pt x="1055" y="838"/>
                    <a:pt x="1210" y="621"/>
                  </a:cubicBezTo>
                  <a:lnTo>
                    <a:pt x="1396" y="218"/>
                  </a:lnTo>
                  <a:cubicBezTo>
                    <a:pt x="1458" y="93"/>
                    <a:pt x="1334" y="62"/>
                    <a:pt x="1272" y="31"/>
                  </a:cubicBezTo>
                  <a:cubicBezTo>
                    <a:pt x="1179" y="0"/>
                    <a:pt x="1024" y="0"/>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119;p60">
              <a:extLst>
                <a:ext uri="{FF2B5EF4-FFF2-40B4-BE49-F238E27FC236}">
                  <a16:creationId xmlns:a16="http://schemas.microsoft.com/office/drawing/2014/main" id="{BEDCC130-BED1-7649-C1F3-ACD559F34F15}"/>
                </a:ext>
              </a:extLst>
            </p:cNvPr>
            <p:cNvSpPr/>
            <p:nvPr/>
          </p:nvSpPr>
          <p:spPr>
            <a:xfrm>
              <a:off x="2785575" y="4758875"/>
              <a:ext cx="37250" cy="21050"/>
            </a:xfrm>
            <a:custGeom>
              <a:avLst/>
              <a:gdLst/>
              <a:ahLst/>
              <a:cxnLst/>
              <a:rect l="l" t="t" r="r" b="b"/>
              <a:pathLst>
                <a:path w="1490" h="842" extrusionOk="0">
                  <a:moveTo>
                    <a:pt x="591" y="1"/>
                  </a:moveTo>
                  <a:cubicBezTo>
                    <a:pt x="337" y="1"/>
                    <a:pt x="118" y="180"/>
                    <a:pt x="31" y="438"/>
                  </a:cubicBezTo>
                  <a:cubicBezTo>
                    <a:pt x="0" y="749"/>
                    <a:pt x="342" y="842"/>
                    <a:pt x="559" y="842"/>
                  </a:cubicBezTo>
                  <a:lnTo>
                    <a:pt x="869" y="842"/>
                  </a:lnTo>
                  <a:cubicBezTo>
                    <a:pt x="1148" y="842"/>
                    <a:pt x="1396" y="655"/>
                    <a:pt x="1489" y="376"/>
                  </a:cubicBezTo>
                  <a:cubicBezTo>
                    <a:pt x="1489" y="97"/>
                    <a:pt x="1179" y="4"/>
                    <a:pt x="962" y="4"/>
                  </a:cubicBezTo>
                  <a:lnTo>
                    <a:pt x="652" y="4"/>
                  </a:lnTo>
                  <a:cubicBezTo>
                    <a:pt x="632" y="2"/>
                    <a:pt x="611" y="1"/>
                    <a:pt x="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120;p60">
              <a:extLst>
                <a:ext uri="{FF2B5EF4-FFF2-40B4-BE49-F238E27FC236}">
                  <a16:creationId xmlns:a16="http://schemas.microsoft.com/office/drawing/2014/main" id="{57FDA605-B118-4378-DC10-B5C07A21F723}"/>
                </a:ext>
              </a:extLst>
            </p:cNvPr>
            <p:cNvSpPr/>
            <p:nvPr/>
          </p:nvSpPr>
          <p:spPr>
            <a:xfrm>
              <a:off x="2884225" y="4765475"/>
              <a:ext cx="50275" cy="21425"/>
            </a:xfrm>
            <a:custGeom>
              <a:avLst/>
              <a:gdLst/>
              <a:ahLst/>
              <a:cxnLst/>
              <a:rect l="l" t="t" r="r" b="b"/>
              <a:pathLst>
                <a:path w="2011" h="857" extrusionOk="0">
                  <a:moveTo>
                    <a:pt x="918" y="1"/>
                  </a:moveTo>
                  <a:cubicBezTo>
                    <a:pt x="838" y="1"/>
                    <a:pt x="757" y="7"/>
                    <a:pt x="676" y="19"/>
                  </a:cubicBezTo>
                  <a:cubicBezTo>
                    <a:pt x="459" y="81"/>
                    <a:pt x="87" y="174"/>
                    <a:pt x="25" y="422"/>
                  </a:cubicBezTo>
                  <a:cubicBezTo>
                    <a:pt x="0" y="621"/>
                    <a:pt x="233" y="681"/>
                    <a:pt x="407" y="681"/>
                  </a:cubicBezTo>
                  <a:cubicBezTo>
                    <a:pt x="451" y="681"/>
                    <a:pt x="490" y="677"/>
                    <a:pt x="521" y="671"/>
                  </a:cubicBezTo>
                  <a:lnTo>
                    <a:pt x="614" y="671"/>
                  </a:lnTo>
                  <a:cubicBezTo>
                    <a:pt x="645" y="702"/>
                    <a:pt x="707" y="733"/>
                    <a:pt x="769" y="764"/>
                  </a:cubicBezTo>
                  <a:cubicBezTo>
                    <a:pt x="878" y="826"/>
                    <a:pt x="1002" y="857"/>
                    <a:pt x="1130" y="857"/>
                  </a:cubicBezTo>
                  <a:cubicBezTo>
                    <a:pt x="1258" y="857"/>
                    <a:pt x="1390" y="826"/>
                    <a:pt x="1514" y="764"/>
                  </a:cubicBezTo>
                  <a:cubicBezTo>
                    <a:pt x="1638" y="702"/>
                    <a:pt x="2010" y="485"/>
                    <a:pt x="1824" y="298"/>
                  </a:cubicBezTo>
                  <a:cubicBezTo>
                    <a:pt x="1551" y="100"/>
                    <a:pt x="1238" y="1"/>
                    <a:pt x="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21;p60">
              <a:extLst>
                <a:ext uri="{FF2B5EF4-FFF2-40B4-BE49-F238E27FC236}">
                  <a16:creationId xmlns:a16="http://schemas.microsoft.com/office/drawing/2014/main" id="{1757D7B3-8582-2B01-68C9-3B1EB4242B12}"/>
                </a:ext>
              </a:extLst>
            </p:cNvPr>
            <p:cNvSpPr/>
            <p:nvPr/>
          </p:nvSpPr>
          <p:spPr>
            <a:xfrm>
              <a:off x="2943000" y="4810175"/>
              <a:ext cx="46550" cy="20125"/>
            </a:xfrm>
            <a:custGeom>
              <a:avLst/>
              <a:gdLst/>
              <a:ahLst/>
              <a:cxnLst/>
              <a:rect l="l" t="t" r="r" b="b"/>
              <a:pathLst>
                <a:path w="1862" h="805" extrusionOk="0">
                  <a:moveTo>
                    <a:pt x="874" y="0"/>
                  </a:moveTo>
                  <a:cubicBezTo>
                    <a:pt x="695" y="0"/>
                    <a:pt x="511" y="48"/>
                    <a:pt x="342" y="154"/>
                  </a:cubicBezTo>
                  <a:cubicBezTo>
                    <a:pt x="218" y="216"/>
                    <a:pt x="0" y="465"/>
                    <a:pt x="249" y="558"/>
                  </a:cubicBezTo>
                  <a:lnTo>
                    <a:pt x="714" y="775"/>
                  </a:lnTo>
                  <a:cubicBezTo>
                    <a:pt x="802" y="794"/>
                    <a:pt x="891" y="805"/>
                    <a:pt x="977" y="805"/>
                  </a:cubicBezTo>
                  <a:cubicBezTo>
                    <a:pt x="1164" y="805"/>
                    <a:pt x="1341" y="757"/>
                    <a:pt x="1489" y="651"/>
                  </a:cubicBezTo>
                  <a:cubicBezTo>
                    <a:pt x="1644" y="558"/>
                    <a:pt x="1862" y="341"/>
                    <a:pt x="1613" y="247"/>
                  </a:cubicBezTo>
                  <a:lnTo>
                    <a:pt x="1117" y="30"/>
                  </a:lnTo>
                  <a:cubicBezTo>
                    <a:pt x="1039" y="11"/>
                    <a:pt x="957" y="0"/>
                    <a:pt x="8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22;p60">
              <a:extLst>
                <a:ext uri="{FF2B5EF4-FFF2-40B4-BE49-F238E27FC236}">
                  <a16:creationId xmlns:a16="http://schemas.microsoft.com/office/drawing/2014/main" id="{176F7A15-D44A-94BD-992F-52F69F005A78}"/>
                </a:ext>
              </a:extLst>
            </p:cNvPr>
            <p:cNvSpPr/>
            <p:nvPr/>
          </p:nvSpPr>
          <p:spPr>
            <a:xfrm>
              <a:off x="2937575" y="4874500"/>
              <a:ext cx="34925" cy="19425"/>
            </a:xfrm>
            <a:custGeom>
              <a:avLst/>
              <a:gdLst/>
              <a:ahLst/>
              <a:cxnLst/>
              <a:rect l="l" t="t" r="r" b="b"/>
              <a:pathLst>
                <a:path w="1397" h="777" extrusionOk="0">
                  <a:moveTo>
                    <a:pt x="652" y="1"/>
                  </a:moveTo>
                  <a:cubicBezTo>
                    <a:pt x="435" y="1"/>
                    <a:pt x="62" y="187"/>
                    <a:pt x="31" y="435"/>
                  </a:cubicBezTo>
                  <a:cubicBezTo>
                    <a:pt x="0" y="714"/>
                    <a:pt x="341" y="776"/>
                    <a:pt x="559" y="776"/>
                  </a:cubicBezTo>
                  <a:lnTo>
                    <a:pt x="745" y="776"/>
                  </a:lnTo>
                  <a:cubicBezTo>
                    <a:pt x="993" y="776"/>
                    <a:pt x="1334" y="621"/>
                    <a:pt x="1365" y="342"/>
                  </a:cubicBezTo>
                  <a:cubicBezTo>
                    <a:pt x="1396" y="94"/>
                    <a:pt x="105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123;p60">
              <a:extLst>
                <a:ext uri="{FF2B5EF4-FFF2-40B4-BE49-F238E27FC236}">
                  <a16:creationId xmlns:a16="http://schemas.microsoft.com/office/drawing/2014/main" id="{73EB0DD1-C3E9-8D48-5AC7-302F5C1D082C}"/>
                </a:ext>
              </a:extLst>
            </p:cNvPr>
            <p:cNvSpPr/>
            <p:nvPr/>
          </p:nvSpPr>
          <p:spPr>
            <a:xfrm>
              <a:off x="2932925" y="4962150"/>
              <a:ext cx="48875" cy="15525"/>
            </a:xfrm>
            <a:custGeom>
              <a:avLst/>
              <a:gdLst/>
              <a:ahLst/>
              <a:cxnLst/>
              <a:rect l="l" t="t" r="r" b="b"/>
              <a:pathLst>
                <a:path w="1955" h="621" extrusionOk="0">
                  <a:moveTo>
                    <a:pt x="1210" y="0"/>
                  </a:moveTo>
                  <a:cubicBezTo>
                    <a:pt x="776" y="0"/>
                    <a:pt x="0" y="620"/>
                    <a:pt x="776" y="620"/>
                  </a:cubicBezTo>
                  <a:cubicBezTo>
                    <a:pt x="1179" y="620"/>
                    <a:pt x="1954"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24;p60">
              <a:extLst>
                <a:ext uri="{FF2B5EF4-FFF2-40B4-BE49-F238E27FC236}">
                  <a16:creationId xmlns:a16="http://schemas.microsoft.com/office/drawing/2014/main" id="{EBDFA10E-5A1A-992C-694A-2DD1F74C2222}"/>
                </a:ext>
              </a:extLst>
            </p:cNvPr>
            <p:cNvSpPr/>
            <p:nvPr/>
          </p:nvSpPr>
          <p:spPr>
            <a:xfrm>
              <a:off x="2895700" y="5017975"/>
              <a:ext cx="40350" cy="21725"/>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125;p60">
              <a:extLst>
                <a:ext uri="{FF2B5EF4-FFF2-40B4-BE49-F238E27FC236}">
                  <a16:creationId xmlns:a16="http://schemas.microsoft.com/office/drawing/2014/main" id="{E70FC0B6-1E41-3C66-E1F0-4D236A1681DC}"/>
                </a:ext>
              </a:extLst>
            </p:cNvPr>
            <p:cNvSpPr/>
            <p:nvPr/>
          </p:nvSpPr>
          <p:spPr>
            <a:xfrm>
              <a:off x="2938000" y="5058700"/>
              <a:ext cx="44350" cy="17050"/>
            </a:xfrm>
            <a:custGeom>
              <a:avLst/>
              <a:gdLst/>
              <a:ahLst/>
              <a:cxnLst/>
              <a:rect l="l" t="t" r="r" b="b"/>
              <a:pathLst>
                <a:path w="1774" h="682" extrusionOk="0">
                  <a:moveTo>
                    <a:pt x="1405" y="1"/>
                  </a:moveTo>
                  <a:cubicBezTo>
                    <a:pt x="1344" y="1"/>
                    <a:pt x="1289" y="7"/>
                    <a:pt x="1255" y="15"/>
                  </a:cubicBezTo>
                  <a:lnTo>
                    <a:pt x="666" y="109"/>
                  </a:lnTo>
                  <a:cubicBezTo>
                    <a:pt x="480" y="140"/>
                    <a:pt x="76" y="233"/>
                    <a:pt x="45" y="481"/>
                  </a:cubicBezTo>
                  <a:cubicBezTo>
                    <a:pt x="0" y="638"/>
                    <a:pt x="200" y="682"/>
                    <a:pt x="361" y="682"/>
                  </a:cubicBezTo>
                  <a:cubicBezTo>
                    <a:pt x="422" y="682"/>
                    <a:pt x="477" y="675"/>
                    <a:pt x="511" y="667"/>
                  </a:cubicBezTo>
                  <a:lnTo>
                    <a:pt x="1100" y="574"/>
                  </a:lnTo>
                  <a:cubicBezTo>
                    <a:pt x="1286" y="543"/>
                    <a:pt x="1689" y="450"/>
                    <a:pt x="1751" y="202"/>
                  </a:cubicBezTo>
                  <a:cubicBezTo>
                    <a:pt x="1774" y="44"/>
                    <a:pt x="1568" y="1"/>
                    <a:pt x="14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26;p60">
              <a:extLst>
                <a:ext uri="{FF2B5EF4-FFF2-40B4-BE49-F238E27FC236}">
                  <a16:creationId xmlns:a16="http://schemas.microsoft.com/office/drawing/2014/main" id="{38145609-8ED0-122D-A3B5-D6A319C4E391}"/>
                </a:ext>
              </a:extLst>
            </p:cNvPr>
            <p:cNvSpPr/>
            <p:nvPr/>
          </p:nvSpPr>
          <p:spPr>
            <a:xfrm>
              <a:off x="3052350" y="5035200"/>
              <a:ext cx="38800" cy="26825"/>
            </a:xfrm>
            <a:custGeom>
              <a:avLst/>
              <a:gdLst/>
              <a:ahLst/>
              <a:cxnLst/>
              <a:rect l="l" t="t" r="r" b="b"/>
              <a:pathLst>
                <a:path w="1552" h="1073" extrusionOk="0">
                  <a:moveTo>
                    <a:pt x="973" y="0"/>
                  </a:moveTo>
                  <a:cubicBezTo>
                    <a:pt x="819" y="0"/>
                    <a:pt x="664" y="47"/>
                    <a:pt x="527" y="149"/>
                  </a:cubicBezTo>
                  <a:lnTo>
                    <a:pt x="248" y="366"/>
                  </a:lnTo>
                  <a:cubicBezTo>
                    <a:pt x="31" y="490"/>
                    <a:pt x="0" y="800"/>
                    <a:pt x="186" y="986"/>
                  </a:cubicBezTo>
                  <a:cubicBezTo>
                    <a:pt x="298" y="1042"/>
                    <a:pt x="428" y="1073"/>
                    <a:pt x="558" y="1073"/>
                  </a:cubicBezTo>
                  <a:cubicBezTo>
                    <a:pt x="716" y="1073"/>
                    <a:pt x="873" y="1027"/>
                    <a:pt x="993" y="924"/>
                  </a:cubicBezTo>
                  <a:cubicBezTo>
                    <a:pt x="1086" y="862"/>
                    <a:pt x="1179" y="769"/>
                    <a:pt x="1303" y="707"/>
                  </a:cubicBezTo>
                  <a:cubicBezTo>
                    <a:pt x="1520" y="583"/>
                    <a:pt x="1551" y="273"/>
                    <a:pt x="1334" y="87"/>
                  </a:cubicBezTo>
                  <a:cubicBezTo>
                    <a:pt x="1222" y="31"/>
                    <a:pt x="1098" y="0"/>
                    <a:pt x="9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27;p60">
              <a:extLst>
                <a:ext uri="{FF2B5EF4-FFF2-40B4-BE49-F238E27FC236}">
                  <a16:creationId xmlns:a16="http://schemas.microsoft.com/office/drawing/2014/main" id="{B2F84465-6C64-085B-15CF-CB4F70A544D7}"/>
                </a:ext>
              </a:extLst>
            </p:cNvPr>
            <p:cNvSpPr/>
            <p:nvPr/>
          </p:nvSpPr>
          <p:spPr>
            <a:xfrm>
              <a:off x="3031400" y="4987975"/>
              <a:ext cx="55850" cy="24350"/>
            </a:xfrm>
            <a:custGeom>
              <a:avLst/>
              <a:gdLst/>
              <a:ahLst/>
              <a:cxnLst/>
              <a:rect l="l" t="t" r="r" b="b"/>
              <a:pathLst>
                <a:path w="2234" h="974" extrusionOk="0">
                  <a:moveTo>
                    <a:pt x="1805" y="1"/>
                  </a:moveTo>
                  <a:cubicBezTo>
                    <a:pt x="1629" y="1"/>
                    <a:pt x="1429" y="58"/>
                    <a:pt x="1334" y="115"/>
                  </a:cubicBezTo>
                  <a:lnTo>
                    <a:pt x="466" y="487"/>
                  </a:lnTo>
                  <a:cubicBezTo>
                    <a:pt x="342" y="549"/>
                    <a:pt x="1" y="735"/>
                    <a:pt x="156" y="890"/>
                  </a:cubicBezTo>
                  <a:cubicBezTo>
                    <a:pt x="216" y="950"/>
                    <a:pt x="318" y="973"/>
                    <a:pt x="429" y="973"/>
                  </a:cubicBezTo>
                  <a:cubicBezTo>
                    <a:pt x="606" y="973"/>
                    <a:pt x="805" y="916"/>
                    <a:pt x="900" y="859"/>
                  </a:cubicBezTo>
                  <a:lnTo>
                    <a:pt x="1769" y="487"/>
                  </a:lnTo>
                  <a:cubicBezTo>
                    <a:pt x="1893" y="425"/>
                    <a:pt x="2234" y="239"/>
                    <a:pt x="2079" y="84"/>
                  </a:cubicBezTo>
                  <a:cubicBezTo>
                    <a:pt x="2019" y="24"/>
                    <a:pt x="1917" y="1"/>
                    <a:pt x="1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28;p60">
              <a:extLst>
                <a:ext uri="{FF2B5EF4-FFF2-40B4-BE49-F238E27FC236}">
                  <a16:creationId xmlns:a16="http://schemas.microsoft.com/office/drawing/2014/main" id="{A31CDEC9-CE64-71C6-FFAB-22071984F66D}"/>
                </a:ext>
              </a:extLst>
            </p:cNvPr>
            <p:cNvSpPr/>
            <p:nvPr/>
          </p:nvSpPr>
          <p:spPr>
            <a:xfrm>
              <a:off x="3026750" y="4933300"/>
              <a:ext cx="41900" cy="29350"/>
            </a:xfrm>
            <a:custGeom>
              <a:avLst/>
              <a:gdLst/>
              <a:ahLst/>
              <a:cxnLst/>
              <a:rect l="l" t="t" r="r" b="b"/>
              <a:pathLst>
                <a:path w="1676" h="1174" extrusionOk="0">
                  <a:moveTo>
                    <a:pt x="1137" y="1"/>
                  </a:moveTo>
                  <a:cubicBezTo>
                    <a:pt x="927" y="1"/>
                    <a:pt x="718" y="87"/>
                    <a:pt x="559" y="224"/>
                  </a:cubicBezTo>
                  <a:lnTo>
                    <a:pt x="187" y="627"/>
                  </a:lnTo>
                  <a:cubicBezTo>
                    <a:pt x="0" y="782"/>
                    <a:pt x="94" y="1092"/>
                    <a:pt x="311" y="1154"/>
                  </a:cubicBezTo>
                  <a:cubicBezTo>
                    <a:pt x="375" y="1167"/>
                    <a:pt x="439" y="1173"/>
                    <a:pt x="501" y="1173"/>
                  </a:cubicBezTo>
                  <a:cubicBezTo>
                    <a:pt x="735" y="1173"/>
                    <a:pt x="945" y="1084"/>
                    <a:pt x="1117" y="937"/>
                  </a:cubicBezTo>
                  <a:lnTo>
                    <a:pt x="1520" y="534"/>
                  </a:lnTo>
                  <a:cubicBezTo>
                    <a:pt x="1676" y="379"/>
                    <a:pt x="1613" y="68"/>
                    <a:pt x="1365" y="37"/>
                  </a:cubicBezTo>
                  <a:cubicBezTo>
                    <a:pt x="1291" y="12"/>
                    <a:pt x="1214"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29;p60">
              <a:extLst>
                <a:ext uri="{FF2B5EF4-FFF2-40B4-BE49-F238E27FC236}">
                  <a16:creationId xmlns:a16="http://schemas.microsoft.com/office/drawing/2014/main" id="{13610AFE-9E5F-3666-54F0-650BFC4C103B}"/>
                </a:ext>
              </a:extLst>
            </p:cNvPr>
            <p:cNvSpPr/>
            <p:nvPr/>
          </p:nvSpPr>
          <p:spPr>
            <a:xfrm>
              <a:off x="3002700" y="4882200"/>
              <a:ext cx="39575" cy="22500"/>
            </a:xfrm>
            <a:custGeom>
              <a:avLst/>
              <a:gdLst/>
              <a:ahLst/>
              <a:cxnLst/>
              <a:rect l="l" t="t" r="r" b="b"/>
              <a:pathLst>
                <a:path w="1583" h="900" extrusionOk="0">
                  <a:moveTo>
                    <a:pt x="1081" y="1"/>
                  </a:moveTo>
                  <a:cubicBezTo>
                    <a:pt x="993" y="1"/>
                    <a:pt x="908" y="14"/>
                    <a:pt x="838" y="34"/>
                  </a:cubicBezTo>
                  <a:lnTo>
                    <a:pt x="559" y="127"/>
                  </a:lnTo>
                  <a:cubicBezTo>
                    <a:pt x="342" y="189"/>
                    <a:pt x="1" y="375"/>
                    <a:pt x="94" y="655"/>
                  </a:cubicBezTo>
                  <a:cubicBezTo>
                    <a:pt x="139" y="833"/>
                    <a:pt x="360" y="899"/>
                    <a:pt x="550" y="899"/>
                  </a:cubicBezTo>
                  <a:cubicBezTo>
                    <a:pt x="624" y="899"/>
                    <a:pt x="693" y="889"/>
                    <a:pt x="745" y="872"/>
                  </a:cubicBezTo>
                  <a:lnTo>
                    <a:pt x="1056" y="779"/>
                  </a:lnTo>
                  <a:cubicBezTo>
                    <a:pt x="1242" y="717"/>
                    <a:pt x="1583" y="530"/>
                    <a:pt x="1521" y="251"/>
                  </a:cubicBezTo>
                  <a:cubicBezTo>
                    <a:pt x="1458" y="62"/>
                    <a:pt x="1265" y="1"/>
                    <a:pt x="1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30;p60">
              <a:extLst>
                <a:ext uri="{FF2B5EF4-FFF2-40B4-BE49-F238E27FC236}">
                  <a16:creationId xmlns:a16="http://schemas.microsoft.com/office/drawing/2014/main" id="{7D579788-B0EE-2CCE-A9ED-A78F633971CA}"/>
                </a:ext>
              </a:extLst>
            </p:cNvPr>
            <p:cNvSpPr/>
            <p:nvPr/>
          </p:nvSpPr>
          <p:spPr>
            <a:xfrm>
              <a:off x="3142300" y="4835950"/>
              <a:ext cx="41900" cy="20450"/>
            </a:xfrm>
            <a:custGeom>
              <a:avLst/>
              <a:gdLst/>
              <a:ahLst/>
              <a:cxnLst/>
              <a:rect l="l" t="t" r="r" b="b"/>
              <a:pathLst>
                <a:path w="1676" h="818" extrusionOk="0">
                  <a:moveTo>
                    <a:pt x="773" y="0"/>
                  </a:moveTo>
                  <a:cubicBezTo>
                    <a:pt x="551" y="0"/>
                    <a:pt x="351" y="76"/>
                    <a:pt x="186" y="240"/>
                  </a:cubicBezTo>
                  <a:cubicBezTo>
                    <a:pt x="0" y="364"/>
                    <a:pt x="93" y="674"/>
                    <a:pt x="311" y="705"/>
                  </a:cubicBezTo>
                  <a:lnTo>
                    <a:pt x="683" y="798"/>
                  </a:lnTo>
                  <a:cubicBezTo>
                    <a:pt x="748" y="811"/>
                    <a:pt x="811" y="818"/>
                    <a:pt x="873" y="818"/>
                  </a:cubicBezTo>
                  <a:cubicBezTo>
                    <a:pt x="1107" y="818"/>
                    <a:pt x="1317" y="729"/>
                    <a:pt x="1489" y="581"/>
                  </a:cubicBezTo>
                  <a:cubicBezTo>
                    <a:pt x="1675" y="426"/>
                    <a:pt x="1613" y="147"/>
                    <a:pt x="1365" y="116"/>
                  </a:cubicBezTo>
                  <a:lnTo>
                    <a:pt x="993" y="23"/>
                  </a:lnTo>
                  <a:cubicBezTo>
                    <a:pt x="918" y="8"/>
                    <a:pt x="844" y="0"/>
                    <a:pt x="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31;p60">
              <a:extLst>
                <a:ext uri="{FF2B5EF4-FFF2-40B4-BE49-F238E27FC236}">
                  <a16:creationId xmlns:a16="http://schemas.microsoft.com/office/drawing/2014/main" id="{ECCF9E2D-1231-FA82-17DB-2B5C386FE71E}"/>
                </a:ext>
              </a:extLst>
            </p:cNvPr>
            <p:cNvSpPr/>
            <p:nvPr/>
          </p:nvSpPr>
          <p:spPr>
            <a:xfrm>
              <a:off x="3119025" y="4900875"/>
              <a:ext cx="41900" cy="21750"/>
            </a:xfrm>
            <a:custGeom>
              <a:avLst/>
              <a:gdLst/>
              <a:ahLst/>
              <a:cxnLst/>
              <a:rect l="l" t="t" r="r" b="b"/>
              <a:pathLst>
                <a:path w="1676" h="870" extrusionOk="0">
                  <a:moveTo>
                    <a:pt x="621" y="1"/>
                  </a:moveTo>
                  <a:cubicBezTo>
                    <a:pt x="342" y="1"/>
                    <a:pt x="94" y="187"/>
                    <a:pt x="32" y="466"/>
                  </a:cubicBezTo>
                  <a:cubicBezTo>
                    <a:pt x="1" y="776"/>
                    <a:pt x="311" y="869"/>
                    <a:pt x="559" y="869"/>
                  </a:cubicBezTo>
                  <a:lnTo>
                    <a:pt x="1055" y="869"/>
                  </a:lnTo>
                  <a:cubicBezTo>
                    <a:pt x="1335" y="869"/>
                    <a:pt x="1583" y="652"/>
                    <a:pt x="1645" y="373"/>
                  </a:cubicBezTo>
                  <a:cubicBezTo>
                    <a:pt x="1676" y="94"/>
                    <a:pt x="1366"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32;p60">
              <a:extLst>
                <a:ext uri="{FF2B5EF4-FFF2-40B4-BE49-F238E27FC236}">
                  <a16:creationId xmlns:a16="http://schemas.microsoft.com/office/drawing/2014/main" id="{B474C43E-95FA-78B9-E711-1D637E57837D}"/>
                </a:ext>
              </a:extLst>
            </p:cNvPr>
            <p:cNvSpPr/>
            <p:nvPr/>
          </p:nvSpPr>
          <p:spPr>
            <a:xfrm>
              <a:off x="3131450" y="4972875"/>
              <a:ext cx="43450" cy="14225"/>
            </a:xfrm>
            <a:custGeom>
              <a:avLst/>
              <a:gdLst/>
              <a:ahLst/>
              <a:cxnLst/>
              <a:rect l="l" t="t" r="r" b="b"/>
              <a:pathLst>
                <a:path w="1738" h="569" extrusionOk="0">
                  <a:moveTo>
                    <a:pt x="814" y="1"/>
                  </a:moveTo>
                  <a:cubicBezTo>
                    <a:pt x="570" y="1"/>
                    <a:pt x="350" y="118"/>
                    <a:pt x="155" y="285"/>
                  </a:cubicBezTo>
                  <a:cubicBezTo>
                    <a:pt x="0" y="502"/>
                    <a:pt x="310" y="564"/>
                    <a:pt x="465" y="564"/>
                  </a:cubicBezTo>
                  <a:lnTo>
                    <a:pt x="838" y="564"/>
                  </a:lnTo>
                  <a:cubicBezTo>
                    <a:pt x="866" y="567"/>
                    <a:pt x="895" y="568"/>
                    <a:pt x="924" y="568"/>
                  </a:cubicBezTo>
                  <a:cubicBezTo>
                    <a:pt x="1173" y="568"/>
                    <a:pt x="1415" y="451"/>
                    <a:pt x="1582" y="285"/>
                  </a:cubicBezTo>
                  <a:cubicBezTo>
                    <a:pt x="1737" y="67"/>
                    <a:pt x="1458" y="5"/>
                    <a:pt x="1303" y="5"/>
                  </a:cubicBezTo>
                  <a:lnTo>
                    <a:pt x="900" y="5"/>
                  </a:lnTo>
                  <a:cubicBezTo>
                    <a:pt x="871" y="2"/>
                    <a:pt x="842"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33;p60">
              <a:extLst>
                <a:ext uri="{FF2B5EF4-FFF2-40B4-BE49-F238E27FC236}">
                  <a16:creationId xmlns:a16="http://schemas.microsoft.com/office/drawing/2014/main" id="{27D93CE8-EE41-C162-2874-3DA876D29EF5}"/>
                </a:ext>
              </a:extLst>
            </p:cNvPr>
            <p:cNvSpPr/>
            <p:nvPr/>
          </p:nvSpPr>
          <p:spPr>
            <a:xfrm>
              <a:off x="3146175" y="5025725"/>
              <a:ext cx="31825" cy="21750"/>
            </a:xfrm>
            <a:custGeom>
              <a:avLst/>
              <a:gdLst/>
              <a:ahLst/>
              <a:cxnLst/>
              <a:rect l="l" t="t" r="r" b="b"/>
              <a:pathLst>
                <a:path w="1273" h="870" extrusionOk="0">
                  <a:moveTo>
                    <a:pt x="652" y="1"/>
                  </a:moveTo>
                  <a:cubicBezTo>
                    <a:pt x="404" y="1"/>
                    <a:pt x="31" y="187"/>
                    <a:pt x="0" y="466"/>
                  </a:cubicBezTo>
                  <a:cubicBezTo>
                    <a:pt x="0" y="745"/>
                    <a:pt x="311" y="869"/>
                    <a:pt x="528" y="869"/>
                  </a:cubicBezTo>
                  <a:lnTo>
                    <a:pt x="652" y="869"/>
                  </a:lnTo>
                  <a:cubicBezTo>
                    <a:pt x="869" y="869"/>
                    <a:pt x="1210" y="652"/>
                    <a:pt x="1241" y="404"/>
                  </a:cubicBezTo>
                  <a:cubicBezTo>
                    <a:pt x="1272" y="125"/>
                    <a:pt x="962"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34;p60">
              <a:extLst>
                <a:ext uri="{FF2B5EF4-FFF2-40B4-BE49-F238E27FC236}">
                  <a16:creationId xmlns:a16="http://schemas.microsoft.com/office/drawing/2014/main" id="{2F4C1265-4F08-E7D3-40CF-0907B082186E}"/>
                </a:ext>
              </a:extLst>
            </p:cNvPr>
            <p:cNvSpPr/>
            <p:nvPr/>
          </p:nvSpPr>
          <p:spPr>
            <a:xfrm>
              <a:off x="3212875" y="5028700"/>
              <a:ext cx="38025" cy="15000"/>
            </a:xfrm>
            <a:custGeom>
              <a:avLst/>
              <a:gdLst/>
              <a:ahLst/>
              <a:cxnLst/>
              <a:rect l="l" t="t" r="r" b="b"/>
              <a:pathLst>
                <a:path w="1521" h="600" extrusionOk="0">
                  <a:moveTo>
                    <a:pt x="806" y="1"/>
                  </a:moveTo>
                  <a:cubicBezTo>
                    <a:pt x="539" y="1"/>
                    <a:pt x="322" y="118"/>
                    <a:pt x="155" y="285"/>
                  </a:cubicBezTo>
                  <a:cubicBezTo>
                    <a:pt x="0" y="502"/>
                    <a:pt x="279" y="595"/>
                    <a:pt x="434" y="595"/>
                  </a:cubicBezTo>
                  <a:lnTo>
                    <a:pt x="652" y="595"/>
                  </a:lnTo>
                  <a:cubicBezTo>
                    <a:pt x="680" y="598"/>
                    <a:pt x="709" y="600"/>
                    <a:pt x="737" y="600"/>
                  </a:cubicBezTo>
                  <a:cubicBezTo>
                    <a:pt x="981" y="600"/>
                    <a:pt x="1198" y="483"/>
                    <a:pt x="1365" y="316"/>
                  </a:cubicBezTo>
                  <a:cubicBezTo>
                    <a:pt x="1520" y="99"/>
                    <a:pt x="1241" y="6"/>
                    <a:pt x="1086" y="6"/>
                  </a:cubicBezTo>
                  <a:lnTo>
                    <a:pt x="900" y="6"/>
                  </a:lnTo>
                  <a:cubicBezTo>
                    <a:pt x="868" y="3"/>
                    <a:pt x="836"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35;p60">
              <a:extLst>
                <a:ext uri="{FF2B5EF4-FFF2-40B4-BE49-F238E27FC236}">
                  <a16:creationId xmlns:a16="http://schemas.microsoft.com/office/drawing/2014/main" id="{4DA0F340-88EF-91F4-1EDC-88F8E65F0A71}"/>
                </a:ext>
              </a:extLst>
            </p:cNvPr>
            <p:cNvSpPr/>
            <p:nvPr/>
          </p:nvSpPr>
          <p:spPr>
            <a:xfrm>
              <a:off x="3222175" y="4976100"/>
              <a:ext cx="48875" cy="17075"/>
            </a:xfrm>
            <a:custGeom>
              <a:avLst/>
              <a:gdLst/>
              <a:ahLst/>
              <a:cxnLst/>
              <a:rect l="l" t="t" r="r" b="b"/>
              <a:pathLst>
                <a:path w="1955" h="683" extrusionOk="0">
                  <a:moveTo>
                    <a:pt x="1179" y="0"/>
                  </a:moveTo>
                  <a:cubicBezTo>
                    <a:pt x="745" y="0"/>
                    <a:pt x="0" y="683"/>
                    <a:pt x="776" y="683"/>
                  </a:cubicBezTo>
                  <a:cubicBezTo>
                    <a:pt x="1210" y="683"/>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36;p60">
              <a:extLst>
                <a:ext uri="{FF2B5EF4-FFF2-40B4-BE49-F238E27FC236}">
                  <a16:creationId xmlns:a16="http://schemas.microsoft.com/office/drawing/2014/main" id="{6236E674-9E4B-4540-2A9A-55687C917203}"/>
                </a:ext>
              </a:extLst>
            </p:cNvPr>
            <p:cNvSpPr/>
            <p:nvPr/>
          </p:nvSpPr>
          <p:spPr>
            <a:xfrm>
              <a:off x="3192700" y="4936550"/>
              <a:ext cx="48875" cy="13975"/>
            </a:xfrm>
            <a:custGeom>
              <a:avLst/>
              <a:gdLst/>
              <a:ahLst/>
              <a:cxnLst/>
              <a:rect l="l" t="t" r="r" b="b"/>
              <a:pathLst>
                <a:path w="1955" h="559" extrusionOk="0">
                  <a:moveTo>
                    <a:pt x="1210" y="0"/>
                  </a:moveTo>
                  <a:cubicBezTo>
                    <a:pt x="838" y="0"/>
                    <a:pt x="1" y="559"/>
                    <a:pt x="745" y="559"/>
                  </a:cubicBezTo>
                  <a:cubicBezTo>
                    <a:pt x="1148" y="559"/>
                    <a:pt x="195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137;p60">
              <a:extLst>
                <a:ext uri="{FF2B5EF4-FFF2-40B4-BE49-F238E27FC236}">
                  <a16:creationId xmlns:a16="http://schemas.microsoft.com/office/drawing/2014/main" id="{D1D34983-C10A-2E36-1501-5E446EED53C0}"/>
                </a:ext>
              </a:extLst>
            </p:cNvPr>
            <p:cNvSpPr/>
            <p:nvPr/>
          </p:nvSpPr>
          <p:spPr>
            <a:xfrm>
              <a:off x="3189600" y="4876050"/>
              <a:ext cx="45775" cy="11675"/>
            </a:xfrm>
            <a:custGeom>
              <a:avLst/>
              <a:gdLst/>
              <a:ahLst/>
              <a:cxnLst/>
              <a:rect l="l" t="t" r="r" b="b"/>
              <a:pathLst>
                <a:path w="1831" h="467" extrusionOk="0">
                  <a:moveTo>
                    <a:pt x="1272" y="1"/>
                  </a:moveTo>
                  <a:cubicBezTo>
                    <a:pt x="1024" y="1"/>
                    <a:pt x="1" y="466"/>
                    <a:pt x="559" y="466"/>
                  </a:cubicBezTo>
                  <a:cubicBezTo>
                    <a:pt x="807" y="466"/>
                    <a:pt x="1831"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38;p60">
              <a:extLst>
                <a:ext uri="{FF2B5EF4-FFF2-40B4-BE49-F238E27FC236}">
                  <a16:creationId xmlns:a16="http://schemas.microsoft.com/office/drawing/2014/main" id="{B610D460-B72A-B42C-952B-391E09E31E97}"/>
                </a:ext>
              </a:extLst>
            </p:cNvPr>
            <p:cNvSpPr/>
            <p:nvPr/>
          </p:nvSpPr>
          <p:spPr>
            <a:xfrm>
              <a:off x="3135325" y="4773150"/>
              <a:ext cx="38800" cy="24500"/>
            </a:xfrm>
            <a:custGeom>
              <a:avLst/>
              <a:gdLst/>
              <a:ahLst/>
              <a:cxnLst/>
              <a:rect l="l" t="t" r="r" b="b"/>
              <a:pathLst>
                <a:path w="1552" h="980" extrusionOk="0">
                  <a:moveTo>
                    <a:pt x="989" y="0"/>
                  </a:moveTo>
                  <a:cubicBezTo>
                    <a:pt x="926" y="0"/>
                    <a:pt x="864" y="8"/>
                    <a:pt x="807" y="22"/>
                  </a:cubicBezTo>
                  <a:lnTo>
                    <a:pt x="528" y="146"/>
                  </a:lnTo>
                  <a:cubicBezTo>
                    <a:pt x="310" y="209"/>
                    <a:pt x="0" y="395"/>
                    <a:pt x="62" y="705"/>
                  </a:cubicBezTo>
                  <a:cubicBezTo>
                    <a:pt x="130" y="908"/>
                    <a:pt x="346" y="980"/>
                    <a:pt x="542" y="980"/>
                  </a:cubicBezTo>
                  <a:cubicBezTo>
                    <a:pt x="615" y="980"/>
                    <a:pt x="686" y="970"/>
                    <a:pt x="745" y="953"/>
                  </a:cubicBezTo>
                  <a:lnTo>
                    <a:pt x="1024" y="860"/>
                  </a:lnTo>
                  <a:cubicBezTo>
                    <a:pt x="1272" y="767"/>
                    <a:pt x="1551" y="581"/>
                    <a:pt x="1489" y="302"/>
                  </a:cubicBezTo>
                  <a:cubicBezTo>
                    <a:pt x="1417" y="87"/>
                    <a:pt x="1199" y="0"/>
                    <a:pt x="9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39;p60">
              <a:extLst>
                <a:ext uri="{FF2B5EF4-FFF2-40B4-BE49-F238E27FC236}">
                  <a16:creationId xmlns:a16="http://schemas.microsoft.com/office/drawing/2014/main" id="{844CF66B-67A7-62CC-7CC0-42D57CB3031D}"/>
                </a:ext>
              </a:extLst>
            </p:cNvPr>
            <p:cNvSpPr/>
            <p:nvPr/>
          </p:nvSpPr>
          <p:spPr>
            <a:xfrm>
              <a:off x="3120575" y="4712600"/>
              <a:ext cx="46550" cy="31025"/>
            </a:xfrm>
            <a:custGeom>
              <a:avLst/>
              <a:gdLst/>
              <a:ahLst/>
              <a:cxnLst/>
              <a:rect l="l" t="t" r="r" b="b"/>
              <a:pathLst>
                <a:path w="1862" h="1241" extrusionOk="0">
                  <a:moveTo>
                    <a:pt x="1284" y="0"/>
                  </a:moveTo>
                  <a:cubicBezTo>
                    <a:pt x="1130" y="0"/>
                    <a:pt x="975" y="47"/>
                    <a:pt x="838" y="149"/>
                  </a:cubicBezTo>
                  <a:lnTo>
                    <a:pt x="280" y="583"/>
                  </a:lnTo>
                  <a:cubicBezTo>
                    <a:pt x="94" y="707"/>
                    <a:pt x="1" y="987"/>
                    <a:pt x="218" y="1142"/>
                  </a:cubicBezTo>
                  <a:cubicBezTo>
                    <a:pt x="325" y="1209"/>
                    <a:pt x="444" y="1241"/>
                    <a:pt x="564" y="1241"/>
                  </a:cubicBezTo>
                  <a:cubicBezTo>
                    <a:pt x="723" y="1241"/>
                    <a:pt x="884" y="1185"/>
                    <a:pt x="1024" y="1080"/>
                  </a:cubicBezTo>
                  <a:lnTo>
                    <a:pt x="1583" y="645"/>
                  </a:lnTo>
                  <a:cubicBezTo>
                    <a:pt x="1769" y="521"/>
                    <a:pt x="1862" y="242"/>
                    <a:pt x="1645" y="87"/>
                  </a:cubicBezTo>
                  <a:cubicBezTo>
                    <a:pt x="1533" y="31"/>
                    <a:pt x="1409"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140;p60">
              <a:extLst>
                <a:ext uri="{FF2B5EF4-FFF2-40B4-BE49-F238E27FC236}">
                  <a16:creationId xmlns:a16="http://schemas.microsoft.com/office/drawing/2014/main" id="{D2EC53D5-825A-290E-66A2-B8288293E45B}"/>
                </a:ext>
              </a:extLst>
            </p:cNvPr>
            <p:cNvSpPr/>
            <p:nvPr/>
          </p:nvSpPr>
          <p:spPr>
            <a:xfrm>
              <a:off x="3114375" y="4658150"/>
              <a:ext cx="37250" cy="14750"/>
            </a:xfrm>
            <a:custGeom>
              <a:avLst/>
              <a:gdLst/>
              <a:ahLst/>
              <a:cxnLst/>
              <a:rect l="l" t="t" r="r" b="b"/>
              <a:pathLst>
                <a:path w="1490" h="590" extrusionOk="0">
                  <a:moveTo>
                    <a:pt x="1024" y="1"/>
                  </a:moveTo>
                  <a:cubicBezTo>
                    <a:pt x="745" y="1"/>
                    <a:pt x="466" y="94"/>
                    <a:pt x="280" y="280"/>
                  </a:cubicBezTo>
                  <a:lnTo>
                    <a:pt x="187" y="373"/>
                  </a:lnTo>
                  <a:cubicBezTo>
                    <a:pt x="1" y="528"/>
                    <a:pt x="342" y="590"/>
                    <a:pt x="435" y="590"/>
                  </a:cubicBezTo>
                  <a:cubicBezTo>
                    <a:pt x="714" y="559"/>
                    <a:pt x="993" y="466"/>
                    <a:pt x="1210" y="311"/>
                  </a:cubicBezTo>
                  <a:lnTo>
                    <a:pt x="1303" y="218"/>
                  </a:lnTo>
                  <a:cubicBezTo>
                    <a:pt x="1490" y="32"/>
                    <a:pt x="1148" y="1"/>
                    <a:pt x="1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141;p60">
              <a:extLst>
                <a:ext uri="{FF2B5EF4-FFF2-40B4-BE49-F238E27FC236}">
                  <a16:creationId xmlns:a16="http://schemas.microsoft.com/office/drawing/2014/main" id="{BED1526C-C98D-9152-ADA8-E14DF9A5B32C}"/>
                </a:ext>
              </a:extLst>
            </p:cNvPr>
            <p:cNvSpPr/>
            <p:nvPr/>
          </p:nvSpPr>
          <p:spPr>
            <a:xfrm>
              <a:off x="3141525" y="4588350"/>
              <a:ext cx="38800" cy="14000"/>
            </a:xfrm>
            <a:custGeom>
              <a:avLst/>
              <a:gdLst/>
              <a:ahLst/>
              <a:cxnLst/>
              <a:rect l="l" t="t" r="r" b="b"/>
              <a:pathLst>
                <a:path w="1552" h="560" extrusionOk="0">
                  <a:moveTo>
                    <a:pt x="900" y="1"/>
                  </a:moveTo>
                  <a:cubicBezTo>
                    <a:pt x="621" y="1"/>
                    <a:pt x="373" y="94"/>
                    <a:pt x="155" y="311"/>
                  </a:cubicBezTo>
                  <a:cubicBezTo>
                    <a:pt x="0" y="497"/>
                    <a:pt x="311" y="559"/>
                    <a:pt x="435" y="559"/>
                  </a:cubicBezTo>
                  <a:lnTo>
                    <a:pt x="652" y="559"/>
                  </a:lnTo>
                  <a:cubicBezTo>
                    <a:pt x="931" y="559"/>
                    <a:pt x="1179" y="466"/>
                    <a:pt x="1396" y="280"/>
                  </a:cubicBezTo>
                  <a:cubicBezTo>
                    <a:pt x="1551" y="63"/>
                    <a:pt x="1241"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142;p60">
              <a:extLst>
                <a:ext uri="{FF2B5EF4-FFF2-40B4-BE49-F238E27FC236}">
                  <a16:creationId xmlns:a16="http://schemas.microsoft.com/office/drawing/2014/main" id="{DE955902-8A5B-EEA9-1ADF-1BA8203F0266}"/>
                </a:ext>
              </a:extLst>
            </p:cNvPr>
            <p:cNvSpPr/>
            <p:nvPr/>
          </p:nvSpPr>
          <p:spPr>
            <a:xfrm>
              <a:off x="3195025" y="4595375"/>
              <a:ext cx="42675" cy="17375"/>
            </a:xfrm>
            <a:custGeom>
              <a:avLst/>
              <a:gdLst/>
              <a:ahLst/>
              <a:cxnLst/>
              <a:rect l="l" t="t" r="r" b="b"/>
              <a:pathLst>
                <a:path w="1707" h="695" extrusionOk="0">
                  <a:moveTo>
                    <a:pt x="885" y="0"/>
                  </a:moveTo>
                  <a:cubicBezTo>
                    <a:pt x="699" y="0"/>
                    <a:pt x="521" y="48"/>
                    <a:pt x="373" y="154"/>
                  </a:cubicBezTo>
                  <a:cubicBezTo>
                    <a:pt x="249" y="216"/>
                    <a:pt x="1" y="464"/>
                    <a:pt x="249" y="557"/>
                  </a:cubicBezTo>
                  <a:lnTo>
                    <a:pt x="528" y="650"/>
                  </a:lnTo>
                  <a:cubicBezTo>
                    <a:pt x="617" y="680"/>
                    <a:pt x="707" y="694"/>
                    <a:pt x="795" y="694"/>
                  </a:cubicBezTo>
                  <a:cubicBezTo>
                    <a:pt x="983" y="694"/>
                    <a:pt x="1166" y="632"/>
                    <a:pt x="1335" y="526"/>
                  </a:cubicBezTo>
                  <a:cubicBezTo>
                    <a:pt x="1459" y="464"/>
                    <a:pt x="1707" y="216"/>
                    <a:pt x="1428" y="123"/>
                  </a:cubicBezTo>
                  <a:lnTo>
                    <a:pt x="1148" y="30"/>
                  </a:lnTo>
                  <a:cubicBezTo>
                    <a:pt x="1060" y="10"/>
                    <a:pt x="972" y="0"/>
                    <a:pt x="8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43;p60">
              <a:extLst>
                <a:ext uri="{FF2B5EF4-FFF2-40B4-BE49-F238E27FC236}">
                  <a16:creationId xmlns:a16="http://schemas.microsoft.com/office/drawing/2014/main" id="{E27BC9D2-401E-D299-EEA9-707DC5386E3B}"/>
                </a:ext>
              </a:extLst>
            </p:cNvPr>
            <p:cNvSpPr/>
            <p:nvPr/>
          </p:nvSpPr>
          <p:spPr>
            <a:xfrm>
              <a:off x="3129900" y="4554225"/>
              <a:ext cx="47325" cy="17875"/>
            </a:xfrm>
            <a:custGeom>
              <a:avLst/>
              <a:gdLst/>
              <a:ahLst/>
              <a:cxnLst/>
              <a:rect l="l" t="t" r="r" b="b"/>
              <a:pathLst>
                <a:path w="1893" h="715" extrusionOk="0">
                  <a:moveTo>
                    <a:pt x="1148" y="1"/>
                  </a:moveTo>
                  <a:cubicBezTo>
                    <a:pt x="682" y="1"/>
                    <a:pt x="0" y="714"/>
                    <a:pt x="745" y="714"/>
                  </a:cubicBezTo>
                  <a:cubicBezTo>
                    <a:pt x="1210" y="714"/>
                    <a:pt x="1892"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44;p60">
              <a:extLst>
                <a:ext uri="{FF2B5EF4-FFF2-40B4-BE49-F238E27FC236}">
                  <a16:creationId xmlns:a16="http://schemas.microsoft.com/office/drawing/2014/main" id="{CB6A6866-6C5E-16D9-B2B1-C8FBA1243D17}"/>
                </a:ext>
              </a:extLst>
            </p:cNvPr>
            <p:cNvSpPr/>
            <p:nvPr/>
          </p:nvSpPr>
          <p:spPr>
            <a:xfrm>
              <a:off x="3204325" y="4687925"/>
              <a:ext cx="43450" cy="18475"/>
            </a:xfrm>
            <a:custGeom>
              <a:avLst/>
              <a:gdLst/>
              <a:ahLst/>
              <a:cxnLst/>
              <a:rect l="l" t="t" r="r" b="b"/>
              <a:pathLst>
                <a:path w="1738" h="739" extrusionOk="0">
                  <a:moveTo>
                    <a:pt x="785" y="0"/>
                  </a:moveTo>
                  <a:cubicBezTo>
                    <a:pt x="558" y="0"/>
                    <a:pt x="328" y="89"/>
                    <a:pt x="156" y="236"/>
                  </a:cubicBezTo>
                  <a:cubicBezTo>
                    <a:pt x="1" y="392"/>
                    <a:pt x="32" y="547"/>
                    <a:pt x="280" y="609"/>
                  </a:cubicBezTo>
                  <a:lnTo>
                    <a:pt x="745" y="733"/>
                  </a:lnTo>
                  <a:cubicBezTo>
                    <a:pt x="781" y="737"/>
                    <a:pt x="818" y="739"/>
                    <a:pt x="855" y="739"/>
                  </a:cubicBezTo>
                  <a:cubicBezTo>
                    <a:pt x="1103" y="739"/>
                    <a:pt x="1363" y="651"/>
                    <a:pt x="1552" y="516"/>
                  </a:cubicBezTo>
                  <a:cubicBezTo>
                    <a:pt x="1738" y="361"/>
                    <a:pt x="1676" y="174"/>
                    <a:pt x="1459" y="112"/>
                  </a:cubicBezTo>
                  <a:lnTo>
                    <a:pt x="963" y="19"/>
                  </a:lnTo>
                  <a:cubicBezTo>
                    <a:pt x="904" y="6"/>
                    <a:pt x="845"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145;p60">
              <a:extLst>
                <a:ext uri="{FF2B5EF4-FFF2-40B4-BE49-F238E27FC236}">
                  <a16:creationId xmlns:a16="http://schemas.microsoft.com/office/drawing/2014/main" id="{6D17BD20-08AA-C5B7-AE83-3AEE947FA89A}"/>
                </a:ext>
              </a:extLst>
            </p:cNvPr>
            <p:cNvSpPr/>
            <p:nvPr/>
          </p:nvSpPr>
          <p:spPr>
            <a:xfrm>
              <a:off x="3229150" y="4765950"/>
              <a:ext cx="45000" cy="11650"/>
            </a:xfrm>
            <a:custGeom>
              <a:avLst/>
              <a:gdLst/>
              <a:ahLst/>
              <a:cxnLst/>
              <a:rect l="l" t="t" r="r" b="b"/>
              <a:pathLst>
                <a:path w="1800" h="466" extrusionOk="0">
                  <a:moveTo>
                    <a:pt x="1241" y="0"/>
                  </a:moveTo>
                  <a:cubicBezTo>
                    <a:pt x="1024" y="0"/>
                    <a:pt x="1" y="466"/>
                    <a:pt x="528" y="466"/>
                  </a:cubicBezTo>
                  <a:cubicBezTo>
                    <a:pt x="776" y="466"/>
                    <a:pt x="1800"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146;p60">
              <a:extLst>
                <a:ext uri="{FF2B5EF4-FFF2-40B4-BE49-F238E27FC236}">
                  <a16:creationId xmlns:a16="http://schemas.microsoft.com/office/drawing/2014/main" id="{9EB7B0D8-9DE0-0FE7-1DDD-84614B359874}"/>
                </a:ext>
              </a:extLst>
            </p:cNvPr>
            <p:cNvSpPr/>
            <p:nvPr/>
          </p:nvSpPr>
          <p:spPr>
            <a:xfrm>
              <a:off x="3289650" y="4886050"/>
              <a:ext cx="38775" cy="23700"/>
            </a:xfrm>
            <a:custGeom>
              <a:avLst/>
              <a:gdLst/>
              <a:ahLst/>
              <a:cxnLst/>
              <a:rect l="l" t="t" r="r" b="b"/>
              <a:pathLst>
                <a:path w="1551" h="948" extrusionOk="0">
                  <a:moveTo>
                    <a:pt x="797" y="0"/>
                  </a:moveTo>
                  <a:cubicBezTo>
                    <a:pt x="683" y="0"/>
                    <a:pt x="569" y="33"/>
                    <a:pt x="465" y="97"/>
                  </a:cubicBezTo>
                  <a:cubicBezTo>
                    <a:pt x="310" y="159"/>
                    <a:pt x="0" y="469"/>
                    <a:pt x="217" y="687"/>
                  </a:cubicBezTo>
                  <a:lnTo>
                    <a:pt x="310" y="780"/>
                  </a:lnTo>
                  <a:cubicBezTo>
                    <a:pt x="441" y="891"/>
                    <a:pt x="604" y="947"/>
                    <a:pt x="768" y="947"/>
                  </a:cubicBezTo>
                  <a:cubicBezTo>
                    <a:pt x="877" y="947"/>
                    <a:pt x="986" y="922"/>
                    <a:pt x="1086" y="873"/>
                  </a:cubicBezTo>
                  <a:cubicBezTo>
                    <a:pt x="1241" y="780"/>
                    <a:pt x="1551" y="469"/>
                    <a:pt x="1334" y="283"/>
                  </a:cubicBezTo>
                  <a:lnTo>
                    <a:pt x="1241" y="190"/>
                  </a:lnTo>
                  <a:cubicBezTo>
                    <a:pt x="1114" y="64"/>
                    <a:pt x="956" y="0"/>
                    <a:pt x="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147;p60">
              <a:extLst>
                <a:ext uri="{FF2B5EF4-FFF2-40B4-BE49-F238E27FC236}">
                  <a16:creationId xmlns:a16="http://schemas.microsoft.com/office/drawing/2014/main" id="{FE199350-A310-300F-41FD-FB25A823BA11}"/>
                </a:ext>
              </a:extLst>
            </p:cNvPr>
            <p:cNvSpPr/>
            <p:nvPr/>
          </p:nvSpPr>
          <p:spPr>
            <a:xfrm>
              <a:off x="3316775" y="4957650"/>
              <a:ext cx="38800" cy="22500"/>
            </a:xfrm>
            <a:custGeom>
              <a:avLst/>
              <a:gdLst/>
              <a:ahLst/>
              <a:cxnLst/>
              <a:rect l="l" t="t" r="r" b="b"/>
              <a:pathLst>
                <a:path w="1552" h="900" extrusionOk="0">
                  <a:moveTo>
                    <a:pt x="824" y="1"/>
                  </a:moveTo>
                  <a:cubicBezTo>
                    <a:pt x="702" y="1"/>
                    <a:pt x="578" y="31"/>
                    <a:pt x="466" y="87"/>
                  </a:cubicBezTo>
                  <a:cubicBezTo>
                    <a:pt x="311" y="180"/>
                    <a:pt x="1" y="428"/>
                    <a:pt x="218" y="645"/>
                  </a:cubicBezTo>
                  <a:lnTo>
                    <a:pt x="311" y="738"/>
                  </a:lnTo>
                  <a:cubicBezTo>
                    <a:pt x="434" y="844"/>
                    <a:pt x="587" y="900"/>
                    <a:pt x="742" y="900"/>
                  </a:cubicBezTo>
                  <a:cubicBezTo>
                    <a:pt x="860" y="900"/>
                    <a:pt x="979" y="868"/>
                    <a:pt x="1086" y="800"/>
                  </a:cubicBezTo>
                  <a:cubicBezTo>
                    <a:pt x="1241" y="738"/>
                    <a:pt x="1552" y="459"/>
                    <a:pt x="1335" y="273"/>
                  </a:cubicBezTo>
                  <a:lnTo>
                    <a:pt x="1241" y="149"/>
                  </a:lnTo>
                  <a:cubicBezTo>
                    <a:pt x="1122" y="47"/>
                    <a:pt x="974" y="1"/>
                    <a:pt x="8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48;p60">
              <a:extLst>
                <a:ext uri="{FF2B5EF4-FFF2-40B4-BE49-F238E27FC236}">
                  <a16:creationId xmlns:a16="http://schemas.microsoft.com/office/drawing/2014/main" id="{05104108-0DD3-FEBC-9CD3-85496653FC9D}"/>
                </a:ext>
              </a:extLst>
            </p:cNvPr>
            <p:cNvSpPr/>
            <p:nvPr/>
          </p:nvSpPr>
          <p:spPr>
            <a:xfrm>
              <a:off x="3312900" y="5027275"/>
              <a:ext cx="48875" cy="13225"/>
            </a:xfrm>
            <a:custGeom>
              <a:avLst/>
              <a:gdLst/>
              <a:ahLst/>
              <a:cxnLst/>
              <a:rect l="l" t="t" r="r" b="b"/>
              <a:pathLst>
                <a:path w="1955" h="529" extrusionOk="0">
                  <a:moveTo>
                    <a:pt x="1210" y="1"/>
                  </a:moveTo>
                  <a:cubicBezTo>
                    <a:pt x="838" y="1"/>
                    <a:pt x="1" y="528"/>
                    <a:pt x="745" y="528"/>
                  </a:cubicBezTo>
                  <a:cubicBezTo>
                    <a:pt x="1086" y="528"/>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149;p60">
              <a:extLst>
                <a:ext uri="{FF2B5EF4-FFF2-40B4-BE49-F238E27FC236}">
                  <a16:creationId xmlns:a16="http://schemas.microsoft.com/office/drawing/2014/main" id="{15B1EE9A-EDFF-6322-9E1F-E9A2D4D971D9}"/>
                </a:ext>
              </a:extLst>
            </p:cNvPr>
            <p:cNvSpPr/>
            <p:nvPr/>
          </p:nvSpPr>
          <p:spPr>
            <a:xfrm>
              <a:off x="3305150" y="5076900"/>
              <a:ext cx="40350" cy="21750"/>
            </a:xfrm>
            <a:custGeom>
              <a:avLst/>
              <a:gdLst/>
              <a:ahLst/>
              <a:cxnLst/>
              <a:rect l="l" t="t" r="r" b="b"/>
              <a:pathLst>
                <a:path w="1614" h="870" extrusionOk="0">
                  <a:moveTo>
                    <a:pt x="838" y="1"/>
                  </a:moveTo>
                  <a:cubicBezTo>
                    <a:pt x="187" y="1"/>
                    <a:pt x="0" y="869"/>
                    <a:pt x="745" y="869"/>
                  </a:cubicBezTo>
                  <a:cubicBezTo>
                    <a:pt x="1396" y="869"/>
                    <a:pt x="1613"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50;p60">
              <a:extLst>
                <a:ext uri="{FF2B5EF4-FFF2-40B4-BE49-F238E27FC236}">
                  <a16:creationId xmlns:a16="http://schemas.microsoft.com/office/drawing/2014/main" id="{7EB97C4B-9BF9-BB43-D900-CCEE85705D17}"/>
                </a:ext>
              </a:extLst>
            </p:cNvPr>
            <p:cNvSpPr/>
            <p:nvPr/>
          </p:nvSpPr>
          <p:spPr>
            <a:xfrm>
              <a:off x="3179900" y="5084350"/>
              <a:ext cx="37325" cy="15075"/>
            </a:xfrm>
            <a:custGeom>
              <a:avLst/>
              <a:gdLst/>
              <a:ahLst/>
              <a:cxnLst/>
              <a:rect l="l" t="t" r="r" b="b"/>
              <a:pathLst>
                <a:path w="1493" h="603" extrusionOk="0">
                  <a:moveTo>
                    <a:pt x="994" y="0"/>
                  </a:moveTo>
                  <a:cubicBezTo>
                    <a:pt x="618" y="0"/>
                    <a:pt x="0" y="301"/>
                    <a:pt x="171" y="447"/>
                  </a:cubicBezTo>
                  <a:lnTo>
                    <a:pt x="264" y="540"/>
                  </a:lnTo>
                  <a:cubicBezTo>
                    <a:pt x="315" y="584"/>
                    <a:pt x="397" y="603"/>
                    <a:pt x="494" y="603"/>
                  </a:cubicBezTo>
                  <a:cubicBezTo>
                    <a:pt x="877" y="603"/>
                    <a:pt x="1492" y="317"/>
                    <a:pt x="1319" y="168"/>
                  </a:cubicBezTo>
                  <a:lnTo>
                    <a:pt x="1226" y="75"/>
                  </a:lnTo>
                  <a:cubicBezTo>
                    <a:pt x="1180" y="22"/>
                    <a:pt x="1096" y="0"/>
                    <a:pt x="9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51;p60">
              <a:extLst>
                <a:ext uri="{FF2B5EF4-FFF2-40B4-BE49-F238E27FC236}">
                  <a16:creationId xmlns:a16="http://schemas.microsoft.com/office/drawing/2014/main" id="{CF1CE091-DDD3-A017-54CF-008592AF746A}"/>
                </a:ext>
              </a:extLst>
            </p:cNvPr>
            <p:cNvSpPr/>
            <p:nvPr/>
          </p:nvSpPr>
          <p:spPr>
            <a:xfrm>
              <a:off x="3439300" y="4934675"/>
              <a:ext cx="38800" cy="20600"/>
            </a:xfrm>
            <a:custGeom>
              <a:avLst/>
              <a:gdLst/>
              <a:ahLst/>
              <a:cxnLst/>
              <a:rect l="l" t="t" r="r" b="b"/>
              <a:pathLst>
                <a:path w="1552" h="824" extrusionOk="0">
                  <a:moveTo>
                    <a:pt x="1109" y="1"/>
                  </a:moveTo>
                  <a:cubicBezTo>
                    <a:pt x="1002" y="1"/>
                    <a:pt x="899" y="20"/>
                    <a:pt x="838" y="44"/>
                  </a:cubicBezTo>
                  <a:lnTo>
                    <a:pt x="528" y="137"/>
                  </a:lnTo>
                  <a:cubicBezTo>
                    <a:pt x="342" y="200"/>
                    <a:pt x="1" y="355"/>
                    <a:pt x="63" y="603"/>
                  </a:cubicBezTo>
                  <a:cubicBezTo>
                    <a:pt x="104" y="768"/>
                    <a:pt x="297" y="823"/>
                    <a:pt x="476" y="823"/>
                  </a:cubicBezTo>
                  <a:cubicBezTo>
                    <a:pt x="566" y="823"/>
                    <a:pt x="652" y="810"/>
                    <a:pt x="714" y="789"/>
                  </a:cubicBezTo>
                  <a:lnTo>
                    <a:pt x="993" y="696"/>
                  </a:lnTo>
                  <a:cubicBezTo>
                    <a:pt x="1180" y="634"/>
                    <a:pt x="1552" y="479"/>
                    <a:pt x="1490" y="200"/>
                  </a:cubicBezTo>
                  <a:cubicBezTo>
                    <a:pt x="1452" y="48"/>
                    <a:pt x="1276"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52;p60">
              <a:extLst>
                <a:ext uri="{FF2B5EF4-FFF2-40B4-BE49-F238E27FC236}">
                  <a16:creationId xmlns:a16="http://schemas.microsoft.com/office/drawing/2014/main" id="{4A74691A-7410-2A13-55EF-08F7C1056A9F}"/>
                </a:ext>
              </a:extLst>
            </p:cNvPr>
            <p:cNvSpPr/>
            <p:nvPr/>
          </p:nvSpPr>
          <p:spPr>
            <a:xfrm>
              <a:off x="3424375" y="4891525"/>
              <a:ext cx="33950" cy="12875"/>
            </a:xfrm>
            <a:custGeom>
              <a:avLst/>
              <a:gdLst/>
              <a:ahLst/>
              <a:cxnLst/>
              <a:rect l="l" t="t" r="r" b="b"/>
              <a:pathLst>
                <a:path w="1358" h="515" extrusionOk="0">
                  <a:moveTo>
                    <a:pt x="1074" y="0"/>
                  </a:moveTo>
                  <a:cubicBezTo>
                    <a:pt x="1032" y="0"/>
                    <a:pt x="993" y="2"/>
                    <a:pt x="970" y="2"/>
                  </a:cubicBezTo>
                  <a:cubicBezTo>
                    <a:pt x="691" y="2"/>
                    <a:pt x="443" y="95"/>
                    <a:pt x="226" y="250"/>
                  </a:cubicBezTo>
                  <a:lnTo>
                    <a:pt x="132" y="344"/>
                  </a:lnTo>
                  <a:cubicBezTo>
                    <a:pt x="0" y="476"/>
                    <a:pt x="118" y="514"/>
                    <a:pt x="242" y="514"/>
                  </a:cubicBezTo>
                  <a:cubicBezTo>
                    <a:pt x="293" y="514"/>
                    <a:pt x="345" y="508"/>
                    <a:pt x="381" y="499"/>
                  </a:cubicBezTo>
                  <a:cubicBezTo>
                    <a:pt x="660" y="499"/>
                    <a:pt x="908" y="406"/>
                    <a:pt x="1125" y="250"/>
                  </a:cubicBezTo>
                  <a:lnTo>
                    <a:pt x="1218" y="157"/>
                  </a:lnTo>
                  <a:cubicBezTo>
                    <a:pt x="1358" y="18"/>
                    <a:pt x="1201" y="0"/>
                    <a:pt x="1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53;p60">
              <a:extLst>
                <a:ext uri="{FF2B5EF4-FFF2-40B4-BE49-F238E27FC236}">
                  <a16:creationId xmlns:a16="http://schemas.microsoft.com/office/drawing/2014/main" id="{EB4F7156-B096-EB2D-5859-970A10D55F0A}"/>
                </a:ext>
              </a:extLst>
            </p:cNvPr>
            <p:cNvSpPr/>
            <p:nvPr/>
          </p:nvSpPr>
          <p:spPr>
            <a:xfrm>
              <a:off x="3366400" y="4932075"/>
              <a:ext cx="39575" cy="14850"/>
            </a:xfrm>
            <a:custGeom>
              <a:avLst/>
              <a:gdLst/>
              <a:ahLst/>
              <a:cxnLst/>
              <a:rect l="l" t="t" r="r" b="b"/>
              <a:pathLst>
                <a:path w="1583" h="594" extrusionOk="0">
                  <a:moveTo>
                    <a:pt x="1130" y="0"/>
                  </a:moveTo>
                  <a:cubicBezTo>
                    <a:pt x="939" y="0"/>
                    <a:pt x="741" y="58"/>
                    <a:pt x="559" y="148"/>
                  </a:cubicBezTo>
                  <a:lnTo>
                    <a:pt x="373" y="241"/>
                  </a:lnTo>
                  <a:cubicBezTo>
                    <a:pt x="249" y="304"/>
                    <a:pt x="1" y="490"/>
                    <a:pt x="249" y="583"/>
                  </a:cubicBezTo>
                  <a:cubicBezTo>
                    <a:pt x="305" y="590"/>
                    <a:pt x="362" y="594"/>
                    <a:pt x="420" y="594"/>
                  </a:cubicBezTo>
                  <a:cubicBezTo>
                    <a:pt x="621" y="594"/>
                    <a:pt x="832" y="548"/>
                    <a:pt x="1025" y="428"/>
                  </a:cubicBezTo>
                  <a:lnTo>
                    <a:pt x="1211" y="335"/>
                  </a:lnTo>
                  <a:cubicBezTo>
                    <a:pt x="1335" y="273"/>
                    <a:pt x="1583" y="117"/>
                    <a:pt x="1335" y="24"/>
                  </a:cubicBezTo>
                  <a:cubicBezTo>
                    <a:pt x="1268" y="8"/>
                    <a:pt x="1200"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54;p60">
              <a:extLst>
                <a:ext uri="{FF2B5EF4-FFF2-40B4-BE49-F238E27FC236}">
                  <a16:creationId xmlns:a16="http://schemas.microsoft.com/office/drawing/2014/main" id="{1E81AFF9-B936-8175-5F12-A7410CBC20DB}"/>
                </a:ext>
              </a:extLst>
            </p:cNvPr>
            <p:cNvSpPr/>
            <p:nvPr/>
          </p:nvSpPr>
          <p:spPr>
            <a:xfrm>
              <a:off x="3448625" y="4838300"/>
              <a:ext cx="52750" cy="25100"/>
            </a:xfrm>
            <a:custGeom>
              <a:avLst/>
              <a:gdLst/>
              <a:ahLst/>
              <a:cxnLst/>
              <a:rect l="l" t="t" r="r" b="b"/>
              <a:pathLst>
                <a:path w="2110" h="1004" extrusionOk="0">
                  <a:moveTo>
                    <a:pt x="911" y="1"/>
                  </a:moveTo>
                  <a:cubicBezTo>
                    <a:pt x="783" y="1"/>
                    <a:pt x="655" y="18"/>
                    <a:pt x="527" y="53"/>
                  </a:cubicBezTo>
                  <a:cubicBezTo>
                    <a:pt x="279" y="84"/>
                    <a:pt x="0" y="363"/>
                    <a:pt x="62" y="611"/>
                  </a:cubicBezTo>
                  <a:cubicBezTo>
                    <a:pt x="112" y="836"/>
                    <a:pt x="364" y="900"/>
                    <a:pt x="589" y="900"/>
                  </a:cubicBezTo>
                  <a:cubicBezTo>
                    <a:pt x="644" y="900"/>
                    <a:pt x="696" y="897"/>
                    <a:pt x="744" y="891"/>
                  </a:cubicBezTo>
                  <a:lnTo>
                    <a:pt x="775" y="891"/>
                  </a:lnTo>
                  <a:cubicBezTo>
                    <a:pt x="807" y="891"/>
                    <a:pt x="869" y="922"/>
                    <a:pt x="900" y="953"/>
                  </a:cubicBezTo>
                  <a:cubicBezTo>
                    <a:pt x="971" y="988"/>
                    <a:pt x="1048" y="1004"/>
                    <a:pt x="1127" y="1004"/>
                  </a:cubicBezTo>
                  <a:cubicBezTo>
                    <a:pt x="1597" y="1004"/>
                    <a:pt x="2109" y="438"/>
                    <a:pt x="1551" y="146"/>
                  </a:cubicBezTo>
                  <a:cubicBezTo>
                    <a:pt x="1338" y="49"/>
                    <a:pt x="1124" y="1"/>
                    <a:pt x="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55;p60">
              <a:extLst>
                <a:ext uri="{FF2B5EF4-FFF2-40B4-BE49-F238E27FC236}">
                  <a16:creationId xmlns:a16="http://schemas.microsoft.com/office/drawing/2014/main" id="{3EEBCF37-73B1-0607-51F9-1E1C24E0FCDF}"/>
                </a:ext>
              </a:extLst>
            </p:cNvPr>
            <p:cNvSpPr/>
            <p:nvPr/>
          </p:nvSpPr>
          <p:spPr>
            <a:xfrm>
              <a:off x="3503675" y="4781450"/>
              <a:ext cx="48875" cy="14750"/>
            </a:xfrm>
            <a:custGeom>
              <a:avLst/>
              <a:gdLst/>
              <a:ahLst/>
              <a:cxnLst/>
              <a:rect l="l" t="t" r="r" b="b"/>
              <a:pathLst>
                <a:path w="1955" h="590" extrusionOk="0">
                  <a:moveTo>
                    <a:pt x="1210" y="1"/>
                  </a:moveTo>
                  <a:cubicBezTo>
                    <a:pt x="807" y="1"/>
                    <a:pt x="0" y="590"/>
                    <a:pt x="745" y="590"/>
                  </a:cubicBezTo>
                  <a:cubicBezTo>
                    <a:pt x="1148" y="590"/>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56;p60">
              <a:extLst>
                <a:ext uri="{FF2B5EF4-FFF2-40B4-BE49-F238E27FC236}">
                  <a16:creationId xmlns:a16="http://schemas.microsoft.com/office/drawing/2014/main" id="{11C4FB3D-52A3-1231-B37A-B5E48E943089}"/>
                </a:ext>
              </a:extLst>
            </p:cNvPr>
            <p:cNvSpPr/>
            <p:nvPr/>
          </p:nvSpPr>
          <p:spPr>
            <a:xfrm>
              <a:off x="3499025" y="4711075"/>
              <a:ext cx="38800" cy="21000"/>
            </a:xfrm>
            <a:custGeom>
              <a:avLst/>
              <a:gdLst/>
              <a:ahLst/>
              <a:cxnLst/>
              <a:rect l="l" t="t" r="r" b="b"/>
              <a:pathLst>
                <a:path w="1552" h="840" extrusionOk="0">
                  <a:moveTo>
                    <a:pt x="1024" y="1"/>
                  </a:moveTo>
                  <a:cubicBezTo>
                    <a:pt x="884" y="1"/>
                    <a:pt x="745" y="39"/>
                    <a:pt x="652" y="86"/>
                  </a:cubicBezTo>
                  <a:lnTo>
                    <a:pt x="435" y="210"/>
                  </a:lnTo>
                  <a:cubicBezTo>
                    <a:pt x="279" y="272"/>
                    <a:pt x="0" y="489"/>
                    <a:pt x="155" y="706"/>
                  </a:cubicBezTo>
                  <a:cubicBezTo>
                    <a:pt x="240" y="805"/>
                    <a:pt x="362" y="839"/>
                    <a:pt x="488" y="839"/>
                  </a:cubicBezTo>
                  <a:cubicBezTo>
                    <a:pt x="640" y="839"/>
                    <a:pt x="798" y="788"/>
                    <a:pt x="900" y="737"/>
                  </a:cubicBezTo>
                  <a:lnTo>
                    <a:pt x="1117" y="644"/>
                  </a:lnTo>
                  <a:cubicBezTo>
                    <a:pt x="1272" y="551"/>
                    <a:pt x="1551" y="365"/>
                    <a:pt x="1396" y="148"/>
                  </a:cubicBezTo>
                  <a:cubicBezTo>
                    <a:pt x="1303" y="39"/>
                    <a:pt x="1163" y="1"/>
                    <a:pt x="1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57;p60">
              <a:extLst>
                <a:ext uri="{FF2B5EF4-FFF2-40B4-BE49-F238E27FC236}">
                  <a16:creationId xmlns:a16="http://schemas.microsoft.com/office/drawing/2014/main" id="{31B6F124-D7AD-4A6C-409A-0F820216A59C}"/>
                </a:ext>
              </a:extLst>
            </p:cNvPr>
            <p:cNvSpPr/>
            <p:nvPr/>
          </p:nvSpPr>
          <p:spPr>
            <a:xfrm>
              <a:off x="3564150" y="4695375"/>
              <a:ext cx="38025" cy="20175"/>
            </a:xfrm>
            <a:custGeom>
              <a:avLst/>
              <a:gdLst/>
              <a:ahLst/>
              <a:cxnLst/>
              <a:rect l="l" t="t" r="r" b="b"/>
              <a:pathLst>
                <a:path w="1521" h="807" extrusionOk="0">
                  <a:moveTo>
                    <a:pt x="683" y="0"/>
                  </a:moveTo>
                  <a:cubicBezTo>
                    <a:pt x="435" y="0"/>
                    <a:pt x="94" y="187"/>
                    <a:pt x="63" y="466"/>
                  </a:cubicBezTo>
                  <a:cubicBezTo>
                    <a:pt x="1" y="714"/>
                    <a:pt x="342" y="807"/>
                    <a:pt x="559" y="807"/>
                  </a:cubicBezTo>
                  <a:lnTo>
                    <a:pt x="869" y="807"/>
                  </a:lnTo>
                  <a:cubicBezTo>
                    <a:pt x="1087" y="807"/>
                    <a:pt x="1459" y="621"/>
                    <a:pt x="1490" y="373"/>
                  </a:cubicBezTo>
                  <a:cubicBezTo>
                    <a:pt x="1521" y="94"/>
                    <a:pt x="1180" y="0"/>
                    <a:pt x="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58;p60">
              <a:extLst>
                <a:ext uri="{FF2B5EF4-FFF2-40B4-BE49-F238E27FC236}">
                  <a16:creationId xmlns:a16="http://schemas.microsoft.com/office/drawing/2014/main" id="{C889027C-6B00-2EA7-7551-CFFA5B345AB0}"/>
                </a:ext>
              </a:extLst>
            </p:cNvPr>
            <p:cNvSpPr/>
            <p:nvPr/>
          </p:nvSpPr>
          <p:spPr>
            <a:xfrm>
              <a:off x="3450175" y="4785325"/>
              <a:ext cx="38000" cy="17100"/>
            </a:xfrm>
            <a:custGeom>
              <a:avLst/>
              <a:gdLst/>
              <a:ahLst/>
              <a:cxnLst/>
              <a:rect l="l" t="t" r="r" b="b"/>
              <a:pathLst>
                <a:path w="1520" h="684" extrusionOk="0">
                  <a:moveTo>
                    <a:pt x="900" y="1"/>
                  </a:moveTo>
                  <a:cubicBezTo>
                    <a:pt x="589" y="1"/>
                    <a:pt x="341" y="94"/>
                    <a:pt x="155" y="311"/>
                  </a:cubicBezTo>
                  <a:cubicBezTo>
                    <a:pt x="0" y="559"/>
                    <a:pt x="279" y="683"/>
                    <a:pt x="465" y="683"/>
                  </a:cubicBezTo>
                  <a:lnTo>
                    <a:pt x="651" y="683"/>
                  </a:lnTo>
                  <a:cubicBezTo>
                    <a:pt x="931" y="683"/>
                    <a:pt x="1210" y="559"/>
                    <a:pt x="1396" y="373"/>
                  </a:cubicBezTo>
                  <a:cubicBezTo>
                    <a:pt x="1520" y="125"/>
                    <a:pt x="1272"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59;p60">
              <a:extLst>
                <a:ext uri="{FF2B5EF4-FFF2-40B4-BE49-F238E27FC236}">
                  <a16:creationId xmlns:a16="http://schemas.microsoft.com/office/drawing/2014/main" id="{07AE1FDA-5B19-B4FB-97F8-01E3767F2228}"/>
                </a:ext>
              </a:extLst>
            </p:cNvPr>
            <p:cNvSpPr/>
            <p:nvPr/>
          </p:nvSpPr>
          <p:spPr>
            <a:xfrm>
              <a:off x="3416825" y="5014100"/>
              <a:ext cx="43450" cy="17925"/>
            </a:xfrm>
            <a:custGeom>
              <a:avLst/>
              <a:gdLst/>
              <a:ahLst/>
              <a:cxnLst/>
              <a:rect l="l" t="t" r="r" b="b"/>
              <a:pathLst>
                <a:path w="1738" h="717" extrusionOk="0">
                  <a:moveTo>
                    <a:pt x="880" y="0"/>
                  </a:moveTo>
                  <a:cubicBezTo>
                    <a:pt x="752" y="0"/>
                    <a:pt x="621" y="31"/>
                    <a:pt x="497" y="93"/>
                  </a:cubicBezTo>
                  <a:cubicBezTo>
                    <a:pt x="403" y="124"/>
                    <a:pt x="0" y="373"/>
                    <a:pt x="217" y="528"/>
                  </a:cubicBezTo>
                  <a:cubicBezTo>
                    <a:pt x="398" y="648"/>
                    <a:pt x="617" y="716"/>
                    <a:pt x="841" y="716"/>
                  </a:cubicBezTo>
                  <a:cubicBezTo>
                    <a:pt x="964" y="716"/>
                    <a:pt x="1089" y="696"/>
                    <a:pt x="1210" y="652"/>
                  </a:cubicBezTo>
                  <a:cubicBezTo>
                    <a:pt x="1365" y="621"/>
                    <a:pt x="1737" y="466"/>
                    <a:pt x="1675" y="249"/>
                  </a:cubicBezTo>
                  <a:cubicBezTo>
                    <a:pt x="1640" y="125"/>
                    <a:pt x="1495" y="92"/>
                    <a:pt x="1347" y="92"/>
                  </a:cubicBezTo>
                  <a:cubicBezTo>
                    <a:pt x="1313" y="92"/>
                    <a:pt x="1278" y="94"/>
                    <a:pt x="1245" y="97"/>
                  </a:cubicBezTo>
                  <a:lnTo>
                    <a:pt x="1245" y="97"/>
                  </a:lnTo>
                  <a:cubicBezTo>
                    <a:pt x="1244" y="96"/>
                    <a:pt x="1243" y="94"/>
                    <a:pt x="1241" y="93"/>
                  </a:cubicBezTo>
                  <a:cubicBezTo>
                    <a:pt x="1132" y="31"/>
                    <a:pt x="1008"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60;p60">
              <a:extLst>
                <a:ext uri="{FF2B5EF4-FFF2-40B4-BE49-F238E27FC236}">
                  <a16:creationId xmlns:a16="http://schemas.microsoft.com/office/drawing/2014/main" id="{96DB50A0-9256-61B4-C32B-A26CD3C8BEAF}"/>
                </a:ext>
              </a:extLst>
            </p:cNvPr>
            <p:cNvSpPr/>
            <p:nvPr/>
          </p:nvSpPr>
          <p:spPr>
            <a:xfrm>
              <a:off x="3400525" y="5073800"/>
              <a:ext cx="49675" cy="12450"/>
            </a:xfrm>
            <a:custGeom>
              <a:avLst/>
              <a:gdLst/>
              <a:ahLst/>
              <a:cxnLst/>
              <a:rect l="l" t="t" r="r" b="b"/>
              <a:pathLst>
                <a:path w="1987" h="498" extrusionOk="0">
                  <a:moveTo>
                    <a:pt x="1242" y="1"/>
                  </a:moveTo>
                  <a:cubicBezTo>
                    <a:pt x="900" y="1"/>
                    <a:pt x="1" y="497"/>
                    <a:pt x="745" y="497"/>
                  </a:cubicBezTo>
                  <a:cubicBezTo>
                    <a:pt x="1086" y="497"/>
                    <a:pt x="1986" y="1"/>
                    <a:pt x="1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61;p60">
              <a:extLst>
                <a:ext uri="{FF2B5EF4-FFF2-40B4-BE49-F238E27FC236}">
                  <a16:creationId xmlns:a16="http://schemas.microsoft.com/office/drawing/2014/main" id="{9354B968-4CC5-E7FA-C687-032A4E9FBF4F}"/>
                </a:ext>
              </a:extLst>
            </p:cNvPr>
            <p:cNvSpPr/>
            <p:nvPr/>
          </p:nvSpPr>
          <p:spPr>
            <a:xfrm>
              <a:off x="3501350" y="5051975"/>
              <a:ext cx="43450" cy="12550"/>
            </a:xfrm>
            <a:custGeom>
              <a:avLst/>
              <a:gdLst/>
              <a:ahLst/>
              <a:cxnLst/>
              <a:rect l="l" t="t" r="r" b="b"/>
              <a:pathLst>
                <a:path w="1738" h="502" extrusionOk="0">
                  <a:moveTo>
                    <a:pt x="822" y="1"/>
                  </a:moveTo>
                  <a:cubicBezTo>
                    <a:pt x="595" y="1"/>
                    <a:pt x="350" y="118"/>
                    <a:pt x="155" y="284"/>
                  </a:cubicBezTo>
                  <a:cubicBezTo>
                    <a:pt x="0" y="471"/>
                    <a:pt x="311" y="502"/>
                    <a:pt x="435" y="502"/>
                  </a:cubicBezTo>
                  <a:lnTo>
                    <a:pt x="838" y="502"/>
                  </a:lnTo>
                  <a:cubicBezTo>
                    <a:pt x="1117" y="502"/>
                    <a:pt x="1365" y="409"/>
                    <a:pt x="1582" y="222"/>
                  </a:cubicBezTo>
                  <a:cubicBezTo>
                    <a:pt x="1737" y="36"/>
                    <a:pt x="1427" y="5"/>
                    <a:pt x="1303" y="5"/>
                  </a:cubicBezTo>
                  <a:lnTo>
                    <a:pt x="900" y="5"/>
                  </a:lnTo>
                  <a:cubicBezTo>
                    <a:pt x="874" y="2"/>
                    <a:pt x="848" y="1"/>
                    <a:pt x="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62;p60">
              <a:extLst>
                <a:ext uri="{FF2B5EF4-FFF2-40B4-BE49-F238E27FC236}">
                  <a16:creationId xmlns:a16="http://schemas.microsoft.com/office/drawing/2014/main" id="{EE72EE8C-4C5D-2157-DFE7-CD81BC02E81E}"/>
                </a:ext>
              </a:extLst>
            </p:cNvPr>
            <p:cNvSpPr/>
            <p:nvPr/>
          </p:nvSpPr>
          <p:spPr>
            <a:xfrm>
              <a:off x="3496700" y="5002475"/>
              <a:ext cx="41900" cy="13200"/>
            </a:xfrm>
            <a:custGeom>
              <a:avLst/>
              <a:gdLst/>
              <a:ahLst/>
              <a:cxnLst/>
              <a:rect l="l" t="t" r="r" b="b"/>
              <a:pathLst>
                <a:path w="1676" h="528" extrusionOk="0">
                  <a:moveTo>
                    <a:pt x="931" y="0"/>
                  </a:moveTo>
                  <a:cubicBezTo>
                    <a:pt x="652" y="0"/>
                    <a:pt x="372" y="93"/>
                    <a:pt x="186" y="279"/>
                  </a:cubicBezTo>
                  <a:cubicBezTo>
                    <a:pt x="0" y="496"/>
                    <a:pt x="310" y="527"/>
                    <a:pt x="465" y="527"/>
                  </a:cubicBezTo>
                  <a:lnTo>
                    <a:pt x="745" y="527"/>
                  </a:lnTo>
                  <a:cubicBezTo>
                    <a:pt x="1024" y="527"/>
                    <a:pt x="1303" y="434"/>
                    <a:pt x="1489" y="248"/>
                  </a:cubicBezTo>
                  <a:cubicBezTo>
                    <a:pt x="1675" y="62"/>
                    <a:pt x="1334"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63;p60">
              <a:extLst>
                <a:ext uri="{FF2B5EF4-FFF2-40B4-BE49-F238E27FC236}">
                  <a16:creationId xmlns:a16="http://schemas.microsoft.com/office/drawing/2014/main" id="{175F664D-ED00-A760-CD99-A4D6AF984509}"/>
                </a:ext>
              </a:extLst>
            </p:cNvPr>
            <p:cNvSpPr/>
            <p:nvPr/>
          </p:nvSpPr>
          <p:spPr>
            <a:xfrm>
              <a:off x="3578900" y="5077400"/>
              <a:ext cx="60500" cy="16100"/>
            </a:xfrm>
            <a:custGeom>
              <a:avLst/>
              <a:gdLst/>
              <a:ahLst/>
              <a:cxnLst/>
              <a:rect l="l" t="t" r="r" b="b"/>
              <a:pathLst>
                <a:path w="2420" h="644" extrusionOk="0">
                  <a:moveTo>
                    <a:pt x="986" y="1"/>
                  </a:moveTo>
                  <a:cubicBezTo>
                    <a:pt x="783" y="1"/>
                    <a:pt x="593" y="41"/>
                    <a:pt x="404" y="136"/>
                  </a:cubicBezTo>
                  <a:cubicBezTo>
                    <a:pt x="310" y="198"/>
                    <a:pt x="0" y="415"/>
                    <a:pt x="279" y="477"/>
                  </a:cubicBezTo>
                  <a:lnTo>
                    <a:pt x="1241" y="632"/>
                  </a:lnTo>
                  <a:cubicBezTo>
                    <a:pt x="1307" y="640"/>
                    <a:pt x="1373" y="644"/>
                    <a:pt x="1438" y="644"/>
                  </a:cubicBezTo>
                  <a:cubicBezTo>
                    <a:pt x="1649" y="644"/>
                    <a:pt x="1851" y="603"/>
                    <a:pt x="2017" y="508"/>
                  </a:cubicBezTo>
                  <a:cubicBezTo>
                    <a:pt x="2110" y="477"/>
                    <a:pt x="2420" y="229"/>
                    <a:pt x="2172" y="167"/>
                  </a:cubicBezTo>
                  <a:lnTo>
                    <a:pt x="1179" y="12"/>
                  </a:lnTo>
                  <a:cubicBezTo>
                    <a:pt x="1113" y="5"/>
                    <a:pt x="1049"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64;p60">
              <a:extLst>
                <a:ext uri="{FF2B5EF4-FFF2-40B4-BE49-F238E27FC236}">
                  <a16:creationId xmlns:a16="http://schemas.microsoft.com/office/drawing/2014/main" id="{EA4BE066-5C32-6A82-D6D2-F1AB1D673A24}"/>
                </a:ext>
              </a:extLst>
            </p:cNvPr>
            <p:cNvSpPr/>
            <p:nvPr/>
          </p:nvSpPr>
          <p:spPr>
            <a:xfrm>
              <a:off x="3682025" y="5072250"/>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65;p60">
              <a:extLst>
                <a:ext uri="{FF2B5EF4-FFF2-40B4-BE49-F238E27FC236}">
                  <a16:creationId xmlns:a16="http://schemas.microsoft.com/office/drawing/2014/main" id="{FD4B227A-3200-8C02-3B50-BD8CA4CBD1AD}"/>
                </a:ext>
              </a:extLst>
            </p:cNvPr>
            <p:cNvSpPr/>
            <p:nvPr/>
          </p:nvSpPr>
          <p:spPr>
            <a:xfrm>
              <a:off x="3598275" y="5025400"/>
              <a:ext cx="50425" cy="21650"/>
            </a:xfrm>
            <a:custGeom>
              <a:avLst/>
              <a:gdLst/>
              <a:ahLst/>
              <a:cxnLst/>
              <a:rect l="l" t="t" r="r" b="b"/>
              <a:pathLst>
                <a:path w="2017" h="866" extrusionOk="0">
                  <a:moveTo>
                    <a:pt x="1595" y="1"/>
                  </a:moveTo>
                  <a:cubicBezTo>
                    <a:pt x="1493" y="1"/>
                    <a:pt x="1395" y="20"/>
                    <a:pt x="1335" y="45"/>
                  </a:cubicBezTo>
                  <a:lnTo>
                    <a:pt x="559" y="231"/>
                  </a:lnTo>
                  <a:cubicBezTo>
                    <a:pt x="373" y="293"/>
                    <a:pt x="1" y="448"/>
                    <a:pt x="63" y="696"/>
                  </a:cubicBezTo>
                  <a:cubicBezTo>
                    <a:pt x="99" y="824"/>
                    <a:pt x="255" y="866"/>
                    <a:pt x="414" y="866"/>
                  </a:cubicBezTo>
                  <a:cubicBezTo>
                    <a:pt x="525" y="866"/>
                    <a:pt x="638" y="846"/>
                    <a:pt x="714" y="820"/>
                  </a:cubicBezTo>
                  <a:lnTo>
                    <a:pt x="1490" y="634"/>
                  </a:lnTo>
                  <a:cubicBezTo>
                    <a:pt x="1645" y="603"/>
                    <a:pt x="2017" y="417"/>
                    <a:pt x="1955" y="200"/>
                  </a:cubicBezTo>
                  <a:cubicBezTo>
                    <a:pt x="1917" y="48"/>
                    <a:pt x="1753" y="1"/>
                    <a:pt x="1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4166;p60">
              <a:extLst>
                <a:ext uri="{FF2B5EF4-FFF2-40B4-BE49-F238E27FC236}">
                  <a16:creationId xmlns:a16="http://schemas.microsoft.com/office/drawing/2014/main" id="{4C236859-EBDB-0AE1-33D3-84DDC8FD97A7}"/>
                </a:ext>
              </a:extLst>
            </p:cNvPr>
            <p:cNvSpPr/>
            <p:nvPr/>
          </p:nvSpPr>
          <p:spPr>
            <a:xfrm>
              <a:off x="3658775" y="4968975"/>
              <a:ext cx="40350" cy="15800"/>
            </a:xfrm>
            <a:custGeom>
              <a:avLst/>
              <a:gdLst/>
              <a:ahLst/>
              <a:cxnLst/>
              <a:rect l="l" t="t" r="r" b="b"/>
              <a:pathLst>
                <a:path w="1614" h="632" extrusionOk="0">
                  <a:moveTo>
                    <a:pt x="1270" y="0"/>
                  </a:moveTo>
                  <a:cubicBezTo>
                    <a:pt x="1083" y="0"/>
                    <a:pt x="850" y="78"/>
                    <a:pt x="745" y="99"/>
                  </a:cubicBezTo>
                  <a:lnTo>
                    <a:pt x="466" y="192"/>
                  </a:lnTo>
                  <a:cubicBezTo>
                    <a:pt x="341" y="254"/>
                    <a:pt x="0" y="410"/>
                    <a:pt x="124" y="565"/>
                  </a:cubicBezTo>
                  <a:cubicBezTo>
                    <a:pt x="173" y="613"/>
                    <a:pt x="249" y="631"/>
                    <a:pt x="336" y="631"/>
                  </a:cubicBezTo>
                  <a:cubicBezTo>
                    <a:pt x="525" y="631"/>
                    <a:pt x="762" y="545"/>
                    <a:pt x="869" y="503"/>
                  </a:cubicBezTo>
                  <a:lnTo>
                    <a:pt x="1148" y="410"/>
                  </a:lnTo>
                  <a:cubicBezTo>
                    <a:pt x="1241" y="378"/>
                    <a:pt x="1613" y="223"/>
                    <a:pt x="1489" y="68"/>
                  </a:cubicBezTo>
                  <a:cubicBezTo>
                    <a:pt x="1439" y="18"/>
                    <a:pt x="1360" y="0"/>
                    <a:pt x="1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4167;p60">
              <a:extLst>
                <a:ext uri="{FF2B5EF4-FFF2-40B4-BE49-F238E27FC236}">
                  <a16:creationId xmlns:a16="http://schemas.microsoft.com/office/drawing/2014/main" id="{48EB3110-F577-0DA2-03F3-5E7106320163}"/>
                </a:ext>
              </a:extLst>
            </p:cNvPr>
            <p:cNvSpPr/>
            <p:nvPr/>
          </p:nvSpPr>
          <p:spPr>
            <a:xfrm>
              <a:off x="3692900" y="5006225"/>
              <a:ext cx="38025" cy="16425"/>
            </a:xfrm>
            <a:custGeom>
              <a:avLst/>
              <a:gdLst/>
              <a:ahLst/>
              <a:cxnLst/>
              <a:rect l="l" t="t" r="r" b="b"/>
              <a:pathLst>
                <a:path w="1521" h="657" extrusionOk="0">
                  <a:moveTo>
                    <a:pt x="783" y="0"/>
                  </a:moveTo>
                  <a:cubicBezTo>
                    <a:pt x="533" y="0"/>
                    <a:pt x="291" y="120"/>
                    <a:pt x="124" y="315"/>
                  </a:cubicBezTo>
                  <a:cubicBezTo>
                    <a:pt x="0" y="532"/>
                    <a:pt x="248" y="657"/>
                    <a:pt x="434" y="657"/>
                  </a:cubicBezTo>
                  <a:lnTo>
                    <a:pt x="651" y="657"/>
                  </a:lnTo>
                  <a:cubicBezTo>
                    <a:pt x="931" y="657"/>
                    <a:pt x="1210" y="564"/>
                    <a:pt x="1396" y="346"/>
                  </a:cubicBezTo>
                  <a:cubicBezTo>
                    <a:pt x="1520" y="129"/>
                    <a:pt x="1272" y="5"/>
                    <a:pt x="1086" y="5"/>
                  </a:cubicBezTo>
                  <a:lnTo>
                    <a:pt x="869" y="5"/>
                  </a:lnTo>
                  <a:cubicBezTo>
                    <a:pt x="840" y="2"/>
                    <a:pt x="812"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4168;p60">
              <a:extLst>
                <a:ext uri="{FF2B5EF4-FFF2-40B4-BE49-F238E27FC236}">
                  <a16:creationId xmlns:a16="http://schemas.microsoft.com/office/drawing/2014/main" id="{BFE372DE-6761-4B35-846B-24FA39D030F1}"/>
                </a:ext>
              </a:extLst>
            </p:cNvPr>
            <p:cNvSpPr/>
            <p:nvPr/>
          </p:nvSpPr>
          <p:spPr>
            <a:xfrm>
              <a:off x="3744075" y="4959300"/>
              <a:ext cx="48100" cy="24325"/>
            </a:xfrm>
            <a:custGeom>
              <a:avLst/>
              <a:gdLst/>
              <a:ahLst/>
              <a:cxnLst/>
              <a:rect l="l" t="t" r="r" b="b"/>
              <a:pathLst>
                <a:path w="1924" h="973" extrusionOk="0">
                  <a:moveTo>
                    <a:pt x="953" y="1"/>
                  </a:moveTo>
                  <a:cubicBezTo>
                    <a:pt x="489" y="1"/>
                    <a:pt x="1" y="562"/>
                    <a:pt x="559" y="828"/>
                  </a:cubicBezTo>
                  <a:lnTo>
                    <a:pt x="745" y="921"/>
                  </a:lnTo>
                  <a:cubicBezTo>
                    <a:pt x="816" y="956"/>
                    <a:pt x="893" y="972"/>
                    <a:pt x="971" y="972"/>
                  </a:cubicBezTo>
                  <a:cubicBezTo>
                    <a:pt x="1435" y="972"/>
                    <a:pt x="1923" y="411"/>
                    <a:pt x="1365" y="145"/>
                  </a:cubicBezTo>
                  <a:lnTo>
                    <a:pt x="1179" y="52"/>
                  </a:lnTo>
                  <a:cubicBezTo>
                    <a:pt x="1108" y="16"/>
                    <a:pt x="1031" y="1"/>
                    <a:pt x="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4169;p60">
              <a:extLst>
                <a:ext uri="{FF2B5EF4-FFF2-40B4-BE49-F238E27FC236}">
                  <a16:creationId xmlns:a16="http://schemas.microsoft.com/office/drawing/2014/main" id="{E5E34403-B796-A4A3-075E-696CE4CB7856}"/>
                </a:ext>
              </a:extLst>
            </p:cNvPr>
            <p:cNvSpPr/>
            <p:nvPr/>
          </p:nvSpPr>
          <p:spPr>
            <a:xfrm>
              <a:off x="3751050" y="5014100"/>
              <a:ext cx="48875" cy="15525"/>
            </a:xfrm>
            <a:custGeom>
              <a:avLst/>
              <a:gdLst/>
              <a:ahLst/>
              <a:cxnLst/>
              <a:rect l="l" t="t" r="r" b="b"/>
              <a:pathLst>
                <a:path w="1955" h="621" extrusionOk="0">
                  <a:moveTo>
                    <a:pt x="1179" y="0"/>
                  </a:moveTo>
                  <a:cubicBezTo>
                    <a:pt x="776" y="0"/>
                    <a:pt x="1" y="621"/>
                    <a:pt x="745" y="621"/>
                  </a:cubicBezTo>
                  <a:cubicBezTo>
                    <a:pt x="1148" y="621"/>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4170;p60">
              <a:extLst>
                <a:ext uri="{FF2B5EF4-FFF2-40B4-BE49-F238E27FC236}">
                  <a16:creationId xmlns:a16="http://schemas.microsoft.com/office/drawing/2014/main" id="{675A6966-504E-5947-1D33-12642B724CC6}"/>
                </a:ext>
              </a:extLst>
            </p:cNvPr>
            <p:cNvSpPr/>
            <p:nvPr/>
          </p:nvSpPr>
          <p:spPr>
            <a:xfrm>
              <a:off x="3754925" y="5063125"/>
              <a:ext cx="43450" cy="15975"/>
            </a:xfrm>
            <a:custGeom>
              <a:avLst/>
              <a:gdLst/>
              <a:ahLst/>
              <a:cxnLst/>
              <a:rect l="l" t="t" r="r" b="b"/>
              <a:pathLst>
                <a:path w="1738" h="639" extrusionOk="0">
                  <a:moveTo>
                    <a:pt x="956" y="0"/>
                  </a:moveTo>
                  <a:cubicBezTo>
                    <a:pt x="755" y="0"/>
                    <a:pt x="563" y="58"/>
                    <a:pt x="404" y="149"/>
                  </a:cubicBezTo>
                  <a:cubicBezTo>
                    <a:pt x="280" y="211"/>
                    <a:pt x="1" y="428"/>
                    <a:pt x="280" y="521"/>
                  </a:cubicBezTo>
                  <a:lnTo>
                    <a:pt x="559" y="614"/>
                  </a:lnTo>
                  <a:cubicBezTo>
                    <a:pt x="634" y="631"/>
                    <a:pt x="709" y="638"/>
                    <a:pt x="782" y="638"/>
                  </a:cubicBezTo>
                  <a:cubicBezTo>
                    <a:pt x="983" y="638"/>
                    <a:pt x="1176" y="581"/>
                    <a:pt x="1334" y="490"/>
                  </a:cubicBezTo>
                  <a:cubicBezTo>
                    <a:pt x="1459" y="428"/>
                    <a:pt x="1738" y="211"/>
                    <a:pt x="1459" y="118"/>
                  </a:cubicBezTo>
                  <a:lnTo>
                    <a:pt x="1179" y="25"/>
                  </a:lnTo>
                  <a:cubicBezTo>
                    <a:pt x="1105" y="8"/>
                    <a:pt x="1030" y="0"/>
                    <a:pt x="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845" name="Tabell 3846">
            <a:extLst>
              <a:ext uri="{FF2B5EF4-FFF2-40B4-BE49-F238E27FC236}">
                <a16:creationId xmlns:a16="http://schemas.microsoft.com/office/drawing/2014/main" id="{879B91B2-749F-8598-4649-925DA8F2AD09}"/>
              </a:ext>
            </a:extLst>
          </p:cNvPr>
          <p:cNvGraphicFramePr>
            <a:graphicFrameLocks noGrp="1"/>
          </p:cNvGraphicFramePr>
          <p:nvPr>
            <p:extLst>
              <p:ext uri="{D42A27DB-BD31-4B8C-83A1-F6EECF244321}">
                <p14:modId xmlns:p14="http://schemas.microsoft.com/office/powerpoint/2010/main" val="2378386549"/>
              </p:ext>
            </p:extLst>
          </p:nvPr>
        </p:nvGraphicFramePr>
        <p:xfrm>
          <a:off x="669908" y="347641"/>
          <a:ext cx="7914703" cy="4929072"/>
        </p:xfrm>
        <a:graphic>
          <a:graphicData uri="http://schemas.openxmlformats.org/drawingml/2006/table">
            <a:tbl>
              <a:tblPr firstRow="1" bandRow="1">
                <a:tableStyleId>{E5CADE27-5EBB-4A5C-9F6C-3D5BFB040437}</a:tableStyleId>
              </a:tblPr>
              <a:tblGrid>
                <a:gridCol w="1978676">
                  <a:extLst>
                    <a:ext uri="{9D8B030D-6E8A-4147-A177-3AD203B41FA5}">
                      <a16:colId xmlns:a16="http://schemas.microsoft.com/office/drawing/2014/main" val="2257805578"/>
                    </a:ext>
                  </a:extLst>
                </a:gridCol>
                <a:gridCol w="2020047">
                  <a:extLst>
                    <a:ext uri="{9D8B030D-6E8A-4147-A177-3AD203B41FA5}">
                      <a16:colId xmlns:a16="http://schemas.microsoft.com/office/drawing/2014/main" val="1932971624"/>
                    </a:ext>
                  </a:extLst>
                </a:gridCol>
                <a:gridCol w="1937304">
                  <a:extLst>
                    <a:ext uri="{9D8B030D-6E8A-4147-A177-3AD203B41FA5}">
                      <a16:colId xmlns:a16="http://schemas.microsoft.com/office/drawing/2014/main" val="969348592"/>
                    </a:ext>
                  </a:extLst>
                </a:gridCol>
                <a:gridCol w="1978676">
                  <a:extLst>
                    <a:ext uri="{9D8B030D-6E8A-4147-A177-3AD203B41FA5}">
                      <a16:colId xmlns:a16="http://schemas.microsoft.com/office/drawing/2014/main" val="2900258480"/>
                    </a:ext>
                  </a:extLst>
                </a:gridCol>
              </a:tblGrid>
              <a:tr h="437677">
                <a:tc>
                  <a:txBody>
                    <a:bodyPr/>
                    <a:lstStyle/>
                    <a:p>
                      <a:pPr algn="ctr"/>
                      <a:r>
                        <a:rPr lang="nn-NO" sz="1600" b="1" noProof="0" dirty="0"/>
                        <a:t>Nynorsk</a:t>
                      </a:r>
                    </a:p>
                  </a:txBody>
                  <a:tcPr>
                    <a:solidFill>
                      <a:schemeClr val="accent2"/>
                    </a:solidFill>
                  </a:tcPr>
                </a:tc>
                <a:tc>
                  <a:txBody>
                    <a:bodyPr/>
                    <a:lstStyle/>
                    <a:p>
                      <a:pPr algn="ctr"/>
                      <a:r>
                        <a:rPr lang="nb-NO" sz="1600" b="1"/>
                        <a:t>Bokmål</a:t>
                      </a:r>
                    </a:p>
                  </a:txBody>
                  <a:tcPr>
                    <a:solidFill>
                      <a:schemeClr val="accent2"/>
                    </a:solidFill>
                  </a:tcPr>
                </a:tc>
                <a:tc>
                  <a:txBody>
                    <a:bodyPr/>
                    <a:lstStyle/>
                    <a:p>
                      <a:r>
                        <a:rPr lang="nn-NO" b="1" noProof="0" dirty="0"/>
                        <a:t>Ordklasse. </a:t>
                      </a:r>
                      <a:endParaRPr lang="nn-NO" noProof="0" dirty="0"/>
                    </a:p>
                    <a:p>
                      <a:pPr lvl="0">
                        <a:buNone/>
                      </a:pPr>
                      <a:r>
                        <a:rPr lang="nn-NO" noProof="0" dirty="0"/>
                        <a:t>Slå opp i ordboka om du er usikker.</a:t>
                      </a:r>
                    </a:p>
                  </a:txBody>
                  <a:tcPr>
                    <a:solidFill>
                      <a:schemeClr val="accent2"/>
                    </a:solidFill>
                  </a:tcPr>
                </a:tc>
                <a:tc>
                  <a:txBody>
                    <a:bodyPr/>
                    <a:lstStyle/>
                    <a:p>
                      <a:r>
                        <a:rPr lang="nn-NO" b="1" noProof="0" dirty="0"/>
                        <a:t>Kva er likt, og kva er ulikt? </a:t>
                      </a:r>
                      <a:endParaRPr lang="nn-NO" noProof="0" dirty="0"/>
                    </a:p>
                    <a:p>
                      <a:pPr lvl="0">
                        <a:buNone/>
                      </a:pPr>
                      <a:endParaRPr lang="nn-NO" sz="1050" noProof="0" dirty="0"/>
                    </a:p>
                    <a:p>
                      <a:pPr lvl="0">
                        <a:buNone/>
                      </a:pPr>
                      <a:r>
                        <a:rPr lang="nn-NO" sz="1050" noProof="0" dirty="0"/>
                        <a:t>Bruk faglege omgrep som endingar, diftong/monoftong, vokalendring, konsonant, osb.</a:t>
                      </a:r>
                      <a:endParaRPr lang="nn-NO" noProof="0" dirty="0"/>
                    </a:p>
                  </a:txBody>
                  <a:tcPr>
                    <a:solidFill>
                      <a:schemeClr val="accent2"/>
                    </a:solidFill>
                  </a:tcPr>
                </a:tc>
                <a:extLst>
                  <a:ext uri="{0D108BD9-81ED-4DB2-BD59-A6C34878D82A}">
                    <a16:rowId xmlns:a16="http://schemas.microsoft.com/office/drawing/2014/main" val="2544263868"/>
                  </a:ext>
                </a:extLst>
              </a:tr>
              <a:tr h="313239">
                <a:tc>
                  <a:txBody>
                    <a:bodyPr/>
                    <a:lstStyle/>
                    <a:p>
                      <a:r>
                        <a:rPr lang="nn-NO" noProof="0" dirty="0"/>
                        <a:t>Fuglesong</a:t>
                      </a:r>
                    </a:p>
                  </a:txBody>
                  <a:tcPr/>
                </a:tc>
                <a:tc>
                  <a:txBody>
                    <a:bodyPr/>
                    <a:lstStyle/>
                    <a:p>
                      <a:r>
                        <a:rPr lang="nb-NO"/>
                        <a:t>Fuglesang</a:t>
                      </a:r>
                    </a:p>
                  </a:txBody>
                  <a:tcPr/>
                </a:tc>
                <a:tc>
                  <a:txBody>
                    <a:bodyPr/>
                    <a:lstStyle/>
                    <a:p>
                      <a:r>
                        <a:rPr lang="nn-NO" noProof="0" dirty="0"/>
                        <a:t>Substantiv, hankjønn.</a:t>
                      </a:r>
                    </a:p>
                  </a:txBody>
                  <a:tcPr/>
                </a:tc>
                <a:tc>
                  <a:txBody>
                    <a:bodyPr/>
                    <a:lstStyle/>
                    <a:p>
                      <a:r>
                        <a:rPr lang="nn-NO" sz="1100" noProof="0" dirty="0"/>
                        <a:t>Det einaste som skil substantiva frå kvarandre, er vokalen i det siste ordet «fugle</a:t>
                      </a:r>
                      <a:r>
                        <a:rPr lang="nn-NO" sz="1100" b="1" noProof="0" dirty="0"/>
                        <a:t>song</a:t>
                      </a:r>
                      <a:r>
                        <a:rPr lang="nn-NO" sz="1100" noProof="0" dirty="0"/>
                        <a:t>». På nynorsk vert «song» skrive med «o», og på bokmål vert ordet skrive med vokalen «a».</a:t>
                      </a:r>
                    </a:p>
                  </a:txBody>
                  <a:tcPr/>
                </a:tc>
                <a:extLst>
                  <a:ext uri="{0D108BD9-81ED-4DB2-BD59-A6C34878D82A}">
                    <a16:rowId xmlns:a16="http://schemas.microsoft.com/office/drawing/2014/main" val="3391660522"/>
                  </a:ext>
                </a:extLst>
              </a:tr>
              <a:tr h="313239">
                <a:tc>
                  <a:txBody>
                    <a:bodyPr/>
                    <a:lstStyle/>
                    <a:p>
                      <a:endParaRPr lang="nn-NO" noProof="0" dirty="0"/>
                    </a:p>
                  </a:txBody>
                  <a:tcPr/>
                </a:tc>
                <a:tc>
                  <a:txBody>
                    <a:bodyPr/>
                    <a:lstStyle/>
                    <a:p>
                      <a:endParaRPr lang="nb-NO"/>
                    </a:p>
                  </a:txBody>
                  <a:tcPr/>
                </a:tc>
                <a:tc>
                  <a:txBody>
                    <a:bodyPr/>
                    <a:lstStyle/>
                    <a:p>
                      <a:endParaRPr lang="nn-NO" noProof="0" dirty="0"/>
                    </a:p>
                  </a:txBody>
                  <a:tcPr/>
                </a:tc>
                <a:tc>
                  <a:txBody>
                    <a:bodyPr/>
                    <a:lstStyle/>
                    <a:p>
                      <a:endParaRPr lang="nn-NO" noProof="0" dirty="0"/>
                    </a:p>
                  </a:txBody>
                  <a:tcPr/>
                </a:tc>
                <a:extLst>
                  <a:ext uri="{0D108BD9-81ED-4DB2-BD59-A6C34878D82A}">
                    <a16:rowId xmlns:a16="http://schemas.microsoft.com/office/drawing/2014/main" val="2095836649"/>
                  </a:ext>
                </a:extLst>
              </a:tr>
              <a:tr h="313239">
                <a:tc>
                  <a:txBody>
                    <a:bodyPr/>
                    <a:lstStyle/>
                    <a:p>
                      <a:endParaRPr lang="nn-NO" noProof="0" dirty="0"/>
                    </a:p>
                  </a:txBody>
                  <a:tcPr/>
                </a:tc>
                <a:tc>
                  <a:txBody>
                    <a:bodyPr/>
                    <a:lstStyle/>
                    <a:p>
                      <a:endParaRPr lang="nb-NO"/>
                    </a:p>
                  </a:txBody>
                  <a:tcPr/>
                </a:tc>
                <a:tc>
                  <a:txBody>
                    <a:bodyPr/>
                    <a:lstStyle/>
                    <a:p>
                      <a:endParaRPr lang="nn-NO" noProof="0" dirty="0"/>
                    </a:p>
                  </a:txBody>
                  <a:tcPr/>
                </a:tc>
                <a:tc>
                  <a:txBody>
                    <a:bodyPr/>
                    <a:lstStyle/>
                    <a:p>
                      <a:endParaRPr lang="nn-NO" noProof="0" dirty="0"/>
                    </a:p>
                  </a:txBody>
                  <a:tcPr/>
                </a:tc>
                <a:extLst>
                  <a:ext uri="{0D108BD9-81ED-4DB2-BD59-A6C34878D82A}">
                    <a16:rowId xmlns:a16="http://schemas.microsoft.com/office/drawing/2014/main" val="4252572885"/>
                  </a:ext>
                </a:extLst>
              </a:tr>
              <a:tr h="313239">
                <a:tc>
                  <a:txBody>
                    <a:bodyPr/>
                    <a:lstStyle/>
                    <a:p>
                      <a:endParaRPr lang="nn-NO" noProof="0" dirty="0"/>
                    </a:p>
                  </a:txBody>
                  <a:tcPr/>
                </a:tc>
                <a:tc>
                  <a:txBody>
                    <a:bodyPr/>
                    <a:lstStyle/>
                    <a:p>
                      <a:endParaRPr lang="nb-NO"/>
                    </a:p>
                  </a:txBody>
                  <a:tcPr/>
                </a:tc>
                <a:tc>
                  <a:txBody>
                    <a:bodyPr/>
                    <a:lstStyle/>
                    <a:p>
                      <a:endParaRPr lang="nn-NO" noProof="0" dirty="0"/>
                    </a:p>
                  </a:txBody>
                  <a:tcPr/>
                </a:tc>
                <a:tc>
                  <a:txBody>
                    <a:bodyPr/>
                    <a:lstStyle/>
                    <a:p>
                      <a:endParaRPr lang="nn-NO" noProof="0" dirty="0"/>
                    </a:p>
                  </a:txBody>
                  <a:tcPr/>
                </a:tc>
                <a:extLst>
                  <a:ext uri="{0D108BD9-81ED-4DB2-BD59-A6C34878D82A}">
                    <a16:rowId xmlns:a16="http://schemas.microsoft.com/office/drawing/2014/main" val="4027287638"/>
                  </a:ext>
                </a:extLst>
              </a:tr>
              <a:tr h="313239">
                <a:tc>
                  <a:txBody>
                    <a:bodyPr/>
                    <a:lstStyle/>
                    <a:p>
                      <a:endParaRPr lang="nn-NO" noProof="0" dirty="0"/>
                    </a:p>
                  </a:txBody>
                  <a:tcPr/>
                </a:tc>
                <a:tc>
                  <a:txBody>
                    <a:bodyPr/>
                    <a:lstStyle/>
                    <a:p>
                      <a:endParaRPr lang="nb-NO"/>
                    </a:p>
                  </a:txBody>
                  <a:tcPr/>
                </a:tc>
                <a:tc>
                  <a:txBody>
                    <a:bodyPr/>
                    <a:lstStyle/>
                    <a:p>
                      <a:endParaRPr lang="nn-NO" noProof="0" dirty="0"/>
                    </a:p>
                  </a:txBody>
                  <a:tcPr/>
                </a:tc>
                <a:tc>
                  <a:txBody>
                    <a:bodyPr/>
                    <a:lstStyle/>
                    <a:p>
                      <a:endParaRPr lang="nn-NO" noProof="0" dirty="0"/>
                    </a:p>
                  </a:txBody>
                  <a:tcPr/>
                </a:tc>
                <a:extLst>
                  <a:ext uri="{0D108BD9-81ED-4DB2-BD59-A6C34878D82A}">
                    <a16:rowId xmlns:a16="http://schemas.microsoft.com/office/drawing/2014/main" val="3944882304"/>
                  </a:ext>
                </a:extLst>
              </a:tr>
              <a:tr h="313239">
                <a:tc>
                  <a:txBody>
                    <a:bodyPr/>
                    <a:lstStyle/>
                    <a:p>
                      <a:endParaRPr lang="nn-NO" noProof="0" dirty="0"/>
                    </a:p>
                  </a:txBody>
                  <a:tcPr/>
                </a:tc>
                <a:tc>
                  <a:txBody>
                    <a:bodyPr/>
                    <a:lstStyle/>
                    <a:p>
                      <a:endParaRPr lang="nb-NO"/>
                    </a:p>
                  </a:txBody>
                  <a:tcPr/>
                </a:tc>
                <a:tc>
                  <a:txBody>
                    <a:bodyPr/>
                    <a:lstStyle/>
                    <a:p>
                      <a:endParaRPr lang="nn-NO" noProof="0" dirty="0"/>
                    </a:p>
                  </a:txBody>
                  <a:tcPr/>
                </a:tc>
                <a:tc>
                  <a:txBody>
                    <a:bodyPr/>
                    <a:lstStyle/>
                    <a:p>
                      <a:endParaRPr lang="nn-NO" noProof="0" dirty="0"/>
                    </a:p>
                  </a:txBody>
                  <a:tcPr/>
                </a:tc>
                <a:extLst>
                  <a:ext uri="{0D108BD9-81ED-4DB2-BD59-A6C34878D82A}">
                    <a16:rowId xmlns:a16="http://schemas.microsoft.com/office/drawing/2014/main" val="3529976686"/>
                  </a:ext>
                </a:extLst>
              </a:tr>
              <a:tr h="313239">
                <a:tc>
                  <a:txBody>
                    <a:bodyPr/>
                    <a:lstStyle/>
                    <a:p>
                      <a:endParaRPr lang="nn-NO" noProof="0" dirty="0"/>
                    </a:p>
                  </a:txBody>
                  <a:tcPr/>
                </a:tc>
                <a:tc>
                  <a:txBody>
                    <a:bodyPr/>
                    <a:lstStyle/>
                    <a:p>
                      <a:endParaRPr lang="nb-NO"/>
                    </a:p>
                  </a:txBody>
                  <a:tcPr/>
                </a:tc>
                <a:tc>
                  <a:txBody>
                    <a:bodyPr/>
                    <a:lstStyle/>
                    <a:p>
                      <a:endParaRPr lang="nn-NO" noProof="0" dirty="0"/>
                    </a:p>
                  </a:txBody>
                  <a:tcPr/>
                </a:tc>
                <a:tc>
                  <a:txBody>
                    <a:bodyPr/>
                    <a:lstStyle/>
                    <a:p>
                      <a:endParaRPr lang="nn-NO" noProof="0" dirty="0"/>
                    </a:p>
                  </a:txBody>
                  <a:tcPr/>
                </a:tc>
                <a:extLst>
                  <a:ext uri="{0D108BD9-81ED-4DB2-BD59-A6C34878D82A}">
                    <a16:rowId xmlns:a16="http://schemas.microsoft.com/office/drawing/2014/main" val="1685236170"/>
                  </a:ext>
                </a:extLst>
              </a:tr>
              <a:tr h="313239">
                <a:tc>
                  <a:txBody>
                    <a:bodyPr/>
                    <a:lstStyle/>
                    <a:p>
                      <a:endParaRPr lang="nn-NO" noProof="0" dirty="0"/>
                    </a:p>
                  </a:txBody>
                  <a:tcPr/>
                </a:tc>
                <a:tc>
                  <a:txBody>
                    <a:bodyPr/>
                    <a:lstStyle/>
                    <a:p>
                      <a:endParaRPr lang="nb-NO"/>
                    </a:p>
                  </a:txBody>
                  <a:tcPr/>
                </a:tc>
                <a:tc>
                  <a:txBody>
                    <a:bodyPr/>
                    <a:lstStyle/>
                    <a:p>
                      <a:endParaRPr lang="nn-NO" noProof="0" dirty="0"/>
                    </a:p>
                  </a:txBody>
                  <a:tcPr/>
                </a:tc>
                <a:tc>
                  <a:txBody>
                    <a:bodyPr/>
                    <a:lstStyle/>
                    <a:p>
                      <a:endParaRPr lang="nn-NO" noProof="0" dirty="0"/>
                    </a:p>
                  </a:txBody>
                  <a:tcPr/>
                </a:tc>
                <a:extLst>
                  <a:ext uri="{0D108BD9-81ED-4DB2-BD59-A6C34878D82A}">
                    <a16:rowId xmlns:a16="http://schemas.microsoft.com/office/drawing/2014/main" val="2734106867"/>
                  </a:ext>
                </a:extLst>
              </a:tr>
              <a:tr h="313239">
                <a:tc>
                  <a:txBody>
                    <a:bodyPr/>
                    <a:lstStyle/>
                    <a:p>
                      <a:endParaRPr lang="nn-NO" noProof="0" dirty="0"/>
                    </a:p>
                  </a:txBody>
                  <a:tcPr/>
                </a:tc>
                <a:tc>
                  <a:txBody>
                    <a:bodyPr/>
                    <a:lstStyle/>
                    <a:p>
                      <a:endParaRPr lang="nb-NO"/>
                    </a:p>
                  </a:txBody>
                  <a:tcPr/>
                </a:tc>
                <a:tc>
                  <a:txBody>
                    <a:bodyPr/>
                    <a:lstStyle/>
                    <a:p>
                      <a:endParaRPr lang="nn-NO" noProof="0" dirty="0"/>
                    </a:p>
                  </a:txBody>
                  <a:tcPr/>
                </a:tc>
                <a:tc>
                  <a:txBody>
                    <a:bodyPr/>
                    <a:lstStyle/>
                    <a:p>
                      <a:endParaRPr lang="nn-NO" noProof="0" dirty="0"/>
                    </a:p>
                  </a:txBody>
                  <a:tcPr/>
                </a:tc>
                <a:extLst>
                  <a:ext uri="{0D108BD9-81ED-4DB2-BD59-A6C34878D82A}">
                    <a16:rowId xmlns:a16="http://schemas.microsoft.com/office/drawing/2014/main" val="3954553557"/>
                  </a:ext>
                </a:extLst>
              </a:tr>
            </a:tbl>
          </a:graphicData>
        </a:graphic>
      </p:graphicFrame>
      <p:sp>
        <p:nvSpPr>
          <p:cNvPr id="2" name="TekstSylinder 1">
            <a:extLst>
              <a:ext uri="{FF2B5EF4-FFF2-40B4-BE49-F238E27FC236}">
                <a16:creationId xmlns:a16="http://schemas.microsoft.com/office/drawing/2014/main" id="{E03AA56E-8AB3-BD50-3C09-19F3C585702B}"/>
              </a:ext>
            </a:extLst>
          </p:cNvPr>
          <p:cNvSpPr txBox="1"/>
          <p:nvPr/>
        </p:nvSpPr>
        <p:spPr>
          <a:xfrm>
            <a:off x="48129" y="53594"/>
            <a:ext cx="1691640" cy="276999"/>
          </a:xfrm>
          <a:prstGeom prst="rect">
            <a:avLst/>
          </a:prstGeom>
          <a:noFill/>
        </p:spPr>
        <p:txBody>
          <a:bodyPr wrap="square" rtlCol="0">
            <a:spAutoFit/>
          </a:bodyPr>
          <a:lstStyle/>
          <a:p>
            <a:r>
              <a:rPr lang="nn-NO" sz="1200" dirty="0" err="1">
                <a:solidFill>
                  <a:schemeClr val="tx1"/>
                </a:solidFill>
              </a:rPr>
              <a:t>Arbeidsark</a:t>
            </a:r>
            <a:r>
              <a:rPr lang="nn-NO" sz="1200" dirty="0">
                <a:solidFill>
                  <a:schemeClr val="tx1"/>
                </a:solidFill>
              </a:rPr>
              <a:t> 3</a:t>
            </a:r>
          </a:p>
        </p:txBody>
      </p:sp>
    </p:spTree>
    <p:extLst>
      <p:ext uri="{BB962C8B-B14F-4D97-AF65-F5344CB8AC3E}">
        <p14:creationId xmlns:p14="http://schemas.microsoft.com/office/powerpoint/2010/main" val="29520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45"/>
        <p:cNvGrpSpPr/>
        <p:nvPr/>
      </p:nvGrpSpPr>
      <p:grpSpPr>
        <a:xfrm>
          <a:off x="0" y="0"/>
          <a:ext cx="0" cy="0"/>
          <a:chOff x="0" y="0"/>
          <a:chExt cx="0" cy="0"/>
        </a:xfrm>
      </p:grpSpPr>
      <p:sp>
        <p:nvSpPr>
          <p:cNvPr id="3846" name="Google Shape;3846;p56"/>
          <p:cNvSpPr txBox="1">
            <a:spLocks noGrp="1"/>
          </p:cNvSpPr>
          <p:nvPr>
            <p:ph type="title"/>
          </p:nvPr>
        </p:nvSpPr>
        <p:spPr>
          <a:xfrm>
            <a:off x="436004" y="513945"/>
            <a:ext cx="613972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nb-NO" b="0"/>
            </a:br>
            <a:endParaRPr b="0"/>
          </a:p>
        </p:txBody>
      </p:sp>
      <p:grpSp>
        <p:nvGrpSpPr>
          <p:cNvPr id="5" name="Google Shape;4107;p60">
            <a:extLst>
              <a:ext uri="{FF2B5EF4-FFF2-40B4-BE49-F238E27FC236}">
                <a16:creationId xmlns:a16="http://schemas.microsoft.com/office/drawing/2014/main" id="{7ABA1F28-C9B3-F76D-F7FB-9CA76E7614F0}"/>
              </a:ext>
            </a:extLst>
          </p:cNvPr>
          <p:cNvGrpSpPr/>
          <p:nvPr/>
        </p:nvGrpSpPr>
        <p:grpSpPr>
          <a:xfrm>
            <a:off x="-1439186" y="3768920"/>
            <a:ext cx="2735249" cy="1438192"/>
            <a:chOff x="2491100" y="4441600"/>
            <a:chExt cx="1468575" cy="678325"/>
          </a:xfrm>
        </p:grpSpPr>
        <p:sp>
          <p:nvSpPr>
            <p:cNvPr id="6" name="Google Shape;4108;p60">
              <a:extLst>
                <a:ext uri="{FF2B5EF4-FFF2-40B4-BE49-F238E27FC236}">
                  <a16:creationId xmlns:a16="http://schemas.microsoft.com/office/drawing/2014/main" id="{238D27AA-315B-2E1C-0804-483911F7A921}"/>
                </a:ext>
              </a:extLst>
            </p:cNvPr>
            <p:cNvSpPr/>
            <p:nvPr/>
          </p:nvSpPr>
          <p:spPr>
            <a:xfrm>
              <a:off x="2552925" y="4441600"/>
              <a:ext cx="1406750" cy="638925"/>
            </a:xfrm>
            <a:custGeom>
              <a:avLst/>
              <a:gdLst/>
              <a:ahLst/>
              <a:cxnLst/>
              <a:rect l="l" t="t" r="r" b="b"/>
              <a:pathLst>
                <a:path w="56270" h="25557" extrusionOk="0">
                  <a:moveTo>
                    <a:pt x="27524" y="759"/>
                  </a:moveTo>
                  <a:cubicBezTo>
                    <a:pt x="27705" y="759"/>
                    <a:pt x="27889" y="777"/>
                    <a:pt x="28073" y="815"/>
                  </a:cubicBezTo>
                  <a:cubicBezTo>
                    <a:pt x="28632" y="939"/>
                    <a:pt x="29469" y="1714"/>
                    <a:pt x="29903" y="2149"/>
                  </a:cubicBezTo>
                  <a:cubicBezTo>
                    <a:pt x="33284" y="5530"/>
                    <a:pt x="34525" y="11330"/>
                    <a:pt x="34525" y="15952"/>
                  </a:cubicBezTo>
                  <a:cubicBezTo>
                    <a:pt x="34525" y="16058"/>
                    <a:pt x="34622" y="16099"/>
                    <a:pt x="34757" y="16099"/>
                  </a:cubicBezTo>
                  <a:cubicBezTo>
                    <a:pt x="35057" y="16099"/>
                    <a:pt x="35547" y="15904"/>
                    <a:pt x="35611" y="15797"/>
                  </a:cubicBezTo>
                  <a:lnTo>
                    <a:pt x="38961" y="10524"/>
                  </a:lnTo>
                  <a:cubicBezTo>
                    <a:pt x="39488" y="9686"/>
                    <a:pt x="39985" y="8787"/>
                    <a:pt x="40574" y="8011"/>
                  </a:cubicBezTo>
                  <a:cubicBezTo>
                    <a:pt x="40884" y="7608"/>
                    <a:pt x="41287" y="6988"/>
                    <a:pt x="41691" y="6770"/>
                  </a:cubicBezTo>
                  <a:lnTo>
                    <a:pt x="44575" y="6460"/>
                  </a:lnTo>
                  <a:cubicBezTo>
                    <a:pt x="44824" y="6646"/>
                    <a:pt x="45041" y="6894"/>
                    <a:pt x="45196" y="7205"/>
                  </a:cubicBezTo>
                  <a:cubicBezTo>
                    <a:pt x="47367" y="10555"/>
                    <a:pt x="43490" y="16417"/>
                    <a:pt x="41505" y="19054"/>
                  </a:cubicBezTo>
                  <a:cubicBezTo>
                    <a:pt x="41411" y="19209"/>
                    <a:pt x="41536" y="19271"/>
                    <a:pt x="41691" y="19302"/>
                  </a:cubicBezTo>
                  <a:cubicBezTo>
                    <a:pt x="42056" y="19393"/>
                    <a:pt x="42405" y="19434"/>
                    <a:pt x="42745" y="19434"/>
                  </a:cubicBezTo>
                  <a:cubicBezTo>
                    <a:pt x="44021" y="19434"/>
                    <a:pt x="45149" y="18860"/>
                    <a:pt x="46375" y="18247"/>
                  </a:cubicBezTo>
                  <a:cubicBezTo>
                    <a:pt x="47624" y="17623"/>
                    <a:pt x="49080" y="17068"/>
                    <a:pt x="50505" y="17068"/>
                  </a:cubicBezTo>
                  <a:cubicBezTo>
                    <a:pt x="51416" y="17068"/>
                    <a:pt x="52314" y="17295"/>
                    <a:pt x="53137" y="17875"/>
                  </a:cubicBezTo>
                  <a:cubicBezTo>
                    <a:pt x="54129" y="18558"/>
                    <a:pt x="54812" y="19643"/>
                    <a:pt x="54998" y="20853"/>
                  </a:cubicBezTo>
                  <a:cubicBezTo>
                    <a:pt x="55339" y="24451"/>
                    <a:pt x="50996" y="24824"/>
                    <a:pt x="48453" y="24855"/>
                  </a:cubicBezTo>
                  <a:cubicBezTo>
                    <a:pt x="45351" y="24886"/>
                    <a:pt x="42280" y="24886"/>
                    <a:pt x="39178" y="24886"/>
                  </a:cubicBezTo>
                  <a:cubicBezTo>
                    <a:pt x="27276" y="24886"/>
                    <a:pt x="15375" y="24650"/>
                    <a:pt x="3473" y="24151"/>
                  </a:cubicBezTo>
                  <a:lnTo>
                    <a:pt x="3473" y="24151"/>
                  </a:lnTo>
                  <a:cubicBezTo>
                    <a:pt x="3673" y="23984"/>
                    <a:pt x="3726" y="23783"/>
                    <a:pt x="3391" y="23783"/>
                  </a:cubicBezTo>
                  <a:cubicBezTo>
                    <a:pt x="3337" y="23783"/>
                    <a:pt x="3272" y="23788"/>
                    <a:pt x="3196" y="23800"/>
                  </a:cubicBezTo>
                  <a:cubicBezTo>
                    <a:pt x="3110" y="23813"/>
                    <a:pt x="3028" y="23820"/>
                    <a:pt x="2950" y="23820"/>
                  </a:cubicBezTo>
                  <a:cubicBezTo>
                    <a:pt x="1579" y="23820"/>
                    <a:pt x="1296" y="21854"/>
                    <a:pt x="1707" y="20915"/>
                  </a:cubicBezTo>
                  <a:cubicBezTo>
                    <a:pt x="2265" y="19674"/>
                    <a:pt x="3599" y="19054"/>
                    <a:pt x="4809" y="18589"/>
                  </a:cubicBezTo>
                  <a:cubicBezTo>
                    <a:pt x="6853" y="17804"/>
                    <a:pt x="9006" y="17384"/>
                    <a:pt x="11171" y="17384"/>
                  </a:cubicBezTo>
                  <a:cubicBezTo>
                    <a:pt x="11832" y="17384"/>
                    <a:pt x="12493" y="17423"/>
                    <a:pt x="13153" y="17503"/>
                  </a:cubicBezTo>
                  <a:cubicBezTo>
                    <a:pt x="13308" y="17503"/>
                    <a:pt x="14301" y="17317"/>
                    <a:pt x="14021" y="17007"/>
                  </a:cubicBezTo>
                  <a:cubicBezTo>
                    <a:pt x="12719" y="15611"/>
                    <a:pt x="11230" y="14091"/>
                    <a:pt x="10826" y="12137"/>
                  </a:cubicBezTo>
                  <a:cubicBezTo>
                    <a:pt x="10671" y="11361"/>
                    <a:pt x="10702" y="10555"/>
                    <a:pt x="10919" y="9810"/>
                  </a:cubicBezTo>
                  <a:cubicBezTo>
                    <a:pt x="11365" y="8369"/>
                    <a:pt x="12674" y="7835"/>
                    <a:pt x="14098" y="7835"/>
                  </a:cubicBezTo>
                  <a:cubicBezTo>
                    <a:pt x="14360" y="7835"/>
                    <a:pt x="14625" y="7853"/>
                    <a:pt x="14890" y="7887"/>
                  </a:cubicBezTo>
                  <a:cubicBezTo>
                    <a:pt x="18519" y="8321"/>
                    <a:pt x="21745" y="11206"/>
                    <a:pt x="23420" y="14308"/>
                  </a:cubicBezTo>
                  <a:cubicBezTo>
                    <a:pt x="23469" y="14406"/>
                    <a:pt x="23603" y="14449"/>
                    <a:pt x="23761" y="14449"/>
                  </a:cubicBezTo>
                  <a:cubicBezTo>
                    <a:pt x="24102" y="14449"/>
                    <a:pt x="24558" y="14252"/>
                    <a:pt x="24537" y="13998"/>
                  </a:cubicBezTo>
                  <a:cubicBezTo>
                    <a:pt x="24382" y="11113"/>
                    <a:pt x="24413" y="8228"/>
                    <a:pt x="24630" y="5344"/>
                  </a:cubicBezTo>
                  <a:cubicBezTo>
                    <a:pt x="24661" y="4320"/>
                    <a:pt x="24847" y="3265"/>
                    <a:pt x="25157" y="2304"/>
                  </a:cubicBezTo>
                  <a:cubicBezTo>
                    <a:pt x="25578" y="1330"/>
                    <a:pt x="26512" y="759"/>
                    <a:pt x="27524" y="759"/>
                  </a:cubicBezTo>
                  <a:close/>
                  <a:moveTo>
                    <a:pt x="27458" y="1"/>
                  </a:moveTo>
                  <a:cubicBezTo>
                    <a:pt x="25570" y="1"/>
                    <a:pt x="24239" y="1388"/>
                    <a:pt x="23793" y="3203"/>
                  </a:cubicBezTo>
                  <a:cubicBezTo>
                    <a:pt x="23122" y="6010"/>
                    <a:pt x="23167" y="9174"/>
                    <a:pt x="23307" y="12139"/>
                  </a:cubicBezTo>
                  <a:lnTo>
                    <a:pt x="23307" y="12139"/>
                  </a:lnTo>
                  <a:cubicBezTo>
                    <a:pt x="21159" y="9407"/>
                    <a:pt x="17743" y="7095"/>
                    <a:pt x="14290" y="7095"/>
                  </a:cubicBezTo>
                  <a:cubicBezTo>
                    <a:pt x="13807" y="7095"/>
                    <a:pt x="13324" y="7140"/>
                    <a:pt x="12843" y="7236"/>
                  </a:cubicBezTo>
                  <a:cubicBezTo>
                    <a:pt x="11137" y="7546"/>
                    <a:pt x="9834" y="8942"/>
                    <a:pt x="9648" y="10679"/>
                  </a:cubicBezTo>
                  <a:cubicBezTo>
                    <a:pt x="9285" y="13103"/>
                    <a:pt x="10851" y="15127"/>
                    <a:pt x="12432" y="16840"/>
                  </a:cubicBezTo>
                  <a:lnTo>
                    <a:pt x="12432" y="16840"/>
                  </a:lnTo>
                  <a:cubicBezTo>
                    <a:pt x="12095" y="16826"/>
                    <a:pt x="11753" y="16818"/>
                    <a:pt x="11410" y="16818"/>
                  </a:cubicBezTo>
                  <a:cubicBezTo>
                    <a:pt x="8166" y="16818"/>
                    <a:pt x="4711" y="17505"/>
                    <a:pt x="2141" y="19333"/>
                  </a:cubicBezTo>
                  <a:cubicBezTo>
                    <a:pt x="1055" y="20109"/>
                    <a:pt x="1" y="21287"/>
                    <a:pt x="404" y="22714"/>
                  </a:cubicBezTo>
                  <a:cubicBezTo>
                    <a:pt x="659" y="23586"/>
                    <a:pt x="1221" y="24123"/>
                    <a:pt x="1949" y="24314"/>
                  </a:cubicBezTo>
                  <a:lnTo>
                    <a:pt x="1949" y="24314"/>
                  </a:lnTo>
                  <a:cubicBezTo>
                    <a:pt x="1716" y="24466"/>
                    <a:pt x="1617" y="24650"/>
                    <a:pt x="2048" y="24668"/>
                  </a:cubicBezTo>
                  <a:lnTo>
                    <a:pt x="2079" y="24699"/>
                  </a:lnTo>
                  <a:cubicBezTo>
                    <a:pt x="10826" y="25072"/>
                    <a:pt x="19574" y="25289"/>
                    <a:pt x="28321" y="25413"/>
                  </a:cubicBezTo>
                  <a:cubicBezTo>
                    <a:pt x="32695" y="25444"/>
                    <a:pt x="37069" y="25475"/>
                    <a:pt x="41443" y="25475"/>
                  </a:cubicBezTo>
                  <a:cubicBezTo>
                    <a:pt x="43080" y="25475"/>
                    <a:pt x="44785" y="25557"/>
                    <a:pt x="46484" y="25557"/>
                  </a:cubicBezTo>
                  <a:cubicBezTo>
                    <a:pt x="48260" y="25557"/>
                    <a:pt x="50029" y="25467"/>
                    <a:pt x="51710" y="25103"/>
                  </a:cubicBezTo>
                  <a:cubicBezTo>
                    <a:pt x="53726" y="24668"/>
                    <a:pt x="56022" y="23490"/>
                    <a:pt x="56146" y="21163"/>
                  </a:cubicBezTo>
                  <a:cubicBezTo>
                    <a:pt x="56270" y="18434"/>
                    <a:pt x="53695" y="16634"/>
                    <a:pt x="51245" y="16510"/>
                  </a:cubicBezTo>
                  <a:cubicBezTo>
                    <a:pt x="51092" y="16501"/>
                    <a:pt x="50940" y="16497"/>
                    <a:pt x="50788" y="16497"/>
                  </a:cubicBezTo>
                  <a:cubicBezTo>
                    <a:pt x="49887" y="16497"/>
                    <a:pt x="48992" y="16653"/>
                    <a:pt x="48143" y="16945"/>
                  </a:cubicBezTo>
                  <a:cubicBezTo>
                    <a:pt x="47491" y="17131"/>
                    <a:pt x="46840" y="17410"/>
                    <a:pt x="46250" y="17720"/>
                  </a:cubicBezTo>
                  <a:cubicBezTo>
                    <a:pt x="45878" y="17937"/>
                    <a:pt x="45506" y="18123"/>
                    <a:pt x="45134" y="18279"/>
                  </a:cubicBezTo>
                  <a:lnTo>
                    <a:pt x="42962" y="18496"/>
                  </a:lnTo>
                  <a:cubicBezTo>
                    <a:pt x="43149" y="18216"/>
                    <a:pt x="43366" y="17937"/>
                    <a:pt x="43521" y="17658"/>
                  </a:cubicBezTo>
                  <a:cubicBezTo>
                    <a:pt x="45196" y="15146"/>
                    <a:pt x="47553" y="11175"/>
                    <a:pt x="46809" y="8042"/>
                  </a:cubicBezTo>
                  <a:cubicBezTo>
                    <a:pt x="46411" y="6347"/>
                    <a:pt x="45124" y="5471"/>
                    <a:pt x="43690" y="5471"/>
                  </a:cubicBezTo>
                  <a:cubicBezTo>
                    <a:pt x="42999" y="5471"/>
                    <a:pt x="42274" y="5674"/>
                    <a:pt x="41598" y="6088"/>
                  </a:cubicBezTo>
                  <a:cubicBezTo>
                    <a:pt x="40233" y="6894"/>
                    <a:pt x="39364" y="8290"/>
                    <a:pt x="38496" y="9593"/>
                  </a:cubicBezTo>
                  <a:cubicBezTo>
                    <a:pt x="37537" y="11123"/>
                    <a:pt x="36578" y="12652"/>
                    <a:pt x="35607" y="14169"/>
                  </a:cubicBezTo>
                  <a:lnTo>
                    <a:pt x="35607" y="14169"/>
                  </a:lnTo>
                  <a:cubicBezTo>
                    <a:pt x="35431" y="11051"/>
                    <a:pt x="34617" y="8004"/>
                    <a:pt x="33222" y="5188"/>
                  </a:cubicBezTo>
                  <a:cubicBezTo>
                    <a:pt x="32137" y="3017"/>
                    <a:pt x="30431" y="194"/>
                    <a:pt x="27701" y="8"/>
                  </a:cubicBezTo>
                  <a:cubicBezTo>
                    <a:pt x="27619" y="3"/>
                    <a:pt x="27538" y="1"/>
                    <a:pt x="27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109;p60">
              <a:extLst>
                <a:ext uri="{FF2B5EF4-FFF2-40B4-BE49-F238E27FC236}">
                  <a16:creationId xmlns:a16="http://schemas.microsoft.com/office/drawing/2014/main" id="{00D3C750-97A0-D4BE-9C05-93CCF05F880A}"/>
                </a:ext>
              </a:extLst>
            </p:cNvPr>
            <p:cNvSpPr/>
            <p:nvPr/>
          </p:nvSpPr>
          <p:spPr>
            <a:xfrm>
              <a:off x="2491100" y="4497525"/>
              <a:ext cx="1387925" cy="622400"/>
            </a:xfrm>
            <a:custGeom>
              <a:avLst/>
              <a:gdLst/>
              <a:ahLst/>
              <a:cxnLst/>
              <a:rect l="l" t="t" r="r" b="b"/>
              <a:pathLst>
                <a:path w="55517" h="24896" extrusionOk="0">
                  <a:moveTo>
                    <a:pt x="26613" y="1"/>
                  </a:moveTo>
                  <a:cubicBezTo>
                    <a:pt x="26179" y="1"/>
                    <a:pt x="25749" y="106"/>
                    <a:pt x="25335" y="346"/>
                  </a:cubicBezTo>
                  <a:cubicBezTo>
                    <a:pt x="24001" y="1121"/>
                    <a:pt x="23660" y="2858"/>
                    <a:pt x="23536" y="4409"/>
                  </a:cubicBezTo>
                  <a:cubicBezTo>
                    <a:pt x="23257" y="7573"/>
                    <a:pt x="23195" y="10706"/>
                    <a:pt x="23381" y="13870"/>
                  </a:cubicBezTo>
                  <a:cubicBezTo>
                    <a:pt x="21489" y="10303"/>
                    <a:pt x="18045" y="7821"/>
                    <a:pt x="14075" y="7232"/>
                  </a:cubicBezTo>
                  <a:cubicBezTo>
                    <a:pt x="13753" y="7161"/>
                    <a:pt x="13436" y="7126"/>
                    <a:pt x="13121" y="7126"/>
                  </a:cubicBezTo>
                  <a:cubicBezTo>
                    <a:pt x="12618" y="7126"/>
                    <a:pt x="12121" y="7215"/>
                    <a:pt x="11624" y="7387"/>
                  </a:cubicBezTo>
                  <a:cubicBezTo>
                    <a:pt x="9856" y="8070"/>
                    <a:pt x="9205" y="10396"/>
                    <a:pt x="9701" y="12226"/>
                  </a:cubicBezTo>
                  <a:cubicBezTo>
                    <a:pt x="10197" y="14056"/>
                    <a:pt x="11562" y="15514"/>
                    <a:pt x="12865" y="16910"/>
                  </a:cubicBezTo>
                  <a:cubicBezTo>
                    <a:pt x="12165" y="16830"/>
                    <a:pt x="11462" y="16790"/>
                    <a:pt x="10762" y="16790"/>
                  </a:cubicBezTo>
                  <a:cubicBezTo>
                    <a:pt x="8208" y="16790"/>
                    <a:pt x="5680" y="17321"/>
                    <a:pt x="3342" y="18368"/>
                  </a:cubicBezTo>
                  <a:cubicBezTo>
                    <a:pt x="2039" y="18926"/>
                    <a:pt x="737" y="19764"/>
                    <a:pt x="333" y="21129"/>
                  </a:cubicBezTo>
                  <a:cubicBezTo>
                    <a:pt x="0" y="22322"/>
                    <a:pt x="934" y="23863"/>
                    <a:pt x="2089" y="23863"/>
                  </a:cubicBezTo>
                  <a:cubicBezTo>
                    <a:pt x="2225" y="23863"/>
                    <a:pt x="2364" y="23842"/>
                    <a:pt x="2505" y="23796"/>
                  </a:cubicBezTo>
                  <a:lnTo>
                    <a:pt x="2505" y="23796"/>
                  </a:lnTo>
                  <a:lnTo>
                    <a:pt x="1667" y="24106"/>
                  </a:lnTo>
                  <a:cubicBezTo>
                    <a:pt x="14119" y="24633"/>
                    <a:pt x="26591" y="24896"/>
                    <a:pt x="39067" y="24896"/>
                  </a:cubicBezTo>
                  <a:cubicBezTo>
                    <a:pt x="42038" y="24896"/>
                    <a:pt x="45008" y="24881"/>
                    <a:pt x="47979" y="24851"/>
                  </a:cubicBezTo>
                  <a:cubicBezTo>
                    <a:pt x="50585" y="24820"/>
                    <a:pt x="53811" y="24386"/>
                    <a:pt x="54741" y="21966"/>
                  </a:cubicBezTo>
                  <a:cubicBezTo>
                    <a:pt x="55517" y="19981"/>
                    <a:pt x="54090" y="17623"/>
                    <a:pt x="52105" y="16848"/>
                  </a:cubicBezTo>
                  <a:cubicBezTo>
                    <a:pt x="51439" y="16599"/>
                    <a:pt x="50739" y="16488"/>
                    <a:pt x="50032" y="16488"/>
                  </a:cubicBezTo>
                  <a:cubicBezTo>
                    <a:pt x="48630" y="16488"/>
                    <a:pt x="47200" y="16922"/>
                    <a:pt x="45963" y="17561"/>
                  </a:cubicBezTo>
                  <a:cubicBezTo>
                    <a:pt x="44796" y="18157"/>
                    <a:pt x="43551" y="18931"/>
                    <a:pt x="42321" y="18931"/>
                  </a:cubicBezTo>
                  <a:cubicBezTo>
                    <a:pt x="42013" y="18931"/>
                    <a:pt x="41707" y="18883"/>
                    <a:pt x="41403" y="18771"/>
                  </a:cubicBezTo>
                  <a:cubicBezTo>
                    <a:pt x="43047" y="16600"/>
                    <a:pt x="44319" y="14211"/>
                    <a:pt x="45187" y="11637"/>
                  </a:cubicBezTo>
                  <a:cubicBezTo>
                    <a:pt x="45560" y="10520"/>
                    <a:pt x="45870" y="9310"/>
                    <a:pt x="45684" y="8163"/>
                  </a:cubicBezTo>
                  <a:cubicBezTo>
                    <a:pt x="45497" y="6984"/>
                    <a:pt x="44722" y="5836"/>
                    <a:pt x="43574" y="5526"/>
                  </a:cubicBezTo>
                  <a:cubicBezTo>
                    <a:pt x="43341" y="5461"/>
                    <a:pt x="43112" y="5430"/>
                    <a:pt x="42888" y="5430"/>
                  </a:cubicBezTo>
                  <a:cubicBezTo>
                    <a:pt x="41197" y="5430"/>
                    <a:pt x="39756" y="7157"/>
                    <a:pt x="38797" y="8690"/>
                  </a:cubicBezTo>
                  <a:lnTo>
                    <a:pt x="34486" y="15514"/>
                  </a:lnTo>
                  <a:cubicBezTo>
                    <a:pt x="34517" y="11109"/>
                    <a:pt x="33307" y="6767"/>
                    <a:pt x="30918" y="3044"/>
                  </a:cubicBezTo>
                  <a:cubicBezTo>
                    <a:pt x="29936" y="1523"/>
                    <a:pt x="28255" y="1"/>
                    <a:pt x="26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110;p60">
              <a:extLst>
                <a:ext uri="{FF2B5EF4-FFF2-40B4-BE49-F238E27FC236}">
                  <a16:creationId xmlns:a16="http://schemas.microsoft.com/office/drawing/2014/main" id="{93462E1F-50CF-762A-A06A-7657F3D48F69}"/>
                </a:ext>
              </a:extLst>
            </p:cNvPr>
            <p:cNvSpPr/>
            <p:nvPr/>
          </p:nvSpPr>
          <p:spPr>
            <a:xfrm>
              <a:off x="2622725" y="4993925"/>
              <a:ext cx="33375" cy="10900"/>
            </a:xfrm>
            <a:custGeom>
              <a:avLst/>
              <a:gdLst/>
              <a:ahLst/>
              <a:cxnLst/>
              <a:rect l="l" t="t" r="r" b="b"/>
              <a:pathLst>
                <a:path w="1335" h="436" extrusionOk="0">
                  <a:moveTo>
                    <a:pt x="931" y="1"/>
                  </a:moveTo>
                  <a:cubicBezTo>
                    <a:pt x="652" y="32"/>
                    <a:pt x="404" y="94"/>
                    <a:pt x="156" y="218"/>
                  </a:cubicBezTo>
                  <a:cubicBezTo>
                    <a:pt x="124" y="249"/>
                    <a:pt x="0" y="311"/>
                    <a:pt x="31" y="373"/>
                  </a:cubicBezTo>
                  <a:cubicBezTo>
                    <a:pt x="31" y="435"/>
                    <a:pt x="187" y="435"/>
                    <a:pt x="218" y="435"/>
                  </a:cubicBezTo>
                  <a:lnTo>
                    <a:pt x="404" y="435"/>
                  </a:lnTo>
                  <a:cubicBezTo>
                    <a:pt x="652" y="435"/>
                    <a:pt x="931" y="342"/>
                    <a:pt x="1179" y="218"/>
                  </a:cubicBezTo>
                  <a:cubicBezTo>
                    <a:pt x="1241" y="187"/>
                    <a:pt x="1334" y="125"/>
                    <a:pt x="1334" y="63"/>
                  </a:cubicBezTo>
                  <a:cubicBezTo>
                    <a:pt x="1303" y="1"/>
                    <a:pt x="1179"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111;p60">
              <a:extLst>
                <a:ext uri="{FF2B5EF4-FFF2-40B4-BE49-F238E27FC236}">
                  <a16:creationId xmlns:a16="http://schemas.microsoft.com/office/drawing/2014/main" id="{9379820A-3233-6798-AB47-60C2E6585934}"/>
                </a:ext>
              </a:extLst>
            </p:cNvPr>
            <p:cNvSpPr/>
            <p:nvPr/>
          </p:nvSpPr>
          <p:spPr>
            <a:xfrm>
              <a:off x="2685850" y="4978700"/>
              <a:ext cx="43975" cy="13950"/>
            </a:xfrm>
            <a:custGeom>
              <a:avLst/>
              <a:gdLst/>
              <a:ahLst/>
              <a:cxnLst/>
              <a:rect l="l" t="t" r="r" b="b"/>
              <a:pathLst>
                <a:path w="1759" h="558" extrusionOk="0">
                  <a:moveTo>
                    <a:pt x="1529" y="1"/>
                  </a:moveTo>
                  <a:cubicBezTo>
                    <a:pt x="1427" y="1"/>
                    <a:pt x="1319" y="21"/>
                    <a:pt x="1291" y="21"/>
                  </a:cubicBezTo>
                  <a:lnTo>
                    <a:pt x="701" y="114"/>
                  </a:lnTo>
                  <a:cubicBezTo>
                    <a:pt x="546" y="145"/>
                    <a:pt x="391" y="207"/>
                    <a:pt x="267" y="269"/>
                  </a:cubicBezTo>
                  <a:cubicBezTo>
                    <a:pt x="205" y="269"/>
                    <a:pt x="50" y="362"/>
                    <a:pt x="19" y="424"/>
                  </a:cubicBezTo>
                  <a:cubicBezTo>
                    <a:pt x="0" y="535"/>
                    <a:pt x="138" y="558"/>
                    <a:pt x="271" y="558"/>
                  </a:cubicBezTo>
                  <a:cubicBezTo>
                    <a:pt x="360" y="558"/>
                    <a:pt x="447" y="548"/>
                    <a:pt x="484" y="548"/>
                  </a:cubicBezTo>
                  <a:lnTo>
                    <a:pt x="1074" y="424"/>
                  </a:lnTo>
                  <a:cubicBezTo>
                    <a:pt x="1229" y="424"/>
                    <a:pt x="1353" y="362"/>
                    <a:pt x="1508" y="300"/>
                  </a:cubicBezTo>
                  <a:cubicBezTo>
                    <a:pt x="1539" y="269"/>
                    <a:pt x="1694" y="207"/>
                    <a:pt x="1725" y="145"/>
                  </a:cubicBezTo>
                  <a:cubicBezTo>
                    <a:pt x="1758" y="28"/>
                    <a:pt x="1648" y="1"/>
                    <a:pt x="1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112;p60">
              <a:extLst>
                <a:ext uri="{FF2B5EF4-FFF2-40B4-BE49-F238E27FC236}">
                  <a16:creationId xmlns:a16="http://schemas.microsoft.com/office/drawing/2014/main" id="{4AF0D566-39AF-C2F2-394E-73039DABA223}"/>
                </a:ext>
              </a:extLst>
            </p:cNvPr>
            <p:cNvSpPr/>
            <p:nvPr/>
          </p:nvSpPr>
          <p:spPr>
            <a:xfrm>
              <a:off x="2698725" y="5031150"/>
              <a:ext cx="38025" cy="14875"/>
            </a:xfrm>
            <a:custGeom>
              <a:avLst/>
              <a:gdLst/>
              <a:ahLst/>
              <a:cxnLst/>
              <a:rect l="l" t="t" r="r" b="b"/>
              <a:pathLst>
                <a:path w="1521" h="595" extrusionOk="0">
                  <a:moveTo>
                    <a:pt x="900" y="1"/>
                  </a:moveTo>
                  <a:cubicBezTo>
                    <a:pt x="590" y="1"/>
                    <a:pt x="342" y="94"/>
                    <a:pt x="155" y="311"/>
                  </a:cubicBezTo>
                  <a:cubicBezTo>
                    <a:pt x="0" y="528"/>
                    <a:pt x="279" y="590"/>
                    <a:pt x="435" y="590"/>
                  </a:cubicBezTo>
                  <a:lnTo>
                    <a:pt x="621" y="590"/>
                  </a:lnTo>
                  <a:cubicBezTo>
                    <a:pt x="650" y="593"/>
                    <a:pt x="678" y="595"/>
                    <a:pt x="707" y="595"/>
                  </a:cubicBezTo>
                  <a:cubicBezTo>
                    <a:pt x="957" y="595"/>
                    <a:pt x="1198" y="478"/>
                    <a:pt x="1365" y="311"/>
                  </a:cubicBezTo>
                  <a:cubicBezTo>
                    <a:pt x="1520" y="94"/>
                    <a:pt x="1241"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113;p60">
              <a:extLst>
                <a:ext uri="{FF2B5EF4-FFF2-40B4-BE49-F238E27FC236}">
                  <a16:creationId xmlns:a16="http://schemas.microsoft.com/office/drawing/2014/main" id="{B0844766-5FE8-2AF2-7D81-EC5A532A20F8}"/>
                </a:ext>
              </a:extLst>
            </p:cNvPr>
            <p:cNvSpPr/>
            <p:nvPr/>
          </p:nvSpPr>
          <p:spPr>
            <a:xfrm>
              <a:off x="2725075" y="5061400"/>
              <a:ext cx="48125" cy="18625"/>
            </a:xfrm>
            <a:custGeom>
              <a:avLst/>
              <a:gdLst/>
              <a:ahLst/>
              <a:cxnLst/>
              <a:rect l="l" t="t" r="r" b="b"/>
              <a:pathLst>
                <a:path w="1925" h="745" extrusionOk="0">
                  <a:moveTo>
                    <a:pt x="1180" y="1"/>
                  </a:moveTo>
                  <a:cubicBezTo>
                    <a:pt x="683" y="1"/>
                    <a:pt x="1" y="745"/>
                    <a:pt x="776" y="745"/>
                  </a:cubicBezTo>
                  <a:cubicBezTo>
                    <a:pt x="1242" y="745"/>
                    <a:pt x="1924" y="1"/>
                    <a:pt x="1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114;p60">
              <a:extLst>
                <a:ext uri="{FF2B5EF4-FFF2-40B4-BE49-F238E27FC236}">
                  <a16:creationId xmlns:a16="http://schemas.microsoft.com/office/drawing/2014/main" id="{731E7501-6BB9-B235-4AFC-B0E3D703DD54}"/>
                </a:ext>
              </a:extLst>
            </p:cNvPr>
            <p:cNvSpPr/>
            <p:nvPr/>
          </p:nvSpPr>
          <p:spPr>
            <a:xfrm>
              <a:off x="2801075" y="5039675"/>
              <a:ext cx="48900" cy="12450"/>
            </a:xfrm>
            <a:custGeom>
              <a:avLst/>
              <a:gdLst/>
              <a:ahLst/>
              <a:cxnLst/>
              <a:rect l="l" t="t" r="r" b="b"/>
              <a:pathLst>
                <a:path w="1956" h="498" extrusionOk="0">
                  <a:moveTo>
                    <a:pt x="1211" y="1"/>
                  </a:moveTo>
                  <a:cubicBezTo>
                    <a:pt x="869" y="1"/>
                    <a:pt x="1" y="497"/>
                    <a:pt x="745" y="497"/>
                  </a:cubicBezTo>
                  <a:cubicBezTo>
                    <a:pt x="1087" y="497"/>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115;p60">
              <a:extLst>
                <a:ext uri="{FF2B5EF4-FFF2-40B4-BE49-F238E27FC236}">
                  <a16:creationId xmlns:a16="http://schemas.microsoft.com/office/drawing/2014/main" id="{FA7ECE96-4577-011A-9F1A-7AAA3D2012CB}"/>
                </a:ext>
              </a:extLst>
            </p:cNvPr>
            <p:cNvSpPr/>
            <p:nvPr/>
          </p:nvSpPr>
          <p:spPr>
            <a:xfrm>
              <a:off x="2787900" y="4997800"/>
              <a:ext cx="40350" cy="20350"/>
            </a:xfrm>
            <a:custGeom>
              <a:avLst/>
              <a:gdLst/>
              <a:ahLst/>
              <a:cxnLst/>
              <a:rect l="l" t="t" r="r" b="b"/>
              <a:pathLst>
                <a:path w="1614" h="814" extrusionOk="0">
                  <a:moveTo>
                    <a:pt x="1365" y="1"/>
                  </a:moveTo>
                  <a:cubicBezTo>
                    <a:pt x="1086" y="1"/>
                    <a:pt x="807" y="63"/>
                    <a:pt x="559" y="218"/>
                  </a:cubicBezTo>
                  <a:lnTo>
                    <a:pt x="187" y="528"/>
                  </a:lnTo>
                  <a:cubicBezTo>
                    <a:pt x="1" y="652"/>
                    <a:pt x="32" y="776"/>
                    <a:pt x="249" y="807"/>
                  </a:cubicBezTo>
                  <a:cubicBezTo>
                    <a:pt x="285" y="811"/>
                    <a:pt x="321" y="813"/>
                    <a:pt x="357" y="813"/>
                  </a:cubicBezTo>
                  <a:cubicBezTo>
                    <a:pt x="599" y="813"/>
                    <a:pt x="839" y="725"/>
                    <a:pt x="1055" y="590"/>
                  </a:cubicBezTo>
                  <a:lnTo>
                    <a:pt x="1427" y="311"/>
                  </a:lnTo>
                  <a:cubicBezTo>
                    <a:pt x="1614" y="187"/>
                    <a:pt x="1583" y="32"/>
                    <a:pt x="1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116;p60">
              <a:extLst>
                <a:ext uri="{FF2B5EF4-FFF2-40B4-BE49-F238E27FC236}">
                  <a16:creationId xmlns:a16="http://schemas.microsoft.com/office/drawing/2014/main" id="{F05EAEC6-9234-C538-BF76-5FF50C7C5421}"/>
                </a:ext>
              </a:extLst>
            </p:cNvPr>
            <p:cNvSpPr/>
            <p:nvPr/>
          </p:nvSpPr>
          <p:spPr>
            <a:xfrm>
              <a:off x="2827450" y="4949525"/>
              <a:ext cx="49650" cy="18275"/>
            </a:xfrm>
            <a:custGeom>
              <a:avLst/>
              <a:gdLst/>
              <a:ahLst/>
              <a:cxnLst/>
              <a:rect l="l" t="t" r="r" b="b"/>
              <a:pathLst>
                <a:path w="1986" h="731" extrusionOk="0">
                  <a:moveTo>
                    <a:pt x="1607" y="1"/>
                  </a:moveTo>
                  <a:cubicBezTo>
                    <a:pt x="1395" y="1"/>
                    <a:pt x="1168" y="61"/>
                    <a:pt x="962" y="164"/>
                  </a:cubicBezTo>
                  <a:lnTo>
                    <a:pt x="373" y="443"/>
                  </a:lnTo>
                  <a:cubicBezTo>
                    <a:pt x="280" y="505"/>
                    <a:pt x="1" y="660"/>
                    <a:pt x="249" y="722"/>
                  </a:cubicBezTo>
                  <a:cubicBezTo>
                    <a:pt x="291" y="728"/>
                    <a:pt x="335" y="730"/>
                    <a:pt x="379" y="730"/>
                  </a:cubicBezTo>
                  <a:cubicBezTo>
                    <a:pt x="592" y="730"/>
                    <a:pt x="819" y="670"/>
                    <a:pt x="1024" y="567"/>
                  </a:cubicBezTo>
                  <a:lnTo>
                    <a:pt x="1614" y="288"/>
                  </a:lnTo>
                  <a:cubicBezTo>
                    <a:pt x="1707" y="226"/>
                    <a:pt x="1986" y="71"/>
                    <a:pt x="1738" y="9"/>
                  </a:cubicBezTo>
                  <a:cubicBezTo>
                    <a:pt x="1695" y="3"/>
                    <a:pt x="1652"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117;p60">
              <a:extLst>
                <a:ext uri="{FF2B5EF4-FFF2-40B4-BE49-F238E27FC236}">
                  <a16:creationId xmlns:a16="http://schemas.microsoft.com/office/drawing/2014/main" id="{31D0BB8B-21C2-03EE-EE30-9942D86D4DE5}"/>
                </a:ext>
              </a:extLst>
            </p:cNvPr>
            <p:cNvSpPr/>
            <p:nvPr/>
          </p:nvSpPr>
          <p:spPr>
            <a:xfrm>
              <a:off x="2856000" y="4872350"/>
              <a:ext cx="37950" cy="31975"/>
            </a:xfrm>
            <a:custGeom>
              <a:avLst/>
              <a:gdLst/>
              <a:ahLst/>
              <a:cxnLst/>
              <a:rect l="l" t="t" r="r" b="b"/>
              <a:pathLst>
                <a:path w="1518" h="1279" extrusionOk="0">
                  <a:moveTo>
                    <a:pt x="961" y="0"/>
                  </a:moveTo>
                  <a:cubicBezTo>
                    <a:pt x="698" y="0"/>
                    <a:pt x="404" y="116"/>
                    <a:pt x="316" y="335"/>
                  </a:cubicBezTo>
                  <a:lnTo>
                    <a:pt x="130" y="831"/>
                  </a:lnTo>
                  <a:cubicBezTo>
                    <a:pt x="1" y="1140"/>
                    <a:pt x="244" y="1278"/>
                    <a:pt x="532" y="1278"/>
                  </a:cubicBezTo>
                  <a:cubicBezTo>
                    <a:pt x="795" y="1278"/>
                    <a:pt x="1096" y="1163"/>
                    <a:pt x="1185" y="955"/>
                  </a:cubicBezTo>
                  <a:lnTo>
                    <a:pt x="1402" y="459"/>
                  </a:lnTo>
                  <a:cubicBezTo>
                    <a:pt x="1517" y="147"/>
                    <a:pt x="1258" y="0"/>
                    <a:pt x="9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118;p60">
              <a:extLst>
                <a:ext uri="{FF2B5EF4-FFF2-40B4-BE49-F238E27FC236}">
                  <a16:creationId xmlns:a16="http://schemas.microsoft.com/office/drawing/2014/main" id="{36FCD8E3-AEFD-1EDB-55B8-FBD1A84280B3}"/>
                </a:ext>
              </a:extLst>
            </p:cNvPr>
            <p:cNvSpPr/>
            <p:nvPr/>
          </p:nvSpPr>
          <p:spPr>
            <a:xfrm>
              <a:off x="2818925" y="4813250"/>
              <a:ext cx="36475" cy="25150"/>
            </a:xfrm>
            <a:custGeom>
              <a:avLst/>
              <a:gdLst/>
              <a:ahLst/>
              <a:cxnLst/>
              <a:rect l="l" t="t" r="r" b="b"/>
              <a:pathLst>
                <a:path w="1459" h="1006" extrusionOk="0">
                  <a:moveTo>
                    <a:pt x="931" y="0"/>
                  </a:moveTo>
                  <a:cubicBezTo>
                    <a:pt x="652" y="31"/>
                    <a:pt x="404" y="155"/>
                    <a:pt x="279" y="373"/>
                  </a:cubicBezTo>
                  <a:cubicBezTo>
                    <a:pt x="217" y="528"/>
                    <a:pt x="155" y="652"/>
                    <a:pt x="93" y="776"/>
                  </a:cubicBezTo>
                  <a:cubicBezTo>
                    <a:pt x="0" y="900"/>
                    <a:pt x="124" y="931"/>
                    <a:pt x="186" y="962"/>
                  </a:cubicBezTo>
                  <a:cubicBezTo>
                    <a:pt x="274" y="984"/>
                    <a:pt x="362" y="1006"/>
                    <a:pt x="450" y="1006"/>
                  </a:cubicBezTo>
                  <a:cubicBezTo>
                    <a:pt x="486" y="1006"/>
                    <a:pt x="522" y="1002"/>
                    <a:pt x="559" y="993"/>
                  </a:cubicBezTo>
                  <a:cubicBezTo>
                    <a:pt x="807" y="962"/>
                    <a:pt x="1055" y="838"/>
                    <a:pt x="1210" y="621"/>
                  </a:cubicBezTo>
                  <a:lnTo>
                    <a:pt x="1396" y="218"/>
                  </a:lnTo>
                  <a:cubicBezTo>
                    <a:pt x="1458" y="93"/>
                    <a:pt x="1334" y="62"/>
                    <a:pt x="1272" y="31"/>
                  </a:cubicBezTo>
                  <a:cubicBezTo>
                    <a:pt x="1179" y="0"/>
                    <a:pt x="1024" y="0"/>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119;p60">
              <a:extLst>
                <a:ext uri="{FF2B5EF4-FFF2-40B4-BE49-F238E27FC236}">
                  <a16:creationId xmlns:a16="http://schemas.microsoft.com/office/drawing/2014/main" id="{BEDCC130-BED1-7649-C1F3-ACD559F34F15}"/>
                </a:ext>
              </a:extLst>
            </p:cNvPr>
            <p:cNvSpPr/>
            <p:nvPr/>
          </p:nvSpPr>
          <p:spPr>
            <a:xfrm>
              <a:off x="2785575" y="4758875"/>
              <a:ext cx="37250" cy="21050"/>
            </a:xfrm>
            <a:custGeom>
              <a:avLst/>
              <a:gdLst/>
              <a:ahLst/>
              <a:cxnLst/>
              <a:rect l="l" t="t" r="r" b="b"/>
              <a:pathLst>
                <a:path w="1490" h="842" extrusionOk="0">
                  <a:moveTo>
                    <a:pt x="591" y="1"/>
                  </a:moveTo>
                  <a:cubicBezTo>
                    <a:pt x="337" y="1"/>
                    <a:pt x="118" y="180"/>
                    <a:pt x="31" y="438"/>
                  </a:cubicBezTo>
                  <a:cubicBezTo>
                    <a:pt x="0" y="749"/>
                    <a:pt x="342" y="842"/>
                    <a:pt x="559" y="842"/>
                  </a:cubicBezTo>
                  <a:lnTo>
                    <a:pt x="869" y="842"/>
                  </a:lnTo>
                  <a:cubicBezTo>
                    <a:pt x="1148" y="842"/>
                    <a:pt x="1396" y="655"/>
                    <a:pt x="1489" y="376"/>
                  </a:cubicBezTo>
                  <a:cubicBezTo>
                    <a:pt x="1489" y="97"/>
                    <a:pt x="1179" y="4"/>
                    <a:pt x="962" y="4"/>
                  </a:cubicBezTo>
                  <a:lnTo>
                    <a:pt x="652" y="4"/>
                  </a:lnTo>
                  <a:cubicBezTo>
                    <a:pt x="632" y="2"/>
                    <a:pt x="611" y="1"/>
                    <a:pt x="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120;p60">
              <a:extLst>
                <a:ext uri="{FF2B5EF4-FFF2-40B4-BE49-F238E27FC236}">
                  <a16:creationId xmlns:a16="http://schemas.microsoft.com/office/drawing/2014/main" id="{57FDA605-B118-4378-DC10-B5C07A21F723}"/>
                </a:ext>
              </a:extLst>
            </p:cNvPr>
            <p:cNvSpPr/>
            <p:nvPr/>
          </p:nvSpPr>
          <p:spPr>
            <a:xfrm>
              <a:off x="2884225" y="4765475"/>
              <a:ext cx="50275" cy="21425"/>
            </a:xfrm>
            <a:custGeom>
              <a:avLst/>
              <a:gdLst/>
              <a:ahLst/>
              <a:cxnLst/>
              <a:rect l="l" t="t" r="r" b="b"/>
              <a:pathLst>
                <a:path w="2011" h="857" extrusionOk="0">
                  <a:moveTo>
                    <a:pt x="918" y="1"/>
                  </a:moveTo>
                  <a:cubicBezTo>
                    <a:pt x="838" y="1"/>
                    <a:pt x="757" y="7"/>
                    <a:pt x="676" y="19"/>
                  </a:cubicBezTo>
                  <a:cubicBezTo>
                    <a:pt x="459" y="81"/>
                    <a:pt x="87" y="174"/>
                    <a:pt x="25" y="422"/>
                  </a:cubicBezTo>
                  <a:cubicBezTo>
                    <a:pt x="0" y="621"/>
                    <a:pt x="233" y="681"/>
                    <a:pt x="407" y="681"/>
                  </a:cubicBezTo>
                  <a:cubicBezTo>
                    <a:pt x="451" y="681"/>
                    <a:pt x="490" y="677"/>
                    <a:pt x="521" y="671"/>
                  </a:cubicBezTo>
                  <a:lnTo>
                    <a:pt x="614" y="671"/>
                  </a:lnTo>
                  <a:cubicBezTo>
                    <a:pt x="645" y="702"/>
                    <a:pt x="707" y="733"/>
                    <a:pt x="769" y="764"/>
                  </a:cubicBezTo>
                  <a:cubicBezTo>
                    <a:pt x="878" y="826"/>
                    <a:pt x="1002" y="857"/>
                    <a:pt x="1130" y="857"/>
                  </a:cubicBezTo>
                  <a:cubicBezTo>
                    <a:pt x="1258" y="857"/>
                    <a:pt x="1390" y="826"/>
                    <a:pt x="1514" y="764"/>
                  </a:cubicBezTo>
                  <a:cubicBezTo>
                    <a:pt x="1638" y="702"/>
                    <a:pt x="2010" y="485"/>
                    <a:pt x="1824" y="298"/>
                  </a:cubicBezTo>
                  <a:cubicBezTo>
                    <a:pt x="1551" y="100"/>
                    <a:pt x="1238" y="1"/>
                    <a:pt x="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21;p60">
              <a:extLst>
                <a:ext uri="{FF2B5EF4-FFF2-40B4-BE49-F238E27FC236}">
                  <a16:creationId xmlns:a16="http://schemas.microsoft.com/office/drawing/2014/main" id="{1757D7B3-8582-2B01-68C9-3B1EB4242B12}"/>
                </a:ext>
              </a:extLst>
            </p:cNvPr>
            <p:cNvSpPr/>
            <p:nvPr/>
          </p:nvSpPr>
          <p:spPr>
            <a:xfrm>
              <a:off x="2943000" y="4810175"/>
              <a:ext cx="46550" cy="20125"/>
            </a:xfrm>
            <a:custGeom>
              <a:avLst/>
              <a:gdLst/>
              <a:ahLst/>
              <a:cxnLst/>
              <a:rect l="l" t="t" r="r" b="b"/>
              <a:pathLst>
                <a:path w="1862" h="805" extrusionOk="0">
                  <a:moveTo>
                    <a:pt x="874" y="0"/>
                  </a:moveTo>
                  <a:cubicBezTo>
                    <a:pt x="695" y="0"/>
                    <a:pt x="511" y="48"/>
                    <a:pt x="342" y="154"/>
                  </a:cubicBezTo>
                  <a:cubicBezTo>
                    <a:pt x="218" y="216"/>
                    <a:pt x="0" y="465"/>
                    <a:pt x="249" y="558"/>
                  </a:cubicBezTo>
                  <a:lnTo>
                    <a:pt x="714" y="775"/>
                  </a:lnTo>
                  <a:cubicBezTo>
                    <a:pt x="802" y="794"/>
                    <a:pt x="891" y="805"/>
                    <a:pt x="977" y="805"/>
                  </a:cubicBezTo>
                  <a:cubicBezTo>
                    <a:pt x="1164" y="805"/>
                    <a:pt x="1341" y="757"/>
                    <a:pt x="1489" y="651"/>
                  </a:cubicBezTo>
                  <a:cubicBezTo>
                    <a:pt x="1644" y="558"/>
                    <a:pt x="1862" y="341"/>
                    <a:pt x="1613" y="247"/>
                  </a:cubicBezTo>
                  <a:lnTo>
                    <a:pt x="1117" y="30"/>
                  </a:lnTo>
                  <a:cubicBezTo>
                    <a:pt x="1039" y="11"/>
                    <a:pt x="957" y="0"/>
                    <a:pt x="8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22;p60">
              <a:extLst>
                <a:ext uri="{FF2B5EF4-FFF2-40B4-BE49-F238E27FC236}">
                  <a16:creationId xmlns:a16="http://schemas.microsoft.com/office/drawing/2014/main" id="{176F7A15-D44A-94BD-992F-52F69F005A78}"/>
                </a:ext>
              </a:extLst>
            </p:cNvPr>
            <p:cNvSpPr/>
            <p:nvPr/>
          </p:nvSpPr>
          <p:spPr>
            <a:xfrm>
              <a:off x="2937575" y="4874500"/>
              <a:ext cx="34925" cy="19425"/>
            </a:xfrm>
            <a:custGeom>
              <a:avLst/>
              <a:gdLst/>
              <a:ahLst/>
              <a:cxnLst/>
              <a:rect l="l" t="t" r="r" b="b"/>
              <a:pathLst>
                <a:path w="1397" h="777" extrusionOk="0">
                  <a:moveTo>
                    <a:pt x="652" y="1"/>
                  </a:moveTo>
                  <a:cubicBezTo>
                    <a:pt x="435" y="1"/>
                    <a:pt x="62" y="187"/>
                    <a:pt x="31" y="435"/>
                  </a:cubicBezTo>
                  <a:cubicBezTo>
                    <a:pt x="0" y="714"/>
                    <a:pt x="341" y="776"/>
                    <a:pt x="559" y="776"/>
                  </a:cubicBezTo>
                  <a:lnTo>
                    <a:pt x="745" y="776"/>
                  </a:lnTo>
                  <a:cubicBezTo>
                    <a:pt x="993" y="776"/>
                    <a:pt x="1334" y="621"/>
                    <a:pt x="1365" y="342"/>
                  </a:cubicBezTo>
                  <a:cubicBezTo>
                    <a:pt x="1396" y="94"/>
                    <a:pt x="105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123;p60">
              <a:extLst>
                <a:ext uri="{FF2B5EF4-FFF2-40B4-BE49-F238E27FC236}">
                  <a16:creationId xmlns:a16="http://schemas.microsoft.com/office/drawing/2014/main" id="{73EB0DD1-C3E9-8D48-5AC7-302F5C1D082C}"/>
                </a:ext>
              </a:extLst>
            </p:cNvPr>
            <p:cNvSpPr/>
            <p:nvPr/>
          </p:nvSpPr>
          <p:spPr>
            <a:xfrm>
              <a:off x="2932925" y="4962150"/>
              <a:ext cx="48875" cy="15525"/>
            </a:xfrm>
            <a:custGeom>
              <a:avLst/>
              <a:gdLst/>
              <a:ahLst/>
              <a:cxnLst/>
              <a:rect l="l" t="t" r="r" b="b"/>
              <a:pathLst>
                <a:path w="1955" h="621" extrusionOk="0">
                  <a:moveTo>
                    <a:pt x="1210" y="0"/>
                  </a:moveTo>
                  <a:cubicBezTo>
                    <a:pt x="776" y="0"/>
                    <a:pt x="0" y="620"/>
                    <a:pt x="776" y="620"/>
                  </a:cubicBezTo>
                  <a:cubicBezTo>
                    <a:pt x="1179" y="620"/>
                    <a:pt x="1954"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24;p60">
              <a:extLst>
                <a:ext uri="{FF2B5EF4-FFF2-40B4-BE49-F238E27FC236}">
                  <a16:creationId xmlns:a16="http://schemas.microsoft.com/office/drawing/2014/main" id="{EBDFA10E-5A1A-992C-694A-2DD1F74C2222}"/>
                </a:ext>
              </a:extLst>
            </p:cNvPr>
            <p:cNvSpPr/>
            <p:nvPr/>
          </p:nvSpPr>
          <p:spPr>
            <a:xfrm>
              <a:off x="2895700" y="5017975"/>
              <a:ext cx="40350" cy="21725"/>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125;p60">
              <a:extLst>
                <a:ext uri="{FF2B5EF4-FFF2-40B4-BE49-F238E27FC236}">
                  <a16:creationId xmlns:a16="http://schemas.microsoft.com/office/drawing/2014/main" id="{E70FC0B6-1E41-3C66-E1F0-4D236A1681DC}"/>
                </a:ext>
              </a:extLst>
            </p:cNvPr>
            <p:cNvSpPr/>
            <p:nvPr/>
          </p:nvSpPr>
          <p:spPr>
            <a:xfrm>
              <a:off x="2938000" y="5058700"/>
              <a:ext cx="44350" cy="17050"/>
            </a:xfrm>
            <a:custGeom>
              <a:avLst/>
              <a:gdLst/>
              <a:ahLst/>
              <a:cxnLst/>
              <a:rect l="l" t="t" r="r" b="b"/>
              <a:pathLst>
                <a:path w="1774" h="682" extrusionOk="0">
                  <a:moveTo>
                    <a:pt x="1405" y="1"/>
                  </a:moveTo>
                  <a:cubicBezTo>
                    <a:pt x="1344" y="1"/>
                    <a:pt x="1289" y="7"/>
                    <a:pt x="1255" y="15"/>
                  </a:cubicBezTo>
                  <a:lnTo>
                    <a:pt x="666" y="109"/>
                  </a:lnTo>
                  <a:cubicBezTo>
                    <a:pt x="480" y="140"/>
                    <a:pt x="76" y="233"/>
                    <a:pt x="45" y="481"/>
                  </a:cubicBezTo>
                  <a:cubicBezTo>
                    <a:pt x="0" y="638"/>
                    <a:pt x="200" y="682"/>
                    <a:pt x="361" y="682"/>
                  </a:cubicBezTo>
                  <a:cubicBezTo>
                    <a:pt x="422" y="682"/>
                    <a:pt x="477" y="675"/>
                    <a:pt x="511" y="667"/>
                  </a:cubicBezTo>
                  <a:lnTo>
                    <a:pt x="1100" y="574"/>
                  </a:lnTo>
                  <a:cubicBezTo>
                    <a:pt x="1286" y="543"/>
                    <a:pt x="1689" y="450"/>
                    <a:pt x="1751" y="202"/>
                  </a:cubicBezTo>
                  <a:cubicBezTo>
                    <a:pt x="1774" y="44"/>
                    <a:pt x="1568" y="1"/>
                    <a:pt x="14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26;p60">
              <a:extLst>
                <a:ext uri="{FF2B5EF4-FFF2-40B4-BE49-F238E27FC236}">
                  <a16:creationId xmlns:a16="http://schemas.microsoft.com/office/drawing/2014/main" id="{38145609-8ED0-122D-A3B5-D6A319C4E391}"/>
                </a:ext>
              </a:extLst>
            </p:cNvPr>
            <p:cNvSpPr/>
            <p:nvPr/>
          </p:nvSpPr>
          <p:spPr>
            <a:xfrm>
              <a:off x="3052350" y="5035200"/>
              <a:ext cx="38800" cy="26825"/>
            </a:xfrm>
            <a:custGeom>
              <a:avLst/>
              <a:gdLst/>
              <a:ahLst/>
              <a:cxnLst/>
              <a:rect l="l" t="t" r="r" b="b"/>
              <a:pathLst>
                <a:path w="1552" h="1073" extrusionOk="0">
                  <a:moveTo>
                    <a:pt x="973" y="0"/>
                  </a:moveTo>
                  <a:cubicBezTo>
                    <a:pt x="819" y="0"/>
                    <a:pt x="664" y="47"/>
                    <a:pt x="527" y="149"/>
                  </a:cubicBezTo>
                  <a:lnTo>
                    <a:pt x="248" y="366"/>
                  </a:lnTo>
                  <a:cubicBezTo>
                    <a:pt x="31" y="490"/>
                    <a:pt x="0" y="800"/>
                    <a:pt x="186" y="986"/>
                  </a:cubicBezTo>
                  <a:cubicBezTo>
                    <a:pt x="298" y="1042"/>
                    <a:pt x="428" y="1073"/>
                    <a:pt x="558" y="1073"/>
                  </a:cubicBezTo>
                  <a:cubicBezTo>
                    <a:pt x="716" y="1073"/>
                    <a:pt x="873" y="1027"/>
                    <a:pt x="993" y="924"/>
                  </a:cubicBezTo>
                  <a:cubicBezTo>
                    <a:pt x="1086" y="862"/>
                    <a:pt x="1179" y="769"/>
                    <a:pt x="1303" y="707"/>
                  </a:cubicBezTo>
                  <a:cubicBezTo>
                    <a:pt x="1520" y="583"/>
                    <a:pt x="1551" y="273"/>
                    <a:pt x="1334" y="87"/>
                  </a:cubicBezTo>
                  <a:cubicBezTo>
                    <a:pt x="1222" y="31"/>
                    <a:pt x="1098" y="0"/>
                    <a:pt x="9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27;p60">
              <a:extLst>
                <a:ext uri="{FF2B5EF4-FFF2-40B4-BE49-F238E27FC236}">
                  <a16:creationId xmlns:a16="http://schemas.microsoft.com/office/drawing/2014/main" id="{B2F84465-6C64-085B-15CF-CB4F70A544D7}"/>
                </a:ext>
              </a:extLst>
            </p:cNvPr>
            <p:cNvSpPr/>
            <p:nvPr/>
          </p:nvSpPr>
          <p:spPr>
            <a:xfrm>
              <a:off x="3031400" y="4987975"/>
              <a:ext cx="55850" cy="24350"/>
            </a:xfrm>
            <a:custGeom>
              <a:avLst/>
              <a:gdLst/>
              <a:ahLst/>
              <a:cxnLst/>
              <a:rect l="l" t="t" r="r" b="b"/>
              <a:pathLst>
                <a:path w="2234" h="974" extrusionOk="0">
                  <a:moveTo>
                    <a:pt x="1805" y="1"/>
                  </a:moveTo>
                  <a:cubicBezTo>
                    <a:pt x="1629" y="1"/>
                    <a:pt x="1429" y="58"/>
                    <a:pt x="1334" y="115"/>
                  </a:cubicBezTo>
                  <a:lnTo>
                    <a:pt x="466" y="487"/>
                  </a:lnTo>
                  <a:cubicBezTo>
                    <a:pt x="342" y="549"/>
                    <a:pt x="1" y="735"/>
                    <a:pt x="156" y="890"/>
                  </a:cubicBezTo>
                  <a:cubicBezTo>
                    <a:pt x="216" y="950"/>
                    <a:pt x="318" y="973"/>
                    <a:pt x="429" y="973"/>
                  </a:cubicBezTo>
                  <a:cubicBezTo>
                    <a:pt x="606" y="973"/>
                    <a:pt x="805" y="916"/>
                    <a:pt x="900" y="859"/>
                  </a:cubicBezTo>
                  <a:lnTo>
                    <a:pt x="1769" y="487"/>
                  </a:lnTo>
                  <a:cubicBezTo>
                    <a:pt x="1893" y="425"/>
                    <a:pt x="2234" y="239"/>
                    <a:pt x="2079" y="84"/>
                  </a:cubicBezTo>
                  <a:cubicBezTo>
                    <a:pt x="2019" y="24"/>
                    <a:pt x="1917" y="1"/>
                    <a:pt x="1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28;p60">
              <a:extLst>
                <a:ext uri="{FF2B5EF4-FFF2-40B4-BE49-F238E27FC236}">
                  <a16:creationId xmlns:a16="http://schemas.microsoft.com/office/drawing/2014/main" id="{A31CDEC9-CE64-71C6-FFAB-22071984F66D}"/>
                </a:ext>
              </a:extLst>
            </p:cNvPr>
            <p:cNvSpPr/>
            <p:nvPr/>
          </p:nvSpPr>
          <p:spPr>
            <a:xfrm>
              <a:off x="3026750" y="4933300"/>
              <a:ext cx="41900" cy="29350"/>
            </a:xfrm>
            <a:custGeom>
              <a:avLst/>
              <a:gdLst/>
              <a:ahLst/>
              <a:cxnLst/>
              <a:rect l="l" t="t" r="r" b="b"/>
              <a:pathLst>
                <a:path w="1676" h="1174" extrusionOk="0">
                  <a:moveTo>
                    <a:pt x="1137" y="1"/>
                  </a:moveTo>
                  <a:cubicBezTo>
                    <a:pt x="927" y="1"/>
                    <a:pt x="718" y="87"/>
                    <a:pt x="559" y="224"/>
                  </a:cubicBezTo>
                  <a:lnTo>
                    <a:pt x="187" y="627"/>
                  </a:lnTo>
                  <a:cubicBezTo>
                    <a:pt x="0" y="782"/>
                    <a:pt x="94" y="1092"/>
                    <a:pt x="311" y="1154"/>
                  </a:cubicBezTo>
                  <a:cubicBezTo>
                    <a:pt x="375" y="1167"/>
                    <a:pt x="439" y="1173"/>
                    <a:pt x="501" y="1173"/>
                  </a:cubicBezTo>
                  <a:cubicBezTo>
                    <a:pt x="735" y="1173"/>
                    <a:pt x="945" y="1084"/>
                    <a:pt x="1117" y="937"/>
                  </a:cubicBezTo>
                  <a:lnTo>
                    <a:pt x="1520" y="534"/>
                  </a:lnTo>
                  <a:cubicBezTo>
                    <a:pt x="1676" y="379"/>
                    <a:pt x="1613" y="68"/>
                    <a:pt x="1365" y="37"/>
                  </a:cubicBezTo>
                  <a:cubicBezTo>
                    <a:pt x="1291" y="12"/>
                    <a:pt x="1214"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29;p60">
              <a:extLst>
                <a:ext uri="{FF2B5EF4-FFF2-40B4-BE49-F238E27FC236}">
                  <a16:creationId xmlns:a16="http://schemas.microsoft.com/office/drawing/2014/main" id="{13610AFE-9E5F-3666-54F0-650BFC4C103B}"/>
                </a:ext>
              </a:extLst>
            </p:cNvPr>
            <p:cNvSpPr/>
            <p:nvPr/>
          </p:nvSpPr>
          <p:spPr>
            <a:xfrm>
              <a:off x="3002700" y="4882200"/>
              <a:ext cx="39575" cy="22500"/>
            </a:xfrm>
            <a:custGeom>
              <a:avLst/>
              <a:gdLst/>
              <a:ahLst/>
              <a:cxnLst/>
              <a:rect l="l" t="t" r="r" b="b"/>
              <a:pathLst>
                <a:path w="1583" h="900" extrusionOk="0">
                  <a:moveTo>
                    <a:pt x="1081" y="1"/>
                  </a:moveTo>
                  <a:cubicBezTo>
                    <a:pt x="993" y="1"/>
                    <a:pt x="908" y="14"/>
                    <a:pt x="838" y="34"/>
                  </a:cubicBezTo>
                  <a:lnTo>
                    <a:pt x="559" y="127"/>
                  </a:lnTo>
                  <a:cubicBezTo>
                    <a:pt x="342" y="189"/>
                    <a:pt x="1" y="375"/>
                    <a:pt x="94" y="655"/>
                  </a:cubicBezTo>
                  <a:cubicBezTo>
                    <a:pt x="139" y="833"/>
                    <a:pt x="360" y="899"/>
                    <a:pt x="550" y="899"/>
                  </a:cubicBezTo>
                  <a:cubicBezTo>
                    <a:pt x="624" y="899"/>
                    <a:pt x="693" y="889"/>
                    <a:pt x="745" y="872"/>
                  </a:cubicBezTo>
                  <a:lnTo>
                    <a:pt x="1056" y="779"/>
                  </a:lnTo>
                  <a:cubicBezTo>
                    <a:pt x="1242" y="717"/>
                    <a:pt x="1583" y="530"/>
                    <a:pt x="1521" y="251"/>
                  </a:cubicBezTo>
                  <a:cubicBezTo>
                    <a:pt x="1458" y="62"/>
                    <a:pt x="1265" y="1"/>
                    <a:pt x="1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30;p60">
              <a:extLst>
                <a:ext uri="{FF2B5EF4-FFF2-40B4-BE49-F238E27FC236}">
                  <a16:creationId xmlns:a16="http://schemas.microsoft.com/office/drawing/2014/main" id="{7D579788-B0EE-2CCE-A9ED-A78F633971CA}"/>
                </a:ext>
              </a:extLst>
            </p:cNvPr>
            <p:cNvSpPr/>
            <p:nvPr/>
          </p:nvSpPr>
          <p:spPr>
            <a:xfrm>
              <a:off x="3142300" y="4835950"/>
              <a:ext cx="41900" cy="20450"/>
            </a:xfrm>
            <a:custGeom>
              <a:avLst/>
              <a:gdLst/>
              <a:ahLst/>
              <a:cxnLst/>
              <a:rect l="l" t="t" r="r" b="b"/>
              <a:pathLst>
                <a:path w="1676" h="818" extrusionOk="0">
                  <a:moveTo>
                    <a:pt x="773" y="0"/>
                  </a:moveTo>
                  <a:cubicBezTo>
                    <a:pt x="551" y="0"/>
                    <a:pt x="351" y="76"/>
                    <a:pt x="186" y="240"/>
                  </a:cubicBezTo>
                  <a:cubicBezTo>
                    <a:pt x="0" y="364"/>
                    <a:pt x="93" y="674"/>
                    <a:pt x="311" y="705"/>
                  </a:cubicBezTo>
                  <a:lnTo>
                    <a:pt x="683" y="798"/>
                  </a:lnTo>
                  <a:cubicBezTo>
                    <a:pt x="748" y="811"/>
                    <a:pt x="811" y="818"/>
                    <a:pt x="873" y="818"/>
                  </a:cubicBezTo>
                  <a:cubicBezTo>
                    <a:pt x="1107" y="818"/>
                    <a:pt x="1317" y="729"/>
                    <a:pt x="1489" y="581"/>
                  </a:cubicBezTo>
                  <a:cubicBezTo>
                    <a:pt x="1675" y="426"/>
                    <a:pt x="1613" y="147"/>
                    <a:pt x="1365" y="116"/>
                  </a:cubicBezTo>
                  <a:lnTo>
                    <a:pt x="993" y="23"/>
                  </a:lnTo>
                  <a:cubicBezTo>
                    <a:pt x="918" y="8"/>
                    <a:pt x="844" y="0"/>
                    <a:pt x="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31;p60">
              <a:extLst>
                <a:ext uri="{FF2B5EF4-FFF2-40B4-BE49-F238E27FC236}">
                  <a16:creationId xmlns:a16="http://schemas.microsoft.com/office/drawing/2014/main" id="{ECCF9E2D-1231-FA82-17DB-2B5C386FE71E}"/>
                </a:ext>
              </a:extLst>
            </p:cNvPr>
            <p:cNvSpPr/>
            <p:nvPr/>
          </p:nvSpPr>
          <p:spPr>
            <a:xfrm>
              <a:off x="3119025" y="4900875"/>
              <a:ext cx="41900" cy="21750"/>
            </a:xfrm>
            <a:custGeom>
              <a:avLst/>
              <a:gdLst/>
              <a:ahLst/>
              <a:cxnLst/>
              <a:rect l="l" t="t" r="r" b="b"/>
              <a:pathLst>
                <a:path w="1676" h="870" extrusionOk="0">
                  <a:moveTo>
                    <a:pt x="621" y="1"/>
                  </a:moveTo>
                  <a:cubicBezTo>
                    <a:pt x="342" y="1"/>
                    <a:pt x="94" y="187"/>
                    <a:pt x="32" y="466"/>
                  </a:cubicBezTo>
                  <a:cubicBezTo>
                    <a:pt x="1" y="776"/>
                    <a:pt x="311" y="869"/>
                    <a:pt x="559" y="869"/>
                  </a:cubicBezTo>
                  <a:lnTo>
                    <a:pt x="1055" y="869"/>
                  </a:lnTo>
                  <a:cubicBezTo>
                    <a:pt x="1335" y="869"/>
                    <a:pt x="1583" y="652"/>
                    <a:pt x="1645" y="373"/>
                  </a:cubicBezTo>
                  <a:cubicBezTo>
                    <a:pt x="1676" y="94"/>
                    <a:pt x="1366"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32;p60">
              <a:extLst>
                <a:ext uri="{FF2B5EF4-FFF2-40B4-BE49-F238E27FC236}">
                  <a16:creationId xmlns:a16="http://schemas.microsoft.com/office/drawing/2014/main" id="{B474C43E-95FA-78B9-E711-1D637E57837D}"/>
                </a:ext>
              </a:extLst>
            </p:cNvPr>
            <p:cNvSpPr/>
            <p:nvPr/>
          </p:nvSpPr>
          <p:spPr>
            <a:xfrm>
              <a:off x="3131450" y="4972875"/>
              <a:ext cx="43450" cy="14225"/>
            </a:xfrm>
            <a:custGeom>
              <a:avLst/>
              <a:gdLst/>
              <a:ahLst/>
              <a:cxnLst/>
              <a:rect l="l" t="t" r="r" b="b"/>
              <a:pathLst>
                <a:path w="1738" h="569" extrusionOk="0">
                  <a:moveTo>
                    <a:pt x="814" y="1"/>
                  </a:moveTo>
                  <a:cubicBezTo>
                    <a:pt x="570" y="1"/>
                    <a:pt x="350" y="118"/>
                    <a:pt x="155" y="285"/>
                  </a:cubicBezTo>
                  <a:cubicBezTo>
                    <a:pt x="0" y="502"/>
                    <a:pt x="310" y="564"/>
                    <a:pt x="465" y="564"/>
                  </a:cubicBezTo>
                  <a:lnTo>
                    <a:pt x="838" y="564"/>
                  </a:lnTo>
                  <a:cubicBezTo>
                    <a:pt x="866" y="567"/>
                    <a:pt x="895" y="568"/>
                    <a:pt x="924" y="568"/>
                  </a:cubicBezTo>
                  <a:cubicBezTo>
                    <a:pt x="1173" y="568"/>
                    <a:pt x="1415" y="451"/>
                    <a:pt x="1582" y="285"/>
                  </a:cubicBezTo>
                  <a:cubicBezTo>
                    <a:pt x="1737" y="67"/>
                    <a:pt x="1458" y="5"/>
                    <a:pt x="1303" y="5"/>
                  </a:cubicBezTo>
                  <a:lnTo>
                    <a:pt x="900" y="5"/>
                  </a:lnTo>
                  <a:cubicBezTo>
                    <a:pt x="871" y="2"/>
                    <a:pt x="842"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33;p60">
              <a:extLst>
                <a:ext uri="{FF2B5EF4-FFF2-40B4-BE49-F238E27FC236}">
                  <a16:creationId xmlns:a16="http://schemas.microsoft.com/office/drawing/2014/main" id="{27D93CE8-EE41-C162-2874-3DA876D29EF5}"/>
                </a:ext>
              </a:extLst>
            </p:cNvPr>
            <p:cNvSpPr/>
            <p:nvPr/>
          </p:nvSpPr>
          <p:spPr>
            <a:xfrm>
              <a:off x="3146175" y="5025725"/>
              <a:ext cx="31825" cy="21750"/>
            </a:xfrm>
            <a:custGeom>
              <a:avLst/>
              <a:gdLst/>
              <a:ahLst/>
              <a:cxnLst/>
              <a:rect l="l" t="t" r="r" b="b"/>
              <a:pathLst>
                <a:path w="1273" h="870" extrusionOk="0">
                  <a:moveTo>
                    <a:pt x="652" y="1"/>
                  </a:moveTo>
                  <a:cubicBezTo>
                    <a:pt x="404" y="1"/>
                    <a:pt x="31" y="187"/>
                    <a:pt x="0" y="466"/>
                  </a:cubicBezTo>
                  <a:cubicBezTo>
                    <a:pt x="0" y="745"/>
                    <a:pt x="311" y="869"/>
                    <a:pt x="528" y="869"/>
                  </a:cubicBezTo>
                  <a:lnTo>
                    <a:pt x="652" y="869"/>
                  </a:lnTo>
                  <a:cubicBezTo>
                    <a:pt x="869" y="869"/>
                    <a:pt x="1210" y="652"/>
                    <a:pt x="1241" y="404"/>
                  </a:cubicBezTo>
                  <a:cubicBezTo>
                    <a:pt x="1272" y="125"/>
                    <a:pt x="962"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34;p60">
              <a:extLst>
                <a:ext uri="{FF2B5EF4-FFF2-40B4-BE49-F238E27FC236}">
                  <a16:creationId xmlns:a16="http://schemas.microsoft.com/office/drawing/2014/main" id="{2F4C1265-4F08-E7D3-40CF-0907B082186E}"/>
                </a:ext>
              </a:extLst>
            </p:cNvPr>
            <p:cNvSpPr/>
            <p:nvPr/>
          </p:nvSpPr>
          <p:spPr>
            <a:xfrm>
              <a:off x="3212875" y="5028700"/>
              <a:ext cx="38025" cy="15000"/>
            </a:xfrm>
            <a:custGeom>
              <a:avLst/>
              <a:gdLst/>
              <a:ahLst/>
              <a:cxnLst/>
              <a:rect l="l" t="t" r="r" b="b"/>
              <a:pathLst>
                <a:path w="1521" h="600" extrusionOk="0">
                  <a:moveTo>
                    <a:pt x="806" y="1"/>
                  </a:moveTo>
                  <a:cubicBezTo>
                    <a:pt x="539" y="1"/>
                    <a:pt x="322" y="118"/>
                    <a:pt x="155" y="285"/>
                  </a:cubicBezTo>
                  <a:cubicBezTo>
                    <a:pt x="0" y="502"/>
                    <a:pt x="279" y="595"/>
                    <a:pt x="434" y="595"/>
                  </a:cubicBezTo>
                  <a:lnTo>
                    <a:pt x="652" y="595"/>
                  </a:lnTo>
                  <a:cubicBezTo>
                    <a:pt x="680" y="598"/>
                    <a:pt x="709" y="600"/>
                    <a:pt x="737" y="600"/>
                  </a:cubicBezTo>
                  <a:cubicBezTo>
                    <a:pt x="981" y="600"/>
                    <a:pt x="1198" y="483"/>
                    <a:pt x="1365" y="316"/>
                  </a:cubicBezTo>
                  <a:cubicBezTo>
                    <a:pt x="1520" y="99"/>
                    <a:pt x="1241" y="6"/>
                    <a:pt x="1086" y="6"/>
                  </a:cubicBezTo>
                  <a:lnTo>
                    <a:pt x="900" y="6"/>
                  </a:lnTo>
                  <a:cubicBezTo>
                    <a:pt x="868" y="3"/>
                    <a:pt x="836"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35;p60">
              <a:extLst>
                <a:ext uri="{FF2B5EF4-FFF2-40B4-BE49-F238E27FC236}">
                  <a16:creationId xmlns:a16="http://schemas.microsoft.com/office/drawing/2014/main" id="{4DA0F340-88EF-91F4-1EDC-88F8E65F0A71}"/>
                </a:ext>
              </a:extLst>
            </p:cNvPr>
            <p:cNvSpPr/>
            <p:nvPr/>
          </p:nvSpPr>
          <p:spPr>
            <a:xfrm>
              <a:off x="3222175" y="4976100"/>
              <a:ext cx="48875" cy="17075"/>
            </a:xfrm>
            <a:custGeom>
              <a:avLst/>
              <a:gdLst/>
              <a:ahLst/>
              <a:cxnLst/>
              <a:rect l="l" t="t" r="r" b="b"/>
              <a:pathLst>
                <a:path w="1955" h="683" extrusionOk="0">
                  <a:moveTo>
                    <a:pt x="1179" y="0"/>
                  </a:moveTo>
                  <a:cubicBezTo>
                    <a:pt x="745" y="0"/>
                    <a:pt x="0" y="683"/>
                    <a:pt x="776" y="683"/>
                  </a:cubicBezTo>
                  <a:cubicBezTo>
                    <a:pt x="1210" y="683"/>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36;p60">
              <a:extLst>
                <a:ext uri="{FF2B5EF4-FFF2-40B4-BE49-F238E27FC236}">
                  <a16:creationId xmlns:a16="http://schemas.microsoft.com/office/drawing/2014/main" id="{6236E674-9E4B-4540-2A9A-55687C917203}"/>
                </a:ext>
              </a:extLst>
            </p:cNvPr>
            <p:cNvSpPr/>
            <p:nvPr/>
          </p:nvSpPr>
          <p:spPr>
            <a:xfrm>
              <a:off x="3192700" y="4936550"/>
              <a:ext cx="48875" cy="13975"/>
            </a:xfrm>
            <a:custGeom>
              <a:avLst/>
              <a:gdLst/>
              <a:ahLst/>
              <a:cxnLst/>
              <a:rect l="l" t="t" r="r" b="b"/>
              <a:pathLst>
                <a:path w="1955" h="559" extrusionOk="0">
                  <a:moveTo>
                    <a:pt x="1210" y="0"/>
                  </a:moveTo>
                  <a:cubicBezTo>
                    <a:pt x="838" y="0"/>
                    <a:pt x="1" y="559"/>
                    <a:pt x="745" y="559"/>
                  </a:cubicBezTo>
                  <a:cubicBezTo>
                    <a:pt x="1148" y="559"/>
                    <a:pt x="195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137;p60">
              <a:extLst>
                <a:ext uri="{FF2B5EF4-FFF2-40B4-BE49-F238E27FC236}">
                  <a16:creationId xmlns:a16="http://schemas.microsoft.com/office/drawing/2014/main" id="{D1D34983-C10A-2E36-1501-5E446EED53C0}"/>
                </a:ext>
              </a:extLst>
            </p:cNvPr>
            <p:cNvSpPr/>
            <p:nvPr/>
          </p:nvSpPr>
          <p:spPr>
            <a:xfrm>
              <a:off x="3189600" y="4876050"/>
              <a:ext cx="45775" cy="11675"/>
            </a:xfrm>
            <a:custGeom>
              <a:avLst/>
              <a:gdLst/>
              <a:ahLst/>
              <a:cxnLst/>
              <a:rect l="l" t="t" r="r" b="b"/>
              <a:pathLst>
                <a:path w="1831" h="467" extrusionOk="0">
                  <a:moveTo>
                    <a:pt x="1272" y="1"/>
                  </a:moveTo>
                  <a:cubicBezTo>
                    <a:pt x="1024" y="1"/>
                    <a:pt x="1" y="466"/>
                    <a:pt x="559" y="466"/>
                  </a:cubicBezTo>
                  <a:cubicBezTo>
                    <a:pt x="807" y="466"/>
                    <a:pt x="1831"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38;p60">
              <a:extLst>
                <a:ext uri="{FF2B5EF4-FFF2-40B4-BE49-F238E27FC236}">
                  <a16:creationId xmlns:a16="http://schemas.microsoft.com/office/drawing/2014/main" id="{B610D460-B72A-B42C-952B-391E09E31E97}"/>
                </a:ext>
              </a:extLst>
            </p:cNvPr>
            <p:cNvSpPr/>
            <p:nvPr/>
          </p:nvSpPr>
          <p:spPr>
            <a:xfrm>
              <a:off x="3135325" y="4773150"/>
              <a:ext cx="38800" cy="24500"/>
            </a:xfrm>
            <a:custGeom>
              <a:avLst/>
              <a:gdLst/>
              <a:ahLst/>
              <a:cxnLst/>
              <a:rect l="l" t="t" r="r" b="b"/>
              <a:pathLst>
                <a:path w="1552" h="980" extrusionOk="0">
                  <a:moveTo>
                    <a:pt x="989" y="0"/>
                  </a:moveTo>
                  <a:cubicBezTo>
                    <a:pt x="926" y="0"/>
                    <a:pt x="864" y="8"/>
                    <a:pt x="807" y="22"/>
                  </a:cubicBezTo>
                  <a:lnTo>
                    <a:pt x="528" y="146"/>
                  </a:lnTo>
                  <a:cubicBezTo>
                    <a:pt x="310" y="209"/>
                    <a:pt x="0" y="395"/>
                    <a:pt x="62" y="705"/>
                  </a:cubicBezTo>
                  <a:cubicBezTo>
                    <a:pt x="130" y="908"/>
                    <a:pt x="346" y="980"/>
                    <a:pt x="542" y="980"/>
                  </a:cubicBezTo>
                  <a:cubicBezTo>
                    <a:pt x="615" y="980"/>
                    <a:pt x="686" y="970"/>
                    <a:pt x="745" y="953"/>
                  </a:cubicBezTo>
                  <a:lnTo>
                    <a:pt x="1024" y="860"/>
                  </a:lnTo>
                  <a:cubicBezTo>
                    <a:pt x="1272" y="767"/>
                    <a:pt x="1551" y="581"/>
                    <a:pt x="1489" y="302"/>
                  </a:cubicBezTo>
                  <a:cubicBezTo>
                    <a:pt x="1417" y="87"/>
                    <a:pt x="1199" y="0"/>
                    <a:pt x="9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39;p60">
              <a:extLst>
                <a:ext uri="{FF2B5EF4-FFF2-40B4-BE49-F238E27FC236}">
                  <a16:creationId xmlns:a16="http://schemas.microsoft.com/office/drawing/2014/main" id="{844CF66B-67A7-62CC-7CC0-42D57CB3031D}"/>
                </a:ext>
              </a:extLst>
            </p:cNvPr>
            <p:cNvSpPr/>
            <p:nvPr/>
          </p:nvSpPr>
          <p:spPr>
            <a:xfrm>
              <a:off x="3120575" y="4712600"/>
              <a:ext cx="46550" cy="31025"/>
            </a:xfrm>
            <a:custGeom>
              <a:avLst/>
              <a:gdLst/>
              <a:ahLst/>
              <a:cxnLst/>
              <a:rect l="l" t="t" r="r" b="b"/>
              <a:pathLst>
                <a:path w="1862" h="1241" extrusionOk="0">
                  <a:moveTo>
                    <a:pt x="1284" y="0"/>
                  </a:moveTo>
                  <a:cubicBezTo>
                    <a:pt x="1130" y="0"/>
                    <a:pt x="975" y="47"/>
                    <a:pt x="838" y="149"/>
                  </a:cubicBezTo>
                  <a:lnTo>
                    <a:pt x="280" y="583"/>
                  </a:lnTo>
                  <a:cubicBezTo>
                    <a:pt x="94" y="707"/>
                    <a:pt x="1" y="987"/>
                    <a:pt x="218" y="1142"/>
                  </a:cubicBezTo>
                  <a:cubicBezTo>
                    <a:pt x="325" y="1209"/>
                    <a:pt x="444" y="1241"/>
                    <a:pt x="564" y="1241"/>
                  </a:cubicBezTo>
                  <a:cubicBezTo>
                    <a:pt x="723" y="1241"/>
                    <a:pt x="884" y="1185"/>
                    <a:pt x="1024" y="1080"/>
                  </a:cubicBezTo>
                  <a:lnTo>
                    <a:pt x="1583" y="645"/>
                  </a:lnTo>
                  <a:cubicBezTo>
                    <a:pt x="1769" y="521"/>
                    <a:pt x="1862" y="242"/>
                    <a:pt x="1645" y="87"/>
                  </a:cubicBezTo>
                  <a:cubicBezTo>
                    <a:pt x="1533" y="31"/>
                    <a:pt x="1409"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140;p60">
              <a:extLst>
                <a:ext uri="{FF2B5EF4-FFF2-40B4-BE49-F238E27FC236}">
                  <a16:creationId xmlns:a16="http://schemas.microsoft.com/office/drawing/2014/main" id="{D2EC53D5-825A-290E-66A2-B8288293E45B}"/>
                </a:ext>
              </a:extLst>
            </p:cNvPr>
            <p:cNvSpPr/>
            <p:nvPr/>
          </p:nvSpPr>
          <p:spPr>
            <a:xfrm>
              <a:off x="3114375" y="4658150"/>
              <a:ext cx="37250" cy="14750"/>
            </a:xfrm>
            <a:custGeom>
              <a:avLst/>
              <a:gdLst/>
              <a:ahLst/>
              <a:cxnLst/>
              <a:rect l="l" t="t" r="r" b="b"/>
              <a:pathLst>
                <a:path w="1490" h="590" extrusionOk="0">
                  <a:moveTo>
                    <a:pt x="1024" y="1"/>
                  </a:moveTo>
                  <a:cubicBezTo>
                    <a:pt x="745" y="1"/>
                    <a:pt x="466" y="94"/>
                    <a:pt x="280" y="280"/>
                  </a:cubicBezTo>
                  <a:lnTo>
                    <a:pt x="187" y="373"/>
                  </a:lnTo>
                  <a:cubicBezTo>
                    <a:pt x="1" y="528"/>
                    <a:pt x="342" y="590"/>
                    <a:pt x="435" y="590"/>
                  </a:cubicBezTo>
                  <a:cubicBezTo>
                    <a:pt x="714" y="559"/>
                    <a:pt x="993" y="466"/>
                    <a:pt x="1210" y="311"/>
                  </a:cubicBezTo>
                  <a:lnTo>
                    <a:pt x="1303" y="218"/>
                  </a:lnTo>
                  <a:cubicBezTo>
                    <a:pt x="1490" y="32"/>
                    <a:pt x="1148" y="1"/>
                    <a:pt x="1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141;p60">
              <a:extLst>
                <a:ext uri="{FF2B5EF4-FFF2-40B4-BE49-F238E27FC236}">
                  <a16:creationId xmlns:a16="http://schemas.microsoft.com/office/drawing/2014/main" id="{BED1526C-C98D-9152-ADA8-E14DF9A5B32C}"/>
                </a:ext>
              </a:extLst>
            </p:cNvPr>
            <p:cNvSpPr/>
            <p:nvPr/>
          </p:nvSpPr>
          <p:spPr>
            <a:xfrm>
              <a:off x="3141525" y="4588350"/>
              <a:ext cx="38800" cy="14000"/>
            </a:xfrm>
            <a:custGeom>
              <a:avLst/>
              <a:gdLst/>
              <a:ahLst/>
              <a:cxnLst/>
              <a:rect l="l" t="t" r="r" b="b"/>
              <a:pathLst>
                <a:path w="1552" h="560" extrusionOk="0">
                  <a:moveTo>
                    <a:pt x="900" y="1"/>
                  </a:moveTo>
                  <a:cubicBezTo>
                    <a:pt x="621" y="1"/>
                    <a:pt x="373" y="94"/>
                    <a:pt x="155" y="311"/>
                  </a:cubicBezTo>
                  <a:cubicBezTo>
                    <a:pt x="0" y="497"/>
                    <a:pt x="311" y="559"/>
                    <a:pt x="435" y="559"/>
                  </a:cubicBezTo>
                  <a:lnTo>
                    <a:pt x="652" y="559"/>
                  </a:lnTo>
                  <a:cubicBezTo>
                    <a:pt x="931" y="559"/>
                    <a:pt x="1179" y="466"/>
                    <a:pt x="1396" y="280"/>
                  </a:cubicBezTo>
                  <a:cubicBezTo>
                    <a:pt x="1551" y="63"/>
                    <a:pt x="1241"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142;p60">
              <a:extLst>
                <a:ext uri="{FF2B5EF4-FFF2-40B4-BE49-F238E27FC236}">
                  <a16:creationId xmlns:a16="http://schemas.microsoft.com/office/drawing/2014/main" id="{DE955902-8A5B-EEA9-1ADF-1BA8203F0266}"/>
                </a:ext>
              </a:extLst>
            </p:cNvPr>
            <p:cNvSpPr/>
            <p:nvPr/>
          </p:nvSpPr>
          <p:spPr>
            <a:xfrm>
              <a:off x="3195025" y="4595375"/>
              <a:ext cx="42675" cy="17375"/>
            </a:xfrm>
            <a:custGeom>
              <a:avLst/>
              <a:gdLst/>
              <a:ahLst/>
              <a:cxnLst/>
              <a:rect l="l" t="t" r="r" b="b"/>
              <a:pathLst>
                <a:path w="1707" h="695" extrusionOk="0">
                  <a:moveTo>
                    <a:pt x="885" y="0"/>
                  </a:moveTo>
                  <a:cubicBezTo>
                    <a:pt x="699" y="0"/>
                    <a:pt x="521" y="48"/>
                    <a:pt x="373" y="154"/>
                  </a:cubicBezTo>
                  <a:cubicBezTo>
                    <a:pt x="249" y="216"/>
                    <a:pt x="1" y="464"/>
                    <a:pt x="249" y="557"/>
                  </a:cubicBezTo>
                  <a:lnTo>
                    <a:pt x="528" y="650"/>
                  </a:lnTo>
                  <a:cubicBezTo>
                    <a:pt x="617" y="680"/>
                    <a:pt x="707" y="694"/>
                    <a:pt x="795" y="694"/>
                  </a:cubicBezTo>
                  <a:cubicBezTo>
                    <a:pt x="983" y="694"/>
                    <a:pt x="1166" y="632"/>
                    <a:pt x="1335" y="526"/>
                  </a:cubicBezTo>
                  <a:cubicBezTo>
                    <a:pt x="1459" y="464"/>
                    <a:pt x="1707" y="216"/>
                    <a:pt x="1428" y="123"/>
                  </a:cubicBezTo>
                  <a:lnTo>
                    <a:pt x="1148" y="30"/>
                  </a:lnTo>
                  <a:cubicBezTo>
                    <a:pt x="1060" y="10"/>
                    <a:pt x="972" y="0"/>
                    <a:pt x="8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43;p60">
              <a:extLst>
                <a:ext uri="{FF2B5EF4-FFF2-40B4-BE49-F238E27FC236}">
                  <a16:creationId xmlns:a16="http://schemas.microsoft.com/office/drawing/2014/main" id="{E27BC9D2-401E-D299-EEA9-707DC5386E3B}"/>
                </a:ext>
              </a:extLst>
            </p:cNvPr>
            <p:cNvSpPr/>
            <p:nvPr/>
          </p:nvSpPr>
          <p:spPr>
            <a:xfrm>
              <a:off x="3129900" y="4554225"/>
              <a:ext cx="47325" cy="17875"/>
            </a:xfrm>
            <a:custGeom>
              <a:avLst/>
              <a:gdLst/>
              <a:ahLst/>
              <a:cxnLst/>
              <a:rect l="l" t="t" r="r" b="b"/>
              <a:pathLst>
                <a:path w="1893" h="715" extrusionOk="0">
                  <a:moveTo>
                    <a:pt x="1148" y="1"/>
                  </a:moveTo>
                  <a:cubicBezTo>
                    <a:pt x="682" y="1"/>
                    <a:pt x="0" y="714"/>
                    <a:pt x="745" y="714"/>
                  </a:cubicBezTo>
                  <a:cubicBezTo>
                    <a:pt x="1210" y="714"/>
                    <a:pt x="1892"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44;p60">
              <a:extLst>
                <a:ext uri="{FF2B5EF4-FFF2-40B4-BE49-F238E27FC236}">
                  <a16:creationId xmlns:a16="http://schemas.microsoft.com/office/drawing/2014/main" id="{CB6A6866-6C5E-16D9-B2B1-C8FBA1243D17}"/>
                </a:ext>
              </a:extLst>
            </p:cNvPr>
            <p:cNvSpPr/>
            <p:nvPr/>
          </p:nvSpPr>
          <p:spPr>
            <a:xfrm>
              <a:off x="3204325" y="4687925"/>
              <a:ext cx="43450" cy="18475"/>
            </a:xfrm>
            <a:custGeom>
              <a:avLst/>
              <a:gdLst/>
              <a:ahLst/>
              <a:cxnLst/>
              <a:rect l="l" t="t" r="r" b="b"/>
              <a:pathLst>
                <a:path w="1738" h="739" extrusionOk="0">
                  <a:moveTo>
                    <a:pt x="785" y="0"/>
                  </a:moveTo>
                  <a:cubicBezTo>
                    <a:pt x="558" y="0"/>
                    <a:pt x="328" y="89"/>
                    <a:pt x="156" y="236"/>
                  </a:cubicBezTo>
                  <a:cubicBezTo>
                    <a:pt x="1" y="392"/>
                    <a:pt x="32" y="547"/>
                    <a:pt x="280" y="609"/>
                  </a:cubicBezTo>
                  <a:lnTo>
                    <a:pt x="745" y="733"/>
                  </a:lnTo>
                  <a:cubicBezTo>
                    <a:pt x="781" y="737"/>
                    <a:pt x="818" y="739"/>
                    <a:pt x="855" y="739"/>
                  </a:cubicBezTo>
                  <a:cubicBezTo>
                    <a:pt x="1103" y="739"/>
                    <a:pt x="1363" y="651"/>
                    <a:pt x="1552" y="516"/>
                  </a:cubicBezTo>
                  <a:cubicBezTo>
                    <a:pt x="1738" y="361"/>
                    <a:pt x="1676" y="174"/>
                    <a:pt x="1459" y="112"/>
                  </a:cubicBezTo>
                  <a:lnTo>
                    <a:pt x="963" y="19"/>
                  </a:lnTo>
                  <a:cubicBezTo>
                    <a:pt x="904" y="6"/>
                    <a:pt x="845"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145;p60">
              <a:extLst>
                <a:ext uri="{FF2B5EF4-FFF2-40B4-BE49-F238E27FC236}">
                  <a16:creationId xmlns:a16="http://schemas.microsoft.com/office/drawing/2014/main" id="{6D17BD20-08AA-C5B7-AE83-3AEE947FA89A}"/>
                </a:ext>
              </a:extLst>
            </p:cNvPr>
            <p:cNvSpPr/>
            <p:nvPr/>
          </p:nvSpPr>
          <p:spPr>
            <a:xfrm>
              <a:off x="3229150" y="4765950"/>
              <a:ext cx="45000" cy="11650"/>
            </a:xfrm>
            <a:custGeom>
              <a:avLst/>
              <a:gdLst/>
              <a:ahLst/>
              <a:cxnLst/>
              <a:rect l="l" t="t" r="r" b="b"/>
              <a:pathLst>
                <a:path w="1800" h="466" extrusionOk="0">
                  <a:moveTo>
                    <a:pt x="1241" y="0"/>
                  </a:moveTo>
                  <a:cubicBezTo>
                    <a:pt x="1024" y="0"/>
                    <a:pt x="1" y="466"/>
                    <a:pt x="528" y="466"/>
                  </a:cubicBezTo>
                  <a:cubicBezTo>
                    <a:pt x="776" y="466"/>
                    <a:pt x="1800"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146;p60">
              <a:extLst>
                <a:ext uri="{FF2B5EF4-FFF2-40B4-BE49-F238E27FC236}">
                  <a16:creationId xmlns:a16="http://schemas.microsoft.com/office/drawing/2014/main" id="{9EB7B0D8-9DE0-0FE7-1DDD-84614B359874}"/>
                </a:ext>
              </a:extLst>
            </p:cNvPr>
            <p:cNvSpPr/>
            <p:nvPr/>
          </p:nvSpPr>
          <p:spPr>
            <a:xfrm>
              <a:off x="3289650" y="4886050"/>
              <a:ext cx="38775" cy="23700"/>
            </a:xfrm>
            <a:custGeom>
              <a:avLst/>
              <a:gdLst/>
              <a:ahLst/>
              <a:cxnLst/>
              <a:rect l="l" t="t" r="r" b="b"/>
              <a:pathLst>
                <a:path w="1551" h="948" extrusionOk="0">
                  <a:moveTo>
                    <a:pt x="797" y="0"/>
                  </a:moveTo>
                  <a:cubicBezTo>
                    <a:pt x="683" y="0"/>
                    <a:pt x="569" y="33"/>
                    <a:pt x="465" y="97"/>
                  </a:cubicBezTo>
                  <a:cubicBezTo>
                    <a:pt x="310" y="159"/>
                    <a:pt x="0" y="469"/>
                    <a:pt x="217" y="687"/>
                  </a:cubicBezTo>
                  <a:lnTo>
                    <a:pt x="310" y="780"/>
                  </a:lnTo>
                  <a:cubicBezTo>
                    <a:pt x="441" y="891"/>
                    <a:pt x="604" y="947"/>
                    <a:pt x="768" y="947"/>
                  </a:cubicBezTo>
                  <a:cubicBezTo>
                    <a:pt x="877" y="947"/>
                    <a:pt x="986" y="922"/>
                    <a:pt x="1086" y="873"/>
                  </a:cubicBezTo>
                  <a:cubicBezTo>
                    <a:pt x="1241" y="780"/>
                    <a:pt x="1551" y="469"/>
                    <a:pt x="1334" y="283"/>
                  </a:cubicBezTo>
                  <a:lnTo>
                    <a:pt x="1241" y="190"/>
                  </a:lnTo>
                  <a:cubicBezTo>
                    <a:pt x="1114" y="64"/>
                    <a:pt x="956" y="0"/>
                    <a:pt x="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147;p60">
              <a:extLst>
                <a:ext uri="{FF2B5EF4-FFF2-40B4-BE49-F238E27FC236}">
                  <a16:creationId xmlns:a16="http://schemas.microsoft.com/office/drawing/2014/main" id="{FE199350-A310-300F-41FD-FB25A823BA11}"/>
                </a:ext>
              </a:extLst>
            </p:cNvPr>
            <p:cNvSpPr/>
            <p:nvPr/>
          </p:nvSpPr>
          <p:spPr>
            <a:xfrm>
              <a:off x="3316775" y="4957650"/>
              <a:ext cx="38800" cy="22500"/>
            </a:xfrm>
            <a:custGeom>
              <a:avLst/>
              <a:gdLst/>
              <a:ahLst/>
              <a:cxnLst/>
              <a:rect l="l" t="t" r="r" b="b"/>
              <a:pathLst>
                <a:path w="1552" h="900" extrusionOk="0">
                  <a:moveTo>
                    <a:pt x="824" y="1"/>
                  </a:moveTo>
                  <a:cubicBezTo>
                    <a:pt x="702" y="1"/>
                    <a:pt x="578" y="31"/>
                    <a:pt x="466" y="87"/>
                  </a:cubicBezTo>
                  <a:cubicBezTo>
                    <a:pt x="311" y="180"/>
                    <a:pt x="1" y="428"/>
                    <a:pt x="218" y="645"/>
                  </a:cubicBezTo>
                  <a:lnTo>
                    <a:pt x="311" y="738"/>
                  </a:lnTo>
                  <a:cubicBezTo>
                    <a:pt x="434" y="844"/>
                    <a:pt x="587" y="900"/>
                    <a:pt x="742" y="900"/>
                  </a:cubicBezTo>
                  <a:cubicBezTo>
                    <a:pt x="860" y="900"/>
                    <a:pt x="979" y="868"/>
                    <a:pt x="1086" y="800"/>
                  </a:cubicBezTo>
                  <a:cubicBezTo>
                    <a:pt x="1241" y="738"/>
                    <a:pt x="1552" y="459"/>
                    <a:pt x="1335" y="273"/>
                  </a:cubicBezTo>
                  <a:lnTo>
                    <a:pt x="1241" y="149"/>
                  </a:lnTo>
                  <a:cubicBezTo>
                    <a:pt x="1122" y="47"/>
                    <a:pt x="974" y="1"/>
                    <a:pt x="8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48;p60">
              <a:extLst>
                <a:ext uri="{FF2B5EF4-FFF2-40B4-BE49-F238E27FC236}">
                  <a16:creationId xmlns:a16="http://schemas.microsoft.com/office/drawing/2014/main" id="{05104108-0DD3-FEBC-9CD3-85496653FC9D}"/>
                </a:ext>
              </a:extLst>
            </p:cNvPr>
            <p:cNvSpPr/>
            <p:nvPr/>
          </p:nvSpPr>
          <p:spPr>
            <a:xfrm>
              <a:off x="3312900" y="5027275"/>
              <a:ext cx="48875" cy="13225"/>
            </a:xfrm>
            <a:custGeom>
              <a:avLst/>
              <a:gdLst/>
              <a:ahLst/>
              <a:cxnLst/>
              <a:rect l="l" t="t" r="r" b="b"/>
              <a:pathLst>
                <a:path w="1955" h="529" extrusionOk="0">
                  <a:moveTo>
                    <a:pt x="1210" y="1"/>
                  </a:moveTo>
                  <a:cubicBezTo>
                    <a:pt x="838" y="1"/>
                    <a:pt x="1" y="528"/>
                    <a:pt x="745" y="528"/>
                  </a:cubicBezTo>
                  <a:cubicBezTo>
                    <a:pt x="1086" y="528"/>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149;p60">
              <a:extLst>
                <a:ext uri="{FF2B5EF4-FFF2-40B4-BE49-F238E27FC236}">
                  <a16:creationId xmlns:a16="http://schemas.microsoft.com/office/drawing/2014/main" id="{15B1EE9A-EDFF-6322-9E1F-E9A2D4D971D9}"/>
                </a:ext>
              </a:extLst>
            </p:cNvPr>
            <p:cNvSpPr/>
            <p:nvPr/>
          </p:nvSpPr>
          <p:spPr>
            <a:xfrm>
              <a:off x="3305150" y="5076900"/>
              <a:ext cx="40350" cy="21750"/>
            </a:xfrm>
            <a:custGeom>
              <a:avLst/>
              <a:gdLst/>
              <a:ahLst/>
              <a:cxnLst/>
              <a:rect l="l" t="t" r="r" b="b"/>
              <a:pathLst>
                <a:path w="1614" h="870" extrusionOk="0">
                  <a:moveTo>
                    <a:pt x="838" y="1"/>
                  </a:moveTo>
                  <a:cubicBezTo>
                    <a:pt x="187" y="1"/>
                    <a:pt x="0" y="869"/>
                    <a:pt x="745" y="869"/>
                  </a:cubicBezTo>
                  <a:cubicBezTo>
                    <a:pt x="1396" y="869"/>
                    <a:pt x="1613"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50;p60">
              <a:extLst>
                <a:ext uri="{FF2B5EF4-FFF2-40B4-BE49-F238E27FC236}">
                  <a16:creationId xmlns:a16="http://schemas.microsoft.com/office/drawing/2014/main" id="{7EB97C4B-9BF9-BB43-D900-CCEE85705D17}"/>
                </a:ext>
              </a:extLst>
            </p:cNvPr>
            <p:cNvSpPr/>
            <p:nvPr/>
          </p:nvSpPr>
          <p:spPr>
            <a:xfrm>
              <a:off x="3179900" y="5084350"/>
              <a:ext cx="37325" cy="15075"/>
            </a:xfrm>
            <a:custGeom>
              <a:avLst/>
              <a:gdLst/>
              <a:ahLst/>
              <a:cxnLst/>
              <a:rect l="l" t="t" r="r" b="b"/>
              <a:pathLst>
                <a:path w="1493" h="603" extrusionOk="0">
                  <a:moveTo>
                    <a:pt x="994" y="0"/>
                  </a:moveTo>
                  <a:cubicBezTo>
                    <a:pt x="618" y="0"/>
                    <a:pt x="0" y="301"/>
                    <a:pt x="171" y="447"/>
                  </a:cubicBezTo>
                  <a:lnTo>
                    <a:pt x="264" y="540"/>
                  </a:lnTo>
                  <a:cubicBezTo>
                    <a:pt x="315" y="584"/>
                    <a:pt x="397" y="603"/>
                    <a:pt x="494" y="603"/>
                  </a:cubicBezTo>
                  <a:cubicBezTo>
                    <a:pt x="877" y="603"/>
                    <a:pt x="1492" y="317"/>
                    <a:pt x="1319" y="168"/>
                  </a:cubicBezTo>
                  <a:lnTo>
                    <a:pt x="1226" y="75"/>
                  </a:lnTo>
                  <a:cubicBezTo>
                    <a:pt x="1180" y="22"/>
                    <a:pt x="1096" y="0"/>
                    <a:pt x="9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51;p60">
              <a:extLst>
                <a:ext uri="{FF2B5EF4-FFF2-40B4-BE49-F238E27FC236}">
                  <a16:creationId xmlns:a16="http://schemas.microsoft.com/office/drawing/2014/main" id="{CF1CE091-DDD3-A017-54CF-008592AF746A}"/>
                </a:ext>
              </a:extLst>
            </p:cNvPr>
            <p:cNvSpPr/>
            <p:nvPr/>
          </p:nvSpPr>
          <p:spPr>
            <a:xfrm>
              <a:off x="3439300" y="4934675"/>
              <a:ext cx="38800" cy="20600"/>
            </a:xfrm>
            <a:custGeom>
              <a:avLst/>
              <a:gdLst/>
              <a:ahLst/>
              <a:cxnLst/>
              <a:rect l="l" t="t" r="r" b="b"/>
              <a:pathLst>
                <a:path w="1552" h="824" extrusionOk="0">
                  <a:moveTo>
                    <a:pt x="1109" y="1"/>
                  </a:moveTo>
                  <a:cubicBezTo>
                    <a:pt x="1002" y="1"/>
                    <a:pt x="899" y="20"/>
                    <a:pt x="838" y="44"/>
                  </a:cubicBezTo>
                  <a:lnTo>
                    <a:pt x="528" y="137"/>
                  </a:lnTo>
                  <a:cubicBezTo>
                    <a:pt x="342" y="200"/>
                    <a:pt x="1" y="355"/>
                    <a:pt x="63" y="603"/>
                  </a:cubicBezTo>
                  <a:cubicBezTo>
                    <a:pt x="104" y="768"/>
                    <a:pt x="297" y="823"/>
                    <a:pt x="476" y="823"/>
                  </a:cubicBezTo>
                  <a:cubicBezTo>
                    <a:pt x="566" y="823"/>
                    <a:pt x="652" y="810"/>
                    <a:pt x="714" y="789"/>
                  </a:cubicBezTo>
                  <a:lnTo>
                    <a:pt x="993" y="696"/>
                  </a:lnTo>
                  <a:cubicBezTo>
                    <a:pt x="1180" y="634"/>
                    <a:pt x="1552" y="479"/>
                    <a:pt x="1490" y="200"/>
                  </a:cubicBezTo>
                  <a:cubicBezTo>
                    <a:pt x="1452" y="48"/>
                    <a:pt x="1276"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52;p60">
              <a:extLst>
                <a:ext uri="{FF2B5EF4-FFF2-40B4-BE49-F238E27FC236}">
                  <a16:creationId xmlns:a16="http://schemas.microsoft.com/office/drawing/2014/main" id="{4A74691A-7410-2A13-55EF-08F7C1056A9F}"/>
                </a:ext>
              </a:extLst>
            </p:cNvPr>
            <p:cNvSpPr/>
            <p:nvPr/>
          </p:nvSpPr>
          <p:spPr>
            <a:xfrm>
              <a:off x="3424375" y="4891525"/>
              <a:ext cx="33950" cy="12875"/>
            </a:xfrm>
            <a:custGeom>
              <a:avLst/>
              <a:gdLst/>
              <a:ahLst/>
              <a:cxnLst/>
              <a:rect l="l" t="t" r="r" b="b"/>
              <a:pathLst>
                <a:path w="1358" h="515" extrusionOk="0">
                  <a:moveTo>
                    <a:pt x="1074" y="0"/>
                  </a:moveTo>
                  <a:cubicBezTo>
                    <a:pt x="1032" y="0"/>
                    <a:pt x="993" y="2"/>
                    <a:pt x="970" y="2"/>
                  </a:cubicBezTo>
                  <a:cubicBezTo>
                    <a:pt x="691" y="2"/>
                    <a:pt x="443" y="95"/>
                    <a:pt x="226" y="250"/>
                  </a:cubicBezTo>
                  <a:lnTo>
                    <a:pt x="132" y="344"/>
                  </a:lnTo>
                  <a:cubicBezTo>
                    <a:pt x="0" y="476"/>
                    <a:pt x="118" y="514"/>
                    <a:pt x="242" y="514"/>
                  </a:cubicBezTo>
                  <a:cubicBezTo>
                    <a:pt x="293" y="514"/>
                    <a:pt x="345" y="508"/>
                    <a:pt x="381" y="499"/>
                  </a:cubicBezTo>
                  <a:cubicBezTo>
                    <a:pt x="660" y="499"/>
                    <a:pt x="908" y="406"/>
                    <a:pt x="1125" y="250"/>
                  </a:cubicBezTo>
                  <a:lnTo>
                    <a:pt x="1218" y="157"/>
                  </a:lnTo>
                  <a:cubicBezTo>
                    <a:pt x="1358" y="18"/>
                    <a:pt x="1201" y="0"/>
                    <a:pt x="1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53;p60">
              <a:extLst>
                <a:ext uri="{FF2B5EF4-FFF2-40B4-BE49-F238E27FC236}">
                  <a16:creationId xmlns:a16="http://schemas.microsoft.com/office/drawing/2014/main" id="{EB4F7156-B096-EB2D-5859-970A10D55F0A}"/>
                </a:ext>
              </a:extLst>
            </p:cNvPr>
            <p:cNvSpPr/>
            <p:nvPr/>
          </p:nvSpPr>
          <p:spPr>
            <a:xfrm>
              <a:off x="3366400" y="4932075"/>
              <a:ext cx="39575" cy="14850"/>
            </a:xfrm>
            <a:custGeom>
              <a:avLst/>
              <a:gdLst/>
              <a:ahLst/>
              <a:cxnLst/>
              <a:rect l="l" t="t" r="r" b="b"/>
              <a:pathLst>
                <a:path w="1583" h="594" extrusionOk="0">
                  <a:moveTo>
                    <a:pt x="1130" y="0"/>
                  </a:moveTo>
                  <a:cubicBezTo>
                    <a:pt x="939" y="0"/>
                    <a:pt x="741" y="58"/>
                    <a:pt x="559" y="148"/>
                  </a:cubicBezTo>
                  <a:lnTo>
                    <a:pt x="373" y="241"/>
                  </a:lnTo>
                  <a:cubicBezTo>
                    <a:pt x="249" y="304"/>
                    <a:pt x="1" y="490"/>
                    <a:pt x="249" y="583"/>
                  </a:cubicBezTo>
                  <a:cubicBezTo>
                    <a:pt x="305" y="590"/>
                    <a:pt x="362" y="594"/>
                    <a:pt x="420" y="594"/>
                  </a:cubicBezTo>
                  <a:cubicBezTo>
                    <a:pt x="621" y="594"/>
                    <a:pt x="832" y="548"/>
                    <a:pt x="1025" y="428"/>
                  </a:cubicBezTo>
                  <a:lnTo>
                    <a:pt x="1211" y="335"/>
                  </a:lnTo>
                  <a:cubicBezTo>
                    <a:pt x="1335" y="273"/>
                    <a:pt x="1583" y="117"/>
                    <a:pt x="1335" y="24"/>
                  </a:cubicBezTo>
                  <a:cubicBezTo>
                    <a:pt x="1268" y="8"/>
                    <a:pt x="1200"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54;p60">
              <a:extLst>
                <a:ext uri="{FF2B5EF4-FFF2-40B4-BE49-F238E27FC236}">
                  <a16:creationId xmlns:a16="http://schemas.microsoft.com/office/drawing/2014/main" id="{1E81AFF9-B936-8175-5F12-A7410CBC20DB}"/>
                </a:ext>
              </a:extLst>
            </p:cNvPr>
            <p:cNvSpPr/>
            <p:nvPr/>
          </p:nvSpPr>
          <p:spPr>
            <a:xfrm>
              <a:off x="3448625" y="4838300"/>
              <a:ext cx="52750" cy="25100"/>
            </a:xfrm>
            <a:custGeom>
              <a:avLst/>
              <a:gdLst/>
              <a:ahLst/>
              <a:cxnLst/>
              <a:rect l="l" t="t" r="r" b="b"/>
              <a:pathLst>
                <a:path w="2110" h="1004" extrusionOk="0">
                  <a:moveTo>
                    <a:pt x="911" y="1"/>
                  </a:moveTo>
                  <a:cubicBezTo>
                    <a:pt x="783" y="1"/>
                    <a:pt x="655" y="18"/>
                    <a:pt x="527" y="53"/>
                  </a:cubicBezTo>
                  <a:cubicBezTo>
                    <a:pt x="279" y="84"/>
                    <a:pt x="0" y="363"/>
                    <a:pt x="62" y="611"/>
                  </a:cubicBezTo>
                  <a:cubicBezTo>
                    <a:pt x="112" y="836"/>
                    <a:pt x="364" y="900"/>
                    <a:pt x="589" y="900"/>
                  </a:cubicBezTo>
                  <a:cubicBezTo>
                    <a:pt x="644" y="900"/>
                    <a:pt x="696" y="897"/>
                    <a:pt x="744" y="891"/>
                  </a:cubicBezTo>
                  <a:lnTo>
                    <a:pt x="775" y="891"/>
                  </a:lnTo>
                  <a:cubicBezTo>
                    <a:pt x="807" y="891"/>
                    <a:pt x="869" y="922"/>
                    <a:pt x="900" y="953"/>
                  </a:cubicBezTo>
                  <a:cubicBezTo>
                    <a:pt x="971" y="988"/>
                    <a:pt x="1048" y="1004"/>
                    <a:pt x="1127" y="1004"/>
                  </a:cubicBezTo>
                  <a:cubicBezTo>
                    <a:pt x="1597" y="1004"/>
                    <a:pt x="2109" y="438"/>
                    <a:pt x="1551" y="146"/>
                  </a:cubicBezTo>
                  <a:cubicBezTo>
                    <a:pt x="1338" y="49"/>
                    <a:pt x="1124" y="1"/>
                    <a:pt x="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55;p60">
              <a:extLst>
                <a:ext uri="{FF2B5EF4-FFF2-40B4-BE49-F238E27FC236}">
                  <a16:creationId xmlns:a16="http://schemas.microsoft.com/office/drawing/2014/main" id="{3EEBCF37-73B1-0607-51F9-1E1C24E0FCDF}"/>
                </a:ext>
              </a:extLst>
            </p:cNvPr>
            <p:cNvSpPr/>
            <p:nvPr/>
          </p:nvSpPr>
          <p:spPr>
            <a:xfrm>
              <a:off x="3503675" y="4781450"/>
              <a:ext cx="48875" cy="14750"/>
            </a:xfrm>
            <a:custGeom>
              <a:avLst/>
              <a:gdLst/>
              <a:ahLst/>
              <a:cxnLst/>
              <a:rect l="l" t="t" r="r" b="b"/>
              <a:pathLst>
                <a:path w="1955" h="590" extrusionOk="0">
                  <a:moveTo>
                    <a:pt x="1210" y="1"/>
                  </a:moveTo>
                  <a:cubicBezTo>
                    <a:pt x="807" y="1"/>
                    <a:pt x="0" y="590"/>
                    <a:pt x="745" y="590"/>
                  </a:cubicBezTo>
                  <a:cubicBezTo>
                    <a:pt x="1148" y="590"/>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56;p60">
              <a:extLst>
                <a:ext uri="{FF2B5EF4-FFF2-40B4-BE49-F238E27FC236}">
                  <a16:creationId xmlns:a16="http://schemas.microsoft.com/office/drawing/2014/main" id="{11C4FB3D-52A3-1231-B37A-B5E48E943089}"/>
                </a:ext>
              </a:extLst>
            </p:cNvPr>
            <p:cNvSpPr/>
            <p:nvPr/>
          </p:nvSpPr>
          <p:spPr>
            <a:xfrm>
              <a:off x="3499025" y="4711075"/>
              <a:ext cx="38800" cy="21000"/>
            </a:xfrm>
            <a:custGeom>
              <a:avLst/>
              <a:gdLst/>
              <a:ahLst/>
              <a:cxnLst/>
              <a:rect l="l" t="t" r="r" b="b"/>
              <a:pathLst>
                <a:path w="1552" h="840" extrusionOk="0">
                  <a:moveTo>
                    <a:pt x="1024" y="1"/>
                  </a:moveTo>
                  <a:cubicBezTo>
                    <a:pt x="884" y="1"/>
                    <a:pt x="745" y="39"/>
                    <a:pt x="652" y="86"/>
                  </a:cubicBezTo>
                  <a:lnTo>
                    <a:pt x="435" y="210"/>
                  </a:lnTo>
                  <a:cubicBezTo>
                    <a:pt x="279" y="272"/>
                    <a:pt x="0" y="489"/>
                    <a:pt x="155" y="706"/>
                  </a:cubicBezTo>
                  <a:cubicBezTo>
                    <a:pt x="240" y="805"/>
                    <a:pt x="362" y="839"/>
                    <a:pt x="488" y="839"/>
                  </a:cubicBezTo>
                  <a:cubicBezTo>
                    <a:pt x="640" y="839"/>
                    <a:pt x="798" y="788"/>
                    <a:pt x="900" y="737"/>
                  </a:cubicBezTo>
                  <a:lnTo>
                    <a:pt x="1117" y="644"/>
                  </a:lnTo>
                  <a:cubicBezTo>
                    <a:pt x="1272" y="551"/>
                    <a:pt x="1551" y="365"/>
                    <a:pt x="1396" y="148"/>
                  </a:cubicBezTo>
                  <a:cubicBezTo>
                    <a:pt x="1303" y="39"/>
                    <a:pt x="1163" y="1"/>
                    <a:pt x="1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57;p60">
              <a:extLst>
                <a:ext uri="{FF2B5EF4-FFF2-40B4-BE49-F238E27FC236}">
                  <a16:creationId xmlns:a16="http://schemas.microsoft.com/office/drawing/2014/main" id="{31B6F124-D7AD-4A6C-409A-0F820216A59C}"/>
                </a:ext>
              </a:extLst>
            </p:cNvPr>
            <p:cNvSpPr/>
            <p:nvPr/>
          </p:nvSpPr>
          <p:spPr>
            <a:xfrm>
              <a:off x="3564150" y="4695375"/>
              <a:ext cx="38025" cy="20175"/>
            </a:xfrm>
            <a:custGeom>
              <a:avLst/>
              <a:gdLst/>
              <a:ahLst/>
              <a:cxnLst/>
              <a:rect l="l" t="t" r="r" b="b"/>
              <a:pathLst>
                <a:path w="1521" h="807" extrusionOk="0">
                  <a:moveTo>
                    <a:pt x="683" y="0"/>
                  </a:moveTo>
                  <a:cubicBezTo>
                    <a:pt x="435" y="0"/>
                    <a:pt x="94" y="187"/>
                    <a:pt x="63" y="466"/>
                  </a:cubicBezTo>
                  <a:cubicBezTo>
                    <a:pt x="1" y="714"/>
                    <a:pt x="342" y="807"/>
                    <a:pt x="559" y="807"/>
                  </a:cubicBezTo>
                  <a:lnTo>
                    <a:pt x="869" y="807"/>
                  </a:lnTo>
                  <a:cubicBezTo>
                    <a:pt x="1087" y="807"/>
                    <a:pt x="1459" y="621"/>
                    <a:pt x="1490" y="373"/>
                  </a:cubicBezTo>
                  <a:cubicBezTo>
                    <a:pt x="1521" y="94"/>
                    <a:pt x="1180" y="0"/>
                    <a:pt x="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58;p60">
              <a:extLst>
                <a:ext uri="{FF2B5EF4-FFF2-40B4-BE49-F238E27FC236}">
                  <a16:creationId xmlns:a16="http://schemas.microsoft.com/office/drawing/2014/main" id="{C889027C-6B00-2EA7-7551-CFFA5B345AB0}"/>
                </a:ext>
              </a:extLst>
            </p:cNvPr>
            <p:cNvSpPr/>
            <p:nvPr/>
          </p:nvSpPr>
          <p:spPr>
            <a:xfrm>
              <a:off x="3450175" y="4785325"/>
              <a:ext cx="38000" cy="17100"/>
            </a:xfrm>
            <a:custGeom>
              <a:avLst/>
              <a:gdLst/>
              <a:ahLst/>
              <a:cxnLst/>
              <a:rect l="l" t="t" r="r" b="b"/>
              <a:pathLst>
                <a:path w="1520" h="684" extrusionOk="0">
                  <a:moveTo>
                    <a:pt x="900" y="1"/>
                  </a:moveTo>
                  <a:cubicBezTo>
                    <a:pt x="589" y="1"/>
                    <a:pt x="341" y="94"/>
                    <a:pt x="155" y="311"/>
                  </a:cubicBezTo>
                  <a:cubicBezTo>
                    <a:pt x="0" y="559"/>
                    <a:pt x="279" y="683"/>
                    <a:pt x="465" y="683"/>
                  </a:cubicBezTo>
                  <a:lnTo>
                    <a:pt x="651" y="683"/>
                  </a:lnTo>
                  <a:cubicBezTo>
                    <a:pt x="931" y="683"/>
                    <a:pt x="1210" y="559"/>
                    <a:pt x="1396" y="373"/>
                  </a:cubicBezTo>
                  <a:cubicBezTo>
                    <a:pt x="1520" y="125"/>
                    <a:pt x="1272"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59;p60">
              <a:extLst>
                <a:ext uri="{FF2B5EF4-FFF2-40B4-BE49-F238E27FC236}">
                  <a16:creationId xmlns:a16="http://schemas.microsoft.com/office/drawing/2014/main" id="{07AE1FDA-5B19-B4FB-97F8-01E3767F2228}"/>
                </a:ext>
              </a:extLst>
            </p:cNvPr>
            <p:cNvSpPr/>
            <p:nvPr/>
          </p:nvSpPr>
          <p:spPr>
            <a:xfrm>
              <a:off x="3416825" y="5014100"/>
              <a:ext cx="43450" cy="17925"/>
            </a:xfrm>
            <a:custGeom>
              <a:avLst/>
              <a:gdLst/>
              <a:ahLst/>
              <a:cxnLst/>
              <a:rect l="l" t="t" r="r" b="b"/>
              <a:pathLst>
                <a:path w="1738" h="717" extrusionOk="0">
                  <a:moveTo>
                    <a:pt x="880" y="0"/>
                  </a:moveTo>
                  <a:cubicBezTo>
                    <a:pt x="752" y="0"/>
                    <a:pt x="621" y="31"/>
                    <a:pt x="497" y="93"/>
                  </a:cubicBezTo>
                  <a:cubicBezTo>
                    <a:pt x="403" y="124"/>
                    <a:pt x="0" y="373"/>
                    <a:pt x="217" y="528"/>
                  </a:cubicBezTo>
                  <a:cubicBezTo>
                    <a:pt x="398" y="648"/>
                    <a:pt x="617" y="716"/>
                    <a:pt x="841" y="716"/>
                  </a:cubicBezTo>
                  <a:cubicBezTo>
                    <a:pt x="964" y="716"/>
                    <a:pt x="1089" y="696"/>
                    <a:pt x="1210" y="652"/>
                  </a:cubicBezTo>
                  <a:cubicBezTo>
                    <a:pt x="1365" y="621"/>
                    <a:pt x="1737" y="466"/>
                    <a:pt x="1675" y="249"/>
                  </a:cubicBezTo>
                  <a:cubicBezTo>
                    <a:pt x="1640" y="125"/>
                    <a:pt x="1495" y="92"/>
                    <a:pt x="1347" y="92"/>
                  </a:cubicBezTo>
                  <a:cubicBezTo>
                    <a:pt x="1313" y="92"/>
                    <a:pt x="1278" y="94"/>
                    <a:pt x="1245" y="97"/>
                  </a:cubicBezTo>
                  <a:lnTo>
                    <a:pt x="1245" y="97"/>
                  </a:lnTo>
                  <a:cubicBezTo>
                    <a:pt x="1244" y="96"/>
                    <a:pt x="1243" y="94"/>
                    <a:pt x="1241" y="93"/>
                  </a:cubicBezTo>
                  <a:cubicBezTo>
                    <a:pt x="1132" y="31"/>
                    <a:pt x="1008"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60;p60">
              <a:extLst>
                <a:ext uri="{FF2B5EF4-FFF2-40B4-BE49-F238E27FC236}">
                  <a16:creationId xmlns:a16="http://schemas.microsoft.com/office/drawing/2014/main" id="{96DB50A0-9256-61B4-C32B-A26CD3C8BEAF}"/>
                </a:ext>
              </a:extLst>
            </p:cNvPr>
            <p:cNvSpPr/>
            <p:nvPr/>
          </p:nvSpPr>
          <p:spPr>
            <a:xfrm>
              <a:off x="3400525" y="5073800"/>
              <a:ext cx="49675" cy="12450"/>
            </a:xfrm>
            <a:custGeom>
              <a:avLst/>
              <a:gdLst/>
              <a:ahLst/>
              <a:cxnLst/>
              <a:rect l="l" t="t" r="r" b="b"/>
              <a:pathLst>
                <a:path w="1987" h="498" extrusionOk="0">
                  <a:moveTo>
                    <a:pt x="1242" y="1"/>
                  </a:moveTo>
                  <a:cubicBezTo>
                    <a:pt x="900" y="1"/>
                    <a:pt x="1" y="497"/>
                    <a:pt x="745" y="497"/>
                  </a:cubicBezTo>
                  <a:cubicBezTo>
                    <a:pt x="1086" y="497"/>
                    <a:pt x="1986" y="1"/>
                    <a:pt x="1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61;p60">
              <a:extLst>
                <a:ext uri="{FF2B5EF4-FFF2-40B4-BE49-F238E27FC236}">
                  <a16:creationId xmlns:a16="http://schemas.microsoft.com/office/drawing/2014/main" id="{9354B968-4CC5-E7FA-C687-032A4E9FBF4F}"/>
                </a:ext>
              </a:extLst>
            </p:cNvPr>
            <p:cNvSpPr/>
            <p:nvPr/>
          </p:nvSpPr>
          <p:spPr>
            <a:xfrm>
              <a:off x="3501350" y="5051975"/>
              <a:ext cx="43450" cy="12550"/>
            </a:xfrm>
            <a:custGeom>
              <a:avLst/>
              <a:gdLst/>
              <a:ahLst/>
              <a:cxnLst/>
              <a:rect l="l" t="t" r="r" b="b"/>
              <a:pathLst>
                <a:path w="1738" h="502" extrusionOk="0">
                  <a:moveTo>
                    <a:pt x="822" y="1"/>
                  </a:moveTo>
                  <a:cubicBezTo>
                    <a:pt x="595" y="1"/>
                    <a:pt x="350" y="118"/>
                    <a:pt x="155" y="284"/>
                  </a:cubicBezTo>
                  <a:cubicBezTo>
                    <a:pt x="0" y="471"/>
                    <a:pt x="311" y="502"/>
                    <a:pt x="435" y="502"/>
                  </a:cubicBezTo>
                  <a:lnTo>
                    <a:pt x="838" y="502"/>
                  </a:lnTo>
                  <a:cubicBezTo>
                    <a:pt x="1117" y="502"/>
                    <a:pt x="1365" y="409"/>
                    <a:pt x="1582" y="222"/>
                  </a:cubicBezTo>
                  <a:cubicBezTo>
                    <a:pt x="1737" y="36"/>
                    <a:pt x="1427" y="5"/>
                    <a:pt x="1303" y="5"/>
                  </a:cubicBezTo>
                  <a:lnTo>
                    <a:pt x="900" y="5"/>
                  </a:lnTo>
                  <a:cubicBezTo>
                    <a:pt x="874" y="2"/>
                    <a:pt x="848" y="1"/>
                    <a:pt x="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62;p60">
              <a:extLst>
                <a:ext uri="{FF2B5EF4-FFF2-40B4-BE49-F238E27FC236}">
                  <a16:creationId xmlns:a16="http://schemas.microsoft.com/office/drawing/2014/main" id="{EE72EE8C-4C5D-2157-DFE7-CD81BC02E81E}"/>
                </a:ext>
              </a:extLst>
            </p:cNvPr>
            <p:cNvSpPr/>
            <p:nvPr/>
          </p:nvSpPr>
          <p:spPr>
            <a:xfrm>
              <a:off x="3496700" y="5002475"/>
              <a:ext cx="41900" cy="13200"/>
            </a:xfrm>
            <a:custGeom>
              <a:avLst/>
              <a:gdLst/>
              <a:ahLst/>
              <a:cxnLst/>
              <a:rect l="l" t="t" r="r" b="b"/>
              <a:pathLst>
                <a:path w="1676" h="528" extrusionOk="0">
                  <a:moveTo>
                    <a:pt x="931" y="0"/>
                  </a:moveTo>
                  <a:cubicBezTo>
                    <a:pt x="652" y="0"/>
                    <a:pt x="372" y="93"/>
                    <a:pt x="186" y="279"/>
                  </a:cubicBezTo>
                  <a:cubicBezTo>
                    <a:pt x="0" y="496"/>
                    <a:pt x="310" y="527"/>
                    <a:pt x="465" y="527"/>
                  </a:cubicBezTo>
                  <a:lnTo>
                    <a:pt x="745" y="527"/>
                  </a:lnTo>
                  <a:cubicBezTo>
                    <a:pt x="1024" y="527"/>
                    <a:pt x="1303" y="434"/>
                    <a:pt x="1489" y="248"/>
                  </a:cubicBezTo>
                  <a:cubicBezTo>
                    <a:pt x="1675" y="62"/>
                    <a:pt x="1334"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63;p60">
              <a:extLst>
                <a:ext uri="{FF2B5EF4-FFF2-40B4-BE49-F238E27FC236}">
                  <a16:creationId xmlns:a16="http://schemas.microsoft.com/office/drawing/2014/main" id="{175F664D-ED00-A760-CD99-A4D6AF984509}"/>
                </a:ext>
              </a:extLst>
            </p:cNvPr>
            <p:cNvSpPr/>
            <p:nvPr/>
          </p:nvSpPr>
          <p:spPr>
            <a:xfrm>
              <a:off x="3578900" y="5077400"/>
              <a:ext cx="60500" cy="16100"/>
            </a:xfrm>
            <a:custGeom>
              <a:avLst/>
              <a:gdLst/>
              <a:ahLst/>
              <a:cxnLst/>
              <a:rect l="l" t="t" r="r" b="b"/>
              <a:pathLst>
                <a:path w="2420" h="644" extrusionOk="0">
                  <a:moveTo>
                    <a:pt x="986" y="1"/>
                  </a:moveTo>
                  <a:cubicBezTo>
                    <a:pt x="783" y="1"/>
                    <a:pt x="593" y="41"/>
                    <a:pt x="404" y="136"/>
                  </a:cubicBezTo>
                  <a:cubicBezTo>
                    <a:pt x="310" y="198"/>
                    <a:pt x="0" y="415"/>
                    <a:pt x="279" y="477"/>
                  </a:cubicBezTo>
                  <a:lnTo>
                    <a:pt x="1241" y="632"/>
                  </a:lnTo>
                  <a:cubicBezTo>
                    <a:pt x="1307" y="640"/>
                    <a:pt x="1373" y="644"/>
                    <a:pt x="1438" y="644"/>
                  </a:cubicBezTo>
                  <a:cubicBezTo>
                    <a:pt x="1649" y="644"/>
                    <a:pt x="1851" y="603"/>
                    <a:pt x="2017" y="508"/>
                  </a:cubicBezTo>
                  <a:cubicBezTo>
                    <a:pt x="2110" y="477"/>
                    <a:pt x="2420" y="229"/>
                    <a:pt x="2172" y="167"/>
                  </a:cubicBezTo>
                  <a:lnTo>
                    <a:pt x="1179" y="12"/>
                  </a:lnTo>
                  <a:cubicBezTo>
                    <a:pt x="1113" y="5"/>
                    <a:pt x="1049"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64;p60">
              <a:extLst>
                <a:ext uri="{FF2B5EF4-FFF2-40B4-BE49-F238E27FC236}">
                  <a16:creationId xmlns:a16="http://schemas.microsoft.com/office/drawing/2014/main" id="{EA4BE066-5C32-6A82-D6D2-F1AB1D673A24}"/>
                </a:ext>
              </a:extLst>
            </p:cNvPr>
            <p:cNvSpPr/>
            <p:nvPr/>
          </p:nvSpPr>
          <p:spPr>
            <a:xfrm>
              <a:off x="3682025" y="5072250"/>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65;p60">
              <a:extLst>
                <a:ext uri="{FF2B5EF4-FFF2-40B4-BE49-F238E27FC236}">
                  <a16:creationId xmlns:a16="http://schemas.microsoft.com/office/drawing/2014/main" id="{FD4B227A-3200-8C02-3B50-BD8CA4CBD1AD}"/>
                </a:ext>
              </a:extLst>
            </p:cNvPr>
            <p:cNvSpPr/>
            <p:nvPr/>
          </p:nvSpPr>
          <p:spPr>
            <a:xfrm>
              <a:off x="3598275" y="5025400"/>
              <a:ext cx="50425" cy="21650"/>
            </a:xfrm>
            <a:custGeom>
              <a:avLst/>
              <a:gdLst/>
              <a:ahLst/>
              <a:cxnLst/>
              <a:rect l="l" t="t" r="r" b="b"/>
              <a:pathLst>
                <a:path w="2017" h="866" extrusionOk="0">
                  <a:moveTo>
                    <a:pt x="1595" y="1"/>
                  </a:moveTo>
                  <a:cubicBezTo>
                    <a:pt x="1493" y="1"/>
                    <a:pt x="1395" y="20"/>
                    <a:pt x="1335" y="45"/>
                  </a:cubicBezTo>
                  <a:lnTo>
                    <a:pt x="559" y="231"/>
                  </a:lnTo>
                  <a:cubicBezTo>
                    <a:pt x="373" y="293"/>
                    <a:pt x="1" y="448"/>
                    <a:pt x="63" y="696"/>
                  </a:cubicBezTo>
                  <a:cubicBezTo>
                    <a:pt x="99" y="824"/>
                    <a:pt x="255" y="866"/>
                    <a:pt x="414" y="866"/>
                  </a:cubicBezTo>
                  <a:cubicBezTo>
                    <a:pt x="525" y="866"/>
                    <a:pt x="638" y="846"/>
                    <a:pt x="714" y="820"/>
                  </a:cubicBezTo>
                  <a:lnTo>
                    <a:pt x="1490" y="634"/>
                  </a:lnTo>
                  <a:cubicBezTo>
                    <a:pt x="1645" y="603"/>
                    <a:pt x="2017" y="417"/>
                    <a:pt x="1955" y="200"/>
                  </a:cubicBezTo>
                  <a:cubicBezTo>
                    <a:pt x="1917" y="48"/>
                    <a:pt x="1753" y="1"/>
                    <a:pt x="1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4166;p60">
              <a:extLst>
                <a:ext uri="{FF2B5EF4-FFF2-40B4-BE49-F238E27FC236}">
                  <a16:creationId xmlns:a16="http://schemas.microsoft.com/office/drawing/2014/main" id="{4C236859-EBDB-0AE1-33D3-84DDC8FD97A7}"/>
                </a:ext>
              </a:extLst>
            </p:cNvPr>
            <p:cNvSpPr/>
            <p:nvPr/>
          </p:nvSpPr>
          <p:spPr>
            <a:xfrm>
              <a:off x="3658775" y="4968975"/>
              <a:ext cx="40350" cy="15800"/>
            </a:xfrm>
            <a:custGeom>
              <a:avLst/>
              <a:gdLst/>
              <a:ahLst/>
              <a:cxnLst/>
              <a:rect l="l" t="t" r="r" b="b"/>
              <a:pathLst>
                <a:path w="1614" h="632" extrusionOk="0">
                  <a:moveTo>
                    <a:pt x="1270" y="0"/>
                  </a:moveTo>
                  <a:cubicBezTo>
                    <a:pt x="1083" y="0"/>
                    <a:pt x="850" y="78"/>
                    <a:pt x="745" y="99"/>
                  </a:cubicBezTo>
                  <a:lnTo>
                    <a:pt x="466" y="192"/>
                  </a:lnTo>
                  <a:cubicBezTo>
                    <a:pt x="341" y="254"/>
                    <a:pt x="0" y="410"/>
                    <a:pt x="124" y="565"/>
                  </a:cubicBezTo>
                  <a:cubicBezTo>
                    <a:pt x="173" y="613"/>
                    <a:pt x="249" y="631"/>
                    <a:pt x="336" y="631"/>
                  </a:cubicBezTo>
                  <a:cubicBezTo>
                    <a:pt x="525" y="631"/>
                    <a:pt x="762" y="545"/>
                    <a:pt x="869" y="503"/>
                  </a:cubicBezTo>
                  <a:lnTo>
                    <a:pt x="1148" y="410"/>
                  </a:lnTo>
                  <a:cubicBezTo>
                    <a:pt x="1241" y="378"/>
                    <a:pt x="1613" y="223"/>
                    <a:pt x="1489" y="68"/>
                  </a:cubicBezTo>
                  <a:cubicBezTo>
                    <a:pt x="1439" y="18"/>
                    <a:pt x="1360" y="0"/>
                    <a:pt x="1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4167;p60">
              <a:extLst>
                <a:ext uri="{FF2B5EF4-FFF2-40B4-BE49-F238E27FC236}">
                  <a16:creationId xmlns:a16="http://schemas.microsoft.com/office/drawing/2014/main" id="{48EB3110-F577-0DA2-03F3-5E7106320163}"/>
                </a:ext>
              </a:extLst>
            </p:cNvPr>
            <p:cNvSpPr/>
            <p:nvPr/>
          </p:nvSpPr>
          <p:spPr>
            <a:xfrm>
              <a:off x="3692900" y="5006225"/>
              <a:ext cx="38025" cy="16425"/>
            </a:xfrm>
            <a:custGeom>
              <a:avLst/>
              <a:gdLst/>
              <a:ahLst/>
              <a:cxnLst/>
              <a:rect l="l" t="t" r="r" b="b"/>
              <a:pathLst>
                <a:path w="1521" h="657" extrusionOk="0">
                  <a:moveTo>
                    <a:pt x="783" y="0"/>
                  </a:moveTo>
                  <a:cubicBezTo>
                    <a:pt x="533" y="0"/>
                    <a:pt x="291" y="120"/>
                    <a:pt x="124" y="315"/>
                  </a:cubicBezTo>
                  <a:cubicBezTo>
                    <a:pt x="0" y="532"/>
                    <a:pt x="248" y="657"/>
                    <a:pt x="434" y="657"/>
                  </a:cubicBezTo>
                  <a:lnTo>
                    <a:pt x="651" y="657"/>
                  </a:lnTo>
                  <a:cubicBezTo>
                    <a:pt x="931" y="657"/>
                    <a:pt x="1210" y="564"/>
                    <a:pt x="1396" y="346"/>
                  </a:cubicBezTo>
                  <a:cubicBezTo>
                    <a:pt x="1520" y="129"/>
                    <a:pt x="1272" y="5"/>
                    <a:pt x="1086" y="5"/>
                  </a:cubicBezTo>
                  <a:lnTo>
                    <a:pt x="869" y="5"/>
                  </a:lnTo>
                  <a:cubicBezTo>
                    <a:pt x="840" y="2"/>
                    <a:pt x="812"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4168;p60">
              <a:extLst>
                <a:ext uri="{FF2B5EF4-FFF2-40B4-BE49-F238E27FC236}">
                  <a16:creationId xmlns:a16="http://schemas.microsoft.com/office/drawing/2014/main" id="{BFE372DE-6761-4B35-846B-24FA39D030F1}"/>
                </a:ext>
              </a:extLst>
            </p:cNvPr>
            <p:cNvSpPr/>
            <p:nvPr/>
          </p:nvSpPr>
          <p:spPr>
            <a:xfrm>
              <a:off x="3744075" y="4959300"/>
              <a:ext cx="48100" cy="24325"/>
            </a:xfrm>
            <a:custGeom>
              <a:avLst/>
              <a:gdLst/>
              <a:ahLst/>
              <a:cxnLst/>
              <a:rect l="l" t="t" r="r" b="b"/>
              <a:pathLst>
                <a:path w="1924" h="973" extrusionOk="0">
                  <a:moveTo>
                    <a:pt x="953" y="1"/>
                  </a:moveTo>
                  <a:cubicBezTo>
                    <a:pt x="489" y="1"/>
                    <a:pt x="1" y="562"/>
                    <a:pt x="559" y="828"/>
                  </a:cubicBezTo>
                  <a:lnTo>
                    <a:pt x="745" y="921"/>
                  </a:lnTo>
                  <a:cubicBezTo>
                    <a:pt x="816" y="956"/>
                    <a:pt x="893" y="972"/>
                    <a:pt x="971" y="972"/>
                  </a:cubicBezTo>
                  <a:cubicBezTo>
                    <a:pt x="1435" y="972"/>
                    <a:pt x="1923" y="411"/>
                    <a:pt x="1365" y="145"/>
                  </a:cubicBezTo>
                  <a:lnTo>
                    <a:pt x="1179" y="52"/>
                  </a:lnTo>
                  <a:cubicBezTo>
                    <a:pt x="1108" y="16"/>
                    <a:pt x="1031" y="1"/>
                    <a:pt x="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4169;p60">
              <a:extLst>
                <a:ext uri="{FF2B5EF4-FFF2-40B4-BE49-F238E27FC236}">
                  <a16:creationId xmlns:a16="http://schemas.microsoft.com/office/drawing/2014/main" id="{E5E34403-B796-A4A3-075E-696CE4CB7856}"/>
                </a:ext>
              </a:extLst>
            </p:cNvPr>
            <p:cNvSpPr/>
            <p:nvPr/>
          </p:nvSpPr>
          <p:spPr>
            <a:xfrm>
              <a:off x="3751050" y="5014100"/>
              <a:ext cx="48875" cy="15525"/>
            </a:xfrm>
            <a:custGeom>
              <a:avLst/>
              <a:gdLst/>
              <a:ahLst/>
              <a:cxnLst/>
              <a:rect l="l" t="t" r="r" b="b"/>
              <a:pathLst>
                <a:path w="1955" h="621" extrusionOk="0">
                  <a:moveTo>
                    <a:pt x="1179" y="0"/>
                  </a:moveTo>
                  <a:cubicBezTo>
                    <a:pt x="776" y="0"/>
                    <a:pt x="1" y="621"/>
                    <a:pt x="745" y="621"/>
                  </a:cubicBezTo>
                  <a:cubicBezTo>
                    <a:pt x="1148" y="621"/>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4170;p60">
              <a:extLst>
                <a:ext uri="{FF2B5EF4-FFF2-40B4-BE49-F238E27FC236}">
                  <a16:creationId xmlns:a16="http://schemas.microsoft.com/office/drawing/2014/main" id="{675A6966-504E-5947-1D33-12642B724CC6}"/>
                </a:ext>
              </a:extLst>
            </p:cNvPr>
            <p:cNvSpPr/>
            <p:nvPr/>
          </p:nvSpPr>
          <p:spPr>
            <a:xfrm>
              <a:off x="3754925" y="5063125"/>
              <a:ext cx="43450" cy="15975"/>
            </a:xfrm>
            <a:custGeom>
              <a:avLst/>
              <a:gdLst/>
              <a:ahLst/>
              <a:cxnLst/>
              <a:rect l="l" t="t" r="r" b="b"/>
              <a:pathLst>
                <a:path w="1738" h="639" extrusionOk="0">
                  <a:moveTo>
                    <a:pt x="956" y="0"/>
                  </a:moveTo>
                  <a:cubicBezTo>
                    <a:pt x="755" y="0"/>
                    <a:pt x="563" y="58"/>
                    <a:pt x="404" y="149"/>
                  </a:cubicBezTo>
                  <a:cubicBezTo>
                    <a:pt x="280" y="211"/>
                    <a:pt x="1" y="428"/>
                    <a:pt x="280" y="521"/>
                  </a:cubicBezTo>
                  <a:lnTo>
                    <a:pt x="559" y="614"/>
                  </a:lnTo>
                  <a:cubicBezTo>
                    <a:pt x="634" y="631"/>
                    <a:pt x="709" y="638"/>
                    <a:pt x="782" y="638"/>
                  </a:cubicBezTo>
                  <a:cubicBezTo>
                    <a:pt x="983" y="638"/>
                    <a:pt x="1176" y="581"/>
                    <a:pt x="1334" y="490"/>
                  </a:cubicBezTo>
                  <a:cubicBezTo>
                    <a:pt x="1459" y="428"/>
                    <a:pt x="1738" y="211"/>
                    <a:pt x="1459" y="118"/>
                  </a:cubicBezTo>
                  <a:lnTo>
                    <a:pt x="1179" y="25"/>
                  </a:lnTo>
                  <a:cubicBezTo>
                    <a:pt x="1105" y="8"/>
                    <a:pt x="1030" y="0"/>
                    <a:pt x="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kstSylinder 2">
            <a:extLst>
              <a:ext uri="{FF2B5EF4-FFF2-40B4-BE49-F238E27FC236}">
                <a16:creationId xmlns:a16="http://schemas.microsoft.com/office/drawing/2014/main" id="{F4BCD653-03BD-1F01-F787-A0FE4F522033}"/>
              </a:ext>
            </a:extLst>
          </p:cNvPr>
          <p:cNvSpPr txBox="1"/>
          <p:nvPr/>
        </p:nvSpPr>
        <p:spPr>
          <a:xfrm>
            <a:off x="561226" y="802026"/>
            <a:ext cx="5549329"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n-NO" sz="2800" b="1" dirty="0">
                <a:latin typeface="Poppins"/>
                <a:cs typeface="Poppins"/>
              </a:rPr>
              <a:t>Gå saman i </a:t>
            </a:r>
            <a:r>
              <a:rPr lang="nn-NO" sz="2800" b="1" dirty="0" err="1">
                <a:latin typeface="Poppins"/>
                <a:cs typeface="Poppins"/>
              </a:rPr>
              <a:t>arbeidspar</a:t>
            </a:r>
            <a:r>
              <a:rPr lang="nn-NO" sz="2800" b="1" dirty="0">
                <a:latin typeface="Poppins"/>
                <a:cs typeface="Poppins"/>
              </a:rPr>
              <a:t> og fyll ut ordbank-arket.</a:t>
            </a:r>
            <a:r>
              <a:rPr lang="nn-NO" sz="3600" b="1" dirty="0">
                <a:latin typeface="Poppins"/>
                <a:cs typeface="Poppins"/>
              </a:rPr>
              <a:t> </a:t>
            </a:r>
            <a:endParaRPr lang="nn-NO" sz="2400" dirty="0"/>
          </a:p>
          <a:p>
            <a:endParaRPr lang="nn-NO" sz="2400" dirty="0">
              <a:latin typeface="Poppins"/>
              <a:cs typeface="Poppins"/>
            </a:endParaRPr>
          </a:p>
          <a:p>
            <a:r>
              <a:rPr lang="nn-NO" sz="2400" dirty="0">
                <a:latin typeface="Poppins"/>
                <a:cs typeface="Poppins"/>
              </a:rPr>
              <a:t>Kven av para klarer å kome på flest ord? ​</a:t>
            </a:r>
            <a:endParaRPr lang="nn-NO" sz="2400" dirty="0"/>
          </a:p>
        </p:txBody>
      </p:sp>
      <p:pic>
        <p:nvPicPr>
          <p:cNvPr id="4" name="Bilde 3846" descr="Et bilde som inneholder stridsvogn&#10;&#10;Automatisk generert beskrivelse">
            <a:extLst>
              <a:ext uri="{FF2B5EF4-FFF2-40B4-BE49-F238E27FC236}">
                <a16:creationId xmlns:a16="http://schemas.microsoft.com/office/drawing/2014/main" id="{91DBA01B-2BDF-034A-D56A-6352107459EF}"/>
              </a:ext>
            </a:extLst>
          </p:cNvPr>
          <p:cNvPicPr>
            <a:picLocks noChangeAspect="1"/>
          </p:cNvPicPr>
          <p:nvPr/>
        </p:nvPicPr>
        <p:blipFill>
          <a:blip r:embed="rId3"/>
          <a:stretch>
            <a:fillRect/>
          </a:stretch>
        </p:blipFill>
        <p:spPr>
          <a:xfrm>
            <a:off x="4330559" y="1355542"/>
            <a:ext cx="2133171" cy="3087393"/>
          </a:xfrm>
          <a:prstGeom prst="rect">
            <a:avLst/>
          </a:prstGeom>
        </p:spPr>
      </p:pic>
      <p:sp>
        <p:nvSpPr>
          <p:cNvPr id="3847" name="TekstSylinder 3846">
            <a:extLst>
              <a:ext uri="{FF2B5EF4-FFF2-40B4-BE49-F238E27FC236}">
                <a16:creationId xmlns:a16="http://schemas.microsoft.com/office/drawing/2014/main" id="{09E0A2CF-759D-2E4E-22ED-9C3B9917256A}"/>
              </a:ext>
            </a:extLst>
          </p:cNvPr>
          <p:cNvSpPr txBox="1"/>
          <p:nvPr/>
        </p:nvSpPr>
        <p:spPr>
          <a:xfrm>
            <a:off x="4831423" y="4442931"/>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err="1"/>
              <a:t>Arbeidsark</a:t>
            </a:r>
            <a:r>
              <a:rPr lang="nb-NO" sz="1200"/>
              <a:t> 4​</a:t>
            </a:r>
            <a:endParaRPr lang="nb-NO"/>
          </a:p>
        </p:txBody>
      </p:sp>
      <p:pic>
        <p:nvPicPr>
          <p:cNvPr id="3845" name="Bilde 3844" descr="Et bilde som inneholder tekst&#10;&#10;Automatisk generert beskrivelse">
            <a:extLst>
              <a:ext uri="{FF2B5EF4-FFF2-40B4-BE49-F238E27FC236}">
                <a16:creationId xmlns:a16="http://schemas.microsoft.com/office/drawing/2014/main" id="{D0D763D1-5C89-C2F7-3F3A-EBCD714E57CC}"/>
              </a:ext>
            </a:extLst>
          </p:cNvPr>
          <p:cNvPicPr>
            <a:picLocks noChangeAspect="1"/>
          </p:cNvPicPr>
          <p:nvPr/>
        </p:nvPicPr>
        <p:blipFill>
          <a:blip r:embed="rId4"/>
          <a:stretch>
            <a:fillRect/>
          </a:stretch>
        </p:blipFill>
        <p:spPr>
          <a:xfrm>
            <a:off x="2610973" y="4674068"/>
            <a:ext cx="2226818" cy="440642"/>
          </a:xfrm>
          <a:prstGeom prst="rect">
            <a:avLst/>
          </a:prstGeom>
        </p:spPr>
      </p:pic>
    </p:spTree>
    <p:extLst>
      <p:ext uri="{BB962C8B-B14F-4D97-AF65-F5344CB8AC3E}">
        <p14:creationId xmlns:p14="http://schemas.microsoft.com/office/powerpoint/2010/main" val="39068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45"/>
        <p:cNvGrpSpPr/>
        <p:nvPr/>
      </p:nvGrpSpPr>
      <p:grpSpPr>
        <a:xfrm>
          <a:off x="0" y="0"/>
          <a:ext cx="0" cy="0"/>
          <a:chOff x="0" y="0"/>
          <a:chExt cx="0" cy="0"/>
        </a:xfrm>
      </p:grpSpPr>
      <p:sp>
        <p:nvSpPr>
          <p:cNvPr id="3846" name="Google Shape;3846;p56"/>
          <p:cNvSpPr txBox="1">
            <a:spLocks noGrp="1"/>
          </p:cNvSpPr>
          <p:nvPr>
            <p:ph type="title"/>
          </p:nvPr>
        </p:nvSpPr>
        <p:spPr>
          <a:xfrm>
            <a:off x="436004" y="513945"/>
            <a:ext cx="613972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nb-NO" b="0"/>
            </a:br>
            <a:endParaRPr b="0"/>
          </a:p>
        </p:txBody>
      </p:sp>
      <p:grpSp>
        <p:nvGrpSpPr>
          <p:cNvPr id="5" name="Google Shape;4107;p60">
            <a:extLst>
              <a:ext uri="{FF2B5EF4-FFF2-40B4-BE49-F238E27FC236}">
                <a16:creationId xmlns:a16="http://schemas.microsoft.com/office/drawing/2014/main" id="{7ABA1F28-C9B3-F76D-F7FB-9CA76E7614F0}"/>
              </a:ext>
            </a:extLst>
          </p:cNvPr>
          <p:cNvGrpSpPr/>
          <p:nvPr/>
        </p:nvGrpSpPr>
        <p:grpSpPr>
          <a:xfrm>
            <a:off x="-1439186" y="3768920"/>
            <a:ext cx="2735249" cy="1438192"/>
            <a:chOff x="2491100" y="4441600"/>
            <a:chExt cx="1468575" cy="678325"/>
          </a:xfrm>
        </p:grpSpPr>
        <p:sp>
          <p:nvSpPr>
            <p:cNvPr id="6" name="Google Shape;4108;p60">
              <a:extLst>
                <a:ext uri="{FF2B5EF4-FFF2-40B4-BE49-F238E27FC236}">
                  <a16:creationId xmlns:a16="http://schemas.microsoft.com/office/drawing/2014/main" id="{238D27AA-315B-2E1C-0804-483911F7A921}"/>
                </a:ext>
              </a:extLst>
            </p:cNvPr>
            <p:cNvSpPr/>
            <p:nvPr/>
          </p:nvSpPr>
          <p:spPr>
            <a:xfrm>
              <a:off x="2552925" y="4441600"/>
              <a:ext cx="1406750" cy="638925"/>
            </a:xfrm>
            <a:custGeom>
              <a:avLst/>
              <a:gdLst/>
              <a:ahLst/>
              <a:cxnLst/>
              <a:rect l="l" t="t" r="r" b="b"/>
              <a:pathLst>
                <a:path w="56270" h="25557" extrusionOk="0">
                  <a:moveTo>
                    <a:pt x="27524" y="759"/>
                  </a:moveTo>
                  <a:cubicBezTo>
                    <a:pt x="27705" y="759"/>
                    <a:pt x="27889" y="777"/>
                    <a:pt x="28073" y="815"/>
                  </a:cubicBezTo>
                  <a:cubicBezTo>
                    <a:pt x="28632" y="939"/>
                    <a:pt x="29469" y="1714"/>
                    <a:pt x="29903" y="2149"/>
                  </a:cubicBezTo>
                  <a:cubicBezTo>
                    <a:pt x="33284" y="5530"/>
                    <a:pt x="34525" y="11330"/>
                    <a:pt x="34525" y="15952"/>
                  </a:cubicBezTo>
                  <a:cubicBezTo>
                    <a:pt x="34525" y="16058"/>
                    <a:pt x="34622" y="16099"/>
                    <a:pt x="34757" y="16099"/>
                  </a:cubicBezTo>
                  <a:cubicBezTo>
                    <a:pt x="35057" y="16099"/>
                    <a:pt x="35547" y="15904"/>
                    <a:pt x="35611" y="15797"/>
                  </a:cubicBezTo>
                  <a:lnTo>
                    <a:pt x="38961" y="10524"/>
                  </a:lnTo>
                  <a:cubicBezTo>
                    <a:pt x="39488" y="9686"/>
                    <a:pt x="39985" y="8787"/>
                    <a:pt x="40574" y="8011"/>
                  </a:cubicBezTo>
                  <a:cubicBezTo>
                    <a:pt x="40884" y="7608"/>
                    <a:pt x="41287" y="6988"/>
                    <a:pt x="41691" y="6770"/>
                  </a:cubicBezTo>
                  <a:lnTo>
                    <a:pt x="44575" y="6460"/>
                  </a:lnTo>
                  <a:cubicBezTo>
                    <a:pt x="44824" y="6646"/>
                    <a:pt x="45041" y="6894"/>
                    <a:pt x="45196" y="7205"/>
                  </a:cubicBezTo>
                  <a:cubicBezTo>
                    <a:pt x="47367" y="10555"/>
                    <a:pt x="43490" y="16417"/>
                    <a:pt x="41505" y="19054"/>
                  </a:cubicBezTo>
                  <a:cubicBezTo>
                    <a:pt x="41411" y="19209"/>
                    <a:pt x="41536" y="19271"/>
                    <a:pt x="41691" y="19302"/>
                  </a:cubicBezTo>
                  <a:cubicBezTo>
                    <a:pt x="42056" y="19393"/>
                    <a:pt x="42405" y="19434"/>
                    <a:pt x="42745" y="19434"/>
                  </a:cubicBezTo>
                  <a:cubicBezTo>
                    <a:pt x="44021" y="19434"/>
                    <a:pt x="45149" y="18860"/>
                    <a:pt x="46375" y="18247"/>
                  </a:cubicBezTo>
                  <a:cubicBezTo>
                    <a:pt x="47624" y="17623"/>
                    <a:pt x="49080" y="17068"/>
                    <a:pt x="50505" y="17068"/>
                  </a:cubicBezTo>
                  <a:cubicBezTo>
                    <a:pt x="51416" y="17068"/>
                    <a:pt x="52314" y="17295"/>
                    <a:pt x="53137" y="17875"/>
                  </a:cubicBezTo>
                  <a:cubicBezTo>
                    <a:pt x="54129" y="18558"/>
                    <a:pt x="54812" y="19643"/>
                    <a:pt x="54998" y="20853"/>
                  </a:cubicBezTo>
                  <a:cubicBezTo>
                    <a:pt x="55339" y="24451"/>
                    <a:pt x="50996" y="24824"/>
                    <a:pt x="48453" y="24855"/>
                  </a:cubicBezTo>
                  <a:cubicBezTo>
                    <a:pt x="45351" y="24886"/>
                    <a:pt x="42280" y="24886"/>
                    <a:pt x="39178" y="24886"/>
                  </a:cubicBezTo>
                  <a:cubicBezTo>
                    <a:pt x="27276" y="24886"/>
                    <a:pt x="15375" y="24650"/>
                    <a:pt x="3473" y="24151"/>
                  </a:cubicBezTo>
                  <a:lnTo>
                    <a:pt x="3473" y="24151"/>
                  </a:lnTo>
                  <a:cubicBezTo>
                    <a:pt x="3673" y="23984"/>
                    <a:pt x="3726" y="23783"/>
                    <a:pt x="3391" y="23783"/>
                  </a:cubicBezTo>
                  <a:cubicBezTo>
                    <a:pt x="3337" y="23783"/>
                    <a:pt x="3272" y="23788"/>
                    <a:pt x="3196" y="23800"/>
                  </a:cubicBezTo>
                  <a:cubicBezTo>
                    <a:pt x="3110" y="23813"/>
                    <a:pt x="3028" y="23820"/>
                    <a:pt x="2950" y="23820"/>
                  </a:cubicBezTo>
                  <a:cubicBezTo>
                    <a:pt x="1579" y="23820"/>
                    <a:pt x="1296" y="21854"/>
                    <a:pt x="1707" y="20915"/>
                  </a:cubicBezTo>
                  <a:cubicBezTo>
                    <a:pt x="2265" y="19674"/>
                    <a:pt x="3599" y="19054"/>
                    <a:pt x="4809" y="18589"/>
                  </a:cubicBezTo>
                  <a:cubicBezTo>
                    <a:pt x="6853" y="17804"/>
                    <a:pt x="9006" y="17384"/>
                    <a:pt x="11171" y="17384"/>
                  </a:cubicBezTo>
                  <a:cubicBezTo>
                    <a:pt x="11832" y="17384"/>
                    <a:pt x="12493" y="17423"/>
                    <a:pt x="13153" y="17503"/>
                  </a:cubicBezTo>
                  <a:cubicBezTo>
                    <a:pt x="13308" y="17503"/>
                    <a:pt x="14301" y="17317"/>
                    <a:pt x="14021" y="17007"/>
                  </a:cubicBezTo>
                  <a:cubicBezTo>
                    <a:pt x="12719" y="15611"/>
                    <a:pt x="11230" y="14091"/>
                    <a:pt x="10826" y="12137"/>
                  </a:cubicBezTo>
                  <a:cubicBezTo>
                    <a:pt x="10671" y="11361"/>
                    <a:pt x="10702" y="10555"/>
                    <a:pt x="10919" y="9810"/>
                  </a:cubicBezTo>
                  <a:cubicBezTo>
                    <a:pt x="11365" y="8369"/>
                    <a:pt x="12674" y="7835"/>
                    <a:pt x="14098" y="7835"/>
                  </a:cubicBezTo>
                  <a:cubicBezTo>
                    <a:pt x="14360" y="7835"/>
                    <a:pt x="14625" y="7853"/>
                    <a:pt x="14890" y="7887"/>
                  </a:cubicBezTo>
                  <a:cubicBezTo>
                    <a:pt x="18519" y="8321"/>
                    <a:pt x="21745" y="11206"/>
                    <a:pt x="23420" y="14308"/>
                  </a:cubicBezTo>
                  <a:cubicBezTo>
                    <a:pt x="23469" y="14406"/>
                    <a:pt x="23603" y="14449"/>
                    <a:pt x="23761" y="14449"/>
                  </a:cubicBezTo>
                  <a:cubicBezTo>
                    <a:pt x="24102" y="14449"/>
                    <a:pt x="24558" y="14252"/>
                    <a:pt x="24537" y="13998"/>
                  </a:cubicBezTo>
                  <a:cubicBezTo>
                    <a:pt x="24382" y="11113"/>
                    <a:pt x="24413" y="8228"/>
                    <a:pt x="24630" y="5344"/>
                  </a:cubicBezTo>
                  <a:cubicBezTo>
                    <a:pt x="24661" y="4320"/>
                    <a:pt x="24847" y="3265"/>
                    <a:pt x="25157" y="2304"/>
                  </a:cubicBezTo>
                  <a:cubicBezTo>
                    <a:pt x="25578" y="1330"/>
                    <a:pt x="26512" y="759"/>
                    <a:pt x="27524" y="759"/>
                  </a:cubicBezTo>
                  <a:close/>
                  <a:moveTo>
                    <a:pt x="27458" y="1"/>
                  </a:moveTo>
                  <a:cubicBezTo>
                    <a:pt x="25570" y="1"/>
                    <a:pt x="24239" y="1388"/>
                    <a:pt x="23793" y="3203"/>
                  </a:cubicBezTo>
                  <a:cubicBezTo>
                    <a:pt x="23122" y="6010"/>
                    <a:pt x="23167" y="9174"/>
                    <a:pt x="23307" y="12139"/>
                  </a:cubicBezTo>
                  <a:lnTo>
                    <a:pt x="23307" y="12139"/>
                  </a:lnTo>
                  <a:cubicBezTo>
                    <a:pt x="21159" y="9407"/>
                    <a:pt x="17743" y="7095"/>
                    <a:pt x="14290" y="7095"/>
                  </a:cubicBezTo>
                  <a:cubicBezTo>
                    <a:pt x="13807" y="7095"/>
                    <a:pt x="13324" y="7140"/>
                    <a:pt x="12843" y="7236"/>
                  </a:cubicBezTo>
                  <a:cubicBezTo>
                    <a:pt x="11137" y="7546"/>
                    <a:pt x="9834" y="8942"/>
                    <a:pt x="9648" y="10679"/>
                  </a:cubicBezTo>
                  <a:cubicBezTo>
                    <a:pt x="9285" y="13103"/>
                    <a:pt x="10851" y="15127"/>
                    <a:pt x="12432" y="16840"/>
                  </a:cubicBezTo>
                  <a:lnTo>
                    <a:pt x="12432" y="16840"/>
                  </a:lnTo>
                  <a:cubicBezTo>
                    <a:pt x="12095" y="16826"/>
                    <a:pt x="11753" y="16818"/>
                    <a:pt x="11410" y="16818"/>
                  </a:cubicBezTo>
                  <a:cubicBezTo>
                    <a:pt x="8166" y="16818"/>
                    <a:pt x="4711" y="17505"/>
                    <a:pt x="2141" y="19333"/>
                  </a:cubicBezTo>
                  <a:cubicBezTo>
                    <a:pt x="1055" y="20109"/>
                    <a:pt x="1" y="21287"/>
                    <a:pt x="404" y="22714"/>
                  </a:cubicBezTo>
                  <a:cubicBezTo>
                    <a:pt x="659" y="23586"/>
                    <a:pt x="1221" y="24123"/>
                    <a:pt x="1949" y="24314"/>
                  </a:cubicBezTo>
                  <a:lnTo>
                    <a:pt x="1949" y="24314"/>
                  </a:lnTo>
                  <a:cubicBezTo>
                    <a:pt x="1716" y="24466"/>
                    <a:pt x="1617" y="24650"/>
                    <a:pt x="2048" y="24668"/>
                  </a:cubicBezTo>
                  <a:lnTo>
                    <a:pt x="2079" y="24699"/>
                  </a:lnTo>
                  <a:cubicBezTo>
                    <a:pt x="10826" y="25072"/>
                    <a:pt x="19574" y="25289"/>
                    <a:pt x="28321" y="25413"/>
                  </a:cubicBezTo>
                  <a:cubicBezTo>
                    <a:pt x="32695" y="25444"/>
                    <a:pt x="37069" y="25475"/>
                    <a:pt x="41443" y="25475"/>
                  </a:cubicBezTo>
                  <a:cubicBezTo>
                    <a:pt x="43080" y="25475"/>
                    <a:pt x="44785" y="25557"/>
                    <a:pt x="46484" y="25557"/>
                  </a:cubicBezTo>
                  <a:cubicBezTo>
                    <a:pt x="48260" y="25557"/>
                    <a:pt x="50029" y="25467"/>
                    <a:pt x="51710" y="25103"/>
                  </a:cubicBezTo>
                  <a:cubicBezTo>
                    <a:pt x="53726" y="24668"/>
                    <a:pt x="56022" y="23490"/>
                    <a:pt x="56146" y="21163"/>
                  </a:cubicBezTo>
                  <a:cubicBezTo>
                    <a:pt x="56270" y="18434"/>
                    <a:pt x="53695" y="16634"/>
                    <a:pt x="51245" y="16510"/>
                  </a:cubicBezTo>
                  <a:cubicBezTo>
                    <a:pt x="51092" y="16501"/>
                    <a:pt x="50940" y="16497"/>
                    <a:pt x="50788" y="16497"/>
                  </a:cubicBezTo>
                  <a:cubicBezTo>
                    <a:pt x="49887" y="16497"/>
                    <a:pt x="48992" y="16653"/>
                    <a:pt x="48143" y="16945"/>
                  </a:cubicBezTo>
                  <a:cubicBezTo>
                    <a:pt x="47491" y="17131"/>
                    <a:pt x="46840" y="17410"/>
                    <a:pt x="46250" y="17720"/>
                  </a:cubicBezTo>
                  <a:cubicBezTo>
                    <a:pt x="45878" y="17937"/>
                    <a:pt x="45506" y="18123"/>
                    <a:pt x="45134" y="18279"/>
                  </a:cubicBezTo>
                  <a:lnTo>
                    <a:pt x="42962" y="18496"/>
                  </a:lnTo>
                  <a:cubicBezTo>
                    <a:pt x="43149" y="18216"/>
                    <a:pt x="43366" y="17937"/>
                    <a:pt x="43521" y="17658"/>
                  </a:cubicBezTo>
                  <a:cubicBezTo>
                    <a:pt x="45196" y="15146"/>
                    <a:pt x="47553" y="11175"/>
                    <a:pt x="46809" y="8042"/>
                  </a:cubicBezTo>
                  <a:cubicBezTo>
                    <a:pt x="46411" y="6347"/>
                    <a:pt x="45124" y="5471"/>
                    <a:pt x="43690" y="5471"/>
                  </a:cubicBezTo>
                  <a:cubicBezTo>
                    <a:pt x="42999" y="5471"/>
                    <a:pt x="42274" y="5674"/>
                    <a:pt x="41598" y="6088"/>
                  </a:cubicBezTo>
                  <a:cubicBezTo>
                    <a:pt x="40233" y="6894"/>
                    <a:pt x="39364" y="8290"/>
                    <a:pt x="38496" y="9593"/>
                  </a:cubicBezTo>
                  <a:cubicBezTo>
                    <a:pt x="37537" y="11123"/>
                    <a:pt x="36578" y="12652"/>
                    <a:pt x="35607" y="14169"/>
                  </a:cubicBezTo>
                  <a:lnTo>
                    <a:pt x="35607" y="14169"/>
                  </a:lnTo>
                  <a:cubicBezTo>
                    <a:pt x="35431" y="11051"/>
                    <a:pt x="34617" y="8004"/>
                    <a:pt x="33222" y="5188"/>
                  </a:cubicBezTo>
                  <a:cubicBezTo>
                    <a:pt x="32137" y="3017"/>
                    <a:pt x="30431" y="194"/>
                    <a:pt x="27701" y="8"/>
                  </a:cubicBezTo>
                  <a:cubicBezTo>
                    <a:pt x="27619" y="3"/>
                    <a:pt x="27538" y="1"/>
                    <a:pt x="27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109;p60">
              <a:extLst>
                <a:ext uri="{FF2B5EF4-FFF2-40B4-BE49-F238E27FC236}">
                  <a16:creationId xmlns:a16="http://schemas.microsoft.com/office/drawing/2014/main" id="{00D3C750-97A0-D4BE-9C05-93CCF05F880A}"/>
                </a:ext>
              </a:extLst>
            </p:cNvPr>
            <p:cNvSpPr/>
            <p:nvPr/>
          </p:nvSpPr>
          <p:spPr>
            <a:xfrm>
              <a:off x="2491100" y="4497525"/>
              <a:ext cx="1387925" cy="622400"/>
            </a:xfrm>
            <a:custGeom>
              <a:avLst/>
              <a:gdLst/>
              <a:ahLst/>
              <a:cxnLst/>
              <a:rect l="l" t="t" r="r" b="b"/>
              <a:pathLst>
                <a:path w="55517" h="24896" extrusionOk="0">
                  <a:moveTo>
                    <a:pt x="26613" y="1"/>
                  </a:moveTo>
                  <a:cubicBezTo>
                    <a:pt x="26179" y="1"/>
                    <a:pt x="25749" y="106"/>
                    <a:pt x="25335" y="346"/>
                  </a:cubicBezTo>
                  <a:cubicBezTo>
                    <a:pt x="24001" y="1121"/>
                    <a:pt x="23660" y="2858"/>
                    <a:pt x="23536" y="4409"/>
                  </a:cubicBezTo>
                  <a:cubicBezTo>
                    <a:pt x="23257" y="7573"/>
                    <a:pt x="23195" y="10706"/>
                    <a:pt x="23381" y="13870"/>
                  </a:cubicBezTo>
                  <a:cubicBezTo>
                    <a:pt x="21489" y="10303"/>
                    <a:pt x="18045" y="7821"/>
                    <a:pt x="14075" y="7232"/>
                  </a:cubicBezTo>
                  <a:cubicBezTo>
                    <a:pt x="13753" y="7161"/>
                    <a:pt x="13436" y="7126"/>
                    <a:pt x="13121" y="7126"/>
                  </a:cubicBezTo>
                  <a:cubicBezTo>
                    <a:pt x="12618" y="7126"/>
                    <a:pt x="12121" y="7215"/>
                    <a:pt x="11624" y="7387"/>
                  </a:cubicBezTo>
                  <a:cubicBezTo>
                    <a:pt x="9856" y="8070"/>
                    <a:pt x="9205" y="10396"/>
                    <a:pt x="9701" y="12226"/>
                  </a:cubicBezTo>
                  <a:cubicBezTo>
                    <a:pt x="10197" y="14056"/>
                    <a:pt x="11562" y="15514"/>
                    <a:pt x="12865" y="16910"/>
                  </a:cubicBezTo>
                  <a:cubicBezTo>
                    <a:pt x="12165" y="16830"/>
                    <a:pt x="11462" y="16790"/>
                    <a:pt x="10762" y="16790"/>
                  </a:cubicBezTo>
                  <a:cubicBezTo>
                    <a:pt x="8208" y="16790"/>
                    <a:pt x="5680" y="17321"/>
                    <a:pt x="3342" y="18368"/>
                  </a:cubicBezTo>
                  <a:cubicBezTo>
                    <a:pt x="2039" y="18926"/>
                    <a:pt x="737" y="19764"/>
                    <a:pt x="333" y="21129"/>
                  </a:cubicBezTo>
                  <a:cubicBezTo>
                    <a:pt x="0" y="22322"/>
                    <a:pt x="934" y="23863"/>
                    <a:pt x="2089" y="23863"/>
                  </a:cubicBezTo>
                  <a:cubicBezTo>
                    <a:pt x="2225" y="23863"/>
                    <a:pt x="2364" y="23842"/>
                    <a:pt x="2505" y="23796"/>
                  </a:cubicBezTo>
                  <a:lnTo>
                    <a:pt x="2505" y="23796"/>
                  </a:lnTo>
                  <a:lnTo>
                    <a:pt x="1667" y="24106"/>
                  </a:lnTo>
                  <a:cubicBezTo>
                    <a:pt x="14119" y="24633"/>
                    <a:pt x="26591" y="24896"/>
                    <a:pt x="39067" y="24896"/>
                  </a:cubicBezTo>
                  <a:cubicBezTo>
                    <a:pt x="42038" y="24896"/>
                    <a:pt x="45008" y="24881"/>
                    <a:pt x="47979" y="24851"/>
                  </a:cubicBezTo>
                  <a:cubicBezTo>
                    <a:pt x="50585" y="24820"/>
                    <a:pt x="53811" y="24386"/>
                    <a:pt x="54741" y="21966"/>
                  </a:cubicBezTo>
                  <a:cubicBezTo>
                    <a:pt x="55517" y="19981"/>
                    <a:pt x="54090" y="17623"/>
                    <a:pt x="52105" y="16848"/>
                  </a:cubicBezTo>
                  <a:cubicBezTo>
                    <a:pt x="51439" y="16599"/>
                    <a:pt x="50739" y="16488"/>
                    <a:pt x="50032" y="16488"/>
                  </a:cubicBezTo>
                  <a:cubicBezTo>
                    <a:pt x="48630" y="16488"/>
                    <a:pt x="47200" y="16922"/>
                    <a:pt x="45963" y="17561"/>
                  </a:cubicBezTo>
                  <a:cubicBezTo>
                    <a:pt x="44796" y="18157"/>
                    <a:pt x="43551" y="18931"/>
                    <a:pt x="42321" y="18931"/>
                  </a:cubicBezTo>
                  <a:cubicBezTo>
                    <a:pt x="42013" y="18931"/>
                    <a:pt x="41707" y="18883"/>
                    <a:pt x="41403" y="18771"/>
                  </a:cubicBezTo>
                  <a:cubicBezTo>
                    <a:pt x="43047" y="16600"/>
                    <a:pt x="44319" y="14211"/>
                    <a:pt x="45187" y="11637"/>
                  </a:cubicBezTo>
                  <a:cubicBezTo>
                    <a:pt x="45560" y="10520"/>
                    <a:pt x="45870" y="9310"/>
                    <a:pt x="45684" y="8163"/>
                  </a:cubicBezTo>
                  <a:cubicBezTo>
                    <a:pt x="45497" y="6984"/>
                    <a:pt x="44722" y="5836"/>
                    <a:pt x="43574" y="5526"/>
                  </a:cubicBezTo>
                  <a:cubicBezTo>
                    <a:pt x="43341" y="5461"/>
                    <a:pt x="43112" y="5430"/>
                    <a:pt x="42888" y="5430"/>
                  </a:cubicBezTo>
                  <a:cubicBezTo>
                    <a:pt x="41197" y="5430"/>
                    <a:pt x="39756" y="7157"/>
                    <a:pt x="38797" y="8690"/>
                  </a:cubicBezTo>
                  <a:lnTo>
                    <a:pt x="34486" y="15514"/>
                  </a:lnTo>
                  <a:cubicBezTo>
                    <a:pt x="34517" y="11109"/>
                    <a:pt x="33307" y="6767"/>
                    <a:pt x="30918" y="3044"/>
                  </a:cubicBezTo>
                  <a:cubicBezTo>
                    <a:pt x="29936" y="1523"/>
                    <a:pt x="28255" y="1"/>
                    <a:pt x="26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110;p60">
              <a:extLst>
                <a:ext uri="{FF2B5EF4-FFF2-40B4-BE49-F238E27FC236}">
                  <a16:creationId xmlns:a16="http://schemas.microsoft.com/office/drawing/2014/main" id="{93462E1F-50CF-762A-A06A-7657F3D48F69}"/>
                </a:ext>
              </a:extLst>
            </p:cNvPr>
            <p:cNvSpPr/>
            <p:nvPr/>
          </p:nvSpPr>
          <p:spPr>
            <a:xfrm>
              <a:off x="2622725" y="4993925"/>
              <a:ext cx="33375" cy="10900"/>
            </a:xfrm>
            <a:custGeom>
              <a:avLst/>
              <a:gdLst/>
              <a:ahLst/>
              <a:cxnLst/>
              <a:rect l="l" t="t" r="r" b="b"/>
              <a:pathLst>
                <a:path w="1335" h="436" extrusionOk="0">
                  <a:moveTo>
                    <a:pt x="931" y="1"/>
                  </a:moveTo>
                  <a:cubicBezTo>
                    <a:pt x="652" y="32"/>
                    <a:pt x="404" y="94"/>
                    <a:pt x="156" y="218"/>
                  </a:cubicBezTo>
                  <a:cubicBezTo>
                    <a:pt x="124" y="249"/>
                    <a:pt x="0" y="311"/>
                    <a:pt x="31" y="373"/>
                  </a:cubicBezTo>
                  <a:cubicBezTo>
                    <a:pt x="31" y="435"/>
                    <a:pt x="187" y="435"/>
                    <a:pt x="218" y="435"/>
                  </a:cubicBezTo>
                  <a:lnTo>
                    <a:pt x="404" y="435"/>
                  </a:lnTo>
                  <a:cubicBezTo>
                    <a:pt x="652" y="435"/>
                    <a:pt x="931" y="342"/>
                    <a:pt x="1179" y="218"/>
                  </a:cubicBezTo>
                  <a:cubicBezTo>
                    <a:pt x="1241" y="187"/>
                    <a:pt x="1334" y="125"/>
                    <a:pt x="1334" y="63"/>
                  </a:cubicBezTo>
                  <a:cubicBezTo>
                    <a:pt x="1303" y="1"/>
                    <a:pt x="1179"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111;p60">
              <a:extLst>
                <a:ext uri="{FF2B5EF4-FFF2-40B4-BE49-F238E27FC236}">
                  <a16:creationId xmlns:a16="http://schemas.microsoft.com/office/drawing/2014/main" id="{9379820A-3233-6798-AB47-60C2E6585934}"/>
                </a:ext>
              </a:extLst>
            </p:cNvPr>
            <p:cNvSpPr/>
            <p:nvPr/>
          </p:nvSpPr>
          <p:spPr>
            <a:xfrm>
              <a:off x="2685850" y="4978700"/>
              <a:ext cx="43975" cy="13950"/>
            </a:xfrm>
            <a:custGeom>
              <a:avLst/>
              <a:gdLst/>
              <a:ahLst/>
              <a:cxnLst/>
              <a:rect l="l" t="t" r="r" b="b"/>
              <a:pathLst>
                <a:path w="1759" h="558" extrusionOk="0">
                  <a:moveTo>
                    <a:pt x="1529" y="1"/>
                  </a:moveTo>
                  <a:cubicBezTo>
                    <a:pt x="1427" y="1"/>
                    <a:pt x="1319" y="21"/>
                    <a:pt x="1291" y="21"/>
                  </a:cubicBezTo>
                  <a:lnTo>
                    <a:pt x="701" y="114"/>
                  </a:lnTo>
                  <a:cubicBezTo>
                    <a:pt x="546" y="145"/>
                    <a:pt x="391" y="207"/>
                    <a:pt x="267" y="269"/>
                  </a:cubicBezTo>
                  <a:cubicBezTo>
                    <a:pt x="205" y="269"/>
                    <a:pt x="50" y="362"/>
                    <a:pt x="19" y="424"/>
                  </a:cubicBezTo>
                  <a:cubicBezTo>
                    <a:pt x="0" y="535"/>
                    <a:pt x="138" y="558"/>
                    <a:pt x="271" y="558"/>
                  </a:cubicBezTo>
                  <a:cubicBezTo>
                    <a:pt x="360" y="558"/>
                    <a:pt x="447" y="548"/>
                    <a:pt x="484" y="548"/>
                  </a:cubicBezTo>
                  <a:lnTo>
                    <a:pt x="1074" y="424"/>
                  </a:lnTo>
                  <a:cubicBezTo>
                    <a:pt x="1229" y="424"/>
                    <a:pt x="1353" y="362"/>
                    <a:pt x="1508" y="300"/>
                  </a:cubicBezTo>
                  <a:cubicBezTo>
                    <a:pt x="1539" y="269"/>
                    <a:pt x="1694" y="207"/>
                    <a:pt x="1725" y="145"/>
                  </a:cubicBezTo>
                  <a:cubicBezTo>
                    <a:pt x="1758" y="28"/>
                    <a:pt x="1648" y="1"/>
                    <a:pt x="1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112;p60">
              <a:extLst>
                <a:ext uri="{FF2B5EF4-FFF2-40B4-BE49-F238E27FC236}">
                  <a16:creationId xmlns:a16="http://schemas.microsoft.com/office/drawing/2014/main" id="{4AF0D566-39AF-C2F2-394E-73039DABA223}"/>
                </a:ext>
              </a:extLst>
            </p:cNvPr>
            <p:cNvSpPr/>
            <p:nvPr/>
          </p:nvSpPr>
          <p:spPr>
            <a:xfrm>
              <a:off x="2698725" y="5031150"/>
              <a:ext cx="38025" cy="14875"/>
            </a:xfrm>
            <a:custGeom>
              <a:avLst/>
              <a:gdLst/>
              <a:ahLst/>
              <a:cxnLst/>
              <a:rect l="l" t="t" r="r" b="b"/>
              <a:pathLst>
                <a:path w="1521" h="595" extrusionOk="0">
                  <a:moveTo>
                    <a:pt x="900" y="1"/>
                  </a:moveTo>
                  <a:cubicBezTo>
                    <a:pt x="590" y="1"/>
                    <a:pt x="342" y="94"/>
                    <a:pt x="155" y="311"/>
                  </a:cubicBezTo>
                  <a:cubicBezTo>
                    <a:pt x="0" y="528"/>
                    <a:pt x="279" y="590"/>
                    <a:pt x="435" y="590"/>
                  </a:cubicBezTo>
                  <a:lnTo>
                    <a:pt x="621" y="590"/>
                  </a:lnTo>
                  <a:cubicBezTo>
                    <a:pt x="650" y="593"/>
                    <a:pt x="678" y="595"/>
                    <a:pt x="707" y="595"/>
                  </a:cubicBezTo>
                  <a:cubicBezTo>
                    <a:pt x="957" y="595"/>
                    <a:pt x="1198" y="478"/>
                    <a:pt x="1365" y="311"/>
                  </a:cubicBezTo>
                  <a:cubicBezTo>
                    <a:pt x="1520" y="94"/>
                    <a:pt x="1241"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113;p60">
              <a:extLst>
                <a:ext uri="{FF2B5EF4-FFF2-40B4-BE49-F238E27FC236}">
                  <a16:creationId xmlns:a16="http://schemas.microsoft.com/office/drawing/2014/main" id="{B0844766-5FE8-2AF2-7D81-EC5A532A20F8}"/>
                </a:ext>
              </a:extLst>
            </p:cNvPr>
            <p:cNvSpPr/>
            <p:nvPr/>
          </p:nvSpPr>
          <p:spPr>
            <a:xfrm>
              <a:off x="2725075" y="5061400"/>
              <a:ext cx="48125" cy="18625"/>
            </a:xfrm>
            <a:custGeom>
              <a:avLst/>
              <a:gdLst/>
              <a:ahLst/>
              <a:cxnLst/>
              <a:rect l="l" t="t" r="r" b="b"/>
              <a:pathLst>
                <a:path w="1925" h="745" extrusionOk="0">
                  <a:moveTo>
                    <a:pt x="1180" y="1"/>
                  </a:moveTo>
                  <a:cubicBezTo>
                    <a:pt x="683" y="1"/>
                    <a:pt x="1" y="745"/>
                    <a:pt x="776" y="745"/>
                  </a:cubicBezTo>
                  <a:cubicBezTo>
                    <a:pt x="1242" y="745"/>
                    <a:pt x="1924" y="1"/>
                    <a:pt x="1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114;p60">
              <a:extLst>
                <a:ext uri="{FF2B5EF4-FFF2-40B4-BE49-F238E27FC236}">
                  <a16:creationId xmlns:a16="http://schemas.microsoft.com/office/drawing/2014/main" id="{731E7501-6BB9-B235-4AFC-B0E3D703DD54}"/>
                </a:ext>
              </a:extLst>
            </p:cNvPr>
            <p:cNvSpPr/>
            <p:nvPr/>
          </p:nvSpPr>
          <p:spPr>
            <a:xfrm>
              <a:off x="2801075" y="5039675"/>
              <a:ext cx="48900" cy="12450"/>
            </a:xfrm>
            <a:custGeom>
              <a:avLst/>
              <a:gdLst/>
              <a:ahLst/>
              <a:cxnLst/>
              <a:rect l="l" t="t" r="r" b="b"/>
              <a:pathLst>
                <a:path w="1956" h="498" extrusionOk="0">
                  <a:moveTo>
                    <a:pt x="1211" y="1"/>
                  </a:moveTo>
                  <a:cubicBezTo>
                    <a:pt x="869" y="1"/>
                    <a:pt x="1" y="497"/>
                    <a:pt x="745" y="497"/>
                  </a:cubicBezTo>
                  <a:cubicBezTo>
                    <a:pt x="1087" y="497"/>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115;p60">
              <a:extLst>
                <a:ext uri="{FF2B5EF4-FFF2-40B4-BE49-F238E27FC236}">
                  <a16:creationId xmlns:a16="http://schemas.microsoft.com/office/drawing/2014/main" id="{FA7ECE96-4577-011A-9F1A-7AAA3D2012CB}"/>
                </a:ext>
              </a:extLst>
            </p:cNvPr>
            <p:cNvSpPr/>
            <p:nvPr/>
          </p:nvSpPr>
          <p:spPr>
            <a:xfrm>
              <a:off x="2787900" y="4997800"/>
              <a:ext cx="40350" cy="20350"/>
            </a:xfrm>
            <a:custGeom>
              <a:avLst/>
              <a:gdLst/>
              <a:ahLst/>
              <a:cxnLst/>
              <a:rect l="l" t="t" r="r" b="b"/>
              <a:pathLst>
                <a:path w="1614" h="814" extrusionOk="0">
                  <a:moveTo>
                    <a:pt x="1365" y="1"/>
                  </a:moveTo>
                  <a:cubicBezTo>
                    <a:pt x="1086" y="1"/>
                    <a:pt x="807" y="63"/>
                    <a:pt x="559" y="218"/>
                  </a:cubicBezTo>
                  <a:lnTo>
                    <a:pt x="187" y="528"/>
                  </a:lnTo>
                  <a:cubicBezTo>
                    <a:pt x="1" y="652"/>
                    <a:pt x="32" y="776"/>
                    <a:pt x="249" y="807"/>
                  </a:cubicBezTo>
                  <a:cubicBezTo>
                    <a:pt x="285" y="811"/>
                    <a:pt x="321" y="813"/>
                    <a:pt x="357" y="813"/>
                  </a:cubicBezTo>
                  <a:cubicBezTo>
                    <a:pt x="599" y="813"/>
                    <a:pt x="839" y="725"/>
                    <a:pt x="1055" y="590"/>
                  </a:cubicBezTo>
                  <a:lnTo>
                    <a:pt x="1427" y="311"/>
                  </a:lnTo>
                  <a:cubicBezTo>
                    <a:pt x="1614" y="187"/>
                    <a:pt x="1583" y="32"/>
                    <a:pt x="1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116;p60">
              <a:extLst>
                <a:ext uri="{FF2B5EF4-FFF2-40B4-BE49-F238E27FC236}">
                  <a16:creationId xmlns:a16="http://schemas.microsoft.com/office/drawing/2014/main" id="{F05EAEC6-9234-C538-BF76-5FF50C7C5421}"/>
                </a:ext>
              </a:extLst>
            </p:cNvPr>
            <p:cNvSpPr/>
            <p:nvPr/>
          </p:nvSpPr>
          <p:spPr>
            <a:xfrm>
              <a:off x="2827450" y="4949525"/>
              <a:ext cx="49650" cy="18275"/>
            </a:xfrm>
            <a:custGeom>
              <a:avLst/>
              <a:gdLst/>
              <a:ahLst/>
              <a:cxnLst/>
              <a:rect l="l" t="t" r="r" b="b"/>
              <a:pathLst>
                <a:path w="1986" h="731" extrusionOk="0">
                  <a:moveTo>
                    <a:pt x="1607" y="1"/>
                  </a:moveTo>
                  <a:cubicBezTo>
                    <a:pt x="1395" y="1"/>
                    <a:pt x="1168" y="61"/>
                    <a:pt x="962" y="164"/>
                  </a:cubicBezTo>
                  <a:lnTo>
                    <a:pt x="373" y="443"/>
                  </a:lnTo>
                  <a:cubicBezTo>
                    <a:pt x="280" y="505"/>
                    <a:pt x="1" y="660"/>
                    <a:pt x="249" y="722"/>
                  </a:cubicBezTo>
                  <a:cubicBezTo>
                    <a:pt x="291" y="728"/>
                    <a:pt x="335" y="730"/>
                    <a:pt x="379" y="730"/>
                  </a:cubicBezTo>
                  <a:cubicBezTo>
                    <a:pt x="592" y="730"/>
                    <a:pt x="819" y="670"/>
                    <a:pt x="1024" y="567"/>
                  </a:cubicBezTo>
                  <a:lnTo>
                    <a:pt x="1614" y="288"/>
                  </a:lnTo>
                  <a:cubicBezTo>
                    <a:pt x="1707" y="226"/>
                    <a:pt x="1986" y="71"/>
                    <a:pt x="1738" y="9"/>
                  </a:cubicBezTo>
                  <a:cubicBezTo>
                    <a:pt x="1695" y="3"/>
                    <a:pt x="1652"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117;p60">
              <a:extLst>
                <a:ext uri="{FF2B5EF4-FFF2-40B4-BE49-F238E27FC236}">
                  <a16:creationId xmlns:a16="http://schemas.microsoft.com/office/drawing/2014/main" id="{31D0BB8B-21C2-03EE-EE30-9942D86D4DE5}"/>
                </a:ext>
              </a:extLst>
            </p:cNvPr>
            <p:cNvSpPr/>
            <p:nvPr/>
          </p:nvSpPr>
          <p:spPr>
            <a:xfrm>
              <a:off x="2856000" y="4872350"/>
              <a:ext cx="37950" cy="31975"/>
            </a:xfrm>
            <a:custGeom>
              <a:avLst/>
              <a:gdLst/>
              <a:ahLst/>
              <a:cxnLst/>
              <a:rect l="l" t="t" r="r" b="b"/>
              <a:pathLst>
                <a:path w="1518" h="1279" extrusionOk="0">
                  <a:moveTo>
                    <a:pt x="961" y="0"/>
                  </a:moveTo>
                  <a:cubicBezTo>
                    <a:pt x="698" y="0"/>
                    <a:pt x="404" y="116"/>
                    <a:pt x="316" y="335"/>
                  </a:cubicBezTo>
                  <a:lnTo>
                    <a:pt x="130" y="831"/>
                  </a:lnTo>
                  <a:cubicBezTo>
                    <a:pt x="1" y="1140"/>
                    <a:pt x="244" y="1278"/>
                    <a:pt x="532" y="1278"/>
                  </a:cubicBezTo>
                  <a:cubicBezTo>
                    <a:pt x="795" y="1278"/>
                    <a:pt x="1096" y="1163"/>
                    <a:pt x="1185" y="955"/>
                  </a:cubicBezTo>
                  <a:lnTo>
                    <a:pt x="1402" y="459"/>
                  </a:lnTo>
                  <a:cubicBezTo>
                    <a:pt x="1517" y="147"/>
                    <a:pt x="1258" y="0"/>
                    <a:pt x="9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118;p60">
              <a:extLst>
                <a:ext uri="{FF2B5EF4-FFF2-40B4-BE49-F238E27FC236}">
                  <a16:creationId xmlns:a16="http://schemas.microsoft.com/office/drawing/2014/main" id="{36FCD8E3-AEFD-1EDB-55B8-FBD1A84280B3}"/>
                </a:ext>
              </a:extLst>
            </p:cNvPr>
            <p:cNvSpPr/>
            <p:nvPr/>
          </p:nvSpPr>
          <p:spPr>
            <a:xfrm>
              <a:off x="2818925" y="4813250"/>
              <a:ext cx="36475" cy="25150"/>
            </a:xfrm>
            <a:custGeom>
              <a:avLst/>
              <a:gdLst/>
              <a:ahLst/>
              <a:cxnLst/>
              <a:rect l="l" t="t" r="r" b="b"/>
              <a:pathLst>
                <a:path w="1459" h="1006" extrusionOk="0">
                  <a:moveTo>
                    <a:pt x="931" y="0"/>
                  </a:moveTo>
                  <a:cubicBezTo>
                    <a:pt x="652" y="31"/>
                    <a:pt x="404" y="155"/>
                    <a:pt x="279" y="373"/>
                  </a:cubicBezTo>
                  <a:cubicBezTo>
                    <a:pt x="217" y="528"/>
                    <a:pt x="155" y="652"/>
                    <a:pt x="93" y="776"/>
                  </a:cubicBezTo>
                  <a:cubicBezTo>
                    <a:pt x="0" y="900"/>
                    <a:pt x="124" y="931"/>
                    <a:pt x="186" y="962"/>
                  </a:cubicBezTo>
                  <a:cubicBezTo>
                    <a:pt x="274" y="984"/>
                    <a:pt x="362" y="1006"/>
                    <a:pt x="450" y="1006"/>
                  </a:cubicBezTo>
                  <a:cubicBezTo>
                    <a:pt x="486" y="1006"/>
                    <a:pt x="522" y="1002"/>
                    <a:pt x="559" y="993"/>
                  </a:cubicBezTo>
                  <a:cubicBezTo>
                    <a:pt x="807" y="962"/>
                    <a:pt x="1055" y="838"/>
                    <a:pt x="1210" y="621"/>
                  </a:cubicBezTo>
                  <a:lnTo>
                    <a:pt x="1396" y="218"/>
                  </a:lnTo>
                  <a:cubicBezTo>
                    <a:pt x="1458" y="93"/>
                    <a:pt x="1334" y="62"/>
                    <a:pt x="1272" y="31"/>
                  </a:cubicBezTo>
                  <a:cubicBezTo>
                    <a:pt x="1179" y="0"/>
                    <a:pt x="1024" y="0"/>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119;p60">
              <a:extLst>
                <a:ext uri="{FF2B5EF4-FFF2-40B4-BE49-F238E27FC236}">
                  <a16:creationId xmlns:a16="http://schemas.microsoft.com/office/drawing/2014/main" id="{BEDCC130-BED1-7649-C1F3-ACD559F34F15}"/>
                </a:ext>
              </a:extLst>
            </p:cNvPr>
            <p:cNvSpPr/>
            <p:nvPr/>
          </p:nvSpPr>
          <p:spPr>
            <a:xfrm>
              <a:off x="2785575" y="4758875"/>
              <a:ext cx="37250" cy="21050"/>
            </a:xfrm>
            <a:custGeom>
              <a:avLst/>
              <a:gdLst/>
              <a:ahLst/>
              <a:cxnLst/>
              <a:rect l="l" t="t" r="r" b="b"/>
              <a:pathLst>
                <a:path w="1490" h="842" extrusionOk="0">
                  <a:moveTo>
                    <a:pt x="591" y="1"/>
                  </a:moveTo>
                  <a:cubicBezTo>
                    <a:pt x="337" y="1"/>
                    <a:pt x="118" y="180"/>
                    <a:pt x="31" y="438"/>
                  </a:cubicBezTo>
                  <a:cubicBezTo>
                    <a:pt x="0" y="749"/>
                    <a:pt x="342" y="842"/>
                    <a:pt x="559" y="842"/>
                  </a:cubicBezTo>
                  <a:lnTo>
                    <a:pt x="869" y="842"/>
                  </a:lnTo>
                  <a:cubicBezTo>
                    <a:pt x="1148" y="842"/>
                    <a:pt x="1396" y="655"/>
                    <a:pt x="1489" y="376"/>
                  </a:cubicBezTo>
                  <a:cubicBezTo>
                    <a:pt x="1489" y="97"/>
                    <a:pt x="1179" y="4"/>
                    <a:pt x="962" y="4"/>
                  </a:cubicBezTo>
                  <a:lnTo>
                    <a:pt x="652" y="4"/>
                  </a:lnTo>
                  <a:cubicBezTo>
                    <a:pt x="632" y="2"/>
                    <a:pt x="611" y="1"/>
                    <a:pt x="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120;p60">
              <a:extLst>
                <a:ext uri="{FF2B5EF4-FFF2-40B4-BE49-F238E27FC236}">
                  <a16:creationId xmlns:a16="http://schemas.microsoft.com/office/drawing/2014/main" id="{57FDA605-B118-4378-DC10-B5C07A21F723}"/>
                </a:ext>
              </a:extLst>
            </p:cNvPr>
            <p:cNvSpPr/>
            <p:nvPr/>
          </p:nvSpPr>
          <p:spPr>
            <a:xfrm>
              <a:off x="2884225" y="4765475"/>
              <a:ext cx="50275" cy="21425"/>
            </a:xfrm>
            <a:custGeom>
              <a:avLst/>
              <a:gdLst/>
              <a:ahLst/>
              <a:cxnLst/>
              <a:rect l="l" t="t" r="r" b="b"/>
              <a:pathLst>
                <a:path w="2011" h="857" extrusionOk="0">
                  <a:moveTo>
                    <a:pt x="918" y="1"/>
                  </a:moveTo>
                  <a:cubicBezTo>
                    <a:pt x="838" y="1"/>
                    <a:pt x="757" y="7"/>
                    <a:pt x="676" y="19"/>
                  </a:cubicBezTo>
                  <a:cubicBezTo>
                    <a:pt x="459" y="81"/>
                    <a:pt x="87" y="174"/>
                    <a:pt x="25" y="422"/>
                  </a:cubicBezTo>
                  <a:cubicBezTo>
                    <a:pt x="0" y="621"/>
                    <a:pt x="233" y="681"/>
                    <a:pt x="407" y="681"/>
                  </a:cubicBezTo>
                  <a:cubicBezTo>
                    <a:pt x="451" y="681"/>
                    <a:pt x="490" y="677"/>
                    <a:pt x="521" y="671"/>
                  </a:cubicBezTo>
                  <a:lnTo>
                    <a:pt x="614" y="671"/>
                  </a:lnTo>
                  <a:cubicBezTo>
                    <a:pt x="645" y="702"/>
                    <a:pt x="707" y="733"/>
                    <a:pt x="769" y="764"/>
                  </a:cubicBezTo>
                  <a:cubicBezTo>
                    <a:pt x="878" y="826"/>
                    <a:pt x="1002" y="857"/>
                    <a:pt x="1130" y="857"/>
                  </a:cubicBezTo>
                  <a:cubicBezTo>
                    <a:pt x="1258" y="857"/>
                    <a:pt x="1390" y="826"/>
                    <a:pt x="1514" y="764"/>
                  </a:cubicBezTo>
                  <a:cubicBezTo>
                    <a:pt x="1638" y="702"/>
                    <a:pt x="2010" y="485"/>
                    <a:pt x="1824" y="298"/>
                  </a:cubicBezTo>
                  <a:cubicBezTo>
                    <a:pt x="1551" y="100"/>
                    <a:pt x="1238" y="1"/>
                    <a:pt x="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21;p60">
              <a:extLst>
                <a:ext uri="{FF2B5EF4-FFF2-40B4-BE49-F238E27FC236}">
                  <a16:creationId xmlns:a16="http://schemas.microsoft.com/office/drawing/2014/main" id="{1757D7B3-8582-2B01-68C9-3B1EB4242B12}"/>
                </a:ext>
              </a:extLst>
            </p:cNvPr>
            <p:cNvSpPr/>
            <p:nvPr/>
          </p:nvSpPr>
          <p:spPr>
            <a:xfrm>
              <a:off x="2943000" y="4810175"/>
              <a:ext cx="46550" cy="20125"/>
            </a:xfrm>
            <a:custGeom>
              <a:avLst/>
              <a:gdLst/>
              <a:ahLst/>
              <a:cxnLst/>
              <a:rect l="l" t="t" r="r" b="b"/>
              <a:pathLst>
                <a:path w="1862" h="805" extrusionOk="0">
                  <a:moveTo>
                    <a:pt x="874" y="0"/>
                  </a:moveTo>
                  <a:cubicBezTo>
                    <a:pt x="695" y="0"/>
                    <a:pt x="511" y="48"/>
                    <a:pt x="342" y="154"/>
                  </a:cubicBezTo>
                  <a:cubicBezTo>
                    <a:pt x="218" y="216"/>
                    <a:pt x="0" y="465"/>
                    <a:pt x="249" y="558"/>
                  </a:cubicBezTo>
                  <a:lnTo>
                    <a:pt x="714" y="775"/>
                  </a:lnTo>
                  <a:cubicBezTo>
                    <a:pt x="802" y="794"/>
                    <a:pt x="891" y="805"/>
                    <a:pt x="977" y="805"/>
                  </a:cubicBezTo>
                  <a:cubicBezTo>
                    <a:pt x="1164" y="805"/>
                    <a:pt x="1341" y="757"/>
                    <a:pt x="1489" y="651"/>
                  </a:cubicBezTo>
                  <a:cubicBezTo>
                    <a:pt x="1644" y="558"/>
                    <a:pt x="1862" y="341"/>
                    <a:pt x="1613" y="247"/>
                  </a:cubicBezTo>
                  <a:lnTo>
                    <a:pt x="1117" y="30"/>
                  </a:lnTo>
                  <a:cubicBezTo>
                    <a:pt x="1039" y="11"/>
                    <a:pt x="957" y="0"/>
                    <a:pt x="8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22;p60">
              <a:extLst>
                <a:ext uri="{FF2B5EF4-FFF2-40B4-BE49-F238E27FC236}">
                  <a16:creationId xmlns:a16="http://schemas.microsoft.com/office/drawing/2014/main" id="{176F7A15-D44A-94BD-992F-52F69F005A78}"/>
                </a:ext>
              </a:extLst>
            </p:cNvPr>
            <p:cNvSpPr/>
            <p:nvPr/>
          </p:nvSpPr>
          <p:spPr>
            <a:xfrm>
              <a:off x="2937575" y="4874500"/>
              <a:ext cx="34925" cy="19425"/>
            </a:xfrm>
            <a:custGeom>
              <a:avLst/>
              <a:gdLst/>
              <a:ahLst/>
              <a:cxnLst/>
              <a:rect l="l" t="t" r="r" b="b"/>
              <a:pathLst>
                <a:path w="1397" h="777" extrusionOk="0">
                  <a:moveTo>
                    <a:pt x="652" y="1"/>
                  </a:moveTo>
                  <a:cubicBezTo>
                    <a:pt x="435" y="1"/>
                    <a:pt x="62" y="187"/>
                    <a:pt x="31" y="435"/>
                  </a:cubicBezTo>
                  <a:cubicBezTo>
                    <a:pt x="0" y="714"/>
                    <a:pt x="341" y="776"/>
                    <a:pt x="559" y="776"/>
                  </a:cubicBezTo>
                  <a:lnTo>
                    <a:pt x="745" y="776"/>
                  </a:lnTo>
                  <a:cubicBezTo>
                    <a:pt x="993" y="776"/>
                    <a:pt x="1334" y="621"/>
                    <a:pt x="1365" y="342"/>
                  </a:cubicBezTo>
                  <a:cubicBezTo>
                    <a:pt x="1396" y="94"/>
                    <a:pt x="105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123;p60">
              <a:extLst>
                <a:ext uri="{FF2B5EF4-FFF2-40B4-BE49-F238E27FC236}">
                  <a16:creationId xmlns:a16="http://schemas.microsoft.com/office/drawing/2014/main" id="{73EB0DD1-C3E9-8D48-5AC7-302F5C1D082C}"/>
                </a:ext>
              </a:extLst>
            </p:cNvPr>
            <p:cNvSpPr/>
            <p:nvPr/>
          </p:nvSpPr>
          <p:spPr>
            <a:xfrm>
              <a:off x="2932925" y="4962150"/>
              <a:ext cx="48875" cy="15525"/>
            </a:xfrm>
            <a:custGeom>
              <a:avLst/>
              <a:gdLst/>
              <a:ahLst/>
              <a:cxnLst/>
              <a:rect l="l" t="t" r="r" b="b"/>
              <a:pathLst>
                <a:path w="1955" h="621" extrusionOk="0">
                  <a:moveTo>
                    <a:pt x="1210" y="0"/>
                  </a:moveTo>
                  <a:cubicBezTo>
                    <a:pt x="776" y="0"/>
                    <a:pt x="0" y="620"/>
                    <a:pt x="776" y="620"/>
                  </a:cubicBezTo>
                  <a:cubicBezTo>
                    <a:pt x="1179" y="620"/>
                    <a:pt x="1954"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24;p60">
              <a:extLst>
                <a:ext uri="{FF2B5EF4-FFF2-40B4-BE49-F238E27FC236}">
                  <a16:creationId xmlns:a16="http://schemas.microsoft.com/office/drawing/2014/main" id="{EBDFA10E-5A1A-992C-694A-2DD1F74C2222}"/>
                </a:ext>
              </a:extLst>
            </p:cNvPr>
            <p:cNvSpPr/>
            <p:nvPr/>
          </p:nvSpPr>
          <p:spPr>
            <a:xfrm>
              <a:off x="2895700" y="5017975"/>
              <a:ext cx="40350" cy="21725"/>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125;p60">
              <a:extLst>
                <a:ext uri="{FF2B5EF4-FFF2-40B4-BE49-F238E27FC236}">
                  <a16:creationId xmlns:a16="http://schemas.microsoft.com/office/drawing/2014/main" id="{E70FC0B6-1E41-3C66-E1F0-4D236A1681DC}"/>
                </a:ext>
              </a:extLst>
            </p:cNvPr>
            <p:cNvSpPr/>
            <p:nvPr/>
          </p:nvSpPr>
          <p:spPr>
            <a:xfrm>
              <a:off x="2938000" y="5058700"/>
              <a:ext cx="44350" cy="17050"/>
            </a:xfrm>
            <a:custGeom>
              <a:avLst/>
              <a:gdLst/>
              <a:ahLst/>
              <a:cxnLst/>
              <a:rect l="l" t="t" r="r" b="b"/>
              <a:pathLst>
                <a:path w="1774" h="682" extrusionOk="0">
                  <a:moveTo>
                    <a:pt x="1405" y="1"/>
                  </a:moveTo>
                  <a:cubicBezTo>
                    <a:pt x="1344" y="1"/>
                    <a:pt x="1289" y="7"/>
                    <a:pt x="1255" y="15"/>
                  </a:cubicBezTo>
                  <a:lnTo>
                    <a:pt x="666" y="109"/>
                  </a:lnTo>
                  <a:cubicBezTo>
                    <a:pt x="480" y="140"/>
                    <a:pt x="76" y="233"/>
                    <a:pt x="45" y="481"/>
                  </a:cubicBezTo>
                  <a:cubicBezTo>
                    <a:pt x="0" y="638"/>
                    <a:pt x="200" y="682"/>
                    <a:pt x="361" y="682"/>
                  </a:cubicBezTo>
                  <a:cubicBezTo>
                    <a:pt x="422" y="682"/>
                    <a:pt x="477" y="675"/>
                    <a:pt x="511" y="667"/>
                  </a:cubicBezTo>
                  <a:lnTo>
                    <a:pt x="1100" y="574"/>
                  </a:lnTo>
                  <a:cubicBezTo>
                    <a:pt x="1286" y="543"/>
                    <a:pt x="1689" y="450"/>
                    <a:pt x="1751" y="202"/>
                  </a:cubicBezTo>
                  <a:cubicBezTo>
                    <a:pt x="1774" y="44"/>
                    <a:pt x="1568" y="1"/>
                    <a:pt x="14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26;p60">
              <a:extLst>
                <a:ext uri="{FF2B5EF4-FFF2-40B4-BE49-F238E27FC236}">
                  <a16:creationId xmlns:a16="http://schemas.microsoft.com/office/drawing/2014/main" id="{38145609-8ED0-122D-A3B5-D6A319C4E391}"/>
                </a:ext>
              </a:extLst>
            </p:cNvPr>
            <p:cNvSpPr/>
            <p:nvPr/>
          </p:nvSpPr>
          <p:spPr>
            <a:xfrm>
              <a:off x="3052350" y="5035200"/>
              <a:ext cx="38800" cy="26825"/>
            </a:xfrm>
            <a:custGeom>
              <a:avLst/>
              <a:gdLst/>
              <a:ahLst/>
              <a:cxnLst/>
              <a:rect l="l" t="t" r="r" b="b"/>
              <a:pathLst>
                <a:path w="1552" h="1073" extrusionOk="0">
                  <a:moveTo>
                    <a:pt x="973" y="0"/>
                  </a:moveTo>
                  <a:cubicBezTo>
                    <a:pt x="819" y="0"/>
                    <a:pt x="664" y="47"/>
                    <a:pt x="527" y="149"/>
                  </a:cubicBezTo>
                  <a:lnTo>
                    <a:pt x="248" y="366"/>
                  </a:lnTo>
                  <a:cubicBezTo>
                    <a:pt x="31" y="490"/>
                    <a:pt x="0" y="800"/>
                    <a:pt x="186" y="986"/>
                  </a:cubicBezTo>
                  <a:cubicBezTo>
                    <a:pt x="298" y="1042"/>
                    <a:pt x="428" y="1073"/>
                    <a:pt x="558" y="1073"/>
                  </a:cubicBezTo>
                  <a:cubicBezTo>
                    <a:pt x="716" y="1073"/>
                    <a:pt x="873" y="1027"/>
                    <a:pt x="993" y="924"/>
                  </a:cubicBezTo>
                  <a:cubicBezTo>
                    <a:pt x="1086" y="862"/>
                    <a:pt x="1179" y="769"/>
                    <a:pt x="1303" y="707"/>
                  </a:cubicBezTo>
                  <a:cubicBezTo>
                    <a:pt x="1520" y="583"/>
                    <a:pt x="1551" y="273"/>
                    <a:pt x="1334" y="87"/>
                  </a:cubicBezTo>
                  <a:cubicBezTo>
                    <a:pt x="1222" y="31"/>
                    <a:pt x="1098" y="0"/>
                    <a:pt x="9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27;p60">
              <a:extLst>
                <a:ext uri="{FF2B5EF4-FFF2-40B4-BE49-F238E27FC236}">
                  <a16:creationId xmlns:a16="http://schemas.microsoft.com/office/drawing/2014/main" id="{B2F84465-6C64-085B-15CF-CB4F70A544D7}"/>
                </a:ext>
              </a:extLst>
            </p:cNvPr>
            <p:cNvSpPr/>
            <p:nvPr/>
          </p:nvSpPr>
          <p:spPr>
            <a:xfrm>
              <a:off x="3031400" y="4987975"/>
              <a:ext cx="55850" cy="24350"/>
            </a:xfrm>
            <a:custGeom>
              <a:avLst/>
              <a:gdLst/>
              <a:ahLst/>
              <a:cxnLst/>
              <a:rect l="l" t="t" r="r" b="b"/>
              <a:pathLst>
                <a:path w="2234" h="974" extrusionOk="0">
                  <a:moveTo>
                    <a:pt x="1805" y="1"/>
                  </a:moveTo>
                  <a:cubicBezTo>
                    <a:pt x="1629" y="1"/>
                    <a:pt x="1429" y="58"/>
                    <a:pt x="1334" y="115"/>
                  </a:cubicBezTo>
                  <a:lnTo>
                    <a:pt x="466" y="487"/>
                  </a:lnTo>
                  <a:cubicBezTo>
                    <a:pt x="342" y="549"/>
                    <a:pt x="1" y="735"/>
                    <a:pt x="156" y="890"/>
                  </a:cubicBezTo>
                  <a:cubicBezTo>
                    <a:pt x="216" y="950"/>
                    <a:pt x="318" y="973"/>
                    <a:pt x="429" y="973"/>
                  </a:cubicBezTo>
                  <a:cubicBezTo>
                    <a:pt x="606" y="973"/>
                    <a:pt x="805" y="916"/>
                    <a:pt x="900" y="859"/>
                  </a:cubicBezTo>
                  <a:lnTo>
                    <a:pt x="1769" y="487"/>
                  </a:lnTo>
                  <a:cubicBezTo>
                    <a:pt x="1893" y="425"/>
                    <a:pt x="2234" y="239"/>
                    <a:pt x="2079" y="84"/>
                  </a:cubicBezTo>
                  <a:cubicBezTo>
                    <a:pt x="2019" y="24"/>
                    <a:pt x="1917" y="1"/>
                    <a:pt x="1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28;p60">
              <a:extLst>
                <a:ext uri="{FF2B5EF4-FFF2-40B4-BE49-F238E27FC236}">
                  <a16:creationId xmlns:a16="http://schemas.microsoft.com/office/drawing/2014/main" id="{A31CDEC9-CE64-71C6-FFAB-22071984F66D}"/>
                </a:ext>
              </a:extLst>
            </p:cNvPr>
            <p:cNvSpPr/>
            <p:nvPr/>
          </p:nvSpPr>
          <p:spPr>
            <a:xfrm>
              <a:off x="3026750" y="4933300"/>
              <a:ext cx="41900" cy="29350"/>
            </a:xfrm>
            <a:custGeom>
              <a:avLst/>
              <a:gdLst/>
              <a:ahLst/>
              <a:cxnLst/>
              <a:rect l="l" t="t" r="r" b="b"/>
              <a:pathLst>
                <a:path w="1676" h="1174" extrusionOk="0">
                  <a:moveTo>
                    <a:pt x="1137" y="1"/>
                  </a:moveTo>
                  <a:cubicBezTo>
                    <a:pt x="927" y="1"/>
                    <a:pt x="718" y="87"/>
                    <a:pt x="559" y="224"/>
                  </a:cubicBezTo>
                  <a:lnTo>
                    <a:pt x="187" y="627"/>
                  </a:lnTo>
                  <a:cubicBezTo>
                    <a:pt x="0" y="782"/>
                    <a:pt x="94" y="1092"/>
                    <a:pt x="311" y="1154"/>
                  </a:cubicBezTo>
                  <a:cubicBezTo>
                    <a:pt x="375" y="1167"/>
                    <a:pt x="439" y="1173"/>
                    <a:pt x="501" y="1173"/>
                  </a:cubicBezTo>
                  <a:cubicBezTo>
                    <a:pt x="735" y="1173"/>
                    <a:pt x="945" y="1084"/>
                    <a:pt x="1117" y="937"/>
                  </a:cubicBezTo>
                  <a:lnTo>
                    <a:pt x="1520" y="534"/>
                  </a:lnTo>
                  <a:cubicBezTo>
                    <a:pt x="1676" y="379"/>
                    <a:pt x="1613" y="68"/>
                    <a:pt x="1365" y="37"/>
                  </a:cubicBezTo>
                  <a:cubicBezTo>
                    <a:pt x="1291" y="12"/>
                    <a:pt x="1214"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29;p60">
              <a:extLst>
                <a:ext uri="{FF2B5EF4-FFF2-40B4-BE49-F238E27FC236}">
                  <a16:creationId xmlns:a16="http://schemas.microsoft.com/office/drawing/2014/main" id="{13610AFE-9E5F-3666-54F0-650BFC4C103B}"/>
                </a:ext>
              </a:extLst>
            </p:cNvPr>
            <p:cNvSpPr/>
            <p:nvPr/>
          </p:nvSpPr>
          <p:spPr>
            <a:xfrm>
              <a:off x="3002700" y="4882200"/>
              <a:ext cx="39575" cy="22500"/>
            </a:xfrm>
            <a:custGeom>
              <a:avLst/>
              <a:gdLst/>
              <a:ahLst/>
              <a:cxnLst/>
              <a:rect l="l" t="t" r="r" b="b"/>
              <a:pathLst>
                <a:path w="1583" h="900" extrusionOk="0">
                  <a:moveTo>
                    <a:pt x="1081" y="1"/>
                  </a:moveTo>
                  <a:cubicBezTo>
                    <a:pt x="993" y="1"/>
                    <a:pt x="908" y="14"/>
                    <a:pt x="838" y="34"/>
                  </a:cubicBezTo>
                  <a:lnTo>
                    <a:pt x="559" y="127"/>
                  </a:lnTo>
                  <a:cubicBezTo>
                    <a:pt x="342" y="189"/>
                    <a:pt x="1" y="375"/>
                    <a:pt x="94" y="655"/>
                  </a:cubicBezTo>
                  <a:cubicBezTo>
                    <a:pt x="139" y="833"/>
                    <a:pt x="360" y="899"/>
                    <a:pt x="550" y="899"/>
                  </a:cubicBezTo>
                  <a:cubicBezTo>
                    <a:pt x="624" y="899"/>
                    <a:pt x="693" y="889"/>
                    <a:pt x="745" y="872"/>
                  </a:cubicBezTo>
                  <a:lnTo>
                    <a:pt x="1056" y="779"/>
                  </a:lnTo>
                  <a:cubicBezTo>
                    <a:pt x="1242" y="717"/>
                    <a:pt x="1583" y="530"/>
                    <a:pt x="1521" y="251"/>
                  </a:cubicBezTo>
                  <a:cubicBezTo>
                    <a:pt x="1458" y="62"/>
                    <a:pt x="1265" y="1"/>
                    <a:pt x="1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30;p60">
              <a:extLst>
                <a:ext uri="{FF2B5EF4-FFF2-40B4-BE49-F238E27FC236}">
                  <a16:creationId xmlns:a16="http://schemas.microsoft.com/office/drawing/2014/main" id="{7D579788-B0EE-2CCE-A9ED-A78F633971CA}"/>
                </a:ext>
              </a:extLst>
            </p:cNvPr>
            <p:cNvSpPr/>
            <p:nvPr/>
          </p:nvSpPr>
          <p:spPr>
            <a:xfrm>
              <a:off x="3142300" y="4835950"/>
              <a:ext cx="41900" cy="20450"/>
            </a:xfrm>
            <a:custGeom>
              <a:avLst/>
              <a:gdLst/>
              <a:ahLst/>
              <a:cxnLst/>
              <a:rect l="l" t="t" r="r" b="b"/>
              <a:pathLst>
                <a:path w="1676" h="818" extrusionOk="0">
                  <a:moveTo>
                    <a:pt x="773" y="0"/>
                  </a:moveTo>
                  <a:cubicBezTo>
                    <a:pt x="551" y="0"/>
                    <a:pt x="351" y="76"/>
                    <a:pt x="186" y="240"/>
                  </a:cubicBezTo>
                  <a:cubicBezTo>
                    <a:pt x="0" y="364"/>
                    <a:pt x="93" y="674"/>
                    <a:pt x="311" y="705"/>
                  </a:cubicBezTo>
                  <a:lnTo>
                    <a:pt x="683" y="798"/>
                  </a:lnTo>
                  <a:cubicBezTo>
                    <a:pt x="748" y="811"/>
                    <a:pt x="811" y="818"/>
                    <a:pt x="873" y="818"/>
                  </a:cubicBezTo>
                  <a:cubicBezTo>
                    <a:pt x="1107" y="818"/>
                    <a:pt x="1317" y="729"/>
                    <a:pt x="1489" y="581"/>
                  </a:cubicBezTo>
                  <a:cubicBezTo>
                    <a:pt x="1675" y="426"/>
                    <a:pt x="1613" y="147"/>
                    <a:pt x="1365" y="116"/>
                  </a:cubicBezTo>
                  <a:lnTo>
                    <a:pt x="993" y="23"/>
                  </a:lnTo>
                  <a:cubicBezTo>
                    <a:pt x="918" y="8"/>
                    <a:pt x="844" y="0"/>
                    <a:pt x="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31;p60">
              <a:extLst>
                <a:ext uri="{FF2B5EF4-FFF2-40B4-BE49-F238E27FC236}">
                  <a16:creationId xmlns:a16="http://schemas.microsoft.com/office/drawing/2014/main" id="{ECCF9E2D-1231-FA82-17DB-2B5C386FE71E}"/>
                </a:ext>
              </a:extLst>
            </p:cNvPr>
            <p:cNvSpPr/>
            <p:nvPr/>
          </p:nvSpPr>
          <p:spPr>
            <a:xfrm>
              <a:off x="3119025" y="4900875"/>
              <a:ext cx="41900" cy="21750"/>
            </a:xfrm>
            <a:custGeom>
              <a:avLst/>
              <a:gdLst/>
              <a:ahLst/>
              <a:cxnLst/>
              <a:rect l="l" t="t" r="r" b="b"/>
              <a:pathLst>
                <a:path w="1676" h="870" extrusionOk="0">
                  <a:moveTo>
                    <a:pt x="621" y="1"/>
                  </a:moveTo>
                  <a:cubicBezTo>
                    <a:pt x="342" y="1"/>
                    <a:pt x="94" y="187"/>
                    <a:pt x="32" y="466"/>
                  </a:cubicBezTo>
                  <a:cubicBezTo>
                    <a:pt x="1" y="776"/>
                    <a:pt x="311" y="869"/>
                    <a:pt x="559" y="869"/>
                  </a:cubicBezTo>
                  <a:lnTo>
                    <a:pt x="1055" y="869"/>
                  </a:lnTo>
                  <a:cubicBezTo>
                    <a:pt x="1335" y="869"/>
                    <a:pt x="1583" y="652"/>
                    <a:pt x="1645" y="373"/>
                  </a:cubicBezTo>
                  <a:cubicBezTo>
                    <a:pt x="1676" y="94"/>
                    <a:pt x="1366"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32;p60">
              <a:extLst>
                <a:ext uri="{FF2B5EF4-FFF2-40B4-BE49-F238E27FC236}">
                  <a16:creationId xmlns:a16="http://schemas.microsoft.com/office/drawing/2014/main" id="{B474C43E-95FA-78B9-E711-1D637E57837D}"/>
                </a:ext>
              </a:extLst>
            </p:cNvPr>
            <p:cNvSpPr/>
            <p:nvPr/>
          </p:nvSpPr>
          <p:spPr>
            <a:xfrm>
              <a:off x="3131450" y="4972875"/>
              <a:ext cx="43450" cy="14225"/>
            </a:xfrm>
            <a:custGeom>
              <a:avLst/>
              <a:gdLst/>
              <a:ahLst/>
              <a:cxnLst/>
              <a:rect l="l" t="t" r="r" b="b"/>
              <a:pathLst>
                <a:path w="1738" h="569" extrusionOk="0">
                  <a:moveTo>
                    <a:pt x="814" y="1"/>
                  </a:moveTo>
                  <a:cubicBezTo>
                    <a:pt x="570" y="1"/>
                    <a:pt x="350" y="118"/>
                    <a:pt x="155" y="285"/>
                  </a:cubicBezTo>
                  <a:cubicBezTo>
                    <a:pt x="0" y="502"/>
                    <a:pt x="310" y="564"/>
                    <a:pt x="465" y="564"/>
                  </a:cubicBezTo>
                  <a:lnTo>
                    <a:pt x="838" y="564"/>
                  </a:lnTo>
                  <a:cubicBezTo>
                    <a:pt x="866" y="567"/>
                    <a:pt x="895" y="568"/>
                    <a:pt x="924" y="568"/>
                  </a:cubicBezTo>
                  <a:cubicBezTo>
                    <a:pt x="1173" y="568"/>
                    <a:pt x="1415" y="451"/>
                    <a:pt x="1582" y="285"/>
                  </a:cubicBezTo>
                  <a:cubicBezTo>
                    <a:pt x="1737" y="67"/>
                    <a:pt x="1458" y="5"/>
                    <a:pt x="1303" y="5"/>
                  </a:cubicBezTo>
                  <a:lnTo>
                    <a:pt x="900" y="5"/>
                  </a:lnTo>
                  <a:cubicBezTo>
                    <a:pt x="871" y="2"/>
                    <a:pt x="842"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33;p60">
              <a:extLst>
                <a:ext uri="{FF2B5EF4-FFF2-40B4-BE49-F238E27FC236}">
                  <a16:creationId xmlns:a16="http://schemas.microsoft.com/office/drawing/2014/main" id="{27D93CE8-EE41-C162-2874-3DA876D29EF5}"/>
                </a:ext>
              </a:extLst>
            </p:cNvPr>
            <p:cNvSpPr/>
            <p:nvPr/>
          </p:nvSpPr>
          <p:spPr>
            <a:xfrm>
              <a:off x="3146175" y="5025725"/>
              <a:ext cx="31825" cy="21750"/>
            </a:xfrm>
            <a:custGeom>
              <a:avLst/>
              <a:gdLst/>
              <a:ahLst/>
              <a:cxnLst/>
              <a:rect l="l" t="t" r="r" b="b"/>
              <a:pathLst>
                <a:path w="1273" h="870" extrusionOk="0">
                  <a:moveTo>
                    <a:pt x="652" y="1"/>
                  </a:moveTo>
                  <a:cubicBezTo>
                    <a:pt x="404" y="1"/>
                    <a:pt x="31" y="187"/>
                    <a:pt x="0" y="466"/>
                  </a:cubicBezTo>
                  <a:cubicBezTo>
                    <a:pt x="0" y="745"/>
                    <a:pt x="311" y="869"/>
                    <a:pt x="528" y="869"/>
                  </a:cubicBezTo>
                  <a:lnTo>
                    <a:pt x="652" y="869"/>
                  </a:lnTo>
                  <a:cubicBezTo>
                    <a:pt x="869" y="869"/>
                    <a:pt x="1210" y="652"/>
                    <a:pt x="1241" y="404"/>
                  </a:cubicBezTo>
                  <a:cubicBezTo>
                    <a:pt x="1272" y="125"/>
                    <a:pt x="962"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34;p60">
              <a:extLst>
                <a:ext uri="{FF2B5EF4-FFF2-40B4-BE49-F238E27FC236}">
                  <a16:creationId xmlns:a16="http://schemas.microsoft.com/office/drawing/2014/main" id="{2F4C1265-4F08-E7D3-40CF-0907B082186E}"/>
                </a:ext>
              </a:extLst>
            </p:cNvPr>
            <p:cNvSpPr/>
            <p:nvPr/>
          </p:nvSpPr>
          <p:spPr>
            <a:xfrm>
              <a:off x="3212875" y="5028700"/>
              <a:ext cx="38025" cy="15000"/>
            </a:xfrm>
            <a:custGeom>
              <a:avLst/>
              <a:gdLst/>
              <a:ahLst/>
              <a:cxnLst/>
              <a:rect l="l" t="t" r="r" b="b"/>
              <a:pathLst>
                <a:path w="1521" h="600" extrusionOk="0">
                  <a:moveTo>
                    <a:pt x="806" y="1"/>
                  </a:moveTo>
                  <a:cubicBezTo>
                    <a:pt x="539" y="1"/>
                    <a:pt x="322" y="118"/>
                    <a:pt x="155" y="285"/>
                  </a:cubicBezTo>
                  <a:cubicBezTo>
                    <a:pt x="0" y="502"/>
                    <a:pt x="279" y="595"/>
                    <a:pt x="434" y="595"/>
                  </a:cubicBezTo>
                  <a:lnTo>
                    <a:pt x="652" y="595"/>
                  </a:lnTo>
                  <a:cubicBezTo>
                    <a:pt x="680" y="598"/>
                    <a:pt x="709" y="600"/>
                    <a:pt x="737" y="600"/>
                  </a:cubicBezTo>
                  <a:cubicBezTo>
                    <a:pt x="981" y="600"/>
                    <a:pt x="1198" y="483"/>
                    <a:pt x="1365" y="316"/>
                  </a:cubicBezTo>
                  <a:cubicBezTo>
                    <a:pt x="1520" y="99"/>
                    <a:pt x="1241" y="6"/>
                    <a:pt x="1086" y="6"/>
                  </a:cubicBezTo>
                  <a:lnTo>
                    <a:pt x="900" y="6"/>
                  </a:lnTo>
                  <a:cubicBezTo>
                    <a:pt x="868" y="3"/>
                    <a:pt x="836"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35;p60">
              <a:extLst>
                <a:ext uri="{FF2B5EF4-FFF2-40B4-BE49-F238E27FC236}">
                  <a16:creationId xmlns:a16="http://schemas.microsoft.com/office/drawing/2014/main" id="{4DA0F340-88EF-91F4-1EDC-88F8E65F0A71}"/>
                </a:ext>
              </a:extLst>
            </p:cNvPr>
            <p:cNvSpPr/>
            <p:nvPr/>
          </p:nvSpPr>
          <p:spPr>
            <a:xfrm>
              <a:off x="3222175" y="4976100"/>
              <a:ext cx="48875" cy="17075"/>
            </a:xfrm>
            <a:custGeom>
              <a:avLst/>
              <a:gdLst/>
              <a:ahLst/>
              <a:cxnLst/>
              <a:rect l="l" t="t" r="r" b="b"/>
              <a:pathLst>
                <a:path w="1955" h="683" extrusionOk="0">
                  <a:moveTo>
                    <a:pt x="1179" y="0"/>
                  </a:moveTo>
                  <a:cubicBezTo>
                    <a:pt x="745" y="0"/>
                    <a:pt x="0" y="683"/>
                    <a:pt x="776" y="683"/>
                  </a:cubicBezTo>
                  <a:cubicBezTo>
                    <a:pt x="1210" y="683"/>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36;p60">
              <a:extLst>
                <a:ext uri="{FF2B5EF4-FFF2-40B4-BE49-F238E27FC236}">
                  <a16:creationId xmlns:a16="http://schemas.microsoft.com/office/drawing/2014/main" id="{6236E674-9E4B-4540-2A9A-55687C917203}"/>
                </a:ext>
              </a:extLst>
            </p:cNvPr>
            <p:cNvSpPr/>
            <p:nvPr/>
          </p:nvSpPr>
          <p:spPr>
            <a:xfrm>
              <a:off x="3192700" y="4936550"/>
              <a:ext cx="48875" cy="13975"/>
            </a:xfrm>
            <a:custGeom>
              <a:avLst/>
              <a:gdLst/>
              <a:ahLst/>
              <a:cxnLst/>
              <a:rect l="l" t="t" r="r" b="b"/>
              <a:pathLst>
                <a:path w="1955" h="559" extrusionOk="0">
                  <a:moveTo>
                    <a:pt x="1210" y="0"/>
                  </a:moveTo>
                  <a:cubicBezTo>
                    <a:pt x="838" y="0"/>
                    <a:pt x="1" y="559"/>
                    <a:pt x="745" y="559"/>
                  </a:cubicBezTo>
                  <a:cubicBezTo>
                    <a:pt x="1148" y="559"/>
                    <a:pt x="195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137;p60">
              <a:extLst>
                <a:ext uri="{FF2B5EF4-FFF2-40B4-BE49-F238E27FC236}">
                  <a16:creationId xmlns:a16="http://schemas.microsoft.com/office/drawing/2014/main" id="{D1D34983-C10A-2E36-1501-5E446EED53C0}"/>
                </a:ext>
              </a:extLst>
            </p:cNvPr>
            <p:cNvSpPr/>
            <p:nvPr/>
          </p:nvSpPr>
          <p:spPr>
            <a:xfrm>
              <a:off x="3189600" y="4876050"/>
              <a:ext cx="45775" cy="11675"/>
            </a:xfrm>
            <a:custGeom>
              <a:avLst/>
              <a:gdLst/>
              <a:ahLst/>
              <a:cxnLst/>
              <a:rect l="l" t="t" r="r" b="b"/>
              <a:pathLst>
                <a:path w="1831" h="467" extrusionOk="0">
                  <a:moveTo>
                    <a:pt x="1272" y="1"/>
                  </a:moveTo>
                  <a:cubicBezTo>
                    <a:pt x="1024" y="1"/>
                    <a:pt x="1" y="466"/>
                    <a:pt x="559" y="466"/>
                  </a:cubicBezTo>
                  <a:cubicBezTo>
                    <a:pt x="807" y="466"/>
                    <a:pt x="1831"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38;p60">
              <a:extLst>
                <a:ext uri="{FF2B5EF4-FFF2-40B4-BE49-F238E27FC236}">
                  <a16:creationId xmlns:a16="http://schemas.microsoft.com/office/drawing/2014/main" id="{B610D460-B72A-B42C-952B-391E09E31E97}"/>
                </a:ext>
              </a:extLst>
            </p:cNvPr>
            <p:cNvSpPr/>
            <p:nvPr/>
          </p:nvSpPr>
          <p:spPr>
            <a:xfrm>
              <a:off x="3135325" y="4773150"/>
              <a:ext cx="38800" cy="24500"/>
            </a:xfrm>
            <a:custGeom>
              <a:avLst/>
              <a:gdLst/>
              <a:ahLst/>
              <a:cxnLst/>
              <a:rect l="l" t="t" r="r" b="b"/>
              <a:pathLst>
                <a:path w="1552" h="980" extrusionOk="0">
                  <a:moveTo>
                    <a:pt x="989" y="0"/>
                  </a:moveTo>
                  <a:cubicBezTo>
                    <a:pt x="926" y="0"/>
                    <a:pt x="864" y="8"/>
                    <a:pt x="807" y="22"/>
                  </a:cubicBezTo>
                  <a:lnTo>
                    <a:pt x="528" y="146"/>
                  </a:lnTo>
                  <a:cubicBezTo>
                    <a:pt x="310" y="209"/>
                    <a:pt x="0" y="395"/>
                    <a:pt x="62" y="705"/>
                  </a:cubicBezTo>
                  <a:cubicBezTo>
                    <a:pt x="130" y="908"/>
                    <a:pt x="346" y="980"/>
                    <a:pt x="542" y="980"/>
                  </a:cubicBezTo>
                  <a:cubicBezTo>
                    <a:pt x="615" y="980"/>
                    <a:pt x="686" y="970"/>
                    <a:pt x="745" y="953"/>
                  </a:cubicBezTo>
                  <a:lnTo>
                    <a:pt x="1024" y="860"/>
                  </a:lnTo>
                  <a:cubicBezTo>
                    <a:pt x="1272" y="767"/>
                    <a:pt x="1551" y="581"/>
                    <a:pt x="1489" y="302"/>
                  </a:cubicBezTo>
                  <a:cubicBezTo>
                    <a:pt x="1417" y="87"/>
                    <a:pt x="1199" y="0"/>
                    <a:pt x="9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39;p60">
              <a:extLst>
                <a:ext uri="{FF2B5EF4-FFF2-40B4-BE49-F238E27FC236}">
                  <a16:creationId xmlns:a16="http://schemas.microsoft.com/office/drawing/2014/main" id="{844CF66B-67A7-62CC-7CC0-42D57CB3031D}"/>
                </a:ext>
              </a:extLst>
            </p:cNvPr>
            <p:cNvSpPr/>
            <p:nvPr/>
          </p:nvSpPr>
          <p:spPr>
            <a:xfrm>
              <a:off x="3120575" y="4712600"/>
              <a:ext cx="46550" cy="31025"/>
            </a:xfrm>
            <a:custGeom>
              <a:avLst/>
              <a:gdLst/>
              <a:ahLst/>
              <a:cxnLst/>
              <a:rect l="l" t="t" r="r" b="b"/>
              <a:pathLst>
                <a:path w="1862" h="1241" extrusionOk="0">
                  <a:moveTo>
                    <a:pt x="1284" y="0"/>
                  </a:moveTo>
                  <a:cubicBezTo>
                    <a:pt x="1130" y="0"/>
                    <a:pt x="975" y="47"/>
                    <a:pt x="838" y="149"/>
                  </a:cubicBezTo>
                  <a:lnTo>
                    <a:pt x="280" y="583"/>
                  </a:lnTo>
                  <a:cubicBezTo>
                    <a:pt x="94" y="707"/>
                    <a:pt x="1" y="987"/>
                    <a:pt x="218" y="1142"/>
                  </a:cubicBezTo>
                  <a:cubicBezTo>
                    <a:pt x="325" y="1209"/>
                    <a:pt x="444" y="1241"/>
                    <a:pt x="564" y="1241"/>
                  </a:cubicBezTo>
                  <a:cubicBezTo>
                    <a:pt x="723" y="1241"/>
                    <a:pt x="884" y="1185"/>
                    <a:pt x="1024" y="1080"/>
                  </a:cubicBezTo>
                  <a:lnTo>
                    <a:pt x="1583" y="645"/>
                  </a:lnTo>
                  <a:cubicBezTo>
                    <a:pt x="1769" y="521"/>
                    <a:pt x="1862" y="242"/>
                    <a:pt x="1645" y="87"/>
                  </a:cubicBezTo>
                  <a:cubicBezTo>
                    <a:pt x="1533" y="31"/>
                    <a:pt x="1409"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140;p60">
              <a:extLst>
                <a:ext uri="{FF2B5EF4-FFF2-40B4-BE49-F238E27FC236}">
                  <a16:creationId xmlns:a16="http://schemas.microsoft.com/office/drawing/2014/main" id="{D2EC53D5-825A-290E-66A2-B8288293E45B}"/>
                </a:ext>
              </a:extLst>
            </p:cNvPr>
            <p:cNvSpPr/>
            <p:nvPr/>
          </p:nvSpPr>
          <p:spPr>
            <a:xfrm>
              <a:off x="3114375" y="4658150"/>
              <a:ext cx="37250" cy="14750"/>
            </a:xfrm>
            <a:custGeom>
              <a:avLst/>
              <a:gdLst/>
              <a:ahLst/>
              <a:cxnLst/>
              <a:rect l="l" t="t" r="r" b="b"/>
              <a:pathLst>
                <a:path w="1490" h="590" extrusionOk="0">
                  <a:moveTo>
                    <a:pt x="1024" y="1"/>
                  </a:moveTo>
                  <a:cubicBezTo>
                    <a:pt x="745" y="1"/>
                    <a:pt x="466" y="94"/>
                    <a:pt x="280" y="280"/>
                  </a:cubicBezTo>
                  <a:lnTo>
                    <a:pt x="187" y="373"/>
                  </a:lnTo>
                  <a:cubicBezTo>
                    <a:pt x="1" y="528"/>
                    <a:pt x="342" y="590"/>
                    <a:pt x="435" y="590"/>
                  </a:cubicBezTo>
                  <a:cubicBezTo>
                    <a:pt x="714" y="559"/>
                    <a:pt x="993" y="466"/>
                    <a:pt x="1210" y="311"/>
                  </a:cubicBezTo>
                  <a:lnTo>
                    <a:pt x="1303" y="218"/>
                  </a:lnTo>
                  <a:cubicBezTo>
                    <a:pt x="1490" y="32"/>
                    <a:pt x="1148" y="1"/>
                    <a:pt x="1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141;p60">
              <a:extLst>
                <a:ext uri="{FF2B5EF4-FFF2-40B4-BE49-F238E27FC236}">
                  <a16:creationId xmlns:a16="http://schemas.microsoft.com/office/drawing/2014/main" id="{BED1526C-C98D-9152-ADA8-E14DF9A5B32C}"/>
                </a:ext>
              </a:extLst>
            </p:cNvPr>
            <p:cNvSpPr/>
            <p:nvPr/>
          </p:nvSpPr>
          <p:spPr>
            <a:xfrm>
              <a:off x="3141525" y="4588350"/>
              <a:ext cx="38800" cy="14000"/>
            </a:xfrm>
            <a:custGeom>
              <a:avLst/>
              <a:gdLst/>
              <a:ahLst/>
              <a:cxnLst/>
              <a:rect l="l" t="t" r="r" b="b"/>
              <a:pathLst>
                <a:path w="1552" h="560" extrusionOk="0">
                  <a:moveTo>
                    <a:pt x="900" y="1"/>
                  </a:moveTo>
                  <a:cubicBezTo>
                    <a:pt x="621" y="1"/>
                    <a:pt x="373" y="94"/>
                    <a:pt x="155" y="311"/>
                  </a:cubicBezTo>
                  <a:cubicBezTo>
                    <a:pt x="0" y="497"/>
                    <a:pt x="311" y="559"/>
                    <a:pt x="435" y="559"/>
                  </a:cubicBezTo>
                  <a:lnTo>
                    <a:pt x="652" y="559"/>
                  </a:lnTo>
                  <a:cubicBezTo>
                    <a:pt x="931" y="559"/>
                    <a:pt x="1179" y="466"/>
                    <a:pt x="1396" y="280"/>
                  </a:cubicBezTo>
                  <a:cubicBezTo>
                    <a:pt x="1551" y="63"/>
                    <a:pt x="1241"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142;p60">
              <a:extLst>
                <a:ext uri="{FF2B5EF4-FFF2-40B4-BE49-F238E27FC236}">
                  <a16:creationId xmlns:a16="http://schemas.microsoft.com/office/drawing/2014/main" id="{DE955902-8A5B-EEA9-1ADF-1BA8203F0266}"/>
                </a:ext>
              </a:extLst>
            </p:cNvPr>
            <p:cNvSpPr/>
            <p:nvPr/>
          </p:nvSpPr>
          <p:spPr>
            <a:xfrm>
              <a:off x="3195025" y="4595375"/>
              <a:ext cx="42675" cy="17375"/>
            </a:xfrm>
            <a:custGeom>
              <a:avLst/>
              <a:gdLst/>
              <a:ahLst/>
              <a:cxnLst/>
              <a:rect l="l" t="t" r="r" b="b"/>
              <a:pathLst>
                <a:path w="1707" h="695" extrusionOk="0">
                  <a:moveTo>
                    <a:pt x="885" y="0"/>
                  </a:moveTo>
                  <a:cubicBezTo>
                    <a:pt x="699" y="0"/>
                    <a:pt x="521" y="48"/>
                    <a:pt x="373" y="154"/>
                  </a:cubicBezTo>
                  <a:cubicBezTo>
                    <a:pt x="249" y="216"/>
                    <a:pt x="1" y="464"/>
                    <a:pt x="249" y="557"/>
                  </a:cubicBezTo>
                  <a:lnTo>
                    <a:pt x="528" y="650"/>
                  </a:lnTo>
                  <a:cubicBezTo>
                    <a:pt x="617" y="680"/>
                    <a:pt x="707" y="694"/>
                    <a:pt x="795" y="694"/>
                  </a:cubicBezTo>
                  <a:cubicBezTo>
                    <a:pt x="983" y="694"/>
                    <a:pt x="1166" y="632"/>
                    <a:pt x="1335" y="526"/>
                  </a:cubicBezTo>
                  <a:cubicBezTo>
                    <a:pt x="1459" y="464"/>
                    <a:pt x="1707" y="216"/>
                    <a:pt x="1428" y="123"/>
                  </a:cubicBezTo>
                  <a:lnTo>
                    <a:pt x="1148" y="30"/>
                  </a:lnTo>
                  <a:cubicBezTo>
                    <a:pt x="1060" y="10"/>
                    <a:pt x="972" y="0"/>
                    <a:pt x="8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43;p60">
              <a:extLst>
                <a:ext uri="{FF2B5EF4-FFF2-40B4-BE49-F238E27FC236}">
                  <a16:creationId xmlns:a16="http://schemas.microsoft.com/office/drawing/2014/main" id="{E27BC9D2-401E-D299-EEA9-707DC5386E3B}"/>
                </a:ext>
              </a:extLst>
            </p:cNvPr>
            <p:cNvSpPr/>
            <p:nvPr/>
          </p:nvSpPr>
          <p:spPr>
            <a:xfrm>
              <a:off x="3129900" y="4554225"/>
              <a:ext cx="47325" cy="17875"/>
            </a:xfrm>
            <a:custGeom>
              <a:avLst/>
              <a:gdLst/>
              <a:ahLst/>
              <a:cxnLst/>
              <a:rect l="l" t="t" r="r" b="b"/>
              <a:pathLst>
                <a:path w="1893" h="715" extrusionOk="0">
                  <a:moveTo>
                    <a:pt x="1148" y="1"/>
                  </a:moveTo>
                  <a:cubicBezTo>
                    <a:pt x="682" y="1"/>
                    <a:pt x="0" y="714"/>
                    <a:pt x="745" y="714"/>
                  </a:cubicBezTo>
                  <a:cubicBezTo>
                    <a:pt x="1210" y="714"/>
                    <a:pt x="1892"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44;p60">
              <a:extLst>
                <a:ext uri="{FF2B5EF4-FFF2-40B4-BE49-F238E27FC236}">
                  <a16:creationId xmlns:a16="http://schemas.microsoft.com/office/drawing/2014/main" id="{CB6A6866-6C5E-16D9-B2B1-C8FBA1243D17}"/>
                </a:ext>
              </a:extLst>
            </p:cNvPr>
            <p:cNvSpPr/>
            <p:nvPr/>
          </p:nvSpPr>
          <p:spPr>
            <a:xfrm>
              <a:off x="3204325" y="4687925"/>
              <a:ext cx="43450" cy="18475"/>
            </a:xfrm>
            <a:custGeom>
              <a:avLst/>
              <a:gdLst/>
              <a:ahLst/>
              <a:cxnLst/>
              <a:rect l="l" t="t" r="r" b="b"/>
              <a:pathLst>
                <a:path w="1738" h="739" extrusionOk="0">
                  <a:moveTo>
                    <a:pt x="785" y="0"/>
                  </a:moveTo>
                  <a:cubicBezTo>
                    <a:pt x="558" y="0"/>
                    <a:pt x="328" y="89"/>
                    <a:pt x="156" y="236"/>
                  </a:cubicBezTo>
                  <a:cubicBezTo>
                    <a:pt x="1" y="392"/>
                    <a:pt x="32" y="547"/>
                    <a:pt x="280" y="609"/>
                  </a:cubicBezTo>
                  <a:lnTo>
                    <a:pt x="745" y="733"/>
                  </a:lnTo>
                  <a:cubicBezTo>
                    <a:pt x="781" y="737"/>
                    <a:pt x="818" y="739"/>
                    <a:pt x="855" y="739"/>
                  </a:cubicBezTo>
                  <a:cubicBezTo>
                    <a:pt x="1103" y="739"/>
                    <a:pt x="1363" y="651"/>
                    <a:pt x="1552" y="516"/>
                  </a:cubicBezTo>
                  <a:cubicBezTo>
                    <a:pt x="1738" y="361"/>
                    <a:pt x="1676" y="174"/>
                    <a:pt x="1459" y="112"/>
                  </a:cubicBezTo>
                  <a:lnTo>
                    <a:pt x="963" y="19"/>
                  </a:lnTo>
                  <a:cubicBezTo>
                    <a:pt x="904" y="6"/>
                    <a:pt x="845"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145;p60">
              <a:extLst>
                <a:ext uri="{FF2B5EF4-FFF2-40B4-BE49-F238E27FC236}">
                  <a16:creationId xmlns:a16="http://schemas.microsoft.com/office/drawing/2014/main" id="{6D17BD20-08AA-C5B7-AE83-3AEE947FA89A}"/>
                </a:ext>
              </a:extLst>
            </p:cNvPr>
            <p:cNvSpPr/>
            <p:nvPr/>
          </p:nvSpPr>
          <p:spPr>
            <a:xfrm>
              <a:off x="3229150" y="4765950"/>
              <a:ext cx="45000" cy="11650"/>
            </a:xfrm>
            <a:custGeom>
              <a:avLst/>
              <a:gdLst/>
              <a:ahLst/>
              <a:cxnLst/>
              <a:rect l="l" t="t" r="r" b="b"/>
              <a:pathLst>
                <a:path w="1800" h="466" extrusionOk="0">
                  <a:moveTo>
                    <a:pt x="1241" y="0"/>
                  </a:moveTo>
                  <a:cubicBezTo>
                    <a:pt x="1024" y="0"/>
                    <a:pt x="1" y="466"/>
                    <a:pt x="528" y="466"/>
                  </a:cubicBezTo>
                  <a:cubicBezTo>
                    <a:pt x="776" y="466"/>
                    <a:pt x="1800"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146;p60">
              <a:extLst>
                <a:ext uri="{FF2B5EF4-FFF2-40B4-BE49-F238E27FC236}">
                  <a16:creationId xmlns:a16="http://schemas.microsoft.com/office/drawing/2014/main" id="{9EB7B0D8-9DE0-0FE7-1DDD-84614B359874}"/>
                </a:ext>
              </a:extLst>
            </p:cNvPr>
            <p:cNvSpPr/>
            <p:nvPr/>
          </p:nvSpPr>
          <p:spPr>
            <a:xfrm>
              <a:off x="3289650" y="4886050"/>
              <a:ext cx="38775" cy="23700"/>
            </a:xfrm>
            <a:custGeom>
              <a:avLst/>
              <a:gdLst/>
              <a:ahLst/>
              <a:cxnLst/>
              <a:rect l="l" t="t" r="r" b="b"/>
              <a:pathLst>
                <a:path w="1551" h="948" extrusionOk="0">
                  <a:moveTo>
                    <a:pt x="797" y="0"/>
                  </a:moveTo>
                  <a:cubicBezTo>
                    <a:pt x="683" y="0"/>
                    <a:pt x="569" y="33"/>
                    <a:pt x="465" y="97"/>
                  </a:cubicBezTo>
                  <a:cubicBezTo>
                    <a:pt x="310" y="159"/>
                    <a:pt x="0" y="469"/>
                    <a:pt x="217" y="687"/>
                  </a:cubicBezTo>
                  <a:lnTo>
                    <a:pt x="310" y="780"/>
                  </a:lnTo>
                  <a:cubicBezTo>
                    <a:pt x="441" y="891"/>
                    <a:pt x="604" y="947"/>
                    <a:pt x="768" y="947"/>
                  </a:cubicBezTo>
                  <a:cubicBezTo>
                    <a:pt x="877" y="947"/>
                    <a:pt x="986" y="922"/>
                    <a:pt x="1086" y="873"/>
                  </a:cubicBezTo>
                  <a:cubicBezTo>
                    <a:pt x="1241" y="780"/>
                    <a:pt x="1551" y="469"/>
                    <a:pt x="1334" y="283"/>
                  </a:cubicBezTo>
                  <a:lnTo>
                    <a:pt x="1241" y="190"/>
                  </a:lnTo>
                  <a:cubicBezTo>
                    <a:pt x="1114" y="64"/>
                    <a:pt x="956" y="0"/>
                    <a:pt x="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147;p60">
              <a:extLst>
                <a:ext uri="{FF2B5EF4-FFF2-40B4-BE49-F238E27FC236}">
                  <a16:creationId xmlns:a16="http://schemas.microsoft.com/office/drawing/2014/main" id="{FE199350-A310-300F-41FD-FB25A823BA11}"/>
                </a:ext>
              </a:extLst>
            </p:cNvPr>
            <p:cNvSpPr/>
            <p:nvPr/>
          </p:nvSpPr>
          <p:spPr>
            <a:xfrm>
              <a:off x="3316775" y="4957650"/>
              <a:ext cx="38800" cy="22500"/>
            </a:xfrm>
            <a:custGeom>
              <a:avLst/>
              <a:gdLst/>
              <a:ahLst/>
              <a:cxnLst/>
              <a:rect l="l" t="t" r="r" b="b"/>
              <a:pathLst>
                <a:path w="1552" h="900" extrusionOk="0">
                  <a:moveTo>
                    <a:pt x="824" y="1"/>
                  </a:moveTo>
                  <a:cubicBezTo>
                    <a:pt x="702" y="1"/>
                    <a:pt x="578" y="31"/>
                    <a:pt x="466" y="87"/>
                  </a:cubicBezTo>
                  <a:cubicBezTo>
                    <a:pt x="311" y="180"/>
                    <a:pt x="1" y="428"/>
                    <a:pt x="218" y="645"/>
                  </a:cubicBezTo>
                  <a:lnTo>
                    <a:pt x="311" y="738"/>
                  </a:lnTo>
                  <a:cubicBezTo>
                    <a:pt x="434" y="844"/>
                    <a:pt x="587" y="900"/>
                    <a:pt x="742" y="900"/>
                  </a:cubicBezTo>
                  <a:cubicBezTo>
                    <a:pt x="860" y="900"/>
                    <a:pt x="979" y="868"/>
                    <a:pt x="1086" y="800"/>
                  </a:cubicBezTo>
                  <a:cubicBezTo>
                    <a:pt x="1241" y="738"/>
                    <a:pt x="1552" y="459"/>
                    <a:pt x="1335" y="273"/>
                  </a:cubicBezTo>
                  <a:lnTo>
                    <a:pt x="1241" y="149"/>
                  </a:lnTo>
                  <a:cubicBezTo>
                    <a:pt x="1122" y="47"/>
                    <a:pt x="974" y="1"/>
                    <a:pt x="8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48;p60">
              <a:extLst>
                <a:ext uri="{FF2B5EF4-FFF2-40B4-BE49-F238E27FC236}">
                  <a16:creationId xmlns:a16="http://schemas.microsoft.com/office/drawing/2014/main" id="{05104108-0DD3-FEBC-9CD3-85496653FC9D}"/>
                </a:ext>
              </a:extLst>
            </p:cNvPr>
            <p:cNvSpPr/>
            <p:nvPr/>
          </p:nvSpPr>
          <p:spPr>
            <a:xfrm>
              <a:off x="3312900" y="5027275"/>
              <a:ext cx="48875" cy="13225"/>
            </a:xfrm>
            <a:custGeom>
              <a:avLst/>
              <a:gdLst/>
              <a:ahLst/>
              <a:cxnLst/>
              <a:rect l="l" t="t" r="r" b="b"/>
              <a:pathLst>
                <a:path w="1955" h="529" extrusionOk="0">
                  <a:moveTo>
                    <a:pt x="1210" y="1"/>
                  </a:moveTo>
                  <a:cubicBezTo>
                    <a:pt x="838" y="1"/>
                    <a:pt x="1" y="528"/>
                    <a:pt x="745" y="528"/>
                  </a:cubicBezTo>
                  <a:cubicBezTo>
                    <a:pt x="1086" y="528"/>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149;p60">
              <a:extLst>
                <a:ext uri="{FF2B5EF4-FFF2-40B4-BE49-F238E27FC236}">
                  <a16:creationId xmlns:a16="http://schemas.microsoft.com/office/drawing/2014/main" id="{15B1EE9A-EDFF-6322-9E1F-E9A2D4D971D9}"/>
                </a:ext>
              </a:extLst>
            </p:cNvPr>
            <p:cNvSpPr/>
            <p:nvPr/>
          </p:nvSpPr>
          <p:spPr>
            <a:xfrm>
              <a:off x="3305150" y="5076900"/>
              <a:ext cx="40350" cy="21750"/>
            </a:xfrm>
            <a:custGeom>
              <a:avLst/>
              <a:gdLst/>
              <a:ahLst/>
              <a:cxnLst/>
              <a:rect l="l" t="t" r="r" b="b"/>
              <a:pathLst>
                <a:path w="1614" h="870" extrusionOk="0">
                  <a:moveTo>
                    <a:pt x="838" y="1"/>
                  </a:moveTo>
                  <a:cubicBezTo>
                    <a:pt x="187" y="1"/>
                    <a:pt x="0" y="869"/>
                    <a:pt x="745" y="869"/>
                  </a:cubicBezTo>
                  <a:cubicBezTo>
                    <a:pt x="1396" y="869"/>
                    <a:pt x="1613"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50;p60">
              <a:extLst>
                <a:ext uri="{FF2B5EF4-FFF2-40B4-BE49-F238E27FC236}">
                  <a16:creationId xmlns:a16="http://schemas.microsoft.com/office/drawing/2014/main" id="{7EB97C4B-9BF9-BB43-D900-CCEE85705D17}"/>
                </a:ext>
              </a:extLst>
            </p:cNvPr>
            <p:cNvSpPr/>
            <p:nvPr/>
          </p:nvSpPr>
          <p:spPr>
            <a:xfrm>
              <a:off x="3179900" y="5084350"/>
              <a:ext cx="37325" cy="15075"/>
            </a:xfrm>
            <a:custGeom>
              <a:avLst/>
              <a:gdLst/>
              <a:ahLst/>
              <a:cxnLst/>
              <a:rect l="l" t="t" r="r" b="b"/>
              <a:pathLst>
                <a:path w="1493" h="603" extrusionOk="0">
                  <a:moveTo>
                    <a:pt x="994" y="0"/>
                  </a:moveTo>
                  <a:cubicBezTo>
                    <a:pt x="618" y="0"/>
                    <a:pt x="0" y="301"/>
                    <a:pt x="171" y="447"/>
                  </a:cubicBezTo>
                  <a:lnTo>
                    <a:pt x="264" y="540"/>
                  </a:lnTo>
                  <a:cubicBezTo>
                    <a:pt x="315" y="584"/>
                    <a:pt x="397" y="603"/>
                    <a:pt x="494" y="603"/>
                  </a:cubicBezTo>
                  <a:cubicBezTo>
                    <a:pt x="877" y="603"/>
                    <a:pt x="1492" y="317"/>
                    <a:pt x="1319" y="168"/>
                  </a:cubicBezTo>
                  <a:lnTo>
                    <a:pt x="1226" y="75"/>
                  </a:lnTo>
                  <a:cubicBezTo>
                    <a:pt x="1180" y="22"/>
                    <a:pt x="1096" y="0"/>
                    <a:pt x="9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51;p60">
              <a:extLst>
                <a:ext uri="{FF2B5EF4-FFF2-40B4-BE49-F238E27FC236}">
                  <a16:creationId xmlns:a16="http://schemas.microsoft.com/office/drawing/2014/main" id="{CF1CE091-DDD3-A017-54CF-008592AF746A}"/>
                </a:ext>
              </a:extLst>
            </p:cNvPr>
            <p:cNvSpPr/>
            <p:nvPr/>
          </p:nvSpPr>
          <p:spPr>
            <a:xfrm>
              <a:off x="3439300" y="4934675"/>
              <a:ext cx="38800" cy="20600"/>
            </a:xfrm>
            <a:custGeom>
              <a:avLst/>
              <a:gdLst/>
              <a:ahLst/>
              <a:cxnLst/>
              <a:rect l="l" t="t" r="r" b="b"/>
              <a:pathLst>
                <a:path w="1552" h="824" extrusionOk="0">
                  <a:moveTo>
                    <a:pt x="1109" y="1"/>
                  </a:moveTo>
                  <a:cubicBezTo>
                    <a:pt x="1002" y="1"/>
                    <a:pt x="899" y="20"/>
                    <a:pt x="838" y="44"/>
                  </a:cubicBezTo>
                  <a:lnTo>
                    <a:pt x="528" y="137"/>
                  </a:lnTo>
                  <a:cubicBezTo>
                    <a:pt x="342" y="200"/>
                    <a:pt x="1" y="355"/>
                    <a:pt x="63" y="603"/>
                  </a:cubicBezTo>
                  <a:cubicBezTo>
                    <a:pt x="104" y="768"/>
                    <a:pt x="297" y="823"/>
                    <a:pt x="476" y="823"/>
                  </a:cubicBezTo>
                  <a:cubicBezTo>
                    <a:pt x="566" y="823"/>
                    <a:pt x="652" y="810"/>
                    <a:pt x="714" y="789"/>
                  </a:cubicBezTo>
                  <a:lnTo>
                    <a:pt x="993" y="696"/>
                  </a:lnTo>
                  <a:cubicBezTo>
                    <a:pt x="1180" y="634"/>
                    <a:pt x="1552" y="479"/>
                    <a:pt x="1490" y="200"/>
                  </a:cubicBezTo>
                  <a:cubicBezTo>
                    <a:pt x="1452" y="48"/>
                    <a:pt x="1276"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52;p60">
              <a:extLst>
                <a:ext uri="{FF2B5EF4-FFF2-40B4-BE49-F238E27FC236}">
                  <a16:creationId xmlns:a16="http://schemas.microsoft.com/office/drawing/2014/main" id="{4A74691A-7410-2A13-55EF-08F7C1056A9F}"/>
                </a:ext>
              </a:extLst>
            </p:cNvPr>
            <p:cNvSpPr/>
            <p:nvPr/>
          </p:nvSpPr>
          <p:spPr>
            <a:xfrm>
              <a:off x="3424375" y="4891525"/>
              <a:ext cx="33950" cy="12875"/>
            </a:xfrm>
            <a:custGeom>
              <a:avLst/>
              <a:gdLst/>
              <a:ahLst/>
              <a:cxnLst/>
              <a:rect l="l" t="t" r="r" b="b"/>
              <a:pathLst>
                <a:path w="1358" h="515" extrusionOk="0">
                  <a:moveTo>
                    <a:pt x="1074" y="0"/>
                  </a:moveTo>
                  <a:cubicBezTo>
                    <a:pt x="1032" y="0"/>
                    <a:pt x="993" y="2"/>
                    <a:pt x="970" y="2"/>
                  </a:cubicBezTo>
                  <a:cubicBezTo>
                    <a:pt x="691" y="2"/>
                    <a:pt x="443" y="95"/>
                    <a:pt x="226" y="250"/>
                  </a:cubicBezTo>
                  <a:lnTo>
                    <a:pt x="132" y="344"/>
                  </a:lnTo>
                  <a:cubicBezTo>
                    <a:pt x="0" y="476"/>
                    <a:pt x="118" y="514"/>
                    <a:pt x="242" y="514"/>
                  </a:cubicBezTo>
                  <a:cubicBezTo>
                    <a:pt x="293" y="514"/>
                    <a:pt x="345" y="508"/>
                    <a:pt x="381" y="499"/>
                  </a:cubicBezTo>
                  <a:cubicBezTo>
                    <a:pt x="660" y="499"/>
                    <a:pt x="908" y="406"/>
                    <a:pt x="1125" y="250"/>
                  </a:cubicBezTo>
                  <a:lnTo>
                    <a:pt x="1218" y="157"/>
                  </a:lnTo>
                  <a:cubicBezTo>
                    <a:pt x="1358" y="18"/>
                    <a:pt x="1201" y="0"/>
                    <a:pt x="1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53;p60">
              <a:extLst>
                <a:ext uri="{FF2B5EF4-FFF2-40B4-BE49-F238E27FC236}">
                  <a16:creationId xmlns:a16="http://schemas.microsoft.com/office/drawing/2014/main" id="{EB4F7156-B096-EB2D-5859-970A10D55F0A}"/>
                </a:ext>
              </a:extLst>
            </p:cNvPr>
            <p:cNvSpPr/>
            <p:nvPr/>
          </p:nvSpPr>
          <p:spPr>
            <a:xfrm>
              <a:off x="3366400" y="4932075"/>
              <a:ext cx="39575" cy="14850"/>
            </a:xfrm>
            <a:custGeom>
              <a:avLst/>
              <a:gdLst/>
              <a:ahLst/>
              <a:cxnLst/>
              <a:rect l="l" t="t" r="r" b="b"/>
              <a:pathLst>
                <a:path w="1583" h="594" extrusionOk="0">
                  <a:moveTo>
                    <a:pt x="1130" y="0"/>
                  </a:moveTo>
                  <a:cubicBezTo>
                    <a:pt x="939" y="0"/>
                    <a:pt x="741" y="58"/>
                    <a:pt x="559" y="148"/>
                  </a:cubicBezTo>
                  <a:lnTo>
                    <a:pt x="373" y="241"/>
                  </a:lnTo>
                  <a:cubicBezTo>
                    <a:pt x="249" y="304"/>
                    <a:pt x="1" y="490"/>
                    <a:pt x="249" y="583"/>
                  </a:cubicBezTo>
                  <a:cubicBezTo>
                    <a:pt x="305" y="590"/>
                    <a:pt x="362" y="594"/>
                    <a:pt x="420" y="594"/>
                  </a:cubicBezTo>
                  <a:cubicBezTo>
                    <a:pt x="621" y="594"/>
                    <a:pt x="832" y="548"/>
                    <a:pt x="1025" y="428"/>
                  </a:cubicBezTo>
                  <a:lnTo>
                    <a:pt x="1211" y="335"/>
                  </a:lnTo>
                  <a:cubicBezTo>
                    <a:pt x="1335" y="273"/>
                    <a:pt x="1583" y="117"/>
                    <a:pt x="1335" y="24"/>
                  </a:cubicBezTo>
                  <a:cubicBezTo>
                    <a:pt x="1268" y="8"/>
                    <a:pt x="1200"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54;p60">
              <a:extLst>
                <a:ext uri="{FF2B5EF4-FFF2-40B4-BE49-F238E27FC236}">
                  <a16:creationId xmlns:a16="http://schemas.microsoft.com/office/drawing/2014/main" id="{1E81AFF9-B936-8175-5F12-A7410CBC20DB}"/>
                </a:ext>
              </a:extLst>
            </p:cNvPr>
            <p:cNvSpPr/>
            <p:nvPr/>
          </p:nvSpPr>
          <p:spPr>
            <a:xfrm>
              <a:off x="3448625" y="4838300"/>
              <a:ext cx="52750" cy="25100"/>
            </a:xfrm>
            <a:custGeom>
              <a:avLst/>
              <a:gdLst/>
              <a:ahLst/>
              <a:cxnLst/>
              <a:rect l="l" t="t" r="r" b="b"/>
              <a:pathLst>
                <a:path w="2110" h="1004" extrusionOk="0">
                  <a:moveTo>
                    <a:pt x="911" y="1"/>
                  </a:moveTo>
                  <a:cubicBezTo>
                    <a:pt x="783" y="1"/>
                    <a:pt x="655" y="18"/>
                    <a:pt x="527" y="53"/>
                  </a:cubicBezTo>
                  <a:cubicBezTo>
                    <a:pt x="279" y="84"/>
                    <a:pt x="0" y="363"/>
                    <a:pt x="62" y="611"/>
                  </a:cubicBezTo>
                  <a:cubicBezTo>
                    <a:pt x="112" y="836"/>
                    <a:pt x="364" y="900"/>
                    <a:pt x="589" y="900"/>
                  </a:cubicBezTo>
                  <a:cubicBezTo>
                    <a:pt x="644" y="900"/>
                    <a:pt x="696" y="897"/>
                    <a:pt x="744" y="891"/>
                  </a:cubicBezTo>
                  <a:lnTo>
                    <a:pt x="775" y="891"/>
                  </a:lnTo>
                  <a:cubicBezTo>
                    <a:pt x="807" y="891"/>
                    <a:pt x="869" y="922"/>
                    <a:pt x="900" y="953"/>
                  </a:cubicBezTo>
                  <a:cubicBezTo>
                    <a:pt x="971" y="988"/>
                    <a:pt x="1048" y="1004"/>
                    <a:pt x="1127" y="1004"/>
                  </a:cubicBezTo>
                  <a:cubicBezTo>
                    <a:pt x="1597" y="1004"/>
                    <a:pt x="2109" y="438"/>
                    <a:pt x="1551" y="146"/>
                  </a:cubicBezTo>
                  <a:cubicBezTo>
                    <a:pt x="1338" y="49"/>
                    <a:pt x="1124" y="1"/>
                    <a:pt x="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55;p60">
              <a:extLst>
                <a:ext uri="{FF2B5EF4-FFF2-40B4-BE49-F238E27FC236}">
                  <a16:creationId xmlns:a16="http://schemas.microsoft.com/office/drawing/2014/main" id="{3EEBCF37-73B1-0607-51F9-1E1C24E0FCDF}"/>
                </a:ext>
              </a:extLst>
            </p:cNvPr>
            <p:cNvSpPr/>
            <p:nvPr/>
          </p:nvSpPr>
          <p:spPr>
            <a:xfrm>
              <a:off x="3503675" y="4781450"/>
              <a:ext cx="48875" cy="14750"/>
            </a:xfrm>
            <a:custGeom>
              <a:avLst/>
              <a:gdLst/>
              <a:ahLst/>
              <a:cxnLst/>
              <a:rect l="l" t="t" r="r" b="b"/>
              <a:pathLst>
                <a:path w="1955" h="590" extrusionOk="0">
                  <a:moveTo>
                    <a:pt x="1210" y="1"/>
                  </a:moveTo>
                  <a:cubicBezTo>
                    <a:pt x="807" y="1"/>
                    <a:pt x="0" y="590"/>
                    <a:pt x="745" y="590"/>
                  </a:cubicBezTo>
                  <a:cubicBezTo>
                    <a:pt x="1148" y="590"/>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56;p60">
              <a:extLst>
                <a:ext uri="{FF2B5EF4-FFF2-40B4-BE49-F238E27FC236}">
                  <a16:creationId xmlns:a16="http://schemas.microsoft.com/office/drawing/2014/main" id="{11C4FB3D-52A3-1231-B37A-B5E48E943089}"/>
                </a:ext>
              </a:extLst>
            </p:cNvPr>
            <p:cNvSpPr/>
            <p:nvPr/>
          </p:nvSpPr>
          <p:spPr>
            <a:xfrm>
              <a:off x="3499025" y="4711075"/>
              <a:ext cx="38800" cy="21000"/>
            </a:xfrm>
            <a:custGeom>
              <a:avLst/>
              <a:gdLst/>
              <a:ahLst/>
              <a:cxnLst/>
              <a:rect l="l" t="t" r="r" b="b"/>
              <a:pathLst>
                <a:path w="1552" h="840" extrusionOk="0">
                  <a:moveTo>
                    <a:pt x="1024" y="1"/>
                  </a:moveTo>
                  <a:cubicBezTo>
                    <a:pt x="884" y="1"/>
                    <a:pt x="745" y="39"/>
                    <a:pt x="652" y="86"/>
                  </a:cubicBezTo>
                  <a:lnTo>
                    <a:pt x="435" y="210"/>
                  </a:lnTo>
                  <a:cubicBezTo>
                    <a:pt x="279" y="272"/>
                    <a:pt x="0" y="489"/>
                    <a:pt x="155" y="706"/>
                  </a:cubicBezTo>
                  <a:cubicBezTo>
                    <a:pt x="240" y="805"/>
                    <a:pt x="362" y="839"/>
                    <a:pt x="488" y="839"/>
                  </a:cubicBezTo>
                  <a:cubicBezTo>
                    <a:pt x="640" y="839"/>
                    <a:pt x="798" y="788"/>
                    <a:pt x="900" y="737"/>
                  </a:cubicBezTo>
                  <a:lnTo>
                    <a:pt x="1117" y="644"/>
                  </a:lnTo>
                  <a:cubicBezTo>
                    <a:pt x="1272" y="551"/>
                    <a:pt x="1551" y="365"/>
                    <a:pt x="1396" y="148"/>
                  </a:cubicBezTo>
                  <a:cubicBezTo>
                    <a:pt x="1303" y="39"/>
                    <a:pt x="1163" y="1"/>
                    <a:pt x="1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57;p60">
              <a:extLst>
                <a:ext uri="{FF2B5EF4-FFF2-40B4-BE49-F238E27FC236}">
                  <a16:creationId xmlns:a16="http://schemas.microsoft.com/office/drawing/2014/main" id="{31B6F124-D7AD-4A6C-409A-0F820216A59C}"/>
                </a:ext>
              </a:extLst>
            </p:cNvPr>
            <p:cNvSpPr/>
            <p:nvPr/>
          </p:nvSpPr>
          <p:spPr>
            <a:xfrm>
              <a:off x="3564150" y="4695375"/>
              <a:ext cx="38025" cy="20175"/>
            </a:xfrm>
            <a:custGeom>
              <a:avLst/>
              <a:gdLst/>
              <a:ahLst/>
              <a:cxnLst/>
              <a:rect l="l" t="t" r="r" b="b"/>
              <a:pathLst>
                <a:path w="1521" h="807" extrusionOk="0">
                  <a:moveTo>
                    <a:pt x="683" y="0"/>
                  </a:moveTo>
                  <a:cubicBezTo>
                    <a:pt x="435" y="0"/>
                    <a:pt x="94" y="187"/>
                    <a:pt x="63" y="466"/>
                  </a:cubicBezTo>
                  <a:cubicBezTo>
                    <a:pt x="1" y="714"/>
                    <a:pt x="342" y="807"/>
                    <a:pt x="559" y="807"/>
                  </a:cubicBezTo>
                  <a:lnTo>
                    <a:pt x="869" y="807"/>
                  </a:lnTo>
                  <a:cubicBezTo>
                    <a:pt x="1087" y="807"/>
                    <a:pt x="1459" y="621"/>
                    <a:pt x="1490" y="373"/>
                  </a:cubicBezTo>
                  <a:cubicBezTo>
                    <a:pt x="1521" y="94"/>
                    <a:pt x="1180" y="0"/>
                    <a:pt x="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58;p60">
              <a:extLst>
                <a:ext uri="{FF2B5EF4-FFF2-40B4-BE49-F238E27FC236}">
                  <a16:creationId xmlns:a16="http://schemas.microsoft.com/office/drawing/2014/main" id="{C889027C-6B00-2EA7-7551-CFFA5B345AB0}"/>
                </a:ext>
              </a:extLst>
            </p:cNvPr>
            <p:cNvSpPr/>
            <p:nvPr/>
          </p:nvSpPr>
          <p:spPr>
            <a:xfrm>
              <a:off x="3450175" y="4785325"/>
              <a:ext cx="38000" cy="17100"/>
            </a:xfrm>
            <a:custGeom>
              <a:avLst/>
              <a:gdLst/>
              <a:ahLst/>
              <a:cxnLst/>
              <a:rect l="l" t="t" r="r" b="b"/>
              <a:pathLst>
                <a:path w="1520" h="684" extrusionOk="0">
                  <a:moveTo>
                    <a:pt x="900" y="1"/>
                  </a:moveTo>
                  <a:cubicBezTo>
                    <a:pt x="589" y="1"/>
                    <a:pt x="341" y="94"/>
                    <a:pt x="155" y="311"/>
                  </a:cubicBezTo>
                  <a:cubicBezTo>
                    <a:pt x="0" y="559"/>
                    <a:pt x="279" y="683"/>
                    <a:pt x="465" y="683"/>
                  </a:cubicBezTo>
                  <a:lnTo>
                    <a:pt x="651" y="683"/>
                  </a:lnTo>
                  <a:cubicBezTo>
                    <a:pt x="931" y="683"/>
                    <a:pt x="1210" y="559"/>
                    <a:pt x="1396" y="373"/>
                  </a:cubicBezTo>
                  <a:cubicBezTo>
                    <a:pt x="1520" y="125"/>
                    <a:pt x="1272"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59;p60">
              <a:extLst>
                <a:ext uri="{FF2B5EF4-FFF2-40B4-BE49-F238E27FC236}">
                  <a16:creationId xmlns:a16="http://schemas.microsoft.com/office/drawing/2014/main" id="{07AE1FDA-5B19-B4FB-97F8-01E3767F2228}"/>
                </a:ext>
              </a:extLst>
            </p:cNvPr>
            <p:cNvSpPr/>
            <p:nvPr/>
          </p:nvSpPr>
          <p:spPr>
            <a:xfrm>
              <a:off x="3416825" y="5014100"/>
              <a:ext cx="43450" cy="17925"/>
            </a:xfrm>
            <a:custGeom>
              <a:avLst/>
              <a:gdLst/>
              <a:ahLst/>
              <a:cxnLst/>
              <a:rect l="l" t="t" r="r" b="b"/>
              <a:pathLst>
                <a:path w="1738" h="717" extrusionOk="0">
                  <a:moveTo>
                    <a:pt x="880" y="0"/>
                  </a:moveTo>
                  <a:cubicBezTo>
                    <a:pt x="752" y="0"/>
                    <a:pt x="621" y="31"/>
                    <a:pt x="497" y="93"/>
                  </a:cubicBezTo>
                  <a:cubicBezTo>
                    <a:pt x="403" y="124"/>
                    <a:pt x="0" y="373"/>
                    <a:pt x="217" y="528"/>
                  </a:cubicBezTo>
                  <a:cubicBezTo>
                    <a:pt x="398" y="648"/>
                    <a:pt x="617" y="716"/>
                    <a:pt x="841" y="716"/>
                  </a:cubicBezTo>
                  <a:cubicBezTo>
                    <a:pt x="964" y="716"/>
                    <a:pt x="1089" y="696"/>
                    <a:pt x="1210" y="652"/>
                  </a:cubicBezTo>
                  <a:cubicBezTo>
                    <a:pt x="1365" y="621"/>
                    <a:pt x="1737" y="466"/>
                    <a:pt x="1675" y="249"/>
                  </a:cubicBezTo>
                  <a:cubicBezTo>
                    <a:pt x="1640" y="125"/>
                    <a:pt x="1495" y="92"/>
                    <a:pt x="1347" y="92"/>
                  </a:cubicBezTo>
                  <a:cubicBezTo>
                    <a:pt x="1313" y="92"/>
                    <a:pt x="1278" y="94"/>
                    <a:pt x="1245" y="97"/>
                  </a:cubicBezTo>
                  <a:lnTo>
                    <a:pt x="1245" y="97"/>
                  </a:lnTo>
                  <a:cubicBezTo>
                    <a:pt x="1244" y="96"/>
                    <a:pt x="1243" y="94"/>
                    <a:pt x="1241" y="93"/>
                  </a:cubicBezTo>
                  <a:cubicBezTo>
                    <a:pt x="1132" y="31"/>
                    <a:pt x="1008"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60;p60">
              <a:extLst>
                <a:ext uri="{FF2B5EF4-FFF2-40B4-BE49-F238E27FC236}">
                  <a16:creationId xmlns:a16="http://schemas.microsoft.com/office/drawing/2014/main" id="{96DB50A0-9256-61B4-C32B-A26CD3C8BEAF}"/>
                </a:ext>
              </a:extLst>
            </p:cNvPr>
            <p:cNvSpPr/>
            <p:nvPr/>
          </p:nvSpPr>
          <p:spPr>
            <a:xfrm>
              <a:off x="3400525" y="5073800"/>
              <a:ext cx="49675" cy="12450"/>
            </a:xfrm>
            <a:custGeom>
              <a:avLst/>
              <a:gdLst/>
              <a:ahLst/>
              <a:cxnLst/>
              <a:rect l="l" t="t" r="r" b="b"/>
              <a:pathLst>
                <a:path w="1987" h="498" extrusionOk="0">
                  <a:moveTo>
                    <a:pt x="1242" y="1"/>
                  </a:moveTo>
                  <a:cubicBezTo>
                    <a:pt x="900" y="1"/>
                    <a:pt x="1" y="497"/>
                    <a:pt x="745" y="497"/>
                  </a:cubicBezTo>
                  <a:cubicBezTo>
                    <a:pt x="1086" y="497"/>
                    <a:pt x="1986" y="1"/>
                    <a:pt x="1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61;p60">
              <a:extLst>
                <a:ext uri="{FF2B5EF4-FFF2-40B4-BE49-F238E27FC236}">
                  <a16:creationId xmlns:a16="http://schemas.microsoft.com/office/drawing/2014/main" id="{9354B968-4CC5-E7FA-C687-032A4E9FBF4F}"/>
                </a:ext>
              </a:extLst>
            </p:cNvPr>
            <p:cNvSpPr/>
            <p:nvPr/>
          </p:nvSpPr>
          <p:spPr>
            <a:xfrm>
              <a:off x="3501350" y="5051975"/>
              <a:ext cx="43450" cy="12550"/>
            </a:xfrm>
            <a:custGeom>
              <a:avLst/>
              <a:gdLst/>
              <a:ahLst/>
              <a:cxnLst/>
              <a:rect l="l" t="t" r="r" b="b"/>
              <a:pathLst>
                <a:path w="1738" h="502" extrusionOk="0">
                  <a:moveTo>
                    <a:pt x="822" y="1"/>
                  </a:moveTo>
                  <a:cubicBezTo>
                    <a:pt x="595" y="1"/>
                    <a:pt x="350" y="118"/>
                    <a:pt x="155" y="284"/>
                  </a:cubicBezTo>
                  <a:cubicBezTo>
                    <a:pt x="0" y="471"/>
                    <a:pt x="311" y="502"/>
                    <a:pt x="435" y="502"/>
                  </a:cubicBezTo>
                  <a:lnTo>
                    <a:pt x="838" y="502"/>
                  </a:lnTo>
                  <a:cubicBezTo>
                    <a:pt x="1117" y="502"/>
                    <a:pt x="1365" y="409"/>
                    <a:pt x="1582" y="222"/>
                  </a:cubicBezTo>
                  <a:cubicBezTo>
                    <a:pt x="1737" y="36"/>
                    <a:pt x="1427" y="5"/>
                    <a:pt x="1303" y="5"/>
                  </a:cubicBezTo>
                  <a:lnTo>
                    <a:pt x="900" y="5"/>
                  </a:lnTo>
                  <a:cubicBezTo>
                    <a:pt x="874" y="2"/>
                    <a:pt x="848" y="1"/>
                    <a:pt x="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62;p60">
              <a:extLst>
                <a:ext uri="{FF2B5EF4-FFF2-40B4-BE49-F238E27FC236}">
                  <a16:creationId xmlns:a16="http://schemas.microsoft.com/office/drawing/2014/main" id="{EE72EE8C-4C5D-2157-DFE7-CD81BC02E81E}"/>
                </a:ext>
              </a:extLst>
            </p:cNvPr>
            <p:cNvSpPr/>
            <p:nvPr/>
          </p:nvSpPr>
          <p:spPr>
            <a:xfrm>
              <a:off x="3496700" y="5002475"/>
              <a:ext cx="41900" cy="13200"/>
            </a:xfrm>
            <a:custGeom>
              <a:avLst/>
              <a:gdLst/>
              <a:ahLst/>
              <a:cxnLst/>
              <a:rect l="l" t="t" r="r" b="b"/>
              <a:pathLst>
                <a:path w="1676" h="528" extrusionOk="0">
                  <a:moveTo>
                    <a:pt x="931" y="0"/>
                  </a:moveTo>
                  <a:cubicBezTo>
                    <a:pt x="652" y="0"/>
                    <a:pt x="372" y="93"/>
                    <a:pt x="186" y="279"/>
                  </a:cubicBezTo>
                  <a:cubicBezTo>
                    <a:pt x="0" y="496"/>
                    <a:pt x="310" y="527"/>
                    <a:pt x="465" y="527"/>
                  </a:cubicBezTo>
                  <a:lnTo>
                    <a:pt x="745" y="527"/>
                  </a:lnTo>
                  <a:cubicBezTo>
                    <a:pt x="1024" y="527"/>
                    <a:pt x="1303" y="434"/>
                    <a:pt x="1489" y="248"/>
                  </a:cubicBezTo>
                  <a:cubicBezTo>
                    <a:pt x="1675" y="62"/>
                    <a:pt x="1334"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63;p60">
              <a:extLst>
                <a:ext uri="{FF2B5EF4-FFF2-40B4-BE49-F238E27FC236}">
                  <a16:creationId xmlns:a16="http://schemas.microsoft.com/office/drawing/2014/main" id="{175F664D-ED00-A760-CD99-A4D6AF984509}"/>
                </a:ext>
              </a:extLst>
            </p:cNvPr>
            <p:cNvSpPr/>
            <p:nvPr/>
          </p:nvSpPr>
          <p:spPr>
            <a:xfrm>
              <a:off x="3578900" y="5077400"/>
              <a:ext cx="60500" cy="16100"/>
            </a:xfrm>
            <a:custGeom>
              <a:avLst/>
              <a:gdLst/>
              <a:ahLst/>
              <a:cxnLst/>
              <a:rect l="l" t="t" r="r" b="b"/>
              <a:pathLst>
                <a:path w="2420" h="644" extrusionOk="0">
                  <a:moveTo>
                    <a:pt x="986" y="1"/>
                  </a:moveTo>
                  <a:cubicBezTo>
                    <a:pt x="783" y="1"/>
                    <a:pt x="593" y="41"/>
                    <a:pt x="404" y="136"/>
                  </a:cubicBezTo>
                  <a:cubicBezTo>
                    <a:pt x="310" y="198"/>
                    <a:pt x="0" y="415"/>
                    <a:pt x="279" y="477"/>
                  </a:cubicBezTo>
                  <a:lnTo>
                    <a:pt x="1241" y="632"/>
                  </a:lnTo>
                  <a:cubicBezTo>
                    <a:pt x="1307" y="640"/>
                    <a:pt x="1373" y="644"/>
                    <a:pt x="1438" y="644"/>
                  </a:cubicBezTo>
                  <a:cubicBezTo>
                    <a:pt x="1649" y="644"/>
                    <a:pt x="1851" y="603"/>
                    <a:pt x="2017" y="508"/>
                  </a:cubicBezTo>
                  <a:cubicBezTo>
                    <a:pt x="2110" y="477"/>
                    <a:pt x="2420" y="229"/>
                    <a:pt x="2172" y="167"/>
                  </a:cubicBezTo>
                  <a:lnTo>
                    <a:pt x="1179" y="12"/>
                  </a:lnTo>
                  <a:cubicBezTo>
                    <a:pt x="1113" y="5"/>
                    <a:pt x="1049"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64;p60">
              <a:extLst>
                <a:ext uri="{FF2B5EF4-FFF2-40B4-BE49-F238E27FC236}">
                  <a16:creationId xmlns:a16="http://schemas.microsoft.com/office/drawing/2014/main" id="{EA4BE066-5C32-6A82-D6D2-F1AB1D673A24}"/>
                </a:ext>
              </a:extLst>
            </p:cNvPr>
            <p:cNvSpPr/>
            <p:nvPr/>
          </p:nvSpPr>
          <p:spPr>
            <a:xfrm>
              <a:off x="3682025" y="5072250"/>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65;p60">
              <a:extLst>
                <a:ext uri="{FF2B5EF4-FFF2-40B4-BE49-F238E27FC236}">
                  <a16:creationId xmlns:a16="http://schemas.microsoft.com/office/drawing/2014/main" id="{FD4B227A-3200-8C02-3B50-BD8CA4CBD1AD}"/>
                </a:ext>
              </a:extLst>
            </p:cNvPr>
            <p:cNvSpPr/>
            <p:nvPr/>
          </p:nvSpPr>
          <p:spPr>
            <a:xfrm>
              <a:off x="3598275" y="5025400"/>
              <a:ext cx="50425" cy="21650"/>
            </a:xfrm>
            <a:custGeom>
              <a:avLst/>
              <a:gdLst/>
              <a:ahLst/>
              <a:cxnLst/>
              <a:rect l="l" t="t" r="r" b="b"/>
              <a:pathLst>
                <a:path w="2017" h="866" extrusionOk="0">
                  <a:moveTo>
                    <a:pt x="1595" y="1"/>
                  </a:moveTo>
                  <a:cubicBezTo>
                    <a:pt x="1493" y="1"/>
                    <a:pt x="1395" y="20"/>
                    <a:pt x="1335" y="45"/>
                  </a:cubicBezTo>
                  <a:lnTo>
                    <a:pt x="559" y="231"/>
                  </a:lnTo>
                  <a:cubicBezTo>
                    <a:pt x="373" y="293"/>
                    <a:pt x="1" y="448"/>
                    <a:pt x="63" y="696"/>
                  </a:cubicBezTo>
                  <a:cubicBezTo>
                    <a:pt x="99" y="824"/>
                    <a:pt x="255" y="866"/>
                    <a:pt x="414" y="866"/>
                  </a:cubicBezTo>
                  <a:cubicBezTo>
                    <a:pt x="525" y="866"/>
                    <a:pt x="638" y="846"/>
                    <a:pt x="714" y="820"/>
                  </a:cubicBezTo>
                  <a:lnTo>
                    <a:pt x="1490" y="634"/>
                  </a:lnTo>
                  <a:cubicBezTo>
                    <a:pt x="1645" y="603"/>
                    <a:pt x="2017" y="417"/>
                    <a:pt x="1955" y="200"/>
                  </a:cubicBezTo>
                  <a:cubicBezTo>
                    <a:pt x="1917" y="48"/>
                    <a:pt x="1753" y="1"/>
                    <a:pt x="1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4166;p60">
              <a:extLst>
                <a:ext uri="{FF2B5EF4-FFF2-40B4-BE49-F238E27FC236}">
                  <a16:creationId xmlns:a16="http://schemas.microsoft.com/office/drawing/2014/main" id="{4C236859-EBDB-0AE1-33D3-84DDC8FD97A7}"/>
                </a:ext>
              </a:extLst>
            </p:cNvPr>
            <p:cNvSpPr/>
            <p:nvPr/>
          </p:nvSpPr>
          <p:spPr>
            <a:xfrm>
              <a:off x="3658775" y="4968975"/>
              <a:ext cx="40350" cy="15800"/>
            </a:xfrm>
            <a:custGeom>
              <a:avLst/>
              <a:gdLst/>
              <a:ahLst/>
              <a:cxnLst/>
              <a:rect l="l" t="t" r="r" b="b"/>
              <a:pathLst>
                <a:path w="1614" h="632" extrusionOk="0">
                  <a:moveTo>
                    <a:pt x="1270" y="0"/>
                  </a:moveTo>
                  <a:cubicBezTo>
                    <a:pt x="1083" y="0"/>
                    <a:pt x="850" y="78"/>
                    <a:pt x="745" y="99"/>
                  </a:cubicBezTo>
                  <a:lnTo>
                    <a:pt x="466" y="192"/>
                  </a:lnTo>
                  <a:cubicBezTo>
                    <a:pt x="341" y="254"/>
                    <a:pt x="0" y="410"/>
                    <a:pt x="124" y="565"/>
                  </a:cubicBezTo>
                  <a:cubicBezTo>
                    <a:pt x="173" y="613"/>
                    <a:pt x="249" y="631"/>
                    <a:pt x="336" y="631"/>
                  </a:cubicBezTo>
                  <a:cubicBezTo>
                    <a:pt x="525" y="631"/>
                    <a:pt x="762" y="545"/>
                    <a:pt x="869" y="503"/>
                  </a:cubicBezTo>
                  <a:lnTo>
                    <a:pt x="1148" y="410"/>
                  </a:lnTo>
                  <a:cubicBezTo>
                    <a:pt x="1241" y="378"/>
                    <a:pt x="1613" y="223"/>
                    <a:pt x="1489" y="68"/>
                  </a:cubicBezTo>
                  <a:cubicBezTo>
                    <a:pt x="1439" y="18"/>
                    <a:pt x="1360" y="0"/>
                    <a:pt x="1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4167;p60">
              <a:extLst>
                <a:ext uri="{FF2B5EF4-FFF2-40B4-BE49-F238E27FC236}">
                  <a16:creationId xmlns:a16="http://schemas.microsoft.com/office/drawing/2014/main" id="{48EB3110-F577-0DA2-03F3-5E7106320163}"/>
                </a:ext>
              </a:extLst>
            </p:cNvPr>
            <p:cNvSpPr/>
            <p:nvPr/>
          </p:nvSpPr>
          <p:spPr>
            <a:xfrm>
              <a:off x="3692900" y="5006225"/>
              <a:ext cx="38025" cy="16425"/>
            </a:xfrm>
            <a:custGeom>
              <a:avLst/>
              <a:gdLst/>
              <a:ahLst/>
              <a:cxnLst/>
              <a:rect l="l" t="t" r="r" b="b"/>
              <a:pathLst>
                <a:path w="1521" h="657" extrusionOk="0">
                  <a:moveTo>
                    <a:pt x="783" y="0"/>
                  </a:moveTo>
                  <a:cubicBezTo>
                    <a:pt x="533" y="0"/>
                    <a:pt x="291" y="120"/>
                    <a:pt x="124" y="315"/>
                  </a:cubicBezTo>
                  <a:cubicBezTo>
                    <a:pt x="0" y="532"/>
                    <a:pt x="248" y="657"/>
                    <a:pt x="434" y="657"/>
                  </a:cubicBezTo>
                  <a:lnTo>
                    <a:pt x="651" y="657"/>
                  </a:lnTo>
                  <a:cubicBezTo>
                    <a:pt x="931" y="657"/>
                    <a:pt x="1210" y="564"/>
                    <a:pt x="1396" y="346"/>
                  </a:cubicBezTo>
                  <a:cubicBezTo>
                    <a:pt x="1520" y="129"/>
                    <a:pt x="1272" y="5"/>
                    <a:pt x="1086" y="5"/>
                  </a:cubicBezTo>
                  <a:lnTo>
                    <a:pt x="869" y="5"/>
                  </a:lnTo>
                  <a:cubicBezTo>
                    <a:pt x="840" y="2"/>
                    <a:pt x="812"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4168;p60">
              <a:extLst>
                <a:ext uri="{FF2B5EF4-FFF2-40B4-BE49-F238E27FC236}">
                  <a16:creationId xmlns:a16="http://schemas.microsoft.com/office/drawing/2014/main" id="{BFE372DE-6761-4B35-846B-24FA39D030F1}"/>
                </a:ext>
              </a:extLst>
            </p:cNvPr>
            <p:cNvSpPr/>
            <p:nvPr/>
          </p:nvSpPr>
          <p:spPr>
            <a:xfrm>
              <a:off x="3744075" y="4959300"/>
              <a:ext cx="48100" cy="24325"/>
            </a:xfrm>
            <a:custGeom>
              <a:avLst/>
              <a:gdLst/>
              <a:ahLst/>
              <a:cxnLst/>
              <a:rect l="l" t="t" r="r" b="b"/>
              <a:pathLst>
                <a:path w="1924" h="973" extrusionOk="0">
                  <a:moveTo>
                    <a:pt x="953" y="1"/>
                  </a:moveTo>
                  <a:cubicBezTo>
                    <a:pt x="489" y="1"/>
                    <a:pt x="1" y="562"/>
                    <a:pt x="559" y="828"/>
                  </a:cubicBezTo>
                  <a:lnTo>
                    <a:pt x="745" y="921"/>
                  </a:lnTo>
                  <a:cubicBezTo>
                    <a:pt x="816" y="956"/>
                    <a:pt x="893" y="972"/>
                    <a:pt x="971" y="972"/>
                  </a:cubicBezTo>
                  <a:cubicBezTo>
                    <a:pt x="1435" y="972"/>
                    <a:pt x="1923" y="411"/>
                    <a:pt x="1365" y="145"/>
                  </a:cubicBezTo>
                  <a:lnTo>
                    <a:pt x="1179" y="52"/>
                  </a:lnTo>
                  <a:cubicBezTo>
                    <a:pt x="1108" y="16"/>
                    <a:pt x="1031" y="1"/>
                    <a:pt x="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4169;p60">
              <a:extLst>
                <a:ext uri="{FF2B5EF4-FFF2-40B4-BE49-F238E27FC236}">
                  <a16:creationId xmlns:a16="http://schemas.microsoft.com/office/drawing/2014/main" id="{E5E34403-B796-A4A3-075E-696CE4CB7856}"/>
                </a:ext>
              </a:extLst>
            </p:cNvPr>
            <p:cNvSpPr/>
            <p:nvPr/>
          </p:nvSpPr>
          <p:spPr>
            <a:xfrm>
              <a:off x="3751050" y="5014100"/>
              <a:ext cx="48875" cy="15525"/>
            </a:xfrm>
            <a:custGeom>
              <a:avLst/>
              <a:gdLst/>
              <a:ahLst/>
              <a:cxnLst/>
              <a:rect l="l" t="t" r="r" b="b"/>
              <a:pathLst>
                <a:path w="1955" h="621" extrusionOk="0">
                  <a:moveTo>
                    <a:pt x="1179" y="0"/>
                  </a:moveTo>
                  <a:cubicBezTo>
                    <a:pt x="776" y="0"/>
                    <a:pt x="1" y="621"/>
                    <a:pt x="745" y="621"/>
                  </a:cubicBezTo>
                  <a:cubicBezTo>
                    <a:pt x="1148" y="621"/>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4170;p60">
              <a:extLst>
                <a:ext uri="{FF2B5EF4-FFF2-40B4-BE49-F238E27FC236}">
                  <a16:creationId xmlns:a16="http://schemas.microsoft.com/office/drawing/2014/main" id="{675A6966-504E-5947-1D33-12642B724CC6}"/>
                </a:ext>
              </a:extLst>
            </p:cNvPr>
            <p:cNvSpPr/>
            <p:nvPr/>
          </p:nvSpPr>
          <p:spPr>
            <a:xfrm>
              <a:off x="3754925" y="5063125"/>
              <a:ext cx="43450" cy="15975"/>
            </a:xfrm>
            <a:custGeom>
              <a:avLst/>
              <a:gdLst/>
              <a:ahLst/>
              <a:cxnLst/>
              <a:rect l="l" t="t" r="r" b="b"/>
              <a:pathLst>
                <a:path w="1738" h="639" extrusionOk="0">
                  <a:moveTo>
                    <a:pt x="956" y="0"/>
                  </a:moveTo>
                  <a:cubicBezTo>
                    <a:pt x="755" y="0"/>
                    <a:pt x="563" y="58"/>
                    <a:pt x="404" y="149"/>
                  </a:cubicBezTo>
                  <a:cubicBezTo>
                    <a:pt x="280" y="211"/>
                    <a:pt x="1" y="428"/>
                    <a:pt x="280" y="521"/>
                  </a:cubicBezTo>
                  <a:lnTo>
                    <a:pt x="559" y="614"/>
                  </a:lnTo>
                  <a:cubicBezTo>
                    <a:pt x="634" y="631"/>
                    <a:pt x="709" y="638"/>
                    <a:pt x="782" y="638"/>
                  </a:cubicBezTo>
                  <a:cubicBezTo>
                    <a:pt x="983" y="638"/>
                    <a:pt x="1176" y="581"/>
                    <a:pt x="1334" y="490"/>
                  </a:cubicBezTo>
                  <a:cubicBezTo>
                    <a:pt x="1459" y="428"/>
                    <a:pt x="1738" y="211"/>
                    <a:pt x="1459" y="118"/>
                  </a:cubicBezTo>
                  <a:lnTo>
                    <a:pt x="1179" y="25"/>
                  </a:lnTo>
                  <a:cubicBezTo>
                    <a:pt x="1105" y="8"/>
                    <a:pt x="1030" y="0"/>
                    <a:pt x="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ell 9">
            <a:extLst>
              <a:ext uri="{FF2B5EF4-FFF2-40B4-BE49-F238E27FC236}">
                <a16:creationId xmlns:a16="http://schemas.microsoft.com/office/drawing/2014/main" id="{7807AAE7-4643-370F-B58C-8A1FD84DC716}"/>
              </a:ext>
            </a:extLst>
          </p:cNvPr>
          <p:cNvGraphicFramePr>
            <a:graphicFrameLocks noGrp="1"/>
          </p:cNvGraphicFramePr>
          <p:nvPr>
            <p:extLst>
              <p:ext uri="{D42A27DB-BD31-4B8C-83A1-F6EECF244321}">
                <p14:modId xmlns:p14="http://schemas.microsoft.com/office/powerpoint/2010/main" val="2390382875"/>
              </p:ext>
            </p:extLst>
          </p:nvPr>
        </p:nvGraphicFramePr>
        <p:xfrm>
          <a:off x="538877" y="1565141"/>
          <a:ext cx="5535570" cy="3636698"/>
        </p:xfrm>
        <a:graphic>
          <a:graphicData uri="http://schemas.openxmlformats.org/drawingml/2006/table">
            <a:tbl>
              <a:tblPr firstRow="1" bandRow="1">
                <a:tableStyleId>{E5CADE27-5EBB-4A5C-9F6C-3D5BFB040437}</a:tableStyleId>
              </a:tblPr>
              <a:tblGrid>
                <a:gridCol w="2767785">
                  <a:extLst>
                    <a:ext uri="{9D8B030D-6E8A-4147-A177-3AD203B41FA5}">
                      <a16:colId xmlns:a16="http://schemas.microsoft.com/office/drawing/2014/main" val="962007925"/>
                    </a:ext>
                  </a:extLst>
                </a:gridCol>
                <a:gridCol w="2767785">
                  <a:extLst>
                    <a:ext uri="{9D8B030D-6E8A-4147-A177-3AD203B41FA5}">
                      <a16:colId xmlns:a16="http://schemas.microsoft.com/office/drawing/2014/main" val="79586880"/>
                    </a:ext>
                  </a:extLst>
                </a:gridCol>
              </a:tblGrid>
              <a:tr h="340069">
                <a:tc>
                  <a:txBody>
                    <a:bodyPr/>
                    <a:lstStyle/>
                    <a:p>
                      <a:r>
                        <a:rPr lang="nn-NO" b="1" noProof="0" dirty="0"/>
                        <a:t>Adjektiv</a:t>
                      </a:r>
                    </a:p>
                  </a:txBody>
                  <a:tcPr>
                    <a:solidFill>
                      <a:schemeClr val="accent5">
                        <a:lumMod val="60000"/>
                        <a:lumOff val="40000"/>
                      </a:schemeClr>
                    </a:solidFill>
                  </a:tcPr>
                </a:tc>
                <a:tc>
                  <a:txBody>
                    <a:bodyPr/>
                    <a:lstStyle/>
                    <a:p>
                      <a:r>
                        <a:rPr lang="nn-NO" b="1" noProof="0" dirty="0"/>
                        <a:t>Substantiv</a:t>
                      </a:r>
                    </a:p>
                  </a:txBody>
                  <a:tcPr>
                    <a:solidFill>
                      <a:schemeClr val="accent5">
                        <a:lumMod val="60000"/>
                        <a:lumOff val="40000"/>
                      </a:schemeClr>
                    </a:solidFill>
                  </a:tcPr>
                </a:tc>
                <a:extLst>
                  <a:ext uri="{0D108BD9-81ED-4DB2-BD59-A6C34878D82A}">
                    <a16:rowId xmlns:a16="http://schemas.microsoft.com/office/drawing/2014/main" val="345169822"/>
                  </a:ext>
                </a:extLst>
              </a:tr>
              <a:tr h="1257791">
                <a:tc>
                  <a:txBody>
                    <a:bodyPr/>
                    <a:lstStyle/>
                    <a:p>
                      <a:endParaRPr lang="nn-NO" noProof="0" dirty="0"/>
                    </a:p>
                    <a:p>
                      <a:endParaRPr lang="nn-NO" noProof="0" dirty="0"/>
                    </a:p>
                    <a:p>
                      <a:endParaRPr lang="nn-NO" noProof="0" dirty="0"/>
                    </a:p>
                    <a:p>
                      <a:endParaRPr lang="nn-NO" noProof="0" dirty="0"/>
                    </a:p>
                    <a:p>
                      <a:endParaRPr lang="nn-NO" noProof="0" dirty="0"/>
                    </a:p>
                    <a:p>
                      <a:endParaRPr lang="nn-NO" noProof="0" dirty="0"/>
                    </a:p>
                  </a:txBody>
                  <a:tcPr/>
                </a:tc>
                <a:tc>
                  <a:txBody>
                    <a:bodyPr/>
                    <a:lstStyle/>
                    <a:p>
                      <a:endParaRPr lang="nn-NO" noProof="0" dirty="0"/>
                    </a:p>
                  </a:txBody>
                  <a:tcPr/>
                </a:tc>
                <a:extLst>
                  <a:ext uri="{0D108BD9-81ED-4DB2-BD59-A6C34878D82A}">
                    <a16:rowId xmlns:a16="http://schemas.microsoft.com/office/drawing/2014/main" val="2966276372"/>
                  </a:ext>
                </a:extLst>
              </a:tr>
              <a:tr h="340069">
                <a:tc>
                  <a:txBody>
                    <a:bodyPr/>
                    <a:lstStyle/>
                    <a:p>
                      <a:r>
                        <a:rPr lang="nn-NO" b="1" noProof="0" dirty="0"/>
                        <a:t>Verb</a:t>
                      </a:r>
                    </a:p>
                  </a:txBody>
                  <a:tcPr>
                    <a:solidFill>
                      <a:schemeClr val="accent5">
                        <a:lumMod val="60000"/>
                        <a:lumOff val="40000"/>
                      </a:schemeClr>
                    </a:solidFill>
                  </a:tcPr>
                </a:tc>
                <a:tc>
                  <a:txBody>
                    <a:bodyPr/>
                    <a:lstStyle/>
                    <a:p>
                      <a:r>
                        <a:rPr lang="nn-NO" b="1" noProof="0" dirty="0"/>
                        <a:t>Ord i andre ordklasser</a:t>
                      </a:r>
                    </a:p>
                  </a:txBody>
                  <a:tcPr>
                    <a:solidFill>
                      <a:schemeClr val="accent5">
                        <a:lumMod val="60000"/>
                        <a:lumOff val="40000"/>
                      </a:schemeClr>
                    </a:solidFill>
                  </a:tcPr>
                </a:tc>
                <a:extLst>
                  <a:ext uri="{0D108BD9-81ED-4DB2-BD59-A6C34878D82A}">
                    <a16:rowId xmlns:a16="http://schemas.microsoft.com/office/drawing/2014/main" val="251116226"/>
                  </a:ext>
                </a:extLst>
              </a:tr>
              <a:tr h="1453447">
                <a:tc>
                  <a:txBody>
                    <a:bodyPr/>
                    <a:lstStyle/>
                    <a:p>
                      <a:endParaRPr lang="nn-NO" noProof="0" dirty="0"/>
                    </a:p>
                    <a:p>
                      <a:endParaRPr lang="nn-NO" noProof="0" dirty="0"/>
                    </a:p>
                    <a:p>
                      <a:endParaRPr lang="nn-NO" noProof="0" dirty="0"/>
                    </a:p>
                    <a:p>
                      <a:endParaRPr lang="nn-NO" noProof="0" dirty="0"/>
                    </a:p>
                    <a:p>
                      <a:endParaRPr lang="nn-NO" noProof="0" dirty="0"/>
                    </a:p>
                    <a:p>
                      <a:endParaRPr lang="nn-NO" noProof="0" dirty="0"/>
                    </a:p>
                    <a:p>
                      <a:endParaRPr lang="nn-NO" noProof="0" dirty="0"/>
                    </a:p>
                  </a:txBody>
                  <a:tcPr/>
                </a:tc>
                <a:tc>
                  <a:txBody>
                    <a:bodyPr/>
                    <a:lstStyle/>
                    <a:p>
                      <a:endParaRPr lang="nn-NO" noProof="0" dirty="0"/>
                    </a:p>
                  </a:txBody>
                  <a:tcPr/>
                </a:tc>
                <a:extLst>
                  <a:ext uri="{0D108BD9-81ED-4DB2-BD59-A6C34878D82A}">
                    <a16:rowId xmlns:a16="http://schemas.microsoft.com/office/drawing/2014/main" val="1508103785"/>
                  </a:ext>
                </a:extLst>
              </a:tr>
            </a:tbl>
          </a:graphicData>
        </a:graphic>
      </p:graphicFrame>
      <p:sp>
        <p:nvSpPr>
          <p:cNvPr id="4" name="TekstSylinder 3">
            <a:extLst>
              <a:ext uri="{FF2B5EF4-FFF2-40B4-BE49-F238E27FC236}">
                <a16:creationId xmlns:a16="http://schemas.microsoft.com/office/drawing/2014/main" id="{D4410655-8ED4-35CA-39CA-36B141643454}"/>
              </a:ext>
            </a:extLst>
          </p:cNvPr>
          <p:cNvSpPr txBox="1"/>
          <p:nvPr/>
        </p:nvSpPr>
        <p:spPr>
          <a:xfrm>
            <a:off x="254635" y="286579"/>
            <a:ext cx="6034563" cy="1200329"/>
          </a:xfrm>
          <a:prstGeom prst="rect">
            <a:avLst/>
          </a:prstGeom>
          <a:noFill/>
        </p:spPr>
        <p:txBody>
          <a:bodyPr wrap="square" lIns="91440" tIns="45720" rIns="91440" bIns="45720" anchor="t">
            <a:spAutoFit/>
          </a:bodyPr>
          <a:lstStyle/>
          <a:p>
            <a:r>
              <a:rPr lang="nn-NO" sz="2400" b="1" dirty="0">
                <a:latin typeface="+mj-lt"/>
              </a:rPr>
              <a:t>Vi førebur oss til bingo. Klassa vel seg ti ord frå kvar ordklasse som de saman skriv inn i skjemaet</a:t>
            </a:r>
          </a:p>
        </p:txBody>
      </p:sp>
      <p:pic>
        <p:nvPicPr>
          <p:cNvPr id="3851" name="Bilde 3850" descr="Et bilde som inneholder fugl, sitting, stående, Sangfugler&#10;&#10;Automatisk generert beskrivelse">
            <a:extLst>
              <a:ext uri="{FF2B5EF4-FFF2-40B4-BE49-F238E27FC236}">
                <a16:creationId xmlns:a16="http://schemas.microsoft.com/office/drawing/2014/main" id="{105D6144-4DD0-33FF-9C54-DEB770EF00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822" b="92123" l="10000" r="90000">
                        <a14:foregroundMark x1="25976" y1="11644" x2="34268" y2="5822"/>
                        <a14:foregroundMark x1="34268" y1="5822" x2="43049" y2="10959"/>
                        <a14:foregroundMark x1="43049" y1="10959" x2="46463" y2="14726"/>
                        <a14:foregroundMark x1="25366" y1="18151" x2="26098" y2="17466"/>
                        <a14:foregroundMark x1="30366" y1="88356" x2="21341" y2="91096"/>
                        <a14:foregroundMark x1="21341" y1="91096" x2="20854" y2="90582"/>
                        <a14:foregroundMark x1="30488" y1="88699" x2="31951" y2="85616"/>
                        <a14:foregroundMark x1="54268" y1="70377" x2="55854" y2="83904"/>
                        <a14:foregroundMark x1="55854" y1="83904" x2="55122" y2="92123"/>
                      </a14:backgroundRemoval>
                    </a14:imgEffect>
                  </a14:imgLayer>
                </a14:imgProps>
              </a:ext>
            </a:extLst>
          </a:blip>
          <a:stretch>
            <a:fillRect/>
          </a:stretch>
        </p:blipFill>
        <p:spPr>
          <a:xfrm>
            <a:off x="5871226" y="3659040"/>
            <a:ext cx="1902085" cy="1354656"/>
          </a:xfrm>
          <a:prstGeom prst="rect">
            <a:avLst/>
          </a:prstGeom>
        </p:spPr>
      </p:pic>
      <p:sp>
        <p:nvSpPr>
          <p:cNvPr id="3852" name="Bildeforklaring formet som en ellipse 3851">
            <a:extLst>
              <a:ext uri="{FF2B5EF4-FFF2-40B4-BE49-F238E27FC236}">
                <a16:creationId xmlns:a16="http://schemas.microsoft.com/office/drawing/2014/main" id="{750867C4-E096-E595-C89E-95CB392A2172}"/>
              </a:ext>
            </a:extLst>
          </p:cNvPr>
          <p:cNvSpPr/>
          <p:nvPr/>
        </p:nvSpPr>
        <p:spPr>
          <a:xfrm>
            <a:off x="6410189" y="1425416"/>
            <a:ext cx="2075457" cy="1958074"/>
          </a:xfrm>
          <a:prstGeom prst="wedgeEllipseCallout">
            <a:avLst>
              <a:gd name="adj1" fmla="val -36877"/>
              <a:gd name="adj2" fmla="val 66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dirty="0">
                <a:solidFill>
                  <a:sysClr val="windowText" lastClr="000000"/>
                </a:solidFill>
              </a:rPr>
              <a:t>Kva kjenneteiknar adjektivbøyinga på nynorsk?</a:t>
            </a:r>
          </a:p>
        </p:txBody>
      </p:sp>
    </p:spTree>
    <p:extLst>
      <p:ext uri="{BB962C8B-B14F-4D97-AF65-F5344CB8AC3E}">
        <p14:creationId xmlns:p14="http://schemas.microsoft.com/office/powerpoint/2010/main" val="1976240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56"/>
        <p:cNvGrpSpPr/>
        <p:nvPr/>
      </p:nvGrpSpPr>
      <p:grpSpPr>
        <a:xfrm>
          <a:off x="0" y="0"/>
          <a:ext cx="0" cy="0"/>
          <a:chOff x="0" y="0"/>
          <a:chExt cx="0" cy="0"/>
        </a:xfrm>
      </p:grpSpPr>
      <p:pic>
        <p:nvPicPr>
          <p:cNvPr id="5" name="Bilde 4" descr="Et bilde som inneholder kalender&#10;&#10;Automatisk generert beskrivelse">
            <a:extLst>
              <a:ext uri="{FF2B5EF4-FFF2-40B4-BE49-F238E27FC236}">
                <a16:creationId xmlns:a16="http://schemas.microsoft.com/office/drawing/2014/main" id="{26D59832-CD4E-B959-1A49-22CD84DBFC86}"/>
              </a:ext>
            </a:extLst>
          </p:cNvPr>
          <p:cNvPicPr>
            <a:picLocks noChangeAspect="1"/>
          </p:cNvPicPr>
          <p:nvPr/>
        </p:nvPicPr>
        <p:blipFill>
          <a:blip r:embed="rId3"/>
          <a:stretch>
            <a:fillRect/>
          </a:stretch>
        </p:blipFill>
        <p:spPr>
          <a:xfrm>
            <a:off x="356082" y="1035467"/>
            <a:ext cx="1840535" cy="2605859"/>
          </a:xfrm>
          <a:prstGeom prst="rect">
            <a:avLst/>
          </a:prstGeom>
        </p:spPr>
      </p:pic>
      <p:sp>
        <p:nvSpPr>
          <p:cNvPr id="3457" name="Google Shape;3457;p38"/>
          <p:cNvSpPr txBox="1">
            <a:spLocks noGrp="1"/>
          </p:cNvSpPr>
          <p:nvPr>
            <p:ph type="title"/>
          </p:nvPr>
        </p:nvSpPr>
        <p:spPr>
          <a:xfrm>
            <a:off x="1824990" y="2637954"/>
            <a:ext cx="6134100" cy="1074600"/>
          </a:xfrm>
          <a:prstGeom prst="rect">
            <a:avLst/>
          </a:prstGeom>
        </p:spPr>
        <p:txBody>
          <a:bodyPr spcFirstLastPara="1" wrap="square" lIns="91425" tIns="91425" rIns="91425" bIns="91425" anchor="ctr" anchorCtr="0">
            <a:noAutofit/>
          </a:bodyPr>
          <a:lstStyle/>
          <a:p>
            <a:br>
              <a:rPr lang="nn-NO" sz="4800" dirty="0"/>
            </a:br>
            <a:r>
              <a:rPr lang="nn-NO" sz="4800" dirty="0"/>
              <a:t>Vårbingo!</a:t>
            </a:r>
            <a:br>
              <a:rPr lang="nn-NO" dirty="0"/>
            </a:br>
            <a:r>
              <a:rPr lang="nn-NO" sz="2800" b="0" dirty="0"/>
              <a:t>Fyll bingobrettet med ord frå klasseordbanken og spel ordbingo ute.</a:t>
            </a:r>
            <a:br>
              <a:rPr lang="nn-NO" sz="2800" b="0" dirty="0"/>
            </a:br>
            <a:br>
              <a:rPr lang="nn-NO" sz="2800" b="0" dirty="0"/>
            </a:br>
            <a:r>
              <a:rPr lang="nn-NO" sz="1800" dirty="0">
                <a:effectLst/>
                <a:latin typeface="AutoPro"/>
              </a:rPr>
              <a:t>Full linje (fire kryss vassrett) gir bingo. </a:t>
            </a:r>
            <a:br>
              <a:rPr lang="nn-NO" sz="1800" dirty="0">
                <a:latin typeface="AutoPro"/>
              </a:rPr>
            </a:br>
            <a:r>
              <a:rPr lang="nn-NO" sz="1800" dirty="0">
                <a:latin typeface="AutoPro"/>
              </a:rPr>
              <a:t>Kryss i alle ruter gir superbingo.</a:t>
            </a:r>
            <a:br>
              <a:rPr lang="nn-NO" sz="1800" dirty="0">
                <a:effectLst/>
                <a:latin typeface="AutoPro"/>
              </a:rPr>
            </a:br>
            <a:endParaRPr lang="nn-NO" dirty="0"/>
          </a:p>
        </p:txBody>
      </p:sp>
      <p:pic>
        <p:nvPicPr>
          <p:cNvPr id="6" name="Bilde 5" descr="Et bilde som inneholder tekst&#10;&#10;Automatisk generert beskrivelse">
            <a:extLst>
              <a:ext uri="{FF2B5EF4-FFF2-40B4-BE49-F238E27FC236}">
                <a16:creationId xmlns:a16="http://schemas.microsoft.com/office/drawing/2014/main" id="{E8F16838-DCF6-380A-B193-06B7750B3A45}"/>
              </a:ext>
            </a:extLst>
          </p:cNvPr>
          <p:cNvPicPr>
            <a:picLocks noChangeAspect="1"/>
          </p:cNvPicPr>
          <p:nvPr/>
        </p:nvPicPr>
        <p:blipFill>
          <a:blip r:embed="rId4"/>
          <a:stretch>
            <a:fillRect/>
          </a:stretch>
        </p:blipFill>
        <p:spPr>
          <a:xfrm>
            <a:off x="3995928" y="4702858"/>
            <a:ext cx="2226818" cy="440642"/>
          </a:xfrm>
          <a:prstGeom prst="rect">
            <a:avLst/>
          </a:prstGeom>
        </p:spPr>
      </p:pic>
      <p:sp>
        <p:nvSpPr>
          <p:cNvPr id="8" name="TekstSylinder 7">
            <a:extLst>
              <a:ext uri="{FF2B5EF4-FFF2-40B4-BE49-F238E27FC236}">
                <a16:creationId xmlns:a16="http://schemas.microsoft.com/office/drawing/2014/main" id="{B6B5EA90-D02A-1638-9F6D-7A220E41391B}"/>
              </a:ext>
            </a:extLst>
          </p:cNvPr>
          <p:cNvSpPr txBox="1"/>
          <p:nvPr/>
        </p:nvSpPr>
        <p:spPr>
          <a:xfrm>
            <a:off x="722376" y="3641326"/>
            <a:ext cx="1691640" cy="276999"/>
          </a:xfrm>
          <a:prstGeom prst="rect">
            <a:avLst/>
          </a:prstGeom>
          <a:noFill/>
        </p:spPr>
        <p:txBody>
          <a:bodyPr wrap="square" rtlCol="0">
            <a:spAutoFit/>
          </a:bodyPr>
          <a:lstStyle/>
          <a:p>
            <a:r>
              <a:rPr lang="nb-NO" sz="1200" err="1">
                <a:solidFill>
                  <a:schemeClr val="tx1"/>
                </a:solidFill>
              </a:rPr>
              <a:t>Arbeidsark</a:t>
            </a:r>
            <a:r>
              <a:rPr lang="nb-NO" sz="1200">
                <a:solidFill>
                  <a:schemeClr val="tx1"/>
                </a:solidFill>
              </a:rPr>
              <a:t> 5</a:t>
            </a:r>
          </a:p>
        </p:txBody>
      </p:sp>
    </p:spTree>
    <p:extLst>
      <p:ext uri="{BB962C8B-B14F-4D97-AF65-F5344CB8AC3E}">
        <p14:creationId xmlns:p14="http://schemas.microsoft.com/office/powerpoint/2010/main" val="880728901"/>
      </p:ext>
    </p:extLst>
  </p:cSld>
  <p:clrMapOvr>
    <a:masterClrMapping/>
  </p:clrMapOvr>
</p:sld>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B6702A"/>
      </a:lt2>
      <a:accent1>
        <a:srgbClr val="FAD3D4"/>
      </a:accent1>
      <a:accent2>
        <a:srgbClr val="8CBEAA"/>
      </a:accent2>
      <a:accent3>
        <a:srgbClr val="E6A157"/>
      </a:accent3>
      <a:accent4>
        <a:srgbClr val="F8BC9E"/>
      </a:accent4>
      <a:accent5>
        <a:srgbClr val="E98C8C"/>
      </a:accent5>
      <a:accent6>
        <a:srgbClr val="FCC00D"/>
      </a:accent6>
      <a:hlink>
        <a:srgbClr val="E6A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4b454b6-9e0d-47d6-a0fd-eade54d93da9">
      <Terms xmlns="http://schemas.microsoft.com/office/infopath/2007/PartnerControls"/>
    </lcf76f155ced4ddcb4097134ff3c332f>
    <TaxCatchAll xmlns="f43e69bd-7608-4935-a81f-029f86b977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7AA8417D0D75443AFC19C327AD5BDCE" ma:contentTypeVersion="16" ma:contentTypeDescription="Opprett et nytt dokument." ma:contentTypeScope="" ma:versionID="49cfc2ab6d04c46cfad7fff509e8a495">
  <xsd:schema xmlns:xsd="http://www.w3.org/2001/XMLSchema" xmlns:xs="http://www.w3.org/2001/XMLSchema" xmlns:p="http://schemas.microsoft.com/office/2006/metadata/properties" xmlns:ns2="24b454b6-9e0d-47d6-a0fd-eade54d93da9" xmlns:ns3="f43e69bd-7608-4935-a81f-029f86b977d7" targetNamespace="http://schemas.microsoft.com/office/2006/metadata/properties" ma:root="true" ma:fieldsID="711e54b3f537bb92d0586e277b3868df" ns2:_="" ns3:_="">
    <xsd:import namespace="24b454b6-9e0d-47d6-a0fd-eade54d93da9"/>
    <xsd:import namespace="f43e69bd-7608-4935-a81f-029f86b97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454b6-9e0d-47d6-a0fd-eade54d93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c6b0969-f04a-4485-b47a-264c9c638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3e69bd-7608-4935-a81f-029f86b977d7"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e7ab1839-cc0e-48a8-a059-278cea0b71b9}" ma:internalName="TaxCatchAll" ma:showField="CatchAllData" ma:web="f43e69bd-7608-4935-a81f-029f86b97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F0667-B8BF-4C2A-9B07-5CF1E29273D2}">
  <ds:schemaRefs>
    <ds:schemaRef ds:uri="http://schemas.microsoft.com/sharepoint/v3/contenttype/forms"/>
  </ds:schemaRefs>
</ds:datastoreItem>
</file>

<file path=customXml/itemProps2.xml><?xml version="1.0" encoding="utf-8"?>
<ds:datastoreItem xmlns:ds="http://schemas.openxmlformats.org/officeDocument/2006/customXml" ds:itemID="{9B5540DA-AFB1-408F-A609-05B4DCEF3C2D}">
  <ds:schemaRefs>
    <ds:schemaRef ds:uri="http://schemas.microsoft.com/office/2006/documentManagement/types"/>
    <ds:schemaRef ds:uri="http://purl.org/dc/elements/1.1/"/>
    <ds:schemaRef ds:uri="http://schemas.microsoft.com/office/2006/metadata/properties"/>
    <ds:schemaRef ds:uri="http://purl.org/dc/terms/"/>
    <ds:schemaRef ds:uri="http://purl.org/dc/dcmitype/"/>
    <ds:schemaRef ds:uri="http://schemas.microsoft.com/office/infopath/2007/PartnerControls"/>
    <ds:schemaRef ds:uri="24b454b6-9e0d-47d6-a0fd-eade54d93da9"/>
    <ds:schemaRef ds:uri="http://schemas.openxmlformats.org/package/2006/metadata/core-properties"/>
    <ds:schemaRef ds:uri="f43e69bd-7608-4935-a81f-029f86b977d7"/>
    <ds:schemaRef ds:uri="http://www.w3.org/XML/1998/namespace"/>
  </ds:schemaRefs>
</ds:datastoreItem>
</file>

<file path=customXml/itemProps3.xml><?xml version="1.0" encoding="utf-8"?>
<ds:datastoreItem xmlns:ds="http://schemas.openxmlformats.org/officeDocument/2006/customXml" ds:itemID="{CC66E965-17B7-4CD6-81D1-2A69846F1C06}">
  <ds:schemaRefs>
    <ds:schemaRef ds:uri="24b454b6-9e0d-47d6-a0fd-eade54d93da9"/>
    <ds:schemaRef ds:uri="f43e69bd-7608-4935-a81f-029f86b977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858</Words>
  <Application>Microsoft Office PowerPoint</Application>
  <PresentationFormat>Skjermframsyning (16:9)</PresentationFormat>
  <Paragraphs>84</Paragraphs>
  <Slides>18</Slides>
  <Notes>16</Notes>
  <HiddenSlides>0</HiddenSlides>
  <MMClips>1</MMClips>
  <ScaleCrop>false</ScaleCrop>
  <HeadingPairs>
    <vt:vector size="6" baseType="variant">
      <vt:variant>
        <vt:lpstr>Brukte skrifter</vt:lpstr>
      </vt:variant>
      <vt:variant>
        <vt:i4>7</vt:i4>
      </vt:variant>
      <vt:variant>
        <vt:lpstr>Tema</vt:lpstr>
      </vt:variant>
      <vt:variant>
        <vt:i4>1</vt:i4>
      </vt:variant>
      <vt:variant>
        <vt:lpstr>Lysbilettitlar</vt:lpstr>
      </vt:variant>
      <vt:variant>
        <vt:i4>18</vt:i4>
      </vt:variant>
    </vt:vector>
  </HeadingPairs>
  <TitlesOfParts>
    <vt:vector size="26" baseType="lpstr">
      <vt:lpstr>Poppins SemiBold</vt:lpstr>
      <vt:lpstr>Source Sans Pro</vt:lpstr>
      <vt:lpstr>Poppins</vt:lpstr>
      <vt:lpstr>Roboto Condensed Light</vt:lpstr>
      <vt:lpstr>AutoPro</vt:lpstr>
      <vt:lpstr>Livvic</vt:lpstr>
      <vt:lpstr>Arial</vt:lpstr>
      <vt:lpstr>Pastel Portfolio by Slidesgo</vt:lpstr>
      <vt:lpstr>Våren er her!</vt:lpstr>
      <vt:lpstr>Kva tenkjer du på når du høyrer ordet vår?   </vt:lpstr>
      <vt:lpstr>PowerPoint-presentasjon</vt:lpstr>
      <vt:lpstr>Kva er det beste med våren?</vt:lpstr>
      <vt:lpstr>Vel ut åtte av orda du har skrive ned, og omset  dei til bokmål.     Kva skil nynorskorda frå bokmålsorda? Kva er likt og kva er ulikt?   Bruk dømet på neste side som rettleiing. </vt:lpstr>
      <vt:lpstr> </vt:lpstr>
      <vt:lpstr> </vt:lpstr>
      <vt:lpstr> </vt:lpstr>
      <vt:lpstr> Vårbingo! Fyll bingobrettet med ord frå klasseordbanken og spel ordbingo ute.  Full linje (fire kryss vassrett) gir bingo.  Kryss i alle ruter gir superbingo. </vt:lpstr>
      <vt:lpstr>Kven er eigentleg våren?</vt:lpstr>
      <vt:lpstr>Øv på dialogen, og framfør han for klassa.</vt:lpstr>
      <vt:lpstr>Skriv eit assosiasjonsdikt som handlar om våren.   Sjå modelltekst og rettleiing på neste side.</vt:lpstr>
      <vt:lpstr>Assosiasjonsdikt</vt:lpstr>
      <vt:lpstr>Nærles dikta under, fyrst stille og deretter høgt for kvarandre.   Ruth Lillegraven. «Vårvill», side 7 i Eg er eg er eg er (2016). Samlaget.  Hilde Myklebust: «Fnugg», side 16 i Bjørkebokstavar (2015). Samlaget. </vt:lpstr>
      <vt:lpstr>Etter at du har lese dikta </vt:lpstr>
      <vt:lpstr>Lag ei vårutstilling i klasserommet der de stiller ut dikta dykkar. Plukk inn blomar og greiner til å pynte klasserommet med, og inviter ei anna klasse på trinnet til å oppleve utstillinga. </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PORTFOLIO</dc:title>
  <cp:lastModifiedBy>Arild Torvund Olsen</cp:lastModifiedBy>
  <cp:revision>1</cp:revision>
  <dcterms:modified xsi:type="dcterms:W3CDTF">2023-05-22T12:20:55Z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0x01010067AA8417D0D75443AFC19C327AD5BDCE</vt:lpwstr>
  </property>
  <property fmtid="{D5CDD505-2E9C-101B-9397-08002B2CF9AE}" pid="3" name="MediaServiceImageTags">
    <vt:lpwstr/>
  </property>
</Properties>
</file>