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89" r:id="rId4"/>
    <p:sldId id="282" r:id="rId5"/>
    <p:sldId id="279" r:id="rId6"/>
    <p:sldId id="275" r:id="rId7"/>
    <p:sldId id="272" r:id="rId8"/>
    <p:sldId id="274" r:id="rId9"/>
    <p:sldId id="273" r:id="rId10"/>
    <p:sldId id="270" r:id="rId11"/>
    <p:sldId id="277" r:id="rId12"/>
    <p:sldId id="276" r:id="rId13"/>
    <p:sldId id="271" r:id="rId14"/>
    <p:sldId id="283" r:id="rId15"/>
    <p:sldId id="278" r:id="rId16"/>
    <p:sldId id="280" r:id="rId17"/>
    <p:sldId id="258" r:id="rId18"/>
    <p:sldId id="284" r:id="rId19"/>
    <p:sldId id="285" r:id="rId20"/>
    <p:sldId id="266" r:id="rId21"/>
    <p:sldId id="264" r:id="rId22"/>
    <p:sldId id="265" r:id="rId23"/>
    <p:sldId id="286" r:id="rId24"/>
    <p:sldId id="267" r:id="rId25"/>
    <p:sldId id="287" r:id="rId26"/>
  </p:sldIdLst>
  <p:sldSz cx="12192000" cy="6858000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9CF1AB2-1976-4502-BF36-3FF5EA21886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1V>
      <a:tcStyle>
        <a:tcBdr/>
        <a:fill>
          <a:solidFill>
            <a:srgbClr val="CFD5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BF5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EBF5"/>
          </a:solidFill>
        </a:fill>
      </a:tcStyle>
    </a:firstRow>
  </a:tblStyle>
  <a:tblStyle styleId="{22838BEF-8BB2-4498-84A7-C5851F593DF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1V>
      <a:tcStyle>
        <a:tcBdr/>
        <a:fill>
          <a:solidFill>
            <a:srgbClr val="D2DEE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AEFF7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AEFF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33AE7B97-0F43-450A-9104-224617C19A17}"/>
    <pc:docChg chg="modSld">
      <pc:chgData name="Arild Torvund Olsen" userId="3423d729-1e8d-4c10-9ef2-90385d563038" providerId="ADAL" clId="{33AE7B97-0F43-450A-9104-224617C19A17}" dt="2023-04-19T08:42:22.226" v="3" actId="20577"/>
      <pc:docMkLst>
        <pc:docMk/>
      </pc:docMkLst>
      <pc:sldChg chg="modSp mod">
        <pc:chgData name="Arild Torvund Olsen" userId="3423d729-1e8d-4c10-9ef2-90385d563038" providerId="ADAL" clId="{33AE7B97-0F43-450A-9104-224617C19A17}" dt="2023-04-19T08:42:22.226" v="3" actId="20577"/>
        <pc:sldMkLst>
          <pc:docMk/>
          <pc:sldMk cId="0" sldId="259"/>
        </pc:sldMkLst>
        <pc:spChg chg="mod">
          <ac:chgData name="Arild Torvund Olsen" userId="3423d729-1e8d-4c10-9ef2-90385d563038" providerId="ADAL" clId="{33AE7B97-0F43-450A-9104-224617C19A17}" dt="2023-04-19T08:42:22.226" v="3" actId="20577"/>
          <ac:spMkLst>
            <pc:docMk/>
            <pc:sldMk cId="0" sldId="259"/>
            <ac:spMk id="5" creationId="{65222BA3-B5B7-5EA2-0FB8-5C96159F2675}"/>
          </ac:spMkLst>
        </pc:spChg>
      </pc:sldChg>
      <pc:sldChg chg="modSp mod">
        <pc:chgData name="Arild Torvund Olsen" userId="3423d729-1e8d-4c10-9ef2-90385d563038" providerId="ADAL" clId="{33AE7B97-0F43-450A-9104-224617C19A17}" dt="2023-04-19T08:36:31.775" v="2" actId="14734"/>
        <pc:sldMkLst>
          <pc:docMk/>
          <pc:sldMk cId="0" sldId="267"/>
        </pc:sldMkLst>
        <pc:graphicFrameChg chg="modGraphic">
          <ac:chgData name="Arild Torvund Olsen" userId="3423d729-1e8d-4c10-9ef2-90385d563038" providerId="ADAL" clId="{33AE7B97-0F43-450A-9104-224617C19A17}" dt="2023-04-19T08:36:31.775" v="2" actId="14734"/>
          <ac:graphicFrameMkLst>
            <pc:docMk/>
            <pc:sldMk cId="0" sldId="267"/>
            <ac:graphicFrameMk id="3" creationId="{09E7E569-1B52-1734-AF58-75CDFA25B60F}"/>
          </ac:graphicFrameMkLst>
        </pc:graphicFrameChg>
        <pc:graphicFrameChg chg="modGraphic">
          <ac:chgData name="Arild Torvund Olsen" userId="3423d729-1e8d-4c10-9ef2-90385d563038" providerId="ADAL" clId="{33AE7B97-0F43-450A-9104-224617C19A17}" dt="2023-04-19T08:36:14.903" v="0" actId="14734"/>
          <ac:graphicFrameMkLst>
            <pc:docMk/>
            <pc:sldMk cId="0" sldId="267"/>
            <ac:graphicFrameMk id="4" creationId="{54B7E6C6-EA6C-B400-0699-26AED2D4E5CD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n-NO"/>
              <a:t>Klikk for å redigere undertittelstil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A8AA8BC5-DF68-2E6D-C173-6F57F05271F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9655E-A89F-4425-8C86-1DCD6E563947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771C1FD3-2758-3263-EFAF-8BDAA15BB74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3131136C-96A9-4015-A73E-7B67D6B7FFE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8B675-C68E-4981-9173-F9BC3BE29917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09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9DB8D041-D405-5655-CB7D-62285FF4081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5F6E5-D7E1-47E0-84BE-371D42C32633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3E013367-B596-AD34-7A2C-45DCB6E8CB1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61292C41-07AF-24BB-2E23-7826C0186B2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64007-1EB5-412B-A7CB-F62242A9239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09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0386E38A-6503-1D1A-377C-EAB5F894A9C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683A4-7457-4362-AD22-7CD148AB1E95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A4E8D751-36AD-82C9-2B82-F757D460DFD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22FA1510-2F0F-C2D7-398D-7F46E91F906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32ABF-7A73-4F5E-BABF-578C20766537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72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innha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C58E4896-7A9C-F172-2D76-40992F2A61A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2EA6B-3948-4319-9F31-B36FBD9DFD5B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F7723651-8DAB-C412-2F3B-F844AF037A5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FD46A3AB-5382-F7E5-DA70-1261CC96500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4388-68F5-4FE1-B15C-BF4327E8CB7A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7018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tekst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617C1F51-21F0-CB81-75AE-E8D41CC02FD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3A447-689F-4625-8C20-9A247C9BFCEC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B96C27A0-B298-8BB0-E714-F4B319AC4A2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CDB2E5A7-6524-1E0E-A27A-E845E3B64A1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8F02F-E294-44D3-851C-833DB45772BB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17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ald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innhald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innhald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dato 3">
            <a:extLst>
              <a:ext uri="{FF2B5EF4-FFF2-40B4-BE49-F238E27FC236}">
                <a16:creationId xmlns:a16="http://schemas.microsoft.com/office/drawing/2014/main" id="{0B3D6E62-18D7-D3FD-FD6C-968CECED834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C4DF-C5B9-41A6-B6F1-D0D4B912AD1A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6" name="Plasshaldar for botntekst 4">
            <a:extLst>
              <a:ext uri="{FF2B5EF4-FFF2-40B4-BE49-F238E27FC236}">
                <a16:creationId xmlns:a16="http://schemas.microsoft.com/office/drawing/2014/main" id="{AF2C347D-8E60-9DD2-8659-24E65545180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aldar for lysbiletnummer 5">
            <a:extLst>
              <a:ext uri="{FF2B5EF4-FFF2-40B4-BE49-F238E27FC236}">
                <a16:creationId xmlns:a16="http://schemas.microsoft.com/office/drawing/2014/main" id="{BC0545FE-92D3-CE60-C882-CF0FF274D47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3C2F3-3CB2-44A2-B964-DA5653C6DCEB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46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tekst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innhald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tekst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6" name="Plasshaldar for innhald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7" name="Plasshaldar for dato 3">
            <a:extLst>
              <a:ext uri="{FF2B5EF4-FFF2-40B4-BE49-F238E27FC236}">
                <a16:creationId xmlns:a16="http://schemas.microsoft.com/office/drawing/2014/main" id="{5A1731B6-27F6-3335-DA08-4F84F486063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0CF75-2B05-48C7-B934-01A4202446EF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8" name="Plasshaldar for botntekst 4">
            <a:extLst>
              <a:ext uri="{FF2B5EF4-FFF2-40B4-BE49-F238E27FC236}">
                <a16:creationId xmlns:a16="http://schemas.microsoft.com/office/drawing/2014/main" id="{0FB34B28-28FB-FC4B-F73C-53BCBD601A1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aldar for lysbiletnummer 5">
            <a:extLst>
              <a:ext uri="{FF2B5EF4-FFF2-40B4-BE49-F238E27FC236}">
                <a16:creationId xmlns:a16="http://schemas.microsoft.com/office/drawing/2014/main" id="{6898D277-67A8-B782-CFEF-B2304D9005C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6FD84-ACEB-42C6-B4FC-E5D3CDE697A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4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dato 3">
            <a:extLst>
              <a:ext uri="{FF2B5EF4-FFF2-40B4-BE49-F238E27FC236}">
                <a16:creationId xmlns:a16="http://schemas.microsoft.com/office/drawing/2014/main" id="{DBAEFF76-0ECC-15C5-913B-D870947D67F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D4ADD-7A41-419C-99B6-7BDD5927B357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4" name="Plasshaldar for botntekst 4">
            <a:extLst>
              <a:ext uri="{FF2B5EF4-FFF2-40B4-BE49-F238E27FC236}">
                <a16:creationId xmlns:a16="http://schemas.microsoft.com/office/drawing/2014/main" id="{6DD013F4-F201-145C-76E7-DAEC5D279C5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aldar for lysbiletnummer 5">
            <a:extLst>
              <a:ext uri="{FF2B5EF4-FFF2-40B4-BE49-F238E27FC236}">
                <a16:creationId xmlns:a16="http://schemas.microsoft.com/office/drawing/2014/main" id="{F6962EF3-1894-40A5-4747-B6C9FC21D7F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5F23D-62D7-4AD6-B56A-7FE564AE02B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68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3">
            <a:extLst>
              <a:ext uri="{FF2B5EF4-FFF2-40B4-BE49-F238E27FC236}">
                <a16:creationId xmlns:a16="http://schemas.microsoft.com/office/drawing/2014/main" id="{D6BE7786-9F09-9ED8-A8E7-EB9125C0457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82D5A-B91D-44DB-97FD-20F6273F94AD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3" name="Plasshaldar for botntekst 4">
            <a:extLst>
              <a:ext uri="{FF2B5EF4-FFF2-40B4-BE49-F238E27FC236}">
                <a16:creationId xmlns:a16="http://schemas.microsoft.com/office/drawing/2014/main" id="{5E9F6004-1FCF-07CA-4D9F-AED90F0C0BE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aldar for lysbiletnummer 5">
            <a:extLst>
              <a:ext uri="{FF2B5EF4-FFF2-40B4-BE49-F238E27FC236}">
                <a16:creationId xmlns:a16="http://schemas.microsoft.com/office/drawing/2014/main" id="{6B74A11A-E3C7-694D-8B3F-A74EC3CF232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8AE1B-6A53-4652-8907-A4617E804D3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3096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a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innhald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3">
            <a:extLst>
              <a:ext uri="{FF2B5EF4-FFF2-40B4-BE49-F238E27FC236}">
                <a16:creationId xmlns:a16="http://schemas.microsoft.com/office/drawing/2014/main" id="{F4A29FE8-E985-8ABE-7916-BF3625A79AF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70803-56DA-463C-8D70-5E39DE2A9464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6" name="Plasshaldar for botntekst 4">
            <a:extLst>
              <a:ext uri="{FF2B5EF4-FFF2-40B4-BE49-F238E27FC236}">
                <a16:creationId xmlns:a16="http://schemas.microsoft.com/office/drawing/2014/main" id="{B2586692-056B-2CA8-8CED-43D0AE84E25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aldar for lysbiletnummer 5">
            <a:extLst>
              <a:ext uri="{FF2B5EF4-FFF2-40B4-BE49-F238E27FC236}">
                <a16:creationId xmlns:a16="http://schemas.microsoft.com/office/drawing/2014/main" id="{C09AC102-7083-727E-AB97-D3298A13206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F81B9-0942-46BC-8BB1-F6D5A3A9546F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6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et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n-NO"/>
              <a:t>Klikk for å redigere tittelstil</a:t>
            </a:r>
          </a:p>
        </p:txBody>
      </p:sp>
      <p:sp>
        <p:nvSpPr>
          <p:cNvPr id="3" name="Plasshaldar for bilet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nn-NO" noProof="0"/>
          </a:p>
        </p:txBody>
      </p:sp>
      <p:sp>
        <p:nvSpPr>
          <p:cNvPr id="4" name="Plasshaldar for tekst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3">
            <a:extLst>
              <a:ext uri="{FF2B5EF4-FFF2-40B4-BE49-F238E27FC236}">
                <a16:creationId xmlns:a16="http://schemas.microsoft.com/office/drawing/2014/main" id="{FDFFB595-EC89-9008-468A-6880F7DC875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C7169-45C2-4174-9A3F-026C829E2FF5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6" name="Plasshaldar for botntekst 4">
            <a:extLst>
              <a:ext uri="{FF2B5EF4-FFF2-40B4-BE49-F238E27FC236}">
                <a16:creationId xmlns:a16="http://schemas.microsoft.com/office/drawing/2014/main" id="{C7652A21-9EAB-8B56-C739-C8E90FB6169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aldar for lysbiletnummer 5">
            <a:extLst>
              <a:ext uri="{FF2B5EF4-FFF2-40B4-BE49-F238E27FC236}">
                <a16:creationId xmlns:a16="http://schemas.microsoft.com/office/drawing/2014/main" id="{2F22EBC4-D192-4673-639B-AE6B953ABD6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EB86E-9906-4377-B68C-B66A9AE17DD3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84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aldar for tittel 1">
            <a:extLst>
              <a:ext uri="{FF2B5EF4-FFF2-40B4-BE49-F238E27FC236}">
                <a16:creationId xmlns:a16="http://schemas.microsoft.com/office/drawing/2014/main" id="{DC623E5C-B96B-CAC6-360C-E8F40E2F719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/>
              <a:t>Klikk for å redigere tittelstil</a:t>
            </a:r>
          </a:p>
        </p:txBody>
      </p:sp>
      <p:sp>
        <p:nvSpPr>
          <p:cNvPr id="1027" name="Plasshaldar for tekst 2">
            <a:extLst>
              <a:ext uri="{FF2B5EF4-FFF2-40B4-BE49-F238E27FC236}">
                <a16:creationId xmlns:a16="http://schemas.microsoft.com/office/drawing/2014/main" id="{36502BD1-8832-5B45-FA17-5C7B240C21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/>
              <a:t>Klikk for å redigere tekststilar i malen</a:t>
            </a:r>
          </a:p>
          <a:p>
            <a:pPr lvl="1"/>
            <a:r>
              <a:rPr lang="nn-NO" altLang="nb-NO"/>
              <a:t>Andre nivå</a:t>
            </a:r>
          </a:p>
          <a:p>
            <a:pPr lvl="2"/>
            <a:r>
              <a:rPr lang="nn-NO" altLang="nb-NO"/>
              <a:t>Tredje nivå</a:t>
            </a:r>
          </a:p>
          <a:p>
            <a:pPr lvl="3"/>
            <a:r>
              <a:rPr lang="nn-NO" altLang="nb-NO"/>
              <a:t>Fjerde nivå</a:t>
            </a:r>
          </a:p>
          <a:p>
            <a:pPr lvl="4"/>
            <a:r>
              <a:rPr lang="nn-NO" altLang="nb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963A12B7-A31B-4309-4318-274671658DF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n-NO" sz="1200" b="0" i="0" u="none" strike="noStrike" kern="1200" cap="none" spc="0" baseline="0" smtClean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788D8A27-9D52-48CE-B105-9D0D95F42D33}" type="datetime1">
              <a:rPr/>
              <a:pPr>
                <a:defRPr/>
              </a:pPr>
              <a:t>19.04.2023</a:t>
            </a:fld>
            <a:endParaRPr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F0D9E734-D891-CC96-F02C-26D3A68CC11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n-NO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6F8300CA-4CC8-DB21-1CFA-6CD15BC05BF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n-NO" sz="1200" b="0" i="0" u="none" strike="noStrike" kern="1200" cap="none" spc="0" baseline="0" smtClean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81EA9FFC-999F-43BC-B3A8-42D542ACCF7A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0" fontAlgn="base">
        <a:lnSpc>
          <a:spcPct val="90000"/>
        </a:lnSpc>
        <a:spcBef>
          <a:spcPct val="0"/>
        </a:spcBef>
        <a:spcAft>
          <a:spcPct val="0"/>
        </a:spcAft>
        <a:defRPr lang="nn-NO" sz="4400" kern="1200">
          <a:solidFill>
            <a:srgbClr val="000000"/>
          </a:solidFill>
          <a:latin typeface="Calibri Light"/>
        </a:defRPr>
      </a:lvl1pPr>
      <a:lvl2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nn-NO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nn-NO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nn-NO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nn-NO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nn-NO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tv.nrk.no/serie/kort-fortalt-livsmestring/sesong/2/episode/3/avspille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tel 1">
            <a:extLst>
              <a:ext uri="{FF2B5EF4-FFF2-40B4-BE49-F238E27FC236}">
                <a16:creationId xmlns:a16="http://schemas.microsoft.com/office/drawing/2014/main" id="{382901B9-2BCA-9BE2-0B4F-2089C7B683E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sp>
        <p:nvSpPr>
          <p:cNvPr id="2051" name="TekstSylinder 8">
            <a:extLst>
              <a:ext uri="{FF2B5EF4-FFF2-40B4-BE49-F238E27FC236}">
                <a16:creationId xmlns:a16="http://schemas.microsoft.com/office/drawing/2014/main" id="{8402408E-2E4A-39B6-1581-FE78EFF33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944563"/>
            <a:ext cx="4821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800">
                <a:solidFill>
                  <a:srgbClr val="FFFFFF"/>
                </a:solidFill>
              </a:rPr>
              <a:t>SØVN</a:t>
            </a:r>
          </a:p>
        </p:txBody>
      </p:sp>
      <p:pic>
        <p:nvPicPr>
          <p:cNvPr id="2052" name="Plasshaldar for innhald 12" descr="Eit bilete som inneheld utandørs, hund, legg, telt&#10;&#10;Automatisk generert skildring">
            <a:extLst>
              <a:ext uri="{FF2B5EF4-FFF2-40B4-BE49-F238E27FC236}">
                <a16:creationId xmlns:a16="http://schemas.microsoft.com/office/drawing/2014/main" id="{8C924D17-1916-5C3C-BE13-EBCDFE5CAF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b="10519"/>
          <a:stretch>
            <a:fillRect/>
          </a:stretch>
        </p:blipFill>
        <p:spPr>
          <a:xfrm>
            <a:off x="0" y="-692150"/>
            <a:ext cx="12192000" cy="8664575"/>
          </a:xfrm>
        </p:spPr>
      </p:pic>
      <p:sp>
        <p:nvSpPr>
          <p:cNvPr id="5" name="TekstSylinder 13">
            <a:extLst>
              <a:ext uri="{FF2B5EF4-FFF2-40B4-BE49-F238E27FC236}">
                <a16:creationId xmlns:a16="http://schemas.microsoft.com/office/drawing/2014/main" id="{65222BA3-B5B7-5EA2-0FB8-5C96159F2675}"/>
              </a:ext>
            </a:extLst>
          </p:cNvPr>
          <p:cNvSpPr txBox="1"/>
          <p:nvPr/>
        </p:nvSpPr>
        <p:spPr>
          <a:xfrm>
            <a:off x="619125" y="3717925"/>
            <a:ext cx="5778500" cy="314007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6600" b="1" dirty="0">
                <a:solidFill>
                  <a:srgbClr val="FFFFFF"/>
                </a:solidFill>
                <a:latin typeface="Calibri"/>
              </a:rPr>
              <a:t>SØVN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6600" b="1" kern="0" dirty="0">
                <a:solidFill>
                  <a:srgbClr val="FFFFFF"/>
                </a:solidFill>
                <a:latin typeface="Calibri"/>
              </a:rPr>
              <a:t>Skriving av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6600" b="1" kern="0" dirty="0">
                <a:solidFill>
                  <a:srgbClr val="FFFFFF"/>
                </a:solidFill>
                <a:latin typeface="Calibri"/>
              </a:rPr>
              <a:t>fagtekst </a:t>
            </a:r>
            <a:endParaRPr lang="nn-NO" sz="6600" b="1" dirty="0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>
            <a:extLst>
              <a:ext uri="{FF2B5EF4-FFF2-40B4-BE49-F238E27FC236}">
                <a16:creationId xmlns:a16="http://schemas.microsoft.com/office/drawing/2014/main" id="{DC5EA70B-D23D-BE0C-783F-B51820B2DBE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sp>
        <p:nvSpPr>
          <p:cNvPr id="11267" name="Plasshaldar for innhald 2">
            <a:extLst>
              <a:ext uri="{FF2B5EF4-FFF2-40B4-BE49-F238E27FC236}">
                <a16:creationId xmlns:a16="http://schemas.microsoft.com/office/drawing/2014/main" id="{9CA1BA59-9BCD-D79A-E08C-5B9A7F04729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nb-NO" altLang="nb-NO">
              <a:latin typeface="Calibri" panose="020F0502020204030204" pitchFamily="34" charset="0"/>
            </a:endParaRPr>
          </a:p>
        </p:txBody>
      </p:sp>
      <p:pic>
        <p:nvPicPr>
          <p:cNvPr id="11268" name="Bilete 3" descr="Eit bilete som inneheld innandørs, seng, legg, vindauge&#10;&#10;Automatisk generert skildring">
            <a:extLst>
              <a:ext uri="{FF2B5EF4-FFF2-40B4-BE49-F238E27FC236}">
                <a16:creationId xmlns:a16="http://schemas.microsoft.com/office/drawing/2014/main" id="{EC675BBD-5846-8671-3056-2ED83DB8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1" b="6381"/>
          <a:stretch>
            <a:fillRect/>
          </a:stretch>
        </p:blipFill>
        <p:spPr bwMode="auto">
          <a:xfrm>
            <a:off x="0" y="0"/>
            <a:ext cx="12192000" cy="825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kstSylinder 4">
            <a:extLst>
              <a:ext uri="{FF2B5EF4-FFF2-40B4-BE49-F238E27FC236}">
                <a16:creationId xmlns:a16="http://schemas.microsoft.com/office/drawing/2014/main" id="{BBE74F94-95D6-93BF-2B1B-A92999903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6067425"/>
            <a:ext cx="797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000000"/>
                </a:solidFill>
              </a:rPr>
              <a:t>Korleis likar du best å sovne?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9AF826A1-3F8C-1760-F4B9-EC4B78E6F56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12291" name="Plasshaldar for innhald 4">
            <a:extLst>
              <a:ext uri="{FF2B5EF4-FFF2-40B4-BE49-F238E27FC236}">
                <a16:creationId xmlns:a16="http://schemas.microsoft.com/office/drawing/2014/main" id="{971B107E-D215-89F7-BABA-DABA55F040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4663" y="-138113"/>
            <a:ext cx="12944476" cy="7108826"/>
          </a:xfrm>
        </p:spPr>
      </p:pic>
      <p:sp>
        <p:nvSpPr>
          <p:cNvPr id="12292" name="TekstSylinder 5">
            <a:extLst>
              <a:ext uri="{FF2B5EF4-FFF2-40B4-BE49-F238E27FC236}">
                <a16:creationId xmlns:a16="http://schemas.microsoft.com/office/drawing/2014/main" id="{6E3C57A9-6159-BB71-3600-62008624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5902325"/>
            <a:ext cx="8899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Kva gjer du dersom du ikkje får sove?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>
            <a:extLst>
              <a:ext uri="{FF2B5EF4-FFF2-40B4-BE49-F238E27FC236}">
                <a16:creationId xmlns:a16="http://schemas.microsoft.com/office/drawing/2014/main" id="{B8ACE7B7-B8E8-48BC-A711-77503984F99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13315" name="Plasshaldar for innhald 4" descr="Eit bilete som inneheld hund, legg, innandørs, liten&#10;&#10;Automatisk generert skildring">
            <a:extLst>
              <a:ext uri="{FF2B5EF4-FFF2-40B4-BE49-F238E27FC236}">
                <a16:creationId xmlns:a16="http://schemas.microsoft.com/office/drawing/2014/main" id="{2659E30E-6393-D0E3-F57E-CDC6E892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289550"/>
            <a:ext cx="12320588" cy="12320588"/>
          </a:xfrm>
        </p:spPr>
      </p:pic>
      <p:sp>
        <p:nvSpPr>
          <p:cNvPr id="13316" name="TekstSylinder 5">
            <a:extLst>
              <a:ext uri="{FF2B5EF4-FFF2-40B4-BE49-F238E27FC236}">
                <a16:creationId xmlns:a16="http://schemas.microsoft.com/office/drawing/2014/main" id="{B23FC1AA-D3D6-2DFF-0CB7-E37327DF9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42888"/>
            <a:ext cx="99250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Kva for nokre gode søvnvanar har du?</a:t>
            </a:r>
          </a:p>
          <a:p>
            <a:pPr eaLnBrk="1" hangingPunct="1"/>
            <a:endParaRPr lang="nn-NO" altLang="nb-NO" sz="4000">
              <a:solidFill>
                <a:srgbClr val="FFFFFF"/>
              </a:solidFill>
            </a:endParaRPr>
          </a:p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Kva for nokre dårlege søvnvanar har du?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>
            <a:extLst>
              <a:ext uri="{FF2B5EF4-FFF2-40B4-BE49-F238E27FC236}">
                <a16:creationId xmlns:a16="http://schemas.microsoft.com/office/drawing/2014/main" id="{9A04F13A-5349-F301-30F4-037A945D3E2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14339" name="Plasshaldar for innhald 4" descr="Eit bilete som inneheld person, kvinne, oppbevarer, snø&#10;&#10;Automatisk generert skildring">
            <a:extLst>
              <a:ext uri="{FF2B5EF4-FFF2-40B4-BE49-F238E27FC236}">
                <a16:creationId xmlns:a16="http://schemas.microsoft.com/office/drawing/2014/main" id="{27D03927-12E1-D5F5-1123-DE85B28F0D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425" y="-2778125"/>
            <a:ext cx="12290425" cy="14131925"/>
          </a:xfrm>
        </p:spPr>
      </p:pic>
      <p:sp>
        <p:nvSpPr>
          <p:cNvPr id="14340" name="TekstSylinder 5">
            <a:extLst>
              <a:ext uri="{FF2B5EF4-FFF2-40B4-BE49-F238E27FC236}">
                <a16:creationId xmlns:a16="http://schemas.microsoft.com/office/drawing/2014/main" id="{77835365-610E-56AB-423E-AE8D20588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65125"/>
            <a:ext cx="620553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 dirty="0">
                <a:solidFill>
                  <a:srgbClr val="FFFFFF"/>
                </a:solidFill>
              </a:rPr>
              <a:t>To og to:</a:t>
            </a:r>
          </a:p>
          <a:p>
            <a:pPr eaLnBrk="1" hangingPunct="1"/>
            <a:endParaRPr lang="nn-NO" altLang="nb-NO" sz="4000" dirty="0">
              <a:solidFill>
                <a:srgbClr val="FFFFFF"/>
              </a:solidFill>
            </a:endParaRPr>
          </a:p>
          <a:p>
            <a:pPr eaLnBrk="1" hangingPunct="1"/>
            <a:r>
              <a:rPr lang="nn-NO" altLang="nb-NO" sz="4000" dirty="0">
                <a:solidFill>
                  <a:srgbClr val="FFFFFF"/>
                </a:solidFill>
              </a:rPr>
              <a:t>Skriv så mange plussord de greier, om søvn.</a:t>
            </a:r>
          </a:p>
          <a:p>
            <a:pPr eaLnBrk="1" hangingPunct="1"/>
            <a:endParaRPr lang="nn-NO" altLang="nb-NO" sz="4000" dirty="0">
              <a:solidFill>
                <a:srgbClr val="FFFFFF"/>
              </a:solidFill>
            </a:endParaRPr>
          </a:p>
          <a:p>
            <a:pPr eaLnBrk="1" hangingPunct="1"/>
            <a:r>
              <a:rPr lang="nn-NO" altLang="nb-NO" sz="4000" dirty="0">
                <a:solidFill>
                  <a:srgbClr val="FFFFFF"/>
                </a:solidFill>
              </a:rPr>
              <a:t>Skriv så mange minusord de greier, om søvn.</a:t>
            </a:r>
          </a:p>
          <a:p>
            <a:pPr eaLnBrk="1" hangingPunct="1"/>
            <a:endParaRPr lang="nn-NO" altLang="nb-NO" sz="2000" dirty="0">
              <a:solidFill>
                <a:srgbClr val="FFFFFF"/>
              </a:solidFill>
            </a:endParaRPr>
          </a:p>
          <a:p>
            <a:pPr eaLnBrk="1" hangingPunct="1"/>
            <a:endParaRPr lang="nn-NO" altLang="nb-NO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>
            <a:extLst>
              <a:ext uri="{FF2B5EF4-FFF2-40B4-BE49-F238E27FC236}">
                <a16:creationId xmlns:a16="http://schemas.microsoft.com/office/drawing/2014/main" id="{34866F0A-2691-3068-C2B2-4444D4DDD5B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solidFill>
            <a:srgbClr val="0E3556"/>
          </a:solidFill>
        </p:spPr>
        <p:txBody>
          <a:bodyPr/>
          <a:lstStyle/>
          <a:p>
            <a:pPr eaLnBrk="1"/>
            <a:r>
              <a:rPr altLang="nb-NO" b="1">
                <a:solidFill>
                  <a:srgbClr val="FFFFFF"/>
                </a:solidFill>
                <a:latin typeface="Calibri Light" panose="020F0302020204030204" pitchFamily="34" charset="0"/>
              </a:rPr>
              <a:t>Byggje kunnskap</a:t>
            </a:r>
          </a:p>
        </p:txBody>
      </p:sp>
      <p:pic>
        <p:nvPicPr>
          <p:cNvPr id="15363" name="Plasshaldar for innhald 4" descr="Eit bilete som inneheld gras, utandørs, bygning, eng&#10;&#10;Automatisk generert skildring">
            <a:extLst>
              <a:ext uri="{FF2B5EF4-FFF2-40B4-BE49-F238E27FC236}">
                <a16:creationId xmlns:a16="http://schemas.microsoft.com/office/drawing/2014/main" id="{06ABA5D2-47D4-6D3E-6861-6A9A823D57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638" y="1355725"/>
            <a:ext cx="7832725" cy="5216525"/>
          </a:xfr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>
            <a:extLst>
              <a:ext uri="{FF2B5EF4-FFF2-40B4-BE49-F238E27FC236}">
                <a16:creationId xmlns:a16="http://schemas.microsoft.com/office/drawing/2014/main" id="{086A8CB0-DEEF-FD52-3CC9-C482A46CA84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6613" y="76200"/>
            <a:ext cx="10515600" cy="1325563"/>
          </a:xfrm>
        </p:spPr>
        <p:txBody>
          <a:bodyPr/>
          <a:lstStyle/>
          <a:p>
            <a:pPr eaLnBrk="1"/>
            <a:r>
              <a:rPr altLang="nb-NO" sz="3600">
                <a:solidFill>
                  <a:srgbClr val="FFFFFF"/>
                </a:solidFill>
                <a:latin typeface="Calibri Light" panose="020F0302020204030204" pitchFamily="34" charset="0"/>
              </a:rPr>
              <a:t>Fagfilm om søvn. Skriv ned fagomgrep medan du ser.</a:t>
            </a:r>
          </a:p>
        </p:txBody>
      </p:sp>
      <p:sp>
        <p:nvSpPr>
          <p:cNvPr id="16387" name="Plasshaldar for innhald 5">
            <a:extLst>
              <a:ext uri="{FF2B5EF4-FFF2-40B4-BE49-F238E27FC236}">
                <a16:creationId xmlns:a16="http://schemas.microsoft.com/office/drawing/2014/main" id="{C1201BFD-661B-91D5-57E1-BD4F04AEEBA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nb-NO" altLang="nb-NO">
              <a:latin typeface="Calibri" panose="020F0502020204030204" pitchFamily="34" charset="0"/>
            </a:endParaRPr>
          </a:p>
        </p:txBody>
      </p:sp>
      <p:pic>
        <p:nvPicPr>
          <p:cNvPr id="16388" name="Bilete 6">
            <a:hlinkClick r:id="rId2"/>
            <a:extLst>
              <a:ext uri="{FF2B5EF4-FFF2-40B4-BE49-F238E27FC236}">
                <a16:creationId xmlns:a16="http://schemas.microsoft.com/office/drawing/2014/main" id="{965BADEB-FD94-68A3-89C4-52D03E09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t="18143" r="52014" b="29672"/>
          <a:stretch>
            <a:fillRect/>
          </a:stretch>
        </p:blipFill>
        <p:spPr bwMode="auto">
          <a:xfrm>
            <a:off x="1308100" y="1401763"/>
            <a:ext cx="9575800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>
            <a:extLst>
              <a:ext uri="{FF2B5EF4-FFF2-40B4-BE49-F238E27FC236}">
                <a16:creationId xmlns:a16="http://schemas.microsoft.com/office/drawing/2014/main" id="{C628A121-589F-94E8-A39B-CFD3DB5E30B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17411" name="Plasshaldar for innhald 4">
            <a:extLst>
              <a:ext uri="{FF2B5EF4-FFF2-40B4-BE49-F238E27FC236}">
                <a16:creationId xmlns:a16="http://schemas.microsoft.com/office/drawing/2014/main" id="{78BAE3CC-E09A-D1E2-9AE2-C7B07A004B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0" t="7416" r="1765" b="10240"/>
          <a:stretch>
            <a:fillRect/>
          </a:stretch>
        </p:blipFill>
        <p:spPr>
          <a:xfrm>
            <a:off x="6454775" y="163513"/>
            <a:ext cx="4924425" cy="2854325"/>
          </a:xfrm>
        </p:spPr>
      </p:pic>
      <p:pic>
        <p:nvPicPr>
          <p:cNvPr id="17412" name="Bilete 3">
            <a:extLst>
              <a:ext uri="{FF2B5EF4-FFF2-40B4-BE49-F238E27FC236}">
                <a16:creationId xmlns:a16="http://schemas.microsoft.com/office/drawing/2014/main" id="{3F400049-7332-BEEE-BDB9-13EBB0BA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9" t="9406" r="3082" b="10739"/>
          <a:stretch>
            <a:fillRect/>
          </a:stretch>
        </p:blipFill>
        <p:spPr bwMode="auto">
          <a:xfrm>
            <a:off x="730250" y="3692525"/>
            <a:ext cx="50069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Bilete 5">
            <a:extLst>
              <a:ext uri="{FF2B5EF4-FFF2-40B4-BE49-F238E27FC236}">
                <a16:creationId xmlns:a16="http://schemas.microsoft.com/office/drawing/2014/main" id="{5AD37719-15D2-112A-3CB4-F74B4625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9" t="6735" r="2913" b="9041"/>
          <a:stretch>
            <a:fillRect/>
          </a:stretch>
        </p:blipFill>
        <p:spPr bwMode="auto">
          <a:xfrm>
            <a:off x="6454775" y="3613150"/>
            <a:ext cx="508952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kstSylinder 6">
            <a:extLst>
              <a:ext uri="{FF2B5EF4-FFF2-40B4-BE49-F238E27FC236}">
                <a16:creationId xmlns:a16="http://schemas.microsoft.com/office/drawing/2014/main" id="{964589F7-FC84-1AFC-8F3C-FD07DB15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244475"/>
            <a:ext cx="49244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3600">
                <a:solidFill>
                  <a:srgbClr val="FFFFFF"/>
                </a:solidFill>
              </a:rPr>
              <a:t>Tre fagtekstar om søvn.</a:t>
            </a:r>
          </a:p>
          <a:p>
            <a:pPr eaLnBrk="1" hangingPunct="1"/>
            <a:endParaRPr lang="nn-NO" altLang="nb-NO" sz="3600">
              <a:solidFill>
                <a:srgbClr val="FFFFFF"/>
              </a:solidFill>
            </a:endParaRPr>
          </a:p>
          <a:p>
            <a:pPr eaLnBrk="1" hangingPunct="1"/>
            <a:r>
              <a:rPr lang="nn-NO" altLang="nb-NO" sz="3600">
                <a:solidFill>
                  <a:srgbClr val="FFFFFF"/>
                </a:solidFill>
              </a:rPr>
              <a:t>Medan vi les: </a:t>
            </a:r>
          </a:p>
          <a:p>
            <a:pPr eaLnBrk="1" hangingPunct="1"/>
            <a:r>
              <a:rPr lang="nn-NO" altLang="nb-NO" sz="3600">
                <a:solidFill>
                  <a:srgbClr val="FFFFFF"/>
                </a:solidFill>
              </a:rPr>
              <a:t>Strek under relevante fagomgrep.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>
            <a:extLst>
              <a:ext uri="{FF2B5EF4-FFF2-40B4-BE49-F238E27FC236}">
                <a16:creationId xmlns:a16="http://schemas.microsoft.com/office/drawing/2014/main" id="{ADEFD399-92C8-39CF-97AF-5B736AFFB26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-558800"/>
            <a:ext cx="10515600" cy="2249488"/>
          </a:xfrm>
        </p:spPr>
        <p:txBody>
          <a:bodyPr/>
          <a:lstStyle/>
          <a:p>
            <a:pPr eaLnBrk="1"/>
            <a:r>
              <a:rPr altLang="nb-NO" b="1">
                <a:solidFill>
                  <a:srgbClr val="FFFFFF"/>
                </a:solidFill>
                <a:latin typeface="Calibri Light" panose="020F0302020204030204" pitchFamily="34" charset="0"/>
              </a:rPr>
              <a:t>Relevante fagomgrep</a:t>
            </a:r>
          </a:p>
        </p:txBody>
      </p:sp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34D8E44F-1EAC-20AC-6051-3AD12A2A27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096963"/>
          <a:ext cx="12192000" cy="59436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373">
                <a:tc>
                  <a:txBody>
                    <a:bodyPr/>
                    <a:lstStyle/>
                    <a:p>
                      <a:pPr lvl="0"/>
                      <a:r>
                        <a:rPr lang="nn-NO"/>
                        <a:t>Film om søvn</a:t>
                      </a:r>
                    </a:p>
                  </a:txBody>
                  <a:tcPr>
                    <a:solidFill>
                      <a:srgbClr val="7C7C7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/>
                        <a:t>Sov vekk bekymringane!</a:t>
                      </a:r>
                    </a:p>
                  </a:txBody>
                  <a:tcPr>
                    <a:solidFill>
                      <a:srgbClr val="7C7C7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/>
                        <a:t>Hjernen bli vaska medan du søv</a:t>
                      </a:r>
                    </a:p>
                  </a:txBody>
                  <a:tcPr>
                    <a:solidFill>
                      <a:srgbClr val="7C7C7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/>
                        <a:t>Trøytte ungdommar</a:t>
                      </a:r>
                    </a:p>
                  </a:txBody>
                  <a:tcPr>
                    <a:solidFill>
                      <a:srgbClr val="7C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5119">
                <a:tc>
                  <a:txBody>
                    <a:bodyPr/>
                    <a:lstStyle/>
                    <a:p>
                      <a:pPr lvl="0"/>
                      <a:endParaRPr lang="nn-NO"/>
                    </a:p>
                  </a:txBody>
                  <a:tcP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  <a:p>
                      <a:pPr lvl="0"/>
                      <a:endParaRPr lang="nn-NO"/>
                    </a:p>
                  </a:txBody>
                  <a:tcP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nn-NO"/>
                    </a:p>
                  </a:txBody>
                  <a:tcP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nn-NO"/>
                    </a:p>
                  </a:txBody>
                  <a:tcPr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>
            <a:extLst>
              <a:ext uri="{FF2B5EF4-FFF2-40B4-BE49-F238E27FC236}">
                <a16:creationId xmlns:a16="http://schemas.microsoft.com/office/drawing/2014/main" id="{61FF3658-F22F-48F7-6CEF-27B743D11B2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Kunnskap om fagtekst</a:t>
            </a:r>
          </a:p>
        </p:txBody>
      </p:sp>
      <p:sp>
        <p:nvSpPr>
          <p:cNvPr id="19459" name="Plasshaldar for innhald 2">
            <a:extLst>
              <a:ext uri="{FF2B5EF4-FFF2-40B4-BE49-F238E27FC236}">
                <a16:creationId xmlns:a16="http://schemas.microsoft.com/office/drawing/2014/main" id="{1C22D678-2E0E-D609-3267-2B18066E464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Overskrift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Innleiing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Hovuddel (til dømes i tre avsnitt)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Avslutning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Kjelder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Illustrasjon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Bilettekst</a:t>
            </a: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 dirty="0">
                <a:solidFill>
                  <a:srgbClr val="FFFFFF"/>
                </a:solidFill>
                <a:latin typeface="Calibri" panose="020F0502020204030204" pitchFamily="34" charset="0"/>
              </a:rPr>
              <a:t>Mellomoverskrifter</a:t>
            </a:r>
          </a:p>
        </p:txBody>
      </p:sp>
      <p:pic>
        <p:nvPicPr>
          <p:cNvPr id="19460" name="Bilete 3">
            <a:extLst>
              <a:ext uri="{FF2B5EF4-FFF2-40B4-BE49-F238E27FC236}">
                <a16:creationId xmlns:a16="http://schemas.microsoft.com/office/drawing/2014/main" id="{5AA00CB3-E5D8-5CDA-FA84-F772424D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8640" r="52618" b="5809"/>
          <a:stretch>
            <a:fillRect/>
          </a:stretch>
        </p:blipFill>
        <p:spPr bwMode="auto">
          <a:xfrm>
            <a:off x="5905500" y="1690688"/>
            <a:ext cx="57975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>
            <a:extLst>
              <a:ext uri="{FF2B5EF4-FFF2-40B4-BE49-F238E27FC236}">
                <a16:creationId xmlns:a16="http://schemas.microsoft.com/office/drawing/2014/main" id="{C951098B-6DD5-99FC-6418-8618F7C5586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sp>
        <p:nvSpPr>
          <p:cNvPr id="20483" name="Plasshaldar for innhald 2">
            <a:extLst>
              <a:ext uri="{FF2B5EF4-FFF2-40B4-BE49-F238E27FC236}">
                <a16:creationId xmlns:a16="http://schemas.microsoft.com/office/drawing/2014/main" id="{E1CE8E82-78DA-28B2-3939-78FB19001B9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/>
            <a:endParaRPr lang="nb-NO" altLang="nb-NO">
              <a:latin typeface="Calibri" panose="020F0502020204030204" pitchFamily="34" charset="0"/>
            </a:endParaRPr>
          </a:p>
        </p:txBody>
      </p:sp>
      <p:pic>
        <p:nvPicPr>
          <p:cNvPr id="20484" name="Bilete 3">
            <a:extLst>
              <a:ext uri="{FF2B5EF4-FFF2-40B4-BE49-F238E27FC236}">
                <a16:creationId xmlns:a16="http://schemas.microsoft.com/office/drawing/2014/main" id="{EF17BBB7-39D7-E2DC-4829-27C05E0C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8308" r="52618" b="7059"/>
          <a:stretch>
            <a:fillRect/>
          </a:stretch>
        </p:blipFill>
        <p:spPr bwMode="auto">
          <a:xfrm>
            <a:off x="251460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5">
            <a:extLst>
              <a:ext uri="{FF2B5EF4-FFF2-40B4-BE49-F238E27FC236}">
                <a16:creationId xmlns:a16="http://schemas.microsoft.com/office/drawing/2014/main" id="{07DB1032-AA89-DF57-D9BB-482C7296EC02}"/>
              </a:ext>
            </a:extLst>
          </p:cNvPr>
          <p:cNvSpPr txBox="1"/>
          <p:nvPr/>
        </p:nvSpPr>
        <p:spPr>
          <a:xfrm>
            <a:off x="0" y="120650"/>
            <a:ext cx="2387600" cy="62785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Finn de dette i teksten?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n-NO" sz="3200" kern="0">
              <a:solidFill>
                <a:srgbClr val="FFFFF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overskrift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innleiing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hovuddel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avslutning mellom-overskrifter illustrasjon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bilettekst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z="3200" kern="0">
                <a:solidFill>
                  <a:srgbClr val="FFFFFF"/>
                </a:solidFill>
                <a:latin typeface="Calibri"/>
              </a:rPr>
              <a:t>kjelder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tel 1">
            <a:extLst>
              <a:ext uri="{FF2B5EF4-FFF2-40B4-BE49-F238E27FC236}">
                <a16:creationId xmlns:a16="http://schemas.microsoft.com/office/drawing/2014/main" id="{BB0C7010-928F-321E-0C93-A12CA97D4BE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Mål</a:t>
            </a:r>
          </a:p>
        </p:txBody>
      </p:sp>
      <p:sp>
        <p:nvSpPr>
          <p:cNvPr id="3075" name="Plasshaldar for innhald 2">
            <a:extLst>
              <a:ext uri="{FF2B5EF4-FFF2-40B4-BE49-F238E27FC236}">
                <a16:creationId xmlns:a16="http://schemas.microsoft.com/office/drawing/2014/main" id="{B0853BFB-7612-8D71-64B2-47D4296F0B3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825625"/>
            <a:ext cx="6648450" cy="4351338"/>
          </a:xfrm>
        </p:spPr>
        <p:txBody>
          <a:bodyPr/>
          <a:lstStyle/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altLang="nb-NO" sz="3600">
                <a:solidFill>
                  <a:srgbClr val="FFFFFF"/>
                </a:solidFill>
                <a:latin typeface="Calibri" panose="020F0502020204030204" pitchFamily="34" charset="0"/>
              </a:rPr>
              <a:t>Vi skal skrive ein fagtekst om søvn som skal publiserast på ein nyhendenettstad for ungdom. </a:t>
            </a: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 sz="360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altLang="nb-NO" sz="3600">
                <a:solidFill>
                  <a:srgbClr val="FFFFFF"/>
                </a:solidFill>
                <a:latin typeface="Calibri" panose="020F0502020204030204" pitchFamily="34" charset="0"/>
              </a:rPr>
              <a:t>Målet med teksten er å gjere ungdom meir medvitne om kor viktig søvn er for god helse. </a:t>
            </a: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076" name="Bilete 5" descr="Eit bilete som inneheld innandørs, person, mann, seng&#10;&#10;Automatisk generert skildring">
            <a:extLst>
              <a:ext uri="{FF2B5EF4-FFF2-40B4-BE49-F238E27FC236}">
                <a16:creationId xmlns:a16="http://schemas.microsoft.com/office/drawing/2014/main" id="{BD1EB8FA-476A-E794-40DD-CF414A23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4"/>
          <a:stretch>
            <a:fillRect/>
          </a:stretch>
        </p:blipFill>
        <p:spPr bwMode="auto">
          <a:xfrm>
            <a:off x="7632700" y="539750"/>
            <a:ext cx="43084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>
            <a:extLst>
              <a:ext uri="{FF2B5EF4-FFF2-40B4-BE49-F238E27FC236}">
                <a16:creationId xmlns:a16="http://schemas.microsoft.com/office/drawing/2014/main" id="{E5A1030E-F459-B7C2-F86B-EF56DB3028D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21507" name="Plasshaldar for innhald 3">
            <a:extLst>
              <a:ext uri="{FF2B5EF4-FFF2-40B4-BE49-F238E27FC236}">
                <a16:creationId xmlns:a16="http://schemas.microsoft.com/office/drawing/2014/main" id="{67CA30BD-032F-8DAE-B6FA-E9C1B0A7C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6859" r="62971" b="4010"/>
          <a:stretch>
            <a:fillRect/>
          </a:stretch>
        </p:blipFill>
        <p:spPr>
          <a:xfrm>
            <a:off x="949325" y="365125"/>
            <a:ext cx="4683125" cy="6127750"/>
          </a:xfrm>
        </p:spPr>
      </p:pic>
      <p:pic>
        <p:nvPicPr>
          <p:cNvPr id="21508" name="Bilete 4">
            <a:extLst>
              <a:ext uri="{FF2B5EF4-FFF2-40B4-BE49-F238E27FC236}">
                <a16:creationId xmlns:a16="http://schemas.microsoft.com/office/drawing/2014/main" id="{67C96F25-FB76-0B24-E982-4999C791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7187" r="62875" b="4375"/>
          <a:stretch>
            <a:fillRect/>
          </a:stretch>
        </p:blipFill>
        <p:spPr bwMode="auto">
          <a:xfrm>
            <a:off x="6124575" y="365125"/>
            <a:ext cx="4789488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Sylinder 5">
            <a:extLst>
              <a:ext uri="{FF2B5EF4-FFF2-40B4-BE49-F238E27FC236}">
                <a16:creationId xmlns:a16="http://schemas.microsoft.com/office/drawing/2014/main" id="{DD248A0D-F1F1-3100-8663-2D133951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5" y="446088"/>
            <a:ext cx="1347788" cy="368300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overskrift</a:t>
            </a:r>
          </a:p>
        </p:txBody>
      </p:sp>
      <p:sp>
        <p:nvSpPr>
          <p:cNvPr id="21510" name="TekstSylinder 6">
            <a:extLst>
              <a:ext uri="{FF2B5EF4-FFF2-40B4-BE49-F238E27FC236}">
                <a16:creationId xmlns:a16="http://schemas.microsoft.com/office/drawing/2014/main" id="{A3A0778B-2AA0-DEC4-F3A5-AC79F9276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3200400"/>
            <a:ext cx="992188" cy="369888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Innleiing</a:t>
            </a:r>
          </a:p>
        </p:txBody>
      </p:sp>
      <p:sp>
        <p:nvSpPr>
          <p:cNvPr id="21511" name="TekstSylinder 7">
            <a:extLst>
              <a:ext uri="{FF2B5EF4-FFF2-40B4-BE49-F238E27FC236}">
                <a16:creationId xmlns:a16="http://schemas.microsoft.com/office/drawing/2014/main" id="{A8F5AF0B-329A-47AC-269C-BF39655D6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46088"/>
            <a:ext cx="2303462" cy="368300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hovuddel: tre avsnitt</a:t>
            </a:r>
          </a:p>
        </p:txBody>
      </p:sp>
      <p:sp>
        <p:nvSpPr>
          <p:cNvPr id="21512" name="TekstSylinder 8">
            <a:extLst>
              <a:ext uri="{FF2B5EF4-FFF2-40B4-BE49-F238E27FC236}">
                <a16:creationId xmlns:a16="http://schemas.microsoft.com/office/drawing/2014/main" id="{8524AB17-3989-05C8-170C-76043C437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175" y="2076450"/>
            <a:ext cx="2054225" cy="369888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mellomoverskrifter</a:t>
            </a:r>
          </a:p>
        </p:txBody>
      </p:sp>
      <p:sp>
        <p:nvSpPr>
          <p:cNvPr id="21513" name="TekstSylinder 9">
            <a:extLst>
              <a:ext uri="{FF2B5EF4-FFF2-40B4-BE49-F238E27FC236}">
                <a16:creationId xmlns:a16="http://schemas.microsoft.com/office/drawing/2014/main" id="{79A56947-F68A-F398-4396-7BCE333B8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4198938"/>
            <a:ext cx="2024063" cy="369887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avslutning</a:t>
            </a:r>
          </a:p>
        </p:txBody>
      </p:sp>
      <p:sp>
        <p:nvSpPr>
          <p:cNvPr id="21514" name="TekstSylinder 10">
            <a:extLst>
              <a:ext uri="{FF2B5EF4-FFF2-40B4-BE49-F238E27FC236}">
                <a16:creationId xmlns:a16="http://schemas.microsoft.com/office/drawing/2014/main" id="{8E7360A6-4A53-C5D8-2815-42CE0647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763" y="6008688"/>
            <a:ext cx="1368425" cy="369887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bilettekst</a:t>
            </a:r>
          </a:p>
        </p:txBody>
      </p:sp>
      <p:sp>
        <p:nvSpPr>
          <p:cNvPr id="21515" name="TekstSylinder 11">
            <a:extLst>
              <a:ext uri="{FF2B5EF4-FFF2-40B4-BE49-F238E27FC236}">
                <a16:creationId xmlns:a16="http://schemas.microsoft.com/office/drawing/2014/main" id="{BEF61E58-8F98-8CF9-07DE-FC30F4B2A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630238"/>
            <a:ext cx="1312863" cy="369887"/>
          </a:xfrm>
          <a:prstGeom prst="rect">
            <a:avLst/>
          </a:pr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>
                <a:solidFill>
                  <a:srgbClr val="FFFFFF"/>
                </a:solidFill>
              </a:rPr>
              <a:t>illustrasjon</a:t>
            </a:r>
          </a:p>
        </p:txBody>
      </p:sp>
      <p:sp>
        <p:nvSpPr>
          <p:cNvPr id="12" name="TekstSylinder 9">
            <a:extLst>
              <a:ext uri="{FF2B5EF4-FFF2-40B4-BE49-F238E27FC236}">
                <a16:creationId xmlns:a16="http://schemas.microsoft.com/office/drawing/2014/main" id="{95583A7C-4ED1-A0C6-F6C7-5A8F761059A4}"/>
              </a:ext>
            </a:extLst>
          </p:cNvPr>
          <p:cNvSpPr txBox="1"/>
          <p:nvPr/>
        </p:nvSpPr>
        <p:spPr>
          <a:xfrm>
            <a:off x="11025944" y="5103842"/>
            <a:ext cx="1110255" cy="369335"/>
          </a:xfrm>
          <a:prstGeom prst="rect">
            <a:avLst/>
          </a:prstGeom>
          <a:solidFill>
            <a:srgbClr val="ED7D31"/>
          </a:solidFill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n-NO" strike="sngStrike">
                <a:solidFill>
                  <a:srgbClr val="FFFFFF"/>
                </a:solidFill>
                <a:latin typeface="Calibri"/>
              </a:rPr>
              <a:t>kjelder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4">
            <a:extLst>
              <a:ext uri="{FF2B5EF4-FFF2-40B4-BE49-F238E27FC236}">
                <a16:creationId xmlns:a16="http://schemas.microsoft.com/office/drawing/2014/main" id="{8634A5C0-857C-8783-477B-E039B7C6D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585543"/>
              </p:ext>
            </p:extLst>
          </p:nvPr>
        </p:nvGraphicFramePr>
        <p:xfrm>
          <a:off x="2990850" y="96838"/>
          <a:ext cx="9061450" cy="6337299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67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13">
                <a:tc>
                  <a:txBody>
                    <a:bodyPr/>
                    <a:lstStyle/>
                    <a:p>
                      <a:pPr lvl="0"/>
                      <a:r>
                        <a:rPr lang="nn-NO" sz="1600" b="0"/>
                        <a:t>Overskrift</a:t>
                      </a: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 b="0" dirty="0"/>
                        <a:t>Overskrifta kan du godt skrive heilt til slutt</a:t>
                      </a: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747">
                <a:tc>
                  <a:txBody>
                    <a:bodyPr/>
                    <a:lstStyle/>
                    <a:p>
                      <a:pPr lvl="0"/>
                      <a:r>
                        <a:rPr lang="nn-NO" sz="1600" b="0" dirty="0"/>
                        <a:t>Innleiing</a:t>
                      </a:r>
                    </a:p>
                    <a:p>
                      <a:pPr lvl="0"/>
                      <a:endParaRPr lang="nn-NO" sz="1600" b="0" dirty="0"/>
                    </a:p>
                    <a:p>
                      <a:pPr lvl="0"/>
                      <a:r>
                        <a:rPr lang="nn-NO" sz="1600" b="0" dirty="0"/>
                        <a:t>Her presenterer du emnet teksten skal handle om</a:t>
                      </a:r>
                      <a:endParaRPr lang="nn-NO" sz="16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 b="0"/>
                        <a:t>Spørsmål </a:t>
                      </a:r>
                    </a:p>
                    <a:p>
                      <a:pPr lvl="0"/>
                      <a:r>
                        <a:rPr lang="nn-NO" sz="1600" b="0"/>
                        <a:t>Faktaopplysning</a:t>
                      </a:r>
                    </a:p>
                    <a:p>
                      <a:pPr lvl="0"/>
                      <a:r>
                        <a:rPr lang="nn-NO" sz="1600" b="0"/>
                        <a:t>Påstand</a:t>
                      </a:r>
                    </a:p>
                    <a:p>
                      <a:pPr lvl="0"/>
                      <a:r>
                        <a:rPr lang="nn-NO" sz="1600" b="0"/>
                        <a:t>Historie</a:t>
                      </a:r>
                    </a:p>
                    <a:p>
                      <a:pPr lvl="0"/>
                      <a:r>
                        <a:rPr lang="nn-NO" sz="1600" b="0"/>
                        <a:t>Sitat </a:t>
                      </a: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906">
                <a:tc>
                  <a:txBody>
                    <a:bodyPr/>
                    <a:lstStyle/>
                    <a:p>
                      <a:pPr lvl="0"/>
                      <a:r>
                        <a:rPr lang="nn-NO" sz="1600"/>
                        <a:t>Hovuddel avsnitt 1</a:t>
                      </a:r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 dirty="0"/>
                        <a:t>Temasetning (Denne setninga fortel kva avsnittet skal handle om).</a:t>
                      </a:r>
                    </a:p>
                    <a:p>
                      <a:pPr lvl="0"/>
                      <a:endParaRPr lang="nn-NO" sz="1600" dirty="0"/>
                    </a:p>
                    <a:p>
                      <a:pPr lvl="0"/>
                      <a:r>
                        <a:rPr lang="nn-NO" sz="1600" dirty="0"/>
                        <a:t>Kommentarsetningar der du skriv meir om emnet i temasetninga.</a:t>
                      </a: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906">
                <a:tc>
                  <a:txBody>
                    <a:bodyPr/>
                    <a:lstStyle/>
                    <a:p>
                      <a:pPr lvl="0"/>
                      <a:r>
                        <a:rPr lang="nn-NO" sz="1600"/>
                        <a:t>Hovuddel avsnitt 2</a:t>
                      </a:r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/>
                        <a:t>Temasetning</a:t>
                      </a:r>
                    </a:p>
                    <a:p>
                      <a:pPr lvl="0"/>
                      <a:endParaRPr lang="nn-NO" sz="1600"/>
                    </a:p>
                    <a:p>
                      <a:pPr lvl="0"/>
                      <a:r>
                        <a:rPr lang="nn-NO" sz="1600"/>
                        <a:t>Kommentarsetningar der du skriv meir om emnet i temasetninga.</a:t>
                      </a: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906">
                <a:tc>
                  <a:txBody>
                    <a:bodyPr/>
                    <a:lstStyle/>
                    <a:p>
                      <a:pPr lvl="0"/>
                      <a:r>
                        <a:rPr lang="nn-NO" sz="1600"/>
                        <a:t>Hovuddel avsnitt 3</a:t>
                      </a:r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  <a:p>
                      <a:pPr lvl="0"/>
                      <a:endParaRPr lang="nn-NO" sz="160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 dirty="0"/>
                        <a:t>Temasetning eller nøkkelsetning (fortel kva avsnittet skal handle om).</a:t>
                      </a:r>
                    </a:p>
                    <a:p>
                      <a:pPr lvl="0"/>
                      <a:endParaRPr lang="nn-NO" sz="1600" dirty="0"/>
                    </a:p>
                    <a:p>
                      <a:pPr lvl="0"/>
                      <a:r>
                        <a:rPr lang="nn-NO" sz="1600" dirty="0"/>
                        <a:t>Kommentarsetningar der du skriv meir om emnet i temasetninga.</a:t>
                      </a:r>
                    </a:p>
                    <a:p>
                      <a:pPr lvl="0"/>
                      <a:endParaRPr lang="nn-NO" sz="1600" dirty="0"/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1521">
                <a:tc>
                  <a:txBody>
                    <a:bodyPr/>
                    <a:lstStyle/>
                    <a:p>
                      <a:pPr lvl="0"/>
                      <a:r>
                        <a:rPr lang="nn-NO" sz="1600"/>
                        <a:t>Avslutning</a:t>
                      </a:r>
                    </a:p>
                    <a:p>
                      <a:pPr lvl="0"/>
                      <a:endParaRPr lang="nn-NO" sz="1600"/>
                    </a:p>
                    <a:p>
                      <a:pPr lvl="0"/>
                      <a:r>
                        <a:rPr lang="nn-NO" sz="1600"/>
                        <a:t>Her avsluttar du teksten din</a:t>
                      </a: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600" dirty="0"/>
                        <a:t>Kort samandrag (to-tre setningar) av innhaldet teksten.</a:t>
                      </a:r>
                    </a:p>
                    <a:p>
                      <a:pPr lvl="0"/>
                      <a:r>
                        <a:rPr lang="nn-NO" sz="1600" dirty="0"/>
                        <a:t>Du kan svare på spørsmål eller påstandar frå innleiinga (sirkelkomposisjon)</a:t>
                      </a:r>
                    </a:p>
                    <a:p>
                      <a:pPr lvl="0"/>
                      <a:r>
                        <a:rPr lang="nn-NO" sz="1600" dirty="0"/>
                        <a:t>Skriv gjerne litt om dine eller andre sine erfaringar med emnet.</a:t>
                      </a:r>
                    </a:p>
                    <a:p>
                      <a:pPr lvl="0"/>
                      <a:endParaRPr lang="nn-NO" sz="1600" dirty="0"/>
                    </a:p>
                    <a:p>
                      <a:pPr lvl="0"/>
                      <a:r>
                        <a:rPr lang="nn-NO" sz="1600" dirty="0"/>
                        <a:t>Unngå: SLUTT</a:t>
                      </a:r>
                    </a:p>
                  </a:txBody>
                  <a:tcPr marL="91439" marR="91439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553" name="TekstSylinder 2">
            <a:extLst>
              <a:ext uri="{FF2B5EF4-FFF2-40B4-BE49-F238E27FC236}">
                <a16:creationId xmlns:a16="http://schemas.microsoft.com/office/drawing/2014/main" id="{EA90E8DF-0366-0EAE-6640-5AD2F00C9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860425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3600">
                <a:solidFill>
                  <a:srgbClr val="FFFFFF"/>
                </a:solidFill>
              </a:rPr>
              <a:t>Skriveramme</a:t>
            </a:r>
          </a:p>
          <a:p>
            <a:pPr eaLnBrk="1" hangingPunct="1"/>
            <a:r>
              <a:rPr lang="nn-NO" altLang="nb-NO" sz="3600">
                <a:solidFill>
                  <a:srgbClr val="FFFFFF"/>
                </a:solidFill>
              </a:rPr>
              <a:t>for fagtekst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>
            <a:extLst>
              <a:ext uri="{FF2B5EF4-FFF2-40B4-BE49-F238E27FC236}">
                <a16:creationId xmlns:a16="http://schemas.microsoft.com/office/drawing/2014/main" id="{0BD28F2D-71A5-27B2-5441-D8F9C576D6D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258763"/>
            <a:ext cx="10515600" cy="1325563"/>
          </a:xfrm>
        </p:spPr>
        <p:txBody>
          <a:bodyPr/>
          <a:lstStyle/>
          <a:p>
            <a:pPr eaLnBrk="1"/>
            <a:r>
              <a:rPr altLang="nb-NO" dirty="0">
                <a:solidFill>
                  <a:srgbClr val="FFFFFF"/>
                </a:solidFill>
                <a:latin typeface="Calibri Light" panose="020F0302020204030204" pitchFamily="34" charset="0"/>
              </a:rPr>
              <a:t>Vi lagar saman: </a:t>
            </a:r>
            <a:br>
              <a:rPr altLang="nb-NO" dirty="0">
                <a:solidFill>
                  <a:srgbClr val="FFFFFF"/>
                </a:solidFill>
                <a:latin typeface="Calibri Light" panose="020F0302020204030204" pitchFamily="34" charset="0"/>
              </a:rPr>
            </a:br>
            <a:r>
              <a:rPr altLang="nb-NO" dirty="0">
                <a:solidFill>
                  <a:srgbClr val="FFFFFF"/>
                </a:solidFill>
                <a:latin typeface="Calibri Light" panose="020F0302020204030204" pitchFamily="34" charset="0"/>
              </a:rPr>
              <a:t>Skriveramme for fagtekst om søvn</a:t>
            </a:r>
          </a:p>
        </p:txBody>
      </p:sp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62B5AE94-CCB9-E09B-F131-FE4F78A56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166410"/>
              </p:ext>
            </p:extLst>
          </p:nvPr>
        </p:nvGraphicFramePr>
        <p:xfrm>
          <a:off x="838200" y="1558925"/>
          <a:ext cx="10639425" cy="5040312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2115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14">
                <a:tc>
                  <a:txBody>
                    <a:bodyPr/>
                    <a:lstStyle/>
                    <a:p>
                      <a:pPr lvl="0"/>
                      <a:r>
                        <a:rPr lang="nn-NO" sz="1800" b="0"/>
                        <a:t>Overskrift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endParaRPr lang="nn-NO" sz="1800" b="0"/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71">
                <a:tc>
                  <a:txBody>
                    <a:bodyPr/>
                    <a:lstStyle/>
                    <a:p>
                      <a:pPr lvl="0"/>
                      <a:r>
                        <a:rPr lang="nn-NO" sz="1800" b="0"/>
                        <a:t>Innleiing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 b="0"/>
                        <a:t>Kva bør vi ha med her?</a:t>
                      </a:r>
                    </a:p>
                    <a:p>
                      <a:pPr lvl="0"/>
                      <a:endParaRPr lang="nn-NO" sz="1800" b="0"/>
                    </a:p>
                    <a:p>
                      <a:pPr lvl="0"/>
                      <a:endParaRPr lang="nn-NO" sz="1800" b="0"/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71">
                <a:tc>
                  <a:txBody>
                    <a:bodyPr/>
                    <a:lstStyle/>
                    <a:p>
                      <a:pPr lvl="0"/>
                      <a:r>
                        <a:rPr lang="nn-NO" sz="1800" dirty="0"/>
                        <a:t>1. avsnitt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Tema</a:t>
                      </a:r>
                    </a:p>
                    <a:p>
                      <a:pPr lvl="0"/>
                      <a:r>
                        <a:rPr lang="nn-NO" sz="1800"/>
                        <a:t>Forslag til temasetning</a:t>
                      </a:r>
                    </a:p>
                    <a:p>
                      <a:pPr lvl="0"/>
                      <a:r>
                        <a:rPr lang="nn-NO" sz="1800"/>
                        <a:t> </a:t>
                      </a:r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71">
                <a:tc>
                  <a:txBody>
                    <a:bodyPr/>
                    <a:lstStyle/>
                    <a:p>
                      <a:pPr lvl="0"/>
                      <a:r>
                        <a:rPr lang="nn-NO" sz="1800" dirty="0"/>
                        <a:t>2. avsnitt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Tema</a:t>
                      </a:r>
                    </a:p>
                    <a:p>
                      <a:pPr lvl="0"/>
                      <a:r>
                        <a:rPr lang="nn-NO" sz="1800"/>
                        <a:t>Forslag til temasetning</a:t>
                      </a:r>
                    </a:p>
                    <a:p>
                      <a:pPr lvl="0"/>
                      <a:endParaRPr lang="nn-NO" sz="1800"/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571">
                <a:tc>
                  <a:txBody>
                    <a:bodyPr/>
                    <a:lstStyle/>
                    <a:p>
                      <a:pPr lvl="0"/>
                      <a:r>
                        <a:rPr lang="nn-NO" sz="1800" dirty="0"/>
                        <a:t>3. avsnitt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Tema</a:t>
                      </a:r>
                    </a:p>
                    <a:p>
                      <a:pPr lvl="0"/>
                      <a:r>
                        <a:rPr lang="nn-NO" sz="1800"/>
                        <a:t>Forslag til temasetning</a:t>
                      </a:r>
                    </a:p>
                    <a:p>
                      <a:pPr lvl="0"/>
                      <a:endParaRPr lang="nn-NO" sz="1800"/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200"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Avslutning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Kva bør vi ha med her?</a:t>
                      </a:r>
                    </a:p>
                    <a:p>
                      <a:pPr lvl="0"/>
                      <a:endParaRPr lang="nn-NO" sz="1800"/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14">
                <a:tc>
                  <a:txBody>
                    <a:bodyPr/>
                    <a:lstStyle/>
                    <a:p>
                      <a:pPr lvl="0"/>
                      <a:r>
                        <a:rPr lang="nn-NO" sz="1800"/>
                        <a:t>Kjelder</a:t>
                      </a:r>
                    </a:p>
                  </a:txBody>
                  <a:tcPr marL="91433" marR="91433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1800" dirty="0"/>
                        <a:t>Korleis skriv vi kjeldene?</a:t>
                      </a:r>
                    </a:p>
                  </a:txBody>
                  <a:tcPr marL="91433" marR="91433" marT="45729" marB="457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>
            <a:extLst>
              <a:ext uri="{FF2B5EF4-FFF2-40B4-BE49-F238E27FC236}">
                <a16:creationId xmlns:a16="http://schemas.microsoft.com/office/drawing/2014/main" id="{6DD9053C-568E-2761-BEF9-1DCF0FCB2A9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Skrive innleiing saman</a:t>
            </a:r>
          </a:p>
        </p:txBody>
      </p:sp>
      <p:sp>
        <p:nvSpPr>
          <p:cNvPr id="24579" name="Plasshaldar for innhald 2">
            <a:extLst>
              <a:ext uri="{FF2B5EF4-FFF2-40B4-BE49-F238E27FC236}">
                <a16:creationId xmlns:a16="http://schemas.microsoft.com/office/drawing/2014/main" id="{26DED509-446D-5763-EAD4-058D664CFF6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>
              <a:buFont typeface="Arial" panose="020B0604020202020204" pitchFamily="34" charset="0"/>
              <a:buNone/>
            </a:pPr>
            <a:r>
              <a:rPr altLang="nb-NO">
                <a:solidFill>
                  <a:srgbClr val="FFFFFF"/>
                </a:solidFill>
                <a:latin typeface="Calibri" panose="020F0502020204030204" pitchFamily="34" charset="0"/>
              </a:rPr>
              <a:t>Klassen skriv ei innleiing til teksten saman. </a:t>
            </a:r>
          </a:p>
          <a:p>
            <a:pPr marL="0" indent="0" eaLnBrk="1">
              <a:buFont typeface="Arial" panose="020B0604020202020204" pitchFamily="34" charset="0"/>
              <a:buNone/>
            </a:pPr>
            <a:endParaRPr altLang="nb-NO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buFont typeface="Arial" panose="020B0604020202020204" pitchFamily="34" charset="0"/>
              <a:buNone/>
            </a:pPr>
            <a:r>
              <a:rPr altLang="nb-NO">
                <a:solidFill>
                  <a:srgbClr val="FFFFFF"/>
                </a:solidFill>
                <a:latin typeface="Calibri" panose="020F0502020204030204" pitchFamily="34" charset="0"/>
              </a:rPr>
              <a:t>Elevane kan bruke innleiinga om dei har lyst. 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>
            <a:extLst>
              <a:ext uri="{FF2B5EF4-FFF2-40B4-BE49-F238E27FC236}">
                <a16:creationId xmlns:a16="http://schemas.microsoft.com/office/drawing/2014/main" id="{467503E1-925A-144B-2ED6-FEB4AF97901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09E7E569-1B52-1734-AF58-75CDFA25B6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73864"/>
              </p:ext>
            </p:extLst>
          </p:nvPr>
        </p:nvGraphicFramePr>
        <p:xfrm>
          <a:off x="6219825" y="0"/>
          <a:ext cx="5972175" cy="68802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04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01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Vurderingspunkt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Ja/ nei</a:t>
                      </a:r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r>
                        <a:rPr lang="nn-NO" sz="2000" b="1"/>
                        <a:t>Innhald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01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Teksten handlar om kvifor søvn er viktig for god helse.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Eg brukar fagomgrep.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endParaRPr lang="nn-NO" sz="2000"/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r>
                        <a:rPr lang="nn-NO" sz="2000" b="1"/>
                        <a:t>Mottakar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Teksten er skriven for ungdom.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161">
                <a:tc>
                  <a:txBody>
                    <a:bodyPr/>
                    <a:lstStyle/>
                    <a:p>
                      <a:pPr lvl="0"/>
                      <a:endParaRPr lang="nn-NO" sz="2000"/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2399">
                <a:tc>
                  <a:txBody>
                    <a:bodyPr/>
                    <a:lstStyle/>
                    <a:p>
                      <a:pPr lvl="0"/>
                      <a:r>
                        <a:rPr lang="nn-NO" sz="2000" b="1"/>
                        <a:t>Rettskriving og teiknsetjing </a:t>
                      </a:r>
                      <a:r>
                        <a:rPr lang="nn-NO" sz="2000" b="0"/>
                        <a:t>(døme)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101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Eg brukar stor bokstav rett. </a:t>
                      </a:r>
                    </a:p>
                    <a:p>
                      <a:pPr lvl="0"/>
                      <a:r>
                        <a:rPr lang="nn-NO" sz="2000"/>
                        <a:t>(særnamn, i starten av setning)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703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Eg set punktum på rett stad.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78141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Eg har leita særleg etter feil med:</a:t>
                      </a:r>
                    </a:p>
                    <a:p>
                      <a:pPr lvl="0"/>
                      <a:r>
                        <a:rPr lang="nn-NO" sz="2000"/>
                        <a:t>Då/når            for/får            dobbel konsonant       </a:t>
                      </a:r>
                    </a:p>
                    <a:p>
                      <a:pPr lvl="0"/>
                      <a:r>
                        <a:rPr lang="nn-NO" sz="2000"/>
                        <a:t>samansette ord</a:t>
                      </a:r>
                    </a:p>
                  </a:txBody>
                  <a:tcPr marL="91436" marR="91436" marT="45724" marB="45724"/>
                </a:tc>
                <a:tc>
                  <a:txBody>
                    <a:bodyPr/>
                    <a:lstStyle/>
                    <a:p>
                      <a:pPr lvl="0"/>
                      <a:endParaRPr lang="nn-NO" sz="1600" dirty="0"/>
                    </a:p>
                  </a:txBody>
                  <a:tcPr marL="91436" marR="91436" marT="45724" marB="4572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54B7E6C6-EA6C-B400-0699-26AED2D4E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46731"/>
              </p:ext>
            </p:extLst>
          </p:nvPr>
        </p:nvGraphicFramePr>
        <p:xfrm>
          <a:off x="0" y="0"/>
          <a:ext cx="6096000" cy="6858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931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Vurderingspunkt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Ja/nei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56">
                <a:tc>
                  <a:txBody>
                    <a:bodyPr/>
                    <a:lstStyle/>
                    <a:p>
                      <a:pPr lvl="0"/>
                      <a:r>
                        <a:rPr lang="nn-NO" sz="2000" b="1"/>
                        <a:t>Tekstoppbygging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nn-NO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7634">
                <a:tc>
                  <a:txBody>
                    <a:bodyPr/>
                    <a:lstStyle/>
                    <a:p>
                      <a:pPr lvl="0"/>
                      <a:r>
                        <a:rPr lang="nn-NO" sz="2000"/>
                        <a:t>Eg har skrive ein fagtekst i (minst) fem avsnitt med:</a:t>
                      </a:r>
                    </a:p>
                    <a:p>
                      <a:pPr lvl="0"/>
                      <a:r>
                        <a:rPr lang="nn-NO" sz="2000"/>
                        <a:t> </a:t>
                      </a:r>
                    </a:p>
                    <a:p>
                      <a:pPr lvl="0"/>
                      <a:r>
                        <a:rPr lang="nn-NO" sz="2000"/>
                        <a:t>Overskrift</a:t>
                      </a:r>
                    </a:p>
                    <a:p>
                      <a:pPr lvl="0"/>
                      <a:r>
                        <a:rPr lang="nn-NO" sz="2000"/>
                        <a:t>Innleiing</a:t>
                      </a:r>
                    </a:p>
                    <a:p>
                      <a:pPr lvl="0"/>
                      <a:r>
                        <a:rPr lang="nn-NO" sz="2000"/>
                        <a:t>Hovuddel (i minst tre avsnitt)</a:t>
                      </a:r>
                    </a:p>
                    <a:p>
                      <a:pPr lvl="0"/>
                      <a:r>
                        <a:rPr lang="nn-NO" sz="2000"/>
                        <a:t>Avslutning</a:t>
                      </a:r>
                    </a:p>
                    <a:p>
                      <a:pPr lvl="0"/>
                      <a:r>
                        <a:rPr lang="nn-NO" sz="2000"/>
                        <a:t>Mellomoverskrifter</a:t>
                      </a:r>
                    </a:p>
                    <a:p>
                      <a:pPr lvl="0"/>
                      <a:r>
                        <a:rPr lang="nn-NO" sz="2000"/>
                        <a:t>Illustrasjon</a:t>
                      </a:r>
                    </a:p>
                    <a:p>
                      <a:pPr lvl="0"/>
                      <a:r>
                        <a:rPr lang="nn-NO" sz="2000"/>
                        <a:t>Kjeldeliste</a:t>
                      </a:r>
                    </a:p>
                    <a:p>
                      <a:pPr lvl="0"/>
                      <a:endParaRPr lang="nn-NO" sz="2000"/>
                    </a:p>
                    <a:p>
                      <a:pPr lvl="0"/>
                      <a:r>
                        <a:rPr lang="nn-NO" sz="2000"/>
                        <a:t>Dei ulike delane i teksten passar saman.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nn-NO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83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n-NO" sz="2000"/>
                        <a:t>Kvart avsnitt startar med ei temasetning. Temasetningane blir utdjupa med kommentarsetningar.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nn-NO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142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n-NO" sz="2000"/>
                        <a:t>Eg har kjeldeliste som viser kva for nokre tekstar eg har brukt.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nn-NO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>
            <a:extLst>
              <a:ext uri="{FF2B5EF4-FFF2-40B4-BE49-F238E27FC236}">
                <a16:creationId xmlns:a16="http://schemas.microsoft.com/office/drawing/2014/main" id="{5BCFF6F4-EF85-0E39-F733-025D4E1650A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God skriveøkt til alle!</a:t>
            </a:r>
          </a:p>
        </p:txBody>
      </p:sp>
      <p:pic>
        <p:nvPicPr>
          <p:cNvPr id="26627" name="Plasshaldar for innhald 4" descr="Eit bilete som inneheld person, innandørs, mann, oppbevarer&#10;&#10;Automatisk generert skildring">
            <a:extLst>
              <a:ext uri="{FF2B5EF4-FFF2-40B4-BE49-F238E27FC236}">
                <a16:creationId xmlns:a16="http://schemas.microsoft.com/office/drawing/2014/main" id="{51C16C48-C2FA-501F-113E-1B8898E071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5925" y="1452563"/>
            <a:ext cx="8820150" cy="5292725"/>
          </a:xfr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tel 1">
            <a:extLst>
              <a:ext uri="{FF2B5EF4-FFF2-40B4-BE49-F238E27FC236}">
                <a16:creationId xmlns:a16="http://schemas.microsoft.com/office/drawing/2014/main" id="{1D7CF3D1-B18B-BCF1-3E12-66B3CFB7402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Mål</a:t>
            </a:r>
          </a:p>
        </p:txBody>
      </p:sp>
      <p:sp>
        <p:nvSpPr>
          <p:cNvPr id="4099" name="Plasshaldar for innhald 2">
            <a:extLst>
              <a:ext uri="{FF2B5EF4-FFF2-40B4-BE49-F238E27FC236}">
                <a16:creationId xmlns:a16="http://schemas.microsoft.com/office/drawing/2014/main" id="{EF040711-9C39-1B1F-BE9F-B4D33129BCE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649413"/>
            <a:ext cx="5848350" cy="4351337"/>
          </a:xfrm>
        </p:spPr>
        <p:txBody>
          <a:bodyPr/>
          <a:lstStyle/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altLang="nb-NO" sz="3600">
                <a:solidFill>
                  <a:srgbClr val="FFFFFF"/>
                </a:solidFill>
                <a:latin typeface="Calibri" panose="020F0502020204030204" pitchFamily="34" charset="0"/>
              </a:rPr>
              <a:t>Teksten skal ha overskrift, innleiing, hovuddel, avslutning, kjeldeliste og illustrasjon. </a:t>
            </a: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 sz="360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altLang="nb-NO" sz="3600">
                <a:solidFill>
                  <a:srgbClr val="FFFFFF"/>
                </a:solidFill>
                <a:latin typeface="Calibri" panose="020F0502020204030204" pitchFamily="34" charset="0"/>
              </a:rPr>
              <a:t>Vi skal nytte relevante fagomgrep i teksten.</a:t>
            </a: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Bilete 5" descr="Eit bilete som inneheld innandørs, person, mann, seng&#10;&#10;Automatisk generert skildring">
            <a:extLst>
              <a:ext uri="{FF2B5EF4-FFF2-40B4-BE49-F238E27FC236}">
                <a16:creationId xmlns:a16="http://schemas.microsoft.com/office/drawing/2014/main" id="{1F4C44D5-CD07-A8E7-4446-8C84F2AE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4"/>
          <a:stretch>
            <a:fillRect/>
          </a:stretch>
        </p:blipFill>
        <p:spPr bwMode="auto">
          <a:xfrm>
            <a:off x="7632700" y="539750"/>
            <a:ext cx="43084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>
            <a:extLst>
              <a:ext uri="{FF2B5EF4-FFF2-40B4-BE49-F238E27FC236}">
                <a16:creationId xmlns:a16="http://schemas.microsoft.com/office/drawing/2014/main" id="{88407882-4284-E749-FBF1-F81D1761BF7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nb-NO">
                <a:solidFill>
                  <a:srgbClr val="FFFFFF"/>
                </a:solidFill>
                <a:latin typeface="Calibri Light" panose="020F0302020204030204" pitchFamily="34" charset="0"/>
              </a:rPr>
              <a:t>Dette skal vi gjere</a:t>
            </a:r>
          </a:p>
        </p:txBody>
      </p:sp>
      <p:sp>
        <p:nvSpPr>
          <p:cNvPr id="5123" name="Plasshaldar for innhald 2">
            <a:extLst>
              <a:ext uri="{FF2B5EF4-FFF2-40B4-BE49-F238E27FC236}">
                <a16:creationId xmlns:a16="http://schemas.microsoft.com/office/drawing/2014/main" id="{475E9244-1D21-B548-FC86-D3807ECFDE1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825625"/>
            <a:ext cx="6648450" cy="4868863"/>
          </a:xfrm>
        </p:spPr>
        <p:txBody>
          <a:bodyPr/>
          <a:lstStyle/>
          <a:p>
            <a:pPr eaLnBrk="1">
              <a:lnSpc>
                <a:spcPct val="70000"/>
              </a:lnSpc>
            </a:pPr>
            <a:r>
              <a:rPr altLang="nb-NO" sz="3600" dirty="0">
                <a:solidFill>
                  <a:srgbClr val="FFFFFF"/>
                </a:solidFill>
                <a:latin typeface="Calibri" panose="020F0502020204030204" pitchFamily="34" charset="0"/>
              </a:rPr>
              <a:t>Aktivere forkunnskap</a:t>
            </a:r>
          </a:p>
          <a:p>
            <a:pPr eaLnBrk="1">
              <a:lnSpc>
                <a:spcPct val="70000"/>
              </a:lnSpc>
            </a:pPr>
            <a:r>
              <a:rPr altLang="nb-NO" sz="3600" dirty="0">
                <a:solidFill>
                  <a:srgbClr val="FFFFFF"/>
                </a:solidFill>
                <a:latin typeface="Calibri" panose="020F0502020204030204" pitchFamily="34" charset="0"/>
              </a:rPr>
              <a:t>Byggje kunnskap om temaet</a:t>
            </a:r>
          </a:p>
          <a:p>
            <a:pPr eaLnBrk="1">
              <a:lnSpc>
                <a:spcPct val="70000"/>
              </a:lnSpc>
            </a:pPr>
            <a:r>
              <a:rPr altLang="nb-NO" sz="3600" dirty="0">
                <a:solidFill>
                  <a:srgbClr val="FFFFFF"/>
                </a:solidFill>
                <a:latin typeface="Calibri" panose="020F0502020204030204" pitchFamily="34" charset="0"/>
              </a:rPr>
              <a:t>Byggje kunnskap om fagtekst</a:t>
            </a:r>
          </a:p>
          <a:p>
            <a:pPr eaLnBrk="1">
              <a:lnSpc>
                <a:spcPct val="70000"/>
              </a:lnSpc>
            </a:pPr>
            <a:r>
              <a:rPr altLang="nb-NO" sz="3600" dirty="0">
                <a:solidFill>
                  <a:srgbClr val="FFFFFF"/>
                </a:solidFill>
                <a:latin typeface="Calibri" panose="020F0502020204030204" pitchFamily="34" charset="0"/>
              </a:rPr>
              <a:t>Skrive innleiing saman</a:t>
            </a:r>
          </a:p>
          <a:p>
            <a:pPr eaLnBrk="1">
              <a:lnSpc>
                <a:spcPct val="70000"/>
              </a:lnSpc>
            </a:pPr>
            <a:r>
              <a:rPr altLang="nb-NO" sz="3600" dirty="0">
                <a:solidFill>
                  <a:srgbClr val="FFFFFF"/>
                </a:solidFill>
                <a:latin typeface="Calibri" panose="020F0502020204030204" pitchFamily="34" charset="0"/>
              </a:rPr>
              <a:t>Skrive fagtekst</a:t>
            </a: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 sz="26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 eaLnBrk="1">
              <a:lnSpc>
                <a:spcPct val="80000"/>
              </a:lnSpc>
              <a:buFont typeface="Arial" panose="020B0604020202020204" pitchFamily="34" charset="0"/>
              <a:buNone/>
            </a:pPr>
            <a:endParaRPr altLang="nb-NO" sz="2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Bilete 5" descr="Eit bilete som inneheld innandørs, person, mann, seng&#10;&#10;Automatisk generert skildring">
            <a:extLst>
              <a:ext uri="{FF2B5EF4-FFF2-40B4-BE49-F238E27FC236}">
                <a16:creationId xmlns:a16="http://schemas.microsoft.com/office/drawing/2014/main" id="{0AC0A6EC-CD3F-FF03-2ED4-5996FAC3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4"/>
          <a:stretch>
            <a:fillRect/>
          </a:stretch>
        </p:blipFill>
        <p:spPr bwMode="auto">
          <a:xfrm>
            <a:off x="7632700" y="539750"/>
            <a:ext cx="43084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tel 1">
            <a:extLst>
              <a:ext uri="{FF2B5EF4-FFF2-40B4-BE49-F238E27FC236}">
                <a16:creationId xmlns:a16="http://schemas.microsoft.com/office/drawing/2014/main" id="{96B56288-3DCF-793E-CA63-DF308F3474E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149225"/>
            <a:ext cx="10515600" cy="1325563"/>
          </a:xfrm>
        </p:spPr>
        <p:txBody>
          <a:bodyPr/>
          <a:lstStyle/>
          <a:p>
            <a:pPr eaLnBrk="1"/>
            <a:r>
              <a:rPr altLang="nb-NO" b="1" dirty="0">
                <a:solidFill>
                  <a:srgbClr val="FFFFFF"/>
                </a:solidFill>
                <a:latin typeface="Calibri Light" panose="020F0302020204030204" pitchFamily="34" charset="0"/>
              </a:rPr>
              <a:t>Aktivere forkunnskap</a:t>
            </a:r>
          </a:p>
        </p:txBody>
      </p:sp>
      <p:pic>
        <p:nvPicPr>
          <p:cNvPr id="6147" name="Plasshaldar for innhald 12" descr="Eit bilete som inneheld person, slips, innandørs, mann&#10;&#10;Automatisk generert skildring">
            <a:extLst>
              <a:ext uri="{FF2B5EF4-FFF2-40B4-BE49-F238E27FC236}">
                <a16:creationId xmlns:a16="http://schemas.microsoft.com/office/drawing/2014/main" id="{CD324086-4DE6-3600-0111-8426B18B9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75" y="1336675"/>
            <a:ext cx="9340850" cy="5156200"/>
          </a:xfr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>
            <a:extLst>
              <a:ext uri="{FF2B5EF4-FFF2-40B4-BE49-F238E27FC236}">
                <a16:creationId xmlns:a16="http://schemas.microsoft.com/office/drawing/2014/main" id="{6CDDA4F2-CAE2-6B65-A2CB-7B16258FBAC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7171" name="Plasshaldar for innhald 8" descr="Eit bilete som inneheld stripete, innandørs, seng, sebra&#10;&#10;Automatisk generert skildring">
            <a:extLst>
              <a:ext uri="{FF2B5EF4-FFF2-40B4-BE49-F238E27FC236}">
                <a16:creationId xmlns:a16="http://schemas.microsoft.com/office/drawing/2014/main" id="{12B728E1-2DED-4C36-6BB9-7E750915D8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95313"/>
            <a:ext cx="12192000" cy="7643813"/>
          </a:xfrm>
        </p:spPr>
      </p:pic>
      <p:sp>
        <p:nvSpPr>
          <p:cNvPr id="7172" name="TekstSylinder 9">
            <a:extLst>
              <a:ext uri="{FF2B5EF4-FFF2-40B4-BE49-F238E27FC236}">
                <a16:creationId xmlns:a16="http://schemas.microsoft.com/office/drawing/2014/main" id="{51F1CE0C-5445-30BA-FF6D-F9C7420AE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614863"/>
            <a:ext cx="6426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Tenkjeskriv:</a:t>
            </a:r>
          </a:p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Kvifor er søvn viktig for deg?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>
            <a:extLst>
              <a:ext uri="{FF2B5EF4-FFF2-40B4-BE49-F238E27FC236}">
                <a16:creationId xmlns:a16="http://schemas.microsoft.com/office/drawing/2014/main" id="{39DDAFB7-4383-FC98-1D83-811358F1B4F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nb-NO" altLang="nb-NO">
              <a:latin typeface="Calibri Light" panose="020F0302020204030204" pitchFamily="34" charset="0"/>
            </a:endParaRPr>
          </a:p>
        </p:txBody>
      </p:sp>
      <p:pic>
        <p:nvPicPr>
          <p:cNvPr id="8195" name="Plasshaldar for innhald 10" descr="Eit bilete som inneheld solnedgang, utandørs, vatn, sol&#10;&#10;Automatisk generert skildring">
            <a:extLst>
              <a:ext uri="{FF2B5EF4-FFF2-40B4-BE49-F238E27FC236}">
                <a16:creationId xmlns:a16="http://schemas.microsoft.com/office/drawing/2014/main" id="{139768B7-2B72-2AEA-15DD-86E3CB1EB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5900"/>
            <a:ext cx="12192000" cy="8129588"/>
          </a:xfrm>
        </p:spPr>
      </p:pic>
      <p:sp>
        <p:nvSpPr>
          <p:cNvPr id="8196" name="TekstSylinder 11">
            <a:extLst>
              <a:ext uri="{FF2B5EF4-FFF2-40B4-BE49-F238E27FC236}">
                <a16:creationId xmlns:a16="http://schemas.microsoft.com/office/drawing/2014/main" id="{DDDA4394-6590-BD44-6449-F2CB25462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4554538"/>
            <a:ext cx="5983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Kvar likar du best å sove?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ete 3" descr="Eit bilete som inneheld bygning, sit, mann, bord&#10;&#10;Automatisk generert skildring">
            <a:extLst>
              <a:ext uri="{FF2B5EF4-FFF2-40B4-BE49-F238E27FC236}">
                <a16:creationId xmlns:a16="http://schemas.microsoft.com/office/drawing/2014/main" id="{BEB1E48A-3098-840A-317C-CC67D3D1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Sylinder 7">
            <a:extLst>
              <a:ext uri="{FF2B5EF4-FFF2-40B4-BE49-F238E27FC236}">
                <a16:creationId xmlns:a16="http://schemas.microsoft.com/office/drawing/2014/main" id="{1D1A45B3-F9B6-1D33-5303-D0C7A8EE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0" y="4802188"/>
            <a:ext cx="5983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Kvar likar du best å sove?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ete 2" descr="Eit bilete som inneheld bygning, levande, sofa, sit&#10;&#10;Automatisk generert skildring">
            <a:extLst>
              <a:ext uri="{FF2B5EF4-FFF2-40B4-BE49-F238E27FC236}">
                <a16:creationId xmlns:a16="http://schemas.microsoft.com/office/drawing/2014/main" id="{2C545CAE-F36A-7D58-D887-C3411459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509713"/>
            <a:ext cx="12220575" cy="895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Sylinder 3">
            <a:extLst>
              <a:ext uri="{FF2B5EF4-FFF2-40B4-BE49-F238E27FC236}">
                <a16:creationId xmlns:a16="http://schemas.microsoft.com/office/drawing/2014/main" id="{85840DD3-9644-05F2-F322-4C956FA1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738" y="4616450"/>
            <a:ext cx="8059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n-NO" altLang="nb-NO" sz="4000">
                <a:solidFill>
                  <a:srgbClr val="FFFFFF"/>
                </a:solidFill>
              </a:rPr>
              <a:t>Korleis likar du best å sovne?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607</Words>
  <Application>Microsoft Office PowerPoint</Application>
  <PresentationFormat>Breiskjerm</PresentationFormat>
  <Paragraphs>176</Paragraphs>
  <Slides>25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tema</vt:lpstr>
      <vt:lpstr>PowerPoint-presentasjon</vt:lpstr>
      <vt:lpstr>Mål</vt:lpstr>
      <vt:lpstr>Mål</vt:lpstr>
      <vt:lpstr>Dette skal vi gjere</vt:lpstr>
      <vt:lpstr>Aktivere forkunnskap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Byggje kunnskap</vt:lpstr>
      <vt:lpstr>Fagfilm om søvn. Skriv ned fagomgrep medan du ser.</vt:lpstr>
      <vt:lpstr>PowerPoint-presentasjon</vt:lpstr>
      <vt:lpstr>Relevante fagomgrep</vt:lpstr>
      <vt:lpstr>Kunnskap om fagtekst</vt:lpstr>
      <vt:lpstr>PowerPoint-presentasjon</vt:lpstr>
      <vt:lpstr>PowerPoint-presentasjon</vt:lpstr>
      <vt:lpstr>PowerPoint-presentasjon</vt:lpstr>
      <vt:lpstr>Vi lagar saman:  Skriveramme for fagtekst om søvn</vt:lpstr>
      <vt:lpstr>Skrive innleiing saman</vt:lpstr>
      <vt:lpstr>PowerPoint-presentasjon</vt:lpstr>
      <vt:lpstr>God skriveøkt til alle!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Liv Astrid Skåre Langnes</dc:creator>
  <cp:lastModifiedBy>Arild Torvund Olsen</cp:lastModifiedBy>
  <cp:revision>35</cp:revision>
  <dcterms:created xsi:type="dcterms:W3CDTF">2020-06-02T08:19:38Z</dcterms:created>
  <dcterms:modified xsi:type="dcterms:W3CDTF">2023-04-19T08:42:27Z</dcterms:modified>
</cp:coreProperties>
</file>