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4" r:id="rId6"/>
    <p:sldId id="272" r:id="rId7"/>
    <p:sldId id="276" r:id="rId8"/>
    <p:sldId id="270" r:id="rId9"/>
    <p:sldId id="273" r:id="rId10"/>
    <p:sldId id="277" r:id="rId11"/>
    <p:sldId id="266" r:id="rId12"/>
    <p:sldId id="274" r:id="rId13"/>
    <p:sldId id="278" r:id="rId14"/>
    <p:sldId id="267" r:id="rId15"/>
    <p:sldId id="275" r:id="rId16"/>
    <p:sldId id="279" r:id="rId17"/>
    <p:sldId id="280" r:id="rId18"/>
    <p:sldId id="265" r:id="rId19"/>
    <p:sldId id="281" r:id="rId20"/>
    <p:sldId id="282" r:id="rId21"/>
    <p:sldId id="262" r:id="rId22"/>
    <p:sldId id="283" r:id="rId23"/>
    <p:sldId id="284" r:id="rId24"/>
    <p:sldId id="263" r:id="rId25"/>
    <p:sldId id="285" r:id="rId26"/>
    <p:sldId id="271" r:id="rId27"/>
    <p:sldId id="286" r:id="rId2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754F8-BA16-47D4-BB98-0BFE847019D2}" v="2" dt="2023-10-25T11:03:15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4712" autoAdjust="0"/>
  </p:normalViewPr>
  <p:slideViewPr>
    <p:cSldViewPr snapToGrid="0">
      <p:cViewPr varScale="1">
        <p:scale>
          <a:sx n="104" d="100"/>
          <a:sy n="104" d="100"/>
        </p:scale>
        <p:origin x="240" y="108"/>
      </p:cViewPr>
      <p:guideLst/>
    </p:cSldViewPr>
  </p:slideViewPr>
  <p:outlineViewPr>
    <p:cViewPr>
      <p:scale>
        <a:sx n="33" d="100"/>
        <a:sy n="33" d="100"/>
      </p:scale>
      <p:origin x="0" y="-179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v Astrid Skåre Langnes" userId="S::langnesl@hivolda.no::2e763b5f-1e47-432a-a3db-297d2abf056e" providerId="AD" clId="Web-{B6D7AEF4-9EFE-488E-8CED-D1D9A3F17C75}"/>
    <pc:docChg chg="addSld modSld">
      <pc:chgData name="Liv Astrid Skåre Langnes" userId="S::langnesl@hivolda.no::2e763b5f-1e47-432a-a3db-297d2abf056e" providerId="AD" clId="Web-{B6D7AEF4-9EFE-488E-8CED-D1D9A3F17C75}" dt="2022-08-19T10:55:20.788" v="47" actId="20577"/>
      <pc:docMkLst>
        <pc:docMk/>
      </pc:docMkLst>
      <pc:sldChg chg="modSp">
        <pc:chgData name="Liv Astrid Skåre Langnes" userId="S::langnesl@hivolda.no::2e763b5f-1e47-432a-a3db-297d2abf056e" providerId="AD" clId="Web-{B6D7AEF4-9EFE-488E-8CED-D1D9A3F17C75}" dt="2022-08-19T10:55:20.788" v="47" actId="20577"/>
        <pc:sldMkLst>
          <pc:docMk/>
          <pc:sldMk cId="3106833112" sldId="271"/>
        </pc:sldMkLst>
        <pc:spChg chg="mod">
          <ac:chgData name="Liv Astrid Skåre Langnes" userId="S::langnesl@hivolda.no::2e763b5f-1e47-432a-a3db-297d2abf056e" providerId="AD" clId="Web-{B6D7AEF4-9EFE-488E-8CED-D1D9A3F17C75}" dt="2022-08-19T10:55:20.788" v="47" actId="20577"/>
          <ac:spMkLst>
            <pc:docMk/>
            <pc:sldMk cId="3106833112" sldId="271"/>
            <ac:spMk id="3" creationId="{C5687802-BBF3-495E-1F52-C6C21E85FFE5}"/>
          </ac:spMkLst>
        </pc:spChg>
      </pc:sldChg>
      <pc:sldChg chg="modSp new">
        <pc:chgData name="Liv Astrid Skåre Langnes" userId="S::langnesl@hivolda.no::2e763b5f-1e47-432a-a3db-297d2abf056e" providerId="AD" clId="Web-{B6D7AEF4-9EFE-488E-8CED-D1D9A3F17C75}" dt="2022-08-19T10:55:00.928" v="40" actId="20577"/>
        <pc:sldMkLst>
          <pc:docMk/>
          <pc:sldMk cId="4113614681" sldId="286"/>
        </pc:sldMkLst>
        <pc:spChg chg="mod">
          <ac:chgData name="Liv Astrid Skåre Langnes" userId="S::langnesl@hivolda.no::2e763b5f-1e47-432a-a3db-297d2abf056e" providerId="AD" clId="Web-{B6D7AEF4-9EFE-488E-8CED-D1D9A3F17C75}" dt="2022-08-19T10:52:52.490" v="7" actId="20577"/>
          <ac:spMkLst>
            <pc:docMk/>
            <pc:sldMk cId="4113614681" sldId="286"/>
            <ac:spMk id="2" creationId="{554ECCAF-44BE-08B4-391B-42BEA260C9EE}"/>
          </ac:spMkLst>
        </pc:spChg>
        <pc:spChg chg="mod">
          <ac:chgData name="Liv Astrid Skåre Langnes" userId="S::langnesl@hivolda.no::2e763b5f-1e47-432a-a3db-297d2abf056e" providerId="AD" clId="Web-{B6D7AEF4-9EFE-488E-8CED-D1D9A3F17C75}" dt="2022-08-19T10:55:00.928" v="40" actId="20577"/>
          <ac:spMkLst>
            <pc:docMk/>
            <pc:sldMk cId="4113614681" sldId="286"/>
            <ac:spMk id="3" creationId="{10344275-03F0-1B2B-6916-CBD2D9674409}"/>
          </ac:spMkLst>
        </pc:spChg>
      </pc:sldChg>
    </pc:docChg>
  </pc:docChgLst>
  <pc:docChgLst>
    <pc:chgData name="Arild Torvund Olsen" userId="3423d729-1e8d-4c10-9ef2-90385d563038" providerId="ADAL" clId="{7D9754F8-BA16-47D4-BB98-0BFE847019D2}"/>
    <pc:docChg chg="custSel modSld">
      <pc:chgData name="Arild Torvund Olsen" userId="3423d729-1e8d-4c10-9ef2-90385d563038" providerId="ADAL" clId="{7D9754F8-BA16-47D4-BB98-0BFE847019D2}" dt="2023-10-25T11:21:15.511" v="44" actId="20577"/>
      <pc:docMkLst>
        <pc:docMk/>
      </pc:docMkLst>
      <pc:sldChg chg="modSp mod">
        <pc:chgData name="Arild Torvund Olsen" userId="3423d729-1e8d-4c10-9ef2-90385d563038" providerId="ADAL" clId="{7D9754F8-BA16-47D4-BB98-0BFE847019D2}" dt="2023-10-25T11:02:41.346" v="1" actId="20577"/>
        <pc:sldMkLst>
          <pc:docMk/>
          <pc:sldMk cId="0" sldId="261"/>
        </pc:sldMkLst>
        <pc:spChg chg="mod">
          <ac:chgData name="Arild Torvund Olsen" userId="3423d729-1e8d-4c10-9ef2-90385d563038" providerId="ADAL" clId="{7D9754F8-BA16-47D4-BB98-0BFE847019D2}" dt="2023-10-25T11:02:41.346" v="1" actId="20577"/>
          <ac:spMkLst>
            <pc:docMk/>
            <pc:sldMk cId="0" sldId="261"/>
            <ac:spMk id="2" creationId="{D2A2B143-6846-9B41-13C2-DD7F528A6E8A}"/>
          </ac:spMkLst>
        </pc:spChg>
      </pc:sldChg>
      <pc:sldChg chg="modSp mod">
        <pc:chgData name="Arild Torvund Olsen" userId="3423d729-1e8d-4c10-9ef2-90385d563038" providerId="ADAL" clId="{7D9754F8-BA16-47D4-BB98-0BFE847019D2}" dt="2023-10-25T11:03:28.154" v="4" actId="20577"/>
        <pc:sldMkLst>
          <pc:docMk/>
          <pc:sldMk cId="0" sldId="264"/>
        </pc:sldMkLst>
        <pc:spChg chg="mod">
          <ac:chgData name="Arild Torvund Olsen" userId="3423d729-1e8d-4c10-9ef2-90385d563038" providerId="ADAL" clId="{7D9754F8-BA16-47D4-BB98-0BFE847019D2}" dt="2023-10-25T11:03:28.154" v="4" actId="20577"/>
          <ac:spMkLst>
            <pc:docMk/>
            <pc:sldMk cId="0" sldId="264"/>
            <ac:spMk id="3" creationId="{E9FF313B-45D7-1A24-4E55-A68999BA073A}"/>
          </ac:spMkLst>
        </pc:spChg>
      </pc:sldChg>
      <pc:sldChg chg="modSp mod">
        <pc:chgData name="Arild Torvund Olsen" userId="3423d729-1e8d-4c10-9ef2-90385d563038" providerId="ADAL" clId="{7D9754F8-BA16-47D4-BB98-0BFE847019D2}" dt="2023-10-25T11:16:35.361" v="26" actId="27636"/>
        <pc:sldMkLst>
          <pc:docMk/>
          <pc:sldMk cId="0" sldId="265"/>
        </pc:sldMkLst>
        <pc:spChg chg="mod">
          <ac:chgData name="Arild Torvund Olsen" userId="3423d729-1e8d-4c10-9ef2-90385d563038" providerId="ADAL" clId="{7D9754F8-BA16-47D4-BB98-0BFE847019D2}" dt="2023-10-25T11:16:35.361" v="26" actId="27636"/>
          <ac:spMkLst>
            <pc:docMk/>
            <pc:sldMk cId="0" sldId="265"/>
            <ac:spMk id="3" creationId="{A45E8D3E-4975-11FB-5F41-2E4664C56EA0}"/>
          </ac:spMkLst>
        </pc:spChg>
      </pc:sldChg>
      <pc:sldChg chg="modSp mod">
        <pc:chgData name="Arild Torvund Olsen" userId="3423d729-1e8d-4c10-9ef2-90385d563038" providerId="ADAL" clId="{7D9754F8-BA16-47D4-BB98-0BFE847019D2}" dt="2023-10-25T11:15:15.917" v="20" actId="20577"/>
        <pc:sldMkLst>
          <pc:docMk/>
          <pc:sldMk cId="0" sldId="267"/>
        </pc:sldMkLst>
        <pc:spChg chg="mod">
          <ac:chgData name="Arild Torvund Olsen" userId="3423d729-1e8d-4c10-9ef2-90385d563038" providerId="ADAL" clId="{7D9754F8-BA16-47D4-BB98-0BFE847019D2}" dt="2023-10-25T11:15:15.917" v="20" actId="20577"/>
          <ac:spMkLst>
            <pc:docMk/>
            <pc:sldMk cId="0" sldId="267"/>
            <ac:spMk id="3" creationId="{AB142774-C193-47F1-274E-123FF773565B}"/>
          </ac:spMkLst>
        </pc:spChg>
      </pc:sldChg>
      <pc:sldChg chg="modSp mod">
        <pc:chgData name="Arild Torvund Olsen" userId="3423d729-1e8d-4c10-9ef2-90385d563038" providerId="ADAL" clId="{7D9754F8-BA16-47D4-BB98-0BFE847019D2}" dt="2023-10-25T11:04:02.191" v="5" actId="20577"/>
        <pc:sldMkLst>
          <pc:docMk/>
          <pc:sldMk cId="0" sldId="270"/>
        </pc:sldMkLst>
        <pc:spChg chg="mod">
          <ac:chgData name="Arild Torvund Olsen" userId="3423d729-1e8d-4c10-9ef2-90385d563038" providerId="ADAL" clId="{7D9754F8-BA16-47D4-BB98-0BFE847019D2}" dt="2023-10-25T11:04:02.191" v="5" actId="20577"/>
          <ac:spMkLst>
            <pc:docMk/>
            <pc:sldMk cId="0" sldId="270"/>
            <ac:spMk id="3" creationId="{5A0AC8E3-8410-5D2B-6709-181F9376289E}"/>
          </ac:spMkLst>
        </pc:spChg>
      </pc:sldChg>
      <pc:sldChg chg="modSp mod">
        <pc:chgData name="Arild Torvund Olsen" userId="3423d729-1e8d-4c10-9ef2-90385d563038" providerId="ADAL" clId="{7D9754F8-BA16-47D4-BB98-0BFE847019D2}" dt="2023-10-25T11:12:20.891" v="11" actId="6549"/>
        <pc:sldMkLst>
          <pc:docMk/>
          <pc:sldMk cId="2971948423" sldId="274"/>
        </pc:sldMkLst>
        <pc:spChg chg="mod">
          <ac:chgData name="Arild Torvund Olsen" userId="3423d729-1e8d-4c10-9ef2-90385d563038" providerId="ADAL" clId="{7D9754F8-BA16-47D4-BB98-0BFE847019D2}" dt="2023-10-25T11:12:20.891" v="11" actId="6549"/>
          <ac:spMkLst>
            <pc:docMk/>
            <pc:sldMk cId="2971948423" sldId="274"/>
            <ac:spMk id="3" creationId="{7A94D675-D7BF-5CA4-431E-8F269D9AC1E5}"/>
          </ac:spMkLst>
        </pc:spChg>
      </pc:sldChg>
      <pc:sldChg chg="modSp mod">
        <pc:chgData name="Arild Torvund Olsen" userId="3423d729-1e8d-4c10-9ef2-90385d563038" providerId="ADAL" clId="{7D9754F8-BA16-47D4-BB98-0BFE847019D2}" dt="2023-10-25T11:20:30.509" v="38" actId="6549"/>
        <pc:sldMkLst>
          <pc:docMk/>
          <pc:sldMk cId="3682053465" sldId="275"/>
        </pc:sldMkLst>
        <pc:spChg chg="mod">
          <ac:chgData name="Arild Torvund Olsen" userId="3423d729-1e8d-4c10-9ef2-90385d563038" providerId="ADAL" clId="{7D9754F8-BA16-47D4-BB98-0BFE847019D2}" dt="2023-10-25T11:20:30.509" v="38" actId="6549"/>
          <ac:spMkLst>
            <pc:docMk/>
            <pc:sldMk cId="3682053465" sldId="275"/>
            <ac:spMk id="3" creationId="{AB142774-C193-47F1-274E-123FF773565B}"/>
          </ac:spMkLst>
        </pc:spChg>
      </pc:sldChg>
      <pc:sldChg chg="modSp mod">
        <pc:chgData name="Arild Torvund Olsen" userId="3423d729-1e8d-4c10-9ef2-90385d563038" providerId="ADAL" clId="{7D9754F8-BA16-47D4-BB98-0BFE847019D2}" dt="2023-10-25T11:12:15.386" v="7" actId="6549"/>
        <pc:sldMkLst>
          <pc:docMk/>
          <pc:sldMk cId="1422385203" sldId="278"/>
        </pc:sldMkLst>
        <pc:spChg chg="mod">
          <ac:chgData name="Arild Torvund Olsen" userId="3423d729-1e8d-4c10-9ef2-90385d563038" providerId="ADAL" clId="{7D9754F8-BA16-47D4-BB98-0BFE847019D2}" dt="2023-10-25T11:12:15.386" v="7" actId="6549"/>
          <ac:spMkLst>
            <pc:docMk/>
            <pc:sldMk cId="1422385203" sldId="278"/>
            <ac:spMk id="3" creationId="{7A94D675-D7BF-5CA4-431E-8F269D9AC1E5}"/>
          </ac:spMkLst>
        </pc:spChg>
      </pc:sldChg>
      <pc:sldChg chg="modSp mod">
        <pc:chgData name="Arild Torvund Olsen" userId="3423d729-1e8d-4c10-9ef2-90385d563038" providerId="ADAL" clId="{7D9754F8-BA16-47D4-BB98-0BFE847019D2}" dt="2023-10-25T11:20:24.252" v="34" actId="6549"/>
        <pc:sldMkLst>
          <pc:docMk/>
          <pc:sldMk cId="2346021456" sldId="279"/>
        </pc:sldMkLst>
        <pc:spChg chg="mod">
          <ac:chgData name="Arild Torvund Olsen" userId="3423d729-1e8d-4c10-9ef2-90385d563038" providerId="ADAL" clId="{7D9754F8-BA16-47D4-BB98-0BFE847019D2}" dt="2023-10-25T11:20:24.252" v="34" actId="6549"/>
          <ac:spMkLst>
            <pc:docMk/>
            <pc:sldMk cId="2346021456" sldId="279"/>
            <ac:spMk id="3" creationId="{AB142774-C193-47F1-274E-123FF773565B}"/>
          </ac:spMkLst>
        </pc:spChg>
      </pc:sldChg>
      <pc:sldChg chg="modSp mod">
        <pc:chgData name="Arild Torvund Olsen" userId="3423d729-1e8d-4c10-9ef2-90385d563038" providerId="ADAL" clId="{7D9754F8-BA16-47D4-BB98-0BFE847019D2}" dt="2023-10-25T11:15:47.997" v="24" actId="20577"/>
        <pc:sldMkLst>
          <pc:docMk/>
          <pc:sldMk cId="2886692959" sldId="280"/>
        </pc:sldMkLst>
        <pc:spChg chg="mod">
          <ac:chgData name="Arild Torvund Olsen" userId="3423d729-1e8d-4c10-9ef2-90385d563038" providerId="ADAL" clId="{7D9754F8-BA16-47D4-BB98-0BFE847019D2}" dt="2023-10-25T11:15:47.997" v="24" actId="20577"/>
          <ac:spMkLst>
            <pc:docMk/>
            <pc:sldMk cId="2886692959" sldId="280"/>
            <ac:spMk id="3" creationId="{A45E8D3E-4975-11FB-5F41-2E4664C56EA0}"/>
          </ac:spMkLst>
        </pc:spChg>
      </pc:sldChg>
      <pc:sldChg chg="modSp mod">
        <pc:chgData name="Arild Torvund Olsen" userId="3423d729-1e8d-4c10-9ef2-90385d563038" providerId="ADAL" clId="{7D9754F8-BA16-47D4-BB98-0BFE847019D2}" dt="2023-10-25T11:16:45.763" v="28" actId="27636"/>
        <pc:sldMkLst>
          <pc:docMk/>
          <pc:sldMk cId="3602937298" sldId="281"/>
        </pc:sldMkLst>
        <pc:spChg chg="mod">
          <ac:chgData name="Arild Torvund Olsen" userId="3423d729-1e8d-4c10-9ef2-90385d563038" providerId="ADAL" clId="{7D9754F8-BA16-47D4-BB98-0BFE847019D2}" dt="2023-10-25T11:16:45.763" v="28" actId="27636"/>
          <ac:spMkLst>
            <pc:docMk/>
            <pc:sldMk cId="3602937298" sldId="281"/>
            <ac:spMk id="3" creationId="{A45E8D3E-4975-11FB-5F41-2E4664C56EA0}"/>
          </ac:spMkLst>
        </pc:spChg>
      </pc:sldChg>
      <pc:sldChg chg="modSp mod">
        <pc:chgData name="Arild Torvund Olsen" userId="3423d729-1e8d-4c10-9ef2-90385d563038" providerId="ADAL" clId="{7D9754F8-BA16-47D4-BB98-0BFE847019D2}" dt="2023-10-25T11:17:02.641" v="32" actId="20577"/>
        <pc:sldMkLst>
          <pc:docMk/>
          <pc:sldMk cId="2139883181" sldId="282"/>
        </pc:sldMkLst>
        <pc:spChg chg="mod">
          <ac:chgData name="Arild Torvund Olsen" userId="3423d729-1e8d-4c10-9ef2-90385d563038" providerId="ADAL" clId="{7D9754F8-BA16-47D4-BB98-0BFE847019D2}" dt="2023-10-25T11:17:02.641" v="32" actId="20577"/>
          <ac:spMkLst>
            <pc:docMk/>
            <pc:sldMk cId="2139883181" sldId="282"/>
            <ac:spMk id="3" creationId="{90CEAFB2-ED3F-C96E-0121-DDE1D2E393B6}"/>
          </ac:spMkLst>
        </pc:spChg>
      </pc:sldChg>
      <pc:sldChg chg="modSp mod">
        <pc:chgData name="Arild Torvund Olsen" userId="3423d729-1e8d-4c10-9ef2-90385d563038" providerId="ADAL" clId="{7D9754F8-BA16-47D4-BB98-0BFE847019D2}" dt="2023-10-25T11:21:15.511" v="44" actId="20577"/>
        <pc:sldMkLst>
          <pc:docMk/>
          <pc:sldMk cId="202113311" sldId="284"/>
        </pc:sldMkLst>
        <pc:spChg chg="mod">
          <ac:chgData name="Arild Torvund Olsen" userId="3423d729-1e8d-4c10-9ef2-90385d563038" providerId="ADAL" clId="{7D9754F8-BA16-47D4-BB98-0BFE847019D2}" dt="2023-10-25T11:21:15.511" v="44" actId="20577"/>
          <ac:spMkLst>
            <pc:docMk/>
            <pc:sldMk cId="202113311" sldId="284"/>
            <ac:spMk id="3" creationId="{C4FD3D7F-D298-750E-CFBD-E704F7C190D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73EF72-F33F-1655-5475-75D6B8FECE4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DCA9CBF-7261-A298-7717-24E11921562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n-NO"/>
              <a:t>Klikk for å redigere undertittelstil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EEE52CEC-A107-6FA6-3B9D-056ED962D2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E633BB-C59A-4DE1-B88A-7084DED4687B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01F7F618-B011-0D52-DBC6-C01AF314F87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47602D12-8D54-91D4-904B-2F3E9F5798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660D6E-3652-47AD-B3C9-7E9686CD0766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088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B4A98B3-C4B8-B140-5C60-D39861836F8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1F2AA8D5-3EB3-AAB0-A6A8-F2DA41DA494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8BE5DEC4-54A2-FA03-6885-2E697589EC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620EDC-7D2F-41F6-8951-A076211B29FE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EC5E0AE4-4592-C6FB-AFA4-DDC02DC3AD3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DE8A5B79-F908-7C71-AAF7-1509E9BCF7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43012C-A1DF-4BAB-9728-11A51E69049C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29068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5C36468-5A02-8BA0-5D7F-035EC4AA317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loddrett tekst 2">
            <a:extLst>
              <a:ext uri="{FF2B5EF4-FFF2-40B4-BE49-F238E27FC236}">
                <a16:creationId xmlns:a16="http://schemas.microsoft.com/office/drawing/2014/main" id="{889B3C08-AA0B-3AC5-4502-8E91CE740F2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6987F194-20DF-496D-9E10-9CF7CDA7A5E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8456B3-70D2-459D-AD02-0AA9A21CD628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9BEA5089-3D7B-E604-E07B-8E194A42A3D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2E6396B8-7D5B-C466-6898-16FA9C3293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C05263-8160-487B-9029-C36C9E914CDA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01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a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C094E-CBD2-593E-D611-EC3816E7CDF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337D9FB4-4C62-775C-F3D8-94BDF9E2602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31729278-0B34-778A-221D-794840ED960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67775F-CD79-4F4C-9B29-BB1D7E39D7A0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A7CB5D76-A3E9-30ED-02BE-82DB614F93D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5495EB45-7905-EFCE-3C7F-88DD18E772C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06D15D-5205-41AC-969D-E798434C0CA4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911087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4D155A-BCF1-894E-31B3-DA2B0ECFF2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51EDFA9E-9640-C6CE-79DA-C77E95D47E3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CBA4F432-1118-766D-6ABF-A0E373CE3E1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BB3D8D0-4E63-43F2-804A-46D1414DA986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1CC20011-7C52-B130-ACC0-298AC83D29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FFBF4E50-D8B2-5232-FFBF-C4F31C20CA3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490BC8-2A83-4640-87F8-00E303EE5811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1886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ald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FF6DC-F0DF-17A7-AFDF-847287D0E7B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5CF7B78-D375-B058-3313-7C028DC73AD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58B88B9D-5D38-7079-6688-09037D90D5D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8AA20BFE-A5D6-8DCD-018A-337788279C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36E659-572B-430D-B924-E0545C76463B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AEFF6209-8401-B1BE-6A06-70E351ADAD8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461EB6C1-539E-CFBD-2A2F-DF912B692AE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31D9F4-F667-4AA4-A4E0-398F010D4574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805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li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F03F89-B98D-4524-0C21-D4FFE7528E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9298586-039C-CD21-14EA-A7588C0E312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4" name="Plasshaldar for innhald 3">
            <a:extLst>
              <a:ext uri="{FF2B5EF4-FFF2-40B4-BE49-F238E27FC236}">
                <a16:creationId xmlns:a16="http://schemas.microsoft.com/office/drawing/2014/main" id="{8E851BE3-9679-919F-AF42-3BF51D89274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5" name="Plasshaldar for tekst 4">
            <a:extLst>
              <a:ext uri="{FF2B5EF4-FFF2-40B4-BE49-F238E27FC236}">
                <a16:creationId xmlns:a16="http://schemas.microsoft.com/office/drawing/2014/main" id="{3C0902F9-4285-7ACA-7BDE-9B240F467FF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6" name="Plasshaldar for innhald 5">
            <a:extLst>
              <a:ext uri="{FF2B5EF4-FFF2-40B4-BE49-F238E27FC236}">
                <a16:creationId xmlns:a16="http://schemas.microsoft.com/office/drawing/2014/main" id="{71601FDE-27CD-7994-B184-BE3B76B98C3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7" name="Plasshaldar for dato 6">
            <a:extLst>
              <a:ext uri="{FF2B5EF4-FFF2-40B4-BE49-F238E27FC236}">
                <a16:creationId xmlns:a16="http://schemas.microsoft.com/office/drawing/2014/main" id="{15732D58-0A64-89C4-C499-F0B41B20A94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24355E-E5EB-46E0-BB42-24143F055735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8" name="Plasshaldar for botntekst 7">
            <a:extLst>
              <a:ext uri="{FF2B5EF4-FFF2-40B4-BE49-F238E27FC236}">
                <a16:creationId xmlns:a16="http://schemas.microsoft.com/office/drawing/2014/main" id="{EF89E97E-8D5D-09C1-4652-6D0887EAD1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9" name="Plasshaldar for lysbiletnummer 8">
            <a:extLst>
              <a:ext uri="{FF2B5EF4-FFF2-40B4-BE49-F238E27FC236}">
                <a16:creationId xmlns:a16="http://schemas.microsoft.com/office/drawing/2014/main" id="{2087C670-64E4-1EF9-45D4-A5ECFBDD98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332F428-20F3-4178-86B7-A2C6E8DDC555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837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er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7D0B3B-3DBE-1192-833C-6927CF19A63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dato 2">
            <a:extLst>
              <a:ext uri="{FF2B5EF4-FFF2-40B4-BE49-F238E27FC236}">
                <a16:creationId xmlns:a16="http://schemas.microsoft.com/office/drawing/2014/main" id="{D39AF0FB-831B-0E6C-A19B-2AA7515B92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209C5A-07DC-4D98-80F4-609C2BBC63C2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4" name="Plasshaldar for botntekst 3">
            <a:extLst>
              <a:ext uri="{FF2B5EF4-FFF2-40B4-BE49-F238E27FC236}">
                <a16:creationId xmlns:a16="http://schemas.microsoft.com/office/drawing/2014/main" id="{619072A6-906E-D74A-1938-66457A1D984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5" name="Plasshaldar for lysbiletnummer 4">
            <a:extLst>
              <a:ext uri="{FF2B5EF4-FFF2-40B4-BE49-F238E27FC236}">
                <a16:creationId xmlns:a16="http://schemas.microsoft.com/office/drawing/2014/main" id="{B0EB821F-78FB-0DCA-5879-C0245EE68D1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FAAC06-5289-4698-AC4C-8ACD6161C729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6969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dato 1">
            <a:extLst>
              <a:ext uri="{FF2B5EF4-FFF2-40B4-BE49-F238E27FC236}">
                <a16:creationId xmlns:a16="http://schemas.microsoft.com/office/drawing/2014/main" id="{7770A2CD-D3A5-CC58-1F2F-9C50958BA3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8185F8-2BA4-4039-B7B7-5A76819BFCFC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3" name="Plasshaldar for botntekst 2">
            <a:extLst>
              <a:ext uri="{FF2B5EF4-FFF2-40B4-BE49-F238E27FC236}">
                <a16:creationId xmlns:a16="http://schemas.microsoft.com/office/drawing/2014/main" id="{CF2AC8FD-B1F2-E120-1452-4AF07A68E52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4" name="Plasshaldar for lysbiletnummer 3">
            <a:extLst>
              <a:ext uri="{FF2B5EF4-FFF2-40B4-BE49-F238E27FC236}">
                <a16:creationId xmlns:a16="http://schemas.microsoft.com/office/drawing/2014/main" id="{8DAB2C55-F228-45B3-6034-6E83F54246E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06C6D0-BE9E-49FE-BAEB-C89AE25ADA15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862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a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9B5029-2FDA-F97C-E0F3-865C8C43164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405876B-DA64-AFEF-B0C5-421ED7E6FB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0BE3D368-5342-ABC1-3B61-3550666A217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FA2F6019-6599-A739-32EC-757D9CB6A9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5CAE88-066E-422C-BC1B-7731DFC3FCA0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3ACD1D1E-4B19-040D-9DE6-B2B60B6AF8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E8936215-57CD-0376-C058-6EDB7D63D2F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6A9088-9BB5-46ED-B31D-1795A65E16ED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6878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et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B77698-2A58-1EBD-210B-4254468209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bilete 2">
            <a:extLst>
              <a:ext uri="{FF2B5EF4-FFF2-40B4-BE49-F238E27FC236}">
                <a16:creationId xmlns:a16="http://schemas.microsoft.com/office/drawing/2014/main" id="{041AC5E4-F4CD-AA12-CFEE-C04EF0A8941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n-NO"/>
          </a:p>
        </p:txBody>
      </p:sp>
      <p:sp>
        <p:nvSpPr>
          <p:cNvPr id="4" name="Plasshaldar for tekst 3">
            <a:extLst>
              <a:ext uri="{FF2B5EF4-FFF2-40B4-BE49-F238E27FC236}">
                <a16:creationId xmlns:a16="http://schemas.microsoft.com/office/drawing/2014/main" id="{239C6A77-B144-1138-F74E-6E3CB19E6F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n-NO"/>
              <a:t>Klikk for å redigere tekststilar i malen</a:t>
            </a:r>
          </a:p>
        </p:txBody>
      </p:sp>
      <p:sp>
        <p:nvSpPr>
          <p:cNvPr id="5" name="Plasshaldar for dato 4">
            <a:extLst>
              <a:ext uri="{FF2B5EF4-FFF2-40B4-BE49-F238E27FC236}">
                <a16:creationId xmlns:a16="http://schemas.microsoft.com/office/drawing/2014/main" id="{1DE6FF78-DBC9-36A0-43F2-82DFEAB0DA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EA604F-E3ED-4BC2-A305-1D9F388786A6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6" name="Plasshaldar for botntekst 5">
            <a:extLst>
              <a:ext uri="{FF2B5EF4-FFF2-40B4-BE49-F238E27FC236}">
                <a16:creationId xmlns:a16="http://schemas.microsoft.com/office/drawing/2014/main" id="{13678144-3DE6-7006-FB8F-FBBEF67D63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n-NO"/>
          </a:p>
        </p:txBody>
      </p:sp>
      <p:sp>
        <p:nvSpPr>
          <p:cNvPr id="7" name="Plasshaldar for lysbiletnummer 6">
            <a:extLst>
              <a:ext uri="{FF2B5EF4-FFF2-40B4-BE49-F238E27FC236}">
                <a16:creationId xmlns:a16="http://schemas.microsoft.com/office/drawing/2014/main" id="{1845661D-1EEE-0A85-6C57-C4EDE4CDB8A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7A7F6E-F739-488F-8FAF-DF25F3AEA306}" type="slidenum">
              <a:t>‹nr.›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9397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ittel 1">
            <a:extLst>
              <a:ext uri="{FF2B5EF4-FFF2-40B4-BE49-F238E27FC236}">
                <a16:creationId xmlns:a16="http://schemas.microsoft.com/office/drawing/2014/main" id="{4ED22B81-F4A8-3FCF-EBF3-D7E2A7C98B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n-NO"/>
              <a:t>Klikk for å redigere tittelstil</a:t>
            </a:r>
          </a:p>
        </p:txBody>
      </p:sp>
      <p:sp>
        <p:nvSpPr>
          <p:cNvPr id="3" name="Plasshaldar for tekst 2">
            <a:extLst>
              <a:ext uri="{FF2B5EF4-FFF2-40B4-BE49-F238E27FC236}">
                <a16:creationId xmlns:a16="http://schemas.microsoft.com/office/drawing/2014/main" id="{EC6EB7C5-5D54-ABCF-AED6-60CEA1F6B3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4" name="Plasshaldar for dato 3">
            <a:extLst>
              <a:ext uri="{FF2B5EF4-FFF2-40B4-BE49-F238E27FC236}">
                <a16:creationId xmlns:a16="http://schemas.microsoft.com/office/drawing/2014/main" id="{79CBA4A6-2909-F505-65F7-B3C9C28ACBE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68293C1-0A94-49F7-9F64-1F6AB60E798C}" type="datetime1">
              <a:rPr lang="nn-NO"/>
              <a:pPr lvl="0"/>
              <a:t>25.10.2023</a:t>
            </a:fld>
            <a:endParaRPr lang="nn-NO"/>
          </a:p>
        </p:txBody>
      </p:sp>
      <p:sp>
        <p:nvSpPr>
          <p:cNvPr id="5" name="Plasshaldar for botntekst 4">
            <a:extLst>
              <a:ext uri="{FF2B5EF4-FFF2-40B4-BE49-F238E27FC236}">
                <a16:creationId xmlns:a16="http://schemas.microsoft.com/office/drawing/2014/main" id="{CC6B53A1-0C8A-17AD-72A1-C554D6251D1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n-NO"/>
          </a:p>
        </p:txBody>
      </p:sp>
      <p:sp>
        <p:nvSpPr>
          <p:cNvPr id="6" name="Plasshaldar for lysbiletnummer 5">
            <a:extLst>
              <a:ext uri="{FF2B5EF4-FFF2-40B4-BE49-F238E27FC236}">
                <a16:creationId xmlns:a16="http://schemas.microsoft.com/office/drawing/2014/main" id="{BD8B75AD-6039-D89B-EC9E-60719CE210E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n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3FA3E1-73FC-4A57-B9C3-1629C235A6B8}" type="slidenum">
              <a:t>‹nr.›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n-NO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n-NO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n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ndla.no/nn/subject:1:605d33e0-1695-4540-9255-fc5e612e996f/topic:78ee39df-ab79-4bc6-aeaf-c15cd4d230a1/topic:1:3f100596-2231-40e7-98b2-f8ce8bf3dba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A2B143-6846-9B41-13C2-DD7F528A6E8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Språklege verkemiddel i «Ein </a:t>
            </a:r>
            <a:r>
              <a:rPr lang="nn-NO" noProof="0" dirty="0" err="1"/>
              <a:t>motig</a:t>
            </a:r>
            <a:r>
              <a:rPr lang="nn-NO" noProof="0" dirty="0"/>
              <a:t> maur»</a:t>
            </a:r>
          </a:p>
        </p:txBody>
      </p:sp>
      <p:pic>
        <p:nvPicPr>
          <p:cNvPr id="3" name="Bilete 4" descr="Eit bilete som inneheld innandørs, metall, heng, montert&#10;&#10;Automatisk generert skildring">
            <a:extLst>
              <a:ext uri="{FF2B5EF4-FFF2-40B4-BE49-F238E27FC236}">
                <a16:creationId xmlns:a16="http://schemas.microsoft.com/office/drawing/2014/main" id="{E718D7AC-2729-2E1B-7DAA-32C3160D8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3161" y="1513944"/>
            <a:ext cx="7285683" cy="48631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F88A0DBC-7C4C-AFB7-F40E-28C595A881B7}"/>
              </a:ext>
            </a:extLst>
          </p:cNvPr>
          <p:cNvSpPr txBox="1"/>
          <p:nvPr/>
        </p:nvSpPr>
        <p:spPr>
          <a:xfrm>
            <a:off x="8060920" y="6069357"/>
            <a:ext cx="2352577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n-NO" sz="1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Foto: unsplash.com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D904FF-32F8-C3DD-9B8B-53CE268872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samanlikningane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A94D675-D7BF-5CA4-431E-8F269D9AC1E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Den gule var rask som elden</a:t>
            </a:r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Over han rumla det som veldige torevêr i den mette </a:t>
            </a:r>
            <a:r>
              <a:rPr lang="nn-NO" i="1" noProof="0" dirty="0" err="1"/>
              <a:t>kumagen</a:t>
            </a:r>
            <a:r>
              <a:rPr lang="nn-NO" i="1" noProof="0" dirty="0"/>
              <a:t>. 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42238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7C8DFB-EFB9-E0A5-5428-D8A824DF23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Metaforar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142774-C193-47F1-274E-123FF773565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Er, som samanlikningar, også språklege bilete, og skal ikkje tolkast bokstavleg. Dei kan også vere med på å skildre noko eller nokon på ein kort og treffande måte.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Metaforar nyttar ikkje samanlikningsord (som, lik, liksom, likne).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7C8DFB-EFB9-E0A5-5428-D8A824DF23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Metaforar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142774-C193-47F1-274E-123FF773565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Solskiva hadde just komi fram over åsen.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Heile fløtekroppen byrja dra seg i hop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Så skaut det eit ørlite rusk opp or jorda</a:t>
            </a:r>
          </a:p>
        </p:txBody>
      </p:sp>
    </p:spTree>
    <p:extLst>
      <p:ext uri="{BB962C8B-B14F-4D97-AF65-F5344CB8AC3E}">
        <p14:creationId xmlns:p14="http://schemas.microsoft.com/office/powerpoint/2010/main" val="3682053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7C8DFB-EFB9-E0A5-5428-D8A824DF23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metaforane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B142774-C193-47F1-274E-123FF773565B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Solskiva hadde just komi fram over åsen.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Heile fløtekroppen byrja dra seg i hop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Så skaut det eit ørlite rusk opp or jorda</a:t>
            </a:r>
          </a:p>
        </p:txBody>
      </p:sp>
    </p:spTree>
    <p:extLst>
      <p:ext uri="{BB962C8B-B14F-4D97-AF65-F5344CB8AC3E}">
        <p14:creationId xmlns:p14="http://schemas.microsoft.com/office/powerpoint/2010/main" val="234602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08880-941C-6244-DF8E-B30543C32B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Besjeling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45E8D3E-4975-11FB-5F41-2E4664C56E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1897" y="1945760"/>
            <a:ext cx="10515600" cy="4351336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nn-NO" sz="2600" noProof="0" dirty="0"/>
              <a:t>Besjeling i teksten er når gjenstandar, dyr eller naturfenomen får menneskelege eigenskapar.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noProof="0" dirty="0"/>
              <a:t>Når dyra, gjenstandane eller naturfenomena får menneskelege eigenskapar, kan vi lettare identifisere oss med dei. Det kan gjere at vi får meir sympati med dei, eller lever oss meir inn i skildringa av dei.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noProof="0" dirty="0"/>
          </a:p>
          <a:p>
            <a:pPr lvl="0">
              <a:lnSpc>
                <a:spcPct val="100000"/>
              </a:lnSpc>
            </a:pPr>
            <a:endParaRPr lang="nn-NO" sz="2600" noProof="0" dirty="0"/>
          </a:p>
        </p:txBody>
      </p:sp>
    </p:spTree>
    <p:extLst>
      <p:ext uri="{BB962C8B-B14F-4D97-AF65-F5344CB8AC3E}">
        <p14:creationId xmlns:p14="http://schemas.microsoft.com/office/powerpoint/2010/main" val="2886692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08880-941C-6244-DF8E-B30543C32B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Besjeling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45E8D3E-4975-11FB-5F41-2E4664C56E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1897" y="1945760"/>
            <a:ext cx="10515600" cy="435133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Tuva var grunnlagd av ein som kunne sine ting. Ein som hadde sikta litt, og lagt dei to fyrste pinnane i kross.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Eit sekund stod han på veg innetter, inn i djupet. Greie opp der. For der var det noko ymse ting. Men no – nei, så snudde han. Det var for smått.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Sjølv fekk han nokre stygge klipp inn under den tette kampen, men han bles i det.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Kom over ein naken, smal mygg som sat der og sturde over eitkvart.</a:t>
            </a:r>
          </a:p>
          <a:p>
            <a:pPr lvl="0">
              <a:lnSpc>
                <a:spcPct val="80000"/>
              </a:lnSpc>
            </a:pPr>
            <a:endParaRPr lang="nn-NO" sz="2600" i="1" noProof="0" dirty="0"/>
          </a:p>
          <a:p>
            <a:pPr lvl="0">
              <a:lnSpc>
                <a:spcPct val="80000"/>
              </a:lnSpc>
            </a:pPr>
            <a:endParaRPr lang="nn-NO" sz="2600" i="1" noProof="0" dirty="0"/>
          </a:p>
          <a:p>
            <a:pPr lvl="0">
              <a:lnSpc>
                <a:spcPct val="80000"/>
              </a:lnSpc>
            </a:pPr>
            <a:endParaRPr lang="nn-NO" sz="2600" noProof="0" dirty="0"/>
          </a:p>
          <a:p>
            <a:pPr lvl="0">
              <a:lnSpc>
                <a:spcPct val="80000"/>
              </a:lnSpc>
            </a:pPr>
            <a:endParaRPr lang="nn-NO" sz="2600" noProof="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6708880-941C-6244-DF8E-B30543C32B6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døma på besjeling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A45E8D3E-4975-11FB-5F41-2E4664C56EA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41897" y="1945760"/>
            <a:ext cx="10515600" cy="4351336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Tuva var grunnlagd av ein som kunne sine ting. Ein som hadde sikta litt, og lagt dei to fyrste pinnane i kross.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Eit sekund stod han på veg innetter, inn i djupet. Greie opp der. For der var det noko ymse ting. Men no – nei, så snudde han. Det var for smått.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Sjølv fekk han nokre stygge klipp inn under den tette kampen, men han bles i det.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sz="2600" i="1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sz="2600" i="1" noProof="0" dirty="0"/>
              <a:t>Kom over ein naken, smal mygg som sat der og sturde over eitkvart.</a:t>
            </a:r>
          </a:p>
          <a:p>
            <a:pPr lvl="0">
              <a:lnSpc>
                <a:spcPct val="100000"/>
              </a:lnSpc>
            </a:pPr>
            <a:endParaRPr lang="nn-NO" sz="2600" i="1" noProof="0" dirty="0"/>
          </a:p>
          <a:p>
            <a:pPr lvl="0">
              <a:lnSpc>
                <a:spcPct val="100000"/>
              </a:lnSpc>
            </a:pPr>
            <a:endParaRPr lang="nn-NO" sz="2600" i="1" noProof="0" dirty="0"/>
          </a:p>
          <a:p>
            <a:pPr lvl="0">
              <a:lnSpc>
                <a:spcPct val="100000"/>
              </a:lnSpc>
            </a:pPr>
            <a:endParaRPr lang="nn-NO" sz="2600" noProof="0" dirty="0"/>
          </a:p>
          <a:p>
            <a:pPr lvl="0">
              <a:lnSpc>
                <a:spcPct val="100000"/>
              </a:lnSpc>
            </a:pPr>
            <a:endParaRPr lang="nn-NO" sz="2600" noProof="0" dirty="0"/>
          </a:p>
        </p:txBody>
      </p:sp>
    </p:spTree>
    <p:extLst>
      <p:ext uri="{BB962C8B-B14F-4D97-AF65-F5344CB8AC3E}">
        <p14:creationId xmlns:p14="http://schemas.microsoft.com/office/powerpoint/2010/main" val="360293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B83D7-BFFA-DCF9-B594-5B0B4AA389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Kontrast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90CEAFB2-ED3F-C96E-0121-DDE1D2E393B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Kontrastar forsterkar kvarandre og kan vere med på å skape spenning.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Kontrastbruk er eit viktig verkemiddel i skriftlege tekstar, men også i til dømes biletkunst, musikk og arkitektur.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i="1" noProof="0" dirty="0"/>
          </a:p>
        </p:txBody>
      </p:sp>
    </p:spTree>
    <p:extLst>
      <p:ext uri="{BB962C8B-B14F-4D97-AF65-F5344CB8AC3E}">
        <p14:creationId xmlns:p14="http://schemas.microsoft.com/office/powerpoint/2010/main" val="2139883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B83D7-BFFA-DCF9-B594-5B0B4AA389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Kontrast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90CEAFB2-ED3F-C96E-0121-DDE1D2E393B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i="1" noProof="0" dirty="0"/>
              <a:t>Heimen hans var stor, og låg på solsida av ei gran. Bakover var mørk skog, men på sørsida var </a:t>
            </a:r>
            <a:r>
              <a:rPr lang="nn-NO" i="1" noProof="0" dirty="0" err="1"/>
              <a:t>opi</a:t>
            </a:r>
            <a:r>
              <a:rPr lang="nn-NO" i="1" noProof="0" dirty="0"/>
              <a:t> beint imot sola. Tuva var grunnlagd av ein som kunne sine ting. Ein som hadde sikta litt, og lagt dei to fyrste pinnane i kross. No var det sju hundre portar som førte ut i solskinet.</a:t>
            </a:r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Verre vart det: Noko slags ukjent dyr kom opp or djupet, beit seg fast i buken hans og byrja eta på han. Han krafsa og vreid seg, men dyret hekk. Han krafsa i raseri bortover mot andre sida av vatnet. Det fæle dyret sat framleis på undersida hans og åt.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7B83D7-BFFA-DCF9-B594-5B0B4AA3894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På kva måte kan vi seie at desse avsnitta/sekvensane i teksten er kontrastar?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90CEAFB2-ED3F-C96E-0121-DDE1D2E393B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i="1" noProof="0" dirty="0"/>
              <a:t>Heimen hans var stor, og låg på solsida av ei gran. Bakover var mørk skog, men på sørsida var </a:t>
            </a:r>
            <a:r>
              <a:rPr lang="nn-NO" i="1" noProof="0" dirty="0" err="1"/>
              <a:t>opi</a:t>
            </a:r>
            <a:r>
              <a:rPr lang="nn-NO" i="1" noProof="0" dirty="0"/>
              <a:t> beint imot sola. Tuva var grunnlagd av ein som kunne sine ting. Ein som hadde sikta litt, og lage dei to fyrste pinnane i kross. No var det sju hundre portar som førte ut i solskinet.</a:t>
            </a:r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Verre vart det: Noko slags ukjent dyr kom opp or djupet, beit seg fast i buken hans og byrja eta på han. Han krafsa og vreid seg, men dyret hekk. Han krafsa i raseri bortover mot andre sida av vatnet. Det fæle dyret sat framleis på undersida hans og åt. </a:t>
            </a:r>
          </a:p>
        </p:txBody>
      </p:sp>
    </p:spTree>
    <p:extLst>
      <p:ext uri="{BB962C8B-B14F-4D97-AF65-F5344CB8AC3E}">
        <p14:creationId xmlns:p14="http://schemas.microsoft.com/office/powerpoint/2010/main" val="151330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2E08CD-1169-2347-0D68-73CAC7356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Overdriving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9FF313B-45D7-1A24-4E55-A68999BA07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n-NO" noProof="0" dirty="0"/>
              <a:t>Kan vere med på å forsterke uttrykket i det som vert skrive.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BABDA-F38B-F871-6345-1FA6601BE1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Allusjon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4FD3D7F-D298-750E-CFBD-E704F7C190D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Allusjon er eit medvite lån frå ein annan kjend tekst. Det fungerer berre når lesaren veit </a:t>
            </a:r>
            <a:r>
              <a:rPr lang="nn-NO" noProof="0"/>
              <a:t>kvar lånet </a:t>
            </a:r>
            <a:r>
              <a:rPr lang="nn-NO" noProof="0" dirty="0"/>
              <a:t>er henta frå. </a:t>
            </a:r>
          </a:p>
          <a:p>
            <a:pPr marL="0" lvl="0" indent="0">
              <a:lnSpc>
                <a:spcPct val="100000"/>
              </a:lnSpc>
              <a:buNone/>
            </a:pPr>
            <a:endParaRPr lang="nn-NO" noProof="0" dirty="0"/>
          </a:p>
          <a:p>
            <a:pPr marL="0" lvl="0" indent="0">
              <a:lnSpc>
                <a:spcPct val="100000"/>
              </a:lnSpc>
              <a:buNone/>
            </a:pPr>
            <a:r>
              <a:rPr lang="nn-NO" noProof="0" dirty="0"/>
              <a:t>Allusjonen kan få lesaren til å assosiere slik at han får ei djupare forståing av teksten.</a:t>
            </a:r>
          </a:p>
        </p:txBody>
      </p:sp>
    </p:spTree>
    <p:extLst>
      <p:ext uri="{BB962C8B-B14F-4D97-AF65-F5344CB8AC3E}">
        <p14:creationId xmlns:p14="http://schemas.microsoft.com/office/powerpoint/2010/main" val="202113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BABDA-F38B-F871-6345-1FA6601BE1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Allusjon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4FD3D7F-D298-750E-CFBD-E704F7C190D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i="1" noProof="0" dirty="0"/>
              <a:t>Mauren vart sliten laus imot jordskorpa i det same makken kvarv, og dertil fekk han eit risp over auga, så det låg som ein bjelke over alt han såg på sidan. 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i="1" noProof="0" dirty="0"/>
              <a:t>Bibelen: </a:t>
            </a:r>
          </a:p>
          <a:p>
            <a:pPr marL="0" lvl="0" indent="0">
              <a:buNone/>
            </a:pPr>
            <a:r>
              <a:rPr lang="nn-NO" i="1" noProof="0" dirty="0"/>
              <a:t>Kvifor ser du flisa i auget til bror din, men bjelken i ditt eige auge merkar du ikkje?  Matt.7:3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DBABDA-F38B-F871-6345-1FA6601BE1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denne allusjonen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C4FD3D7F-D298-750E-CFBD-E704F7C190D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i="1" noProof="0" dirty="0"/>
              <a:t>Mauren vart sliten laus imot jordskorpa i det same makken kvarv, og dertil fekk han eit risp over auga, så det låg som ein bjelke over alt han såg på sidan. 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i="1" noProof="0" dirty="0"/>
              <a:t>Bibelen: </a:t>
            </a:r>
          </a:p>
          <a:p>
            <a:pPr marL="0" lvl="0" indent="0">
              <a:buNone/>
            </a:pPr>
            <a:r>
              <a:rPr lang="nn-NO" i="1" noProof="0" dirty="0"/>
              <a:t>Kvifor ser du flisa i auget til bror din, men bjelken i ditt eige auge merkar du ikkje?  Matt.7:3</a:t>
            </a:r>
          </a:p>
        </p:txBody>
      </p:sp>
    </p:spTree>
    <p:extLst>
      <p:ext uri="{BB962C8B-B14F-4D97-AF65-F5344CB8AC3E}">
        <p14:creationId xmlns:p14="http://schemas.microsoft.com/office/powerpoint/2010/main" val="2732675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7FBA1F-5D59-40D7-EE1A-37E5A7022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noProof="0" dirty="0">
                <a:solidFill>
                  <a:schemeClr val="tx1"/>
                </a:solidFill>
              </a:rPr>
              <a:t>Symbol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687802-BBF3-495E-1F52-C6C21E85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noProof="0" dirty="0"/>
              <a:t>Eit symbol er ein konkret gjenstand, men har ei overført tyding. </a:t>
            </a:r>
          </a:p>
          <a:p>
            <a:pPr marL="0" indent="0">
              <a:buNone/>
            </a:pPr>
            <a:endParaRPr lang="nn-NO" noProof="0" dirty="0"/>
          </a:p>
          <a:p>
            <a:pPr marL="0" indent="0">
              <a:buNone/>
            </a:pPr>
            <a:r>
              <a:rPr lang="nn-NO" noProof="0" dirty="0"/>
              <a:t>I denne novella fungerer mauren som eit symbol, han er fysisk til stades i forteljinga og han har ei vidare tyding.</a:t>
            </a:r>
          </a:p>
          <a:p>
            <a:pPr marL="0" indent="0">
              <a:buNone/>
            </a:pPr>
            <a:endParaRPr lang="nn-NO" noProof="0" dirty="0"/>
          </a:p>
          <a:p>
            <a:pPr marL="0" indent="0">
              <a:buNone/>
            </a:pPr>
            <a:r>
              <a:rPr lang="nn-NO" noProof="0" dirty="0"/>
              <a:t>Kva meiner de mauren symboliserer?</a:t>
            </a:r>
            <a:endParaRPr lang="nn-NO" noProof="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6833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4ECCAF-44BE-08B4-391B-42BEA260C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noProof="0" dirty="0">
                <a:cs typeface="Calibri Light"/>
              </a:rPr>
              <a:t>Kjelde</a:t>
            </a:r>
            <a:endParaRPr lang="nn-NO" noProof="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0344275-03F0-1B2B-6916-CBD2D9674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n-NO" noProof="0" dirty="0" err="1">
                <a:cs typeface="Calibri"/>
              </a:rPr>
              <a:t>Ndla</a:t>
            </a:r>
            <a:r>
              <a:rPr lang="nn-NO" noProof="0" dirty="0">
                <a:cs typeface="Calibri"/>
              </a:rPr>
              <a:t> (2018), Språklege verkemiddel </a:t>
            </a:r>
          </a:p>
          <a:p>
            <a:pPr marL="0" indent="0">
              <a:buNone/>
            </a:pPr>
            <a:r>
              <a:rPr lang="nn-NO" noProof="0" dirty="0">
                <a:cs typeface="Calibri"/>
              </a:rPr>
              <a:t>Henta frå: </a:t>
            </a:r>
            <a:r>
              <a:rPr lang="nn-NO" noProof="0" dirty="0">
                <a:cs typeface="Calibri"/>
                <a:hlinkClick r:id="rId2"/>
              </a:rPr>
              <a:t>https://ndla.no/nn/subject:1:605d33e0-1695-4540-9255-fc5e612e996f/topic:78ee39df-ab79-4bc6-aeaf-c15cd4d230a1/topic:1:3f100596-2231-40e7-98b2-f8ce8bf3dbae/</a:t>
            </a:r>
            <a:r>
              <a:rPr lang="nn-NO" noProof="0" dirty="0"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1361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2E08CD-1169-2347-0D68-73CAC7356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Overdriving – døme frå novella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9FF313B-45D7-1A24-4E55-A68999BA07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Maurane slepa til gripeklørne låg att på arbeidsplassane.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I sjauen hende det då ein av dei at han fekk ein tømmerstokk i skallen.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Mauren gjekk, og skramla av </a:t>
            </a:r>
            <a:r>
              <a:rPr lang="nn-NO" i="1" noProof="0" dirty="0" err="1"/>
              <a:t>gåpåmot</a:t>
            </a: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 err="1"/>
              <a:t>Noja</a:t>
            </a:r>
            <a:r>
              <a:rPr lang="nn-NO" i="1" noProof="0" dirty="0"/>
              <a:t>, ein fot – han hadde så mange å ta av.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Det var fienden hans alt saman.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318742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2E08CD-1169-2347-0D68-73CAC7356F2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overdrivingane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E9FF313B-45D7-1A24-4E55-A68999BA073A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Maurane slepa til gripeklørne låg att på arbeidsplassane.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I sjauen hende det då ein av dei at han fekk ein tømmerstokk i skallen.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Mauren gjekk, og skramla av </a:t>
            </a:r>
            <a:r>
              <a:rPr lang="nn-NO" i="1" noProof="0" dirty="0" err="1"/>
              <a:t>gåpåmot</a:t>
            </a: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 err="1"/>
              <a:t>Noja</a:t>
            </a:r>
            <a:r>
              <a:rPr lang="nn-NO" i="1" noProof="0" dirty="0"/>
              <a:t>, ein fot – han hadde så mange å ta av.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i="1" noProof="0" dirty="0"/>
          </a:p>
          <a:p>
            <a:pPr marL="0" lvl="0" indent="0">
              <a:lnSpc>
                <a:spcPct val="80000"/>
              </a:lnSpc>
              <a:buNone/>
            </a:pPr>
            <a:r>
              <a:rPr lang="nn-NO" i="1" noProof="0" dirty="0"/>
              <a:t>Det var fienden hans alt saman. </a:t>
            </a:r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  <a:p>
            <a:pPr marL="0" lvl="0" indent="0">
              <a:lnSpc>
                <a:spcPct val="80000"/>
              </a:lnSpc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74825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ECA8D-BFCE-DC5F-42CB-614DAD8486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Gjentaking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A0AC8E3-8410-5D2B-6709-181F937628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noProof="0" dirty="0"/>
              <a:t>Gjentaking kan vere med på å forsterke eller understreke noko viktig.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ECA8D-BFCE-DC5F-42CB-614DAD8486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Gjentaking – døme frå novella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A0AC8E3-8410-5D2B-6709-181F937628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noProof="0" dirty="0"/>
              <a:t>Mauren vart rasande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Smelte kjevane saman og gjekk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Klipte med kjevane og gjekk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Tok han og åt han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263340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ECA8D-BFCE-DC5F-42CB-614DAD8486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Korleis fungerer gjentakingane i teksten?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5A0AC8E3-8410-5D2B-6709-181F9376289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n-NO" noProof="0" dirty="0"/>
              <a:t>Mauren vart rasande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Smelte kjevane saman og gjekk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Klipte med kjevane og gjekk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Tok han og åt han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118334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D904FF-32F8-C3DD-9B8B-53CE268872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Samanlikning/</a:t>
            </a:r>
            <a:r>
              <a:rPr lang="nn-NO" noProof="0" dirty="0" err="1"/>
              <a:t>simile</a:t>
            </a:r>
            <a:endParaRPr lang="nn-NO" noProof="0" dirty="0"/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A94D675-D7BF-5CA4-431E-8F269D9AC1E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noProof="0" dirty="0"/>
              <a:t>Språkleg bilete, skal ikkje tolkast bokstavleg.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Kan skildre noko eller nokon på ein kort og treffande måte.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r>
              <a:rPr lang="nn-NO" noProof="0" dirty="0"/>
              <a:t>Ved samanlikning nyttar ein ord som lik, som, liksom, likne.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D904FF-32F8-C3DD-9B8B-53CE268872A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n-NO" noProof="0" dirty="0"/>
              <a:t>Samanlikning/</a:t>
            </a:r>
            <a:r>
              <a:rPr lang="nn-NO" noProof="0" dirty="0" err="1"/>
              <a:t>simile</a:t>
            </a:r>
            <a:r>
              <a:rPr lang="nn-NO" noProof="0" dirty="0"/>
              <a:t> – døme frå teksten</a:t>
            </a:r>
          </a:p>
        </p:txBody>
      </p:sp>
      <p:sp>
        <p:nvSpPr>
          <p:cNvPr id="3" name="Plasshaldar for innhald 2">
            <a:extLst>
              <a:ext uri="{FF2B5EF4-FFF2-40B4-BE49-F238E27FC236}">
                <a16:creationId xmlns:a16="http://schemas.microsoft.com/office/drawing/2014/main" id="{7A94D675-D7BF-5CA4-431E-8F269D9AC1E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Den gule var rask som elden</a:t>
            </a:r>
          </a:p>
          <a:p>
            <a:pPr marL="0" lvl="0" indent="0">
              <a:buNone/>
            </a:pPr>
            <a:endParaRPr lang="nn-NO" i="1" noProof="0" dirty="0"/>
          </a:p>
          <a:p>
            <a:pPr marL="0" lvl="0" indent="0">
              <a:buNone/>
            </a:pPr>
            <a:r>
              <a:rPr lang="nn-NO" i="1" noProof="0" dirty="0"/>
              <a:t>Over han rumla det som veldige torevêr i den mette </a:t>
            </a:r>
            <a:r>
              <a:rPr lang="nn-NO" i="1" noProof="0" dirty="0" err="1"/>
              <a:t>kumagen</a:t>
            </a:r>
            <a:r>
              <a:rPr lang="nn-NO" i="1" noProof="0" dirty="0"/>
              <a:t>. </a:t>
            </a:r>
          </a:p>
          <a:p>
            <a:pPr marL="0" lvl="0" indent="0">
              <a:buNone/>
            </a:pPr>
            <a:endParaRPr lang="nn-NO" noProof="0" dirty="0"/>
          </a:p>
          <a:p>
            <a:pPr marL="0" lvl="0" indent="0">
              <a:buNone/>
            </a:pPr>
            <a:endParaRPr lang="nn-NO" noProof="0" dirty="0"/>
          </a:p>
        </p:txBody>
      </p:sp>
    </p:spTree>
    <p:extLst>
      <p:ext uri="{BB962C8B-B14F-4D97-AF65-F5344CB8AC3E}">
        <p14:creationId xmlns:p14="http://schemas.microsoft.com/office/powerpoint/2010/main" val="2971948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7" ma:contentTypeDescription="Opprett et nytt dokument." ma:contentTypeScope="" ma:versionID="1861dbed6eee229359d860fa81b05c7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4988bc93640c9f3ad57fe00e7532ed15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Props1.xml><?xml version="1.0" encoding="utf-8"?>
<ds:datastoreItem xmlns:ds="http://schemas.openxmlformats.org/officeDocument/2006/customXml" ds:itemID="{83E4FA16-E6C7-465B-B246-2D5DD1D6C0F8}"/>
</file>

<file path=customXml/itemProps2.xml><?xml version="1.0" encoding="utf-8"?>
<ds:datastoreItem xmlns:ds="http://schemas.openxmlformats.org/officeDocument/2006/customXml" ds:itemID="{C5FC402A-EA1F-4CB2-91C7-60650A6A3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6499B8-EA48-423C-B61C-A5D1385B0279}">
  <ds:schemaRefs>
    <ds:schemaRef ds:uri="http://schemas.microsoft.com/office/2006/documentManagement/types"/>
    <ds:schemaRef ds:uri="24b454b6-9e0d-47d6-a0fd-eade54d93da9"/>
    <ds:schemaRef ds:uri="http://purl.org/dc/elements/1.1/"/>
    <ds:schemaRef ds:uri="http://schemas.microsoft.com/office/2006/metadata/properties"/>
    <ds:schemaRef ds:uri="f43e69bd-7608-4935-a81f-029f86b977d7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1177</Words>
  <Application>Microsoft Office PowerPoint</Application>
  <PresentationFormat>Breiskjerm</PresentationFormat>
  <Paragraphs>137</Paragraphs>
  <Slides>24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tema</vt:lpstr>
      <vt:lpstr>Språklege verkemiddel i «Ein motig maur»</vt:lpstr>
      <vt:lpstr>Overdriving</vt:lpstr>
      <vt:lpstr>Overdriving – døme frå novella</vt:lpstr>
      <vt:lpstr>Korleis fungerer overdrivingane i teksten?</vt:lpstr>
      <vt:lpstr>Gjentaking</vt:lpstr>
      <vt:lpstr>Gjentaking – døme frå novella</vt:lpstr>
      <vt:lpstr>Korleis fungerer gjentakingane i teksten?</vt:lpstr>
      <vt:lpstr>Samanlikning/simile</vt:lpstr>
      <vt:lpstr>Samanlikning/simile – døme frå teksten</vt:lpstr>
      <vt:lpstr>Korleis fungerer samanlikningane i teksten?</vt:lpstr>
      <vt:lpstr>Metaforar</vt:lpstr>
      <vt:lpstr>Metaforar</vt:lpstr>
      <vt:lpstr>Korleis fungerer metaforane i teksten?</vt:lpstr>
      <vt:lpstr>Besjeling</vt:lpstr>
      <vt:lpstr>Besjeling</vt:lpstr>
      <vt:lpstr>Korleis fungerer døma på besjeling i teksten?</vt:lpstr>
      <vt:lpstr>Kontrast</vt:lpstr>
      <vt:lpstr>Kontrast</vt:lpstr>
      <vt:lpstr>På kva måte kan vi seie at desse avsnitta/sekvensane i teksten er kontrastar?</vt:lpstr>
      <vt:lpstr>Allusjon</vt:lpstr>
      <vt:lpstr>Allusjon</vt:lpstr>
      <vt:lpstr>Korleis fungerer denne allusjonen i teksten?</vt:lpstr>
      <vt:lpstr>Symbol</vt:lpstr>
      <vt:lpstr>Kjelde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Språklege verkemiddel i «Ein motig maur»</dc:title>
  <dc:creator>Liv Astrid Skåre Langnes</dc:creator>
  <cp:lastModifiedBy>Arild Torvund Olsen</cp:lastModifiedBy>
  <cp:revision>21</cp:revision>
  <dcterms:created xsi:type="dcterms:W3CDTF">2020-10-08T09:30:11Z</dcterms:created>
  <dcterms:modified xsi:type="dcterms:W3CDTF">2023-10-25T11:21:16Z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