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1" r:id="rId5"/>
    <p:sldId id="267" r:id="rId6"/>
    <p:sldId id="268" r:id="rId7"/>
    <p:sldId id="264" r:id="rId8"/>
    <p:sldId id="265" r:id="rId9"/>
    <p:sldId id="269" r:id="rId10"/>
    <p:sldId id="266" r:id="rId11"/>
    <p:sldId id="272" r:id="rId12"/>
    <p:sldId id="274" r:id="rId13"/>
    <p:sldId id="275" r:id="rId14"/>
    <p:sldId id="276" r:id="rId15"/>
    <p:sldId id="282" r:id="rId16"/>
    <p:sldId id="278" r:id="rId17"/>
    <p:sldId id="277" r:id="rId18"/>
    <p:sldId id="279" r:id="rId19"/>
    <p:sldId id="283" r:id="rId20"/>
    <p:sldId id="287" r:id="rId21"/>
    <p:sldId id="280" r:id="rId22"/>
    <p:sldId id="286" r:id="rId23"/>
    <p:sldId id="284" r:id="rId24"/>
    <p:sldId id="285" r:id="rId25"/>
    <p:sldId id="288" r:id="rId2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FB020BA-30D4-169F-D295-57359D930644}" name="Ingvild Myklebust Hovden" initials="IMH" userId="S::myklein@hivolda.no::fac760b9-527a-46ec-9b60-72602212f07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idun Kydland" initials="RK" lastIdx="5" clrIdx="0">
    <p:extLst>
      <p:ext uri="{19B8F6BF-5375-455C-9EA6-DF929625EA0E}">
        <p15:presenceInfo xmlns:p15="http://schemas.microsoft.com/office/powerpoint/2012/main" userId="Reidun Kydlan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A8B060-955B-4E7E-B65C-69104B0D3C0B}" v="7" dt="2023-02-20T12:27:34.360"/>
    <p1510:client id="{EF9748C8-9E6C-42F9-9CEA-71761DF5C8FA}" v="13" dt="2023-02-28T11:35:41.5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v Astrid Skåre Langnes" userId="2e763b5f-1e47-432a-a3db-297d2abf056e" providerId="ADAL" clId="{181222CF-668D-4239-B7A8-BA00A4269F78}"/>
    <pc:docChg chg="undo custSel addSld delSld modSld sldOrd">
      <pc:chgData name="Liv Astrid Skåre Langnes" userId="2e763b5f-1e47-432a-a3db-297d2abf056e" providerId="ADAL" clId="{181222CF-668D-4239-B7A8-BA00A4269F78}" dt="2022-06-21T12:37:07.226" v="1044"/>
      <pc:docMkLst>
        <pc:docMk/>
      </pc:docMkLst>
      <pc:sldChg chg="del">
        <pc:chgData name="Liv Astrid Skåre Langnes" userId="2e763b5f-1e47-432a-a3db-297d2abf056e" providerId="ADAL" clId="{181222CF-668D-4239-B7A8-BA00A4269F78}" dt="2022-06-21T11:51:14.076" v="0" actId="47"/>
        <pc:sldMkLst>
          <pc:docMk/>
          <pc:sldMk cId="1249318583" sldId="256"/>
        </pc:sldMkLst>
      </pc:sldChg>
      <pc:sldChg chg="del">
        <pc:chgData name="Liv Astrid Skåre Langnes" userId="2e763b5f-1e47-432a-a3db-297d2abf056e" providerId="ADAL" clId="{181222CF-668D-4239-B7A8-BA00A4269F78}" dt="2022-06-21T11:51:14.076" v="0" actId="47"/>
        <pc:sldMkLst>
          <pc:docMk/>
          <pc:sldMk cId="1005474319" sldId="258"/>
        </pc:sldMkLst>
      </pc:sldChg>
      <pc:sldChg chg="del">
        <pc:chgData name="Liv Astrid Skåre Langnes" userId="2e763b5f-1e47-432a-a3db-297d2abf056e" providerId="ADAL" clId="{181222CF-668D-4239-B7A8-BA00A4269F78}" dt="2022-06-21T11:51:14.076" v="0" actId="47"/>
        <pc:sldMkLst>
          <pc:docMk/>
          <pc:sldMk cId="1738343733" sldId="259"/>
        </pc:sldMkLst>
      </pc:sldChg>
      <pc:sldChg chg="del">
        <pc:chgData name="Liv Astrid Skåre Langnes" userId="2e763b5f-1e47-432a-a3db-297d2abf056e" providerId="ADAL" clId="{181222CF-668D-4239-B7A8-BA00A4269F78}" dt="2022-06-21T11:51:14.076" v="0" actId="47"/>
        <pc:sldMkLst>
          <pc:docMk/>
          <pc:sldMk cId="2966297032" sldId="260"/>
        </pc:sldMkLst>
      </pc:sldChg>
      <pc:sldChg chg="del">
        <pc:chgData name="Liv Astrid Skåre Langnes" userId="2e763b5f-1e47-432a-a3db-297d2abf056e" providerId="ADAL" clId="{181222CF-668D-4239-B7A8-BA00A4269F78}" dt="2022-06-21T11:51:14.076" v="0" actId="47"/>
        <pc:sldMkLst>
          <pc:docMk/>
          <pc:sldMk cId="508874025" sldId="261"/>
        </pc:sldMkLst>
      </pc:sldChg>
      <pc:sldChg chg="del">
        <pc:chgData name="Liv Astrid Skåre Langnes" userId="2e763b5f-1e47-432a-a3db-297d2abf056e" providerId="ADAL" clId="{181222CF-668D-4239-B7A8-BA00A4269F78}" dt="2022-06-21T11:51:14.076" v="0" actId="47"/>
        <pc:sldMkLst>
          <pc:docMk/>
          <pc:sldMk cId="4111614913" sldId="262"/>
        </pc:sldMkLst>
      </pc:sldChg>
      <pc:sldChg chg="addSp modSp mod setBg">
        <pc:chgData name="Liv Astrid Skåre Langnes" userId="2e763b5f-1e47-432a-a3db-297d2abf056e" providerId="ADAL" clId="{181222CF-668D-4239-B7A8-BA00A4269F78}" dt="2022-06-21T12:10:18.090" v="448" actId="26606"/>
        <pc:sldMkLst>
          <pc:docMk/>
          <pc:sldMk cId="4176598460" sldId="264"/>
        </pc:sldMkLst>
        <pc:spChg chg="mod">
          <ac:chgData name="Liv Astrid Skåre Langnes" userId="2e763b5f-1e47-432a-a3db-297d2abf056e" providerId="ADAL" clId="{181222CF-668D-4239-B7A8-BA00A4269F78}" dt="2022-06-21T12:10:18.090" v="448" actId="26606"/>
          <ac:spMkLst>
            <pc:docMk/>
            <pc:sldMk cId="4176598460" sldId="264"/>
            <ac:spMk id="2" creationId="{AE1D63AF-C055-4F34-ABDA-8BE855F501A4}"/>
          </ac:spMkLst>
        </pc:spChg>
        <pc:spChg chg="mod">
          <ac:chgData name="Liv Astrid Skåre Langnes" userId="2e763b5f-1e47-432a-a3db-297d2abf056e" providerId="ADAL" clId="{181222CF-668D-4239-B7A8-BA00A4269F78}" dt="2022-06-21T12:10:18.090" v="448" actId="26606"/>
          <ac:spMkLst>
            <pc:docMk/>
            <pc:sldMk cId="4176598460" sldId="264"/>
            <ac:spMk id="3" creationId="{A74B15C9-8CFD-4C4C-8C26-7AA3977D26A2}"/>
          </ac:spMkLst>
        </pc:spChg>
        <pc:spChg chg="add">
          <ac:chgData name="Liv Astrid Skåre Langnes" userId="2e763b5f-1e47-432a-a3db-297d2abf056e" providerId="ADAL" clId="{181222CF-668D-4239-B7A8-BA00A4269F78}" dt="2022-06-21T12:10:18.090" v="448" actId="26606"/>
          <ac:spMkLst>
            <pc:docMk/>
            <pc:sldMk cId="4176598460" sldId="264"/>
            <ac:spMk id="10" creationId="{743AA782-23D1-4521-8CAD-47662984AA08}"/>
          </ac:spMkLst>
        </pc:spChg>
        <pc:spChg chg="add">
          <ac:chgData name="Liv Astrid Skåre Langnes" userId="2e763b5f-1e47-432a-a3db-297d2abf056e" providerId="ADAL" clId="{181222CF-668D-4239-B7A8-BA00A4269F78}" dt="2022-06-21T12:10:18.090" v="448" actId="26606"/>
          <ac:spMkLst>
            <pc:docMk/>
            <pc:sldMk cId="4176598460" sldId="264"/>
            <ac:spMk id="12" creationId="{650D18FE-0824-4A46-B22C-A86B52E5780A}"/>
          </ac:spMkLst>
        </pc:spChg>
        <pc:picChg chg="mod">
          <ac:chgData name="Liv Astrid Skåre Langnes" userId="2e763b5f-1e47-432a-a3db-297d2abf056e" providerId="ADAL" clId="{181222CF-668D-4239-B7A8-BA00A4269F78}" dt="2022-06-21T12:10:18.090" v="448" actId="26606"/>
          <ac:picMkLst>
            <pc:docMk/>
            <pc:sldMk cId="4176598460" sldId="264"/>
            <ac:picMk id="5" creationId="{7D3DFF6B-E7A1-4EC5-B52C-EE40FA92EAE6}"/>
          </ac:picMkLst>
        </pc:picChg>
      </pc:sldChg>
      <pc:sldChg chg="addSp delSp modSp mod setBg">
        <pc:chgData name="Liv Astrid Skåre Langnes" userId="2e763b5f-1e47-432a-a3db-297d2abf056e" providerId="ADAL" clId="{181222CF-668D-4239-B7A8-BA00A4269F78}" dt="2022-06-21T12:11:35.992" v="456" actId="5793"/>
        <pc:sldMkLst>
          <pc:docMk/>
          <pc:sldMk cId="1850673197" sldId="265"/>
        </pc:sldMkLst>
        <pc:spChg chg="mod">
          <ac:chgData name="Liv Astrid Skåre Langnes" userId="2e763b5f-1e47-432a-a3db-297d2abf056e" providerId="ADAL" clId="{181222CF-668D-4239-B7A8-BA00A4269F78}" dt="2022-06-21T12:11:32.672" v="455" actId="26606"/>
          <ac:spMkLst>
            <pc:docMk/>
            <pc:sldMk cId="1850673197" sldId="265"/>
            <ac:spMk id="2" creationId="{5B723D74-A35C-4260-B3C6-A2F55FA24E54}"/>
          </ac:spMkLst>
        </pc:spChg>
        <pc:spChg chg="add mod">
          <ac:chgData name="Liv Astrid Skåre Langnes" userId="2e763b5f-1e47-432a-a3db-297d2abf056e" providerId="ADAL" clId="{181222CF-668D-4239-B7A8-BA00A4269F78}" dt="2022-06-21T12:11:35.992" v="456" actId="5793"/>
          <ac:spMkLst>
            <pc:docMk/>
            <pc:sldMk cId="1850673197" sldId="265"/>
            <ac:spMk id="5" creationId="{F190ECD8-2AE3-44AC-B889-75687AC834FB}"/>
          </ac:spMkLst>
        </pc:spChg>
        <pc:spChg chg="add del">
          <ac:chgData name="Liv Astrid Skåre Langnes" userId="2e763b5f-1e47-432a-a3db-297d2abf056e" providerId="ADAL" clId="{181222CF-668D-4239-B7A8-BA00A4269F78}" dt="2022-06-21T12:11:22.339" v="453" actId="26606"/>
          <ac:spMkLst>
            <pc:docMk/>
            <pc:sldMk cId="1850673197" sldId="265"/>
            <ac:spMk id="9" creationId="{BCED4D40-4B67-4331-AC48-79B82B4A47D8}"/>
          </ac:spMkLst>
        </pc:spChg>
        <pc:spChg chg="add del">
          <ac:chgData name="Liv Astrid Skåre Langnes" userId="2e763b5f-1e47-432a-a3db-297d2abf056e" providerId="ADAL" clId="{181222CF-668D-4239-B7A8-BA00A4269F78}" dt="2022-06-21T12:11:22.339" v="453" actId="26606"/>
          <ac:spMkLst>
            <pc:docMk/>
            <pc:sldMk cId="1850673197" sldId="265"/>
            <ac:spMk id="11" creationId="{670CEDEF-4F34-412E-84EE-329C1E936AF5}"/>
          </ac:spMkLst>
        </pc:spChg>
        <pc:spChg chg="add del">
          <ac:chgData name="Liv Astrid Skåre Langnes" userId="2e763b5f-1e47-432a-a3db-297d2abf056e" providerId="ADAL" clId="{181222CF-668D-4239-B7A8-BA00A4269F78}" dt="2022-06-21T12:11:32.672" v="455" actId="26606"/>
          <ac:spMkLst>
            <pc:docMk/>
            <pc:sldMk cId="1850673197" sldId="265"/>
            <ac:spMk id="16" creationId="{700E0F77-E936-4985-B7B1-B9823486AC33}"/>
          </ac:spMkLst>
        </pc:spChg>
        <pc:spChg chg="add del">
          <ac:chgData name="Liv Astrid Skåre Langnes" userId="2e763b5f-1e47-432a-a3db-297d2abf056e" providerId="ADAL" clId="{181222CF-668D-4239-B7A8-BA00A4269F78}" dt="2022-06-21T12:11:32.672" v="455" actId="26606"/>
          <ac:spMkLst>
            <pc:docMk/>
            <pc:sldMk cId="1850673197" sldId="265"/>
            <ac:spMk id="18" creationId="{95C8260E-968F-44E8-A823-ABB431311926}"/>
          </ac:spMkLst>
        </pc:spChg>
        <pc:spChg chg="add del">
          <ac:chgData name="Liv Astrid Skåre Langnes" userId="2e763b5f-1e47-432a-a3db-297d2abf056e" providerId="ADAL" clId="{181222CF-668D-4239-B7A8-BA00A4269F78}" dt="2022-06-21T12:11:32.672" v="455" actId="26606"/>
          <ac:spMkLst>
            <pc:docMk/>
            <pc:sldMk cId="1850673197" sldId="265"/>
            <ac:spMk id="20" creationId="{2C1BBA94-3F40-40AA-8BB9-E69E25E537C1}"/>
          </ac:spMkLst>
        </pc:spChg>
        <pc:spChg chg="add del">
          <ac:chgData name="Liv Astrid Skåre Langnes" userId="2e763b5f-1e47-432a-a3db-297d2abf056e" providerId="ADAL" clId="{181222CF-668D-4239-B7A8-BA00A4269F78}" dt="2022-06-21T12:11:32.672" v="455" actId="26606"/>
          <ac:spMkLst>
            <pc:docMk/>
            <pc:sldMk cId="1850673197" sldId="265"/>
            <ac:spMk id="22" creationId="{FE43805F-24A6-46A4-B19B-54F28347355C}"/>
          </ac:spMkLst>
        </pc:spChg>
        <pc:spChg chg="add">
          <ac:chgData name="Liv Astrid Skåre Langnes" userId="2e763b5f-1e47-432a-a3db-297d2abf056e" providerId="ADAL" clId="{181222CF-668D-4239-B7A8-BA00A4269F78}" dt="2022-06-21T12:11:32.672" v="455" actId="26606"/>
          <ac:spMkLst>
            <pc:docMk/>
            <pc:sldMk cId="1850673197" sldId="265"/>
            <ac:spMk id="27" creationId="{32AEEBC8-9D30-42EF-95F2-386C2653FBF0}"/>
          </ac:spMkLst>
        </pc:spChg>
        <pc:spChg chg="add">
          <ac:chgData name="Liv Astrid Skåre Langnes" userId="2e763b5f-1e47-432a-a3db-297d2abf056e" providerId="ADAL" clId="{181222CF-668D-4239-B7A8-BA00A4269F78}" dt="2022-06-21T12:11:32.672" v="455" actId="26606"/>
          <ac:spMkLst>
            <pc:docMk/>
            <pc:sldMk cId="1850673197" sldId="265"/>
            <ac:spMk id="29" creationId="{2E92FA66-67D7-4CB4-94D3-E643A9AD4757}"/>
          </ac:spMkLst>
        </pc:spChg>
        <pc:picChg chg="mod ord">
          <ac:chgData name="Liv Astrid Skåre Langnes" userId="2e763b5f-1e47-432a-a3db-297d2abf056e" providerId="ADAL" clId="{181222CF-668D-4239-B7A8-BA00A4269F78}" dt="2022-06-21T12:11:32.672" v="455" actId="26606"/>
          <ac:picMkLst>
            <pc:docMk/>
            <pc:sldMk cId="1850673197" sldId="265"/>
            <ac:picMk id="4" creationId="{B9433941-2967-4ABC-834D-E9917A220B9D}"/>
          </ac:picMkLst>
        </pc:picChg>
      </pc:sldChg>
      <pc:sldChg chg="modSp mod">
        <pc:chgData name="Liv Astrid Skåre Langnes" userId="2e763b5f-1e47-432a-a3db-297d2abf056e" providerId="ADAL" clId="{181222CF-668D-4239-B7A8-BA00A4269F78}" dt="2022-06-21T12:12:06.441" v="505" actId="20577"/>
        <pc:sldMkLst>
          <pc:docMk/>
          <pc:sldMk cId="1907751673" sldId="266"/>
        </pc:sldMkLst>
        <pc:spChg chg="mod">
          <ac:chgData name="Liv Astrid Skåre Langnes" userId="2e763b5f-1e47-432a-a3db-297d2abf056e" providerId="ADAL" clId="{181222CF-668D-4239-B7A8-BA00A4269F78}" dt="2022-06-21T12:12:06.441" v="505" actId="20577"/>
          <ac:spMkLst>
            <pc:docMk/>
            <pc:sldMk cId="1907751673" sldId="266"/>
            <ac:spMk id="3" creationId="{F9F1DF46-BC32-4161-9AAE-E3966716682D}"/>
          </ac:spMkLst>
        </pc:spChg>
      </pc:sldChg>
      <pc:sldChg chg="addSp modSp mod ord setBg">
        <pc:chgData name="Liv Astrid Skåre Langnes" userId="2e763b5f-1e47-432a-a3db-297d2abf056e" providerId="ADAL" clId="{181222CF-668D-4239-B7A8-BA00A4269F78}" dt="2022-06-21T12:10:09.131" v="446" actId="26606"/>
        <pc:sldMkLst>
          <pc:docMk/>
          <pc:sldMk cId="142624684" sldId="267"/>
        </pc:sldMkLst>
        <pc:spChg chg="mod">
          <ac:chgData name="Liv Astrid Skåre Langnes" userId="2e763b5f-1e47-432a-a3db-297d2abf056e" providerId="ADAL" clId="{181222CF-668D-4239-B7A8-BA00A4269F78}" dt="2022-06-21T12:10:09.131" v="446" actId="26606"/>
          <ac:spMkLst>
            <pc:docMk/>
            <pc:sldMk cId="142624684" sldId="267"/>
            <ac:spMk id="2" creationId="{3AABF653-432E-4451-99A4-71017B72320E}"/>
          </ac:spMkLst>
        </pc:spChg>
        <pc:spChg chg="mod">
          <ac:chgData name="Liv Astrid Skåre Langnes" userId="2e763b5f-1e47-432a-a3db-297d2abf056e" providerId="ADAL" clId="{181222CF-668D-4239-B7A8-BA00A4269F78}" dt="2022-06-21T12:10:09.131" v="446" actId="26606"/>
          <ac:spMkLst>
            <pc:docMk/>
            <pc:sldMk cId="142624684" sldId="267"/>
            <ac:spMk id="3" creationId="{8D371D43-239D-46A3-BC3A-5D8DBB153D8B}"/>
          </ac:spMkLst>
        </pc:spChg>
        <pc:spChg chg="add">
          <ac:chgData name="Liv Astrid Skåre Langnes" userId="2e763b5f-1e47-432a-a3db-297d2abf056e" providerId="ADAL" clId="{181222CF-668D-4239-B7A8-BA00A4269F78}" dt="2022-06-21T12:10:09.131" v="446" actId="26606"/>
          <ac:spMkLst>
            <pc:docMk/>
            <pc:sldMk cId="142624684" sldId="267"/>
            <ac:spMk id="8" creationId="{777A147A-9ED8-46B4-8660-1B3C2AA880B5}"/>
          </ac:spMkLst>
        </pc:spChg>
        <pc:spChg chg="add">
          <ac:chgData name="Liv Astrid Skåre Langnes" userId="2e763b5f-1e47-432a-a3db-297d2abf056e" providerId="ADAL" clId="{181222CF-668D-4239-B7A8-BA00A4269F78}" dt="2022-06-21T12:10:09.131" v="446" actId="26606"/>
          <ac:spMkLst>
            <pc:docMk/>
            <pc:sldMk cId="142624684" sldId="267"/>
            <ac:spMk id="10" creationId="{5D6C15A0-C087-4593-8414-2B4EC1CDC3DE}"/>
          </ac:spMkLst>
        </pc:spChg>
      </pc:sldChg>
      <pc:sldChg chg="addSp modSp mod ord setBg">
        <pc:chgData name="Liv Astrid Skåre Langnes" userId="2e763b5f-1e47-432a-a3db-297d2abf056e" providerId="ADAL" clId="{181222CF-668D-4239-B7A8-BA00A4269F78}" dt="2022-06-21T12:10:11.980" v="447" actId="26606"/>
        <pc:sldMkLst>
          <pc:docMk/>
          <pc:sldMk cId="3431741351" sldId="268"/>
        </pc:sldMkLst>
        <pc:spChg chg="mod">
          <ac:chgData name="Liv Astrid Skåre Langnes" userId="2e763b5f-1e47-432a-a3db-297d2abf056e" providerId="ADAL" clId="{181222CF-668D-4239-B7A8-BA00A4269F78}" dt="2022-06-21T12:10:11.980" v="447" actId="26606"/>
          <ac:spMkLst>
            <pc:docMk/>
            <pc:sldMk cId="3431741351" sldId="268"/>
            <ac:spMk id="2" creationId="{3AABF653-432E-4451-99A4-71017B72320E}"/>
          </ac:spMkLst>
        </pc:spChg>
        <pc:spChg chg="mod">
          <ac:chgData name="Liv Astrid Skåre Langnes" userId="2e763b5f-1e47-432a-a3db-297d2abf056e" providerId="ADAL" clId="{181222CF-668D-4239-B7A8-BA00A4269F78}" dt="2022-06-21T12:10:11.980" v="447" actId="26606"/>
          <ac:spMkLst>
            <pc:docMk/>
            <pc:sldMk cId="3431741351" sldId="268"/>
            <ac:spMk id="3" creationId="{8D371D43-239D-46A3-BC3A-5D8DBB153D8B}"/>
          </ac:spMkLst>
        </pc:spChg>
        <pc:spChg chg="add">
          <ac:chgData name="Liv Astrid Skåre Langnes" userId="2e763b5f-1e47-432a-a3db-297d2abf056e" providerId="ADAL" clId="{181222CF-668D-4239-B7A8-BA00A4269F78}" dt="2022-06-21T12:10:11.980" v="447" actId="26606"/>
          <ac:spMkLst>
            <pc:docMk/>
            <pc:sldMk cId="3431741351" sldId="268"/>
            <ac:spMk id="8" creationId="{777A147A-9ED8-46B4-8660-1B3C2AA880B5}"/>
          </ac:spMkLst>
        </pc:spChg>
        <pc:spChg chg="add">
          <ac:chgData name="Liv Astrid Skåre Langnes" userId="2e763b5f-1e47-432a-a3db-297d2abf056e" providerId="ADAL" clId="{181222CF-668D-4239-B7A8-BA00A4269F78}" dt="2022-06-21T12:10:11.980" v="447" actId="26606"/>
          <ac:spMkLst>
            <pc:docMk/>
            <pc:sldMk cId="3431741351" sldId="268"/>
            <ac:spMk id="10" creationId="{5D6C15A0-C087-4593-8414-2B4EC1CDC3DE}"/>
          </ac:spMkLst>
        </pc:spChg>
      </pc:sldChg>
      <pc:sldChg chg="addSp modSp mod setBg">
        <pc:chgData name="Liv Astrid Skåre Langnes" userId="2e763b5f-1e47-432a-a3db-297d2abf056e" providerId="ADAL" clId="{181222CF-668D-4239-B7A8-BA00A4269F78}" dt="2022-06-21T12:10:02.291" v="445" actId="26606"/>
        <pc:sldMkLst>
          <pc:docMk/>
          <pc:sldMk cId="1862242981" sldId="269"/>
        </pc:sldMkLst>
        <pc:spChg chg="mod">
          <ac:chgData name="Liv Astrid Skåre Langnes" userId="2e763b5f-1e47-432a-a3db-297d2abf056e" providerId="ADAL" clId="{181222CF-668D-4239-B7A8-BA00A4269F78}" dt="2022-06-21T12:10:02.291" v="445" actId="26606"/>
          <ac:spMkLst>
            <pc:docMk/>
            <pc:sldMk cId="1862242981" sldId="269"/>
            <ac:spMk id="2" creationId="{9016CF69-78C6-4CDE-B50E-7118C54F7194}"/>
          </ac:spMkLst>
        </pc:spChg>
        <pc:spChg chg="mod">
          <ac:chgData name="Liv Astrid Skåre Langnes" userId="2e763b5f-1e47-432a-a3db-297d2abf056e" providerId="ADAL" clId="{181222CF-668D-4239-B7A8-BA00A4269F78}" dt="2022-06-21T12:10:02.291" v="445" actId="26606"/>
          <ac:spMkLst>
            <pc:docMk/>
            <pc:sldMk cId="1862242981" sldId="269"/>
            <ac:spMk id="3" creationId="{1EA1D8E2-7884-43F4-9E94-634859CB0071}"/>
          </ac:spMkLst>
        </pc:spChg>
        <pc:spChg chg="add">
          <ac:chgData name="Liv Astrid Skåre Langnes" userId="2e763b5f-1e47-432a-a3db-297d2abf056e" providerId="ADAL" clId="{181222CF-668D-4239-B7A8-BA00A4269F78}" dt="2022-06-21T12:10:02.291" v="445" actId="26606"/>
          <ac:spMkLst>
            <pc:docMk/>
            <pc:sldMk cId="1862242981" sldId="269"/>
            <ac:spMk id="8" creationId="{777A147A-9ED8-46B4-8660-1B3C2AA880B5}"/>
          </ac:spMkLst>
        </pc:spChg>
        <pc:spChg chg="add">
          <ac:chgData name="Liv Astrid Skåre Langnes" userId="2e763b5f-1e47-432a-a3db-297d2abf056e" providerId="ADAL" clId="{181222CF-668D-4239-B7A8-BA00A4269F78}" dt="2022-06-21T12:10:02.291" v="445" actId="26606"/>
          <ac:spMkLst>
            <pc:docMk/>
            <pc:sldMk cId="1862242981" sldId="269"/>
            <ac:spMk id="10" creationId="{5D6C15A0-C087-4593-8414-2B4EC1CDC3DE}"/>
          </ac:spMkLst>
        </pc:spChg>
      </pc:sldChg>
      <pc:sldChg chg="addSp delSp modSp mod">
        <pc:chgData name="Liv Astrid Skåre Langnes" userId="2e763b5f-1e47-432a-a3db-297d2abf056e" providerId="ADAL" clId="{181222CF-668D-4239-B7A8-BA00A4269F78}" dt="2022-06-21T12:06:18.908" v="409" actId="1076"/>
        <pc:sldMkLst>
          <pc:docMk/>
          <pc:sldMk cId="1418376370" sldId="271"/>
        </pc:sldMkLst>
        <pc:spChg chg="del">
          <ac:chgData name="Liv Astrid Skåre Langnes" userId="2e763b5f-1e47-432a-a3db-297d2abf056e" providerId="ADAL" clId="{181222CF-668D-4239-B7A8-BA00A4269F78}" dt="2022-06-21T12:06:11.079" v="408" actId="478"/>
          <ac:spMkLst>
            <pc:docMk/>
            <pc:sldMk cId="1418376370" sldId="271"/>
            <ac:spMk id="2" creationId="{DCCCA52B-04C9-4C4F-86AC-004DD1DD611B}"/>
          </ac:spMkLst>
        </pc:spChg>
        <pc:spChg chg="mod">
          <ac:chgData name="Liv Astrid Skåre Langnes" userId="2e763b5f-1e47-432a-a3db-297d2abf056e" providerId="ADAL" clId="{181222CF-668D-4239-B7A8-BA00A4269F78}" dt="2022-06-21T12:06:18.908" v="409" actId="1076"/>
          <ac:spMkLst>
            <pc:docMk/>
            <pc:sldMk cId="1418376370" sldId="271"/>
            <ac:spMk id="3" creationId="{49A7D5A1-7382-4D74-A516-FD8441C57A15}"/>
          </ac:spMkLst>
        </pc:spChg>
        <pc:spChg chg="add mod">
          <ac:chgData name="Liv Astrid Skåre Langnes" userId="2e763b5f-1e47-432a-a3db-297d2abf056e" providerId="ADAL" clId="{181222CF-668D-4239-B7A8-BA00A4269F78}" dt="2022-06-21T12:06:11.079" v="408" actId="478"/>
          <ac:spMkLst>
            <pc:docMk/>
            <pc:sldMk cId="1418376370" sldId="271"/>
            <ac:spMk id="10" creationId="{0C5F0B10-BB31-4A6E-8DB7-B47EB86CA130}"/>
          </ac:spMkLst>
        </pc:spChg>
        <pc:picChg chg="add del mod modCrop">
          <ac:chgData name="Liv Astrid Skåre Langnes" userId="2e763b5f-1e47-432a-a3db-297d2abf056e" providerId="ADAL" clId="{181222CF-668D-4239-B7A8-BA00A4269F78}" dt="2022-06-21T11:58:33.442" v="6" actId="478"/>
          <ac:picMkLst>
            <pc:docMk/>
            <pc:sldMk cId="1418376370" sldId="271"/>
            <ac:picMk id="5" creationId="{1F860887-27FC-4C79-A684-74833EB2B1D5}"/>
          </ac:picMkLst>
        </pc:picChg>
        <pc:picChg chg="add mod modCrop">
          <ac:chgData name="Liv Astrid Skåre Langnes" userId="2e763b5f-1e47-432a-a3db-297d2abf056e" providerId="ADAL" clId="{181222CF-668D-4239-B7A8-BA00A4269F78}" dt="2022-06-21T11:59:30.786" v="18" actId="1076"/>
          <ac:picMkLst>
            <pc:docMk/>
            <pc:sldMk cId="1418376370" sldId="271"/>
            <ac:picMk id="7" creationId="{031AB0F3-D9D0-4747-8FBA-DF2545804E7C}"/>
          </ac:picMkLst>
        </pc:picChg>
        <pc:picChg chg="add mod">
          <ac:chgData name="Liv Astrid Skåre Langnes" userId="2e763b5f-1e47-432a-a3db-297d2abf056e" providerId="ADAL" clId="{181222CF-668D-4239-B7A8-BA00A4269F78}" dt="2022-06-21T11:59:50.952" v="23" actId="1076"/>
          <ac:picMkLst>
            <pc:docMk/>
            <pc:sldMk cId="1418376370" sldId="271"/>
            <ac:picMk id="8" creationId="{9F1B892E-429B-49CB-AEFE-80F3B5AB59B9}"/>
          </ac:picMkLst>
        </pc:picChg>
      </pc:sldChg>
      <pc:sldChg chg="modSp mod">
        <pc:chgData name="Liv Astrid Skåre Langnes" userId="2e763b5f-1e47-432a-a3db-297d2abf056e" providerId="ADAL" clId="{181222CF-668D-4239-B7A8-BA00A4269F78}" dt="2022-06-21T12:12:49.065" v="510" actId="20577"/>
        <pc:sldMkLst>
          <pc:docMk/>
          <pc:sldMk cId="2943150454" sldId="272"/>
        </pc:sldMkLst>
        <pc:spChg chg="mod">
          <ac:chgData name="Liv Astrid Skåre Langnes" userId="2e763b5f-1e47-432a-a3db-297d2abf056e" providerId="ADAL" clId="{181222CF-668D-4239-B7A8-BA00A4269F78}" dt="2022-06-21T12:12:49.065" v="510" actId="20577"/>
          <ac:spMkLst>
            <pc:docMk/>
            <pc:sldMk cId="2943150454" sldId="272"/>
            <ac:spMk id="6" creationId="{29E091C6-D93C-49C3-9E95-A1CC41A8B641}"/>
          </ac:spMkLst>
        </pc:spChg>
      </pc:sldChg>
      <pc:sldChg chg="modSp mod">
        <pc:chgData name="Liv Astrid Skåre Langnes" userId="2e763b5f-1e47-432a-a3db-297d2abf056e" providerId="ADAL" clId="{181222CF-668D-4239-B7A8-BA00A4269F78}" dt="2022-06-21T12:12:59.529" v="512" actId="5793"/>
        <pc:sldMkLst>
          <pc:docMk/>
          <pc:sldMk cId="4069731492" sldId="274"/>
        </pc:sldMkLst>
        <pc:spChg chg="mod">
          <ac:chgData name="Liv Astrid Skåre Langnes" userId="2e763b5f-1e47-432a-a3db-297d2abf056e" providerId="ADAL" clId="{181222CF-668D-4239-B7A8-BA00A4269F78}" dt="2022-06-21T12:12:59.529" v="512" actId="5793"/>
          <ac:spMkLst>
            <pc:docMk/>
            <pc:sldMk cId="4069731492" sldId="274"/>
            <ac:spMk id="6" creationId="{29E091C6-D93C-49C3-9E95-A1CC41A8B641}"/>
          </ac:spMkLst>
        </pc:spChg>
      </pc:sldChg>
      <pc:sldChg chg="modSp mod">
        <pc:chgData name="Liv Astrid Skåre Langnes" userId="2e763b5f-1e47-432a-a3db-297d2abf056e" providerId="ADAL" clId="{181222CF-668D-4239-B7A8-BA00A4269F78}" dt="2022-06-21T12:14:02.760" v="522" actId="5793"/>
        <pc:sldMkLst>
          <pc:docMk/>
          <pc:sldMk cId="2226418089" sldId="275"/>
        </pc:sldMkLst>
        <pc:spChg chg="mod">
          <ac:chgData name="Liv Astrid Skåre Langnes" userId="2e763b5f-1e47-432a-a3db-297d2abf056e" providerId="ADAL" clId="{181222CF-668D-4239-B7A8-BA00A4269F78}" dt="2022-06-21T12:14:02.760" v="522" actId="5793"/>
          <ac:spMkLst>
            <pc:docMk/>
            <pc:sldMk cId="2226418089" sldId="275"/>
            <ac:spMk id="6" creationId="{29E091C6-D93C-49C3-9E95-A1CC41A8B641}"/>
          </ac:spMkLst>
        </pc:spChg>
      </pc:sldChg>
      <pc:sldChg chg="modSp mod">
        <pc:chgData name="Liv Astrid Skåre Langnes" userId="2e763b5f-1e47-432a-a3db-297d2abf056e" providerId="ADAL" clId="{181222CF-668D-4239-B7A8-BA00A4269F78}" dt="2022-06-21T12:15:30.830" v="596" actId="255"/>
        <pc:sldMkLst>
          <pc:docMk/>
          <pc:sldMk cId="2445966754" sldId="276"/>
        </pc:sldMkLst>
        <pc:spChg chg="mod">
          <ac:chgData name="Liv Astrid Skåre Langnes" userId="2e763b5f-1e47-432a-a3db-297d2abf056e" providerId="ADAL" clId="{181222CF-668D-4239-B7A8-BA00A4269F78}" dt="2022-06-21T12:15:30.830" v="596" actId="255"/>
          <ac:spMkLst>
            <pc:docMk/>
            <pc:sldMk cId="2445966754" sldId="276"/>
            <ac:spMk id="6" creationId="{29E091C6-D93C-49C3-9E95-A1CC41A8B641}"/>
          </ac:spMkLst>
        </pc:spChg>
      </pc:sldChg>
      <pc:sldChg chg="addSp modSp mod setBg">
        <pc:chgData name="Liv Astrid Skåre Langnes" userId="2e763b5f-1e47-432a-a3db-297d2abf056e" providerId="ADAL" clId="{181222CF-668D-4239-B7A8-BA00A4269F78}" dt="2022-06-21T12:17:03.950" v="705" actId="6549"/>
        <pc:sldMkLst>
          <pc:docMk/>
          <pc:sldMk cId="391242183" sldId="277"/>
        </pc:sldMkLst>
        <pc:spChg chg="mod">
          <ac:chgData name="Liv Astrid Skåre Langnes" userId="2e763b5f-1e47-432a-a3db-297d2abf056e" providerId="ADAL" clId="{181222CF-668D-4239-B7A8-BA00A4269F78}" dt="2022-06-21T12:07:44.311" v="417" actId="26606"/>
          <ac:spMkLst>
            <pc:docMk/>
            <pc:sldMk cId="391242183" sldId="277"/>
            <ac:spMk id="2" creationId="{0CB19DCD-115D-433B-BF7D-893653768AD5}"/>
          </ac:spMkLst>
        </pc:spChg>
        <pc:spChg chg="mod">
          <ac:chgData name="Liv Astrid Skåre Langnes" userId="2e763b5f-1e47-432a-a3db-297d2abf056e" providerId="ADAL" clId="{181222CF-668D-4239-B7A8-BA00A4269F78}" dt="2022-06-21T12:17:03.950" v="705" actId="6549"/>
          <ac:spMkLst>
            <pc:docMk/>
            <pc:sldMk cId="391242183" sldId="277"/>
            <ac:spMk id="6" creationId="{29E091C6-D93C-49C3-9E95-A1CC41A8B641}"/>
          </ac:spMkLst>
        </pc:spChg>
        <pc:spChg chg="add">
          <ac:chgData name="Liv Astrid Skåre Langnes" userId="2e763b5f-1e47-432a-a3db-297d2abf056e" providerId="ADAL" clId="{181222CF-668D-4239-B7A8-BA00A4269F78}" dt="2022-06-21T12:07:44.311" v="417" actId="26606"/>
          <ac:spMkLst>
            <pc:docMk/>
            <pc:sldMk cId="391242183" sldId="277"/>
            <ac:spMk id="11" creationId="{743AA782-23D1-4521-8CAD-47662984AA08}"/>
          </ac:spMkLst>
        </pc:spChg>
        <pc:spChg chg="add">
          <ac:chgData name="Liv Astrid Skåre Langnes" userId="2e763b5f-1e47-432a-a3db-297d2abf056e" providerId="ADAL" clId="{181222CF-668D-4239-B7A8-BA00A4269F78}" dt="2022-06-21T12:07:44.311" v="417" actId="26606"/>
          <ac:spMkLst>
            <pc:docMk/>
            <pc:sldMk cId="391242183" sldId="277"/>
            <ac:spMk id="13" creationId="{71877DBC-BB60-40F0-AC93-2ACDBAAE60CE}"/>
          </ac:spMkLst>
        </pc:spChg>
        <pc:picChg chg="mod ord">
          <ac:chgData name="Liv Astrid Skåre Langnes" userId="2e763b5f-1e47-432a-a3db-297d2abf056e" providerId="ADAL" clId="{181222CF-668D-4239-B7A8-BA00A4269F78}" dt="2022-06-21T12:07:44.311" v="417" actId="26606"/>
          <ac:picMkLst>
            <pc:docMk/>
            <pc:sldMk cId="391242183" sldId="277"/>
            <ac:picMk id="5" creationId="{6389D02D-B858-454D-A1AD-D40DDD9AE479}"/>
          </ac:picMkLst>
        </pc:picChg>
      </pc:sldChg>
      <pc:sldChg chg="addSp modSp mod setBg">
        <pc:chgData name="Liv Astrid Skåre Langnes" userId="2e763b5f-1e47-432a-a3db-297d2abf056e" providerId="ADAL" clId="{181222CF-668D-4239-B7A8-BA00A4269F78}" dt="2022-06-21T12:16:11.750" v="606" actId="5793"/>
        <pc:sldMkLst>
          <pc:docMk/>
          <pc:sldMk cId="92632683" sldId="278"/>
        </pc:sldMkLst>
        <pc:spChg chg="mod">
          <ac:chgData name="Liv Astrid Skåre Langnes" userId="2e763b5f-1e47-432a-a3db-297d2abf056e" providerId="ADAL" clId="{181222CF-668D-4239-B7A8-BA00A4269F78}" dt="2022-06-21T12:07:39.733" v="416" actId="26606"/>
          <ac:spMkLst>
            <pc:docMk/>
            <pc:sldMk cId="92632683" sldId="278"/>
            <ac:spMk id="2" creationId="{0CB19DCD-115D-433B-BF7D-893653768AD5}"/>
          </ac:spMkLst>
        </pc:spChg>
        <pc:spChg chg="mod">
          <ac:chgData name="Liv Astrid Skåre Langnes" userId="2e763b5f-1e47-432a-a3db-297d2abf056e" providerId="ADAL" clId="{181222CF-668D-4239-B7A8-BA00A4269F78}" dt="2022-06-21T12:16:11.750" v="606" actId="5793"/>
          <ac:spMkLst>
            <pc:docMk/>
            <pc:sldMk cId="92632683" sldId="278"/>
            <ac:spMk id="6" creationId="{29E091C6-D93C-49C3-9E95-A1CC41A8B641}"/>
          </ac:spMkLst>
        </pc:spChg>
        <pc:spChg chg="add">
          <ac:chgData name="Liv Astrid Skåre Langnes" userId="2e763b5f-1e47-432a-a3db-297d2abf056e" providerId="ADAL" clId="{181222CF-668D-4239-B7A8-BA00A4269F78}" dt="2022-06-21T12:07:39.733" v="416" actId="26606"/>
          <ac:spMkLst>
            <pc:docMk/>
            <pc:sldMk cId="92632683" sldId="278"/>
            <ac:spMk id="11" creationId="{743AA782-23D1-4521-8CAD-47662984AA08}"/>
          </ac:spMkLst>
        </pc:spChg>
        <pc:spChg chg="add">
          <ac:chgData name="Liv Astrid Skåre Langnes" userId="2e763b5f-1e47-432a-a3db-297d2abf056e" providerId="ADAL" clId="{181222CF-668D-4239-B7A8-BA00A4269F78}" dt="2022-06-21T12:07:39.733" v="416" actId="26606"/>
          <ac:spMkLst>
            <pc:docMk/>
            <pc:sldMk cId="92632683" sldId="278"/>
            <ac:spMk id="13" creationId="{650D18FE-0824-4A46-B22C-A86B52E5780A}"/>
          </ac:spMkLst>
        </pc:spChg>
        <pc:picChg chg="mod ord">
          <ac:chgData name="Liv Astrid Skåre Langnes" userId="2e763b5f-1e47-432a-a3db-297d2abf056e" providerId="ADAL" clId="{181222CF-668D-4239-B7A8-BA00A4269F78}" dt="2022-06-21T12:07:39.733" v="416" actId="26606"/>
          <ac:picMkLst>
            <pc:docMk/>
            <pc:sldMk cId="92632683" sldId="278"/>
            <ac:picMk id="5" creationId="{6389D02D-B858-454D-A1AD-D40DDD9AE479}"/>
          </ac:picMkLst>
        </pc:picChg>
      </pc:sldChg>
      <pc:sldChg chg="addSp modSp mod setBg">
        <pc:chgData name="Liv Astrid Skåre Langnes" userId="2e763b5f-1e47-432a-a3db-297d2abf056e" providerId="ADAL" clId="{181222CF-668D-4239-B7A8-BA00A4269F78}" dt="2022-06-21T12:17:22.829" v="708" actId="6549"/>
        <pc:sldMkLst>
          <pc:docMk/>
          <pc:sldMk cId="3600582933" sldId="279"/>
        </pc:sldMkLst>
        <pc:spChg chg="mod">
          <ac:chgData name="Liv Astrid Skåre Langnes" userId="2e763b5f-1e47-432a-a3db-297d2abf056e" providerId="ADAL" clId="{181222CF-668D-4239-B7A8-BA00A4269F78}" dt="2022-06-21T12:08:05.071" v="423" actId="26606"/>
          <ac:spMkLst>
            <pc:docMk/>
            <pc:sldMk cId="3600582933" sldId="279"/>
            <ac:spMk id="2" creationId="{0CB19DCD-115D-433B-BF7D-893653768AD5}"/>
          </ac:spMkLst>
        </pc:spChg>
        <pc:spChg chg="mod">
          <ac:chgData name="Liv Astrid Skåre Langnes" userId="2e763b5f-1e47-432a-a3db-297d2abf056e" providerId="ADAL" clId="{181222CF-668D-4239-B7A8-BA00A4269F78}" dt="2022-06-21T12:17:22.829" v="708" actId="6549"/>
          <ac:spMkLst>
            <pc:docMk/>
            <pc:sldMk cId="3600582933" sldId="279"/>
            <ac:spMk id="6" creationId="{29E091C6-D93C-49C3-9E95-A1CC41A8B641}"/>
          </ac:spMkLst>
        </pc:spChg>
        <pc:spChg chg="add">
          <ac:chgData name="Liv Astrid Skåre Langnes" userId="2e763b5f-1e47-432a-a3db-297d2abf056e" providerId="ADAL" clId="{181222CF-668D-4239-B7A8-BA00A4269F78}" dt="2022-06-21T12:08:05.071" v="423" actId="26606"/>
          <ac:spMkLst>
            <pc:docMk/>
            <pc:sldMk cId="3600582933" sldId="279"/>
            <ac:spMk id="11" creationId="{743AA782-23D1-4521-8CAD-47662984AA08}"/>
          </ac:spMkLst>
        </pc:spChg>
        <pc:spChg chg="add">
          <ac:chgData name="Liv Astrid Skåre Langnes" userId="2e763b5f-1e47-432a-a3db-297d2abf056e" providerId="ADAL" clId="{181222CF-668D-4239-B7A8-BA00A4269F78}" dt="2022-06-21T12:08:05.071" v="423" actId="26606"/>
          <ac:spMkLst>
            <pc:docMk/>
            <pc:sldMk cId="3600582933" sldId="279"/>
            <ac:spMk id="13" creationId="{71877DBC-BB60-40F0-AC93-2ACDBAAE60CE}"/>
          </ac:spMkLst>
        </pc:spChg>
        <pc:picChg chg="mod ord">
          <ac:chgData name="Liv Astrid Skåre Langnes" userId="2e763b5f-1e47-432a-a3db-297d2abf056e" providerId="ADAL" clId="{181222CF-668D-4239-B7A8-BA00A4269F78}" dt="2022-06-21T12:08:05.071" v="423" actId="26606"/>
          <ac:picMkLst>
            <pc:docMk/>
            <pc:sldMk cId="3600582933" sldId="279"/>
            <ac:picMk id="5" creationId="{6389D02D-B858-454D-A1AD-D40DDD9AE479}"/>
          </ac:picMkLst>
        </pc:picChg>
      </pc:sldChg>
      <pc:sldChg chg="addSp modSp mod setBg">
        <pc:chgData name="Liv Astrid Skåre Langnes" userId="2e763b5f-1e47-432a-a3db-297d2abf056e" providerId="ADAL" clId="{181222CF-668D-4239-B7A8-BA00A4269F78}" dt="2022-06-21T12:20:29.483" v="1013" actId="1076"/>
        <pc:sldMkLst>
          <pc:docMk/>
          <pc:sldMk cId="3227468092" sldId="280"/>
        </pc:sldMkLst>
        <pc:spChg chg="mod">
          <ac:chgData name="Liv Astrid Skåre Langnes" userId="2e763b5f-1e47-432a-a3db-297d2abf056e" providerId="ADAL" clId="{181222CF-668D-4239-B7A8-BA00A4269F78}" dt="2022-06-21T12:08:18.516" v="428" actId="26606"/>
          <ac:spMkLst>
            <pc:docMk/>
            <pc:sldMk cId="3227468092" sldId="280"/>
            <ac:spMk id="2" creationId="{0CB19DCD-115D-433B-BF7D-893653768AD5}"/>
          </ac:spMkLst>
        </pc:spChg>
        <pc:spChg chg="mod">
          <ac:chgData name="Liv Astrid Skåre Langnes" userId="2e763b5f-1e47-432a-a3db-297d2abf056e" providerId="ADAL" clId="{181222CF-668D-4239-B7A8-BA00A4269F78}" dt="2022-06-21T12:08:24.260" v="430" actId="5793"/>
          <ac:spMkLst>
            <pc:docMk/>
            <pc:sldMk cId="3227468092" sldId="280"/>
            <ac:spMk id="6" creationId="{29E091C6-D93C-49C3-9E95-A1CC41A8B641}"/>
          </ac:spMkLst>
        </pc:spChg>
        <pc:spChg chg="add">
          <ac:chgData name="Liv Astrid Skåre Langnes" userId="2e763b5f-1e47-432a-a3db-297d2abf056e" providerId="ADAL" clId="{181222CF-668D-4239-B7A8-BA00A4269F78}" dt="2022-06-21T12:08:18.516" v="428" actId="26606"/>
          <ac:spMkLst>
            <pc:docMk/>
            <pc:sldMk cId="3227468092" sldId="280"/>
            <ac:spMk id="11" creationId="{743AA782-23D1-4521-8CAD-47662984AA08}"/>
          </ac:spMkLst>
        </pc:spChg>
        <pc:spChg chg="add">
          <ac:chgData name="Liv Astrid Skåre Langnes" userId="2e763b5f-1e47-432a-a3db-297d2abf056e" providerId="ADAL" clId="{181222CF-668D-4239-B7A8-BA00A4269F78}" dt="2022-06-21T12:08:18.516" v="428" actId="26606"/>
          <ac:spMkLst>
            <pc:docMk/>
            <pc:sldMk cId="3227468092" sldId="280"/>
            <ac:spMk id="13" creationId="{71877DBC-BB60-40F0-AC93-2ACDBAAE60CE}"/>
          </ac:spMkLst>
        </pc:spChg>
        <pc:picChg chg="mod ord">
          <ac:chgData name="Liv Astrid Skåre Langnes" userId="2e763b5f-1e47-432a-a3db-297d2abf056e" providerId="ADAL" clId="{181222CF-668D-4239-B7A8-BA00A4269F78}" dt="2022-06-21T12:20:11.322" v="1009" actId="1076"/>
          <ac:picMkLst>
            <pc:docMk/>
            <pc:sldMk cId="3227468092" sldId="280"/>
            <ac:picMk id="5" creationId="{6389D02D-B858-454D-A1AD-D40DDD9AE479}"/>
          </ac:picMkLst>
        </pc:picChg>
        <pc:picChg chg="add mod">
          <ac:chgData name="Liv Astrid Skåre Langnes" userId="2e763b5f-1e47-432a-a3db-297d2abf056e" providerId="ADAL" clId="{181222CF-668D-4239-B7A8-BA00A4269F78}" dt="2022-06-21T12:20:29.483" v="1013" actId="1076"/>
          <ac:picMkLst>
            <pc:docMk/>
            <pc:sldMk cId="3227468092" sldId="280"/>
            <ac:picMk id="7" creationId="{805E33C1-6D27-431E-BCFC-2024585D1B48}"/>
          </ac:picMkLst>
        </pc:picChg>
      </pc:sldChg>
      <pc:sldChg chg="addSp modSp mod setBg">
        <pc:chgData name="Liv Astrid Skåre Langnes" userId="2e763b5f-1e47-432a-a3db-297d2abf056e" providerId="ADAL" clId="{181222CF-668D-4239-B7A8-BA00A4269F78}" dt="2022-06-21T12:15:45.829" v="599" actId="114"/>
        <pc:sldMkLst>
          <pc:docMk/>
          <pc:sldMk cId="558536929" sldId="282"/>
        </pc:sldMkLst>
        <pc:spChg chg="mod">
          <ac:chgData name="Liv Astrid Skåre Langnes" userId="2e763b5f-1e47-432a-a3db-297d2abf056e" providerId="ADAL" clId="{181222CF-668D-4239-B7A8-BA00A4269F78}" dt="2022-06-21T12:15:45.829" v="599" actId="114"/>
          <ac:spMkLst>
            <pc:docMk/>
            <pc:sldMk cId="558536929" sldId="282"/>
            <ac:spMk id="6" creationId="{29E091C6-D93C-49C3-9E95-A1CC41A8B641}"/>
          </ac:spMkLst>
        </pc:spChg>
        <pc:spChg chg="add">
          <ac:chgData name="Liv Astrid Skåre Langnes" userId="2e763b5f-1e47-432a-a3db-297d2abf056e" providerId="ADAL" clId="{181222CF-668D-4239-B7A8-BA00A4269F78}" dt="2022-06-21T12:07:34.772" v="415" actId="26606"/>
          <ac:spMkLst>
            <pc:docMk/>
            <pc:sldMk cId="558536929" sldId="282"/>
            <ac:spMk id="11" creationId="{743AA782-23D1-4521-8CAD-47662984AA08}"/>
          </ac:spMkLst>
        </pc:spChg>
        <pc:spChg chg="add">
          <ac:chgData name="Liv Astrid Skåre Langnes" userId="2e763b5f-1e47-432a-a3db-297d2abf056e" providerId="ADAL" clId="{181222CF-668D-4239-B7A8-BA00A4269F78}" dt="2022-06-21T12:07:34.772" v="415" actId="26606"/>
          <ac:spMkLst>
            <pc:docMk/>
            <pc:sldMk cId="558536929" sldId="282"/>
            <ac:spMk id="13" creationId="{650D18FE-0824-4A46-B22C-A86B52E5780A}"/>
          </ac:spMkLst>
        </pc:spChg>
      </pc:sldChg>
      <pc:sldChg chg="addSp delSp modSp mod">
        <pc:chgData name="Liv Astrid Skåre Langnes" userId="2e763b5f-1e47-432a-a3db-297d2abf056e" providerId="ADAL" clId="{181222CF-668D-4239-B7A8-BA00A4269F78}" dt="2022-06-21T12:08:29.100" v="431" actId="26606"/>
        <pc:sldMkLst>
          <pc:docMk/>
          <pc:sldMk cId="1040639295" sldId="283"/>
        </pc:sldMkLst>
        <pc:spChg chg="mod">
          <ac:chgData name="Liv Astrid Skåre Langnes" userId="2e763b5f-1e47-432a-a3db-297d2abf056e" providerId="ADAL" clId="{181222CF-668D-4239-B7A8-BA00A4269F78}" dt="2022-06-21T12:08:29.100" v="431" actId="26606"/>
          <ac:spMkLst>
            <pc:docMk/>
            <pc:sldMk cId="1040639295" sldId="283"/>
            <ac:spMk id="2" creationId="{A551EF36-64FB-4E92-A6B6-C2E0D8586B3F}"/>
          </ac:spMkLst>
        </pc:spChg>
        <pc:spChg chg="mod">
          <ac:chgData name="Liv Astrid Skåre Langnes" userId="2e763b5f-1e47-432a-a3db-297d2abf056e" providerId="ADAL" clId="{181222CF-668D-4239-B7A8-BA00A4269F78}" dt="2022-06-21T12:08:29.100" v="431" actId="26606"/>
          <ac:spMkLst>
            <pc:docMk/>
            <pc:sldMk cId="1040639295" sldId="283"/>
            <ac:spMk id="3" creationId="{CDA3F9F2-751D-4DC0-90D6-E74FE9475641}"/>
          </ac:spMkLst>
        </pc:spChg>
        <pc:spChg chg="del">
          <ac:chgData name="Liv Astrid Skåre Langnes" userId="2e763b5f-1e47-432a-a3db-297d2abf056e" providerId="ADAL" clId="{181222CF-668D-4239-B7A8-BA00A4269F78}" dt="2022-06-21T12:08:29.100" v="431" actId="26606"/>
          <ac:spMkLst>
            <pc:docMk/>
            <pc:sldMk cId="1040639295" sldId="283"/>
            <ac:spMk id="9" creationId="{5E39A796-BE83-48B1-B33F-35C4A32AAB57}"/>
          </ac:spMkLst>
        </pc:spChg>
        <pc:spChg chg="del">
          <ac:chgData name="Liv Astrid Skåre Langnes" userId="2e763b5f-1e47-432a-a3db-297d2abf056e" providerId="ADAL" clId="{181222CF-668D-4239-B7A8-BA00A4269F78}" dt="2022-06-21T12:08:29.100" v="431" actId="26606"/>
          <ac:spMkLst>
            <pc:docMk/>
            <pc:sldMk cId="1040639295" sldId="283"/>
            <ac:spMk id="11" creationId="{72F84B47-E267-4194-8194-831DB7B5547F}"/>
          </ac:spMkLst>
        </pc:spChg>
        <pc:spChg chg="add">
          <ac:chgData name="Liv Astrid Skåre Langnes" userId="2e763b5f-1e47-432a-a3db-297d2abf056e" providerId="ADAL" clId="{181222CF-668D-4239-B7A8-BA00A4269F78}" dt="2022-06-21T12:08:29.100" v="431" actId="26606"/>
          <ac:spMkLst>
            <pc:docMk/>
            <pc:sldMk cId="1040639295" sldId="283"/>
            <ac:spMk id="16" creationId="{743AA782-23D1-4521-8CAD-47662984AA08}"/>
          </ac:spMkLst>
        </pc:spChg>
        <pc:spChg chg="add">
          <ac:chgData name="Liv Astrid Skåre Langnes" userId="2e763b5f-1e47-432a-a3db-297d2abf056e" providerId="ADAL" clId="{181222CF-668D-4239-B7A8-BA00A4269F78}" dt="2022-06-21T12:08:29.100" v="431" actId="26606"/>
          <ac:spMkLst>
            <pc:docMk/>
            <pc:sldMk cId="1040639295" sldId="283"/>
            <ac:spMk id="18" creationId="{71877DBC-BB60-40F0-AC93-2ACDBAAE60CE}"/>
          </ac:spMkLst>
        </pc:spChg>
        <pc:picChg chg="mod">
          <ac:chgData name="Liv Astrid Skåre Langnes" userId="2e763b5f-1e47-432a-a3db-297d2abf056e" providerId="ADAL" clId="{181222CF-668D-4239-B7A8-BA00A4269F78}" dt="2022-06-21T12:08:29.100" v="431" actId="26606"/>
          <ac:picMkLst>
            <pc:docMk/>
            <pc:sldMk cId="1040639295" sldId="283"/>
            <ac:picMk id="4" creationId="{41F45218-1A94-4D96-8240-37BE88922F34}"/>
          </ac:picMkLst>
        </pc:picChg>
      </pc:sldChg>
      <pc:sldChg chg="addSp delSp modSp mod setBg">
        <pc:chgData name="Liv Astrid Skåre Langnes" userId="2e763b5f-1e47-432a-a3db-297d2abf056e" providerId="ADAL" clId="{181222CF-668D-4239-B7A8-BA00A4269F78}" dt="2022-06-21T12:37:03.383" v="1043"/>
        <pc:sldMkLst>
          <pc:docMk/>
          <pc:sldMk cId="3131208458" sldId="284"/>
        </pc:sldMkLst>
        <pc:spChg chg="mod">
          <ac:chgData name="Liv Astrid Skåre Langnes" userId="2e763b5f-1e47-432a-a3db-297d2abf056e" providerId="ADAL" clId="{181222CF-668D-4239-B7A8-BA00A4269F78}" dt="2022-06-21T12:08:47.423" v="433" actId="26606"/>
          <ac:spMkLst>
            <pc:docMk/>
            <pc:sldMk cId="3131208458" sldId="284"/>
            <ac:spMk id="2" creationId="{A551EF36-64FB-4E92-A6B6-C2E0D8586B3F}"/>
          </ac:spMkLst>
        </pc:spChg>
        <pc:spChg chg="mod">
          <ac:chgData name="Liv Astrid Skåre Langnes" userId="2e763b5f-1e47-432a-a3db-297d2abf056e" providerId="ADAL" clId="{181222CF-668D-4239-B7A8-BA00A4269F78}" dt="2022-06-21T12:08:47.423" v="433" actId="26606"/>
          <ac:spMkLst>
            <pc:docMk/>
            <pc:sldMk cId="3131208458" sldId="284"/>
            <ac:spMk id="3" creationId="{CDA3F9F2-751D-4DC0-90D6-E74FE9475641}"/>
          </ac:spMkLst>
        </pc:spChg>
        <pc:spChg chg="add">
          <ac:chgData name="Liv Astrid Skåre Langnes" userId="2e763b5f-1e47-432a-a3db-297d2abf056e" providerId="ADAL" clId="{181222CF-668D-4239-B7A8-BA00A4269F78}" dt="2022-06-21T12:08:47.423" v="433" actId="26606"/>
          <ac:spMkLst>
            <pc:docMk/>
            <pc:sldMk cId="3131208458" sldId="284"/>
            <ac:spMk id="9" creationId="{743AA782-23D1-4521-8CAD-47662984AA08}"/>
          </ac:spMkLst>
        </pc:spChg>
        <pc:spChg chg="add">
          <ac:chgData name="Liv Astrid Skåre Langnes" userId="2e763b5f-1e47-432a-a3db-297d2abf056e" providerId="ADAL" clId="{181222CF-668D-4239-B7A8-BA00A4269F78}" dt="2022-06-21T12:08:47.423" v="433" actId="26606"/>
          <ac:spMkLst>
            <pc:docMk/>
            <pc:sldMk cId="3131208458" sldId="284"/>
            <ac:spMk id="11" creationId="{71877DBC-BB60-40F0-AC93-2ACDBAAE60CE}"/>
          </ac:spMkLst>
        </pc:spChg>
        <pc:picChg chg="del mod">
          <ac:chgData name="Liv Astrid Skåre Langnes" userId="2e763b5f-1e47-432a-a3db-297d2abf056e" providerId="ADAL" clId="{181222CF-668D-4239-B7A8-BA00A4269F78}" dt="2022-06-21T12:36:33.670" v="1036" actId="478"/>
          <ac:picMkLst>
            <pc:docMk/>
            <pc:sldMk cId="3131208458" sldId="284"/>
            <ac:picMk id="4" creationId="{41F45218-1A94-4D96-8240-37BE88922F34}"/>
          </ac:picMkLst>
        </pc:picChg>
        <pc:picChg chg="add mod">
          <ac:chgData name="Liv Astrid Skåre Langnes" userId="2e763b5f-1e47-432a-a3db-297d2abf056e" providerId="ADAL" clId="{181222CF-668D-4239-B7A8-BA00A4269F78}" dt="2022-06-21T12:36:44.967" v="1039" actId="1076"/>
          <ac:picMkLst>
            <pc:docMk/>
            <pc:sldMk cId="3131208458" sldId="284"/>
            <ac:picMk id="7" creationId="{408C4628-283E-4411-B842-CF07330BB984}"/>
          </ac:picMkLst>
        </pc:picChg>
        <pc:picChg chg="add mod">
          <ac:chgData name="Liv Astrid Skåre Langnes" userId="2e763b5f-1e47-432a-a3db-297d2abf056e" providerId="ADAL" clId="{181222CF-668D-4239-B7A8-BA00A4269F78}" dt="2022-06-21T12:36:41.274" v="1038"/>
          <ac:picMkLst>
            <pc:docMk/>
            <pc:sldMk cId="3131208458" sldId="284"/>
            <ac:picMk id="8" creationId="{DCE9B062-7102-49EA-82AC-338FDA27D0DD}"/>
          </ac:picMkLst>
        </pc:picChg>
        <pc:picChg chg="add del mod">
          <ac:chgData name="Liv Astrid Skåre Langnes" userId="2e763b5f-1e47-432a-a3db-297d2abf056e" providerId="ADAL" clId="{181222CF-668D-4239-B7A8-BA00A4269F78}" dt="2022-06-21T12:37:03.383" v="1043"/>
          <ac:picMkLst>
            <pc:docMk/>
            <pc:sldMk cId="3131208458" sldId="284"/>
            <ac:picMk id="10" creationId="{14A9EB57-4DE7-4AC8-9476-524839FF5276}"/>
          </ac:picMkLst>
        </pc:picChg>
      </pc:sldChg>
      <pc:sldChg chg="addSp delSp modSp mod setBg">
        <pc:chgData name="Liv Astrid Skåre Langnes" userId="2e763b5f-1e47-432a-a3db-297d2abf056e" providerId="ADAL" clId="{181222CF-668D-4239-B7A8-BA00A4269F78}" dt="2022-06-21T12:37:07.226" v="1044"/>
        <pc:sldMkLst>
          <pc:docMk/>
          <pc:sldMk cId="1383825973" sldId="285"/>
        </pc:sldMkLst>
        <pc:spChg chg="mod">
          <ac:chgData name="Liv Astrid Skåre Langnes" userId="2e763b5f-1e47-432a-a3db-297d2abf056e" providerId="ADAL" clId="{181222CF-668D-4239-B7A8-BA00A4269F78}" dt="2022-06-21T12:08:52.235" v="434" actId="26606"/>
          <ac:spMkLst>
            <pc:docMk/>
            <pc:sldMk cId="1383825973" sldId="285"/>
            <ac:spMk id="2" creationId="{A551EF36-64FB-4E92-A6B6-C2E0D8586B3F}"/>
          </ac:spMkLst>
        </pc:spChg>
        <pc:spChg chg="mod">
          <ac:chgData name="Liv Astrid Skåre Langnes" userId="2e763b5f-1e47-432a-a3db-297d2abf056e" providerId="ADAL" clId="{181222CF-668D-4239-B7A8-BA00A4269F78}" dt="2022-06-21T12:09:45.129" v="444" actId="1076"/>
          <ac:spMkLst>
            <pc:docMk/>
            <pc:sldMk cId="1383825973" sldId="285"/>
            <ac:spMk id="3" creationId="{CDA3F9F2-751D-4DC0-90D6-E74FE9475641}"/>
          </ac:spMkLst>
        </pc:spChg>
        <pc:spChg chg="add">
          <ac:chgData name="Liv Astrid Skåre Langnes" userId="2e763b5f-1e47-432a-a3db-297d2abf056e" providerId="ADAL" clId="{181222CF-668D-4239-B7A8-BA00A4269F78}" dt="2022-06-21T12:08:52.235" v="434" actId="26606"/>
          <ac:spMkLst>
            <pc:docMk/>
            <pc:sldMk cId="1383825973" sldId="285"/>
            <ac:spMk id="9" creationId="{743AA782-23D1-4521-8CAD-47662984AA08}"/>
          </ac:spMkLst>
        </pc:spChg>
        <pc:spChg chg="add">
          <ac:chgData name="Liv Astrid Skåre Langnes" userId="2e763b5f-1e47-432a-a3db-297d2abf056e" providerId="ADAL" clId="{181222CF-668D-4239-B7A8-BA00A4269F78}" dt="2022-06-21T12:08:52.235" v="434" actId="26606"/>
          <ac:spMkLst>
            <pc:docMk/>
            <pc:sldMk cId="1383825973" sldId="285"/>
            <ac:spMk id="11" creationId="{71877DBC-BB60-40F0-AC93-2ACDBAAE60CE}"/>
          </ac:spMkLst>
        </pc:spChg>
        <pc:picChg chg="del mod">
          <ac:chgData name="Liv Astrid Skåre Langnes" userId="2e763b5f-1e47-432a-a3db-297d2abf056e" providerId="ADAL" clId="{181222CF-668D-4239-B7A8-BA00A4269F78}" dt="2022-06-21T12:36:51.830" v="1040" actId="478"/>
          <ac:picMkLst>
            <pc:docMk/>
            <pc:sldMk cId="1383825973" sldId="285"/>
            <ac:picMk id="4" creationId="{41F45218-1A94-4D96-8240-37BE88922F34}"/>
          </ac:picMkLst>
        </pc:picChg>
        <pc:picChg chg="add mod">
          <ac:chgData name="Liv Astrid Skåre Langnes" userId="2e763b5f-1e47-432a-a3db-297d2abf056e" providerId="ADAL" clId="{181222CF-668D-4239-B7A8-BA00A4269F78}" dt="2022-06-21T12:36:58.705" v="1041"/>
          <ac:picMkLst>
            <pc:docMk/>
            <pc:sldMk cId="1383825973" sldId="285"/>
            <ac:picMk id="7" creationId="{CFED31C7-D910-4F89-B3B1-A522AECA0788}"/>
          </ac:picMkLst>
        </pc:picChg>
        <pc:picChg chg="add mod">
          <ac:chgData name="Liv Astrid Skåre Langnes" userId="2e763b5f-1e47-432a-a3db-297d2abf056e" providerId="ADAL" clId="{181222CF-668D-4239-B7A8-BA00A4269F78}" dt="2022-06-21T12:37:07.226" v="1044"/>
          <ac:picMkLst>
            <pc:docMk/>
            <pc:sldMk cId="1383825973" sldId="285"/>
            <ac:picMk id="8" creationId="{54D2D1F5-9AFA-4020-8876-335EB2BD096F}"/>
          </ac:picMkLst>
        </pc:picChg>
      </pc:sldChg>
      <pc:sldChg chg="addSp delSp modSp mod setBg">
        <pc:chgData name="Liv Astrid Skåre Langnes" userId="2e763b5f-1e47-432a-a3db-297d2abf056e" providerId="ADAL" clId="{181222CF-668D-4239-B7A8-BA00A4269F78}" dt="2022-06-21T12:36:16.309" v="1035" actId="1076"/>
        <pc:sldMkLst>
          <pc:docMk/>
          <pc:sldMk cId="707599122" sldId="286"/>
        </pc:sldMkLst>
        <pc:spChg chg="mod">
          <ac:chgData name="Liv Astrid Skåre Langnes" userId="2e763b5f-1e47-432a-a3db-297d2abf056e" providerId="ADAL" clId="{181222CF-668D-4239-B7A8-BA00A4269F78}" dt="2022-06-21T12:08:44.227" v="432" actId="26606"/>
          <ac:spMkLst>
            <pc:docMk/>
            <pc:sldMk cId="707599122" sldId="286"/>
            <ac:spMk id="2" creationId="{A551EF36-64FB-4E92-A6B6-C2E0D8586B3F}"/>
          </ac:spMkLst>
        </pc:spChg>
        <pc:spChg chg="mod">
          <ac:chgData name="Liv Astrid Skåre Langnes" userId="2e763b5f-1e47-432a-a3db-297d2abf056e" providerId="ADAL" clId="{181222CF-668D-4239-B7A8-BA00A4269F78}" dt="2022-06-21T12:08:44.227" v="432" actId="26606"/>
          <ac:spMkLst>
            <pc:docMk/>
            <pc:sldMk cId="707599122" sldId="286"/>
            <ac:spMk id="3" creationId="{CDA3F9F2-751D-4DC0-90D6-E74FE9475641}"/>
          </ac:spMkLst>
        </pc:spChg>
        <pc:spChg chg="add">
          <ac:chgData name="Liv Astrid Skåre Langnes" userId="2e763b5f-1e47-432a-a3db-297d2abf056e" providerId="ADAL" clId="{181222CF-668D-4239-B7A8-BA00A4269F78}" dt="2022-06-21T12:08:44.227" v="432" actId="26606"/>
          <ac:spMkLst>
            <pc:docMk/>
            <pc:sldMk cId="707599122" sldId="286"/>
            <ac:spMk id="9" creationId="{743AA782-23D1-4521-8CAD-47662984AA08}"/>
          </ac:spMkLst>
        </pc:spChg>
        <pc:spChg chg="add">
          <ac:chgData name="Liv Astrid Skåre Langnes" userId="2e763b5f-1e47-432a-a3db-297d2abf056e" providerId="ADAL" clId="{181222CF-668D-4239-B7A8-BA00A4269F78}" dt="2022-06-21T12:08:44.227" v="432" actId="26606"/>
          <ac:spMkLst>
            <pc:docMk/>
            <pc:sldMk cId="707599122" sldId="286"/>
            <ac:spMk id="11" creationId="{71877DBC-BB60-40F0-AC93-2ACDBAAE60CE}"/>
          </ac:spMkLst>
        </pc:spChg>
        <pc:picChg chg="del mod">
          <ac:chgData name="Liv Astrid Skåre Langnes" userId="2e763b5f-1e47-432a-a3db-297d2abf056e" providerId="ADAL" clId="{181222CF-668D-4239-B7A8-BA00A4269F78}" dt="2022-06-21T12:20:38.531" v="1014" actId="478"/>
          <ac:picMkLst>
            <pc:docMk/>
            <pc:sldMk cId="707599122" sldId="286"/>
            <ac:picMk id="4" creationId="{41F45218-1A94-4D96-8240-37BE88922F34}"/>
          </ac:picMkLst>
        </pc:picChg>
        <pc:picChg chg="add mod modCrop">
          <ac:chgData name="Liv Astrid Skåre Langnes" userId="2e763b5f-1e47-432a-a3db-297d2abf056e" providerId="ADAL" clId="{181222CF-668D-4239-B7A8-BA00A4269F78}" dt="2022-06-21T12:36:14.510" v="1034" actId="1076"/>
          <ac:picMkLst>
            <pc:docMk/>
            <pc:sldMk cId="707599122" sldId="286"/>
            <ac:picMk id="6" creationId="{71BB7EB0-583D-45D1-8F33-4EC005607068}"/>
          </ac:picMkLst>
        </pc:picChg>
        <pc:picChg chg="add mod modCrop">
          <ac:chgData name="Liv Astrid Skåre Langnes" userId="2e763b5f-1e47-432a-a3db-297d2abf056e" providerId="ADAL" clId="{181222CF-668D-4239-B7A8-BA00A4269F78}" dt="2022-06-21T12:36:16.309" v="1035" actId="1076"/>
          <ac:picMkLst>
            <pc:docMk/>
            <pc:sldMk cId="707599122" sldId="286"/>
            <ac:picMk id="8" creationId="{64A47B6E-3F45-4371-9159-75A1C0756C4E}"/>
          </ac:picMkLst>
        </pc:picChg>
      </pc:sldChg>
      <pc:sldChg chg="addSp modSp new mod setBg">
        <pc:chgData name="Liv Astrid Skåre Langnes" userId="2e763b5f-1e47-432a-a3db-297d2abf056e" providerId="ADAL" clId="{181222CF-668D-4239-B7A8-BA00A4269F78}" dt="2022-06-21T12:19:20.533" v="1006" actId="26606"/>
        <pc:sldMkLst>
          <pc:docMk/>
          <pc:sldMk cId="3433849828" sldId="287"/>
        </pc:sldMkLst>
        <pc:spChg chg="mod">
          <ac:chgData name="Liv Astrid Skåre Langnes" userId="2e763b5f-1e47-432a-a3db-297d2abf056e" providerId="ADAL" clId="{181222CF-668D-4239-B7A8-BA00A4269F78}" dt="2022-06-21T12:19:20.533" v="1006" actId="26606"/>
          <ac:spMkLst>
            <pc:docMk/>
            <pc:sldMk cId="3433849828" sldId="287"/>
            <ac:spMk id="2" creationId="{31C11D6D-C491-4736-AB5F-A11F9BE802D0}"/>
          </ac:spMkLst>
        </pc:spChg>
        <pc:spChg chg="mod">
          <ac:chgData name="Liv Astrid Skåre Langnes" userId="2e763b5f-1e47-432a-a3db-297d2abf056e" providerId="ADAL" clId="{181222CF-668D-4239-B7A8-BA00A4269F78}" dt="2022-06-21T12:19:20.533" v="1006" actId="26606"/>
          <ac:spMkLst>
            <pc:docMk/>
            <pc:sldMk cId="3433849828" sldId="287"/>
            <ac:spMk id="3" creationId="{B65334B0-49A5-4E39-BCCA-BA11C193DC82}"/>
          </ac:spMkLst>
        </pc:spChg>
        <pc:spChg chg="add">
          <ac:chgData name="Liv Astrid Skåre Langnes" userId="2e763b5f-1e47-432a-a3db-297d2abf056e" providerId="ADAL" clId="{181222CF-668D-4239-B7A8-BA00A4269F78}" dt="2022-06-21T12:19:20.533" v="1006" actId="26606"/>
          <ac:spMkLst>
            <pc:docMk/>
            <pc:sldMk cId="3433849828" sldId="287"/>
            <ac:spMk id="9" creationId="{058A14AF-9FB5-4CC7-BA35-E8E85D3EDF0E}"/>
          </ac:spMkLst>
        </pc:spChg>
        <pc:spChg chg="add">
          <ac:chgData name="Liv Astrid Skåre Langnes" userId="2e763b5f-1e47-432a-a3db-297d2abf056e" providerId="ADAL" clId="{181222CF-668D-4239-B7A8-BA00A4269F78}" dt="2022-06-21T12:19:20.533" v="1006" actId="26606"/>
          <ac:spMkLst>
            <pc:docMk/>
            <pc:sldMk cId="3433849828" sldId="287"/>
            <ac:spMk id="11" creationId="{3A9A4357-BD1D-4622-A4FE-766E6AB8DE84}"/>
          </ac:spMkLst>
        </pc:spChg>
        <pc:spChg chg="add">
          <ac:chgData name="Liv Astrid Skåre Langnes" userId="2e763b5f-1e47-432a-a3db-297d2abf056e" providerId="ADAL" clId="{181222CF-668D-4239-B7A8-BA00A4269F78}" dt="2022-06-21T12:19:20.533" v="1006" actId="26606"/>
          <ac:spMkLst>
            <pc:docMk/>
            <pc:sldMk cId="3433849828" sldId="287"/>
            <ac:spMk id="13" creationId="{E659831F-0D9A-4C63-9EBB-8435B85A440F}"/>
          </ac:spMkLst>
        </pc:spChg>
        <pc:spChg chg="add">
          <ac:chgData name="Liv Astrid Skåre Langnes" userId="2e763b5f-1e47-432a-a3db-297d2abf056e" providerId="ADAL" clId="{181222CF-668D-4239-B7A8-BA00A4269F78}" dt="2022-06-21T12:19:20.533" v="1006" actId="26606"/>
          <ac:spMkLst>
            <pc:docMk/>
            <pc:sldMk cId="3433849828" sldId="287"/>
            <ac:spMk id="15" creationId="{E6995CE5-F890-4ABA-82A2-26507CE8D2A3}"/>
          </ac:spMkLst>
        </pc:spChg>
        <pc:picChg chg="add mod">
          <ac:chgData name="Liv Astrid Skåre Langnes" userId="2e763b5f-1e47-432a-a3db-297d2abf056e" providerId="ADAL" clId="{181222CF-668D-4239-B7A8-BA00A4269F78}" dt="2022-06-21T12:19:20.533" v="1006" actId="26606"/>
          <ac:picMkLst>
            <pc:docMk/>
            <pc:sldMk cId="3433849828" sldId="287"/>
            <ac:picMk id="4" creationId="{93566C94-6410-48EA-BA9E-DA20B01E3153}"/>
          </ac:picMkLst>
        </pc:picChg>
      </pc:sldChg>
    </pc:docChg>
  </pc:docChgLst>
  <pc:docChgLst>
    <pc:chgData name="Ingvild Myklebust Hovden" userId="fac760b9-527a-46ec-9b60-72602212f072" providerId="ADAL" clId="{82A8296E-E268-4A6F-98D2-4FCBFE056519}"/>
    <pc:docChg chg="undo custSel modSld">
      <pc:chgData name="Ingvild Myklebust Hovden" userId="fac760b9-527a-46ec-9b60-72602212f072" providerId="ADAL" clId="{82A8296E-E268-4A6F-98D2-4FCBFE056519}" dt="2022-09-20T11:26:25.266" v="292" actId="14100"/>
      <pc:docMkLst>
        <pc:docMk/>
      </pc:docMkLst>
      <pc:sldChg chg="modSp mod">
        <pc:chgData name="Ingvild Myklebust Hovden" userId="fac760b9-527a-46ec-9b60-72602212f072" providerId="ADAL" clId="{82A8296E-E268-4A6F-98D2-4FCBFE056519}" dt="2022-09-20T11:07:37.468" v="151" actId="14100"/>
        <pc:sldMkLst>
          <pc:docMk/>
          <pc:sldMk cId="4176598460" sldId="264"/>
        </pc:sldMkLst>
        <pc:spChg chg="mod">
          <ac:chgData name="Ingvild Myklebust Hovden" userId="fac760b9-527a-46ec-9b60-72602212f072" providerId="ADAL" clId="{82A8296E-E268-4A6F-98D2-4FCBFE056519}" dt="2022-09-20T11:07:09.908" v="146" actId="255"/>
          <ac:spMkLst>
            <pc:docMk/>
            <pc:sldMk cId="4176598460" sldId="264"/>
            <ac:spMk id="2" creationId="{AE1D63AF-C055-4F34-ABDA-8BE855F501A4}"/>
          </ac:spMkLst>
        </pc:spChg>
        <pc:spChg chg="mod">
          <ac:chgData name="Ingvild Myklebust Hovden" userId="fac760b9-527a-46ec-9b60-72602212f072" providerId="ADAL" clId="{82A8296E-E268-4A6F-98D2-4FCBFE056519}" dt="2022-09-20T11:07:37.468" v="151" actId="14100"/>
          <ac:spMkLst>
            <pc:docMk/>
            <pc:sldMk cId="4176598460" sldId="264"/>
            <ac:spMk id="3" creationId="{A74B15C9-8CFD-4C4C-8C26-7AA3977D26A2}"/>
          </ac:spMkLst>
        </pc:spChg>
      </pc:sldChg>
      <pc:sldChg chg="modSp mod">
        <pc:chgData name="Ingvild Myklebust Hovden" userId="fac760b9-527a-46ec-9b60-72602212f072" providerId="ADAL" clId="{82A8296E-E268-4A6F-98D2-4FCBFE056519}" dt="2022-09-20T11:09:31.106" v="161" actId="20577"/>
        <pc:sldMkLst>
          <pc:docMk/>
          <pc:sldMk cId="1907751673" sldId="266"/>
        </pc:sldMkLst>
        <pc:spChg chg="mod">
          <ac:chgData name="Ingvild Myklebust Hovden" userId="fac760b9-527a-46ec-9b60-72602212f072" providerId="ADAL" clId="{82A8296E-E268-4A6F-98D2-4FCBFE056519}" dt="2022-09-20T11:09:31.106" v="161" actId="20577"/>
          <ac:spMkLst>
            <pc:docMk/>
            <pc:sldMk cId="1907751673" sldId="266"/>
            <ac:spMk id="3" creationId="{F9F1DF46-BC32-4161-9AAE-E3966716682D}"/>
          </ac:spMkLst>
        </pc:spChg>
      </pc:sldChg>
      <pc:sldChg chg="modSp mod">
        <pc:chgData name="Ingvild Myklebust Hovden" userId="fac760b9-527a-46ec-9b60-72602212f072" providerId="ADAL" clId="{82A8296E-E268-4A6F-98D2-4FCBFE056519}" dt="2022-09-20T11:06:01.143" v="125" actId="20577"/>
        <pc:sldMkLst>
          <pc:docMk/>
          <pc:sldMk cId="142624684" sldId="267"/>
        </pc:sldMkLst>
        <pc:spChg chg="mod">
          <ac:chgData name="Ingvild Myklebust Hovden" userId="fac760b9-527a-46ec-9b60-72602212f072" providerId="ADAL" clId="{82A8296E-E268-4A6F-98D2-4FCBFE056519}" dt="2022-09-20T11:06:01.143" v="125" actId="20577"/>
          <ac:spMkLst>
            <pc:docMk/>
            <pc:sldMk cId="142624684" sldId="267"/>
            <ac:spMk id="3" creationId="{8D371D43-239D-46A3-BC3A-5D8DBB153D8B}"/>
          </ac:spMkLst>
        </pc:spChg>
      </pc:sldChg>
      <pc:sldChg chg="modSp mod">
        <pc:chgData name="Ingvild Myklebust Hovden" userId="fac760b9-527a-46ec-9b60-72602212f072" providerId="ADAL" clId="{82A8296E-E268-4A6F-98D2-4FCBFE056519}" dt="2022-09-20T11:06:50.277" v="145" actId="207"/>
        <pc:sldMkLst>
          <pc:docMk/>
          <pc:sldMk cId="3431741351" sldId="268"/>
        </pc:sldMkLst>
        <pc:spChg chg="mod">
          <ac:chgData name="Ingvild Myklebust Hovden" userId="fac760b9-527a-46ec-9b60-72602212f072" providerId="ADAL" clId="{82A8296E-E268-4A6F-98D2-4FCBFE056519}" dt="2022-09-20T11:06:50.277" v="145" actId="207"/>
          <ac:spMkLst>
            <pc:docMk/>
            <pc:sldMk cId="3431741351" sldId="268"/>
            <ac:spMk id="3" creationId="{8D371D43-239D-46A3-BC3A-5D8DBB153D8B}"/>
          </ac:spMkLst>
        </pc:spChg>
      </pc:sldChg>
      <pc:sldChg chg="modSp mod">
        <pc:chgData name="Ingvild Myklebust Hovden" userId="fac760b9-527a-46ec-9b60-72602212f072" providerId="ADAL" clId="{82A8296E-E268-4A6F-98D2-4FCBFE056519}" dt="2022-09-20T11:08:34.823" v="157" actId="20577"/>
        <pc:sldMkLst>
          <pc:docMk/>
          <pc:sldMk cId="1862242981" sldId="269"/>
        </pc:sldMkLst>
        <pc:spChg chg="mod">
          <ac:chgData name="Ingvild Myklebust Hovden" userId="fac760b9-527a-46ec-9b60-72602212f072" providerId="ADAL" clId="{82A8296E-E268-4A6F-98D2-4FCBFE056519}" dt="2022-09-20T11:08:12.625" v="153" actId="790"/>
          <ac:spMkLst>
            <pc:docMk/>
            <pc:sldMk cId="1862242981" sldId="269"/>
            <ac:spMk id="2" creationId="{9016CF69-78C6-4CDE-B50E-7118C54F7194}"/>
          </ac:spMkLst>
        </pc:spChg>
        <pc:spChg chg="mod">
          <ac:chgData name="Ingvild Myklebust Hovden" userId="fac760b9-527a-46ec-9b60-72602212f072" providerId="ADAL" clId="{82A8296E-E268-4A6F-98D2-4FCBFE056519}" dt="2022-09-20T11:08:34.823" v="157" actId="20577"/>
          <ac:spMkLst>
            <pc:docMk/>
            <pc:sldMk cId="1862242981" sldId="269"/>
            <ac:spMk id="3" creationId="{1EA1D8E2-7884-43F4-9E94-634859CB0071}"/>
          </ac:spMkLst>
        </pc:spChg>
      </pc:sldChg>
      <pc:sldChg chg="addSp modSp mod">
        <pc:chgData name="Ingvild Myklebust Hovden" userId="fac760b9-527a-46ec-9b60-72602212f072" providerId="ADAL" clId="{82A8296E-E268-4A6F-98D2-4FCBFE056519}" dt="2022-09-20T10:56:14.960" v="75" actId="20577"/>
        <pc:sldMkLst>
          <pc:docMk/>
          <pc:sldMk cId="1418376370" sldId="271"/>
        </pc:sldMkLst>
        <pc:spChg chg="mod">
          <ac:chgData name="Ingvild Myklebust Hovden" userId="fac760b9-527a-46ec-9b60-72602212f072" providerId="ADAL" clId="{82A8296E-E268-4A6F-98D2-4FCBFE056519}" dt="2022-09-20T10:56:14.960" v="75" actId="20577"/>
          <ac:spMkLst>
            <pc:docMk/>
            <pc:sldMk cId="1418376370" sldId="271"/>
            <ac:spMk id="3" creationId="{49A7D5A1-7382-4D74-A516-FD8441C57A15}"/>
          </ac:spMkLst>
        </pc:spChg>
        <pc:spChg chg="add mod">
          <ac:chgData name="Ingvild Myklebust Hovden" userId="fac760b9-527a-46ec-9b60-72602212f072" providerId="ADAL" clId="{82A8296E-E268-4A6F-98D2-4FCBFE056519}" dt="2022-09-20T10:55:03.742" v="71" actId="207"/>
          <ac:spMkLst>
            <pc:docMk/>
            <pc:sldMk cId="1418376370" sldId="271"/>
            <ac:spMk id="9" creationId="{9BF9269F-E8E1-49B3-A4D2-BB06343AA650}"/>
          </ac:spMkLst>
        </pc:spChg>
        <pc:spChg chg="mod">
          <ac:chgData name="Ingvild Myklebust Hovden" userId="fac760b9-527a-46ec-9b60-72602212f072" providerId="ADAL" clId="{82A8296E-E268-4A6F-98D2-4FCBFE056519}" dt="2022-09-20T10:53:35.999" v="64" actId="14100"/>
          <ac:spMkLst>
            <pc:docMk/>
            <pc:sldMk cId="1418376370" sldId="271"/>
            <ac:spMk id="10" creationId="{0C5F0B10-BB31-4A6E-8DB7-B47EB86CA130}"/>
          </ac:spMkLst>
        </pc:spChg>
        <pc:picChg chg="mod">
          <ac:chgData name="Ingvild Myklebust Hovden" userId="fac760b9-527a-46ec-9b60-72602212f072" providerId="ADAL" clId="{82A8296E-E268-4A6F-98D2-4FCBFE056519}" dt="2022-09-20T10:53:54.736" v="66" actId="1076"/>
          <ac:picMkLst>
            <pc:docMk/>
            <pc:sldMk cId="1418376370" sldId="271"/>
            <ac:picMk id="7" creationId="{031AB0F3-D9D0-4747-8FBA-DF2545804E7C}"/>
          </ac:picMkLst>
        </pc:picChg>
        <pc:picChg chg="mod">
          <ac:chgData name="Ingvild Myklebust Hovden" userId="fac760b9-527a-46ec-9b60-72602212f072" providerId="ADAL" clId="{82A8296E-E268-4A6F-98D2-4FCBFE056519}" dt="2022-09-20T10:53:50.629" v="65" actId="1076"/>
          <ac:picMkLst>
            <pc:docMk/>
            <pc:sldMk cId="1418376370" sldId="271"/>
            <ac:picMk id="8" creationId="{9F1B892E-429B-49CB-AEFE-80F3B5AB59B9}"/>
          </ac:picMkLst>
        </pc:picChg>
      </pc:sldChg>
      <pc:sldChg chg="modSp mod">
        <pc:chgData name="Ingvild Myklebust Hovden" userId="fac760b9-527a-46ec-9b60-72602212f072" providerId="ADAL" clId="{82A8296E-E268-4A6F-98D2-4FCBFE056519}" dt="2022-09-20T11:11:26.339" v="174" actId="1076"/>
        <pc:sldMkLst>
          <pc:docMk/>
          <pc:sldMk cId="2943150454" sldId="272"/>
        </pc:sldMkLst>
        <pc:spChg chg="mod">
          <ac:chgData name="Ingvild Myklebust Hovden" userId="fac760b9-527a-46ec-9b60-72602212f072" providerId="ADAL" clId="{82A8296E-E268-4A6F-98D2-4FCBFE056519}" dt="2022-09-20T11:10:55.555" v="170" actId="1076"/>
          <ac:spMkLst>
            <pc:docMk/>
            <pc:sldMk cId="2943150454" sldId="272"/>
            <ac:spMk id="2" creationId="{0CB19DCD-115D-433B-BF7D-893653768AD5}"/>
          </ac:spMkLst>
        </pc:spChg>
        <pc:spChg chg="mod">
          <ac:chgData name="Ingvild Myklebust Hovden" userId="fac760b9-527a-46ec-9b60-72602212f072" providerId="ADAL" clId="{82A8296E-E268-4A6F-98D2-4FCBFE056519}" dt="2022-09-20T11:11:15.368" v="173" actId="14100"/>
          <ac:spMkLst>
            <pc:docMk/>
            <pc:sldMk cId="2943150454" sldId="272"/>
            <ac:spMk id="6" creationId="{29E091C6-D93C-49C3-9E95-A1CC41A8B641}"/>
          </ac:spMkLst>
        </pc:spChg>
        <pc:picChg chg="mod">
          <ac:chgData name="Ingvild Myklebust Hovden" userId="fac760b9-527a-46ec-9b60-72602212f072" providerId="ADAL" clId="{82A8296E-E268-4A6F-98D2-4FCBFE056519}" dt="2022-09-20T11:11:26.339" v="174" actId="1076"/>
          <ac:picMkLst>
            <pc:docMk/>
            <pc:sldMk cId="2943150454" sldId="272"/>
            <ac:picMk id="5" creationId="{6389D02D-B858-454D-A1AD-D40DDD9AE479}"/>
          </ac:picMkLst>
        </pc:picChg>
      </pc:sldChg>
      <pc:sldChg chg="modSp mod">
        <pc:chgData name="Ingvild Myklebust Hovden" userId="fac760b9-527a-46ec-9b60-72602212f072" providerId="ADAL" clId="{82A8296E-E268-4A6F-98D2-4FCBFE056519}" dt="2022-09-20T11:13:28.777" v="189" actId="1076"/>
        <pc:sldMkLst>
          <pc:docMk/>
          <pc:sldMk cId="4069731492" sldId="274"/>
        </pc:sldMkLst>
        <pc:spChg chg="mod">
          <ac:chgData name="Ingvild Myklebust Hovden" userId="fac760b9-527a-46ec-9b60-72602212f072" providerId="ADAL" clId="{82A8296E-E268-4A6F-98D2-4FCBFE056519}" dt="2022-09-20T11:12:54.773" v="186" actId="790"/>
          <ac:spMkLst>
            <pc:docMk/>
            <pc:sldMk cId="4069731492" sldId="274"/>
            <ac:spMk id="2" creationId="{0CB19DCD-115D-433B-BF7D-893653768AD5}"/>
          </ac:spMkLst>
        </pc:spChg>
        <pc:spChg chg="mod">
          <ac:chgData name="Ingvild Myklebust Hovden" userId="fac760b9-527a-46ec-9b60-72602212f072" providerId="ADAL" clId="{82A8296E-E268-4A6F-98D2-4FCBFE056519}" dt="2022-09-20T11:13:06.389" v="188" actId="5793"/>
          <ac:spMkLst>
            <pc:docMk/>
            <pc:sldMk cId="4069731492" sldId="274"/>
            <ac:spMk id="6" creationId="{29E091C6-D93C-49C3-9E95-A1CC41A8B641}"/>
          </ac:spMkLst>
        </pc:spChg>
        <pc:picChg chg="mod">
          <ac:chgData name="Ingvild Myklebust Hovden" userId="fac760b9-527a-46ec-9b60-72602212f072" providerId="ADAL" clId="{82A8296E-E268-4A6F-98D2-4FCBFE056519}" dt="2022-09-20T11:13:28.777" v="189" actId="1076"/>
          <ac:picMkLst>
            <pc:docMk/>
            <pc:sldMk cId="4069731492" sldId="274"/>
            <ac:picMk id="5" creationId="{6389D02D-B858-454D-A1AD-D40DDD9AE479}"/>
          </ac:picMkLst>
        </pc:picChg>
      </pc:sldChg>
      <pc:sldChg chg="modSp mod">
        <pc:chgData name="Ingvild Myklebust Hovden" userId="fac760b9-527a-46ec-9b60-72602212f072" providerId="ADAL" clId="{82A8296E-E268-4A6F-98D2-4FCBFE056519}" dt="2022-09-20T11:14:46.650" v="203" actId="1076"/>
        <pc:sldMkLst>
          <pc:docMk/>
          <pc:sldMk cId="2226418089" sldId="275"/>
        </pc:sldMkLst>
        <pc:spChg chg="mod">
          <ac:chgData name="Ingvild Myklebust Hovden" userId="fac760b9-527a-46ec-9b60-72602212f072" providerId="ADAL" clId="{82A8296E-E268-4A6F-98D2-4FCBFE056519}" dt="2022-09-20T11:14:10.447" v="195" actId="14100"/>
          <ac:spMkLst>
            <pc:docMk/>
            <pc:sldMk cId="2226418089" sldId="275"/>
            <ac:spMk id="2" creationId="{0CB19DCD-115D-433B-BF7D-893653768AD5}"/>
          </ac:spMkLst>
        </pc:spChg>
        <pc:spChg chg="mod">
          <ac:chgData name="Ingvild Myklebust Hovden" userId="fac760b9-527a-46ec-9b60-72602212f072" providerId="ADAL" clId="{82A8296E-E268-4A6F-98D2-4FCBFE056519}" dt="2022-09-20T11:14:42.411" v="202" actId="14100"/>
          <ac:spMkLst>
            <pc:docMk/>
            <pc:sldMk cId="2226418089" sldId="275"/>
            <ac:spMk id="6" creationId="{29E091C6-D93C-49C3-9E95-A1CC41A8B641}"/>
          </ac:spMkLst>
        </pc:spChg>
        <pc:picChg chg="mod">
          <ac:chgData name="Ingvild Myklebust Hovden" userId="fac760b9-527a-46ec-9b60-72602212f072" providerId="ADAL" clId="{82A8296E-E268-4A6F-98D2-4FCBFE056519}" dt="2022-09-20T11:14:46.650" v="203" actId="1076"/>
          <ac:picMkLst>
            <pc:docMk/>
            <pc:sldMk cId="2226418089" sldId="275"/>
            <ac:picMk id="5" creationId="{6389D02D-B858-454D-A1AD-D40DDD9AE479}"/>
          </ac:picMkLst>
        </pc:picChg>
      </pc:sldChg>
      <pc:sldChg chg="modSp mod">
        <pc:chgData name="Ingvild Myklebust Hovden" userId="fac760b9-527a-46ec-9b60-72602212f072" providerId="ADAL" clId="{82A8296E-E268-4A6F-98D2-4FCBFE056519}" dt="2022-09-20T11:15:31.629" v="211" actId="20577"/>
        <pc:sldMkLst>
          <pc:docMk/>
          <pc:sldMk cId="2445966754" sldId="276"/>
        </pc:sldMkLst>
        <pc:spChg chg="mod">
          <ac:chgData name="Ingvild Myklebust Hovden" userId="fac760b9-527a-46ec-9b60-72602212f072" providerId="ADAL" clId="{82A8296E-E268-4A6F-98D2-4FCBFE056519}" dt="2022-09-20T11:15:16.991" v="206" actId="14100"/>
          <ac:spMkLst>
            <pc:docMk/>
            <pc:sldMk cId="2445966754" sldId="276"/>
            <ac:spMk id="2" creationId="{0CB19DCD-115D-433B-BF7D-893653768AD5}"/>
          </ac:spMkLst>
        </pc:spChg>
        <pc:spChg chg="mod">
          <ac:chgData name="Ingvild Myklebust Hovden" userId="fac760b9-527a-46ec-9b60-72602212f072" providerId="ADAL" clId="{82A8296E-E268-4A6F-98D2-4FCBFE056519}" dt="2022-09-20T11:15:31.629" v="211" actId="20577"/>
          <ac:spMkLst>
            <pc:docMk/>
            <pc:sldMk cId="2445966754" sldId="276"/>
            <ac:spMk id="6" creationId="{29E091C6-D93C-49C3-9E95-A1CC41A8B641}"/>
          </ac:spMkLst>
        </pc:spChg>
        <pc:picChg chg="mod">
          <ac:chgData name="Ingvild Myklebust Hovden" userId="fac760b9-527a-46ec-9b60-72602212f072" providerId="ADAL" clId="{82A8296E-E268-4A6F-98D2-4FCBFE056519}" dt="2022-09-20T11:15:12.190" v="205" actId="1076"/>
          <ac:picMkLst>
            <pc:docMk/>
            <pc:sldMk cId="2445966754" sldId="276"/>
            <ac:picMk id="5" creationId="{6389D02D-B858-454D-A1AD-D40DDD9AE479}"/>
          </ac:picMkLst>
        </pc:picChg>
      </pc:sldChg>
      <pc:sldChg chg="modSp mod addCm delCm">
        <pc:chgData name="Ingvild Myklebust Hovden" userId="fac760b9-527a-46ec-9b60-72602212f072" providerId="ADAL" clId="{82A8296E-E268-4A6F-98D2-4FCBFE056519}" dt="2022-09-20T11:17:38.845" v="231" actId="1076"/>
        <pc:sldMkLst>
          <pc:docMk/>
          <pc:sldMk cId="391242183" sldId="277"/>
        </pc:sldMkLst>
        <pc:spChg chg="mod">
          <ac:chgData name="Ingvild Myklebust Hovden" userId="fac760b9-527a-46ec-9b60-72602212f072" providerId="ADAL" clId="{82A8296E-E268-4A6F-98D2-4FCBFE056519}" dt="2022-09-20T11:17:21.184" v="228" actId="14100"/>
          <ac:spMkLst>
            <pc:docMk/>
            <pc:sldMk cId="391242183" sldId="277"/>
            <ac:spMk id="2" creationId="{0CB19DCD-115D-433B-BF7D-893653768AD5}"/>
          </ac:spMkLst>
        </pc:spChg>
        <pc:spChg chg="mod">
          <ac:chgData name="Ingvild Myklebust Hovden" userId="fac760b9-527a-46ec-9b60-72602212f072" providerId="ADAL" clId="{82A8296E-E268-4A6F-98D2-4FCBFE056519}" dt="2022-09-20T11:17:31.406" v="230" actId="27636"/>
          <ac:spMkLst>
            <pc:docMk/>
            <pc:sldMk cId="391242183" sldId="277"/>
            <ac:spMk id="6" creationId="{29E091C6-D93C-49C3-9E95-A1CC41A8B641}"/>
          </ac:spMkLst>
        </pc:spChg>
        <pc:picChg chg="mod">
          <ac:chgData name="Ingvild Myklebust Hovden" userId="fac760b9-527a-46ec-9b60-72602212f072" providerId="ADAL" clId="{82A8296E-E268-4A6F-98D2-4FCBFE056519}" dt="2022-09-20T11:17:38.845" v="231" actId="1076"/>
          <ac:picMkLst>
            <pc:docMk/>
            <pc:sldMk cId="391242183" sldId="277"/>
            <ac:picMk id="5" creationId="{6389D02D-B858-454D-A1AD-D40DDD9AE479}"/>
          </ac:picMkLst>
        </pc:picChg>
      </pc:sldChg>
      <pc:sldChg chg="modSp mod">
        <pc:chgData name="Ingvild Myklebust Hovden" userId="fac760b9-527a-46ec-9b60-72602212f072" providerId="ADAL" clId="{82A8296E-E268-4A6F-98D2-4FCBFE056519}" dt="2022-09-20T11:16:59.249" v="226" actId="1076"/>
        <pc:sldMkLst>
          <pc:docMk/>
          <pc:sldMk cId="92632683" sldId="278"/>
        </pc:sldMkLst>
        <pc:spChg chg="mod">
          <ac:chgData name="Ingvild Myklebust Hovden" userId="fac760b9-527a-46ec-9b60-72602212f072" providerId="ADAL" clId="{82A8296E-E268-4A6F-98D2-4FCBFE056519}" dt="2022-09-20T11:16:59.249" v="226" actId="1076"/>
          <ac:spMkLst>
            <pc:docMk/>
            <pc:sldMk cId="92632683" sldId="278"/>
            <ac:spMk id="2" creationId="{0CB19DCD-115D-433B-BF7D-893653768AD5}"/>
          </ac:spMkLst>
        </pc:spChg>
        <pc:spChg chg="mod">
          <ac:chgData name="Ingvild Myklebust Hovden" userId="fac760b9-527a-46ec-9b60-72602212f072" providerId="ADAL" clId="{82A8296E-E268-4A6F-98D2-4FCBFE056519}" dt="2022-09-20T11:16:48.567" v="224" actId="255"/>
          <ac:spMkLst>
            <pc:docMk/>
            <pc:sldMk cId="92632683" sldId="278"/>
            <ac:spMk id="6" creationId="{29E091C6-D93C-49C3-9E95-A1CC41A8B641}"/>
          </ac:spMkLst>
        </pc:spChg>
        <pc:picChg chg="mod">
          <ac:chgData name="Ingvild Myklebust Hovden" userId="fac760b9-527a-46ec-9b60-72602212f072" providerId="ADAL" clId="{82A8296E-E268-4A6F-98D2-4FCBFE056519}" dt="2022-09-20T11:16:35.930" v="222" actId="1076"/>
          <ac:picMkLst>
            <pc:docMk/>
            <pc:sldMk cId="92632683" sldId="278"/>
            <ac:picMk id="5" creationId="{6389D02D-B858-454D-A1AD-D40DDD9AE479}"/>
          </ac:picMkLst>
        </pc:picChg>
      </pc:sldChg>
      <pc:sldChg chg="modSp mod">
        <pc:chgData name="Ingvild Myklebust Hovden" userId="fac760b9-527a-46ec-9b60-72602212f072" providerId="ADAL" clId="{82A8296E-E268-4A6F-98D2-4FCBFE056519}" dt="2022-09-20T11:18:04.034" v="232" actId="255"/>
        <pc:sldMkLst>
          <pc:docMk/>
          <pc:sldMk cId="3600582933" sldId="279"/>
        </pc:sldMkLst>
        <pc:spChg chg="mod">
          <ac:chgData name="Ingvild Myklebust Hovden" userId="fac760b9-527a-46ec-9b60-72602212f072" providerId="ADAL" clId="{82A8296E-E268-4A6F-98D2-4FCBFE056519}" dt="2022-09-20T11:18:04.034" v="232" actId="255"/>
          <ac:spMkLst>
            <pc:docMk/>
            <pc:sldMk cId="3600582933" sldId="279"/>
            <ac:spMk id="6" creationId="{29E091C6-D93C-49C3-9E95-A1CC41A8B641}"/>
          </ac:spMkLst>
        </pc:spChg>
      </pc:sldChg>
      <pc:sldChg chg="modSp mod">
        <pc:chgData name="Ingvild Myklebust Hovden" userId="fac760b9-527a-46ec-9b60-72602212f072" providerId="ADAL" clId="{82A8296E-E268-4A6F-98D2-4FCBFE056519}" dt="2022-09-20T11:22:19.586" v="257" actId="790"/>
        <pc:sldMkLst>
          <pc:docMk/>
          <pc:sldMk cId="3227468092" sldId="280"/>
        </pc:sldMkLst>
        <pc:spChg chg="mod">
          <ac:chgData name="Ingvild Myklebust Hovden" userId="fac760b9-527a-46ec-9b60-72602212f072" providerId="ADAL" clId="{82A8296E-E268-4A6F-98D2-4FCBFE056519}" dt="2022-09-20T11:20:57.896" v="256" actId="790"/>
          <ac:spMkLst>
            <pc:docMk/>
            <pc:sldMk cId="3227468092" sldId="280"/>
            <ac:spMk id="2" creationId="{0CB19DCD-115D-433B-BF7D-893653768AD5}"/>
          </ac:spMkLst>
        </pc:spChg>
        <pc:spChg chg="mod">
          <ac:chgData name="Ingvild Myklebust Hovden" userId="fac760b9-527a-46ec-9b60-72602212f072" providerId="ADAL" clId="{82A8296E-E268-4A6F-98D2-4FCBFE056519}" dt="2022-09-20T11:22:19.586" v="257" actId="790"/>
          <ac:spMkLst>
            <pc:docMk/>
            <pc:sldMk cId="3227468092" sldId="280"/>
            <ac:spMk id="6" creationId="{29E091C6-D93C-49C3-9E95-A1CC41A8B641}"/>
          </ac:spMkLst>
        </pc:spChg>
      </pc:sldChg>
      <pc:sldChg chg="modSp mod">
        <pc:chgData name="Ingvild Myklebust Hovden" userId="fac760b9-527a-46ec-9b60-72602212f072" providerId="ADAL" clId="{82A8296E-E268-4A6F-98D2-4FCBFE056519}" dt="2022-09-20T11:16:04.402" v="216" actId="1076"/>
        <pc:sldMkLst>
          <pc:docMk/>
          <pc:sldMk cId="558536929" sldId="282"/>
        </pc:sldMkLst>
        <pc:spChg chg="mod">
          <ac:chgData name="Ingvild Myklebust Hovden" userId="fac760b9-527a-46ec-9b60-72602212f072" providerId="ADAL" clId="{82A8296E-E268-4A6F-98D2-4FCBFE056519}" dt="2022-09-20T11:15:54.495" v="215" actId="14100"/>
          <ac:spMkLst>
            <pc:docMk/>
            <pc:sldMk cId="558536929" sldId="282"/>
            <ac:spMk id="2" creationId="{0CB19DCD-115D-433B-BF7D-893653768AD5}"/>
          </ac:spMkLst>
        </pc:spChg>
        <pc:picChg chg="mod">
          <ac:chgData name="Ingvild Myklebust Hovden" userId="fac760b9-527a-46ec-9b60-72602212f072" providerId="ADAL" clId="{82A8296E-E268-4A6F-98D2-4FCBFE056519}" dt="2022-09-20T11:16:04.402" v="216" actId="1076"/>
          <ac:picMkLst>
            <pc:docMk/>
            <pc:sldMk cId="558536929" sldId="282"/>
            <ac:picMk id="5" creationId="{6389D02D-B858-454D-A1AD-D40DDD9AE479}"/>
          </ac:picMkLst>
        </pc:picChg>
      </pc:sldChg>
      <pc:sldChg chg="modSp mod">
        <pc:chgData name="Ingvild Myklebust Hovden" userId="fac760b9-527a-46ec-9b60-72602212f072" providerId="ADAL" clId="{82A8296E-E268-4A6F-98D2-4FCBFE056519}" dt="2022-09-20T11:19:16.934" v="244" actId="12"/>
        <pc:sldMkLst>
          <pc:docMk/>
          <pc:sldMk cId="1040639295" sldId="283"/>
        </pc:sldMkLst>
        <pc:spChg chg="mod">
          <ac:chgData name="Ingvild Myklebust Hovden" userId="fac760b9-527a-46ec-9b60-72602212f072" providerId="ADAL" clId="{82A8296E-E268-4A6F-98D2-4FCBFE056519}" dt="2022-09-20T11:18:19.582" v="235" actId="14100"/>
          <ac:spMkLst>
            <pc:docMk/>
            <pc:sldMk cId="1040639295" sldId="283"/>
            <ac:spMk id="2" creationId="{A551EF36-64FB-4E92-A6B6-C2E0D8586B3F}"/>
          </ac:spMkLst>
        </pc:spChg>
        <pc:spChg chg="mod">
          <ac:chgData name="Ingvild Myklebust Hovden" userId="fac760b9-527a-46ec-9b60-72602212f072" providerId="ADAL" clId="{82A8296E-E268-4A6F-98D2-4FCBFE056519}" dt="2022-09-20T11:19:16.934" v="244" actId="12"/>
          <ac:spMkLst>
            <pc:docMk/>
            <pc:sldMk cId="1040639295" sldId="283"/>
            <ac:spMk id="3" creationId="{CDA3F9F2-751D-4DC0-90D6-E74FE9475641}"/>
          </ac:spMkLst>
        </pc:spChg>
        <pc:picChg chg="mod">
          <ac:chgData name="Ingvild Myklebust Hovden" userId="fac760b9-527a-46ec-9b60-72602212f072" providerId="ADAL" clId="{82A8296E-E268-4A6F-98D2-4FCBFE056519}" dt="2022-09-20T11:18:35.517" v="237" actId="14100"/>
          <ac:picMkLst>
            <pc:docMk/>
            <pc:sldMk cId="1040639295" sldId="283"/>
            <ac:picMk id="4" creationId="{41F45218-1A94-4D96-8240-37BE88922F34}"/>
          </ac:picMkLst>
        </pc:picChg>
      </pc:sldChg>
      <pc:sldChg chg="modSp mod">
        <pc:chgData name="Ingvild Myklebust Hovden" userId="fac760b9-527a-46ec-9b60-72602212f072" providerId="ADAL" clId="{82A8296E-E268-4A6F-98D2-4FCBFE056519}" dt="2022-09-20T11:23:58.336" v="263" actId="790"/>
        <pc:sldMkLst>
          <pc:docMk/>
          <pc:sldMk cId="3131208458" sldId="284"/>
        </pc:sldMkLst>
        <pc:spChg chg="mod">
          <ac:chgData name="Ingvild Myklebust Hovden" userId="fac760b9-527a-46ec-9b60-72602212f072" providerId="ADAL" clId="{82A8296E-E268-4A6F-98D2-4FCBFE056519}" dt="2022-09-20T11:23:43.936" v="262" actId="255"/>
          <ac:spMkLst>
            <pc:docMk/>
            <pc:sldMk cId="3131208458" sldId="284"/>
            <ac:spMk id="2" creationId="{A551EF36-64FB-4E92-A6B6-C2E0D8586B3F}"/>
          </ac:spMkLst>
        </pc:spChg>
        <pc:spChg chg="mod">
          <ac:chgData name="Ingvild Myklebust Hovden" userId="fac760b9-527a-46ec-9b60-72602212f072" providerId="ADAL" clId="{82A8296E-E268-4A6F-98D2-4FCBFE056519}" dt="2022-09-20T11:23:58.336" v="263" actId="790"/>
          <ac:spMkLst>
            <pc:docMk/>
            <pc:sldMk cId="3131208458" sldId="284"/>
            <ac:spMk id="3" creationId="{CDA3F9F2-751D-4DC0-90D6-E74FE9475641}"/>
          </ac:spMkLst>
        </pc:spChg>
      </pc:sldChg>
      <pc:sldChg chg="modSp mod">
        <pc:chgData name="Ingvild Myklebust Hovden" userId="fac760b9-527a-46ec-9b60-72602212f072" providerId="ADAL" clId="{82A8296E-E268-4A6F-98D2-4FCBFE056519}" dt="2022-09-20T11:25:36.770" v="287" actId="20577"/>
        <pc:sldMkLst>
          <pc:docMk/>
          <pc:sldMk cId="1383825973" sldId="285"/>
        </pc:sldMkLst>
        <pc:spChg chg="mod">
          <ac:chgData name="Ingvild Myklebust Hovden" userId="fac760b9-527a-46ec-9b60-72602212f072" providerId="ADAL" clId="{82A8296E-E268-4A6F-98D2-4FCBFE056519}" dt="2022-09-20T11:25:23.201" v="285" actId="20577"/>
          <ac:spMkLst>
            <pc:docMk/>
            <pc:sldMk cId="1383825973" sldId="285"/>
            <ac:spMk id="2" creationId="{A551EF36-64FB-4E92-A6B6-C2E0D8586B3F}"/>
          </ac:spMkLst>
        </pc:spChg>
        <pc:spChg chg="mod">
          <ac:chgData name="Ingvild Myklebust Hovden" userId="fac760b9-527a-46ec-9b60-72602212f072" providerId="ADAL" clId="{82A8296E-E268-4A6F-98D2-4FCBFE056519}" dt="2022-09-20T11:25:36.770" v="287" actId="20577"/>
          <ac:spMkLst>
            <pc:docMk/>
            <pc:sldMk cId="1383825973" sldId="285"/>
            <ac:spMk id="3" creationId="{CDA3F9F2-751D-4DC0-90D6-E74FE9475641}"/>
          </ac:spMkLst>
        </pc:spChg>
      </pc:sldChg>
      <pc:sldChg chg="modSp mod">
        <pc:chgData name="Ingvild Myklebust Hovden" userId="fac760b9-527a-46ec-9b60-72602212f072" providerId="ADAL" clId="{82A8296E-E268-4A6F-98D2-4FCBFE056519}" dt="2022-09-20T11:23:26.101" v="261" actId="790"/>
        <pc:sldMkLst>
          <pc:docMk/>
          <pc:sldMk cId="707599122" sldId="286"/>
        </pc:sldMkLst>
        <pc:spChg chg="mod">
          <ac:chgData name="Ingvild Myklebust Hovden" userId="fac760b9-527a-46ec-9b60-72602212f072" providerId="ADAL" clId="{82A8296E-E268-4A6F-98D2-4FCBFE056519}" dt="2022-09-20T11:23:26.101" v="261" actId="790"/>
          <ac:spMkLst>
            <pc:docMk/>
            <pc:sldMk cId="707599122" sldId="286"/>
            <ac:spMk id="2" creationId="{A551EF36-64FB-4E92-A6B6-C2E0D8586B3F}"/>
          </ac:spMkLst>
        </pc:spChg>
        <pc:spChg chg="mod">
          <ac:chgData name="Ingvild Myklebust Hovden" userId="fac760b9-527a-46ec-9b60-72602212f072" providerId="ADAL" clId="{82A8296E-E268-4A6F-98D2-4FCBFE056519}" dt="2022-09-20T11:23:00.367" v="259" actId="790"/>
          <ac:spMkLst>
            <pc:docMk/>
            <pc:sldMk cId="707599122" sldId="286"/>
            <ac:spMk id="3" creationId="{CDA3F9F2-751D-4DC0-90D6-E74FE9475641}"/>
          </ac:spMkLst>
        </pc:spChg>
      </pc:sldChg>
      <pc:sldChg chg="modSp mod">
        <pc:chgData name="Ingvild Myklebust Hovden" userId="fac760b9-527a-46ec-9b60-72602212f072" providerId="ADAL" clId="{82A8296E-E268-4A6F-98D2-4FCBFE056519}" dt="2022-09-20T11:20:24.156" v="254" actId="790"/>
        <pc:sldMkLst>
          <pc:docMk/>
          <pc:sldMk cId="3433849828" sldId="287"/>
        </pc:sldMkLst>
        <pc:spChg chg="mod">
          <ac:chgData name="Ingvild Myklebust Hovden" userId="fac760b9-527a-46ec-9b60-72602212f072" providerId="ADAL" clId="{82A8296E-E268-4A6F-98D2-4FCBFE056519}" dt="2022-09-20T11:20:24.156" v="254" actId="790"/>
          <ac:spMkLst>
            <pc:docMk/>
            <pc:sldMk cId="3433849828" sldId="287"/>
            <ac:spMk id="2" creationId="{31C11D6D-C491-4736-AB5F-A11F9BE802D0}"/>
          </ac:spMkLst>
        </pc:spChg>
        <pc:spChg chg="mod">
          <ac:chgData name="Ingvild Myklebust Hovden" userId="fac760b9-527a-46ec-9b60-72602212f072" providerId="ADAL" clId="{82A8296E-E268-4A6F-98D2-4FCBFE056519}" dt="2022-09-20T11:20:13.397" v="253" actId="790"/>
          <ac:spMkLst>
            <pc:docMk/>
            <pc:sldMk cId="3433849828" sldId="287"/>
            <ac:spMk id="3" creationId="{B65334B0-49A5-4E39-BCCA-BA11C193DC82}"/>
          </ac:spMkLst>
        </pc:spChg>
      </pc:sldChg>
      <pc:sldChg chg="modSp mod">
        <pc:chgData name="Ingvild Myklebust Hovden" userId="fac760b9-527a-46ec-9b60-72602212f072" providerId="ADAL" clId="{82A8296E-E268-4A6F-98D2-4FCBFE056519}" dt="2022-09-20T11:26:25.266" v="292" actId="14100"/>
        <pc:sldMkLst>
          <pc:docMk/>
          <pc:sldMk cId="1309662061" sldId="288"/>
        </pc:sldMkLst>
        <pc:spChg chg="mod">
          <ac:chgData name="Ingvild Myklebust Hovden" userId="fac760b9-527a-46ec-9b60-72602212f072" providerId="ADAL" clId="{82A8296E-E268-4A6F-98D2-4FCBFE056519}" dt="2022-09-20T11:26:10.600" v="290" actId="790"/>
          <ac:spMkLst>
            <pc:docMk/>
            <pc:sldMk cId="1309662061" sldId="288"/>
            <ac:spMk id="2" creationId="{18430D71-A366-7394-9CBF-56DB0822E0C0}"/>
          </ac:spMkLst>
        </pc:spChg>
        <pc:spChg chg="mod">
          <ac:chgData name="Ingvild Myklebust Hovden" userId="fac760b9-527a-46ec-9b60-72602212f072" providerId="ADAL" clId="{82A8296E-E268-4A6F-98D2-4FCBFE056519}" dt="2022-09-20T11:26:25.266" v="292" actId="14100"/>
          <ac:spMkLst>
            <pc:docMk/>
            <pc:sldMk cId="1309662061" sldId="288"/>
            <ac:spMk id="3" creationId="{CA2580A7-4FAC-EA9D-C454-8BDCA9340E4A}"/>
          </ac:spMkLst>
        </pc:spChg>
      </pc:sldChg>
    </pc:docChg>
  </pc:docChgLst>
  <pc:docChgLst>
    <pc:chgData name="Arild Torvund Olsen" userId="S::ato@hivolda.no::3423d729-1e8d-4c10-9ef2-90385d563038" providerId="AD" clId="Web-{584575A2-6736-40C7-B705-51DD64E1B2BF}"/>
    <pc:docChg chg="modSld">
      <pc:chgData name="Arild Torvund Olsen" userId="S::ato@hivolda.no::3423d729-1e8d-4c10-9ef2-90385d563038" providerId="AD" clId="Web-{584575A2-6736-40C7-B705-51DD64E1B2BF}" dt="2023-02-17T13:32:57.987" v="8" actId="20577"/>
      <pc:docMkLst>
        <pc:docMk/>
      </pc:docMkLst>
      <pc:sldChg chg="modSp">
        <pc:chgData name="Arild Torvund Olsen" userId="S::ato@hivolda.no::3423d729-1e8d-4c10-9ef2-90385d563038" providerId="AD" clId="Web-{584575A2-6736-40C7-B705-51DD64E1B2BF}" dt="2023-02-17T13:32:57.987" v="8" actId="20577"/>
        <pc:sldMkLst>
          <pc:docMk/>
          <pc:sldMk cId="142624684" sldId="267"/>
        </pc:sldMkLst>
        <pc:spChg chg="mod">
          <ac:chgData name="Arild Torvund Olsen" userId="S::ato@hivolda.no::3423d729-1e8d-4c10-9ef2-90385d563038" providerId="AD" clId="Web-{584575A2-6736-40C7-B705-51DD64E1B2BF}" dt="2023-02-17T13:32:16.424" v="1" actId="20577"/>
          <ac:spMkLst>
            <pc:docMk/>
            <pc:sldMk cId="142624684" sldId="267"/>
            <ac:spMk id="2" creationId="{3AABF653-432E-4451-99A4-71017B72320E}"/>
          </ac:spMkLst>
        </pc:spChg>
        <pc:spChg chg="mod">
          <ac:chgData name="Arild Torvund Olsen" userId="S::ato@hivolda.no::3423d729-1e8d-4c10-9ef2-90385d563038" providerId="AD" clId="Web-{584575A2-6736-40C7-B705-51DD64E1B2BF}" dt="2023-02-17T13:32:57.987" v="8" actId="20577"/>
          <ac:spMkLst>
            <pc:docMk/>
            <pc:sldMk cId="142624684" sldId="267"/>
            <ac:spMk id="3" creationId="{8D371D43-239D-46A3-BC3A-5D8DBB153D8B}"/>
          </ac:spMkLst>
        </pc:spChg>
      </pc:sldChg>
    </pc:docChg>
  </pc:docChgLst>
  <pc:docChgLst>
    <pc:chgData name="Arild Torvund Olsen" userId="S::ato@hivolda.no::3423d729-1e8d-4c10-9ef2-90385d563038" providerId="AD" clId="Web-{EF9748C8-9E6C-42F9-9CEA-71761DF5C8FA}"/>
    <pc:docChg chg="modSld">
      <pc:chgData name="Arild Torvund Olsen" userId="S::ato@hivolda.no::3423d729-1e8d-4c10-9ef2-90385d563038" providerId="AD" clId="Web-{EF9748C8-9E6C-42F9-9CEA-71761DF5C8FA}" dt="2023-02-28T11:35:41.512" v="11"/>
      <pc:docMkLst>
        <pc:docMk/>
      </pc:docMkLst>
      <pc:sldChg chg="addSp delSp modSp">
        <pc:chgData name="Arild Torvund Olsen" userId="S::ato@hivolda.no::3423d729-1e8d-4c10-9ef2-90385d563038" providerId="AD" clId="Web-{EF9748C8-9E6C-42F9-9CEA-71761DF5C8FA}" dt="2023-02-28T11:35:26.652" v="9"/>
        <pc:sldMkLst>
          <pc:docMk/>
          <pc:sldMk cId="3131208458" sldId="284"/>
        </pc:sldMkLst>
        <pc:spChg chg="mod">
          <ac:chgData name="Arild Torvund Olsen" userId="S::ato@hivolda.no::3423d729-1e8d-4c10-9ef2-90385d563038" providerId="AD" clId="Web-{EF9748C8-9E6C-42F9-9CEA-71761DF5C8FA}" dt="2023-02-28T11:34:04.901" v="1" actId="20577"/>
          <ac:spMkLst>
            <pc:docMk/>
            <pc:sldMk cId="3131208458" sldId="284"/>
            <ac:spMk id="3" creationId="{CDA3F9F2-751D-4DC0-90D6-E74FE9475641}"/>
          </ac:spMkLst>
        </pc:spChg>
        <pc:picChg chg="add">
          <ac:chgData name="Arild Torvund Olsen" userId="S::ato@hivolda.no::3423d729-1e8d-4c10-9ef2-90385d563038" providerId="AD" clId="Web-{EF9748C8-9E6C-42F9-9CEA-71761DF5C8FA}" dt="2023-02-28T11:35:26.652" v="9"/>
          <ac:picMkLst>
            <pc:docMk/>
            <pc:sldMk cId="3131208458" sldId="284"/>
            <ac:picMk id="5" creationId="{0E50B2BE-2715-1A5B-87C1-F49800EE54A0}"/>
          </ac:picMkLst>
        </pc:picChg>
        <pc:picChg chg="del">
          <ac:chgData name="Arild Torvund Olsen" userId="S::ato@hivolda.no::3423d729-1e8d-4c10-9ef2-90385d563038" providerId="AD" clId="Web-{EF9748C8-9E6C-42F9-9CEA-71761DF5C8FA}" dt="2023-02-28T11:35:25.496" v="8"/>
          <ac:picMkLst>
            <pc:docMk/>
            <pc:sldMk cId="3131208458" sldId="284"/>
            <ac:picMk id="7" creationId="{408C4628-283E-4411-B842-CF07330BB984}"/>
          </ac:picMkLst>
        </pc:picChg>
      </pc:sldChg>
      <pc:sldChg chg="addSp delSp">
        <pc:chgData name="Arild Torvund Olsen" userId="S::ato@hivolda.no::3423d729-1e8d-4c10-9ef2-90385d563038" providerId="AD" clId="Web-{EF9748C8-9E6C-42F9-9CEA-71761DF5C8FA}" dt="2023-02-28T11:35:41.512" v="11"/>
        <pc:sldMkLst>
          <pc:docMk/>
          <pc:sldMk cId="1383825973" sldId="285"/>
        </pc:sldMkLst>
        <pc:picChg chg="add">
          <ac:chgData name="Arild Torvund Olsen" userId="S::ato@hivolda.no::3423d729-1e8d-4c10-9ef2-90385d563038" providerId="AD" clId="Web-{EF9748C8-9E6C-42F9-9CEA-71761DF5C8FA}" dt="2023-02-28T11:35:41.512" v="11"/>
          <ac:picMkLst>
            <pc:docMk/>
            <pc:sldMk cId="1383825973" sldId="285"/>
            <ac:picMk id="5" creationId="{3FA55E32-289C-23F7-1116-E8D8334A5C70}"/>
          </ac:picMkLst>
        </pc:picChg>
        <pc:picChg chg="del">
          <ac:chgData name="Arild Torvund Olsen" userId="S::ato@hivolda.no::3423d729-1e8d-4c10-9ef2-90385d563038" providerId="AD" clId="Web-{EF9748C8-9E6C-42F9-9CEA-71761DF5C8FA}" dt="2023-02-28T11:35:40.402" v="10"/>
          <ac:picMkLst>
            <pc:docMk/>
            <pc:sldMk cId="1383825973" sldId="285"/>
            <ac:picMk id="7" creationId="{CFED31C7-D910-4F89-B3B1-A522AECA0788}"/>
          </ac:picMkLst>
        </pc:picChg>
      </pc:sldChg>
      <pc:sldChg chg="addSp delSp modSp">
        <pc:chgData name="Arild Torvund Olsen" userId="S::ato@hivolda.no::3423d729-1e8d-4c10-9ef2-90385d563038" providerId="AD" clId="Web-{EF9748C8-9E6C-42F9-9CEA-71761DF5C8FA}" dt="2023-02-28T11:35:12.277" v="7" actId="14100"/>
        <pc:sldMkLst>
          <pc:docMk/>
          <pc:sldMk cId="707599122" sldId="286"/>
        </pc:sldMkLst>
        <pc:spChg chg="mod">
          <ac:chgData name="Arild Torvund Olsen" userId="S::ato@hivolda.no::3423d729-1e8d-4c10-9ef2-90385d563038" providerId="AD" clId="Web-{EF9748C8-9E6C-42F9-9CEA-71761DF5C8FA}" dt="2023-02-28T11:34:49.293" v="3" actId="20577"/>
          <ac:spMkLst>
            <pc:docMk/>
            <pc:sldMk cId="707599122" sldId="286"/>
            <ac:spMk id="3" creationId="{CDA3F9F2-751D-4DC0-90D6-E74FE9475641}"/>
          </ac:spMkLst>
        </pc:spChg>
        <pc:picChg chg="add mod">
          <ac:chgData name="Arild Torvund Olsen" userId="S::ato@hivolda.no::3423d729-1e8d-4c10-9ef2-90385d563038" providerId="AD" clId="Web-{EF9748C8-9E6C-42F9-9CEA-71761DF5C8FA}" dt="2023-02-28T11:35:12.277" v="7" actId="14100"/>
          <ac:picMkLst>
            <pc:docMk/>
            <pc:sldMk cId="707599122" sldId="286"/>
            <ac:picMk id="4" creationId="{82B7DF26-8601-43B0-D995-3B2B476B4234}"/>
          </ac:picMkLst>
        </pc:picChg>
        <pc:picChg chg="del">
          <ac:chgData name="Arild Torvund Olsen" userId="S::ato@hivolda.no::3423d729-1e8d-4c10-9ef2-90385d563038" providerId="AD" clId="Web-{EF9748C8-9E6C-42F9-9CEA-71761DF5C8FA}" dt="2023-02-28T11:34:50.355" v="4"/>
          <ac:picMkLst>
            <pc:docMk/>
            <pc:sldMk cId="707599122" sldId="286"/>
            <ac:picMk id="5" creationId="{3F75CD6E-5C25-7AE7-0C29-1D5D4380C68C}"/>
          </ac:picMkLst>
        </pc:picChg>
      </pc:sldChg>
    </pc:docChg>
  </pc:docChgLst>
  <pc:docChgLst>
    <pc:chgData name="Arild Torvund Olsen" userId="3423d729-1e8d-4c10-9ef2-90385d563038" providerId="ADAL" clId="{DFA8B060-955B-4E7E-B65C-69104B0D3C0B}"/>
    <pc:docChg chg="undo custSel modSld">
      <pc:chgData name="Arild Torvund Olsen" userId="3423d729-1e8d-4c10-9ef2-90385d563038" providerId="ADAL" clId="{DFA8B060-955B-4E7E-B65C-69104B0D3C0B}" dt="2023-02-20T12:43:31.728" v="100" actId="790"/>
      <pc:docMkLst>
        <pc:docMk/>
      </pc:docMkLst>
      <pc:sldChg chg="modSp mod">
        <pc:chgData name="Arild Torvund Olsen" userId="3423d729-1e8d-4c10-9ef2-90385d563038" providerId="ADAL" clId="{DFA8B060-955B-4E7E-B65C-69104B0D3C0B}" dt="2023-02-20T12:27:14.057" v="26" actId="20577"/>
        <pc:sldMkLst>
          <pc:docMk/>
          <pc:sldMk cId="4176598460" sldId="264"/>
        </pc:sldMkLst>
        <pc:spChg chg="mod">
          <ac:chgData name="Arild Torvund Olsen" userId="3423d729-1e8d-4c10-9ef2-90385d563038" providerId="ADAL" clId="{DFA8B060-955B-4E7E-B65C-69104B0D3C0B}" dt="2023-02-20T12:27:14.057" v="26" actId="20577"/>
          <ac:spMkLst>
            <pc:docMk/>
            <pc:sldMk cId="4176598460" sldId="264"/>
            <ac:spMk id="3" creationId="{A74B15C9-8CFD-4C4C-8C26-7AA3977D26A2}"/>
          </ac:spMkLst>
        </pc:spChg>
      </pc:sldChg>
      <pc:sldChg chg="modSp mod">
        <pc:chgData name="Arild Torvund Olsen" userId="3423d729-1e8d-4c10-9ef2-90385d563038" providerId="ADAL" clId="{DFA8B060-955B-4E7E-B65C-69104B0D3C0B}" dt="2023-02-20T12:27:37.349" v="28" actId="20577"/>
        <pc:sldMkLst>
          <pc:docMk/>
          <pc:sldMk cId="1850673197" sldId="265"/>
        </pc:sldMkLst>
        <pc:spChg chg="mod">
          <ac:chgData name="Arild Torvund Olsen" userId="3423d729-1e8d-4c10-9ef2-90385d563038" providerId="ADAL" clId="{DFA8B060-955B-4E7E-B65C-69104B0D3C0B}" dt="2023-02-20T12:27:37.349" v="28" actId="20577"/>
          <ac:spMkLst>
            <pc:docMk/>
            <pc:sldMk cId="1850673197" sldId="265"/>
            <ac:spMk id="5" creationId="{F190ECD8-2AE3-44AC-B889-75687AC834FB}"/>
          </ac:spMkLst>
        </pc:spChg>
      </pc:sldChg>
      <pc:sldChg chg="modSp mod">
        <pc:chgData name="Arild Torvund Olsen" userId="3423d729-1e8d-4c10-9ef2-90385d563038" providerId="ADAL" clId="{DFA8B060-955B-4E7E-B65C-69104B0D3C0B}" dt="2023-02-20T12:28:24.241" v="29" actId="790"/>
        <pc:sldMkLst>
          <pc:docMk/>
          <pc:sldMk cId="1907751673" sldId="266"/>
        </pc:sldMkLst>
        <pc:spChg chg="mod">
          <ac:chgData name="Arild Torvund Olsen" userId="3423d729-1e8d-4c10-9ef2-90385d563038" providerId="ADAL" clId="{DFA8B060-955B-4E7E-B65C-69104B0D3C0B}" dt="2023-02-20T12:28:24.241" v="29" actId="790"/>
          <ac:spMkLst>
            <pc:docMk/>
            <pc:sldMk cId="1907751673" sldId="266"/>
            <ac:spMk id="2" creationId="{0CB19DCD-115D-433B-BF7D-893653768AD5}"/>
          </ac:spMkLst>
        </pc:spChg>
      </pc:sldChg>
      <pc:sldChg chg="modSp mod">
        <pc:chgData name="Arild Torvund Olsen" userId="3423d729-1e8d-4c10-9ef2-90385d563038" providerId="ADAL" clId="{DFA8B060-955B-4E7E-B65C-69104B0D3C0B}" dt="2023-02-20T12:25:15.417" v="11" actId="20577"/>
        <pc:sldMkLst>
          <pc:docMk/>
          <pc:sldMk cId="142624684" sldId="267"/>
        </pc:sldMkLst>
        <pc:spChg chg="mod">
          <ac:chgData name="Arild Torvund Olsen" userId="3423d729-1e8d-4c10-9ef2-90385d563038" providerId="ADAL" clId="{DFA8B060-955B-4E7E-B65C-69104B0D3C0B}" dt="2023-02-20T12:25:15.417" v="11" actId="20577"/>
          <ac:spMkLst>
            <pc:docMk/>
            <pc:sldMk cId="142624684" sldId="267"/>
            <ac:spMk id="3" creationId="{8D371D43-239D-46A3-BC3A-5D8DBB153D8B}"/>
          </ac:spMkLst>
        </pc:spChg>
      </pc:sldChg>
      <pc:sldChg chg="modSp mod">
        <pc:chgData name="Arild Torvund Olsen" userId="3423d729-1e8d-4c10-9ef2-90385d563038" providerId="ADAL" clId="{DFA8B060-955B-4E7E-B65C-69104B0D3C0B}" dt="2023-02-20T12:27:00.510" v="25" actId="20577"/>
        <pc:sldMkLst>
          <pc:docMk/>
          <pc:sldMk cId="3431741351" sldId="268"/>
        </pc:sldMkLst>
        <pc:spChg chg="mod">
          <ac:chgData name="Arild Torvund Olsen" userId="3423d729-1e8d-4c10-9ef2-90385d563038" providerId="ADAL" clId="{DFA8B060-955B-4E7E-B65C-69104B0D3C0B}" dt="2023-02-20T12:26:38.028" v="23" actId="20577"/>
          <ac:spMkLst>
            <pc:docMk/>
            <pc:sldMk cId="3431741351" sldId="268"/>
            <ac:spMk id="2" creationId="{3AABF653-432E-4451-99A4-71017B72320E}"/>
          </ac:spMkLst>
        </pc:spChg>
        <pc:spChg chg="mod">
          <ac:chgData name="Arild Torvund Olsen" userId="3423d729-1e8d-4c10-9ef2-90385d563038" providerId="ADAL" clId="{DFA8B060-955B-4E7E-B65C-69104B0D3C0B}" dt="2023-02-20T12:27:00.510" v="25" actId="20577"/>
          <ac:spMkLst>
            <pc:docMk/>
            <pc:sldMk cId="3431741351" sldId="268"/>
            <ac:spMk id="3" creationId="{8D371D43-239D-46A3-BC3A-5D8DBB153D8B}"/>
          </ac:spMkLst>
        </pc:spChg>
      </pc:sldChg>
      <pc:sldChg chg="modSp mod">
        <pc:chgData name="Arild Torvund Olsen" userId="3423d729-1e8d-4c10-9ef2-90385d563038" providerId="ADAL" clId="{DFA8B060-955B-4E7E-B65C-69104B0D3C0B}" dt="2023-02-20T12:29:03.351" v="34" actId="20577"/>
        <pc:sldMkLst>
          <pc:docMk/>
          <pc:sldMk cId="2943150454" sldId="272"/>
        </pc:sldMkLst>
        <pc:spChg chg="mod">
          <ac:chgData name="Arild Torvund Olsen" userId="3423d729-1e8d-4c10-9ef2-90385d563038" providerId="ADAL" clId="{DFA8B060-955B-4E7E-B65C-69104B0D3C0B}" dt="2023-02-20T12:29:03.351" v="34" actId="20577"/>
          <ac:spMkLst>
            <pc:docMk/>
            <pc:sldMk cId="2943150454" sldId="272"/>
            <ac:spMk id="6" creationId="{29E091C6-D93C-49C3-9E95-A1CC41A8B641}"/>
          </ac:spMkLst>
        </pc:spChg>
      </pc:sldChg>
      <pc:sldChg chg="modSp mod">
        <pc:chgData name="Arild Torvund Olsen" userId="3423d729-1e8d-4c10-9ef2-90385d563038" providerId="ADAL" clId="{DFA8B060-955B-4E7E-B65C-69104B0D3C0B}" dt="2023-02-20T12:30:22.236" v="38" actId="20577"/>
        <pc:sldMkLst>
          <pc:docMk/>
          <pc:sldMk cId="2226418089" sldId="275"/>
        </pc:sldMkLst>
        <pc:spChg chg="mod">
          <ac:chgData name="Arild Torvund Olsen" userId="3423d729-1e8d-4c10-9ef2-90385d563038" providerId="ADAL" clId="{DFA8B060-955B-4E7E-B65C-69104B0D3C0B}" dt="2023-02-20T12:29:57.109" v="36" actId="790"/>
          <ac:spMkLst>
            <pc:docMk/>
            <pc:sldMk cId="2226418089" sldId="275"/>
            <ac:spMk id="2" creationId="{0CB19DCD-115D-433B-BF7D-893653768AD5}"/>
          </ac:spMkLst>
        </pc:spChg>
        <pc:spChg chg="mod">
          <ac:chgData name="Arild Torvund Olsen" userId="3423d729-1e8d-4c10-9ef2-90385d563038" providerId="ADAL" clId="{DFA8B060-955B-4E7E-B65C-69104B0D3C0B}" dt="2023-02-20T12:30:22.236" v="38" actId="20577"/>
          <ac:spMkLst>
            <pc:docMk/>
            <pc:sldMk cId="2226418089" sldId="275"/>
            <ac:spMk id="6" creationId="{29E091C6-D93C-49C3-9E95-A1CC41A8B641}"/>
          </ac:spMkLst>
        </pc:spChg>
      </pc:sldChg>
      <pc:sldChg chg="modSp mod">
        <pc:chgData name="Arild Torvund Olsen" userId="3423d729-1e8d-4c10-9ef2-90385d563038" providerId="ADAL" clId="{DFA8B060-955B-4E7E-B65C-69104B0D3C0B}" dt="2023-02-20T12:31:11.549" v="40" actId="790"/>
        <pc:sldMkLst>
          <pc:docMk/>
          <pc:sldMk cId="2445966754" sldId="276"/>
        </pc:sldMkLst>
        <pc:spChg chg="mod">
          <ac:chgData name="Arild Torvund Olsen" userId="3423d729-1e8d-4c10-9ef2-90385d563038" providerId="ADAL" clId="{DFA8B060-955B-4E7E-B65C-69104B0D3C0B}" dt="2023-02-20T12:31:05.965" v="39" actId="790"/>
          <ac:spMkLst>
            <pc:docMk/>
            <pc:sldMk cId="2445966754" sldId="276"/>
            <ac:spMk id="2" creationId="{0CB19DCD-115D-433B-BF7D-893653768AD5}"/>
          </ac:spMkLst>
        </pc:spChg>
        <pc:spChg chg="mod">
          <ac:chgData name="Arild Torvund Olsen" userId="3423d729-1e8d-4c10-9ef2-90385d563038" providerId="ADAL" clId="{DFA8B060-955B-4E7E-B65C-69104B0D3C0B}" dt="2023-02-20T12:31:11.549" v="40" actId="790"/>
          <ac:spMkLst>
            <pc:docMk/>
            <pc:sldMk cId="2445966754" sldId="276"/>
            <ac:spMk id="6" creationId="{29E091C6-D93C-49C3-9E95-A1CC41A8B641}"/>
          </ac:spMkLst>
        </pc:spChg>
      </pc:sldChg>
      <pc:sldChg chg="modSp mod">
        <pc:chgData name="Arild Torvund Olsen" userId="3423d729-1e8d-4c10-9ef2-90385d563038" providerId="ADAL" clId="{DFA8B060-955B-4E7E-B65C-69104B0D3C0B}" dt="2023-02-20T12:33:39.048" v="90" actId="790"/>
        <pc:sldMkLst>
          <pc:docMk/>
          <pc:sldMk cId="391242183" sldId="277"/>
        </pc:sldMkLst>
        <pc:spChg chg="mod">
          <ac:chgData name="Arild Torvund Olsen" userId="3423d729-1e8d-4c10-9ef2-90385d563038" providerId="ADAL" clId="{DFA8B060-955B-4E7E-B65C-69104B0D3C0B}" dt="2023-02-20T12:33:39.048" v="90" actId="790"/>
          <ac:spMkLst>
            <pc:docMk/>
            <pc:sldMk cId="391242183" sldId="277"/>
            <ac:spMk id="6" creationId="{29E091C6-D93C-49C3-9E95-A1CC41A8B641}"/>
          </ac:spMkLst>
        </pc:spChg>
      </pc:sldChg>
      <pc:sldChg chg="modSp mod">
        <pc:chgData name="Arild Torvund Olsen" userId="3423d729-1e8d-4c10-9ef2-90385d563038" providerId="ADAL" clId="{DFA8B060-955B-4E7E-B65C-69104B0D3C0B}" dt="2023-02-20T12:33:22.855" v="89" actId="20577"/>
        <pc:sldMkLst>
          <pc:docMk/>
          <pc:sldMk cId="92632683" sldId="278"/>
        </pc:sldMkLst>
        <pc:spChg chg="mod">
          <ac:chgData name="Arild Torvund Olsen" userId="3423d729-1e8d-4c10-9ef2-90385d563038" providerId="ADAL" clId="{DFA8B060-955B-4E7E-B65C-69104B0D3C0B}" dt="2023-02-20T12:33:22.855" v="89" actId="20577"/>
          <ac:spMkLst>
            <pc:docMk/>
            <pc:sldMk cId="92632683" sldId="278"/>
            <ac:spMk id="6" creationId="{29E091C6-D93C-49C3-9E95-A1CC41A8B641}"/>
          </ac:spMkLst>
        </pc:spChg>
      </pc:sldChg>
      <pc:sldChg chg="modSp mod">
        <pc:chgData name="Arild Torvund Olsen" userId="3423d729-1e8d-4c10-9ef2-90385d563038" providerId="ADAL" clId="{DFA8B060-955B-4E7E-B65C-69104B0D3C0B}" dt="2023-02-20T12:34:19.178" v="91" actId="790"/>
        <pc:sldMkLst>
          <pc:docMk/>
          <pc:sldMk cId="3600582933" sldId="279"/>
        </pc:sldMkLst>
        <pc:spChg chg="mod">
          <ac:chgData name="Arild Torvund Olsen" userId="3423d729-1e8d-4c10-9ef2-90385d563038" providerId="ADAL" clId="{DFA8B060-955B-4E7E-B65C-69104B0D3C0B}" dt="2023-02-20T12:34:19.178" v="91" actId="790"/>
          <ac:spMkLst>
            <pc:docMk/>
            <pc:sldMk cId="3600582933" sldId="279"/>
            <ac:spMk id="6" creationId="{29E091C6-D93C-49C3-9E95-A1CC41A8B641}"/>
          </ac:spMkLst>
        </pc:spChg>
      </pc:sldChg>
      <pc:sldChg chg="modSp mod">
        <pc:chgData name="Arild Torvund Olsen" userId="3423d729-1e8d-4c10-9ef2-90385d563038" providerId="ADAL" clId="{DFA8B060-955B-4E7E-B65C-69104B0D3C0B}" dt="2023-02-20T12:31:48.284" v="42" actId="790"/>
        <pc:sldMkLst>
          <pc:docMk/>
          <pc:sldMk cId="558536929" sldId="282"/>
        </pc:sldMkLst>
        <pc:spChg chg="mod">
          <ac:chgData name="Arild Torvund Olsen" userId="3423d729-1e8d-4c10-9ef2-90385d563038" providerId="ADAL" clId="{DFA8B060-955B-4E7E-B65C-69104B0D3C0B}" dt="2023-02-20T12:31:42.309" v="41" actId="790"/>
          <ac:spMkLst>
            <pc:docMk/>
            <pc:sldMk cId="558536929" sldId="282"/>
            <ac:spMk id="2" creationId="{0CB19DCD-115D-433B-BF7D-893653768AD5}"/>
          </ac:spMkLst>
        </pc:spChg>
        <pc:spChg chg="mod">
          <ac:chgData name="Arild Torvund Olsen" userId="3423d729-1e8d-4c10-9ef2-90385d563038" providerId="ADAL" clId="{DFA8B060-955B-4E7E-B65C-69104B0D3C0B}" dt="2023-02-20T12:31:48.284" v="42" actId="790"/>
          <ac:spMkLst>
            <pc:docMk/>
            <pc:sldMk cId="558536929" sldId="282"/>
            <ac:spMk id="6" creationId="{29E091C6-D93C-49C3-9E95-A1CC41A8B641}"/>
          </ac:spMkLst>
        </pc:spChg>
      </pc:sldChg>
      <pc:sldChg chg="modSp mod">
        <pc:chgData name="Arild Torvund Olsen" userId="3423d729-1e8d-4c10-9ef2-90385d563038" providerId="ADAL" clId="{DFA8B060-955B-4E7E-B65C-69104B0D3C0B}" dt="2023-02-20T12:43:31.728" v="100" actId="790"/>
        <pc:sldMkLst>
          <pc:docMk/>
          <pc:sldMk cId="1383825973" sldId="285"/>
        </pc:sldMkLst>
        <pc:spChg chg="mod">
          <ac:chgData name="Arild Torvund Olsen" userId="3423d729-1e8d-4c10-9ef2-90385d563038" providerId="ADAL" clId="{DFA8B060-955B-4E7E-B65C-69104B0D3C0B}" dt="2023-02-20T12:43:31.728" v="100" actId="790"/>
          <ac:spMkLst>
            <pc:docMk/>
            <pc:sldMk cId="1383825973" sldId="285"/>
            <ac:spMk id="2" creationId="{A551EF36-64FB-4E92-A6B6-C2E0D8586B3F}"/>
          </ac:spMkLst>
        </pc:spChg>
      </pc:sldChg>
      <pc:sldChg chg="modSp mod">
        <pc:chgData name="Arild Torvund Olsen" userId="3423d729-1e8d-4c10-9ef2-90385d563038" providerId="ADAL" clId="{DFA8B060-955B-4E7E-B65C-69104B0D3C0B}" dt="2023-02-20T12:41:36.581" v="99" actId="20577"/>
        <pc:sldMkLst>
          <pc:docMk/>
          <pc:sldMk cId="3433849828" sldId="287"/>
        </pc:sldMkLst>
        <pc:spChg chg="mod">
          <ac:chgData name="Arild Torvund Olsen" userId="3423d729-1e8d-4c10-9ef2-90385d563038" providerId="ADAL" clId="{DFA8B060-955B-4E7E-B65C-69104B0D3C0B}" dt="2023-02-20T12:41:36.581" v="99" actId="20577"/>
          <ac:spMkLst>
            <pc:docMk/>
            <pc:sldMk cId="3433849828" sldId="287"/>
            <ac:spMk id="3" creationId="{B65334B0-49A5-4E39-BCCA-BA11C193DC82}"/>
          </ac:spMkLst>
        </pc:spChg>
      </pc:sldChg>
    </pc:docChg>
  </pc:docChgLst>
  <pc:docChgLst>
    <pc:chgData name="Reidun" userId="0121e65c-5f9c-4cb6-923b-6b468fcfd995" providerId="ADAL" clId="{F2479526-44EC-42AE-8305-777E5CD09440}"/>
    <pc:docChg chg="custSel modSld">
      <pc:chgData name="Reidun" userId="0121e65c-5f9c-4cb6-923b-6b468fcfd995" providerId="ADAL" clId="{F2479526-44EC-42AE-8305-777E5CD09440}" dt="2022-06-22T06:18:22.938" v="25"/>
      <pc:docMkLst>
        <pc:docMk/>
      </pc:docMkLst>
      <pc:sldChg chg="modSp mod addCm modCm">
        <pc:chgData name="Reidun" userId="0121e65c-5f9c-4cb6-923b-6b468fcfd995" providerId="ADAL" clId="{F2479526-44EC-42AE-8305-777E5CD09440}" dt="2022-06-22T06:17:09.459" v="23"/>
        <pc:sldMkLst>
          <pc:docMk/>
          <pc:sldMk cId="1907751673" sldId="266"/>
        </pc:sldMkLst>
        <pc:spChg chg="mod">
          <ac:chgData name="Reidun" userId="0121e65c-5f9c-4cb6-923b-6b468fcfd995" providerId="ADAL" clId="{F2479526-44EC-42AE-8305-777E5CD09440}" dt="2022-06-22T06:11:36.770" v="11" actId="20577"/>
          <ac:spMkLst>
            <pc:docMk/>
            <pc:sldMk cId="1907751673" sldId="266"/>
            <ac:spMk id="3" creationId="{F9F1DF46-BC32-4161-9AAE-E3966716682D}"/>
          </ac:spMkLst>
        </pc:spChg>
      </pc:sldChg>
      <pc:sldChg chg="addCm modCm">
        <pc:chgData name="Reidun" userId="0121e65c-5f9c-4cb6-923b-6b468fcfd995" providerId="ADAL" clId="{F2479526-44EC-42AE-8305-777E5CD09440}" dt="2022-06-22T06:09:04.113" v="4"/>
        <pc:sldMkLst>
          <pc:docMk/>
          <pc:sldMk cId="142624684" sldId="267"/>
        </pc:sldMkLst>
      </pc:sldChg>
      <pc:sldChg chg="addCm modCm">
        <pc:chgData name="Reidun" userId="0121e65c-5f9c-4cb6-923b-6b468fcfd995" providerId="ADAL" clId="{F2479526-44EC-42AE-8305-777E5CD09440}" dt="2022-06-22T06:09:43.655" v="6"/>
        <pc:sldMkLst>
          <pc:docMk/>
          <pc:sldMk cId="3431741351" sldId="268"/>
        </pc:sldMkLst>
      </pc:sldChg>
      <pc:sldChg chg="modSp mod">
        <pc:chgData name="Reidun" userId="0121e65c-5f9c-4cb6-923b-6b468fcfd995" providerId="ADAL" clId="{F2479526-44EC-42AE-8305-777E5CD09440}" dt="2022-06-22T06:10:29.205" v="8" actId="20577"/>
        <pc:sldMkLst>
          <pc:docMk/>
          <pc:sldMk cId="1862242981" sldId="269"/>
        </pc:sldMkLst>
        <pc:spChg chg="mod">
          <ac:chgData name="Reidun" userId="0121e65c-5f9c-4cb6-923b-6b468fcfd995" providerId="ADAL" clId="{F2479526-44EC-42AE-8305-777E5CD09440}" dt="2022-06-22T06:10:29.205" v="8" actId="20577"/>
          <ac:spMkLst>
            <pc:docMk/>
            <pc:sldMk cId="1862242981" sldId="269"/>
            <ac:spMk id="3" creationId="{1EA1D8E2-7884-43F4-9E94-634859CB0071}"/>
          </ac:spMkLst>
        </pc:spChg>
      </pc:sldChg>
      <pc:sldChg chg="modSp mod addCm modCm">
        <pc:chgData name="Reidun" userId="0121e65c-5f9c-4cb6-923b-6b468fcfd995" providerId="ADAL" clId="{F2479526-44EC-42AE-8305-777E5CD09440}" dt="2022-06-22T06:18:22.938" v="25"/>
        <pc:sldMkLst>
          <pc:docMk/>
          <pc:sldMk cId="1418376370" sldId="271"/>
        </pc:sldMkLst>
        <pc:spChg chg="mod">
          <ac:chgData name="Reidun" userId="0121e65c-5f9c-4cb6-923b-6b468fcfd995" providerId="ADAL" clId="{F2479526-44EC-42AE-8305-777E5CD09440}" dt="2022-06-22T06:08:16.383" v="2" actId="20577"/>
          <ac:spMkLst>
            <pc:docMk/>
            <pc:sldMk cId="1418376370" sldId="271"/>
            <ac:spMk id="3" creationId="{49A7D5A1-7382-4D74-A516-FD8441C57A15}"/>
          </ac:spMkLst>
        </pc:spChg>
      </pc:sldChg>
      <pc:sldChg chg="modSp mod">
        <pc:chgData name="Reidun" userId="0121e65c-5f9c-4cb6-923b-6b468fcfd995" providerId="ADAL" clId="{F2479526-44EC-42AE-8305-777E5CD09440}" dt="2022-06-22T06:11:59.184" v="17" actId="20577"/>
        <pc:sldMkLst>
          <pc:docMk/>
          <pc:sldMk cId="2943150454" sldId="272"/>
        </pc:sldMkLst>
        <pc:spChg chg="mod">
          <ac:chgData name="Reidun" userId="0121e65c-5f9c-4cb6-923b-6b468fcfd995" providerId="ADAL" clId="{F2479526-44EC-42AE-8305-777E5CD09440}" dt="2022-06-22T06:11:59.184" v="17" actId="20577"/>
          <ac:spMkLst>
            <pc:docMk/>
            <pc:sldMk cId="2943150454" sldId="272"/>
            <ac:spMk id="6" creationId="{29E091C6-D93C-49C3-9E95-A1CC41A8B641}"/>
          </ac:spMkLst>
        </pc:spChg>
      </pc:sldChg>
      <pc:sldChg chg="modSp mod">
        <pc:chgData name="Reidun" userId="0121e65c-5f9c-4cb6-923b-6b468fcfd995" providerId="ADAL" clId="{F2479526-44EC-42AE-8305-777E5CD09440}" dt="2022-06-22T06:12:08.334" v="20" actId="20577"/>
        <pc:sldMkLst>
          <pc:docMk/>
          <pc:sldMk cId="4069731492" sldId="274"/>
        </pc:sldMkLst>
        <pc:spChg chg="mod">
          <ac:chgData name="Reidun" userId="0121e65c-5f9c-4cb6-923b-6b468fcfd995" providerId="ADAL" clId="{F2479526-44EC-42AE-8305-777E5CD09440}" dt="2022-06-22T06:12:08.334" v="20" actId="20577"/>
          <ac:spMkLst>
            <pc:docMk/>
            <pc:sldMk cId="4069731492" sldId="274"/>
            <ac:spMk id="6" creationId="{29E091C6-D93C-49C3-9E95-A1CC41A8B641}"/>
          </ac:spMkLst>
        </pc:spChg>
      </pc:sldChg>
    </pc:docChg>
  </pc:docChgLst>
  <pc:docChgLst>
    <pc:chgData name="Arild Torvund Olsen" userId="S::ato@hivolda.no::3423d729-1e8d-4c10-9ef2-90385d563038" providerId="AD" clId="Web-{5FFACE13-6998-40E3-BAEA-9F10AD55CCCF}"/>
    <pc:docChg chg="modSld">
      <pc:chgData name="Arild Torvund Olsen" userId="S::ato@hivolda.no::3423d729-1e8d-4c10-9ef2-90385d563038" providerId="AD" clId="Web-{5FFACE13-6998-40E3-BAEA-9F10AD55CCCF}" dt="2023-02-17T13:35:04.286" v="1" actId="20577"/>
      <pc:docMkLst>
        <pc:docMk/>
      </pc:docMkLst>
      <pc:sldChg chg="modSp">
        <pc:chgData name="Arild Torvund Olsen" userId="S::ato@hivolda.no::3423d729-1e8d-4c10-9ef2-90385d563038" providerId="AD" clId="Web-{5FFACE13-6998-40E3-BAEA-9F10AD55CCCF}" dt="2023-02-17T13:35:04.286" v="1" actId="20577"/>
        <pc:sldMkLst>
          <pc:docMk/>
          <pc:sldMk cId="142624684" sldId="267"/>
        </pc:sldMkLst>
        <pc:spChg chg="mod">
          <ac:chgData name="Arild Torvund Olsen" userId="S::ato@hivolda.no::3423d729-1e8d-4c10-9ef2-90385d563038" providerId="AD" clId="Web-{5FFACE13-6998-40E3-BAEA-9F10AD55CCCF}" dt="2023-02-17T13:35:04.286" v="1" actId="20577"/>
          <ac:spMkLst>
            <pc:docMk/>
            <pc:sldMk cId="142624684" sldId="267"/>
            <ac:spMk id="2" creationId="{3AABF653-432E-4451-99A4-71017B72320E}"/>
          </ac:spMkLst>
        </pc:spChg>
      </pc:sldChg>
    </pc:docChg>
  </pc:docChgLst>
  <pc:docChgLst>
    <pc:chgData name="Ingvild Myklebust Hovden" userId="S::myklein@hivolda.no::fac760b9-527a-46ec-9b60-72602212f072" providerId="AD" clId="Web-{2097EC68-1B3A-4C34-A196-5A4EFA063D6A}"/>
    <pc:docChg chg="modSld">
      <pc:chgData name="Ingvild Myklebust Hovden" userId="S::myklein@hivolda.no::fac760b9-527a-46ec-9b60-72602212f072" providerId="AD" clId="Web-{2097EC68-1B3A-4C34-A196-5A4EFA063D6A}" dt="2022-09-19T11:59:10.528" v="6" actId="20577"/>
      <pc:docMkLst>
        <pc:docMk/>
      </pc:docMkLst>
      <pc:sldChg chg="modSp">
        <pc:chgData name="Ingvild Myklebust Hovden" userId="S::myklein@hivolda.no::fac760b9-527a-46ec-9b60-72602212f072" providerId="AD" clId="Web-{2097EC68-1B3A-4C34-A196-5A4EFA063D6A}" dt="2022-09-19T11:59:10.528" v="6" actId="20577"/>
        <pc:sldMkLst>
          <pc:docMk/>
          <pc:sldMk cId="1418376370" sldId="271"/>
        </pc:sldMkLst>
        <pc:spChg chg="mod">
          <ac:chgData name="Ingvild Myklebust Hovden" userId="S::myklein@hivolda.no::fac760b9-527a-46ec-9b60-72602212f072" providerId="AD" clId="Web-{2097EC68-1B3A-4C34-A196-5A4EFA063D6A}" dt="2022-09-19T11:59:10.528" v="6" actId="20577"/>
          <ac:spMkLst>
            <pc:docMk/>
            <pc:sldMk cId="1418376370" sldId="271"/>
            <ac:spMk id="10" creationId="{0C5F0B10-BB31-4A6E-8DB7-B47EB86CA130}"/>
          </ac:spMkLst>
        </pc:spChg>
      </pc:sldChg>
    </pc:docChg>
  </pc:docChgLst>
  <pc:docChgLst>
    <pc:chgData name="Liv Astrid Skåre Langnes" userId="S::langnesl@hivolda.no::2e763b5f-1e47-432a-a3db-297d2abf056e" providerId="AD" clId="Web-{5407A8C0-A5FF-4C44-9306-FA7F36D2BD95}"/>
    <pc:docChg chg="modSld">
      <pc:chgData name="Liv Astrid Skåre Langnes" userId="S::langnesl@hivolda.no::2e763b5f-1e47-432a-a3db-297d2abf056e" providerId="AD" clId="Web-{5407A8C0-A5FF-4C44-9306-FA7F36D2BD95}" dt="2022-06-22T10:48:49.451" v="505" actId="20577"/>
      <pc:docMkLst>
        <pc:docMk/>
      </pc:docMkLst>
      <pc:sldChg chg="modSp delCm">
        <pc:chgData name="Liv Astrid Skåre Langnes" userId="S::langnesl@hivolda.no::2e763b5f-1e47-432a-a3db-297d2abf056e" providerId="AD" clId="Web-{5407A8C0-A5FF-4C44-9306-FA7F36D2BD95}" dt="2022-06-22T10:44:36.461" v="455" actId="20577"/>
        <pc:sldMkLst>
          <pc:docMk/>
          <pc:sldMk cId="1907751673" sldId="266"/>
        </pc:sldMkLst>
        <pc:spChg chg="mod">
          <ac:chgData name="Liv Astrid Skåre Langnes" userId="S::langnesl@hivolda.no::2e763b5f-1e47-432a-a3db-297d2abf056e" providerId="AD" clId="Web-{5407A8C0-A5FF-4C44-9306-FA7F36D2BD95}" dt="2022-06-22T10:44:36.461" v="455" actId="20577"/>
          <ac:spMkLst>
            <pc:docMk/>
            <pc:sldMk cId="1907751673" sldId="266"/>
            <ac:spMk id="3" creationId="{F9F1DF46-BC32-4161-9AAE-E3966716682D}"/>
          </ac:spMkLst>
        </pc:spChg>
      </pc:sldChg>
      <pc:sldChg chg="modSp delCm">
        <pc:chgData name="Liv Astrid Skåre Langnes" userId="S::langnesl@hivolda.no::2e763b5f-1e47-432a-a3db-297d2abf056e" providerId="AD" clId="Web-{5407A8C0-A5FF-4C44-9306-FA7F36D2BD95}" dt="2022-06-22T10:23:12.263" v="179"/>
        <pc:sldMkLst>
          <pc:docMk/>
          <pc:sldMk cId="142624684" sldId="267"/>
        </pc:sldMkLst>
        <pc:spChg chg="mod">
          <ac:chgData name="Liv Astrid Skåre Langnes" userId="S::langnesl@hivolda.no::2e763b5f-1e47-432a-a3db-297d2abf056e" providerId="AD" clId="Web-{5407A8C0-A5FF-4C44-9306-FA7F36D2BD95}" dt="2022-06-22T10:23:12.107" v="178" actId="20577"/>
          <ac:spMkLst>
            <pc:docMk/>
            <pc:sldMk cId="142624684" sldId="267"/>
            <ac:spMk id="3" creationId="{8D371D43-239D-46A3-BC3A-5D8DBB153D8B}"/>
          </ac:spMkLst>
        </pc:spChg>
      </pc:sldChg>
      <pc:sldChg chg="modSp delCm">
        <pc:chgData name="Liv Astrid Skåre Langnes" userId="S::langnesl@hivolda.no::2e763b5f-1e47-432a-a3db-297d2abf056e" providerId="AD" clId="Web-{5407A8C0-A5FF-4C44-9306-FA7F36D2BD95}" dt="2022-06-22T10:43:41.335" v="448" actId="20577"/>
        <pc:sldMkLst>
          <pc:docMk/>
          <pc:sldMk cId="3431741351" sldId="268"/>
        </pc:sldMkLst>
        <pc:spChg chg="mod">
          <ac:chgData name="Liv Astrid Skåre Langnes" userId="S::langnesl@hivolda.no::2e763b5f-1e47-432a-a3db-297d2abf056e" providerId="AD" clId="Web-{5407A8C0-A5FF-4C44-9306-FA7F36D2BD95}" dt="2022-06-22T10:43:41.335" v="448" actId="20577"/>
          <ac:spMkLst>
            <pc:docMk/>
            <pc:sldMk cId="3431741351" sldId="268"/>
            <ac:spMk id="3" creationId="{8D371D43-239D-46A3-BC3A-5D8DBB153D8B}"/>
          </ac:spMkLst>
        </pc:spChg>
      </pc:sldChg>
      <pc:sldChg chg="modSp delCm">
        <pc:chgData name="Liv Astrid Skåre Langnes" userId="S::langnesl@hivolda.no::2e763b5f-1e47-432a-a3db-297d2abf056e" providerId="AD" clId="Web-{5407A8C0-A5FF-4C44-9306-FA7F36D2BD95}" dt="2022-06-22T10:42:48.803" v="417" actId="20577"/>
        <pc:sldMkLst>
          <pc:docMk/>
          <pc:sldMk cId="1418376370" sldId="271"/>
        </pc:sldMkLst>
        <pc:spChg chg="mod">
          <ac:chgData name="Liv Astrid Skåre Langnes" userId="S::langnesl@hivolda.no::2e763b5f-1e47-432a-a3db-297d2abf056e" providerId="AD" clId="Web-{5407A8C0-A5FF-4C44-9306-FA7F36D2BD95}" dt="2022-06-22T10:42:48.803" v="417" actId="20577"/>
          <ac:spMkLst>
            <pc:docMk/>
            <pc:sldMk cId="1418376370" sldId="271"/>
            <ac:spMk id="3" creationId="{49A7D5A1-7382-4D74-A516-FD8441C57A15}"/>
          </ac:spMkLst>
        </pc:spChg>
      </pc:sldChg>
      <pc:sldChg chg="modSp">
        <pc:chgData name="Liv Astrid Skåre Langnes" userId="S::langnesl@hivolda.no::2e763b5f-1e47-432a-a3db-297d2abf056e" providerId="AD" clId="Web-{5407A8C0-A5FF-4C44-9306-FA7F36D2BD95}" dt="2022-06-22T10:45:09.212" v="471" actId="20577"/>
        <pc:sldMkLst>
          <pc:docMk/>
          <pc:sldMk cId="2943150454" sldId="272"/>
        </pc:sldMkLst>
        <pc:spChg chg="mod">
          <ac:chgData name="Liv Astrid Skåre Langnes" userId="S::langnesl@hivolda.no::2e763b5f-1e47-432a-a3db-297d2abf056e" providerId="AD" clId="Web-{5407A8C0-A5FF-4C44-9306-FA7F36D2BD95}" dt="2022-06-22T10:45:09.212" v="471" actId="20577"/>
          <ac:spMkLst>
            <pc:docMk/>
            <pc:sldMk cId="2943150454" sldId="272"/>
            <ac:spMk id="6" creationId="{29E091C6-D93C-49C3-9E95-A1CC41A8B641}"/>
          </ac:spMkLst>
        </pc:spChg>
      </pc:sldChg>
      <pc:sldChg chg="modSp">
        <pc:chgData name="Liv Astrid Skåre Langnes" userId="S::langnesl@hivolda.no::2e763b5f-1e47-432a-a3db-297d2abf056e" providerId="AD" clId="Web-{5407A8C0-A5FF-4C44-9306-FA7F36D2BD95}" dt="2022-06-22T10:45:44.947" v="499" actId="20577"/>
        <pc:sldMkLst>
          <pc:docMk/>
          <pc:sldMk cId="4069731492" sldId="274"/>
        </pc:sldMkLst>
        <pc:spChg chg="mod">
          <ac:chgData name="Liv Astrid Skåre Langnes" userId="S::langnesl@hivolda.no::2e763b5f-1e47-432a-a3db-297d2abf056e" providerId="AD" clId="Web-{5407A8C0-A5FF-4C44-9306-FA7F36D2BD95}" dt="2022-06-22T10:45:44.947" v="499" actId="20577"/>
          <ac:spMkLst>
            <pc:docMk/>
            <pc:sldMk cId="4069731492" sldId="274"/>
            <ac:spMk id="6" creationId="{29E091C6-D93C-49C3-9E95-A1CC41A8B641}"/>
          </ac:spMkLst>
        </pc:spChg>
      </pc:sldChg>
      <pc:sldChg chg="modSp">
        <pc:chgData name="Liv Astrid Skåre Langnes" userId="S::langnesl@hivolda.no::2e763b5f-1e47-432a-a3db-297d2abf056e" providerId="AD" clId="Web-{5407A8C0-A5FF-4C44-9306-FA7F36D2BD95}" dt="2022-06-22T10:27:42.003" v="324" actId="20577"/>
        <pc:sldMkLst>
          <pc:docMk/>
          <pc:sldMk cId="2226418089" sldId="275"/>
        </pc:sldMkLst>
        <pc:spChg chg="mod">
          <ac:chgData name="Liv Astrid Skåre Langnes" userId="S::langnesl@hivolda.no::2e763b5f-1e47-432a-a3db-297d2abf056e" providerId="AD" clId="Web-{5407A8C0-A5FF-4C44-9306-FA7F36D2BD95}" dt="2022-06-22T10:27:42.003" v="324" actId="20577"/>
          <ac:spMkLst>
            <pc:docMk/>
            <pc:sldMk cId="2226418089" sldId="275"/>
            <ac:spMk id="2" creationId="{0CB19DCD-115D-433B-BF7D-893653768AD5}"/>
          </ac:spMkLst>
        </pc:spChg>
      </pc:sldChg>
      <pc:sldChg chg="modSp">
        <pc:chgData name="Liv Astrid Skåre Langnes" userId="S::langnesl@hivolda.no::2e763b5f-1e47-432a-a3db-297d2abf056e" providerId="AD" clId="Web-{5407A8C0-A5FF-4C44-9306-FA7F36D2BD95}" dt="2022-06-22T10:29:27.755" v="374" actId="20577"/>
        <pc:sldMkLst>
          <pc:docMk/>
          <pc:sldMk cId="2445966754" sldId="276"/>
        </pc:sldMkLst>
        <pc:spChg chg="mod">
          <ac:chgData name="Liv Astrid Skåre Langnes" userId="S::langnesl@hivolda.no::2e763b5f-1e47-432a-a3db-297d2abf056e" providerId="AD" clId="Web-{5407A8C0-A5FF-4C44-9306-FA7F36D2BD95}" dt="2022-06-22T10:27:56.159" v="327" actId="20577"/>
          <ac:spMkLst>
            <pc:docMk/>
            <pc:sldMk cId="2445966754" sldId="276"/>
            <ac:spMk id="2" creationId="{0CB19DCD-115D-433B-BF7D-893653768AD5}"/>
          </ac:spMkLst>
        </pc:spChg>
        <pc:spChg chg="mod">
          <ac:chgData name="Liv Astrid Skåre Langnes" userId="S::langnesl@hivolda.no::2e763b5f-1e47-432a-a3db-297d2abf056e" providerId="AD" clId="Web-{5407A8C0-A5FF-4C44-9306-FA7F36D2BD95}" dt="2022-06-22T10:29:27.755" v="374" actId="20577"/>
          <ac:spMkLst>
            <pc:docMk/>
            <pc:sldMk cId="2445966754" sldId="276"/>
            <ac:spMk id="6" creationId="{29E091C6-D93C-49C3-9E95-A1CC41A8B641}"/>
          </ac:spMkLst>
        </pc:spChg>
      </pc:sldChg>
      <pc:sldChg chg="modSp">
        <pc:chgData name="Liv Astrid Skåre Langnes" userId="S::langnesl@hivolda.no::2e763b5f-1e47-432a-a3db-297d2abf056e" providerId="AD" clId="Web-{5407A8C0-A5FF-4C44-9306-FA7F36D2BD95}" dt="2022-06-22T10:30:34.678" v="375" actId="20577"/>
        <pc:sldMkLst>
          <pc:docMk/>
          <pc:sldMk cId="391242183" sldId="277"/>
        </pc:sldMkLst>
        <pc:spChg chg="mod">
          <ac:chgData name="Liv Astrid Skåre Langnes" userId="S::langnesl@hivolda.no::2e763b5f-1e47-432a-a3db-297d2abf056e" providerId="AD" clId="Web-{5407A8C0-A5FF-4C44-9306-FA7F36D2BD95}" dt="2022-06-22T10:30:34.678" v="375" actId="20577"/>
          <ac:spMkLst>
            <pc:docMk/>
            <pc:sldMk cId="391242183" sldId="277"/>
            <ac:spMk id="6" creationId="{29E091C6-D93C-49C3-9E95-A1CC41A8B641}"/>
          </ac:spMkLst>
        </pc:spChg>
      </pc:sldChg>
      <pc:sldChg chg="modSp">
        <pc:chgData name="Liv Astrid Skåre Langnes" userId="S::langnesl@hivolda.no::2e763b5f-1e47-432a-a3db-297d2abf056e" providerId="AD" clId="Web-{5407A8C0-A5FF-4C44-9306-FA7F36D2BD95}" dt="2022-06-22T10:46:24.120" v="501" actId="20577"/>
        <pc:sldMkLst>
          <pc:docMk/>
          <pc:sldMk cId="92632683" sldId="278"/>
        </pc:sldMkLst>
        <pc:spChg chg="mod">
          <ac:chgData name="Liv Astrid Skåre Langnes" userId="S::langnesl@hivolda.no::2e763b5f-1e47-432a-a3db-297d2abf056e" providerId="AD" clId="Web-{5407A8C0-A5FF-4C44-9306-FA7F36D2BD95}" dt="2022-06-22T10:46:24.120" v="501" actId="20577"/>
          <ac:spMkLst>
            <pc:docMk/>
            <pc:sldMk cId="92632683" sldId="278"/>
            <ac:spMk id="6" creationId="{29E091C6-D93C-49C3-9E95-A1CC41A8B641}"/>
          </ac:spMkLst>
        </pc:spChg>
      </pc:sldChg>
      <pc:sldChg chg="modSp">
        <pc:chgData name="Liv Astrid Skåre Langnes" userId="S::langnesl@hivolda.no::2e763b5f-1e47-432a-a3db-297d2abf056e" providerId="AD" clId="Web-{5407A8C0-A5FF-4C44-9306-FA7F36D2BD95}" dt="2022-06-22T10:48:06.513" v="503" actId="20577"/>
        <pc:sldMkLst>
          <pc:docMk/>
          <pc:sldMk cId="3227468092" sldId="280"/>
        </pc:sldMkLst>
        <pc:spChg chg="mod">
          <ac:chgData name="Liv Astrid Skåre Langnes" userId="S::langnesl@hivolda.no::2e763b5f-1e47-432a-a3db-297d2abf056e" providerId="AD" clId="Web-{5407A8C0-A5FF-4C44-9306-FA7F36D2BD95}" dt="2022-06-22T10:48:06.513" v="503" actId="20577"/>
          <ac:spMkLst>
            <pc:docMk/>
            <pc:sldMk cId="3227468092" sldId="280"/>
            <ac:spMk id="6" creationId="{29E091C6-D93C-49C3-9E95-A1CC41A8B641}"/>
          </ac:spMkLst>
        </pc:spChg>
      </pc:sldChg>
      <pc:sldChg chg="modSp">
        <pc:chgData name="Liv Astrid Skåre Langnes" userId="S::langnesl@hivolda.no::2e763b5f-1e47-432a-a3db-297d2abf056e" providerId="AD" clId="Web-{5407A8C0-A5FF-4C44-9306-FA7F36D2BD95}" dt="2022-06-22T10:28:18.066" v="341" actId="20577"/>
        <pc:sldMkLst>
          <pc:docMk/>
          <pc:sldMk cId="558536929" sldId="282"/>
        </pc:sldMkLst>
        <pc:spChg chg="mod">
          <ac:chgData name="Liv Astrid Skåre Langnes" userId="S::langnesl@hivolda.no::2e763b5f-1e47-432a-a3db-297d2abf056e" providerId="AD" clId="Web-{5407A8C0-A5FF-4C44-9306-FA7F36D2BD95}" dt="2022-06-22T10:28:11.113" v="334" actId="20577"/>
          <ac:spMkLst>
            <pc:docMk/>
            <pc:sldMk cId="558536929" sldId="282"/>
            <ac:spMk id="2" creationId="{0CB19DCD-115D-433B-BF7D-893653768AD5}"/>
          </ac:spMkLst>
        </pc:spChg>
        <pc:spChg chg="mod">
          <ac:chgData name="Liv Astrid Skåre Langnes" userId="S::langnesl@hivolda.no::2e763b5f-1e47-432a-a3db-297d2abf056e" providerId="AD" clId="Web-{5407A8C0-A5FF-4C44-9306-FA7F36D2BD95}" dt="2022-06-22T10:28:18.066" v="341" actId="20577"/>
          <ac:spMkLst>
            <pc:docMk/>
            <pc:sldMk cId="558536929" sldId="282"/>
            <ac:spMk id="6" creationId="{29E091C6-D93C-49C3-9E95-A1CC41A8B641}"/>
          </ac:spMkLst>
        </pc:spChg>
      </pc:sldChg>
      <pc:sldChg chg="modSp">
        <pc:chgData name="Liv Astrid Skåre Langnes" userId="S::langnesl@hivolda.no::2e763b5f-1e47-432a-a3db-297d2abf056e" providerId="AD" clId="Web-{5407A8C0-A5FF-4C44-9306-FA7F36D2BD95}" dt="2022-06-22T10:48:49.451" v="505" actId="20577"/>
        <pc:sldMkLst>
          <pc:docMk/>
          <pc:sldMk cId="1309662061" sldId="288"/>
        </pc:sldMkLst>
        <pc:spChg chg="mod">
          <ac:chgData name="Liv Astrid Skåre Langnes" userId="S::langnesl@hivolda.no::2e763b5f-1e47-432a-a3db-297d2abf056e" providerId="AD" clId="Web-{5407A8C0-A5FF-4C44-9306-FA7F36D2BD95}" dt="2022-06-22T10:48:49.451" v="505" actId="20577"/>
          <ac:spMkLst>
            <pc:docMk/>
            <pc:sldMk cId="1309662061" sldId="288"/>
            <ac:spMk id="3" creationId="{CA2580A7-4FAC-EA9D-C454-8BDCA9340E4A}"/>
          </ac:spMkLst>
        </pc:spChg>
      </pc:sldChg>
    </pc:docChg>
  </pc:docChgLst>
  <pc:docChgLst>
    <pc:chgData name="Liv Astrid Skåre Langnes" userId="S::langnesl@hivolda.no::2e763b5f-1e47-432a-a3db-297d2abf056e" providerId="AD" clId="Web-{9A141952-292D-4C21-B65C-8E5BD5186B92}"/>
    <pc:docChg chg="addSld modSld sldOrd">
      <pc:chgData name="Liv Astrid Skåre Langnes" userId="S::langnesl@hivolda.no::2e763b5f-1e47-432a-a3db-297d2abf056e" providerId="AD" clId="Web-{9A141952-292D-4C21-B65C-8E5BD5186B92}" dt="2022-06-21T13:04:58.484" v="121"/>
      <pc:docMkLst>
        <pc:docMk/>
      </pc:docMkLst>
      <pc:sldChg chg="modSp">
        <pc:chgData name="Liv Astrid Skåre Langnes" userId="S::langnesl@hivolda.no::2e763b5f-1e47-432a-a3db-297d2abf056e" providerId="AD" clId="Web-{9A141952-292D-4C21-B65C-8E5BD5186B92}" dt="2022-06-21T12:59:48.334" v="3" actId="20577"/>
        <pc:sldMkLst>
          <pc:docMk/>
          <pc:sldMk cId="4176598460" sldId="264"/>
        </pc:sldMkLst>
        <pc:spChg chg="mod">
          <ac:chgData name="Liv Astrid Skåre Langnes" userId="S::langnesl@hivolda.no::2e763b5f-1e47-432a-a3db-297d2abf056e" providerId="AD" clId="Web-{9A141952-292D-4C21-B65C-8E5BD5186B92}" dt="2022-06-21T12:59:48.334" v="3" actId="20577"/>
          <ac:spMkLst>
            <pc:docMk/>
            <pc:sldMk cId="4176598460" sldId="264"/>
            <ac:spMk id="3" creationId="{A74B15C9-8CFD-4C4C-8C26-7AA3977D26A2}"/>
          </ac:spMkLst>
        </pc:spChg>
      </pc:sldChg>
      <pc:sldChg chg="modSp">
        <pc:chgData name="Liv Astrid Skåre Langnes" userId="S::langnesl@hivolda.no::2e763b5f-1e47-432a-a3db-297d2abf056e" providerId="AD" clId="Web-{9A141952-292D-4C21-B65C-8E5BD5186B92}" dt="2022-06-21T13:00:23.945" v="12" actId="20577"/>
        <pc:sldMkLst>
          <pc:docMk/>
          <pc:sldMk cId="1907751673" sldId="266"/>
        </pc:sldMkLst>
        <pc:spChg chg="mod">
          <ac:chgData name="Liv Astrid Skåre Langnes" userId="S::langnesl@hivolda.no::2e763b5f-1e47-432a-a3db-297d2abf056e" providerId="AD" clId="Web-{9A141952-292D-4C21-B65C-8E5BD5186B92}" dt="2022-06-21T13:00:23.945" v="12" actId="20577"/>
          <ac:spMkLst>
            <pc:docMk/>
            <pc:sldMk cId="1907751673" sldId="266"/>
            <ac:spMk id="3" creationId="{F9F1DF46-BC32-4161-9AAE-E3966716682D}"/>
          </ac:spMkLst>
        </pc:spChg>
      </pc:sldChg>
      <pc:sldChg chg="modSp">
        <pc:chgData name="Liv Astrid Skåre Langnes" userId="S::langnesl@hivolda.no::2e763b5f-1e47-432a-a3db-297d2abf056e" providerId="AD" clId="Web-{9A141952-292D-4C21-B65C-8E5BD5186B92}" dt="2022-06-21T13:00:17.710" v="9" actId="20577"/>
        <pc:sldMkLst>
          <pc:docMk/>
          <pc:sldMk cId="1862242981" sldId="269"/>
        </pc:sldMkLst>
        <pc:spChg chg="mod">
          <ac:chgData name="Liv Astrid Skåre Langnes" userId="S::langnesl@hivolda.no::2e763b5f-1e47-432a-a3db-297d2abf056e" providerId="AD" clId="Web-{9A141952-292D-4C21-B65C-8E5BD5186B92}" dt="2022-06-21T13:00:17.710" v="9" actId="20577"/>
          <ac:spMkLst>
            <pc:docMk/>
            <pc:sldMk cId="1862242981" sldId="269"/>
            <ac:spMk id="2" creationId="{9016CF69-78C6-4CDE-B50E-7118C54F7194}"/>
          </ac:spMkLst>
        </pc:spChg>
        <pc:spChg chg="mod">
          <ac:chgData name="Liv Astrid Skåre Langnes" userId="S::langnesl@hivolda.no::2e763b5f-1e47-432a-a3db-297d2abf056e" providerId="AD" clId="Web-{9A141952-292D-4C21-B65C-8E5BD5186B92}" dt="2022-06-21T13:00:06.570" v="7" actId="20577"/>
          <ac:spMkLst>
            <pc:docMk/>
            <pc:sldMk cId="1862242981" sldId="269"/>
            <ac:spMk id="3" creationId="{1EA1D8E2-7884-43F4-9E94-634859CB0071}"/>
          </ac:spMkLst>
        </pc:spChg>
      </pc:sldChg>
      <pc:sldChg chg="addSp modSp mod setBg">
        <pc:chgData name="Liv Astrid Skåre Langnes" userId="S::langnesl@hivolda.no::2e763b5f-1e47-432a-a3db-297d2abf056e" providerId="AD" clId="Web-{9A141952-292D-4C21-B65C-8E5BD5186B92}" dt="2022-06-21T13:04:58.484" v="121"/>
        <pc:sldMkLst>
          <pc:docMk/>
          <pc:sldMk cId="1418376370" sldId="271"/>
        </pc:sldMkLst>
        <pc:spChg chg="mod">
          <ac:chgData name="Liv Astrid Skåre Langnes" userId="S::langnesl@hivolda.no::2e763b5f-1e47-432a-a3db-297d2abf056e" providerId="AD" clId="Web-{9A141952-292D-4C21-B65C-8E5BD5186B92}" dt="2022-06-21T13:04:58.484" v="121"/>
          <ac:spMkLst>
            <pc:docMk/>
            <pc:sldMk cId="1418376370" sldId="271"/>
            <ac:spMk id="3" creationId="{49A7D5A1-7382-4D74-A516-FD8441C57A15}"/>
          </ac:spMkLst>
        </pc:spChg>
        <pc:spChg chg="mod ord">
          <ac:chgData name="Liv Astrid Skåre Langnes" userId="S::langnesl@hivolda.no::2e763b5f-1e47-432a-a3db-297d2abf056e" providerId="AD" clId="Web-{9A141952-292D-4C21-B65C-8E5BD5186B92}" dt="2022-06-21T13:04:58.484" v="121"/>
          <ac:spMkLst>
            <pc:docMk/>
            <pc:sldMk cId="1418376370" sldId="271"/>
            <ac:spMk id="10" creationId="{0C5F0B10-BB31-4A6E-8DB7-B47EB86CA130}"/>
          </ac:spMkLst>
        </pc:spChg>
        <pc:spChg chg="add">
          <ac:chgData name="Liv Astrid Skåre Langnes" userId="S::langnesl@hivolda.no::2e763b5f-1e47-432a-a3db-297d2abf056e" providerId="AD" clId="Web-{9A141952-292D-4C21-B65C-8E5BD5186B92}" dt="2022-06-21T13:04:58.484" v="121"/>
          <ac:spMkLst>
            <pc:docMk/>
            <pc:sldMk cId="1418376370" sldId="271"/>
            <ac:spMk id="15" creationId="{352BEC0E-22F8-46D0-9632-375DB541B06C}"/>
          </ac:spMkLst>
        </pc:spChg>
        <pc:spChg chg="add">
          <ac:chgData name="Liv Astrid Skåre Langnes" userId="S::langnesl@hivolda.no::2e763b5f-1e47-432a-a3db-297d2abf056e" providerId="AD" clId="Web-{9A141952-292D-4C21-B65C-8E5BD5186B92}" dt="2022-06-21T13:04:58.484" v="121"/>
          <ac:spMkLst>
            <pc:docMk/>
            <pc:sldMk cId="1418376370" sldId="271"/>
            <ac:spMk id="17" creationId="{3FCFB1DE-0B7E-48CC-BA90-B2AB0889F9D6}"/>
          </ac:spMkLst>
        </pc:spChg>
        <pc:picChg chg="mod ord">
          <ac:chgData name="Liv Astrid Skåre Langnes" userId="S::langnesl@hivolda.no::2e763b5f-1e47-432a-a3db-297d2abf056e" providerId="AD" clId="Web-{9A141952-292D-4C21-B65C-8E5BD5186B92}" dt="2022-06-21T13:04:58.484" v="121"/>
          <ac:picMkLst>
            <pc:docMk/>
            <pc:sldMk cId="1418376370" sldId="271"/>
            <ac:picMk id="7" creationId="{031AB0F3-D9D0-4747-8FBA-DF2545804E7C}"/>
          </ac:picMkLst>
        </pc:picChg>
        <pc:picChg chg="mod">
          <ac:chgData name="Liv Astrid Skåre Langnes" userId="S::langnesl@hivolda.no::2e763b5f-1e47-432a-a3db-297d2abf056e" providerId="AD" clId="Web-{9A141952-292D-4C21-B65C-8E5BD5186B92}" dt="2022-06-21T13:04:58.484" v="121"/>
          <ac:picMkLst>
            <pc:docMk/>
            <pc:sldMk cId="1418376370" sldId="271"/>
            <ac:picMk id="8" creationId="{9F1B892E-429B-49CB-AEFE-80F3B5AB59B9}"/>
          </ac:picMkLst>
        </pc:picChg>
      </pc:sldChg>
      <pc:sldChg chg="modSp">
        <pc:chgData name="Liv Astrid Skåre Langnes" userId="S::langnesl@hivolda.no::2e763b5f-1e47-432a-a3db-297d2abf056e" providerId="AD" clId="Web-{9A141952-292D-4C21-B65C-8E5BD5186B92}" dt="2022-06-21T13:00:32.648" v="15" actId="20577"/>
        <pc:sldMkLst>
          <pc:docMk/>
          <pc:sldMk cId="2943150454" sldId="272"/>
        </pc:sldMkLst>
        <pc:spChg chg="mod">
          <ac:chgData name="Liv Astrid Skåre Langnes" userId="S::langnesl@hivolda.no::2e763b5f-1e47-432a-a3db-297d2abf056e" providerId="AD" clId="Web-{9A141952-292D-4C21-B65C-8E5BD5186B92}" dt="2022-06-21T13:00:32.648" v="15" actId="20577"/>
          <ac:spMkLst>
            <pc:docMk/>
            <pc:sldMk cId="2943150454" sldId="272"/>
            <ac:spMk id="6" creationId="{29E091C6-D93C-49C3-9E95-A1CC41A8B641}"/>
          </ac:spMkLst>
        </pc:spChg>
      </pc:sldChg>
      <pc:sldChg chg="modSp">
        <pc:chgData name="Liv Astrid Skåre Langnes" userId="S::langnesl@hivolda.no::2e763b5f-1e47-432a-a3db-297d2abf056e" providerId="AD" clId="Web-{9A141952-292D-4C21-B65C-8E5BD5186B92}" dt="2022-06-21T13:01:54.760" v="57" actId="20577"/>
        <pc:sldMkLst>
          <pc:docMk/>
          <pc:sldMk cId="3227468092" sldId="280"/>
        </pc:sldMkLst>
        <pc:spChg chg="mod">
          <ac:chgData name="Liv Astrid Skåre Langnes" userId="S::langnesl@hivolda.no::2e763b5f-1e47-432a-a3db-297d2abf056e" providerId="AD" clId="Web-{9A141952-292D-4C21-B65C-8E5BD5186B92}" dt="2022-06-21T13:01:54.760" v="57" actId="20577"/>
          <ac:spMkLst>
            <pc:docMk/>
            <pc:sldMk cId="3227468092" sldId="280"/>
            <ac:spMk id="6" creationId="{29E091C6-D93C-49C3-9E95-A1CC41A8B641}"/>
          </ac:spMkLst>
        </pc:spChg>
      </pc:sldChg>
      <pc:sldChg chg="modSp">
        <pc:chgData name="Liv Astrid Skåre Langnes" userId="S::langnesl@hivolda.no::2e763b5f-1e47-432a-a3db-297d2abf056e" providerId="AD" clId="Web-{9A141952-292D-4C21-B65C-8E5BD5186B92}" dt="2022-06-21T13:00:49.070" v="18" actId="20577"/>
        <pc:sldMkLst>
          <pc:docMk/>
          <pc:sldMk cId="558536929" sldId="282"/>
        </pc:sldMkLst>
        <pc:spChg chg="mod">
          <ac:chgData name="Liv Astrid Skåre Langnes" userId="S::langnesl@hivolda.no::2e763b5f-1e47-432a-a3db-297d2abf056e" providerId="AD" clId="Web-{9A141952-292D-4C21-B65C-8E5BD5186B92}" dt="2022-06-21T13:00:49.070" v="18" actId="20577"/>
          <ac:spMkLst>
            <pc:docMk/>
            <pc:sldMk cId="558536929" sldId="282"/>
            <ac:spMk id="6" creationId="{29E091C6-D93C-49C3-9E95-A1CC41A8B641}"/>
          </ac:spMkLst>
        </pc:spChg>
      </pc:sldChg>
      <pc:sldChg chg="ord">
        <pc:chgData name="Liv Astrid Skåre Langnes" userId="S::langnesl@hivolda.no::2e763b5f-1e47-432a-a3db-297d2abf056e" providerId="AD" clId="Web-{9A141952-292D-4C21-B65C-8E5BD5186B92}" dt="2022-06-21T13:02:14.667" v="58"/>
        <pc:sldMkLst>
          <pc:docMk/>
          <pc:sldMk cId="1040639295" sldId="283"/>
        </pc:sldMkLst>
      </pc:sldChg>
      <pc:sldChg chg="addSp delSp modSp">
        <pc:chgData name="Liv Astrid Skåre Langnes" userId="S::langnesl@hivolda.no::2e763b5f-1e47-432a-a3db-297d2abf056e" providerId="AD" clId="Web-{9A141952-292D-4C21-B65C-8E5BD5186B92}" dt="2022-06-21T13:02:53.199" v="70"/>
        <pc:sldMkLst>
          <pc:docMk/>
          <pc:sldMk cId="707599122" sldId="286"/>
        </pc:sldMkLst>
        <pc:spChg chg="mod">
          <ac:chgData name="Liv Astrid Skåre Langnes" userId="S::langnesl@hivolda.no::2e763b5f-1e47-432a-a3db-297d2abf056e" providerId="AD" clId="Web-{9A141952-292D-4C21-B65C-8E5BD5186B92}" dt="2022-06-21T13:02:42.574" v="68" actId="20577"/>
          <ac:spMkLst>
            <pc:docMk/>
            <pc:sldMk cId="707599122" sldId="286"/>
            <ac:spMk id="3" creationId="{CDA3F9F2-751D-4DC0-90D6-E74FE9475641}"/>
          </ac:spMkLst>
        </pc:spChg>
        <pc:picChg chg="add">
          <ac:chgData name="Liv Astrid Skåre Langnes" userId="S::langnesl@hivolda.no::2e763b5f-1e47-432a-a3db-297d2abf056e" providerId="AD" clId="Web-{9A141952-292D-4C21-B65C-8E5BD5186B92}" dt="2022-06-21T13:02:53.199" v="70"/>
          <ac:picMkLst>
            <pc:docMk/>
            <pc:sldMk cId="707599122" sldId="286"/>
            <ac:picMk id="5" creationId="{3F75CD6E-5C25-7AE7-0C29-1D5D4380C68C}"/>
          </ac:picMkLst>
        </pc:picChg>
        <pc:picChg chg="del">
          <ac:chgData name="Liv Astrid Skåre Langnes" userId="S::langnesl@hivolda.no::2e763b5f-1e47-432a-a3db-297d2abf056e" providerId="AD" clId="Web-{9A141952-292D-4C21-B65C-8E5BD5186B92}" dt="2022-06-21T13:02:51.949" v="69"/>
          <ac:picMkLst>
            <pc:docMk/>
            <pc:sldMk cId="707599122" sldId="286"/>
            <ac:picMk id="6" creationId="{71BB7EB0-583D-45D1-8F33-4EC005607068}"/>
          </ac:picMkLst>
        </pc:picChg>
      </pc:sldChg>
      <pc:sldChg chg="modSp">
        <pc:chgData name="Liv Astrid Skåre Langnes" userId="S::langnesl@hivolda.no::2e763b5f-1e47-432a-a3db-297d2abf056e" providerId="AD" clId="Web-{9A141952-292D-4C21-B65C-8E5BD5186B92}" dt="2022-06-21T13:01:47.681" v="55" actId="20577"/>
        <pc:sldMkLst>
          <pc:docMk/>
          <pc:sldMk cId="3433849828" sldId="287"/>
        </pc:sldMkLst>
        <pc:spChg chg="mod">
          <ac:chgData name="Liv Astrid Skåre Langnes" userId="S::langnesl@hivolda.no::2e763b5f-1e47-432a-a3db-297d2abf056e" providerId="AD" clId="Web-{9A141952-292D-4C21-B65C-8E5BD5186B92}" dt="2022-06-21T13:01:47.681" v="55" actId="20577"/>
          <ac:spMkLst>
            <pc:docMk/>
            <pc:sldMk cId="3433849828" sldId="287"/>
            <ac:spMk id="3" creationId="{B65334B0-49A5-4E39-BCCA-BA11C193DC82}"/>
          </ac:spMkLst>
        </pc:spChg>
      </pc:sldChg>
      <pc:sldChg chg="addSp modSp new mod setBg">
        <pc:chgData name="Liv Astrid Skåre Langnes" userId="S::langnesl@hivolda.no::2e763b5f-1e47-432a-a3db-297d2abf056e" providerId="AD" clId="Web-{9A141952-292D-4C21-B65C-8E5BD5186B92}" dt="2022-06-21T13:04:45.140" v="120"/>
        <pc:sldMkLst>
          <pc:docMk/>
          <pc:sldMk cId="1309662061" sldId="288"/>
        </pc:sldMkLst>
        <pc:spChg chg="mod">
          <ac:chgData name="Liv Astrid Skåre Langnes" userId="S::langnesl@hivolda.no::2e763b5f-1e47-432a-a3db-297d2abf056e" providerId="AD" clId="Web-{9A141952-292D-4C21-B65C-8E5BD5186B92}" dt="2022-06-21T13:04:45.140" v="120"/>
          <ac:spMkLst>
            <pc:docMk/>
            <pc:sldMk cId="1309662061" sldId="288"/>
            <ac:spMk id="2" creationId="{18430D71-A366-7394-9CBF-56DB0822E0C0}"/>
          </ac:spMkLst>
        </pc:spChg>
        <pc:spChg chg="mod">
          <ac:chgData name="Liv Astrid Skåre Langnes" userId="S::langnesl@hivolda.no::2e763b5f-1e47-432a-a3db-297d2abf056e" providerId="AD" clId="Web-{9A141952-292D-4C21-B65C-8E5BD5186B92}" dt="2022-06-21T13:04:45.140" v="120"/>
          <ac:spMkLst>
            <pc:docMk/>
            <pc:sldMk cId="1309662061" sldId="288"/>
            <ac:spMk id="3" creationId="{CA2580A7-4FAC-EA9D-C454-8BDCA9340E4A}"/>
          </ac:spMkLst>
        </pc:spChg>
        <pc:spChg chg="add">
          <ac:chgData name="Liv Astrid Skåre Langnes" userId="S::langnesl@hivolda.no::2e763b5f-1e47-432a-a3db-297d2abf056e" providerId="AD" clId="Web-{9A141952-292D-4C21-B65C-8E5BD5186B92}" dt="2022-06-21T13:04:45.140" v="120"/>
          <ac:spMkLst>
            <pc:docMk/>
            <pc:sldMk cId="1309662061" sldId="288"/>
            <ac:spMk id="9" creationId="{F13C74B1-5B17-4795-BED0-7140497B445A}"/>
          </ac:spMkLst>
        </pc:spChg>
        <pc:spChg chg="add">
          <ac:chgData name="Liv Astrid Skåre Langnes" userId="S::langnesl@hivolda.no::2e763b5f-1e47-432a-a3db-297d2abf056e" providerId="AD" clId="Web-{9A141952-292D-4C21-B65C-8E5BD5186B92}" dt="2022-06-21T13:04:45.140" v="120"/>
          <ac:spMkLst>
            <pc:docMk/>
            <pc:sldMk cId="1309662061" sldId="288"/>
            <ac:spMk id="11" creationId="{D4974D33-8DC5-464E-8C6D-BE58F0669C17}"/>
          </ac:spMkLst>
        </pc:spChg>
        <pc:picChg chg="add mod">
          <ac:chgData name="Liv Astrid Skåre Langnes" userId="S::langnesl@hivolda.no::2e763b5f-1e47-432a-a3db-297d2abf056e" providerId="AD" clId="Web-{9A141952-292D-4C21-B65C-8E5BD5186B92}" dt="2022-06-21T13:04:45.140" v="120"/>
          <ac:picMkLst>
            <pc:docMk/>
            <pc:sldMk cId="1309662061" sldId="288"/>
            <ac:picMk id="4" creationId="{1F43AF1A-C6BC-DBDE-BEAA-26DE1B81F384}"/>
          </ac:picMkLst>
        </pc:picChg>
      </pc:sldChg>
    </pc:docChg>
  </pc:docChgLst>
  <pc:docChgLst>
    <pc:chgData name="Liv Astrid Skåre Langnes" userId="S::langnesl@hivolda.no::2e763b5f-1e47-432a-a3db-297d2abf056e" providerId="AD" clId="Web-{25C9B526-3D94-3BAD-16BB-6EC3A36DDFDC}"/>
    <pc:docChg chg="modSld">
      <pc:chgData name="Liv Astrid Skåre Langnes" userId="S::langnesl@hivolda.no::2e763b5f-1e47-432a-a3db-297d2abf056e" providerId="AD" clId="Web-{25C9B526-3D94-3BAD-16BB-6EC3A36DDFDC}" dt="2022-09-19T12:48:11.195" v="21" actId="20577"/>
      <pc:docMkLst>
        <pc:docMk/>
      </pc:docMkLst>
      <pc:sldChg chg="modSp">
        <pc:chgData name="Liv Astrid Skåre Langnes" userId="S::langnesl@hivolda.no::2e763b5f-1e47-432a-a3db-297d2abf056e" providerId="AD" clId="Web-{25C9B526-3D94-3BAD-16BB-6EC3A36DDFDC}" dt="2022-09-19T12:47:45.007" v="12" actId="20577"/>
        <pc:sldMkLst>
          <pc:docMk/>
          <pc:sldMk cId="391242183" sldId="277"/>
        </pc:sldMkLst>
        <pc:spChg chg="mod">
          <ac:chgData name="Liv Astrid Skåre Langnes" userId="S::langnesl@hivolda.no::2e763b5f-1e47-432a-a3db-297d2abf056e" providerId="AD" clId="Web-{25C9B526-3D94-3BAD-16BB-6EC3A36DDFDC}" dt="2022-09-19T12:47:45.007" v="12" actId="20577"/>
          <ac:spMkLst>
            <pc:docMk/>
            <pc:sldMk cId="391242183" sldId="277"/>
            <ac:spMk id="6" creationId="{29E091C6-D93C-49C3-9E95-A1CC41A8B641}"/>
          </ac:spMkLst>
        </pc:spChg>
      </pc:sldChg>
      <pc:sldChg chg="modSp">
        <pc:chgData name="Liv Astrid Skåre Langnes" userId="S::langnesl@hivolda.no::2e763b5f-1e47-432a-a3db-297d2abf056e" providerId="AD" clId="Web-{25C9B526-3D94-3BAD-16BB-6EC3A36DDFDC}" dt="2022-09-19T12:48:11.195" v="21" actId="20577"/>
        <pc:sldMkLst>
          <pc:docMk/>
          <pc:sldMk cId="3600582933" sldId="279"/>
        </pc:sldMkLst>
        <pc:spChg chg="mod">
          <ac:chgData name="Liv Astrid Skåre Langnes" userId="S::langnesl@hivolda.no::2e763b5f-1e47-432a-a3db-297d2abf056e" providerId="AD" clId="Web-{25C9B526-3D94-3BAD-16BB-6EC3A36DDFDC}" dt="2022-09-19T12:48:11.195" v="21" actId="20577"/>
          <ac:spMkLst>
            <pc:docMk/>
            <pc:sldMk cId="3600582933" sldId="279"/>
            <ac:spMk id="6" creationId="{29E091C6-D93C-49C3-9E95-A1CC41A8B641}"/>
          </ac:spMkLst>
        </pc:spChg>
      </pc:sldChg>
    </pc:docChg>
  </pc:docChgLst>
  <pc:docChgLst>
    <pc:chgData name="Arild Torvund Olsen" userId="S::ato@hivolda.no::3423d729-1e8d-4c10-9ef2-90385d563038" providerId="AD" clId="Web-{5779DFA0-B2EA-4D64-AA08-CDA2C5F9D1BE}"/>
    <pc:docChg chg="modSld">
      <pc:chgData name="Arild Torvund Olsen" userId="S::ato@hivolda.no::3423d729-1e8d-4c10-9ef2-90385d563038" providerId="AD" clId="Web-{5779DFA0-B2EA-4D64-AA08-CDA2C5F9D1BE}" dt="2023-02-17T13:31:11.230" v="2" actId="20577"/>
      <pc:docMkLst>
        <pc:docMk/>
      </pc:docMkLst>
      <pc:sldChg chg="modSp">
        <pc:chgData name="Arild Torvund Olsen" userId="S::ato@hivolda.no::3423d729-1e8d-4c10-9ef2-90385d563038" providerId="AD" clId="Web-{5779DFA0-B2EA-4D64-AA08-CDA2C5F9D1BE}" dt="2023-02-17T13:31:11.230" v="2" actId="20577"/>
        <pc:sldMkLst>
          <pc:docMk/>
          <pc:sldMk cId="1418376370" sldId="271"/>
        </pc:sldMkLst>
        <pc:spChg chg="mod">
          <ac:chgData name="Arild Torvund Olsen" userId="S::ato@hivolda.no::3423d729-1e8d-4c10-9ef2-90385d563038" providerId="AD" clId="Web-{5779DFA0-B2EA-4D64-AA08-CDA2C5F9D1BE}" dt="2023-02-17T13:31:11.230" v="2" actId="20577"/>
          <ac:spMkLst>
            <pc:docMk/>
            <pc:sldMk cId="1418376370" sldId="271"/>
            <ac:spMk id="3" creationId="{49A7D5A1-7382-4D74-A516-FD8441C57A1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59F27B-519F-4754-AFE1-EBC844265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E66F426-FDE6-472B-8C99-7A54300A9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A1ED31D-DB84-4AB5-9C17-41892DC44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9854-CC41-4667-917D-3B78558F6585}" type="datetimeFigureOut">
              <a:rPr lang="nb-NO" smtClean="0"/>
              <a:t>28.02.2023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4DF92DC-367D-4873-83E1-AA2FA9D7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109E93-E9A3-4253-8CB9-2EDD4618E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184B-252E-489C-A285-C9D9032E0D35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6823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B02B52-3EAF-44E5-B74C-71F204C06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E742B97-E248-4CDC-929E-BC5BF27C8A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E74633C-AE8E-4350-A759-1834DE3B6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9854-CC41-4667-917D-3B78558F6585}" type="datetimeFigureOut">
              <a:rPr lang="nb-NO" smtClean="0"/>
              <a:t>28.02.2023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2F0756-957A-4AF1-91CD-2E7D03681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D5463E2-0E5C-4133-A3BA-3858DCD53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184B-252E-489C-A285-C9D9032E0D35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5687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D53CE307-5E88-4D2E-B5B3-5E6E541CD8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36F4584-7041-4B61-A16B-60A5AE0FE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9652D95-0564-45A1-B89A-879EB6432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9854-CC41-4667-917D-3B78558F6585}" type="datetimeFigureOut">
              <a:rPr lang="nb-NO" smtClean="0"/>
              <a:t>28.02.2023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518E455-173A-4819-B571-3113FD0FF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355572D-A39B-4EDA-B1EA-9AB355601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184B-252E-489C-A285-C9D9032E0D35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683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A14D83-7193-4402-8660-CA6175343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BF9F9BB-974F-4541-9FB6-89EDCC124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4AA953F-C651-48D3-9C08-64ECF9659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9854-CC41-4667-917D-3B78558F6585}" type="datetimeFigureOut">
              <a:rPr lang="nb-NO" smtClean="0"/>
              <a:t>28.02.2023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51B9E89-A516-4C95-88E3-1165EC767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5F389F0-5879-4145-A621-0FE29214C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184B-252E-489C-A285-C9D9032E0D35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820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D7CB0C-210F-4A3E-A5F5-393C87A92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C9897BA-C81C-489D-ADDD-5634379FC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5520E12-61B5-4D34-825B-ADBF47950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9854-CC41-4667-917D-3B78558F6585}" type="datetimeFigureOut">
              <a:rPr lang="nb-NO" smtClean="0"/>
              <a:t>28.02.2023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69FA3AB-ED30-4BE7-85DF-7ABC9BCE3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27696D6-F541-4E26-8849-F6A289070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184B-252E-489C-A285-C9D9032E0D35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8906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6FAF2E-8FA0-4A93-A6DF-823DB9CB6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4102D7C-D9A2-4A01-9964-D07EFA4739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E6645AC-9BEA-496B-B299-C6D29D7131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7811243-6A2B-4D48-AC94-F1A47E665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9854-CC41-4667-917D-3B78558F6585}" type="datetimeFigureOut">
              <a:rPr lang="nb-NO" smtClean="0"/>
              <a:t>28.02.2023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EFC9D5E-B1E9-4002-BD7C-2D30A1ECA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66A6BEE-1C92-4F43-8C95-0D0F1A22D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184B-252E-489C-A285-C9D9032E0D35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4141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48F7D2-25C5-4378-A8AD-9613B6DD8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0EC117A-A7F3-45B0-ABA0-E3D1CD21F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8FF64DD-E0A3-446D-A09E-025DB14E6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72162BC-8180-4A45-89A8-C78211FBE1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CD1496E-0B52-48FC-9498-B81BFF00BB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F521124-D19C-4B67-B82A-A8BCC83A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9854-CC41-4667-917D-3B78558F6585}" type="datetimeFigureOut">
              <a:rPr lang="nb-NO" smtClean="0"/>
              <a:t>28.02.2023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6DF5CE92-4F5F-4F40-B91E-87F4D4D87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9233087-78B1-4EF1-ACD4-24B4D19E0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184B-252E-489C-A285-C9D9032E0D35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948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80A42A5-002B-48B6-8517-199E6A113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37C9905-0163-4E60-8F9A-F867E0992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9854-CC41-4667-917D-3B78558F6585}" type="datetimeFigureOut">
              <a:rPr lang="nb-NO" smtClean="0"/>
              <a:t>28.02.2023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1AB4515-30BC-4071-B22A-9CAAEA20C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2311423-52BA-4276-BEC2-9607F5D4B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184B-252E-489C-A285-C9D9032E0D35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5748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6F2A058-86F4-4561-99FC-28EEBDD1E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9854-CC41-4667-917D-3B78558F6585}" type="datetimeFigureOut">
              <a:rPr lang="nb-NO" smtClean="0"/>
              <a:t>28.02.2023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A7B38FC-4035-45D0-A4C4-36C1335CC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204288A-B30F-4D45-98A1-6307D952F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184B-252E-489C-A285-C9D9032E0D35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0375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446C4C-A6F1-44DB-B418-66F41B09E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FD74635-A59C-48D9-B639-617F0303B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5F14C3C-5FC5-48DF-B830-CEA7F92446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BA6EB85-A0D3-45B0-A4A6-34E1E8DE2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9854-CC41-4667-917D-3B78558F6585}" type="datetimeFigureOut">
              <a:rPr lang="nb-NO" smtClean="0"/>
              <a:t>28.02.2023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E4639EF-8352-4E6E-B54B-E66D8C008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4155D43-755E-4727-AE8E-20D03362F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184B-252E-489C-A285-C9D9032E0D35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2922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B275FD-891F-42AA-BC4A-ABA902BE2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A7C94D6-9BE7-4BEC-9F22-C16F7FC0E9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E1B071B-271E-452C-8ECE-2F8D15EEE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70CE268-92F1-4EB6-98FA-C8FEAF4AC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9854-CC41-4667-917D-3B78558F6585}" type="datetimeFigureOut">
              <a:rPr lang="nb-NO" smtClean="0"/>
              <a:t>28.02.2023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F6232A4-AA1A-4780-B957-693E4E8D8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403771B-F0D8-4228-B8D8-8BBC8468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184B-252E-489C-A285-C9D9032E0D35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881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96E5547-9CE3-4191-9DE2-0A6C84B0E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598C676-DE68-4016-9831-3AD8A1713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F97655B-AEEE-45EE-8798-1FF4D14D81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99854-CC41-4667-917D-3B78558F6585}" type="datetimeFigureOut">
              <a:rPr lang="nb-NO" smtClean="0"/>
              <a:t>28.02.2023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F44604F-4DC8-414D-A172-7ADF44FB9C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CEDE2C9-86E1-4B16-9D67-94FDD40C17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D184B-252E-489C-A285-C9D9032E0D35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7222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kvardagsmat.no/2015/11/20/bagels/" TargetMode="External"/><Relationship Id="rId2" Type="http://schemas.openxmlformats.org/officeDocument/2006/relationships/hyperlink" Target="http://kari-ryslett.blogspot.com/2022/08/asiatisk-peparkrabbe-med-sriracha-sau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tv.nrk.no/se?v=MKTV31000120&amp;t=1015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kvardagsmat.no/2015/11/20/bagels/" TargetMode="External"/><Relationship Id="rId2" Type="http://schemas.openxmlformats.org/officeDocument/2006/relationships/hyperlink" Target="http://kari-ryslett.blogspot.com/2022/08/asiatisk-peparkrabbe-med-sriracha-sau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tv.nrk.no/se?v=MKTV31000120&amp;t=1913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nrk.no/kultur/xl/christopher-haatuft-er-punkaren-fra-bergen-som-vart-meisterkokk-1.1541342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nrk.no/mat/strandsnegler-kokt-pa-primus-1.1539993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0C5F0B10-BB31-4A6E-8DB7-B47EB86CA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73887"/>
            <a:ext cx="4910115" cy="857622"/>
          </a:xfrm>
        </p:spPr>
        <p:txBody>
          <a:bodyPr anchor="b">
            <a:normAutofit fontScale="90000"/>
          </a:bodyPr>
          <a:lstStyle/>
          <a:p>
            <a:r>
              <a:rPr lang="nb-NO" sz="5400" dirty="0">
                <a:cs typeface="Calibri Light"/>
              </a:rPr>
              <a:t>Punkaren som vart </a:t>
            </a:r>
            <a:br>
              <a:rPr lang="nb-NO" sz="5400" dirty="0">
                <a:cs typeface="Calibri Light"/>
              </a:rPr>
            </a:br>
            <a:r>
              <a:rPr lang="nb-NO" sz="5400" dirty="0">
                <a:cs typeface="Calibri Light"/>
              </a:rPr>
              <a:t>meisterkokk</a:t>
            </a:r>
            <a:endParaRPr lang="nb-NO" sz="5400" dirty="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9A7D5A1-7382-4D74-A516-FD8441C57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n-NO" sz="2200" dirty="0"/>
              <a:t>Teksten vi skal lese, handlar om Christopher </a:t>
            </a:r>
            <a:r>
              <a:rPr lang="nn-NO" sz="2200" dirty="0" err="1"/>
              <a:t>Haatuft</a:t>
            </a:r>
            <a:r>
              <a:rPr lang="nn-NO" sz="2200" dirty="0"/>
              <a:t> som tidlegare levde i eit </a:t>
            </a:r>
            <a:r>
              <a:rPr lang="nn-NO" sz="2200"/>
              <a:t>punkmiljø. Nokså tilfeldig </a:t>
            </a:r>
            <a:r>
              <a:rPr lang="nn-NO" sz="2200" dirty="0"/>
              <a:t>enda han opp som matskribent og meisterkokk.</a:t>
            </a:r>
          </a:p>
          <a:p>
            <a:pPr marL="0" indent="0">
              <a:buNone/>
            </a:pPr>
            <a:endParaRPr lang="nn-NO" sz="2200" dirty="0"/>
          </a:p>
          <a:p>
            <a:pPr marL="0" indent="0">
              <a:buNone/>
            </a:pPr>
            <a:r>
              <a:rPr lang="nn-NO" sz="2200" dirty="0"/>
              <a:t>Vi skal også arbeide med å omsetje ein tekst Haatuft har skrive, frå bokmål til nynorsk. Her vil vi arbeide med ulike kjenneteikn ved nynorsk språkføring. </a:t>
            </a:r>
            <a:endParaRPr lang="nn-NO" sz="2200" dirty="0">
              <a:cs typeface="Calibri"/>
            </a:endParaRPr>
          </a:p>
          <a:p>
            <a:pPr marL="0" indent="0">
              <a:buNone/>
            </a:pPr>
            <a:endParaRPr lang="nn-NO" sz="2200" dirty="0"/>
          </a:p>
          <a:p>
            <a:pPr marL="0" indent="0">
              <a:buNone/>
            </a:pPr>
            <a:r>
              <a:rPr lang="nn-NO" sz="2200" dirty="0"/>
              <a:t>Til slutt skal de få lese tekstar av nynorske matbloggarar og få prøve dykk som matskribentar sjølve.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F1B892E-429B-49CB-AEFE-80F3B5AB59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691" t="10287" r="2114" b="17368"/>
          <a:stretch/>
        </p:blipFill>
        <p:spPr>
          <a:xfrm>
            <a:off x="7854696" y="740589"/>
            <a:ext cx="4014216" cy="2535362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031AB0F3-D9D0-4747-8FBA-DF2545804E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217" t="20621" r="37990" b="9712"/>
          <a:stretch/>
        </p:blipFill>
        <p:spPr>
          <a:xfrm>
            <a:off x="8260718" y="3429000"/>
            <a:ext cx="3053316" cy="2176272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9BF9269F-E8E1-49B3-A4D2-BB06343AA650}"/>
              </a:ext>
            </a:extLst>
          </p:cNvPr>
          <p:cNvSpPr txBox="1"/>
          <p:nvPr/>
        </p:nvSpPr>
        <p:spPr>
          <a:xfrm>
            <a:off x="8536721" y="6090623"/>
            <a:ext cx="25013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b-NO" sz="1800" dirty="0"/>
              <a:t>Skjermdump frå NRK</a:t>
            </a:r>
          </a:p>
        </p:txBody>
      </p:sp>
    </p:spTree>
    <p:extLst>
      <p:ext uri="{BB962C8B-B14F-4D97-AF65-F5344CB8AC3E}">
        <p14:creationId xmlns:p14="http://schemas.microsoft.com/office/powerpoint/2010/main" val="1418376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CB19DCD-115D-433B-BF7D-893653768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86" y="640080"/>
            <a:ext cx="8058079" cy="148132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n-NO" sz="5400" kern="1200" dirty="0">
                <a:latin typeface="+mj-lt"/>
                <a:ea typeface="+mj-ea"/>
                <a:cs typeface="+mj-cs"/>
              </a:rPr>
              <a:t>Kva vil </a:t>
            </a:r>
            <a:r>
              <a:rPr lang="nn-NO" sz="5400" dirty="0"/>
              <a:t>det </a:t>
            </a:r>
            <a:r>
              <a:rPr lang="nn-NO" sz="5400" kern="1200" dirty="0">
                <a:latin typeface="+mj-lt"/>
                <a:ea typeface="+mj-ea"/>
                <a:cs typeface="+mj-cs"/>
              </a:rPr>
              <a:t>seie at </a:t>
            </a:r>
            <a:r>
              <a:rPr lang="nn-NO" sz="5400" dirty="0"/>
              <a:t>språket</a:t>
            </a:r>
            <a:r>
              <a:rPr lang="nn-NO" sz="5400" kern="1200" dirty="0">
                <a:latin typeface="+mj-lt"/>
                <a:ea typeface="+mj-ea"/>
                <a:cs typeface="+mj-cs"/>
              </a:rPr>
              <a:t> er aktivt/passivt?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29E091C6-D93C-49C3-9E95-A1CC41A8B641}"/>
              </a:ext>
            </a:extLst>
          </p:cNvPr>
          <p:cNvSpPr txBox="1"/>
          <p:nvPr/>
        </p:nvSpPr>
        <p:spPr>
          <a:xfrm>
            <a:off x="630935" y="2660904"/>
            <a:ext cx="6816223" cy="35387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n-NO" sz="2200" dirty="0"/>
              <a:t>Når språket er aktivt, har setningane ein aktør. Når språket er passivt, er setningane utan aktør. Bokmål har meir passiv enn nynorsk: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n-NO" sz="2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n-NO" sz="2200" dirty="0"/>
              <a:t>Aktiv: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n-NO" sz="2200" dirty="0"/>
              <a:t>Plukk sniglane så tett opptil sjøkanten som mogeleg.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n-NO" sz="2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n-NO" sz="2200" dirty="0"/>
              <a:t>Passiv: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n-NO" sz="2200" dirty="0" err="1"/>
              <a:t>Sneglene</a:t>
            </a:r>
            <a:r>
              <a:rPr lang="nn-NO" sz="2200" dirty="0"/>
              <a:t> </a:t>
            </a:r>
            <a:r>
              <a:rPr lang="nn-NO" sz="2200" dirty="0" err="1"/>
              <a:t>plukkes</a:t>
            </a:r>
            <a:r>
              <a:rPr lang="nn-NO" sz="2200" dirty="0"/>
              <a:t> så tett opptil sjøkanten som </a:t>
            </a:r>
            <a:r>
              <a:rPr lang="nn-NO" sz="2200" dirty="0" err="1"/>
              <a:t>mulig</a:t>
            </a:r>
            <a:r>
              <a:rPr lang="nn-NO" sz="22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6389D02D-B858-454D-A1AD-D40DDD9AE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962" t="23057" r="37958" b="4601"/>
          <a:stretch/>
        </p:blipFill>
        <p:spPr>
          <a:xfrm>
            <a:off x="7468423" y="2660904"/>
            <a:ext cx="4298956" cy="313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18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CB19DCD-115D-433B-BF7D-893653768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86" y="640080"/>
            <a:ext cx="10830306" cy="148132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n-NO" sz="5400" kern="1200" dirty="0">
                <a:latin typeface="+mj-lt"/>
                <a:ea typeface="+mj-ea"/>
                <a:cs typeface="+mj-cs"/>
              </a:rPr>
              <a:t>Kva vil </a:t>
            </a:r>
            <a:r>
              <a:rPr lang="nn-NO" sz="5400" dirty="0"/>
              <a:t>det </a:t>
            </a:r>
            <a:r>
              <a:rPr lang="nn-NO" sz="5400" kern="1200" dirty="0">
                <a:latin typeface="+mj-lt"/>
                <a:ea typeface="+mj-ea"/>
                <a:cs typeface="+mj-cs"/>
              </a:rPr>
              <a:t>seie at </a:t>
            </a:r>
            <a:r>
              <a:rPr lang="nn-NO" sz="5400" dirty="0"/>
              <a:t>språket</a:t>
            </a:r>
            <a:r>
              <a:rPr lang="nn-NO" sz="5400" kern="1200" dirty="0">
                <a:latin typeface="+mj-lt"/>
                <a:ea typeface="+mj-ea"/>
                <a:cs typeface="+mj-cs"/>
              </a:rPr>
              <a:t> er aktivt/passivt?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29E091C6-D93C-49C3-9E95-A1CC41A8B641}"/>
              </a:ext>
            </a:extLst>
          </p:cNvPr>
          <p:cNvSpPr txBox="1"/>
          <p:nvPr/>
        </p:nvSpPr>
        <p:spPr>
          <a:xfrm>
            <a:off x="630936" y="2660904"/>
            <a:ext cx="481888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n-NO" sz="2000" dirty="0"/>
              <a:t>Passiv: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n-NO" sz="2000" dirty="0"/>
              <a:t>Primusen </a:t>
            </a:r>
            <a:r>
              <a:rPr lang="nn-NO" sz="2000" dirty="0" err="1"/>
              <a:t>fyres</a:t>
            </a:r>
            <a:r>
              <a:rPr lang="nn-NO" sz="2000" dirty="0"/>
              <a:t> opp så varm som </a:t>
            </a:r>
            <a:r>
              <a:rPr lang="nn-NO" sz="2000" dirty="0" err="1"/>
              <a:t>mulig</a:t>
            </a:r>
            <a:r>
              <a:rPr lang="nn-NO" sz="2000" dirty="0"/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n-NO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n-NO" sz="2000" dirty="0"/>
              <a:t>Korleis bør du omsetje dette til nynorsk?</a:t>
            </a:r>
            <a:endParaRPr lang="nn-NO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n-NO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n-NO" sz="2000" dirty="0"/>
              <a:t>1) Omset setninga i aktiv form.</a:t>
            </a:r>
            <a:endParaRPr lang="nn-NO" sz="2000" dirty="0"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n-NO" sz="2000" dirty="0"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n-NO" sz="2000" dirty="0"/>
              <a:t>2) Omset setninga i passiv form (Hugs hjelpeverb på nynorsk ved bruk av passiv form).</a:t>
            </a:r>
            <a:endParaRPr lang="nn-NO" sz="2000" dirty="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n-NO" sz="1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n-NO" sz="1200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6389D02D-B858-454D-A1AD-D40DDD9AE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962" t="23057" r="37958" b="4601"/>
          <a:stretch/>
        </p:blipFill>
        <p:spPr>
          <a:xfrm>
            <a:off x="6021324" y="2443559"/>
            <a:ext cx="5458968" cy="398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66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CB19DCD-115D-433B-BF7D-893653768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86" y="640080"/>
            <a:ext cx="9110702" cy="148132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n-NO" sz="5400" kern="1200" dirty="0">
                <a:latin typeface="+mj-lt"/>
                <a:ea typeface="+mj-ea"/>
                <a:cs typeface="+mj-cs"/>
              </a:rPr>
              <a:t>Kva vil de seie at </a:t>
            </a:r>
            <a:r>
              <a:rPr lang="nn-NO" sz="5400" dirty="0"/>
              <a:t>språket</a:t>
            </a:r>
            <a:r>
              <a:rPr lang="nn-NO" sz="5400" kern="1200" dirty="0">
                <a:latin typeface="+mj-lt"/>
                <a:ea typeface="+mj-ea"/>
                <a:cs typeface="+mj-cs"/>
              </a:rPr>
              <a:t> er aktivt/passivt?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29E091C6-D93C-49C3-9E95-A1CC41A8B641}"/>
              </a:ext>
            </a:extLst>
          </p:cNvPr>
          <p:cNvSpPr txBox="1"/>
          <p:nvPr/>
        </p:nvSpPr>
        <p:spPr>
          <a:xfrm>
            <a:off x="630936" y="2660904"/>
            <a:ext cx="481888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n-NO" sz="2200" dirty="0">
                <a:effectLst/>
              </a:rPr>
              <a:t>Her har</a:t>
            </a:r>
            <a:r>
              <a:rPr lang="nn-NO" sz="2200" dirty="0"/>
              <a:t> </a:t>
            </a:r>
            <a:r>
              <a:rPr lang="nn-NO" sz="2200" dirty="0" err="1"/>
              <a:t>Haatuft</a:t>
            </a:r>
            <a:r>
              <a:rPr lang="nn-NO" sz="2200" dirty="0"/>
              <a:t> skrive</a:t>
            </a:r>
            <a:r>
              <a:rPr lang="nn-NO" sz="2200" dirty="0">
                <a:effectLst/>
              </a:rPr>
              <a:t> i aktiv form. Prøv å omsetje dette til nynorsk:</a:t>
            </a:r>
            <a:r>
              <a:rPr lang="nn-NO" sz="2200" dirty="0"/>
              <a:t> </a:t>
            </a:r>
            <a:endParaRPr lang="nn-NO" sz="22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n-NO" sz="2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n-NO" sz="2200" b="0" i="1" dirty="0">
                <a:effectLst/>
              </a:rPr>
              <a:t>Fyr opp primusen og få hele </a:t>
            </a:r>
            <a:r>
              <a:rPr lang="nn-NO" sz="2200" b="0" i="1" dirty="0" err="1">
                <a:effectLst/>
              </a:rPr>
              <a:t>greien</a:t>
            </a:r>
            <a:r>
              <a:rPr lang="nn-NO" sz="2200" b="0" i="1" dirty="0">
                <a:effectLst/>
              </a:rPr>
              <a:t> så varm du kan. Ha i </a:t>
            </a:r>
            <a:r>
              <a:rPr lang="nn-NO" sz="2200" b="0" i="1" dirty="0" err="1">
                <a:effectLst/>
              </a:rPr>
              <a:t>sneglene</a:t>
            </a:r>
            <a:r>
              <a:rPr lang="nn-NO" sz="2200" b="0" i="1" dirty="0">
                <a:effectLst/>
              </a:rPr>
              <a:t> og resten av </a:t>
            </a:r>
            <a:r>
              <a:rPr lang="nn-NO" sz="2200" b="0" i="1" dirty="0" err="1">
                <a:effectLst/>
              </a:rPr>
              <a:t>ingrediensene</a:t>
            </a:r>
            <a:r>
              <a:rPr lang="nn-NO" sz="2200" b="0" i="1" dirty="0">
                <a:effectLst/>
              </a:rPr>
              <a:t> </a:t>
            </a:r>
            <a:r>
              <a:rPr lang="nn-NO" sz="2200" b="0" i="1" dirty="0" err="1">
                <a:effectLst/>
              </a:rPr>
              <a:t>utenom</a:t>
            </a:r>
            <a:r>
              <a:rPr lang="nn-NO" sz="2200" b="0" i="1" dirty="0">
                <a:effectLst/>
              </a:rPr>
              <a:t> urtene, og kok på full gass i 6 </a:t>
            </a:r>
            <a:r>
              <a:rPr lang="nn-NO" sz="2200" b="0" i="1" dirty="0" err="1">
                <a:effectLst/>
              </a:rPr>
              <a:t>minutter</a:t>
            </a:r>
            <a:r>
              <a:rPr lang="nn-NO" sz="2200" b="0" i="1" dirty="0">
                <a:effectLst/>
              </a:rPr>
              <a:t>.</a:t>
            </a:r>
            <a:endParaRPr lang="nn-NO" sz="2200" i="1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n-NO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n-NO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n-NO" sz="2200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6389D02D-B858-454D-A1AD-D40DDD9AE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962" t="23057" r="37958" b="4601"/>
          <a:stretch/>
        </p:blipFill>
        <p:spPr>
          <a:xfrm>
            <a:off x="6518894" y="2507477"/>
            <a:ext cx="4012515" cy="292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36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CB19DCD-115D-433B-BF7D-893653768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044" y="1242998"/>
            <a:ext cx="2356813" cy="7953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Pass på!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29E091C6-D93C-49C3-9E95-A1CC41A8B641}"/>
              </a:ext>
            </a:extLst>
          </p:cNvPr>
          <p:cNvSpPr txBox="1"/>
          <p:nvPr/>
        </p:nvSpPr>
        <p:spPr>
          <a:xfrm>
            <a:off x="630935" y="2660904"/>
            <a:ext cx="6354655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n-NO" sz="2200" dirty="0"/>
              <a:t>Sjølv om </a:t>
            </a:r>
            <a:r>
              <a:rPr lang="nn-NO" sz="2200" dirty="0">
                <a:effectLst/>
              </a:rPr>
              <a:t>teksten er skriven i eit «omsetjingsvenleg» bokmål, finn vi omgrep og formuleringar som ein ikkje allti</a:t>
            </a:r>
            <a:r>
              <a:rPr lang="nn-NO" sz="2200" dirty="0"/>
              <a:t>d kan omsetje</a:t>
            </a:r>
            <a:r>
              <a:rPr lang="nn-NO" sz="2200" dirty="0">
                <a:effectLst/>
              </a:rPr>
              <a:t> direkte til nynorsk. Vi må kanskje skrive om litt</a:t>
            </a:r>
            <a:r>
              <a:rPr lang="nn-NO" sz="2200" dirty="0"/>
              <a:t>.</a:t>
            </a:r>
            <a:endParaRPr lang="nn-NO" sz="2200" dirty="0">
              <a:effectLst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n-NO" sz="2200" dirty="0">
                <a:effectLst/>
              </a:rPr>
              <a:t>Døme på ord som må omskrivast, er: </a:t>
            </a:r>
          </a:p>
          <a:p>
            <a:pPr marL="3429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n-NO" sz="2200" dirty="0" err="1"/>
              <a:t>t</a:t>
            </a:r>
            <a:r>
              <a:rPr lang="nn-NO" sz="2200" dirty="0" err="1">
                <a:effectLst/>
              </a:rPr>
              <a:t>ilberede</a:t>
            </a:r>
            <a:endParaRPr lang="nn-NO" sz="2200" dirty="0">
              <a:effectLst/>
            </a:endParaRPr>
          </a:p>
          <a:p>
            <a:pPr marL="3429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n-NO" sz="2200" dirty="0" err="1"/>
              <a:t>s</a:t>
            </a:r>
            <a:r>
              <a:rPr lang="nn-NO" sz="2200" dirty="0" err="1">
                <a:effectLst/>
              </a:rPr>
              <a:t>pises</a:t>
            </a:r>
            <a:endParaRPr lang="nn-NO" sz="22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n-NO" sz="2200" dirty="0">
              <a:effectLst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n-NO" sz="2200" dirty="0">
                <a:effectLst/>
              </a:rPr>
              <a:t>Korleis kan vi omsetje/skrive om desse orda til nynorsk?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6389D02D-B858-454D-A1AD-D40DDD9AE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962" t="23057" r="37958" b="4601"/>
          <a:stretch/>
        </p:blipFill>
        <p:spPr>
          <a:xfrm>
            <a:off x="7284684" y="1901234"/>
            <a:ext cx="4188272" cy="305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2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CB19DCD-115D-433B-BF7D-893653768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1223168"/>
            <a:ext cx="2569464" cy="898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Pass på!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29E091C6-D93C-49C3-9E95-A1CC41A8B641}"/>
              </a:ext>
            </a:extLst>
          </p:cNvPr>
          <p:cNvSpPr txBox="1"/>
          <p:nvPr/>
        </p:nvSpPr>
        <p:spPr>
          <a:xfrm>
            <a:off x="630936" y="2660904"/>
            <a:ext cx="481888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n-NO" sz="2200" dirty="0">
                <a:effectLst/>
              </a:rPr>
              <a:t>På nynorsk skal adjektivet bøyast i fleirtal dersom substantivet er i fleirta</a:t>
            </a:r>
            <a:r>
              <a:rPr lang="nn-NO" sz="2200" dirty="0"/>
              <a:t>l. Dette kallar vi </a:t>
            </a:r>
            <a:r>
              <a:rPr lang="nn-NO" sz="2200" i="1" dirty="0"/>
              <a:t>samsvarsbøying.</a:t>
            </a:r>
            <a:endParaRPr lang="nn-NO" sz="2200" i="1" dirty="0">
              <a:effectLst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nn-NO" sz="2200" dirty="0">
              <a:effectLst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n-NO" sz="2200" dirty="0">
                <a:effectLst/>
              </a:rPr>
              <a:t>Korleis omset vi </a:t>
            </a:r>
            <a:r>
              <a:rPr lang="nn-NO" sz="2200" dirty="0"/>
              <a:t>setninga nedanfor til</a:t>
            </a:r>
            <a:r>
              <a:rPr lang="nn-NO" sz="2200" dirty="0">
                <a:effectLst/>
              </a:rPr>
              <a:t> nynorsk? </a:t>
            </a:r>
            <a:br>
              <a:rPr lang="nn-NO" sz="2200" dirty="0">
                <a:effectLst/>
              </a:rPr>
            </a:br>
            <a:endParaRPr lang="nn-NO" sz="2200" dirty="0">
              <a:effectLst/>
              <a:cs typeface="Calibri"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n-NO" sz="2200" dirty="0">
                <a:solidFill>
                  <a:schemeClr val="accent1"/>
                </a:solidFill>
                <a:effectLst/>
              </a:rPr>
              <a:t>Når tiden er omme, rører du inn urtene og </a:t>
            </a:r>
            <a:r>
              <a:rPr lang="nn-NO" sz="2200" dirty="0" err="1">
                <a:solidFill>
                  <a:schemeClr val="accent1"/>
                </a:solidFill>
                <a:effectLst/>
              </a:rPr>
              <a:t>strandsneglene</a:t>
            </a:r>
            <a:r>
              <a:rPr lang="nn-NO" sz="2200" dirty="0">
                <a:solidFill>
                  <a:schemeClr val="accent1"/>
                </a:solidFill>
                <a:effectLst/>
              </a:rPr>
              <a:t> er </a:t>
            </a:r>
            <a:r>
              <a:rPr lang="nn-NO" sz="2200" i="1" dirty="0">
                <a:solidFill>
                  <a:schemeClr val="accent1"/>
                </a:solidFill>
                <a:effectLst/>
              </a:rPr>
              <a:t>klar</a:t>
            </a:r>
            <a:r>
              <a:rPr lang="nn-NO" sz="2200" dirty="0">
                <a:solidFill>
                  <a:schemeClr val="accent1"/>
                </a:solidFill>
                <a:effectLst/>
              </a:rPr>
              <a:t> til å </a:t>
            </a:r>
            <a:r>
              <a:rPr lang="nn-NO" sz="2200" dirty="0" err="1">
                <a:solidFill>
                  <a:schemeClr val="accent1"/>
                </a:solidFill>
                <a:effectLst/>
              </a:rPr>
              <a:t>spises</a:t>
            </a:r>
            <a:br>
              <a:rPr lang="nn-NO" sz="2200" dirty="0">
                <a:solidFill>
                  <a:schemeClr val="accent1"/>
                </a:solidFill>
              </a:rPr>
            </a:br>
            <a:br>
              <a:rPr lang="nn-NO" sz="2200" dirty="0">
                <a:solidFill>
                  <a:schemeClr val="accent1"/>
                </a:solidFill>
              </a:rPr>
            </a:br>
            <a:r>
              <a:rPr lang="nn-NO" sz="2200" dirty="0">
                <a:effectLst/>
              </a:rPr>
              <a:t>Hugs samsvarsbøying av adjektivet </a:t>
            </a:r>
            <a:r>
              <a:rPr lang="nn-NO" sz="2200" i="1" dirty="0">
                <a:effectLst/>
              </a:rPr>
              <a:t>klar</a:t>
            </a:r>
            <a:r>
              <a:rPr lang="nn-NO" sz="2200" dirty="0">
                <a:effectLst/>
              </a:rPr>
              <a:t>.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nn-NO" sz="2000" dirty="0">
              <a:solidFill>
                <a:schemeClr val="accent1"/>
              </a:solidFill>
              <a:effectLst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n-NO" sz="20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n-NO" sz="2000" dirty="0">
              <a:effectLst/>
            </a:endParaRP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6389D02D-B858-454D-A1AD-D40DDD9AE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962" t="23057" r="37958" b="4601"/>
          <a:stretch/>
        </p:blipFill>
        <p:spPr>
          <a:xfrm>
            <a:off x="6102096" y="1672288"/>
            <a:ext cx="5458968" cy="398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2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CB19DCD-115D-433B-BF7D-893653768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Pass på!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29E091C6-D93C-49C3-9E95-A1CC41A8B641}"/>
              </a:ext>
            </a:extLst>
          </p:cNvPr>
          <p:cNvSpPr txBox="1"/>
          <p:nvPr/>
        </p:nvSpPr>
        <p:spPr>
          <a:xfrm>
            <a:off x="630936" y="2660904"/>
            <a:ext cx="481888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n-NO" sz="2200" i="1" dirty="0">
                <a:effectLst/>
              </a:rPr>
              <a:t>Den</a:t>
            </a:r>
            <a:r>
              <a:rPr lang="nn-NO" sz="2200" dirty="0">
                <a:effectLst/>
              </a:rPr>
              <a:t> er lite brukt som pronomen i nynorsk. Det normale er </a:t>
            </a:r>
            <a:r>
              <a:rPr lang="nn-NO" sz="2200" i="1" dirty="0">
                <a:effectLst/>
              </a:rPr>
              <a:t>han</a:t>
            </a:r>
            <a:r>
              <a:rPr lang="nn-NO" sz="2200" dirty="0">
                <a:effectLst/>
              </a:rPr>
              <a:t> for hankjønnsord og </a:t>
            </a:r>
            <a:r>
              <a:rPr lang="nn-NO" sz="2200" i="1" dirty="0">
                <a:effectLst/>
              </a:rPr>
              <a:t>ho</a:t>
            </a:r>
            <a:r>
              <a:rPr lang="nn-NO" sz="2200" dirty="0">
                <a:effectLst/>
              </a:rPr>
              <a:t> for hokjønnsord.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n-NO" sz="2200" dirty="0"/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n-NO" sz="2200" dirty="0">
                <a:effectLst/>
              </a:rPr>
              <a:t>Korleis omset vi setninga</a:t>
            </a:r>
            <a:r>
              <a:rPr lang="nn-NO" sz="2200" dirty="0"/>
              <a:t> nedanfor</a:t>
            </a:r>
            <a:r>
              <a:rPr lang="nn-NO" sz="2200" dirty="0">
                <a:effectLst/>
              </a:rPr>
              <a:t>?</a:t>
            </a:r>
            <a:endParaRPr lang="nn-NO" sz="2200" dirty="0">
              <a:effectLst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n-NO" sz="2200" dirty="0"/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n-NO" sz="2200" b="0" i="0" dirty="0">
                <a:solidFill>
                  <a:srgbClr val="0070C0"/>
                </a:solidFill>
                <a:effectLst/>
              </a:rPr>
              <a:t>Det er en liten hard «negl» som </a:t>
            </a:r>
            <a:r>
              <a:rPr lang="nn-NO" sz="2200" b="0" i="0" dirty="0" err="1">
                <a:solidFill>
                  <a:srgbClr val="0070C0"/>
                </a:solidFill>
                <a:effectLst/>
              </a:rPr>
              <a:t>beskytter</a:t>
            </a:r>
            <a:r>
              <a:rPr lang="nn-NO" sz="2200" b="0" i="0" dirty="0">
                <a:solidFill>
                  <a:srgbClr val="0070C0"/>
                </a:solidFill>
                <a:effectLst/>
              </a:rPr>
              <a:t> </a:t>
            </a:r>
            <a:r>
              <a:rPr lang="nn-NO" sz="2200" b="0" i="0" dirty="0" err="1">
                <a:solidFill>
                  <a:srgbClr val="0070C0"/>
                </a:solidFill>
                <a:effectLst/>
              </a:rPr>
              <a:t>sneglen</a:t>
            </a:r>
            <a:r>
              <a:rPr lang="nn-NO" sz="2200" b="0" i="0" dirty="0">
                <a:solidFill>
                  <a:srgbClr val="0070C0"/>
                </a:solidFill>
                <a:effectLst/>
              </a:rPr>
              <a:t> når </a:t>
            </a:r>
            <a:r>
              <a:rPr lang="nn-NO" sz="2200" b="0" i="1" dirty="0">
                <a:solidFill>
                  <a:srgbClr val="0070C0"/>
                </a:solidFill>
                <a:effectLst/>
              </a:rPr>
              <a:t>den</a:t>
            </a:r>
            <a:r>
              <a:rPr lang="nn-NO" sz="2200" b="0" i="0" dirty="0">
                <a:solidFill>
                  <a:srgbClr val="0070C0"/>
                </a:solidFill>
                <a:effectLst/>
              </a:rPr>
              <a:t> trekker seg inn i huset.</a:t>
            </a:r>
            <a:endParaRPr lang="nn-NO" sz="2200" dirty="0">
              <a:solidFill>
                <a:srgbClr val="0070C0"/>
              </a:solidFill>
              <a:effectLst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n-NO" sz="2000" dirty="0">
              <a:effectLst/>
            </a:endParaRP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6389D02D-B858-454D-A1AD-D40DDD9AE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962" t="23057" r="37958" b="4601"/>
          <a:stretch/>
        </p:blipFill>
        <p:spPr>
          <a:xfrm>
            <a:off x="6099048" y="1437719"/>
            <a:ext cx="5458968" cy="398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82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551EF36-64FB-4E92-A6B6-C2E0D8586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1357990"/>
            <a:ext cx="2718320" cy="763418"/>
          </a:xfrm>
        </p:spPr>
        <p:txBody>
          <a:bodyPr anchor="b">
            <a:normAutofit fontScale="90000"/>
          </a:bodyPr>
          <a:lstStyle/>
          <a:p>
            <a:r>
              <a:rPr lang="nb-NO" sz="5400" dirty="0"/>
              <a:t>Imperativ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DA3F9F2-751D-4DC0-90D6-E74FE9475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6067576" cy="354787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nn-NO" sz="2200" dirty="0"/>
              <a:t>Oppskrifter og instruksjonar er ofte skrivne i imperativ. I denne oppskrifta finn de mange verb i imperativ, til dømes:</a:t>
            </a:r>
          </a:p>
          <a:p>
            <a:r>
              <a:rPr lang="nn-NO" sz="2200" dirty="0"/>
              <a:t>Plukk</a:t>
            </a:r>
          </a:p>
          <a:p>
            <a:r>
              <a:rPr lang="nn-NO" sz="2200" dirty="0"/>
              <a:t>Fyr</a:t>
            </a:r>
          </a:p>
          <a:p>
            <a:r>
              <a:rPr lang="nn-NO" sz="2200" dirty="0"/>
              <a:t>Kok</a:t>
            </a:r>
          </a:p>
          <a:p>
            <a:pPr marL="0" indent="0">
              <a:buNone/>
            </a:pPr>
            <a:r>
              <a:rPr lang="nn-NO" sz="2200" dirty="0"/>
              <a:t>Leit etter verb i imperativ i oppskrifta. Omset verba til nynorsk. </a:t>
            </a:r>
          </a:p>
        </p:txBody>
      </p:sp>
      <p:pic>
        <p:nvPicPr>
          <p:cNvPr id="4" name="Plassholder for innhold 4">
            <a:extLst>
              <a:ext uri="{FF2B5EF4-FFF2-40B4-BE49-F238E27FC236}">
                <a16:creationId xmlns:a16="http://schemas.microsoft.com/office/drawing/2014/main" id="{41F45218-1A94-4D96-8240-37BE88922F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962" t="23057" r="37958" b="4601"/>
          <a:stretch/>
        </p:blipFill>
        <p:spPr>
          <a:xfrm>
            <a:off x="6858000" y="1991409"/>
            <a:ext cx="4700016" cy="342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39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1C11D6D-C491-4736-AB5F-A11F9BE80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1" y="786808"/>
            <a:ext cx="10901419" cy="898569"/>
          </a:xfrm>
        </p:spPr>
        <p:txBody>
          <a:bodyPr anchor="b">
            <a:noAutofit/>
          </a:bodyPr>
          <a:lstStyle/>
          <a:p>
            <a:r>
              <a:rPr lang="nn-NO" sz="5400" dirty="0"/>
              <a:t>Omset teksten frå bokmål til nynorsk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65334B0-49A5-4E39-BCCA-BA11C193D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3429000"/>
            <a:ext cx="4530898" cy="192981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n-NO" sz="2200" dirty="0"/>
              <a:t>Arbeid, gjerne to og to saman, med å omsetje teksten «Strandsnegler kokt på primus» frå bokmål til nynorsk. 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/>
          </a:p>
        </p:txBody>
      </p:sp>
      <p:pic>
        <p:nvPicPr>
          <p:cNvPr id="4" name="Plassholder for innhold 4">
            <a:extLst>
              <a:ext uri="{FF2B5EF4-FFF2-40B4-BE49-F238E27FC236}">
                <a16:creationId xmlns:a16="http://schemas.microsoft.com/office/drawing/2014/main" id="{93566C94-6410-48EA-BA9E-DA20B01E31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962" t="23057" r="37958" b="4601"/>
          <a:stretch/>
        </p:blipFill>
        <p:spPr>
          <a:xfrm>
            <a:off x="5941081" y="2484255"/>
            <a:ext cx="5091178" cy="371424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49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CB19DCD-115D-433B-BF7D-893653768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n-NO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Skrivestilen til forfattaren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29E091C6-D93C-49C3-9E95-A1CC41A8B641}"/>
              </a:ext>
            </a:extLst>
          </p:cNvPr>
          <p:cNvSpPr txBox="1"/>
          <p:nvPr/>
        </p:nvSpPr>
        <p:spPr>
          <a:xfrm>
            <a:off x="630936" y="2660904"/>
            <a:ext cx="481888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n-NO" sz="2200" dirty="0">
              <a:effectLst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n-NO" sz="2200" dirty="0"/>
              <a:t>Christopher Haatuft nyttar</a:t>
            </a:r>
            <a:r>
              <a:rPr lang="nn-NO" sz="2200" dirty="0">
                <a:effectLst/>
              </a:rPr>
              <a:t> eit språk og formuleringar som gir teksten eit uformelt og ujålete preg. Skrivestilen passar saman med personlegdommen hans.</a:t>
            </a:r>
            <a:r>
              <a:rPr lang="nn-NO" sz="2200" dirty="0"/>
              <a:t> </a:t>
            </a:r>
            <a:endParaRPr lang="nn-NO" sz="2200" dirty="0">
              <a:effectLst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n-NO" sz="2200" dirty="0"/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n-NO" sz="2200" dirty="0">
                <a:effectLst/>
              </a:rPr>
              <a:t>Vis døme på dette frå teksten</a:t>
            </a:r>
            <a:r>
              <a:rPr lang="nn-NO" sz="2200" dirty="0"/>
              <a:t>.</a:t>
            </a:r>
            <a:endParaRPr lang="nn-NO" sz="2200" dirty="0">
              <a:effectLst/>
            </a:endParaRP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6389D02D-B858-454D-A1AD-D40DDD9AE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962" t="23057" r="37958" b="4601"/>
          <a:stretch/>
        </p:blipFill>
        <p:spPr>
          <a:xfrm>
            <a:off x="6742178" y="3429000"/>
            <a:ext cx="4538095" cy="3310744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05E33C1-6D27-431E-BCFC-2024585D1B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691" t="10287" r="2114" b="17368"/>
          <a:stretch/>
        </p:blipFill>
        <p:spPr>
          <a:xfrm>
            <a:off x="6849273" y="214090"/>
            <a:ext cx="4313861" cy="271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68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551EF36-64FB-4E92-A6B6-C2E0D8586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Autofit/>
          </a:bodyPr>
          <a:lstStyle/>
          <a:p>
            <a:r>
              <a:rPr lang="nn-NO" sz="5400" dirty="0"/>
              <a:t>Skrivestil i matbloggar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DA3F9F2-751D-4DC0-90D6-E74FE9475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nn-NO" sz="2200" dirty="0">
                <a:hlinkClick r:id="rId2"/>
              </a:rPr>
              <a:t>Her</a:t>
            </a:r>
            <a:r>
              <a:rPr lang="nn-NO" sz="2200" dirty="0"/>
              <a:t> og</a:t>
            </a:r>
            <a:r>
              <a:rPr lang="nn-NO" sz="2200" dirty="0">
                <a:hlinkClick r:id="rId3"/>
              </a:rPr>
              <a:t> her </a:t>
            </a:r>
            <a:r>
              <a:rPr lang="nn-NO" sz="2200" dirty="0"/>
              <a:t>finn du døme på oppskrifter frå to nynorske bloggar. </a:t>
            </a:r>
          </a:p>
          <a:p>
            <a:pPr marL="0" indent="0">
              <a:buNone/>
            </a:pPr>
            <a:endParaRPr lang="nn-NO" sz="2200" dirty="0"/>
          </a:p>
          <a:p>
            <a:pPr marL="0" indent="0">
              <a:buNone/>
            </a:pPr>
            <a:r>
              <a:rPr lang="nn-NO" sz="2200" dirty="0"/>
              <a:t>Les dei to tekstane. </a:t>
            </a:r>
          </a:p>
          <a:p>
            <a:pPr marL="0" indent="0">
              <a:buNone/>
            </a:pPr>
            <a:endParaRPr lang="nn-NO" sz="2200" dirty="0"/>
          </a:p>
          <a:p>
            <a:pPr marL="0" indent="0">
              <a:buNone/>
            </a:pPr>
            <a:r>
              <a:rPr lang="nn-NO" sz="2200" dirty="0"/>
              <a:t>Korleis vil du skildre skrivestilen og personlegdomen til dei to bloggarane?</a:t>
            </a:r>
          </a:p>
          <a:p>
            <a:pPr marL="0" indent="0">
              <a:buNone/>
            </a:pPr>
            <a:endParaRPr lang="nn-NO" sz="2200" dirty="0"/>
          </a:p>
          <a:p>
            <a:pPr marL="0" indent="0">
              <a:buNone/>
            </a:pPr>
            <a:r>
              <a:rPr lang="nn-NO" sz="2200" dirty="0"/>
              <a:t>Vis til døme i tekst og bilete</a:t>
            </a:r>
            <a:r>
              <a:rPr lang="nb-NO" sz="2200" dirty="0"/>
              <a:t>. 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4A47B6E-3F45-4371-9159-75A1C0756C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139" t="11817" r="38222" b="6489"/>
          <a:stretch/>
        </p:blipFill>
        <p:spPr>
          <a:xfrm>
            <a:off x="6891464" y="3755411"/>
            <a:ext cx="3376987" cy="2837468"/>
          </a:xfrm>
          <a:prstGeom prst="rect">
            <a:avLst/>
          </a:prstGeom>
        </p:spPr>
      </p:pic>
      <p:pic>
        <p:nvPicPr>
          <p:cNvPr id="4" name="Bilete 5" descr="Eit bilete som inneheld tekst&#10;&#10;Skildring generert automatisk">
            <a:extLst>
              <a:ext uri="{FF2B5EF4-FFF2-40B4-BE49-F238E27FC236}">
                <a16:creationId xmlns:a16="http://schemas.microsoft.com/office/drawing/2014/main" id="{82B7DF26-8601-43B0-D995-3B2B476B42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595" y="537174"/>
            <a:ext cx="3370006" cy="298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99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AABF653-432E-4451-99A4-71017B72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nn-NO" sz="5400" dirty="0"/>
              <a:t>Klipp frå serien Kokkeliv</a:t>
            </a:r>
            <a:endParaRPr lang="nn-NO" sz="5400" dirty="0">
              <a:cs typeface="Calibri Light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371D43-239D-46A3-BC3A-5D8DBB153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752116"/>
            <a:ext cx="6224335" cy="523151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n-NO" sz="2200" dirty="0">
                <a:cs typeface="Calibri"/>
              </a:rPr>
              <a:t>NRK-serien Kokkeliv har ein episode som handlar om Christopher </a:t>
            </a:r>
            <a:r>
              <a:rPr lang="nn-NO" sz="2200" dirty="0" err="1">
                <a:cs typeface="Calibri"/>
              </a:rPr>
              <a:t>Haatuft</a:t>
            </a:r>
            <a:r>
              <a:rPr lang="nn-NO" sz="2200" dirty="0">
                <a:cs typeface="Calibri"/>
              </a:rPr>
              <a:t>. I dette klippet får de vite korleis han gjekk frå å vere knallhard punkar til å bli matskribent for Bergens Tidende.</a:t>
            </a:r>
          </a:p>
          <a:p>
            <a:pPr marL="0" indent="0">
              <a:buNone/>
            </a:pPr>
            <a:r>
              <a:rPr lang="nn-NO" sz="2200" dirty="0"/>
              <a:t>Klipp: 16.53–18.38</a:t>
            </a:r>
          </a:p>
          <a:p>
            <a:pPr marL="0" indent="0">
              <a:buNone/>
            </a:pPr>
            <a:r>
              <a:rPr lang="nn-NO" sz="2200" dirty="0">
                <a:hlinkClick r:id="rId2"/>
              </a:rPr>
              <a:t>https://tv.nrk.no/se?v=MKTV31000120&amp;t=1015s</a:t>
            </a:r>
            <a:endParaRPr lang="nn-NO" sz="2200" dirty="0"/>
          </a:p>
          <a:p>
            <a:pPr marL="0" indent="0">
              <a:buNone/>
            </a:pPr>
            <a:r>
              <a:rPr lang="nn-NO" sz="2200" dirty="0"/>
              <a:t>Føreslå ein tittel til dette klippet:</a:t>
            </a:r>
          </a:p>
          <a:p>
            <a:pPr marL="0" indent="0">
              <a:buNone/>
            </a:pPr>
            <a:endParaRPr lang="nn-NO" sz="2200" dirty="0"/>
          </a:p>
        </p:txBody>
      </p:sp>
    </p:spTree>
    <p:extLst>
      <p:ext uri="{BB962C8B-B14F-4D97-AF65-F5344CB8AC3E}">
        <p14:creationId xmlns:p14="http://schemas.microsoft.com/office/powerpoint/2010/main" val="142624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551EF36-64FB-4E92-A6B6-C2E0D8586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Autofit/>
          </a:bodyPr>
          <a:lstStyle/>
          <a:p>
            <a:r>
              <a:rPr lang="nb-NO" sz="5400" dirty="0"/>
              <a:t>Bøying i matbloggar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DA3F9F2-751D-4DC0-90D6-E74FE9475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n-NO" sz="2200" dirty="0">
                <a:hlinkClick r:id="rId2"/>
              </a:rPr>
              <a:t>Her</a:t>
            </a:r>
            <a:r>
              <a:rPr lang="nn-NO" sz="2200" dirty="0"/>
              <a:t> og </a:t>
            </a:r>
            <a:r>
              <a:rPr lang="nn-NO" sz="2200" dirty="0">
                <a:hlinkClick r:id="rId3"/>
              </a:rPr>
              <a:t>her</a:t>
            </a:r>
            <a:r>
              <a:rPr lang="nn-NO" sz="2200" dirty="0"/>
              <a:t> finn du døme på oppskrifter frå to nynorske matbloggar. </a:t>
            </a:r>
          </a:p>
          <a:p>
            <a:pPr marL="0" indent="0">
              <a:buNone/>
            </a:pPr>
            <a:endParaRPr lang="nn-NO" sz="2200" dirty="0"/>
          </a:p>
          <a:p>
            <a:pPr marL="0" indent="0">
              <a:buNone/>
            </a:pPr>
            <a:r>
              <a:rPr lang="nn-NO" sz="2200" dirty="0"/>
              <a:t>Skroll deg ned til instruksjonsteksten.</a:t>
            </a:r>
          </a:p>
          <a:p>
            <a:pPr marL="0" indent="0">
              <a:buNone/>
            </a:pPr>
            <a:endParaRPr lang="nn-NO" sz="2200" dirty="0"/>
          </a:p>
          <a:p>
            <a:pPr marL="0" indent="0">
              <a:buNone/>
            </a:pPr>
            <a:r>
              <a:rPr lang="nn-NO" sz="2200" dirty="0"/>
              <a:t>Kva for nokre verb finn du her?</a:t>
            </a:r>
          </a:p>
          <a:p>
            <a:pPr marL="0" indent="0">
              <a:buNone/>
            </a:pPr>
            <a:endParaRPr lang="nn-NO" sz="2200" dirty="0"/>
          </a:p>
          <a:p>
            <a:pPr marL="0" indent="0">
              <a:buNone/>
            </a:pPr>
            <a:r>
              <a:rPr lang="nn-NO" sz="2200" dirty="0"/>
              <a:t>Kva form er dei bøygde i?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DCE9B062-7102-49EA-82AC-338FDA27D0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139" t="11817" r="38222" b="6489"/>
          <a:stretch/>
        </p:blipFill>
        <p:spPr>
          <a:xfrm>
            <a:off x="6891464" y="3755411"/>
            <a:ext cx="3376987" cy="2837468"/>
          </a:xfrm>
          <a:prstGeom prst="rect">
            <a:avLst/>
          </a:prstGeom>
        </p:spPr>
      </p:pic>
      <p:pic>
        <p:nvPicPr>
          <p:cNvPr id="5" name="Bilete 5" descr="Eit bilete som inneheld tekst&#10;&#10;Skildring generert automatisk">
            <a:extLst>
              <a:ext uri="{FF2B5EF4-FFF2-40B4-BE49-F238E27FC236}">
                <a16:creationId xmlns:a16="http://schemas.microsoft.com/office/drawing/2014/main" id="{0E50B2BE-2715-1A5B-87C1-F49800EE54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595" y="537174"/>
            <a:ext cx="3370006" cy="298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08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551EF36-64FB-4E92-A6B6-C2E0D8586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Autofit/>
          </a:bodyPr>
          <a:lstStyle/>
          <a:p>
            <a:r>
              <a:rPr lang="nn-NO" sz="4800" dirty="0"/>
              <a:t>Oppgåve: Lag eit matblogginnlegg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DA3F9F2-751D-4DC0-90D6-E74FE9475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161" y="2603519"/>
            <a:ext cx="4694549" cy="4042118"/>
          </a:xfrm>
        </p:spPr>
        <p:txBody>
          <a:bodyPr anchor="t"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nn-NO" sz="1600" dirty="0"/>
              <a:t>Finn ein matrett du vil lage</a:t>
            </a:r>
          </a:p>
          <a:p>
            <a:pPr marL="457200" indent="-457200">
              <a:buAutoNum type="arabicPeriod"/>
            </a:pPr>
            <a:r>
              <a:rPr lang="nn-NO" sz="1600" dirty="0"/>
              <a:t>Lag retten</a:t>
            </a:r>
          </a:p>
          <a:p>
            <a:pPr marL="457200" indent="-457200">
              <a:buAutoNum type="arabicPeriod"/>
            </a:pPr>
            <a:r>
              <a:rPr lang="nn-NO" sz="1600" dirty="0"/>
              <a:t>Ta bilete undervegs</a:t>
            </a:r>
          </a:p>
          <a:p>
            <a:pPr marL="457200" indent="-457200">
              <a:buAutoNum type="arabicPeriod"/>
            </a:pPr>
            <a:r>
              <a:rPr lang="nn-NO" sz="1600" dirty="0"/>
              <a:t>Skriv oppskrifta på nynorsk</a:t>
            </a:r>
          </a:p>
          <a:p>
            <a:pPr marL="0" indent="0">
              <a:buNone/>
            </a:pPr>
            <a:endParaRPr lang="nn-NO" sz="1600" dirty="0"/>
          </a:p>
          <a:p>
            <a:pPr marL="0" indent="0">
              <a:buNone/>
            </a:pPr>
            <a:r>
              <a:rPr lang="nn-NO" sz="1600" dirty="0"/>
              <a:t>Oppskrifta skal ha med</a:t>
            </a:r>
          </a:p>
          <a:p>
            <a:r>
              <a:rPr lang="nn-NO" sz="1600" dirty="0"/>
              <a:t>Ei overskrift du finn på sjølv</a:t>
            </a:r>
          </a:p>
          <a:p>
            <a:r>
              <a:rPr lang="nn-NO" sz="1600" dirty="0"/>
              <a:t>Ein introduksjon til matretten</a:t>
            </a:r>
          </a:p>
          <a:p>
            <a:r>
              <a:rPr lang="nn-NO" sz="1600" dirty="0"/>
              <a:t>Ingrediensar</a:t>
            </a:r>
          </a:p>
          <a:p>
            <a:r>
              <a:rPr lang="nn-NO" sz="1600" dirty="0"/>
              <a:t>Framgangsmåte</a:t>
            </a:r>
          </a:p>
          <a:p>
            <a:r>
              <a:rPr lang="nn-NO" sz="1600" dirty="0"/>
              <a:t>Bilete, gjerne med bilettekst</a:t>
            </a:r>
          </a:p>
          <a:p>
            <a:pPr marL="457200" indent="-457200">
              <a:buAutoNum type="arabicPeriod"/>
            </a:pPr>
            <a:endParaRPr lang="nn-NO" sz="1600" dirty="0"/>
          </a:p>
          <a:p>
            <a:pPr marL="0" indent="0">
              <a:buNone/>
            </a:pPr>
            <a:r>
              <a:rPr lang="nn-NO" sz="1600" dirty="0"/>
              <a:t>Prøv å få fram din eigen skrivestil gjennom teksten.</a:t>
            </a:r>
          </a:p>
          <a:p>
            <a:pPr marL="0" indent="0">
              <a:buNone/>
            </a:pPr>
            <a:endParaRPr lang="nb-NO" sz="1000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4D2D1F5-9AFA-4020-8876-335EB2BD09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39" t="11817" r="38222" b="6489"/>
          <a:stretch/>
        </p:blipFill>
        <p:spPr>
          <a:xfrm>
            <a:off x="6891464" y="3755411"/>
            <a:ext cx="3376987" cy="2837468"/>
          </a:xfrm>
          <a:prstGeom prst="rect">
            <a:avLst/>
          </a:prstGeom>
        </p:spPr>
      </p:pic>
      <p:pic>
        <p:nvPicPr>
          <p:cNvPr id="5" name="Bilete 5" descr="Eit bilete som inneheld tekst&#10;&#10;Skildring generert automatisk">
            <a:extLst>
              <a:ext uri="{FF2B5EF4-FFF2-40B4-BE49-F238E27FC236}">
                <a16:creationId xmlns:a16="http://schemas.microsoft.com/office/drawing/2014/main" id="{3FA55E32-289C-23F7-1116-E8D8334A5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595" y="537174"/>
            <a:ext cx="3370006" cy="298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25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8430D71-A366-7394-9CBF-56DB0822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5037706" cy="1956841"/>
          </a:xfrm>
        </p:spPr>
        <p:txBody>
          <a:bodyPr anchor="b">
            <a:noAutofit/>
          </a:bodyPr>
          <a:lstStyle/>
          <a:p>
            <a:r>
              <a:rPr lang="nn-NO" sz="5400" dirty="0">
                <a:cs typeface="Calibri Light"/>
              </a:rPr>
              <a:t>Presenter tekstane saman</a:t>
            </a:r>
            <a:endParaRPr lang="nn-NO" sz="5400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A2580A7-4FAC-EA9D-C454-8BDCA9340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19202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2200" dirty="0">
                <a:cs typeface="Calibri"/>
              </a:rPr>
              <a:t>Skriv ut tekstane de har laga, og lag ei felles kokebok for klassen.</a:t>
            </a:r>
          </a:p>
          <a:p>
            <a:pPr marL="0" indent="0">
              <a:buNone/>
            </a:pPr>
            <a:endParaRPr lang="nn-NO" sz="2200" dirty="0">
              <a:cs typeface="Calibri"/>
            </a:endParaRPr>
          </a:p>
          <a:p>
            <a:pPr marL="0" indent="0">
              <a:buNone/>
            </a:pPr>
            <a:r>
              <a:rPr lang="nn-NO" sz="2200" dirty="0">
                <a:cs typeface="Calibri"/>
              </a:rPr>
              <a:t>Samle alle tekstane i ein felles matblogg for klassen.</a:t>
            </a:r>
          </a:p>
        </p:txBody>
      </p:sp>
      <p:pic>
        <p:nvPicPr>
          <p:cNvPr id="4" name="Bilde 4" descr="Et bilde som inneholder person, tre, utendørs, plante&#10;&#10;Automatisk generert beskrivelse">
            <a:extLst>
              <a:ext uri="{FF2B5EF4-FFF2-40B4-BE49-F238E27FC236}">
                <a16:creationId xmlns:a16="http://schemas.microsoft.com/office/drawing/2014/main" id="{1F43AF1A-C6BC-DBDE-BEAA-26DE1B81F3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98" r="1" b="2935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09662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AABF653-432E-4451-99A4-71017B72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nb-NO" sz="5400" dirty="0"/>
              <a:t>Klipp frå serien Kokkeliv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371D43-239D-46A3-BC3A-5D8DBB153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n-NO" sz="2200" dirty="0">
                <a:cs typeface="Calibri"/>
              </a:rPr>
              <a:t>I dette klippet får de sjå korleis Christopher Haatuft gir dei som elles fell utanfor i samfunnet, ein sjanse til å vise kva dei kan. </a:t>
            </a:r>
            <a:endParaRPr lang="nn-NO" sz="2200" dirty="0"/>
          </a:p>
          <a:p>
            <a:pPr marL="0" indent="0">
              <a:buNone/>
            </a:pPr>
            <a:r>
              <a:rPr lang="nn-NO" sz="2200" dirty="0"/>
              <a:t>Klipp: 31:52–34:23</a:t>
            </a:r>
          </a:p>
          <a:p>
            <a:pPr marL="0" indent="0">
              <a:buNone/>
            </a:pPr>
            <a:r>
              <a:rPr lang="nn-NO" sz="2200" dirty="0">
                <a:hlinkClick r:id="rId2"/>
              </a:rPr>
              <a:t>https://tv.nrk.no/se?v=MKTV31000120&amp;t=1913s</a:t>
            </a:r>
            <a:endParaRPr lang="nn-NO" sz="2200" dirty="0"/>
          </a:p>
          <a:p>
            <a:pPr marL="0" indent="0">
              <a:buNone/>
            </a:pPr>
            <a:r>
              <a:rPr lang="nn-NO" sz="2200" dirty="0"/>
              <a:t>Kvifor trur de NRK har kalla dette klippet «piratskipet»?</a:t>
            </a:r>
          </a:p>
        </p:txBody>
      </p:sp>
    </p:spTree>
    <p:extLst>
      <p:ext uri="{BB962C8B-B14F-4D97-AF65-F5344CB8AC3E}">
        <p14:creationId xmlns:p14="http://schemas.microsoft.com/office/powerpoint/2010/main" val="3431741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E1D63AF-C055-4F34-ABDA-8BE855F50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Autofit/>
          </a:bodyPr>
          <a:lstStyle/>
          <a:p>
            <a:r>
              <a:rPr lang="nb-NO" sz="5400" dirty="0"/>
              <a:t>Punkaren som vart meisterkokk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4B15C9-8CFD-4C4C-8C26-7AA3977D2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207568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n-NO" sz="2200" dirty="0"/>
              <a:t>Tittelen på teksten vi skal lese, er: </a:t>
            </a:r>
          </a:p>
          <a:p>
            <a:pPr marL="0" indent="0">
              <a:buNone/>
            </a:pPr>
            <a:r>
              <a:rPr lang="nn-NO" sz="2200" dirty="0"/>
              <a:t>«Punkaren som vart meisterkokk»</a:t>
            </a:r>
            <a:endParaRPr lang="nn-NO" sz="2200" dirty="0">
              <a:cs typeface="Calibri"/>
            </a:endParaRPr>
          </a:p>
          <a:p>
            <a:pPr marL="0" indent="0">
              <a:buNone/>
            </a:pPr>
            <a:endParaRPr lang="nn-NO" sz="2200" dirty="0">
              <a:cs typeface="Calibri"/>
            </a:endParaRPr>
          </a:p>
          <a:p>
            <a:pPr marL="0" indent="0">
              <a:buNone/>
            </a:pPr>
            <a:r>
              <a:rPr lang="nn-NO" sz="2200" dirty="0"/>
              <a:t>Kvifor trur du journalisten har valt denne tittelen?</a:t>
            </a:r>
            <a:endParaRPr lang="nn-NO" sz="2200" dirty="0">
              <a:cs typeface="Calibri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D3DFF6B-E7A1-4EC5-B52C-EE40FA92EA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691" t="10287" r="2114" b="17368"/>
          <a:stretch/>
        </p:blipFill>
        <p:spPr>
          <a:xfrm>
            <a:off x="6099048" y="1705069"/>
            <a:ext cx="5458968" cy="344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98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B723D74-A35C-4260-B3C6-A2F55FA24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 teksten</a:t>
            </a:r>
          </a:p>
        </p:txBody>
      </p:sp>
      <p:sp>
        <p:nvSpPr>
          <p:cNvPr id="29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F190ECD8-2AE3-44AC-B889-75687AC834FB}"/>
              </a:ext>
            </a:extLst>
          </p:cNvPr>
          <p:cNvSpPr txBox="1"/>
          <p:nvPr/>
        </p:nvSpPr>
        <p:spPr>
          <a:xfrm>
            <a:off x="4654295" y="502920"/>
            <a:ext cx="6894576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hlinkClick r:id="rId2"/>
              </a:rPr>
              <a:t>https://www.nrk.no/kultur/xl/christopher-haatuft-er-punkaren-fra-bergen-som-vart-meisterkokk-1.15413429</a:t>
            </a:r>
            <a:endParaRPr lang="en-US" sz="22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9433941-2967-4ABC-834D-E9917A220B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691" t="10287" r="2114" b="17368"/>
          <a:stretch/>
        </p:blipFill>
        <p:spPr>
          <a:xfrm>
            <a:off x="2955502" y="2290936"/>
            <a:ext cx="6268804" cy="39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73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016CF69-78C6-4CDE-B50E-7118C54F7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nn-NO" sz="5400" dirty="0"/>
              <a:t>Skriv eit biodikt om Christopher Haatuft</a:t>
            </a:r>
            <a:endParaRPr lang="nn-NO" sz="5400" dirty="0">
              <a:cs typeface="Calibri Light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EA1D8E2-7884-43F4-9E94-634859CB0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>
              <a:buFont typeface="+mj-lt"/>
              <a:buAutoNum type="arabicPeriod"/>
            </a:pPr>
            <a:r>
              <a:rPr lang="nn-NO" sz="2200" b="0" i="0" dirty="0">
                <a:effectLst/>
              </a:rPr>
              <a:t>linje: fornamnet til personen.</a:t>
            </a:r>
          </a:p>
          <a:p>
            <a:pPr>
              <a:buFont typeface="+mj-lt"/>
              <a:buAutoNum type="arabicPeriod"/>
            </a:pPr>
            <a:r>
              <a:rPr lang="nn-NO" sz="2200" b="0" i="0" dirty="0">
                <a:effectLst/>
              </a:rPr>
              <a:t>linje: tre adjektiv som skildrar personen.</a:t>
            </a:r>
            <a:endParaRPr lang="nn-NO" sz="2200" b="0" i="0" dirty="0">
              <a:effectLst/>
              <a:cs typeface="Calibri"/>
            </a:endParaRPr>
          </a:p>
          <a:p>
            <a:pPr>
              <a:buFont typeface="+mj-lt"/>
              <a:buAutoNum type="arabicPeriod"/>
            </a:pPr>
            <a:r>
              <a:rPr lang="nn-NO" sz="2200" b="0" i="0" dirty="0">
                <a:effectLst/>
              </a:rPr>
              <a:t>linje: namnet på ein som personen er i slekt med.</a:t>
            </a:r>
            <a:endParaRPr lang="nn-NO" sz="2200" b="0" i="0" dirty="0">
              <a:effectLst/>
              <a:cs typeface="Calibri"/>
            </a:endParaRPr>
          </a:p>
          <a:p>
            <a:pPr>
              <a:buFont typeface="+mj-lt"/>
              <a:buAutoNum type="arabicPeriod"/>
            </a:pPr>
            <a:r>
              <a:rPr lang="nn-NO" sz="2200" b="0" i="0" dirty="0">
                <a:effectLst/>
              </a:rPr>
              <a:t>linje: tre ting personen likar.</a:t>
            </a:r>
            <a:endParaRPr lang="nn-NO" sz="2200" b="0" i="0" dirty="0">
              <a:effectLst/>
              <a:cs typeface="Calibri"/>
            </a:endParaRPr>
          </a:p>
          <a:p>
            <a:pPr>
              <a:buFont typeface="+mj-lt"/>
              <a:buAutoNum type="arabicPeriod"/>
            </a:pPr>
            <a:r>
              <a:rPr lang="nn-NO" sz="2200" b="0" i="0" dirty="0">
                <a:effectLst/>
              </a:rPr>
              <a:t>linje: tre ting personen drøymer om.</a:t>
            </a:r>
            <a:endParaRPr lang="nn-NO" sz="2200" b="0" i="0" dirty="0">
              <a:effectLst/>
              <a:cs typeface="Calibri"/>
            </a:endParaRPr>
          </a:p>
          <a:p>
            <a:pPr>
              <a:buFont typeface="+mj-lt"/>
              <a:buAutoNum type="arabicPeriod"/>
            </a:pPr>
            <a:r>
              <a:rPr lang="nn-NO" sz="2200" b="0" i="0" dirty="0">
                <a:effectLst/>
              </a:rPr>
              <a:t>linje: tre ting personen er redd for.</a:t>
            </a:r>
            <a:endParaRPr lang="nn-NO" sz="2200" b="0" i="0" dirty="0">
              <a:effectLst/>
              <a:cs typeface="Calibri"/>
            </a:endParaRPr>
          </a:p>
          <a:p>
            <a:pPr>
              <a:buFont typeface="+mj-lt"/>
              <a:buAutoNum type="arabicPeriod"/>
            </a:pPr>
            <a:r>
              <a:rPr lang="nn-NO" sz="2200" b="0" i="0" dirty="0">
                <a:effectLst/>
              </a:rPr>
              <a:t>linje:</a:t>
            </a:r>
            <a:r>
              <a:rPr lang="nn-NO" sz="2200" dirty="0"/>
              <a:t> kvar personen</a:t>
            </a:r>
            <a:r>
              <a:rPr lang="nn-NO" sz="2200" b="0" i="0" dirty="0">
                <a:effectLst/>
              </a:rPr>
              <a:t> bur.</a:t>
            </a:r>
            <a:endParaRPr lang="nn-NO" sz="2200" b="0" i="0" dirty="0">
              <a:effectLst/>
              <a:cs typeface="Calibri"/>
            </a:endParaRPr>
          </a:p>
          <a:p>
            <a:pPr>
              <a:buFont typeface="+mj-lt"/>
              <a:buAutoNum type="arabicPeriod"/>
            </a:pPr>
            <a:r>
              <a:rPr lang="nn-NO" sz="2200" b="0" i="0" dirty="0">
                <a:effectLst/>
              </a:rPr>
              <a:t>linje: </a:t>
            </a:r>
            <a:r>
              <a:rPr lang="nn-NO" sz="2200" dirty="0"/>
              <a:t>e</a:t>
            </a:r>
            <a:r>
              <a:rPr lang="nn-NO" sz="2200" b="0" i="0" dirty="0">
                <a:effectLst/>
              </a:rPr>
              <a:t>tternamnet til personen.</a:t>
            </a:r>
            <a:endParaRPr lang="nn-NO" sz="2200" b="0" i="0" dirty="0">
              <a:effectLst/>
              <a:cs typeface="Calibri"/>
            </a:endParaRPr>
          </a:p>
          <a:p>
            <a:pPr marL="0" indent="0">
              <a:buNone/>
            </a:pPr>
            <a:endParaRPr lang="nb-NO" sz="2200" dirty="0"/>
          </a:p>
          <a:p>
            <a:pPr marL="0" indent="0">
              <a:buNone/>
            </a:pP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1862242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CB19DCD-115D-433B-BF7D-893653768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n-NO" sz="5400" dirty="0"/>
              <a:t>Vidare arbeid</a:t>
            </a:r>
          </a:p>
        </p:txBody>
      </p:sp>
      <p:sp>
        <p:nvSpPr>
          <p:cNvPr id="308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9F1DF46-BC32-4161-9AAE-E39667166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2200" dirty="0">
                <a:cs typeface="Calibri"/>
              </a:rPr>
              <a:t>Vidare skal de arbeide med ei eller fleire av desse oppgåvene:</a:t>
            </a:r>
            <a:endParaRPr lang="nn-NO" sz="2200" dirty="0"/>
          </a:p>
          <a:p>
            <a:r>
              <a:rPr lang="nn-NO" sz="2200" dirty="0"/>
              <a:t>Omsetje ein tekst Christopher Haatuft har skrive.</a:t>
            </a:r>
            <a:endParaRPr lang="nn-NO" sz="2200" dirty="0">
              <a:cs typeface="Calibri"/>
            </a:endParaRPr>
          </a:p>
          <a:p>
            <a:r>
              <a:rPr lang="nn-NO" sz="2200" dirty="0">
                <a:cs typeface="Calibri"/>
              </a:rPr>
              <a:t>Bli kjende med nynorske matbloggar og matskribentar.</a:t>
            </a:r>
          </a:p>
          <a:p>
            <a:r>
              <a:rPr lang="nn-NO" sz="2200" dirty="0"/>
              <a:t>Prøve dykk som matskribentar sjølve.</a:t>
            </a:r>
            <a:endParaRPr lang="nn-NO" sz="2200" dirty="0">
              <a:cs typeface="Calibri"/>
            </a:endParaRPr>
          </a:p>
        </p:txBody>
      </p:sp>
      <p:pic>
        <p:nvPicPr>
          <p:cNvPr id="3074" name="Picture 2" descr="Scattered sheets of white paper covering the entire frame">
            <a:extLst>
              <a:ext uri="{FF2B5EF4-FFF2-40B4-BE49-F238E27FC236}">
                <a16:creationId xmlns:a16="http://schemas.microsoft.com/office/drawing/2014/main" id="{98D44050-3D09-42BB-8444-CB2C398F3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8" r="1" b="1941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751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CB19DCD-115D-433B-BF7D-893653768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278" y="840216"/>
            <a:ext cx="7237158" cy="82282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n-NO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Omset teksten til nynorsk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29E091C6-D93C-49C3-9E95-A1CC41A8B641}"/>
              </a:ext>
            </a:extLst>
          </p:cNvPr>
          <p:cNvSpPr txBox="1"/>
          <p:nvPr/>
        </p:nvSpPr>
        <p:spPr>
          <a:xfrm>
            <a:off x="630936" y="2807208"/>
            <a:ext cx="5769864" cy="26821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n-NO" sz="2200" dirty="0"/>
              <a:t>Teksten «Strandsnegler kokt på primus» er ei oppskrift skriven av Christopher Haatuft.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n-NO" sz="2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n-NO" sz="2200" dirty="0"/>
              <a:t>Teksten er skriven på bokmål, de skal omsetje han til nynorsk.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n-NO" sz="2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n-NO" sz="2200" dirty="0"/>
              <a:t>Teksten finn de </a:t>
            </a:r>
            <a:r>
              <a:rPr lang="nn-NO" sz="2200" dirty="0">
                <a:hlinkClick r:id="rId2"/>
              </a:rPr>
              <a:t>her</a:t>
            </a:r>
            <a:r>
              <a:rPr lang="nn-NO" sz="2200" dirty="0"/>
              <a:t>.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6389D02D-B858-454D-A1AD-D40DDD9AE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1962" t="23057" r="37958" b="4601"/>
          <a:stretch/>
        </p:blipFill>
        <p:spPr>
          <a:xfrm>
            <a:off x="6589421" y="2573756"/>
            <a:ext cx="4564132" cy="332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50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CB19DCD-115D-433B-BF7D-893653768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1351176"/>
            <a:ext cx="4345101" cy="86067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n-NO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Omset teksten til nynorsk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29E091C6-D93C-49C3-9E95-A1CC41A8B641}"/>
              </a:ext>
            </a:extLst>
          </p:cNvPr>
          <p:cNvSpPr txBox="1"/>
          <p:nvPr/>
        </p:nvSpPr>
        <p:spPr>
          <a:xfrm>
            <a:off x="630936" y="2807208"/>
            <a:ext cx="5270134" cy="24240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n-NO" sz="2200" dirty="0"/>
              <a:t>Teksten </a:t>
            </a:r>
            <a:r>
              <a:rPr lang="nn-NO" sz="2200" dirty="0">
                <a:effectLst/>
              </a:rPr>
              <a:t>er skriven i ei aktiv form, noko som gjer</a:t>
            </a:r>
            <a:r>
              <a:rPr lang="nn-NO" sz="2200" dirty="0"/>
              <a:t> det nokså enkelt å omsetje teksten til nynorsk.  </a:t>
            </a:r>
            <a:endParaRPr lang="nn-NO" sz="220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n-NO" sz="2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n-NO" sz="2200" dirty="0">
                <a:effectLst/>
              </a:rPr>
              <a:t>Sidan nynorsk er eit aktivt språk</a:t>
            </a:r>
            <a:r>
              <a:rPr lang="nn-NO" sz="2200" dirty="0"/>
              <a:t>,</a:t>
            </a:r>
            <a:r>
              <a:rPr lang="nn-NO" sz="2200" dirty="0">
                <a:effectLst/>
              </a:rPr>
              <a:t> kan ein kan nesten omsetje teksten ord for ord.</a:t>
            </a:r>
            <a:r>
              <a:rPr lang="nn-NO" sz="2200" dirty="0"/>
              <a:t> </a:t>
            </a:r>
            <a:endParaRPr lang="nn-NO" sz="2200" dirty="0">
              <a:effectLst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6389D02D-B858-454D-A1AD-D40DDD9AE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962" t="23057" r="37958" b="4601"/>
          <a:stretch/>
        </p:blipFill>
        <p:spPr>
          <a:xfrm>
            <a:off x="5846906" y="1071488"/>
            <a:ext cx="5701816" cy="415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731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7AA8417D0D75443AFC19C327AD5BDCE" ma:contentTypeVersion="16" ma:contentTypeDescription="Opprett et nytt dokument." ma:contentTypeScope="" ma:versionID="49cfc2ab6d04c46cfad7fff509e8a495">
  <xsd:schema xmlns:xsd="http://www.w3.org/2001/XMLSchema" xmlns:xs="http://www.w3.org/2001/XMLSchema" xmlns:p="http://schemas.microsoft.com/office/2006/metadata/properties" xmlns:ns2="24b454b6-9e0d-47d6-a0fd-eade54d93da9" xmlns:ns3="f43e69bd-7608-4935-a81f-029f86b977d7" targetNamespace="http://schemas.microsoft.com/office/2006/metadata/properties" ma:root="true" ma:fieldsID="711e54b3f537bb92d0586e277b3868df" ns2:_="" ns3:_="">
    <xsd:import namespace="24b454b6-9e0d-47d6-a0fd-eade54d93da9"/>
    <xsd:import namespace="f43e69bd-7608-4935-a81f-029f86b977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b454b6-9e0d-47d6-a0fd-eade54d93d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7c6b0969-f04a-4485-b47a-264c9c638d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3e69bd-7608-4935-a81f-029f86b977d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7ab1839-cc0e-48a8-a059-278cea0b71b9}" ma:internalName="TaxCatchAll" ma:showField="CatchAllData" ma:web="f43e69bd-7608-4935-a81f-029f86b977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4b454b6-9e0d-47d6-a0fd-eade54d93da9">
      <Terms xmlns="http://schemas.microsoft.com/office/infopath/2007/PartnerControls"/>
    </lcf76f155ced4ddcb4097134ff3c332f>
    <TaxCatchAll xmlns="f43e69bd-7608-4935-a81f-029f86b977d7" xsi:nil="true"/>
  </documentManagement>
</p:properties>
</file>

<file path=customXml/itemProps1.xml><?xml version="1.0" encoding="utf-8"?>
<ds:datastoreItem xmlns:ds="http://schemas.openxmlformats.org/officeDocument/2006/customXml" ds:itemID="{84C65CEE-F2BD-4452-94B5-BE6FEB2882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4AC07E-6793-4320-9C5D-DFDE6E2408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b454b6-9e0d-47d6-a0fd-eade54d93da9"/>
    <ds:schemaRef ds:uri="f43e69bd-7608-4935-a81f-029f86b977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6E1FCC-99FF-4BFF-8A6A-DA7AFB3DC10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43e69bd-7608-4935-a81f-029f86b977d7"/>
    <ds:schemaRef ds:uri="http://purl.org/dc/terms/"/>
    <ds:schemaRef ds:uri="24b454b6-9e0d-47d6-a0fd-eade54d93da9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a2b04c98-3e8b-47a3-97e1-376b9a0197ee}" enabled="0" method="" siteId="{a2b04c98-3e8b-47a3-97e1-376b9a0197e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1692</TotalTime>
  <Words>1024</Words>
  <Application>Microsoft Office PowerPoint</Application>
  <PresentationFormat>Breiskjerm</PresentationFormat>
  <Paragraphs>139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Lysbilettitlar</vt:lpstr>
      </vt:variant>
      <vt:variant>
        <vt:i4>22</vt:i4>
      </vt:variant>
    </vt:vector>
  </HeadingPairs>
  <TitlesOfParts>
    <vt:vector size="23" baseType="lpstr">
      <vt:lpstr>Office-tema</vt:lpstr>
      <vt:lpstr>Punkaren som vart  meisterkokk</vt:lpstr>
      <vt:lpstr>Klipp frå serien Kokkeliv</vt:lpstr>
      <vt:lpstr>Klipp frå serien Kokkeliv</vt:lpstr>
      <vt:lpstr>Punkaren som vart meisterkokk</vt:lpstr>
      <vt:lpstr>Les teksten</vt:lpstr>
      <vt:lpstr>Skriv eit biodikt om Christopher Haatuft</vt:lpstr>
      <vt:lpstr>Vidare arbeid</vt:lpstr>
      <vt:lpstr>Omset teksten til nynorsk</vt:lpstr>
      <vt:lpstr>Omset teksten til nynorsk</vt:lpstr>
      <vt:lpstr>Kva vil det seie at språket er aktivt/passivt?</vt:lpstr>
      <vt:lpstr>Kva vil det seie at språket er aktivt/passivt?</vt:lpstr>
      <vt:lpstr>Kva vil de seie at språket er aktivt/passivt?</vt:lpstr>
      <vt:lpstr>Pass på!</vt:lpstr>
      <vt:lpstr>Pass på!</vt:lpstr>
      <vt:lpstr>Pass på!</vt:lpstr>
      <vt:lpstr>Imperativ</vt:lpstr>
      <vt:lpstr>Omset teksten frå bokmål til nynorsk</vt:lpstr>
      <vt:lpstr>Skrivestilen til forfattaren</vt:lpstr>
      <vt:lpstr>Skrivestil i matbloggar</vt:lpstr>
      <vt:lpstr>Bøying i matbloggar</vt:lpstr>
      <vt:lpstr>Oppgåve: Lag eit matblogginnlegg</vt:lpstr>
      <vt:lpstr>Presenter tekstane saman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Liv Astrid Skåre Langnes</dc:creator>
  <cp:lastModifiedBy>Arild Torvund Olsen</cp:lastModifiedBy>
  <cp:revision>183</cp:revision>
  <dcterms:created xsi:type="dcterms:W3CDTF">2022-06-20T10:21:01Z</dcterms:created>
  <dcterms:modified xsi:type="dcterms:W3CDTF">2023-02-28T11:35:46Z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0x01010067AA8417D0D75443AFC19C327AD5BDCE</vt:lpwstr>
  </property>
  <property fmtid="{D5CDD505-2E9C-101B-9397-08002B2CF9AE}" pid="3" name="Order">
    <vt:r8>1800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