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8" r:id="rId6"/>
    <p:sldId id="267" r:id="rId7"/>
    <p:sldId id="265" r:id="rId8"/>
    <p:sldId id="266" r:id="rId9"/>
    <p:sldId id="259" r:id="rId10"/>
    <p:sldId id="260" r:id="rId11"/>
    <p:sldId id="261" r:id="rId12"/>
    <p:sldId id="258" r:id="rId13"/>
    <p:sldId id="262" r:id="rId14"/>
    <p:sldId id="263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6EDDCC-8A69-4F89-9EDD-DF3CEE01B03C}" v="46" dt="2021-12-23T13:20:24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ld Torvund Olsen" userId="S::ato@hivolda.no::3423d729-1e8d-4c10-9ef2-90385d563038" providerId="AD" clId="Web-{266EDDCC-8A69-4F89-9EDD-DF3CEE01B03C}"/>
    <pc:docChg chg="modSld">
      <pc:chgData name="Arild Torvund Olsen" userId="S::ato@hivolda.no::3423d729-1e8d-4c10-9ef2-90385d563038" providerId="AD" clId="Web-{266EDDCC-8A69-4F89-9EDD-DF3CEE01B03C}" dt="2021-12-23T13:20:24.458" v="43" actId="20577"/>
      <pc:docMkLst>
        <pc:docMk/>
      </pc:docMkLst>
      <pc:sldChg chg="modSp">
        <pc:chgData name="Arild Torvund Olsen" userId="S::ato@hivolda.no::3423d729-1e8d-4c10-9ef2-90385d563038" providerId="AD" clId="Web-{266EDDCC-8A69-4F89-9EDD-DF3CEE01B03C}" dt="2021-12-23T13:15:35.593" v="5" actId="20577"/>
        <pc:sldMkLst>
          <pc:docMk/>
          <pc:sldMk cId="1630678911" sldId="257"/>
        </pc:sldMkLst>
        <pc:spChg chg="mod">
          <ac:chgData name="Arild Torvund Olsen" userId="S::ato@hivolda.no::3423d729-1e8d-4c10-9ef2-90385d563038" providerId="AD" clId="Web-{266EDDCC-8A69-4F89-9EDD-DF3CEE01B03C}" dt="2021-12-23T13:15:35.593" v="5" actId="20577"/>
          <ac:spMkLst>
            <pc:docMk/>
            <pc:sldMk cId="1630678911" sldId="257"/>
            <ac:spMk id="3" creationId="{415C5653-5687-4301-AC75-5C6A8B609CAC}"/>
          </ac:spMkLst>
        </pc:spChg>
      </pc:sldChg>
      <pc:sldChg chg="delSp modSp">
        <pc:chgData name="Arild Torvund Olsen" userId="S::ato@hivolda.no::3423d729-1e8d-4c10-9ef2-90385d563038" providerId="AD" clId="Web-{266EDDCC-8A69-4F89-9EDD-DF3CEE01B03C}" dt="2021-12-23T13:19:03.269" v="30" actId="20577"/>
        <pc:sldMkLst>
          <pc:docMk/>
          <pc:sldMk cId="1523598895" sldId="258"/>
        </pc:sldMkLst>
        <pc:spChg chg="del">
          <ac:chgData name="Arild Torvund Olsen" userId="S::ato@hivolda.no::3423d729-1e8d-4c10-9ef2-90385d563038" providerId="AD" clId="Web-{266EDDCC-8A69-4F89-9EDD-DF3CEE01B03C}" dt="2021-12-23T13:18:19.237" v="26"/>
          <ac:spMkLst>
            <pc:docMk/>
            <pc:sldMk cId="1523598895" sldId="258"/>
            <ac:spMk id="2" creationId="{25A11F6E-EFEF-4B6E-A4DE-8C28F6F49D2A}"/>
          </ac:spMkLst>
        </pc:spChg>
        <pc:spChg chg="mod">
          <ac:chgData name="Arild Torvund Olsen" userId="S::ato@hivolda.no::3423d729-1e8d-4c10-9ef2-90385d563038" providerId="AD" clId="Web-{266EDDCC-8A69-4F89-9EDD-DF3CEE01B03C}" dt="2021-12-23T13:19:03.269" v="30" actId="20577"/>
          <ac:spMkLst>
            <pc:docMk/>
            <pc:sldMk cId="1523598895" sldId="258"/>
            <ac:spMk id="4" creationId="{ED5529EF-C05B-418F-A77B-BCEF785F74B6}"/>
          </ac:spMkLst>
        </pc:spChg>
      </pc:sldChg>
      <pc:sldChg chg="delSp modSp">
        <pc:chgData name="Arild Torvund Olsen" userId="S::ato@hivolda.no::3423d729-1e8d-4c10-9ef2-90385d563038" providerId="AD" clId="Web-{266EDDCC-8A69-4F89-9EDD-DF3CEE01B03C}" dt="2021-12-23T13:17:27.033" v="20" actId="20577"/>
        <pc:sldMkLst>
          <pc:docMk/>
          <pc:sldMk cId="1126617145" sldId="259"/>
        </pc:sldMkLst>
        <pc:spChg chg="del">
          <ac:chgData name="Arild Torvund Olsen" userId="S::ato@hivolda.no::3423d729-1e8d-4c10-9ef2-90385d563038" providerId="AD" clId="Web-{266EDDCC-8A69-4F89-9EDD-DF3CEE01B03C}" dt="2021-12-23T13:17:17.829" v="18"/>
          <ac:spMkLst>
            <pc:docMk/>
            <pc:sldMk cId="1126617145" sldId="259"/>
            <ac:spMk id="2" creationId="{6F06DDC3-B44F-4B9E-A592-B6230A2B8FD5}"/>
          </ac:spMkLst>
        </pc:spChg>
        <pc:spChg chg="mod">
          <ac:chgData name="Arild Torvund Olsen" userId="S::ato@hivolda.no::3423d729-1e8d-4c10-9ef2-90385d563038" providerId="AD" clId="Web-{266EDDCC-8A69-4F89-9EDD-DF3CEE01B03C}" dt="2021-12-23T13:17:27.033" v="20" actId="20577"/>
          <ac:spMkLst>
            <pc:docMk/>
            <pc:sldMk cId="1126617145" sldId="259"/>
            <ac:spMk id="3" creationId="{9EFC5F65-2DFD-4073-8232-93377652C512}"/>
          </ac:spMkLst>
        </pc:spChg>
      </pc:sldChg>
      <pc:sldChg chg="delSp modSp">
        <pc:chgData name="Arild Torvund Olsen" userId="S::ato@hivolda.no::3423d729-1e8d-4c10-9ef2-90385d563038" providerId="AD" clId="Web-{266EDDCC-8A69-4F89-9EDD-DF3CEE01B03C}" dt="2021-12-23T13:18:10.487" v="25" actId="1076"/>
        <pc:sldMkLst>
          <pc:docMk/>
          <pc:sldMk cId="2966199083" sldId="261"/>
        </pc:sldMkLst>
        <pc:spChg chg="del">
          <ac:chgData name="Arild Torvund Olsen" userId="S::ato@hivolda.no::3423d729-1e8d-4c10-9ef2-90385d563038" providerId="AD" clId="Web-{266EDDCC-8A69-4F89-9EDD-DF3CEE01B03C}" dt="2021-12-23T13:17:30.048" v="21"/>
          <ac:spMkLst>
            <pc:docMk/>
            <pc:sldMk cId="2966199083" sldId="261"/>
            <ac:spMk id="2" creationId="{91652387-42C4-4806-9013-3682ED01F862}"/>
          </ac:spMkLst>
        </pc:spChg>
        <pc:spChg chg="mod">
          <ac:chgData name="Arild Torvund Olsen" userId="S::ato@hivolda.no::3423d729-1e8d-4c10-9ef2-90385d563038" providerId="AD" clId="Web-{266EDDCC-8A69-4F89-9EDD-DF3CEE01B03C}" dt="2021-12-23T13:18:10.487" v="25" actId="1076"/>
          <ac:spMkLst>
            <pc:docMk/>
            <pc:sldMk cId="2966199083" sldId="261"/>
            <ac:spMk id="3" creationId="{68F9C6AF-313A-4325-AD9B-7EF9A8F24054}"/>
          </ac:spMkLst>
        </pc:spChg>
      </pc:sldChg>
      <pc:sldChg chg="modSp">
        <pc:chgData name="Arild Torvund Olsen" userId="S::ato@hivolda.no::3423d729-1e8d-4c10-9ef2-90385d563038" providerId="AD" clId="Web-{266EDDCC-8A69-4F89-9EDD-DF3CEE01B03C}" dt="2021-12-23T13:19:56.536" v="40" actId="20577"/>
        <pc:sldMkLst>
          <pc:docMk/>
          <pc:sldMk cId="3759504365" sldId="262"/>
        </pc:sldMkLst>
        <pc:spChg chg="mod">
          <ac:chgData name="Arild Torvund Olsen" userId="S::ato@hivolda.no::3423d729-1e8d-4c10-9ef2-90385d563038" providerId="AD" clId="Web-{266EDDCC-8A69-4F89-9EDD-DF3CEE01B03C}" dt="2021-12-23T13:19:56.536" v="40" actId="20577"/>
          <ac:spMkLst>
            <pc:docMk/>
            <pc:sldMk cId="3759504365" sldId="262"/>
            <ac:spMk id="3" creationId="{A05A7DC7-0DD9-4AC0-BE3E-93DF3718526A}"/>
          </ac:spMkLst>
        </pc:spChg>
      </pc:sldChg>
      <pc:sldChg chg="modSp">
        <pc:chgData name="Arild Torvund Olsen" userId="S::ato@hivolda.no::3423d729-1e8d-4c10-9ef2-90385d563038" providerId="AD" clId="Web-{266EDDCC-8A69-4F89-9EDD-DF3CEE01B03C}" dt="2021-12-23T13:20:24.458" v="43" actId="20577"/>
        <pc:sldMkLst>
          <pc:docMk/>
          <pc:sldMk cId="3393873582" sldId="263"/>
        </pc:sldMkLst>
        <pc:spChg chg="mod">
          <ac:chgData name="Arild Torvund Olsen" userId="S::ato@hivolda.no::3423d729-1e8d-4c10-9ef2-90385d563038" providerId="AD" clId="Web-{266EDDCC-8A69-4F89-9EDD-DF3CEE01B03C}" dt="2021-12-23T13:20:24.458" v="43" actId="20577"/>
          <ac:spMkLst>
            <pc:docMk/>
            <pc:sldMk cId="3393873582" sldId="263"/>
            <ac:spMk id="3" creationId="{24F09DA5-54ED-4AE0-8986-B5BFF69A1024}"/>
          </ac:spMkLst>
        </pc:spChg>
      </pc:sldChg>
      <pc:sldChg chg="delSp modSp">
        <pc:chgData name="Arild Torvund Olsen" userId="S::ato@hivolda.no::3423d729-1e8d-4c10-9ef2-90385d563038" providerId="AD" clId="Web-{266EDDCC-8A69-4F89-9EDD-DF3CEE01B03C}" dt="2021-12-23T13:16:55.969" v="14" actId="20577"/>
        <pc:sldMkLst>
          <pc:docMk/>
          <pc:sldMk cId="2482496737" sldId="265"/>
        </pc:sldMkLst>
        <pc:spChg chg="mod">
          <ac:chgData name="Arild Torvund Olsen" userId="S::ato@hivolda.no::3423d729-1e8d-4c10-9ef2-90385d563038" providerId="AD" clId="Web-{266EDDCC-8A69-4F89-9EDD-DF3CEE01B03C}" dt="2021-12-23T13:16:55.969" v="14" actId="20577"/>
          <ac:spMkLst>
            <pc:docMk/>
            <pc:sldMk cId="2482496737" sldId="265"/>
            <ac:spMk id="2" creationId="{860EE49C-091A-447A-B49C-2DF0A9FCC403}"/>
          </ac:spMkLst>
        </pc:spChg>
        <pc:spChg chg="del">
          <ac:chgData name="Arild Torvund Olsen" userId="S::ato@hivolda.no::3423d729-1e8d-4c10-9ef2-90385d563038" providerId="AD" clId="Web-{266EDDCC-8A69-4F89-9EDD-DF3CEE01B03C}" dt="2021-12-23T13:16:42.563" v="12"/>
          <ac:spMkLst>
            <pc:docMk/>
            <pc:sldMk cId="2482496737" sldId="265"/>
            <ac:spMk id="3" creationId="{5A046446-F42C-4FC7-BFA9-0B5B83E6DFA4}"/>
          </ac:spMkLst>
        </pc:spChg>
      </pc:sldChg>
      <pc:sldChg chg="modSp">
        <pc:chgData name="Arild Torvund Olsen" userId="S::ato@hivolda.no::3423d729-1e8d-4c10-9ef2-90385d563038" providerId="AD" clId="Web-{266EDDCC-8A69-4F89-9EDD-DF3CEE01B03C}" dt="2021-12-23T13:17:10.657" v="17" actId="20577"/>
        <pc:sldMkLst>
          <pc:docMk/>
          <pc:sldMk cId="2075605318" sldId="266"/>
        </pc:sldMkLst>
        <pc:spChg chg="mod">
          <ac:chgData name="Arild Torvund Olsen" userId="S::ato@hivolda.no::3423d729-1e8d-4c10-9ef2-90385d563038" providerId="AD" clId="Web-{266EDDCC-8A69-4F89-9EDD-DF3CEE01B03C}" dt="2021-12-23T13:17:10.657" v="17" actId="20577"/>
          <ac:spMkLst>
            <pc:docMk/>
            <pc:sldMk cId="2075605318" sldId="266"/>
            <ac:spMk id="3" creationId="{5A046446-F42C-4FC7-BFA9-0B5B83E6DFA4}"/>
          </ac:spMkLst>
        </pc:spChg>
      </pc:sldChg>
      <pc:sldChg chg="modSp">
        <pc:chgData name="Arild Torvund Olsen" userId="S::ato@hivolda.no::3423d729-1e8d-4c10-9ef2-90385d563038" providerId="AD" clId="Web-{266EDDCC-8A69-4F89-9EDD-DF3CEE01B03C}" dt="2021-12-23T13:16:34.422" v="11" actId="20577"/>
        <pc:sldMkLst>
          <pc:docMk/>
          <pc:sldMk cId="3204551458" sldId="267"/>
        </pc:sldMkLst>
        <pc:spChg chg="mod">
          <ac:chgData name="Arild Torvund Olsen" userId="S::ato@hivolda.no::3423d729-1e8d-4c10-9ef2-90385d563038" providerId="AD" clId="Web-{266EDDCC-8A69-4F89-9EDD-DF3CEE01B03C}" dt="2021-12-23T13:16:34.422" v="11" actId="20577"/>
          <ac:spMkLst>
            <pc:docMk/>
            <pc:sldMk cId="3204551458" sldId="267"/>
            <ac:spMk id="3" creationId="{5A2A6A17-EAF9-4CA7-860F-1CEE72A76FF7}"/>
          </ac:spMkLst>
        </pc:spChg>
      </pc:sldChg>
      <pc:sldChg chg="modSp">
        <pc:chgData name="Arild Torvund Olsen" userId="S::ato@hivolda.no::3423d729-1e8d-4c10-9ef2-90385d563038" providerId="AD" clId="Web-{266EDDCC-8A69-4F89-9EDD-DF3CEE01B03C}" dt="2021-12-23T13:16:22.500" v="9" actId="20577"/>
        <pc:sldMkLst>
          <pc:docMk/>
          <pc:sldMk cId="1138860268" sldId="268"/>
        </pc:sldMkLst>
        <pc:spChg chg="mod">
          <ac:chgData name="Arild Torvund Olsen" userId="S::ato@hivolda.no::3423d729-1e8d-4c10-9ef2-90385d563038" providerId="AD" clId="Web-{266EDDCC-8A69-4F89-9EDD-DF3CEE01B03C}" dt="2021-12-23T13:16:22.500" v="9" actId="20577"/>
          <ac:spMkLst>
            <pc:docMk/>
            <pc:sldMk cId="1138860268" sldId="268"/>
            <ac:spMk id="3" creationId="{415C5653-5687-4301-AC75-5C6A8B609CA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732DBE-E87F-4E7D-8A6E-430D1329A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B95C0C5-4B08-4F38-93A8-CDB37AAA7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3F29489-7E5E-4A60-A2A0-FBA0E058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2EE7-3EAA-4601-AF2E-FB8114A9773F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05DA3D-0C53-4E9C-BBE0-3A0A3E95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2F3F4E-F176-40D2-915D-24A962D7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B608-BD02-44CD-8D5D-EE9A1F1736B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995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1CB56E-BBB6-458F-9A1E-537770CA8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7C5ECE9-5AEF-4EDF-8DDA-1322E5DA3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9199CF-B767-473C-9129-388BA6B3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2EE7-3EAA-4601-AF2E-FB8114A9773F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07A1AE-699F-4CC5-97C9-CF5A476D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5B71C5C-2002-4AB5-A3F7-F6DE8502B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B608-BD02-44CD-8D5D-EE9A1F1736B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261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FBEC441-8268-4F11-B091-0AA08691C2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4893771B-03B8-42BB-A786-2253653CB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F48D2F-88DB-4CB3-AD17-39E7BDFC2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2EE7-3EAA-4601-AF2E-FB8114A9773F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B0C1A47-DBD3-45CE-A95B-D9E1FD0E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302E9C0-8B77-44F1-B672-FC49DB84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B608-BD02-44CD-8D5D-EE9A1F1736B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416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8B47C5-55C1-4D3B-9541-E1CC1A8F0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979BFF-DF87-45A7-93B0-08CA9E771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3FCAD6-87B0-4D8C-8E17-1341FCC1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2EE7-3EAA-4601-AF2E-FB8114A9773F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43296D-A63A-479F-AAB0-67E4CD5B3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FB8E3E0-36EF-4254-AA3E-BDBC68A1B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B608-BD02-44CD-8D5D-EE9A1F1736B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226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E3E750-5D66-4BE5-8965-FCB22E6DC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2C4AEC-DF76-4A58-9E93-DF373D0B3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BBA1ED-24A5-4E64-B952-AC8C9D95C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2EE7-3EAA-4601-AF2E-FB8114A9773F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86E136-583A-447C-A6E9-DAB8253C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E7B75EC-849E-4A26-9B48-02508582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B608-BD02-44CD-8D5D-EE9A1F1736B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873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AF771-0264-4EBA-A6E0-F476E993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DED54D-B66F-413E-9583-03988C925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296AA83-714D-4C38-8B0C-7E81F3BE4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5445609-EBEA-47EF-9674-BFBC285DB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2EE7-3EAA-4601-AF2E-FB8114A9773F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FC295EA-66A8-46C4-A72E-C0C9F9897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1FE43E7-8B64-4ABF-B3CE-EDAAE8310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B608-BD02-44CD-8D5D-EE9A1F1736B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713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DD859E-1FDF-45C8-B722-542FEF9A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76313E8-5A47-4D88-97BA-6BAE1819B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AD9A90-4ABC-4349-AA32-0B070B06C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38A630B-B201-46FC-9E28-7398D6143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695E287-06B9-41BC-86E9-528DA2AFF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E863F894-1C20-4E49-AE18-17EE3CCD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2EE7-3EAA-4601-AF2E-FB8114A9773F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C41688E-F143-4EEC-A318-1ED26EEB5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B65E3D9-1863-4937-BB20-F199E988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B608-BD02-44CD-8D5D-EE9A1F1736B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974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F8B3DB-3F32-45C2-B591-6887659E6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9603E40-74FF-4497-A658-54B1DF11C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2EE7-3EAA-4601-AF2E-FB8114A9773F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369D0EB-3DAC-45ED-8448-E0F707C0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E9128C-40C9-4C4E-8DF3-7FF26D92F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B608-BD02-44CD-8D5D-EE9A1F1736B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931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23773CD-B598-4CD6-81A1-BC9B43B9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2EE7-3EAA-4601-AF2E-FB8114A9773F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3E7176F-F129-4A04-88D4-2AA6B9F3C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568A346-196B-45CB-9868-C7270DBF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B608-BD02-44CD-8D5D-EE9A1F1736B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0711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AA7ECA-1167-430E-9D69-9D4AFA091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3BF97F-FF35-4CC7-8514-5137386DB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31712B9-71B6-4C40-9572-44FDC9814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5F19838-A7A2-4900-A964-43DD1615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2EE7-3EAA-4601-AF2E-FB8114A9773F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8815EC1-DD67-4D1E-8F38-B27C3B51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7478D38-A026-41E0-99E5-ED07B9E6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B608-BD02-44CD-8D5D-EE9A1F1736B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79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5A36B3-DCF5-46FA-8548-C09B6EF71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4A6F34-8C67-47B2-9400-FCBD178228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A9C1586-557A-4632-80BF-BBB0F4CCB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523B3FA-B4C7-43D0-B9AD-219E7E7BC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52EE7-3EAA-4601-AF2E-FB8114A9773F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D1E3174-69EE-4039-8D5C-2D206EB0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8EAFB09-E2A3-431E-82E4-B5D80E65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3B608-BD02-44CD-8D5D-EE9A1F1736B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811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A7DFEA9-11B2-4518-81CF-D65A932A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C436528-CD10-48D0-A472-7AA702161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2613E2-F4C2-4425-9C2E-CB607E2A61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2EE7-3EAA-4601-AF2E-FB8114A9773F}" type="datetimeFigureOut">
              <a:rPr lang="nb-NO" smtClean="0"/>
              <a:t>23.12.2021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8220C-AA84-4788-81EE-5E85D8E6C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31F6F13-3B43-43A1-A810-E6C9713A5A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3B608-BD02-44CD-8D5D-EE9A1F1736BA}" type="slidenum">
              <a:rPr lang="nb-NO" smtClean="0"/>
              <a:t>‹nr.›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707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tv.nrk.no/serie/dagsrevyen/202003/NNFA19031220/avspille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nynorsk.no/aleine-saman-korona-og-kulturen/sigrid-agnethe-hansen-onsdag-11-mar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nynorsk.no/aleine-saman-korona-og-kulturen/helga-songoygard-batti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4A8459-224E-4221-8708-92D598B6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n-NO" sz="4100"/>
              <a:t>Å sjå likskapar og forskjellar mellom tekstar</a:t>
            </a:r>
            <a:endParaRPr lang="nb-NO" sz="41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5C5653-5687-4301-AC75-5C6A8B609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2000" dirty="0"/>
              <a:t>I dag skal du lese to tekstar. Den første teksten heiter «Onsdag 11. mars», og den andre teksten heiter «Torsdag 12. mars». </a:t>
            </a:r>
            <a:endParaRPr lang="nn-NO" sz="2000" dirty="0">
              <a:cs typeface="Calibri"/>
            </a:endParaRPr>
          </a:p>
          <a:p>
            <a:pPr marL="0" indent="0">
              <a:buNone/>
            </a:pPr>
            <a:endParaRPr lang="nn-NO" sz="2000" dirty="0"/>
          </a:p>
          <a:p>
            <a:pPr marL="0" indent="0">
              <a:buNone/>
            </a:pPr>
            <a:r>
              <a:rPr lang="nn-NO" sz="2000" dirty="0"/>
              <a:t>Brukt titlane til tekstane, «Onsdag 11. mars» og «Torsdag 12. mars», og gjett:</a:t>
            </a:r>
            <a:endParaRPr lang="nn-NO" sz="2000" dirty="0">
              <a:cs typeface="Calibri"/>
            </a:endParaRPr>
          </a:p>
          <a:p>
            <a:pPr marL="0" indent="0">
              <a:buNone/>
            </a:pPr>
            <a:endParaRPr lang="nn-NO" sz="2000" dirty="0">
              <a:cs typeface="Calibri"/>
            </a:endParaRPr>
          </a:p>
          <a:p>
            <a:pPr marL="0" indent="0">
              <a:buNone/>
            </a:pPr>
            <a:r>
              <a:rPr lang="nn-NO" sz="2000" dirty="0"/>
              <a:t>Kva trur du desse tekstane handlar om?</a:t>
            </a:r>
            <a:endParaRPr lang="nn-NO" sz="2000" dirty="0">
              <a:cs typeface="Calibri"/>
            </a:endParaRPr>
          </a:p>
          <a:p>
            <a:pPr marL="0" indent="0">
              <a:buNone/>
            </a:pPr>
            <a:endParaRPr lang="nn-NO" sz="2000" dirty="0">
              <a:cs typeface="Calibri"/>
            </a:endParaRPr>
          </a:p>
          <a:p>
            <a:pPr marL="0" indent="0">
              <a:buNone/>
            </a:pPr>
            <a:r>
              <a:rPr lang="nn-NO" sz="2000" dirty="0"/>
              <a:t>Kva trur du er likt i dei to tekstane?</a:t>
            </a:r>
            <a:endParaRPr lang="nn-NO" sz="2000" dirty="0">
              <a:cs typeface="Calibri"/>
            </a:endParaRPr>
          </a:p>
        </p:txBody>
      </p:sp>
      <p:pic>
        <p:nvPicPr>
          <p:cNvPr id="2050" name="Picture 2" descr="red-petaled flowers">
            <a:extLst>
              <a:ext uri="{FF2B5EF4-FFF2-40B4-BE49-F238E27FC236}">
                <a16:creationId xmlns:a16="http://schemas.microsoft.com/office/drawing/2014/main" id="{5D046EBE-6DD9-4AD5-9B10-16F0FAB34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E3B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678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855625-DE6B-4598-9C8A-BA09572CD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n-NO" sz="2800"/>
              <a:t>Svar på spørsmåla. </a:t>
            </a:r>
            <a:br>
              <a:rPr lang="nn-NO" sz="2800"/>
            </a:br>
            <a:r>
              <a:rPr lang="nn-NO" sz="2800"/>
              <a:t>Hugs å svare med heil setning.</a:t>
            </a:r>
            <a:br>
              <a:rPr lang="nn-NO" sz="2800"/>
            </a:br>
            <a:r>
              <a:rPr lang="nn-NO" sz="2800"/>
              <a:t>Ver nøye med rettskrivinga når du skriv. </a:t>
            </a:r>
            <a:endParaRPr lang="nb-NO" sz="28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05A7DC7-0DD9-4AC0-BE3E-93DF37185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endParaRPr lang="nn-NO" sz="2000" dirty="0"/>
          </a:p>
          <a:p>
            <a:pPr marL="514350" indent="-514350">
              <a:buAutoNum type="arabicPeriod"/>
            </a:pPr>
            <a:r>
              <a:rPr lang="nn-NO" sz="2000" dirty="0"/>
              <a:t>Korleis oppfører hovudpersonen seg på veg inn i butikken?</a:t>
            </a:r>
            <a:endParaRPr lang="nn-NO" sz="20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nn-NO" sz="2000" dirty="0"/>
              <a:t>Korleis oppfører svogeren seg?</a:t>
            </a:r>
            <a:endParaRPr lang="nn-NO" sz="20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nn-NO" sz="2000" dirty="0"/>
              <a:t>Kva handlar hovudpersonen i butikken?</a:t>
            </a:r>
            <a:endParaRPr lang="nn-NO" sz="20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nn-NO" sz="2000" dirty="0"/>
              <a:t>Kva handlar svogeren?</a:t>
            </a:r>
            <a:endParaRPr lang="nn-NO" sz="20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nn-NO" sz="2000" dirty="0"/>
              <a:t>Kor mange handlenett trur du hovudpersonen treng?</a:t>
            </a:r>
            <a:endParaRPr lang="nn-NO" sz="2000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nn-NO" sz="2000" dirty="0"/>
              <a:t>Finn minst fem døme frå teksten der forfattaren brukar korte setningar med eitt, to eller tre ord.</a:t>
            </a:r>
            <a:endParaRPr lang="nn-NO" sz="2000" dirty="0">
              <a:cs typeface="Calibri"/>
            </a:endParaRPr>
          </a:p>
        </p:txBody>
      </p:sp>
      <p:pic>
        <p:nvPicPr>
          <p:cNvPr id="4098" name="Picture 2" descr="blue shopping cart on street during daytime">
            <a:extLst>
              <a:ext uri="{FF2B5EF4-FFF2-40B4-BE49-F238E27FC236}">
                <a16:creationId xmlns:a16="http://schemas.microsoft.com/office/drawing/2014/main" id="{5C281AA2-F767-43F1-ACF6-AB4D1C03A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" r="1208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B98D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04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88CADB-666D-420C-B21C-1C6D58D3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n-NO" dirty="0"/>
              <a:t>Samanlikn dei to tekstane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F09DA5-54ED-4AE0-8986-B5BFF69A1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2000" dirty="0"/>
              <a:t>Begge dei to tekstane handlar om ein tur på butikken ein dag rett etter 10. mars 2020. Det er mykje som er likt i dei to tekstane, men det er også mykje som er ulikt. </a:t>
            </a:r>
            <a:endParaRPr lang="nn-NO" sz="2000"/>
          </a:p>
          <a:p>
            <a:pPr marL="0" indent="0">
              <a:buNone/>
            </a:pPr>
            <a:endParaRPr lang="nn-NO" sz="2000"/>
          </a:p>
          <a:p>
            <a:pPr marL="0" indent="0">
              <a:buNone/>
            </a:pPr>
            <a:r>
              <a:rPr lang="nn-NO" sz="2000" dirty="0"/>
              <a:t>Skriv eit avsnitt på 5</a:t>
            </a:r>
            <a:r>
              <a:rPr lang="nn-NO" sz="2000" dirty="0">
                <a:ea typeface="+mn-lt"/>
                <a:cs typeface="+mn-lt"/>
              </a:rPr>
              <a:t>–</a:t>
            </a:r>
            <a:r>
              <a:rPr lang="nn-NO" sz="2000" dirty="0"/>
              <a:t>7 setningar der du skriv om likskapar og ulikskapar mellom dei to tekstane. </a:t>
            </a:r>
            <a:endParaRPr lang="nb-NO" sz="2000"/>
          </a:p>
        </p:txBody>
      </p:sp>
      <p:pic>
        <p:nvPicPr>
          <p:cNvPr id="5122" name="Picture 2" descr="shallow focus photography of red apples">
            <a:extLst>
              <a:ext uri="{FF2B5EF4-FFF2-40B4-BE49-F238E27FC236}">
                <a16:creationId xmlns:a16="http://schemas.microsoft.com/office/drawing/2014/main" id="{B3F120E0-E842-48F6-8A66-A485C9655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79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2D7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873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4A8459-224E-4221-8708-92D598B64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n-NO" sz="4100"/>
              <a:t>Å sjå likskapar og forskjellar mellom tekstar</a:t>
            </a:r>
            <a:endParaRPr lang="nb-NO" sz="41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5C5653-5687-4301-AC75-5C6A8B609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nn-NO" sz="2000" dirty="0"/>
          </a:p>
          <a:p>
            <a:pPr marL="0" indent="0">
              <a:buNone/>
            </a:pPr>
            <a:r>
              <a:rPr lang="nn-NO" sz="2000" dirty="0"/>
              <a:t>Når du har lese den første teksten, skal du svare på nokre spørsmål. Når du har lese den andre teksten, skal du også svare på nokre spørsmål. </a:t>
            </a:r>
            <a:endParaRPr lang="nn-NO" sz="2000" dirty="0">
              <a:cs typeface="Calibri"/>
            </a:endParaRPr>
          </a:p>
          <a:p>
            <a:pPr marL="0" indent="0">
              <a:buNone/>
            </a:pPr>
            <a:endParaRPr lang="nn-NO" sz="2000" dirty="0"/>
          </a:p>
          <a:p>
            <a:pPr marL="0" indent="0">
              <a:buNone/>
            </a:pPr>
            <a:r>
              <a:rPr lang="nn-NO" sz="2000" dirty="0"/>
              <a:t>Når du har lese begge tekstane og svara på spørsmåla, skal du skrive eit avsnitt på 5</a:t>
            </a:r>
            <a:r>
              <a:rPr lang="nn-NO" sz="2000" dirty="0">
                <a:ea typeface="+mn-lt"/>
                <a:cs typeface="+mn-lt"/>
              </a:rPr>
              <a:t>–</a:t>
            </a:r>
            <a:r>
              <a:rPr lang="nn-NO" sz="2000" dirty="0"/>
              <a:t>8 setningar. Der skal du skrive om kva som er likt, og kva som er ulikt i dei to tekstane. </a:t>
            </a:r>
            <a:endParaRPr lang="nn-NO" sz="2000" dirty="0">
              <a:cs typeface="Calibri"/>
            </a:endParaRPr>
          </a:p>
        </p:txBody>
      </p:sp>
      <p:pic>
        <p:nvPicPr>
          <p:cNvPr id="2050" name="Picture 2" descr="red-petaled flowers">
            <a:extLst>
              <a:ext uri="{FF2B5EF4-FFF2-40B4-BE49-F238E27FC236}">
                <a16:creationId xmlns:a16="http://schemas.microsoft.com/office/drawing/2014/main" id="{5D046EBE-6DD9-4AD5-9B10-16F0FAB34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6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071F76B-8343-4387-BD82-3E8BD1392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nb-NO" sz="4000"/>
              <a:t>Læringsmål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2A6A17-EAF9-4CA7-860F-1CEE72A7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459907"/>
            <a:ext cx="10175630" cy="767904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n-NO" sz="2000" dirty="0"/>
              <a:t>Du skal leite etter likskapar og ulikskapar mellom to tekstar </a:t>
            </a:r>
            <a:endParaRPr lang="nn-NO" sz="2000" dirty="0">
              <a:cs typeface="Calibri"/>
            </a:endParaRPr>
          </a:p>
          <a:p>
            <a:pPr marL="0" indent="0" algn="ctr">
              <a:buNone/>
            </a:pPr>
            <a:r>
              <a:rPr lang="nn-NO" sz="2000" dirty="0"/>
              <a:t>der mykje er likt, men også mykje er ulikt. </a:t>
            </a:r>
            <a:endParaRPr lang="nn-NO" sz="2000" dirty="0">
              <a:cs typeface="Calibri"/>
            </a:endParaRPr>
          </a:p>
          <a:p>
            <a:pPr marL="0" indent="0" algn="ctr">
              <a:buNone/>
            </a:pPr>
            <a:endParaRPr lang="nn-NO" sz="2000" dirty="0">
              <a:cs typeface="Calibri"/>
            </a:endParaRPr>
          </a:p>
          <a:p>
            <a:pPr marL="0" indent="0" algn="ctr">
              <a:buNone/>
            </a:pPr>
            <a:endParaRPr lang="nn-NO" sz="2000" dirty="0">
              <a:cs typeface="Calibri"/>
            </a:endParaRPr>
          </a:p>
        </p:txBody>
      </p:sp>
      <p:pic>
        <p:nvPicPr>
          <p:cNvPr id="7170" name="Picture 2" descr="brown and white coffee beans">
            <a:extLst>
              <a:ext uri="{FF2B5EF4-FFF2-40B4-BE49-F238E27FC236}">
                <a16:creationId xmlns:a16="http://schemas.microsoft.com/office/drawing/2014/main" id="{E18BB9FB-8119-4D19-B205-3BF4B87DA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475" y="2405149"/>
            <a:ext cx="7462953" cy="38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5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60EE49C-091A-447A-B49C-2DF0A9FC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636" y="1731805"/>
            <a:ext cx="3807187" cy="2228074"/>
          </a:xfrm>
        </p:spPr>
        <p:txBody>
          <a:bodyPr>
            <a:normAutofit/>
          </a:bodyPr>
          <a:lstStyle/>
          <a:p>
            <a:r>
              <a:rPr lang="nn-NO" sz="3600" dirty="0">
                <a:latin typeface="+mn-lt"/>
              </a:rPr>
              <a:t>Sjå frå </a:t>
            </a:r>
            <a:br>
              <a:rPr lang="nn-NO" sz="3600" dirty="0">
                <a:latin typeface="+mn-lt"/>
              </a:rPr>
            </a:br>
            <a:r>
              <a:rPr lang="nn-NO" sz="3600" dirty="0">
                <a:latin typeface="+mn-lt"/>
              </a:rPr>
              <a:t>21:16 til 24:55 </a:t>
            </a:r>
            <a:br>
              <a:rPr lang="nn-NO" sz="3600" dirty="0">
                <a:latin typeface="+mn-lt"/>
              </a:rPr>
            </a:br>
            <a:r>
              <a:rPr lang="nn-NO" sz="3600" dirty="0">
                <a:latin typeface="+mn-lt"/>
              </a:rPr>
              <a:t>i </a:t>
            </a:r>
            <a:r>
              <a:rPr lang="nn-NO" sz="3600" dirty="0">
                <a:latin typeface="+mn-lt"/>
                <a:hlinkClick r:id="rId2"/>
              </a:rPr>
              <a:t>dette</a:t>
            </a:r>
            <a:r>
              <a:rPr lang="nn-NO" sz="3600" dirty="0">
                <a:latin typeface="+mn-lt"/>
              </a:rPr>
              <a:t> klippet.</a:t>
            </a:r>
            <a:endParaRPr lang="nn-NO" sz="3600" dirty="0">
              <a:latin typeface="+mn-lt"/>
              <a:cs typeface="Calibri"/>
            </a:endParaRPr>
          </a:p>
        </p:txBody>
      </p:sp>
      <p:pic>
        <p:nvPicPr>
          <p:cNvPr id="6146" name="Picture 2" descr="blue and brown wooden counter">
            <a:extLst>
              <a:ext uri="{FF2B5EF4-FFF2-40B4-BE49-F238E27FC236}">
                <a16:creationId xmlns:a16="http://schemas.microsoft.com/office/drawing/2014/main" id="{F7F1FC62-F0D6-4102-9332-C99FE1FD3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r="16308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49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046446-F42C-4FC7-BFA9-0B5B83E6D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1420350"/>
            <a:ext cx="3799425" cy="31432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n-NO" sz="3200" dirty="0"/>
              <a:t>Tenk gjennom: </a:t>
            </a:r>
            <a:endParaRPr lang="nn-NO" sz="3200" dirty="0">
              <a:cs typeface="Calibri"/>
            </a:endParaRPr>
          </a:p>
          <a:p>
            <a:pPr marL="0" indent="0">
              <a:buNone/>
            </a:pPr>
            <a:endParaRPr lang="nn-NO" sz="3200" dirty="0">
              <a:cs typeface="Calibri"/>
            </a:endParaRPr>
          </a:p>
          <a:p>
            <a:pPr marL="0" indent="0">
              <a:buNone/>
            </a:pPr>
            <a:r>
              <a:rPr lang="nn-NO" sz="3200" dirty="0"/>
              <a:t>Kjenner du nokon som handla veldig mykje mat dagane før og etter 12. mars 2021?</a:t>
            </a:r>
            <a:endParaRPr lang="nn-NO" sz="3200" dirty="0">
              <a:cs typeface="Calibri"/>
            </a:endParaRPr>
          </a:p>
        </p:txBody>
      </p:sp>
      <p:pic>
        <p:nvPicPr>
          <p:cNvPr id="6146" name="Picture 2" descr="blue and brown wooden counter">
            <a:extLst>
              <a:ext uri="{FF2B5EF4-FFF2-40B4-BE49-F238E27FC236}">
                <a16:creationId xmlns:a16="http://schemas.microsoft.com/office/drawing/2014/main" id="{F7F1FC62-F0D6-4102-9332-C99FE1FD34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1" r="16308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60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FC5F65-2DFD-4073-8232-93377652C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962279"/>
            <a:ext cx="3799425" cy="31432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2000" dirty="0"/>
              <a:t>Les teksten </a:t>
            </a:r>
          </a:p>
          <a:p>
            <a:pPr marL="0" indent="0">
              <a:buNone/>
            </a:pPr>
            <a:r>
              <a:rPr lang="nn-NO" sz="2000" dirty="0"/>
              <a:t>«Onsdag 11. mars» </a:t>
            </a:r>
            <a:endParaRPr lang="nn-NO" sz="2000" dirty="0">
              <a:cs typeface="Calibri"/>
            </a:endParaRPr>
          </a:p>
          <a:p>
            <a:pPr marL="0" indent="0">
              <a:buNone/>
            </a:pPr>
            <a:r>
              <a:rPr lang="nn-NO" sz="2000" dirty="0"/>
              <a:t>av Sigrid Agnete Hansen</a:t>
            </a:r>
          </a:p>
          <a:p>
            <a:pPr marL="0" indent="0">
              <a:buNone/>
            </a:pPr>
            <a:endParaRPr lang="nn-NO" sz="2000" dirty="0"/>
          </a:p>
          <a:p>
            <a:pPr marL="0" indent="0">
              <a:buNone/>
            </a:pPr>
            <a:r>
              <a:rPr lang="nn-NO" sz="2000" dirty="0"/>
              <a:t>Du finn teksten </a:t>
            </a:r>
            <a:r>
              <a:rPr lang="nn-NO" sz="2000" dirty="0">
                <a:hlinkClick r:id="rId2"/>
              </a:rPr>
              <a:t>her</a:t>
            </a:r>
            <a:endParaRPr lang="nb-NO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98C2F43-DB07-4C7E-8587-87D8EF3EE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r="13924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617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1D6E51-43D8-4594-850C-AD1BAB4B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nn-NO" sz="2800"/>
              <a:t>Svar på spørsmåla. </a:t>
            </a:r>
            <a:br>
              <a:rPr lang="nn-NO" sz="2800"/>
            </a:br>
            <a:r>
              <a:rPr lang="nn-NO" sz="2800"/>
              <a:t>Hugs å svare med heil setning.</a:t>
            </a:r>
            <a:br>
              <a:rPr lang="nn-NO" sz="2800"/>
            </a:br>
            <a:r>
              <a:rPr lang="nn-NO" sz="2800"/>
              <a:t>Ver nøye med rettskrivinga når du skriv. </a:t>
            </a:r>
            <a:endParaRPr lang="nb-NO" sz="28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C53B27-A89A-41EC-A33A-62C3D595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n-NO" sz="2000"/>
              <a:t>Korleis oppfører mor til Eva seg på veg inn i butikken?</a:t>
            </a:r>
          </a:p>
          <a:p>
            <a:pPr marL="514350" indent="-514350">
              <a:buAutoNum type="arabicPeriod"/>
            </a:pPr>
            <a:r>
              <a:rPr lang="nn-NO" sz="2000"/>
              <a:t>Kva handlar Eva og mor til Eva i butikken?</a:t>
            </a:r>
          </a:p>
          <a:p>
            <a:pPr marL="514350" indent="-514350">
              <a:buAutoNum type="arabicPeriod"/>
            </a:pPr>
            <a:r>
              <a:rPr lang="nn-NO" sz="2000"/>
              <a:t>Kor mange handlenett har dei med seg?</a:t>
            </a:r>
          </a:p>
          <a:p>
            <a:pPr marL="514350" indent="-514350">
              <a:buAutoNum type="arabicPeriod"/>
            </a:pPr>
            <a:r>
              <a:rPr lang="nn-NO" sz="2000"/>
              <a:t>Kva har vi kalla den type storhandel som mor til Eva har føre seg no i koronatida?</a:t>
            </a:r>
          </a:p>
        </p:txBody>
      </p:sp>
      <p:pic>
        <p:nvPicPr>
          <p:cNvPr id="1028" name="Picture 4" descr="silver shopping card near green leaf plant">
            <a:extLst>
              <a:ext uri="{FF2B5EF4-FFF2-40B4-BE49-F238E27FC236}">
                <a16:creationId xmlns:a16="http://schemas.microsoft.com/office/drawing/2014/main" id="{8274D291-B7BA-4A61-ADE9-6288492137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25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83B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33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F9C6AF-313A-4325-AD9B-7EF9A8F24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13" y="1558400"/>
            <a:ext cx="6002110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 sz="2000" dirty="0"/>
              <a:t>5. Finn døme på samanlikningar og metaforar i teksten.</a:t>
            </a:r>
            <a:endParaRPr lang="nn-NO" sz="2000" dirty="0">
              <a:cs typeface="Calibri"/>
            </a:endParaRPr>
          </a:p>
          <a:p>
            <a:pPr marL="0" indent="0">
              <a:buNone/>
            </a:pPr>
            <a:endParaRPr lang="nn-NO" sz="2000" dirty="0">
              <a:cs typeface="Calibri"/>
            </a:endParaRPr>
          </a:p>
          <a:p>
            <a:pPr marL="0" indent="0">
              <a:buNone/>
            </a:pPr>
            <a:r>
              <a:rPr lang="nn-NO" sz="2000" dirty="0"/>
              <a:t>Ei samanlikning er eit språkleg bilete der ein brukar ordet «som» (eller andre likskapsord.)</a:t>
            </a:r>
            <a:endParaRPr lang="nn-NO" sz="2000" dirty="0">
              <a:cs typeface="Calibri"/>
            </a:endParaRPr>
          </a:p>
          <a:p>
            <a:pPr marL="0" indent="0">
              <a:buNone/>
            </a:pPr>
            <a:r>
              <a:rPr lang="nn-NO" sz="2000" dirty="0"/>
              <a:t>Døme: Han dansar </a:t>
            </a:r>
            <a:r>
              <a:rPr lang="nn-NO" sz="2000" i="1" dirty="0"/>
              <a:t>som</a:t>
            </a:r>
            <a:r>
              <a:rPr lang="nn-NO" sz="2000" dirty="0"/>
              <a:t> ei løve.</a:t>
            </a:r>
            <a:endParaRPr lang="nn-NO" sz="2000" dirty="0">
              <a:cs typeface="Calibri"/>
            </a:endParaRPr>
          </a:p>
          <a:p>
            <a:pPr marL="0" indent="0">
              <a:buNone/>
            </a:pPr>
            <a:endParaRPr lang="nn-NO" sz="2000" dirty="0">
              <a:cs typeface="Calibri"/>
            </a:endParaRPr>
          </a:p>
          <a:p>
            <a:pPr marL="0" indent="0">
              <a:buNone/>
            </a:pPr>
            <a:r>
              <a:rPr lang="nn-NO" sz="2000" dirty="0"/>
              <a:t>Ein metafor er ei samanlikning der ein ikkje har med ordet «som».</a:t>
            </a:r>
            <a:endParaRPr lang="nn-NO" sz="2000" dirty="0">
              <a:cs typeface="Calibri"/>
            </a:endParaRPr>
          </a:p>
          <a:p>
            <a:pPr marL="0" indent="0">
              <a:buNone/>
            </a:pPr>
            <a:r>
              <a:rPr lang="nn-NO" sz="2000" dirty="0"/>
              <a:t>Døme: Han </a:t>
            </a:r>
            <a:r>
              <a:rPr lang="nn-NO" sz="2000" i="1" dirty="0"/>
              <a:t>er</a:t>
            </a:r>
            <a:r>
              <a:rPr lang="nn-NO" sz="2000" dirty="0"/>
              <a:t> ei løve på dansegolvet</a:t>
            </a:r>
            <a:endParaRPr lang="nn-NO" sz="2000" dirty="0">
              <a:cs typeface="Calibri"/>
            </a:endParaRPr>
          </a:p>
          <a:p>
            <a:pPr marL="0" indent="0">
              <a:buNone/>
            </a:pPr>
            <a:endParaRPr lang="nn-NO" sz="2000" i="1" dirty="0">
              <a:cs typeface="Calibri"/>
            </a:endParaRPr>
          </a:p>
        </p:txBody>
      </p:sp>
      <p:pic>
        <p:nvPicPr>
          <p:cNvPr id="3074" name="Picture 2" descr="lion roaring on top of mountain during golden hour">
            <a:extLst>
              <a:ext uri="{FF2B5EF4-FFF2-40B4-BE49-F238E27FC236}">
                <a16:creationId xmlns:a16="http://schemas.microsoft.com/office/drawing/2014/main" id="{AFBD6834-F838-4E32-B7B4-8D4A245DEB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4" r="26402" b="-1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19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D5529EF-C05B-418F-A77B-BCEF785F74B6}"/>
              </a:ext>
            </a:extLst>
          </p:cNvPr>
          <p:cNvSpPr txBox="1"/>
          <p:nvPr/>
        </p:nvSpPr>
        <p:spPr>
          <a:xfrm>
            <a:off x="838201" y="2962279"/>
            <a:ext cx="3799425" cy="31432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000" dirty="0"/>
              <a:t>Les teksten </a:t>
            </a:r>
            <a:endParaRPr lang="nn-NO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000" dirty="0"/>
              <a:t>«Torsdag 12. mars» av Helga Songøygard </a:t>
            </a:r>
            <a:r>
              <a:rPr lang="nn-NO" sz="2000" dirty="0" err="1"/>
              <a:t>Battin</a:t>
            </a:r>
            <a:r>
              <a:rPr lang="nn-NO" sz="2000" dirty="0"/>
              <a:t>.</a:t>
            </a:r>
            <a:endParaRPr lang="nn-NO" sz="20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n-NO" sz="20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n-NO" sz="2000" dirty="0"/>
              <a:t>Du finn teksten </a:t>
            </a:r>
            <a:r>
              <a:rPr lang="nn-NO" sz="2000" dirty="0">
                <a:hlinkClick r:id="rId2"/>
              </a:rPr>
              <a:t>her</a:t>
            </a:r>
            <a:endParaRPr lang="nn-NO" sz="2000" dirty="0">
              <a:cs typeface="Calibri" panose="020F050202020403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E4BDB1F-58A1-4A4A-89D4-C5B41606A9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0" r="6299" b="-1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598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A8417D0D75443AFC19C327AD5BDCE" ma:contentTypeVersion="13" ma:contentTypeDescription="Opprett et nytt dokument." ma:contentTypeScope="" ma:versionID="ee9d7a6d544d7efae7aa5e13aeb09341">
  <xsd:schema xmlns:xsd="http://www.w3.org/2001/XMLSchema" xmlns:xs="http://www.w3.org/2001/XMLSchema" xmlns:p="http://schemas.microsoft.com/office/2006/metadata/properties" xmlns:ns2="24b454b6-9e0d-47d6-a0fd-eade54d93da9" xmlns:ns3="f43e69bd-7608-4935-a81f-029f86b977d7" targetNamespace="http://schemas.microsoft.com/office/2006/metadata/properties" ma:root="true" ma:fieldsID="e0b7fb5f536661f68b532404f73634d4" ns2:_="" ns3:_="">
    <xsd:import namespace="24b454b6-9e0d-47d6-a0fd-eade54d93da9"/>
    <xsd:import namespace="f43e69bd-7608-4935-a81f-029f86b97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54b6-9e0d-47d6-a0fd-eade54d93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69bd-7608-4935-a81f-029f86b97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E3C60A-9AAC-40DE-9DF0-1F0CF1BED9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b454b6-9e0d-47d6-a0fd-eade54d93da9"/>
    <ds:schemaRef ds:uri="f43e69bd-7608-4935-a81f-029f86b977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C44480-3DC8-45BE-A527-AD2817D9265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68D37F-AD60-4E06-A232-959DE6AD9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5799</TotalTime>
  <Words>501</Words>
  <Application>Microsoft Office PowerPoint</Application>
  <PresentationFormat>Breiskjerm</PresentationFormat>
  <Paragraphs>53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Lysbilettitlar</vt:lpstr>
      </vt:variant>
      <vt:variant>
        <vt:i4>11</vt:i4>
      </vt:variant>
    </vt:vector>
  </HeadingPairs>
  <TitlesOfParts>
    <vt:vector size="12" baseType="lpstr">
      <vt:lpstr>Office-tema</vt:lpstr>
      <vt:lpstr>Å sjå likskapar og forskjellar mellom tekstar</vt:lpstr>
      <vt:lpstr>Å sjå likskapar og forskjellar mellom tekstar</vt:lpstr>
      <vt:lpstr>Læringsmål</vt:lpstr>
      <vt:lpstr>Sjå frå  21:16 til 24:55  i dette klippet.</vt:lpstr>
      <vt:lpstr>PowerPoint-presentasjon</vt:lpstr>
      <vt:lpstr>PowerPoint-presentasjon</vt:lpstr>
      <vt:lpstr>Svar på spørsmåla.  Hugs å svare med heil setning. Ver nøye med rettskrivinga når du skriv. </vt:lpstr>
      <vt:lpstr>PowerPoint-presentasjon</vt:lpstr>
      <vt:lpstr>PowerPoint-presentasjon</vt:lpstr>
      <vt:lpstr>Svar på spørsmåla.  Hugs å svare med heil setning. Ver nøye med rettskrivinga når du skriv. </vt:lpstr>
      <vt:lpstr>Samanlikn dei to tekstane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Liv Astrid Skåre Langnes</dc:creator>
  <cp:lastModifiedBy>Liv Astrid Skåre Langnes</cp:lastModifiedBy>
  <cp:revision>48</cp:revision>
  <dcterms:created xsi:type="dcterms:W3CDTF">2020-04-29T21:43:19Z</dcterms:created>
  <dcterms:modified xsi:type="dcterms:W3CDTF">2021-12-23T13:20:26Z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0x01010067AA8417D0D75443AFC19C327AD5BDCE</vt:lpwstr>
  </property>
</Properties>
</file>