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3" r:id="rId5"/>
    <p:sldId id="271" r:id="rId6"/>
    <p:sldId id="268" r:id="rId7"/>
    <p:sldId id="258" r:id="rId8"/>
    <p:sldId id="257" r:id="rId9"/>
    <p:sldId id="259" r:id="rId10"/>
    <p:sldId id="260" r:id="rId11"/>
    <p:sldId id="269" r:id="rId12"/>
    <p:sldId id="261" r:id="rId13"/>
    <p:sldId id="270" r:id="rId14"/>
    <p:sldId id="275" r:id="rId15"/>
    <p:sldId id="276" r:id="rId16"/>
    <p:sldId id="284" r:id="rId17"/>
    <p:sldId id="262" r:id="rId18"/>
    <p:sldId id="263" r:id="rId19"/>
    <p:sldId id="264" r:id="rId20"/>
    <p:sldId id="265" r:id="rId21"/>
    <p:sldId id="272" r:id="rId22"/>
    <p:sldId id="273" r:id="rId23"/>
    <p:sldId id="274" r:id="rId24"/>
    <p:sldId id="266" r:id="rId25"/>
    <p:sldId id="267" r:id="rId26"/>
    <p:sldId id="277" r:id="rId27"/>
    <p:sldId id="282" r:id="rId28"/>
    <p:sldId id="278" r:id="rId29"/>
    <p:sldId id="279" r:id="rId30"/>
    <p:sldId id="280" r:id="rId31"/>
    <p:sldId id="281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B5D4D-9C19-481E-A404-D539025E5956}" v="4" dt="2023-04-20T11:36:57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12" autoAdjust="0"/>
  </p:normalViewPr>
  <p:slideViewPr>
    <p:cSldViewPr snapToGrid="0">
      <p:cViewPr varScale="1">
        <p:scale>
          <a:sx n="104" d="100"/>
          <a:sy n="104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Torvund Olsen" userId="3423d729-1e8d-4c10-9ef2-90385d563038" providerId="ADAL" clId="{2CEB5D4D-9C19-481E-A404-D539025E5956}"/>
    <pc:docChg chg="custSel modSld">
      <pc:chgData name="Arild Torvund Olsen" userId="3423d729-1e8d-4c10-9ef2-90385d563038" providerId="ADAL" clId="{2CEB5D4D-9C19-481E-A404-D539025E5956}" dt="2023-04-20T11:37:05.568" v="107" actId="1076"/>
      <pc:docMkLst>
        <pc:docMk/>
      </pc:docMkLst>
      <pc:sldChg chg="modSp mod">
        <pc:chgData name="Arild Torvund Olsen" userId="3423d729-1e8d-4c10-9ef2-90385d563038" providerId="ADAL" clId="{2CEB5D4D-9C19-481E-A404-D539025E5956}" dt="2023-04-20T11:17:34.572" v="19" actId="20577"/>
        <pc:sldMkLst>
          <pc:docMk/>
          <pc:sldMk cId="57115287" sldId="257"/>
        </pc:sldMkLst>
        <pc:spChg chg="mod">
          <ac:chgData name="Arild Torvund Olsen" userId="3423d729-1e8d-4c10-9ef2-90385d563038" providerId="ADAL" clId="{2CEB5D4D-9C19-481E-A404-D539025E5956}" dt="2023-04-20T11:17:24.508" v="18" actId="790"/>
          <ac:spMkLst>
            <pc:docMk/>
            <pc:sldMk cId="57115287" sldId="257"/>
            <ac:spMk id="2" creationId="{6514B174-1322-24EF-399F-C31340CF6BE1}"/>
          </ac:spMkLst>
        </pc:spChg>
        <pc:spChg chg="mod">
          <ac:chgData name="Arild Torvund Olsen" userId="3423d729-1e8d-4c10-9ef2-90385d563038" providerId="ADAL" clId="{2CEB5D4D-9C19-481E-A404-D539025E5956}" dt="2023-04-20T11:17:34.572" v="19" actId="20577"/>
          <ac:spMkLst>
            <pc:docMk/>
            <pc:sldMk cId="57115287" sldId="257"/>
            <ac:spMk id="3" creationId="{FCD6D351-7DEE-3400-A29A-399B13B02FE6}"/>
          </ac:spMkLst>
        </pc:spChg>
      </pc:sldChg>
      <pc:sldChg chg="modSp mod">
        <pc:chgData name="Arild Torvund Olsen" userId="3423d729-1e8d-4c10-9ef2-90385d563038" providerId="ADAL" clId="{2CEB5D4D-9C19-481E-A404-D539025E5956}" dt="2023-04-20T11:15:56.278" v="9" actId="790"/>
        <pc:sldMkLst>
          <pc:docMk/>
          <pc:sldMk cId="853357448" sldId="258"/>
        </pc:sldMkLst>
        <pc:spChg chg="mod">
          <ac:chgData name="Arild Torvund Olsen" userId="3423d729-1e8d-4c10-9ef2-90385d563038" providerId="ADAL" clId="{2CEB5D4D-9C19-481E-A404-D539025E5956}" dt="2023-04-20T11:15:49.990" v="8" actId="790"/>
          <ac:spMkLst>
            <pc:docMk/>
            <pc:sldMk cId="853357448" sldId="258"/>
            <ac:spMk id="2" creationId="{D934894D-9516-12A7-4EE3-F56F04498CC9}"/>
          </ac:spMkLst>
        </pc:spChg>
        <pc:spChg chg="mod">
          <ac:chgData name="Arild Torvund Olsen" userId="3423d729-1e8d-4c10-9ef2-90385d563038" providerId="ADAL" clId="{2CEB5D4D-9C19-481E-A404-D539025E5956}" dt="2023-04-20T11:15:56.278" v="9" actId="790"/>
          <ac:spMkLst>
            <pc:docMk/>
            <pc:sldMk cId="853357448" sldId="258"/>
            <ac:spMk id="3" creationId="{EACB0A39-26A1-08D8-70F7-C9DC1EB5048D}"/>
          </ac:spMkLst>
        </pc:spChg>
      </pc:sldChg>
      <pc:sldChg chg="modSp mod">
        <pc:chgData name="Arild Torvund Olsen" userId="3423d729-1e8d-4c10-9ef2-90385d563038" providerId="ADAL" clId="{2CEB5D4D-9C19-481E-A404-D539025E5956}" dt="2023-04-20T11:19:29.309" v="28" actId="20577"/>
        <pc:sldMkLst>
          <pc:docMk/>
          <pc:sldMk cId="2475679579" sldId="259"/>
        </pc:sldMkLst>
        <pc:spChg chg="mod">
          <ac:chgData name="Arild Torvund Olsen" userId="3423d729-1e8d-4c10-9ef2-90385d563038" providerId="ADAL" clId="{2CEB5D4D-9C19-481E-A404-D539025E5956}" dt="2023-04-20T11:19:29.309" v="28" actId="20577"/>
          <ac:spMkLst>
            <pc:docMk/>
            <pc:sldMk cId="2475679579" sldId="259"/>
            <ac:spMk id="3" creationId="{F5D0499E-35CB-A508-7B5C-736A4A8A44A1}"/>
          </ac:spMkLst>
        </pc:spChg>
      </pc:sldChg>
      <pc:sldChg chg="modSp mod">
        <pc:chgData name="Arild Torvund Olsen" userId="3423d729-1e8d-4c10-9ef2-90385d563038" providerId="ADAL" clId="{2CEB5D4D-9C19-481E-A404-D539025E5956}" dt="2023-04-20T11:20:06.446" v="31" actId="790"/>
        <pc:sldMkLst>
          <pc:docMk/>
          <pc:sldMk cId="1384729717" sldId="260"/>
        </pc:sldMkLst>
        <pc:spChg chg="mod">
          <ac:chgData name="Arild Torvund Olsen" userId="3423d729-1e8d-4c10-9ef2-90385d563038" providerId="ADAL" clId="{2CEB5D4D-9C19-481E-A404-D539025E5956}" dt="2023-04-20T11:20:06.446" v="31" actId="790"/>
          <ac:spMkLst>
            <pc:docMk/>
            <pc:sldMk cId="1384729717" sldId="260"/>
            <ac:spMk id="2" creationId="{14091484-CCB7-A3FE-320A-5CF5B3BF7101}"/>
          </ac:spMkLst>
        </pc:spChg>
      </pc:sldChg>
      <pc:sldChg chg="modSp mod">
        <pc:chgData name="Arild Torvund Olsen" userId="3423d729-1e8d-4c10-9ef2-90385d563038" providerId="ADAL" clId="{2CEB5D4D-9C19-481E-A404-D539025E5956}" dt="2023-04-20T11:21:40.903" v="46" actId="27636"/>
        <pc:sldMkLst>
          <pc:docMk/>
          <pc:sldMk cId="354025089" sldId="261"/>
        </pc:sldMkLst>
        <pc:spChg chg="mod">
          <ac:chgData name="Arild Torvund Olsen" userId="3423d729-1e8d-4c10-9ef2-90385d563038" providerId="ADAL" clId="{2CEB5D4D-9C19-481E-A404-D539025E5956}" dt="2023-04-20T11:20:47.237" v="33" actId="790"/>
          <ac:spMkLst>
            <pc:docMk/>
            <pc:sldMk cId="354025089" sldId="261"/>
            <ac:spMk id="2" creationId="{C8BF26C4-C071-2824-0C40-D8C6FA2E7184}"/>
          </ac:spMkLst>
        </pc:spChg>
        <pc:spChg chg="mod">
          <ac:chgData name="Arild Torvund Olsen" userId="3423d729-1e8d-4c10-9ef2-90385d563038" providerId="ADAL" clId="{2CEB5D4D-9C19-481E-A404-D539025E5956}" dt="2023-04-20T11:21:40.903" v="46" actId="27636"/>
          <ac:spMkLst>
            <pc:docMk/>
            <pc:sldMk cId="354025089" sldId="261"/>
            <ac:spMk id="3" creationId="{6BF91397-DEC8-99A5-8E95-87D3F7D4C511}"/>
          </ac:spMkLst>
        </pc:spChg>
      </pc:sldChg>
      <pc:sldChg chg="modSp mod">
        <pc:chgData name="Arild Torvund Olsen" userId="3423d729-1e8d-4c10-9ef2-90385d563038" providerId="ADAL" clId="{2CEB5D4D-9C19-481E-A404-D539025E5956}" dt="2023-04-20T11:29:22.048" v="64" actId="6549"/>
        <pc:sldMkLst>
          <pc:docMk/>
          <pc:sldMk cId="676746397" sldId="262"/>
        </pc:sldMkLst>
        <pc:spChg chg="mod">
          <ac:chgData name="Arild Torvund Olsen" userId="3423d729-1e8d-4c10-9ef2-90385d563038" providerId="ADAL" clId="{2CEB5D4D-9C19-481E-A404-D539025E5956}" dt="2023-04-20T11:24:20.136" v="61" actId="790"/>
          <ac:spMkLst>
            <pc:docMk/>
            <pc:sldMk cId="676746397" sldId="262"/>
            <ac:spMk id="2" creationId="{C1BCC192-86EF-21AC-6A29-423A9945A2B4}"/>
          </ac:spMkLst>
        </pc:spChg>
        <pc:spChg chg="mod">
          <ac:chgData name="Arild Torvund Olsen" userId="3423d729-1e8d-4c10-9ef2-90385d563038" providerId="ADAL" clId="{2CEB5D4D-9C19-481E-A404-D539025E5956}" dt="2023-04-20T11:29:22.048" v="64" actId="6549"/>
          <ac:spMkLst>
            <pc:docMk/>
            <pc:sldMk cId="676746397" sldId="262"/>
            <ac:spMk id="3" creationId="{A185208D-5415-6A0C-CEAD-A8D97A07E81C}"/>
          </ac:spMkLst>
        </pc:spChg>
      </pc:sldChg>
      <pc:sldChg chg="modSp mod">
        <pc:chgData name="Arild Torvund Olsen" userId="3423d729-1e8d-4c10-9ef2-90385d563038" providerId="ADAL" clId="{2CEB5D4D-9C19-481E-A404-D539025E5956}" dt="2023-04-20T11:29:31.524" v="65" actId="790"/>
        <pc:sldMkLst>
          <pc:docMk/>
          <pc:sldMk cId="710669105" sldId="263"/>
        </pc:sldMkLst>
        <pc:spChg chg="mod">
          <ac:chgData name="Arild Torvund Olsen" userId="3423d729-1e8d-4c10-9ef2-90385d563038" providerId="ADAL" clId="{2CEB5D4D-9C19-481E-A404-D539025E5956}" dt="2023-04-20T11:29:31.524" v="65" actId="790"/>
          <ac:spMkLst>
            <pc:docMk/>
            <pc:sldMk cId="710669105" sldId="263"/>
            <ac:spMk id="3" creationId="{F1E2B8E8-4636-8DC2-CF98-467C5BAE52D9}"/>
          </ac:spMkLst>
        </pc:spChg>
      </pc:sldChg>
      <pc:sldChg chg="modSp mod">
        <pc:chgData name="Arild Torvund Olsen" userId="3423d729-1e8d-4c10-9ef2-90385d563038" providerId="ADAL" clId="{2CEB5D4D-9C19-481E-A404-D539025E5956}" dt="2023-04-20T11:29:59.272" v="67" actId="790"/>
        <pc:sldMkLst>
          <pc:docMk/>
          <pc:sldMk cId="1483699" sldId="264"/>
        </pc:sldMkLst>
        <pc:spChg chg="mod">
          <ac:chgData name="Arild Torvund Olsen" userId="3423d729-1e8d-4c10-9ef2-90385d563038" providerId="ADAL" clId="{2CEB5D4D-9C19-481E-A404-D539025E5956}" dt="2023-04-20T11:29:59.272" v="67" actId="790"/>
          <ac:spMkLst>
            <pc:docMk/>
            <pc:sldMk cId="1483699" sldId="264"/>
            <ac:spMk id="2" creationId="{CD8D7110-1AA1-31BC-1095-3CC6D907CA8F}"/>
          </ac:spMkLst>
        </pc:spChg>
        <pc:spChg chg="mod">
          <ac:chgData name="Arild Torvund Olsen" userId="3423d729-1e8d-4c10-9ef2-90385d563038" providerId="ADAL" clId="{2CEB5D4D-9C19-481E-A404-D539025E5956}" dt="2023-04-20T11:29:47.464" v="66" actId="790"/>
          <ac:spMkLst>
            <pc:docMk/>
            <pc:sldMk cId="1483699" sldId="264"/>
            <ac:spMk id="3" creationId="{8649740D-557E-4B5A-7E6B-3FD28B9E5A3A}"/>
          </ac:spMkLst>
        </pc:spChg>
      </pc:sldChg>
      <pc:sldChg chg="modSp mod">
        <pc:chgData name="Arild Torvund Olsen" userId="3423d729-1e8d-4c10-9ef2-90385d563038" providerId="ADAL" clId="{2CEB5D4D-9C19-481E-A404-D539025E5956}" dt="2023-04-20T11:30:10.618" v="69" actId="790"/>
        <pc:sldMkLst>
          <pc:docMk/>
          <pc:sldMk cId="1974607171" sldId="265"/>
        </pc:sldMkLst>
        <pc:spChg chg="mod">
          <ac:chgData name="Arild Torvund Olsen" userId="3423d729-1e8d-4c10-9ef2-90385d563038" providerId="ADAL" clId="{2CEB5D4D-9C19-481E-A404-D539025E5956}" dt="2023-04-20T11:30:06.472" v="68" actId="790"/>
          <ac:spMkLst>
            <pc:docMk/>
            <pc:sldMk cId="1974607171" sldId="265"/>
            <ac:spMk id="2" creationId="{D804F0A3-6341-6A3D-437B-021632904CE3}"/>
          </ac:spMkLst>
        </pc:spChg>
        <pc:spChg chg="mod">
          <ac:chgData name="Arild Torvund Olsen" userId="3423d729-1e8d-4c10-9ef2-90385d563038" providerId="ADAL" clId="{2CEB5D4D-9C19-481E-A404-D539025E5956}" dt="2023-04-20T11:30:10.618" v="69" actId="790"/>
          <ac:spMkLst>
            <pc:docMk/>
            <pc:sldMk cId="1974607171" sldId="265"/>
            <ac:spMk id="3" creationId="{5D31A458-441D-22EA-21A9-7CE59D73B271}"/>
          </ac:spMkLst>
        </pc:spChg>
      </pc:sldChg>
      <pc:sldChg chg="modSp mod">
        <pc:chgData name="Arild Torvund Olsen" userId="3423d729-1e8d-4c10-9ef2-90385d563038" providerId="ADAL" clId="{2CEB5D4D-9C19-481E-A404-D539025E5956}" dt="2023-04-20T11:31:47.984" v="83" actId="790"/>
        <pc:sldMkLst>
          <pc:docMk/>
          <pc:sldMk cId="1713318865" sldId="266"/>
        </pc:sldMkLst>
        <pc:spChg chg="mod">
          <ac:chgData name="Arild Torvund Olsen" userId="3423d729-1e8d-4c10-9ef2-90385d563038" providerId="ADAL" clId="{2CEB5D4D-9C19-481E-A404-D539025E5956}" dt="2023-04-20T11:31:41.456" v="82" actId="790"/>
          <ac:spMkLst>
            <pc:docMk/>
            <pc:sldMk cId="1713318865" sldId="266"/>
            <ac:spMk id="2" creationId="{A4D667A7-ADB8-9CC7-27CF-EAD33B81D785}"/>
          </ac:spMkLst>
        </pc:spChg>
        <pc:graphicFrameChg chg="modGraphic">
          <ac:chgData name="Arild Torvund Olsen" userId="3423d729-1e8d-4c10-9ef2-90385d563038" providerId="ADAL" clId="{2CEB5D4D-9C19-481E-A404-D539025E5956}" dt="2023-04-20T11:31:47.984" v="83" actId="790"/>
          <ac:graphicFrameMkLst>
            <pc:docMk/>
            <pc:sldMk cId="1713318865" sldId="266"/>
            <ac:graphicFrameMk id="4" creationId="{39DFC982-4BF8-9E66-0F1A-5D87CA34A812}"/>
          </ac:graphicFrameMkLst>
        </pc:graphicFrameChg>
      </pc:sldChg>
      <pc:sldChg chg="modSp mod">
        <pc:chgData name="Arild Torvund Olsen" userId="3423d729-1e8d-4c10-9ef2-90385d563038" providerId="ADAL" clId="{2CEB5D4D-9C19-481E-A404-D539025E5956}" dt="2023-04-20T11:32:19.312" v="85" actId="790"/>
        <pc:sldMkLst>
          <pc:docMk/>
          <pc:sldMk cId="2870156519" sldId="267"/>
        </pc:sldMkLst>
        <pc:spChg chg="mod">
          <ac:chgData name="Arild Torvund Olsen" userId="3423d729-1e8d-4c10-9ef2-90385d563038" providerId="ADAL" clId="{2CEB5D4D-9C19-481E-A404-D539025E5956}" dt="2023-04-20T11:32:13.546" v="84" actId="790"/>
          <ac:spMkLst>
            <pc:docMk/>
            <pc:sldMk cId="2870156519" sldId="267"/>
            <ac:spMk id="2" creationId="{2B85925D-D45A-5DAF-0425-0019A6073DAE}"/>
          </ac:spMkLst>
        </pc:spChg>
        <pc:graphicFrameChg chg="modGraphic">
          <ac:chgData name="Arild Torvund Olsen" userId="3423d729-1e8d-4c10-9ef2-90385d563038" providerId="ADAL" clId="{2CEB5D4D-9C19-481E-A404-D539025E5956}" dt="2023-04-20T11:32:19.312" v="85" actId="790"/>
          <ac:graphicFrameMkLst>
            <pc:docMk/>
            <pc:sldMk cId="2870156519" sldId="267"/>
            <ac:graphicFrameMk id="9" creationId="{C9D2DF54-D973-2D27-1E17-FAD9C1FB9C52}"/>
          </ac:graphicFrameMkLst>
        </pc:graphicFrameChg>
      </pc:sldChg>
      <pc:sldChg chg="modSp mod">
        <pc:chgData name="Arild Torvund Olsen" userId="3423d729-1e8d-4c10-9ef2-90385d563038" providerId="ADAL" clId="{2CEB5D4D-9C19-481E-A404-D539025E5956}" dt="2023-04-20T11:15:38.355" v="7" actId="790"/>
        <pc:sldMkLst>
          <pc:docMk/>
          <pc:sldMk cId="2547327839" sldId="268"/>
        </pc:sldMkLst>
        <pc:spChg chg="mod">
          <ac:chgData name="Arild Torvund Olsen" userId="3423d729-1e8d-4c10-9ef2-90385d563038" providerId="ADAL" clId="{2CEB5D4D-9C19-481E-A404-D539025E5956}" dt="2023-04-20T11:15:32.044" v="6" actId="790"/>
          <ac:spMkLst>
            <pc:docMk/>
            <pc:sldMk cId="2547327839" sldId="268"/>
            <ac:spMk id="2" creationId="{D934894D-9516-12A7-4EE3-F56F04498CC9}"/>
          </ac:spMkLst>
        </pc:spChg>
        <pc:spChg chg="mod">
          <ac:chgData name="Arild Torvund Olsen" userId="3423d729-1e8d-4c10-9ef2-90385d563038" providerId="ADAL" clId="{2CEB5D4D-9C19-481E-A404-D539025E5956}" dt="2023-04-20T11:15:38.355" v="7" actId="790"/>
          <ac:spMkLst>
            <pc:docMk/>
            <pc:sldMk cId="2547327839" sldId="268"/>
            <ac:spMk id="3" creationId="{EACB0A39-26A1-08D8-70F7-C9DC1EB5048D}"/>
          </ac:spMkLst>
        </pc:spChg>
      </pc:sldChg>
      <pc:sldChg chg="modSp mod">
        <pc:chgData name="Arild Torvund Olsen" userId="3423d729-1e8d-4c10-9ef2-90385d563038" providerId="ADAL" clId="{2CEB5D4D-9C19-481E-A404-D539025E5956}" dt="2023-04-20T11:20:37.791" v="32" actId="790"/>
        <pc:sldMkLst>
          <pc:docMk/>
          <pc:sldMk cId="895165316" sldId="269"/>
        </pc:sldMkLst>
        <pc:spChg chg="mod">
          <ac:chgData name="Arild Torvund Olsen" userId="3423d729-1e8d-4c10-9ef2-90385d563038" providerId="ADAL" clId="{2CEB5D4D-9C19-481E-A404-D539025E5956}" dt="2023-04-20T11:20:37.791" v="32" actId="790"/>
          <ac:spMkLst>
            <pc:docMk/>
            <pc:sldMk cId="895165316" sldId="269"/>
            <ac:spMk id="2" creationId="{9C6B73A2-2151-C93E-47B6-D58316B7DE95}"/>
          </ac:spMkLst>
        </pc:spChg>
      </pc:sldChg>
      <pc:sldChg chg="modSp mod">
        <pc:chgData name="Arild Torvund Olsen" userId="3423d729-1e8d-4c10-9ef2-90385d563038" providerId="ADAL" clId="{2CEB5D4D-9C19-481E-A404-D539025E5956}" dt="2023-04-20T11:22:31.341" v="52" actId="27636"/>
        <pc:sldMkLst>
          <pc:docMk/>
          <pc:sldMk cId="1337591472" sldId="270"/>
        </pc:sldMkLst>
        <pc:spChg chg="mod">
          <ac:chgData name="Arild Torvund Olsen" userId="3423d729-1e8d-4c10-9ef2-90385d563038" providerId="ADAL" clId="{2CEB5D4D-9C19-481E-A404-D539025E5956}" dt="2023-04-20T11:22:24.951" v="50" actId="790"/>
          <ac:spMkLst>
            <pc:docMk/>
            <pc:sldMk cId="1337591472" sldId="270"/>
            <ac:spMk id="2" creationId="{C8BF26C4-C071-2824-0C40-D8C6FA2E7184}"/>
          </ac:spMkLst>
        </pc:spChg>
        <pc:spChg chg="mod">
          <ac:chgData name="Arild Torvund Olsen" userId="3423d729-1e8d-4c10-9ef2-90385d563038" providerId="ADAL" clId="{2CEB5D4D-9C19-481E-A404-D539025E5956}" dt="2023-04-20T11:22:31.341" v="52" actId="27636"/>
          <ac:spMkLst>
            <pc:docMk/>
            <pc:sldMk cId="1337591472" sldId="270"/>
            <ac:spMk id="3" creationId="{6BF91397-DEC8-99A5-8E95-87D3F7D4C511}"/>
          </ac:spMkLst>
        </pc:spChg>
      </pc:sldChg>
      <pc:sldChg chg="modSp mod">
        <pc:chgData name="Arild Torvund Olsen" userId="3423d729-1e8d-4c10-9ef2-90385d563038" providerId="ADAL" clId="{2CEB5D4D-9C19-481E-A404-D539025E5956}" dt="2023-04-20T11:15:13.546" v="5" actId="20577"/>
        <pc:sldMkLst>
          <pc:docMk/>
          <pc:sldMk cId="3112119165" sldId="271"/>
        </pc:sldMkLst>
        <pc:spChg chg="mod">
          <ac:chgData name="Arild Torvund Olsen" userId="3423d729-1e8d-4c10-9ef2-90385d563038" providerId="ADAL" clId="{2CEB5D4D-9C19-481E-A404-D539025E5956}" dt="2023-04-20T11:14:55.132" v="1" actId="790"/>
          <ac:spMkLst>
            <pc:docMk/>
            <pc:sldMk cId="3112119165" sldId="271"/>
            <ac:spMk id="2" creationId="{EBA9D084-FB11-68B3-9AFA-F9011E5CCBFA}"/>
          </ac:spMkLst>
        </pc:spChg>
        <pc:spChg chg="mod">
          <ac:chgData name="Arild Torvund Olsen" userId="3423d729-1e8d-4c10-9ef2-90385d563038" providerId="ADAL" clId="{2CEB5D4D-9C19-481E-A404-D539025E5956}" dt="2023-04-20T11:15:13.546" v="5" actId="20577"/>
          <ac:spMkLst>
            <pc:docMk/>
            <pc:sldMk cId="3112119165" sldId="271"/>
            <ac:spMk id="3" creationId="{4772FB8E-5615-7215-0B75-09692DDE378E}"/>
          </ac:spMkLst>
        </pc:spChg>
      </pc:sldChg>
      <pc:sldChg chg="modSp mod">
        <pc:chgData name="Arild Torvund Olsen" userId="3423d729-1e8d-4c10-9ef2-90385d563038" providerId="ADAL" clId="{2CEB5D4D-9C19-481E-A404-D539025E5956}" dt="2023-04-20T11:31:00.406" v="77" actId="20577"/>
        <pc:sldMkLst>
          <pc:docMk/>
          <pc:sldMk cId="4223164156" sldId="272"/>
        </pc:sldMkLst>
        <pc:spChg chg="mod">
          <ac:chgData name="Arild Torvund Olsen" userId="3423d729-1e8d-4c10-9ef2-90385d563038" providerId="ADAL" clId="{2CEB5D4D-9C19-481E-A404-D539025E5956}" dt="2023-04-20T11:30:25.167" v="71" actId="790"/>
          <ac:spMkLst>
            <pc:docMk/>
            <pc:sldMk cId="4223164156" sldId="272"/>
            <ac:spMk id="2" creationId="{E42F753F-4711-4065-04F9-EA27276D9DD3}"/>
          </ac:spMkLst>
        </pc:spChg>
        <pc:spChg chg="mod">
          <ac:chgData name="Arild Torvund Olsen" userId="3423d729-1e8d-4c10-9ef2-90385d563038" providerId="ADAL" clId="{2CEB5D4D-9C19-481E-A404-D539025E5956}" dt="2023-04-20T11:31:00.406" v="77" actId="20577"/>
          <ac:spMkLst>
            <pc:docMk/>
            <pc:sldMk cId="4223164156" sldId="272"/>
            <ac:spMk id="3" creationId="{07AF3D38-EBEC-B826-0533-1077DD104F34}"/>
          </ac:spMkLst>
        </pc:spChg>
      </pc:sldChg>
      <pc:sldChg chg="modSp mod">
        <pc:chgData name="Arild Torvund Olsen" userId="3423d729-1e8d-4c10-9ef2-90385d563038" providerId="ADAL" clId="{2CEB5D4D-9C19-481E-A404-D539025E5956}" dt="2023-04-20T11:31:16.785" v="79" actId="790"/>
        <pc:sldMkLst>
          <pc:docMk/>
          <pc:sldMk cId="1742378943" sldId="273"/>
        </pc:sldMkLst>
        <pc:spChg chg="mod">
          <ac:chgData name="Arild Torvund Olsen" userId="3423d729-1e8d-4c10-9ef2-90385d563038" providerId="ADAL" clId="{2CEB5D4D-9C19-481E-A404-D539025E5956}" dt="2023-04-20T11:31:16.785" v="79" actId="790"/>
          <ac:spMkLst>
            <pc:docMk/>
            <pc:sldMk cId="1742378943" sldId="273"/>
            <ac:spMk id="2" creationId="{E50BA588-264C-EB22-DC7C-0B55D76887B8}"/>
          </ac:spMkLst>
        </pc:spChg>
        <pc:spChg chg="mod">
          <ac:chgData name="Arild Torvund Olsen" userId="3423d729-1e8d-4c10-9ef2-90385d563038" providerId="ADAL" clId="{2CEB5D4D-9C19-481E-A404-D539025E5956}" dt="2023-04-20T11:31:12.041" v="78" actId="790"/>
          <ac:spMkLst>
            <pc:docMk/>
            <pc:sldMk cId="1742378943" sldId="273"/>
            <ac:spMk id="3" creationId="{E34F63A9-8F21-3574-14C8-9766507299DA}"/>
          </ac:spMkLst>
        </pc:spChg>
      </pc:sldChg>
      <pc:sldChg chg="modSp mod">
        <pc:chgData name="Arild Torvund Olsen" userId="3423d729-1e8d-4c10-9ef2-90385d563038" providerId="ADAL" clId="{2CEB5D4D-9C19-481E-A404-D539025E5956}" dt="2023-04-20T11:31:28.818" v="81" actId="790"/>
        <pc:sldMkLst>
          <pc:docMk/>
          <pc:sldMk cId="2137480917" sldId="274"/>
        </pc:sldMkLst>
        <pc:spChg chg="mod">
          <ac:chgData name="Arild Torvund Olsen" userId="3423d729-1e8d-4c10-9ef2-90385d563038" providerId="ADAL" clId="{2CEB5D4D-9C19-481E-A404-D539025E5956}" dt="2023-04-20T11:31:23.337" v="80" actId="790"/>
          <ac:spMkLst>
            <pc:docMk/>
            <pc:sldMk cId="2137480917" sldId="274"/>
            <ac:spMk id="2" creationId="{E50BA588-264C-EB22-DC7C-0B55D76887B8}"/>
          </ac:spMkLst>
        </pc:spChg>
        <pc:spChg chg="mod">
          <ac:chgData name="Arild Torvund Olsen" userId="3423d729-1e8d-4c10-9ef2-90385d563038" providerId="ADAL" clId="{2CEB5D4D-9C19-481E-A404-D539025E5956}" dt="2023-04-20T11:31:28.818" v="81" actId="790"/>
          <ac:spMkLst>
            <pc:docMk/>
            <pc:sldMk cId="2137480917" sldId="274"/>
            <ac:spMk id="3" creationId="{E34F63A9-8F21-3574-14C8-9766507299DA}"/>
          </ac:spMkLst>
        </pc:spChg>
      </pc:sldChg>
      <pc:sldChg chg="modSp mod">
        <pc:chgData name="Arild Torvund Olsen" userId="3423d729-1e8d-4c10-9ef2-90385d563038" providerId="ADAL" clId="{2CEB5D4D-9C19-481E-A404-D539025E5956}" dt="2023-04-20T11:22:57.710" v="54" actId="790"/>
        <pc:sldMkLst>
          <pc:docMk/>
          <pc:sldMk cId="974919065" sldId="275"/>
        </pc:sldMkLst>
        <pc:spChg chg="mod">
          <ac:chgData name="Arild Torvund Olsen" userId="3423d729-1e8d-4c10-9ef2-90385d563038" providerId="ADAL" clId="{2CEB5D4D-9C19-481E-A404-D539025E5956}" dt="2023-04-20T11:22:57.710" v="54" actId="790"/>
          <ac:spMkLst>
            <pc:docMk/>
            <pc:sldMk cId="974919065" sldId="275"/>
            <ac:spMk id="2" creationId="{278110C3-6EC0-098E-8499-9C25839CC6B4}"/>
          </ac:spMkLst>
        </pc:spChg>
        <pc:spChg chg="mod">
          <ac:chgData name="Arild Torvund Olsen" userId="3423d729-1e8d-4c10-9ef2-90385d563038" providerId="ADAL" clId="{2CEB5D4D-9C19-481E-A404-D539025E5956}" dt="2023-04-20T11:22:51.731" v="53" actId="790"/>
          <ac:spMkLst>
            <pc:docMk/>
            <pc:sldMk cId="974919065" sldId="275"/>
            <ac:spMk id="3" creationId="{A3C53913-DE68-55F9-F627-05EEC7D9CA5E}"/>
          </ac:spMkLst>
        </pc:spChg>
      </pc:sldChg>
      <pc:sldChg chg="modSp mod">
        <pc:chgData name="Arild Torvund Olsen" userId="3423d729-1e8d-4c10-9ef2-90385d563038" providerId="ADAL" clId="{2CEB5D4D-9C19-481E-A404-D539025E5956}" dt="2023-04-20T11:23:46.568" v="58" actId="20577"/>
        <pc:sldMkLst>
          <pc:docMk/>
          <pc:sldMk cId="667809247" sldId="276"/>
        </pc:sldMkLst>
        <pc:spChg chg="mod">
          <ac:chgData name="Arild Torvund Olsen" userId="3423d729-1e8d-4c10-9ef2-90385d563038" providerId="ADAL" clId="{2CEB5D4D-9C19-481E-A404-D539025E5956}" dt="2023-04-20T11:23:08.584" v="55" actId="790"/>
          <ac:spMkLst>
            <pc:docMk/>
            <pc:sldMk cId="667809247" sldId="276"/>
            <ac:spMk id="2" creationId="{278110C3-6EC0-098E-8499-9C25839CC6B4}"/>
          </ac:spMkLst>
        </pc:spChg>
        <pc:graphicFrameChg chg="modGraphic">
          <ac:chgData name="Arild Torvund Olsen" userId="3423d729-1e8d-4c10-9ef2-90385d563038" providerId="ADAL" clId="{2CEB5D4D-9C19-481E-A404-D539025E5956}" dt="2023-04-20T11:23:46.568" v="58" actId="20577"/>
          <ac:graphicFrameMkLst>
            <pc:docMk/>
            <pc:sldMk cId="667809247" sldId="276"/>
            <ac:graphicFrameMk id="4" creationId="{6DA66670-0645-BAFB-ACD1-B42D3A49D798}"/>
          </ac:graphicFrameMkLst>
        </pc:graphicFrameChg>
      </pc:sldChg>
      <pc:sldChg chg="modSp mod">
        <pc:chgData name="Arild Torvund Olsen" userId="3423d729-1e8d-4c10-9ef2-90385d563038" providerId="ADAL" clId="{2CEB5D4D-9C19-481E-A404-D539025E5956}" dt="2023-04-20T11:32:57.512" v="90" actId="790"/>
        <pc:sldMkLst>
          <pc:docMk/>
          <pc:sldMk cId="2104751320" sldId="277"/>
        </pc:sldMkLst>
        <pc:spChg chg="mod">
          <ac:chgData name="Arild Torvund Olsen" userId="3423d729-1e8d-4c10-9ef2-90385d563038" providerId="ADAL" clId="{2CEB5D4D-9C19-481E-A404-D539025E5956}" dt="2023-04-20T11:32:36.169" v="87" actId="790"/>
          <ac:spMkLst>
            <pc:docMk/>
            <pc:sldMk cId="2104751320" sldId="277"/>
            <ac:spMk id="2" creationId="{B849004E-3AAE-1ED4-1C12-EA494B91677C}"/>
          </ac:spMkLst>
        </pc:spChg>
        <pc:spChg chg="mod">
          <ac:chgData name="Arild Torvund Olsen" userId="3423d729-1e8d-4c10-9ef2-90385d563038" providerId="ADAL" clId="{2CEB5D4D-9C19-481E-A404-D539025E5956}" dt="2023-04-20T11:32:39.551" v="89" actId="27636"/>
          <ac:spMkLst>
            <pc:docMk/>
            <pc:sldMk cId="2104751320" sldId="277"/>
            <ac:spMk id="3" creationId="{F3231E9E-5643-BC29-8A77-BB57BC9B81E3}"/>
          </ac:spMkLst>
        </pc:spChg>
        <pc:graphicFrameChg chg="modGraphic">
          <ac:chgData name="Arild Torvund Olsen" userId="3423d729-1e8d-4c10-9ef2-90385d563038" providerId="ADAL" clId="{2CEB5D4D-9C19-481E-A404-D539025E5956}" dt="2023-04-20T11:32:57.512" v="90" actId="790"/>
          <ac:graphicFrameMkLst>
            <pc:docMk/>
            <pc:sldMk cId="2104751320" sldId="277"/>
            <ac:graphicFrameMk id="4" creationId="{728B80F6-FE5B-211B-4FB3-F800F16C0739}"/>
          </ac:graphicFrameMkLst>
        </pc:graphicFrameChg>
      </pc:sldChg>
      <pc:sldChg chg="modSp mod">
        <pc:chgData name="Arild Torvund Olsen" userId="3423d729-1e8d-4c10-9ef2-90385d563038" providerId="ADAL" clId="{2CEB5D4D-9C19-481E-A404-D539025E5956}" dt="2023-04-20T11:33:33.174" v="93" actId="20577"/>
        <pc:sldMkLst>
          <pc:docMk/>
          <pc:sldMk cId="3959891336" sldId="278"/>
        </pc:sldMkLst>
        <pc:spChg chg="mod">
          <ac:chgData name="Arild Torvund Olsen" userId="3423d729-1e8d-4c10-9ef2-90385d563038" providerId="ADAL" clId="{2CEB5D4D-9C19-481E-A404-D539025E5956}" dt="2023-04-20T11:33:33.174" v="93" actId="20577"/>
          <ac:spMkLst>
            <pc:docMk/>
            <pc:sldMk cId="3959891336" sldId="278"/>
            <ac:spMk id="3" creationId="{3FC3A49E-2279-F1AC-720F-999D50E6ED93}"/>
          </ac:spMkLst>
        </pc:spChg>
      </pc:sldChg>
      <pc:sldChg chg="modSp mod">
        <pc:chgData name="Arild Torvund Olsen" userId="3423d729-1e8d-4c10-9ef2-90385d563038" providerId="ADAL" clId="{2CEB5D4D-9C19-481E-A404-D539025E5956}" dt="2023-04-20T11:33:45.673" v="95" actId="790"/>
        <pc:sldMkLst>
          <pc:docMk/>
          <pc:sldMk cId="1494131432" sldId="279"/>
        </pc:sldMkLst>
        <pc:spChg chg="mod">
          <ac:chgData name="Arild Torvund Olsen" userId="3423d729-1e8d-4c10-9ef2-90385d563038" providerId="ADAL" clId="{2CEB5D4D-9C19-481E-A404-D539025E5956}" dt="2023-04-20T11:33:45.673" v="95" actId="790"/>
          <ac:spMkLst>
            <pc:docMk/>
            <pc:sldMk cId="1494131432" sldId="279"/>
            <ac:spMk id="2" creationId="{9E2174D3-57A8-70C6-5864-9B31278A96A1}"/>
          </ac:spMkLst>
        </pc:spChg>
        <pc:spChg chg="mod">
          <ac:chgData name="Arild Torvund Olsen" userId="3423d729-1e8d-4c10-9ef2-90385d563038" providerId="ADAL" clId="{2CEB5D4D-9C19-481E-A404-D539025E5956}" dt="2023-04-20T11:33:41.199" v="94" actId="790"/>
          <ac:spMkLst>
            <pc:docMk/>
            <pc:sldMk cId="1494131432" sldId="279"/>
            <ac:spMk id="3" creationId="{72F1CBEA-5F90-5DA2-74C2-7808B0BCAA50}"/>
          </ac:spMkLst>
        </pc:spChg>
      </pc:sldChg>
      <pc:sldChg chg="modSp mod">
        <pc:chgData name="Arild Torvund Olsen" userId="3423d729-1e8d-4c10-9ef2-90385d563038" providerId="ADAL" clId="{2CEB5D4D-9C19-481E-A404-D539025E5956}" dt="2023-04-20T11:34:05.622" v="97" actId="790"/>
        <pc:sldMkLst>
          <pc:docMk/>
          <pc:sldMk cId="3843562341" sldId="280"/>
        </pc:sldMkLst>
        <pc:spChg chg="mod">
          <ac:chgData name="Arild Torvund Olsen" userId="3423d729-1e8d-4c10-9ef2-90385d563038" providerId="ADAL" clId="{2CEB5D4D-9C19-481E-A404-D539025E5956}" dt="2023-04-20T11:34:01.305" v="96" actId="790"/>
          <ac:spMkLst>
            <pc:docMk/>
            <pc:sldMk cId="3843562341" sldId="280"/>
            <ac:spMk id="2" creationId="{292C21A2-8866-93F7-B4BA-BCDEE4C89BCE}"/>
          </ac:spMkLst>
        </pc:spChg>
        <pc:spChg chg="mod">
          <ac:chgData name="Arild Torvund Olsen" userId="3423d729-1e8d-4c10-9ef2-90385d563038" providerId="ADAL" clId="{2CEB5D4D-9C19-481E-A404-D539025E5956}" dt="2023-04-20T11:34:05.622" v="97" actId="790"/>
          <ac:spMkLst>
            <pc:docMk/>
            <pc:sldMk cId="3843562341" sldId="280"/>
            <ac:spMk id="3" creationId="{8889D1A7-8AA8-3348-C9DF-405F69208EFB}"/>
          </ac:spMkLst>
        </pc:spChg>
      </pc:sldChg>
      <pc:sldChg chg="modSp mod">
        <pc:chgData name="Arild Torvund Olsen" userId="3423d729-1e8d-4c10-9ef2-90385d563038" providerId="ADAL" clId="{2CEB5D4D-9C19-481E-A404-D539025E5956}" dt="2023-04-20T11:34:54.193" v="100" actId="20577"/>
        <pc:sldMkLst>
          <pc:docMk/>
          <pc:sldMk cId="370902771" sldId="281"/>
        </pc:sldMkLst>
        <pc:spChg chg="mod">
          <ac:chgData name="Arild Torvund Olsen" userId="3423d729-1e8d-4c10-9ef2-90385d563038" providerId="ADAL" clId="{2CEB5D4D-9C19-481E-A404-D539025E5956}" dt="2023-04-20T11:34:35.944" v="99" actId="790"/>
          <ac:spMkLst>
            <pc:docMk/>
            <pc:sldMk cId="370902771" sldId="281"/>
            <ac:spMk id="2" creationId="{D2D840E6-3B1B-D757-BB05-8679764F4D5C}"/>
          </ac:spMkLst>
        </pc:spChg>
        <pc:spChg chg="mod">
          <ac:chgData name="Arild Torvund Olsen" userId="3423d729-1e8d-4c10-9ef2-90385d563038" providerId="ADAL" clId="{2CEB5D4D-9C19-481E-A404-D539025E5956}" dt="2023-04-20T11:34:54.193" v="100" actId="20577"/>
          <ac:spMkLst>
            <pc:docMk/>
            <pc:sldMk cId="370902771" sldId="281"/>
            <ac:spMk id="3" creationId="{B233D373-6BDE-7DE8-35FA-DA0708D02AFF}"/>
          </ac:spMkLst>
        </pc:spChg>
      </pc:sldChg>
      <pc:sldChg chg="addSp delSp modSp mod">
        <pc:chgData name="Arild Torvund Olsen" userId="3423d729-1e8d-4c10-9ef2-90385d563038" providerId="ADAL" clId="{2CEB5D4D-9C19-481E-A404-D539025E5956}" dt="2023-04-20T11:37:05.568" v="107" actId="1076"/>
        <pc:sldMkLst>
          <pc:docMk/>
          <pc:sldMk cId="3861515641" sldId="282"/>
        </pc:sldMkLst>
        <pc:graphicFrameChg chg="add mod">
          <ac:chgData name="Arild Torvund Olsen" userId="3423d729-1e8d-4c10-9ef2-90385d563038" providerId="ADAL" clId="{2CEB5D4D-9C19-481E-A404-D539025E5956}" dt="2023-04-20T11:37:05.568" v="107" actId="1076"/>
          <ac:graphicFrameMkLst>
            <pc:docMk/>
            <pc:sldMk cId="3861515641" sldId="282"/>
            <ac:graphicFrameMk id="3" creationId="{ADDF7B6E-F0AC-3245-13BC-FD7A0FC59919}"/>
          </ac:graphicFrameMkLst>
        </pc:graphicFrameChg>
        <pc:picChg chg="del">
          <ac:chgData name="Arild Torvund Olsen" userId="3423d729-1e8d-4c10-9ef2-90385d563038" providerId="ADAL" clId="{2CEB5D4D-9C19-481E-A404-D539025E5956}" dt="2023-04-20T11:33:15.223" v="91" actId="478"/>
          <ac:picMkLst>
            <pc:docMk/>
            <pc:sldMk cId="3861515641" sldId="282"/>
            <ac:picMk id="5" creationId="{47D45396-490C-064F-E595-AA048FFDB744}"/>
          </ac:picMkLst>
        </pc:picChg>
      </pc:sldChg>
      <pc:sldChg chg="modSp mod">
        <pc:chgData name="Arild Torvund Olsen" userId="3423d729-1e8d-4c10-9ef2-90385d563038" providerId="ADAL" clId="{2CEB5D4D-9C19-481E-A404-D539025E5956}" dt="2023-04-20T11:14:16.057" v="0" actId="790"/>
        <pc:sldMkLst>
          <pc:docMk/>
          <pc:sldMk cId="1906129306" sldId="283"/>
        </pc:sldMkLst>
        <pc:spChg chg="mod">
          <ac:chgData name="Arild Torvund Olsen" userId="3423d729-1e8d-4c10-9ef2-90385d563038" providerId="ADAL" clId="{2CEB5D4D-9C19-481E-A404-D539025E5956}" dt="2023-04-20T11:14:16.057" v="0" actId="790"/>
          <ac:spMkLst>
            <pc:docMk/>
            <pc:sldMk cId="1906129306" sldId="283"/>
            <ac:spMk id="2" creationId="{D889788C-3E85-5EF0-9126-0EF80B215888}"/>
          </ac:spMkLst>
        </pc:spChg>
      </pc:sldChg>
      <pc:sldChg chg="modSp mod">
        <pc:chgData name="Arild Torvund Olsen" userId="3423d729-1e8d-4c10-9ef2-90385d563038" providerId="ADAL" clId="{2CEB5D4D-9C19-481E-A404-D539025E5956}" dt="2023-04-20T11:24:02.970" v="60" actId="790"/>
        <pc:sldMkLst>
          <pc:docMk/>
          <pc:sldMk cId="930607616" sldId="284"/>
        </pc:sldMkLst>
        <pc:spChg chg="mod">
          <ac:chgData name="Arild Torvund Olsen" userId="3423d729-1e8d-4c10-9ef2-90385d563038" providerId="ADAL" clId="{2CEB5D4D-9C19-481E-A404-D539025E5956}" dt="2023-04-20T11:23:58.783" v="59" actId="790"/>
          <ac:spMkLst>
            <pc:docMk/>
            <pc:sldMk cId="930607616" sldId="284"/>
            <ac:spMk id="2" creationId="{123FD603-C14D-C3E0-C24D-002DCEF6E809}"/>
          </ac:spMkLst>
        </pc:spChg>
        <pc:spChg chg="mod">
          <ac:chgData name="Arild Torvund Olsen" userId="3423d729-1e8d-4c10-9ef2-90385d563038" providerId="ADAL" clId="{2CEB5D4D-9C19-481E-A404-D539025E5956}" dt="2023-04-20T11:24:02.970" v="60" actId="790"/>
          <ac:spMkLst>
            <pc:docMk/>
            <pc:sldMk cId="930607616" sldId="284"/>
            <ac:spMk id="3" creationId="{E43D873C-B55E-D946-09F7-CAA6D1AE18B0}"/>
          </ac:spMkLst>
        </pc:spChg>
      </pc:sldChg>
    </pc:docChg>
  </pc:docChgLst>
  <pc:docChgLst>
    <pc:chgData name="Liv Astrid Skåre Langnes" userId="2e763b5f-1e47-432a-a3db-297d2abf056e" providerId="ADAL" clId="{164D88D0-E384-4504-A61C-4BBC089F993B}"/>
    <pc:docChg chg="modSld">
      <pc:chgData name="Liv Astrid Skåre Langnes" userId="2e763b5f-1e47-432a-a3db-297d2abf056e" providerId="ADAL" clId="{164D88D0-E384-4504-A61C-4BBC089F993B}" dt="2023-02-13T09:29:56.736" v="54" actId="255"/>
      <pc:docMkLst>
        <pc:docMk/>
      </pc:docMkLst>
      <pc:sldChg chg="addSp modSp mod">
        <pc:chgData name="Liv Astrid Skåre Langnes" userId="2e763b5f-1e47-432a-a3db-297d2abf056e" providerId="ADAL" clId="{164D88D0-E384-4504-A61C-4BBC089F993B}" dt="2023-02-13T09:29:56.736" v="54" actId="255"/>
        <pc:sldMkLst>
          <pc:docMk/>
          <pc:sldMk cId="1906129306" sldId="283"/>
        </pc:sldMkLst>
        <pc:spChg chg="add mod">
          <ac:chgData name="Liv Astrid Skåre Langnes" userId="2e763b5f-1e47-432a-a3db-297d2abf056e" providerId="ADAL" clId="{164D88D0-E384-4504-A61C-4BBC089F993B}" dt="2023-02-13T09:29:56.736" v="54" actId="255"/>
          <ac:spMkLst>
            <pc:docMk/>
            <pc:sldMk cId="1906129306" sldId="283"/>
            <ac:spMk id="4" creationId="{27479006-52A5-CA85-AA67-CE86DDA309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88893B-AC31-5910-8274-6424164A1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39578D3-B0CA-7904-14FB-102C20BC4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7E599B-D86A-0186-30A7-42BA0824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4F9C-E754-4A6B-9FC6-D1DBE4077F3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BD99FD-BAA1-CA5D-C172-437DDFAE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EC8E48-3DD7-03EC-92F7-4CD2EB51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BC60-CFD9-4DA8-97E4-F635C2DFC0D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233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BFE1F-2B21-3090-A1A5-851B17D2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FAE5A46-8368-079F-48EF-070B49503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D7277E-5B19-7C69-654F-601DCAEC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4F9C-E754-4A6B-9FC6-D1DBE4077F3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115B53-942D-896B-4B84-DA1C3D2B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FE6330-CA4E-5869-9FC7-5550C725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BC60-CFD9-4DA8-97E4-F635C2DFC0D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5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A3A30B6-E7A1-17FE-DC77-B9F19A2CE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5C2E216-1BA9-F291-08D3-4CE449BC9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647FDD-45CD-B0F1-A4CB-C0A7BBA9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4F9C-E754-4A6B-9FC6-D1DBE4077F3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DD8770-1AF3-7F3E-3C3E-78DFE318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ECA7CB-18E3-95DC-883B-0B28EE5D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BC60-CFD9-4DA8-97E4-F635C2DFC0D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38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1819F0-8CA5-722F-26CD-72A4BA63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F4DF99-106C-3E82-C035-2748491F4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D722E3-2504-B60C-9D7D-433F10FC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4F9C-E754-4A6B-9FC6-D1DBE4077F3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2B6A78-8747-7881-B2FB-CBE01168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1B378F-2CE5-013A-2A19-AB408639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BC60-CFD9-4DA8-97E4-F635C2DFC0D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39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0E7DAA-7782-3561-C409-E5BC3AE4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3FAD5C9-1310-353A-5743-D9F56BE7C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C8DC93-99E7-3B90-F362-ADCB0E46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4F9C-E754-4A6B-9FC6-D1DBE4077F3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5546F0-8650-C98A-42A0-D7B17836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ADB6F0-1AAD-5148-7F98-E3F82FBB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BC60-CFD9-4DA8-97E4-F635C2DFC0D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42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8628C7-273D-7BCA-0645-F4BB3822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1E50C5-5E02-3BC8-BA91-6E5DE4420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7628C1-B600-061E-FC89-00655D7F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098AE1A-23FD-6DCD-FBEA-501E559C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4F9C-E754-4A6B-9FC6-D1DBE4077F3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DE9CDD5-85BB-07A3-73B8-1A3490F1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0BA5A4-0D4F-0454-D230-B3EB92F1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BC60-CFD9-4DA8-97E4-F635C2DFC0D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52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DF6C07-80BA-C669-32E0-70A4EE7E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C569001-EC02-F579-4068-84B3076AE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81CB96A-A5CE-DD00-2762-5BB0153B7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2A16AD3-6A55-CE67-FC61-78D767AE1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64201AD-DA4E-FFF1-4CCD-E7517B1B0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DE4EC08-D930-26EE-603C-4536B27A3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4F9C-E754-4A6B-9FC6-D1DBE4077F3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51A5669-582D-2E86-5451-AAA8F397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42534D-8B6C-24D3-5041-3BA323AC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BC60-CFD9-4DA8-97E4-F635C2DFC0D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05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7129C-00A8-6856-28B5-C953FF34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FD9C1C1-13F0-3996-6E9B-FF4EB590A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4F9C-E754-4A6B-9FC6-D1DBE4077F3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E853D5-3C5F-C261-1328-6060BBA0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D7E8C2-F3BE-3590-3AE4-8C7AD137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BC60-CFD9-4DA8-97E4-F635C2DFC0D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39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5559F63-4E78-7FE7-0949-6A0A6D6B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4F9C-E754-4A6B-9FC6-D1DBE4077F3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5B6C580-7B8A-7223-4143-9EDF8746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7795FA7-9BF6-628D-E450-01B46A2D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BC60-CFD9-4DA8-97E4-F635C2DFC0D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6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B779F5-7822-C21F-E17D-133FF0DC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C9AFEB-B93D-3B56-E806-35FC10D1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AA527D5-00EE-8BFC-0FD8-DCE1B8750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F63233-EE54-AFE8-4F15-DAA52C30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4F9C-E754-4A6B-9FC6-D1DBE4077F3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48D5FB-48CD-6602-E045-4A221E4B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CE5B42B-8BAC-D3CA-64E2-367B58EB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BC60-CFD9-4DA8-97E4-F635C2DFC0D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9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711799-25F4-36A7-2504-79C4A529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CA9C741-7D2A-B13C-7706-EABF1B17B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C8CE705-16AE-9796-6F93-32993C340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B0ACA14-D3C3-C30C-C166-77DEF904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4F9C-E754-4A6B-9FC6-D1DBE4077F3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C5DE0B1-1974-3C4A-58CC-5131ECC8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E092B6-2522-AB99-807C-F18C9921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BC60-CFD9-4DA8-97E4-F635C2DFC0D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07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67602FE-2A7A-145B-ECC7-17CA8209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D79A7D-D71A-CA0B-553F-0D5A1CE7D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683F8F-F0D7-38EF-3162-919FC4B2B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4F9C-E754-4A6B-9FC6-D1DBE4077F3B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8DD8E5E-AB31-5957-A1D0-8946FA7FE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DCFE15-C79F-0A3D-C4A4-3A4DAD622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BC60-CFD9-4DA8-97E4-F635C2DFC0D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52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frika.no/artikkel/2019/05/15/joo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ramtida.no/2022/11/18/vekas-viktigaste-streikesemje-missil-ulukke-og-politimeld-komika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.no/items/8d5ca8cbad9de286b4ac5cb4216f8d22?page=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6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889788C-3E85-5EF0-9126-0EF80B215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nn-NO" sz="3600" dirty="0">
                <a:solidFill>
                  <a:srgbClr val="FFFFFF"/>
                </a:solidFill>
              </a:rPr>
              <a:t>Vi øver på å samanlikne</a:t>
            </a:r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d apple fruit on white paper">
            <a:extLst>
              <a:ext uri="{FF2B5EF4-FFF2-40B4-BE49-F238E27FC236}">
                <a16:creationId xmlns:a16="http://schemas.microsoft.com/office/drawing/2014/main" id="{ECADD367-137B-FB30-FDCE-880900794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r="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7479006-52A5-CA85-AA67-CE86DDA30926}"/>
              </a:ext>
            </a:extLst>
          </p:cNvPr>
          <p:cNvSpPr txBox="1"/>
          <p:nvPr/>
        </p:nvSpPr>
        <p:spPr>
          <a:xfrm>
            <a:off x="775504" y="5856790"/>
            <a:ext cx="3935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Melanie </a:t>
            </a:r>
            <a:r>
              <a:rPr lang="nb-NO" sz="1200" dirty="0" err="1"/>
              <a:t>Dijkstra</a:t>
            </a:r>
            <a:r>
              <a:rPr lang="nb-NO" sz="1200" dirty="0"/>
              <a:t>, Unsplash.com</a:t>
            </a:r>
          </a:p>
        </p:txBody>
      </p:sp>
    </p:spTree>
    <p:extLst>
      <p:ext uri="{BB962C8B-B14F-4D97-AF65-F5344CB8AC3E}">
        <p14:creationId xmlns:p14="http://schemas.microsoft.com/office/powerpoint/2010/main" val="190612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BF26C4-C071-2824-0C40-D8C6FA2E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nn-NO" sz="4000" dirty="0"/>
              <a:t>Tenkjeskriv, samtal i par og i plenum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F91397-DEC8-99A5-8E95-87D3F7D4C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nn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n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Heilt til slutt i teksten står det: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nn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«Han oppførte seg mot meg som vi heime oppfører oss mot dei som undertrykker oss, okkuperer landet vårt og drep barna og soldatane våre.»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nn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Kven er det hovudpersonen kjenner seg behandla som?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nn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 tenkjer de om at hovudpersonen opplever dette på den norske nasjonaldagen? Grunngje svaret dykkar.</a:t>
            </a:r>
          </a:p>
        </p:txBody>
      </p:sp>
      <p:pic>
        <p:nvPicPr>
          <p:cNvPr id="6146" name="Picture 2" descr="macro photography of water droplets on clear glass">
            <a:extLst>
              <a:ext uri="{FF2B5EF4-FFF2-40B4-BE49-F238E27FC236}">
                <a16:creationId xmlns:a16="http://schemas.microsoft.com/office/drawing/2014/main" id="{EAD71BEB-36AF-D621-C397-5FAC6E4E5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1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9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8110C3-6EC0-098E-8499-9C25839C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Språket i teksten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C53913-DE68-55F9-F627-05EEC7D9C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Omset dette avsnittet til bokmål: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Men denne dagen var alt annleis. Sola skein, lufta var utruleg klår, og alle var ute og gjekk utan bilane sine frå tidleg om morgonen.</a:t>
            </a:r>
          </a:p>
        </p:txBody>
      </p:sp>
    </p:spTree>
    <p:extLst>
      <p:ext uri="{BB962C8B-B14F-4D97-AF65-F5344CB8AC3E}">
        <p14:creationId xmlns:p14="http://schemas.microsoft.com/office/powerpoint/2010/main" val="97491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8110C3-6EC0-098E-8499-9C25839C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Samanlikn omsetjingane. </a:t>
            </a:r>
            <a:br>
              <a:rPr lang="nn-NO" dirty="0"/>
            </a:br>
            <a:r>
              <a:rPr lang="nn-NO" sz="2800" dirty="0"/>
              <a:t>Finn orda som er ulike på nynorsk og bokmål. Fyll inn i tabellen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6DA66670-0645-BAFB-ACD1-B42D3A49D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384917"/>
              </p:ext>
            </p:extLst>
          </p:nvPr>
        </p:nvGraphicFramePr>
        <p:xfrm>
          <a:off x="838200" y="1825625"/>
          <a:ext cx="10515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903">
                  <a:extLst>
                    <a:ext uri="{9D8B030D-6E8A-4147-A177-3AD203B41FA5}">
                      <a16:colId xmlns:a16="http://schemas.microsoft.com/office/drawing/2014/main" val="2419762232"/>
                    </a:ext>
                  </a:extLst>
                </a:gridCol>
                <a:gridCol w="1701579">
                  <a:extLst>
                    <a:ext uri="{9D8B030D-6E8A-4147-A177-3AD203B41FA5}">
                      <a16:colId xmlns:a16="http://schemas.microsoft.com/office/drawing/2014/main" val="3120642123"/>
                    </a:ext>
                  </a:extLst>
                </a:gridCol>
                <a:gridCol w="1956021">
                  <a:extLst>
                    <a:ext uri="{9D8B030D-6E8A-4147-A177-3AD203B41FA5}">
                      <a16:colId xmlns:a16="http://schemas.microsoft.com/office/drawing/2014/main" val="1577489432"/>
                    </a:ext>
                  </a:extLst>
                </a:gridCol>
                <a:gridCol w="4937097">
                  <a:extLst>
                    <a:ext uri="{9D8B030D-6E8A-4147-A177-3AD203B41FA5}">
                      <a16:colId xmlns:a16="http://schemas.microsoft.com/office/drawing/2014/main" val="882283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400" noProof="0">
                          <a:solidFill>
                            <a:schemeClr val="tx1"/>
                          </a:solidFill>
                          <a:latin typeface="+mj-lt"/>
                        </a:rPr>
                        <a:t>Nynorsk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noProof="0">
                          <a:solidFill>
                            <a:schemeClr val="tx1"/>
                          </a:solidFill>
                          <a:latin typeface="+mj-lt"/>
                        </a:rPr>
                        <a:t>Bokmål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noProof="0">
                          <a:solidFill>
                            <a:schemeClr val="tx1"/>
                          </a:solidFill>
                          <a:latin typeface="+mj-lt"/>
                        </a:rPr>
                        <a:t>Ordklasse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noProof="0">
                          <a:solidFill>
                            <a:schemeClr val="tx1"/>
                          </a:solidFill>
                          <a:latin typeface="+mj-lt"/>
                        </a:rPr>
                        <a:t>Skildre skilnaden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400" noProof="0" dirty="0">
                          <a:solidFill>
                            <a:schemeClr val="tx1"/>
                          </a:solidFill>
                          <a:latin typeface="+mj-lt"/>
                        </a:rPr>
                        <a:t>annleis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noProof="0">
                          <a:solidFill>
                            <a:schemeClr val="tx1"/>
                          </a:solidFill>
                          <a:latin typeface="+mj-lt"/>
                        </a:rPr>
                        <a:t>annerledes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noProof="0">
                          <a:solidFill>
                            <a:schemeClr val="tx1"/>
                          </a:solidFill>
                          <a:latin typeface="+mj-lt"/>
                        </a:rPr>
                        <a:t>adjektiv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noProof="0">
                          <a:solidFill>
                            <a:schemeClr val="tx1"/>
                          </a:solidFill>
                          <a:latin typeface="+mj-lt"/>
                        </a:rPr>
                        <a:t>Fleire stavingar på bokmål</a:t>
                      </a:r>
                    </a:p>
                    <a:p>
                      <a:r>
                        <a:rPr lang="nn-NO" sz="2400" noProof="0">
                          <a:solidFill>
                            <a:schemeClr val="tx1"/>
                          </a:solidFill>
                          <a:latin typeface="+mj-lt"/>
                        </a:rPr>
                        <a:t>Diftong i ordet på nynorsk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998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926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697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91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48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400" noProof="0">
                          <a:solidFill>
                            <a:schemeClr val="tx1"/>
                          </a:solidFill>
                          <a:latin typeface="+mj-lt"/>
                        </a:rPr>
                        <a:t>bilane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noProof="0">
                          <a:solidFill>
                            <a:schemeClr val="tx1"/>
                          </a:solidFill>
                          <a:latin typeface="+mj-lt"/>
                        </a:rPr>
                        <a:t>bilene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noProof="0">
                          <a:solidFill>
                            <a:schemeClr val="tx1"/>
                          </a:solidFill>
                          <a:latin typeface="+mj-lt"/>
                        </a:rPr>
                        <a:t>substantiv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n-NO" sz="2400" noProof="0" dirty="0">
                          <a:solidFill>
                            <a:schemeClr val="tx1"/>
                          </a:solidFill>
                          <a:latin typeface="+mj-lt"/>
                        </a:rPr>
                        <a:t>Bøyingsforma har -ane-ending på nynorsk og -</a:t>
                      </a:r>
                      <a:r>
                        <a:rPr lang="nn-NO" sz="2400" noProof="0" dirty="0" err="1">
                          <a:solidFill>
                            <a:schemeClr val="tx1"/>
                          </a:solidFill>
                          <a:latin typeface="+mj-lt"/>
                        </a:rPr>
                        <a:t>ene</a:t>
                      </a:r>
                      <a:r>
                        <a:rPr lang="nn-NO" sz="2400" noProof="0" dirty="0">
                          <a:solidFill>
                            <a:schemeClr val="tx1"/>
                          </a:solidFill>
                          <a:latin typeface="+mj-lt"/>
                        </a:rPr>
                        <a:t>-ending på bokmål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25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n-NO" sz="24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563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80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3FD603-C14D-C3E0-C24D-002DCEF6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Samanlikn nynorsk og bokmål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3D873C-B55E-D946-09F7-CAA6D1AE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Skriv eit samanhengande avsnitt om skilnader og likskapar mellom nynorsk og bokmål i dei to setningane du omsette. Bruk tabellen til hjelp.</a:t>
            </a:r>
          </a:p>
        </p:txBody>
      </p:sp>
    </p:spTree>
    <p:extLst>
      <p:ext uri="{BB962C8B-B14F-4D97-AF65-F5344CB8AC3E}">
        <p14:creationId xmlns:p14="http://schemas.microsoft.com/office/powerpoint/2010/main" val="93060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BCC192-86EF-21AC-6A29-423A9945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n-NO" sz="3700" dirty="0"/>
              <a:t>Les teksten «Historia om bunaden </a:t>
            </a:r>
            <a:br>
              <a:rPr lang="nn-NO" sz="3700" dirty="0"/>
            </a:br>
            <a:r>
              <a:rPr lang="nn-NO" sz="3700" dirty="0"/>
              <a:t>av </a:t>
            </a:r>
            <a:r>
              <a:rPr lang="nn-NO" sz="3700" dirty="0" err="1"/>
              <a:t>Camara</a:t>
            </a:r>
            <a:r>
              <a:rPr lang="nn-NO" sz="3700" dirty="0"/>
              <a:t> Lundestad </a:t>
            </a:r>
            <a:r>
              <a:rPr lang="nn-NO" sz="3700" dirty="0" err="1"/>
              <a:t>Joof</a:t>
            </a:r>
            <a:endParaRPr lang="nn-NO" sz="37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85208D-5415-6A0C-CEAD-A8D97A07E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dirty="0"/>
              <a:t>Teksten kan ein finne i boka </a:t>
            </a:r>
            <a:r>
              <a:rPr lang="nn-NO" i="1" dirty="0"/>
              <a:t>Eg snakkar om det heile tida </a:t>
            </a:r>
            <a:r>
              <a:rPr lang="nn-NO" dirty="0"/>
              <a:t>av </a:t>
            </a:r>
            <a:r>
              <a:rPr lang="nn-NO" dirty="0" err="1"/>
              <a:t>Camara</a:t>
            </a:r>
            <a:r>
              <a:rPr lang="nn-NO" dirty="0"/>
              <a:t> Lundestad </a:t>
            </a:r>
            <a:r>
              <a:rPr lang="nn-NO" dirty="0" err="1"/>
              <a:t>Joof</a:t>
            </a:r>
            <a:r>
              <a:rPr lang="nn-NO" dirty="0"/>
              <a:t>. </a:t>
            </a:r>
          </a:p>
          <a:p>
            <a:pPr marL="0" indent="0">
              <a:buNone/>
            </a:pPr>
            <a:endParaRPr lang="nn-NO" i="1" dirty="0"/>
          </a:p>
          <a:p>
            <a:pPr marL="0" indent="0">
              <a:buNone/>
            </a:pPr>
            <a:r>
              <a:rPr lang="nn-NO" dirty="0"/>
              <a:t>De kan også finne teksten </a:t>
            </a:r>
            <a:r>
              <a:rPr lang="nn-NO" dirty="0">
                <a:hlinkClick r:id="rId2"/>
              </a:rPr>
              <a:t>her</a:t>
            </a:r>
            <a:r>
              <a:rPr lang="nn-NO" dirty="0"/>
              <a:t>.</a:t>
            </a:r>
          </a:p>
        </p:txBody>
      </p:sp>
      <p:pic>
        <p:nvPicPr>
          <p:cNvPr id="7170" name="Picture 2" descr="Eg snakkar om det heile tida">
            <a:extLst>
              <a:ext uri="{FF2B5EF4-FFF2-40B4-BE49-F238E27FC236}">
                <a16:creationId xmlns:a16="http://schemas.microsoft.com/office/drawing/2014/main" id="{065E1DD7-9259-57F3-C9DB-FA1EEA319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5" name="Straight Connector 71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7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74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94F5CD-27FB-6D6E-27FE-0E1017D1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Samtalespørsmål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E2B8E8-4636-8DC2-CF98-467C5BAE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Les dei to første avsnitta.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Kvifor slår den gamle dama seks år gamle </a:t>
            </a:r>
            <a:r>
              <a:rPr lang="nn-NO" dirty="0" err="1"/>
              <a:t>Camara</a:t>
            </a:r>
            <a:r>
              <a:rPr lang="nn-NO" dirty="0"/>
              <a:t> med paraplyen, trur du?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Kva tenkjer du om det </a:t>
            </a:r>
            <a:r>
              <a:rPr lang="nn-NO" dirty="0" err="1"/>
              <a:t>Camara</a:t>
            </a:r>
            <a:r>
              <a:rPr lang="nn-NO" dirty="0"/>
              <a:t> opplever?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1066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8D7110-1AA1-31BC-1095-3CC6D907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Samtalespørsmål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49740D-557E-4B5A-7E6B-3FD28B9E5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Les dei tre neste avsnitta, fram til: «Men mormor kom først etterpå, etter at damene hadde gått.»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Kvifor skriv forfattaren at vi vil vere mormor i denne historia?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Kva tenkjer du om venninna til den gamle dama som slo, ho som ikkje sa noko?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Kva ville du gjort eller sagt om du var vitne til hendinga, trur du?</a:t>
            </a:r>
          </a:p>
        </p:txBody>
      </p:sp>
    </p:spTree>
    <p:extLst>
      <p:ext uri="{BB962C8B-B14F-4D97-AF65-F5344CB8AC3E}">
        <p14:creationId xmlns:p14="http://schemas.microsoft.com/office/powerpoint/2010/main" val="148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04F0A3-6341-6A3D-437B-02163290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Samtalespørsmål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31A458-441D-22EA-21A9-7CE59D73B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Les resten av forteljinga.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Kvifor er det så viktig for forfattaren at mormor er ein del av denne forteljinga?</a:t>
            </a:r>
          </a:p>
        </p:txBody>
      </p:sp>
    </p:spTree>
    <p:extLst>
      <p:ext uri="{BB962C8B-B14F-4D97-AF65-F5344CB8AC3E}">
        <p14:creationId xmlns:p14="http://schemas.microsoft.com/office/powerpoint/2010/main" val="197460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2F753F-4711-4065-04F9-EA27276D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Er teksten aktuell i dag?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AF3D38-EBEC-B826-0533-1077DD10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Les </a:t>
            </a:r>
            <a:r>
              <a:rPr lang="nn-NO" dirty="0">
                <a:hlinkClick r:id="rId2"/>
              </a:rPr>
              <a:t>dette</a:t>
            </a:r>
            <a:r>
              <a:rPr lang="nn-NO" dirty="0"/>
              <a:t> avsnittet frå nyhenda november 2022.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Klassen tek stilling til om dei er einige eller ueinige i følgjande påstandar ja/nei (dei to neste lysbileta). Dei som meiner ja, går til høgre i klasserommet, dei som meiner nei går til venstre.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De skal vere budde på å grunngje valet de tek stilling til.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23164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0BA588-264C-EB22-DC7C-0B55D768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Er du einig eller ueinig i denne påstanden?</a:t>
            </a:r>
            <a:br>
              <a:rPr lang="nn-NO" dirty="0"/>
            </a:b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4F63A9-8F21-3574-14C8-976650729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Vi har rasisme i Noreg i dag.</a:t>
            </a:r>
          </a:p>
        </p:txBody>
      </p:sp>
    </p:spTree>
    <p:extLst>
      <p:ext uri="{BB962C8B-B14F-4D97-AF65-F5344CB8AC3E}">
        <p14:creationId xmlns:p14="http://schemas.microsoft.com/office/powerpoint/2010/main" val="174237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BA9D084-FB11-68B3-9AFA-F9011E5C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nn-NO" sz="4000" dirty="0"/>
              <a:t>I denne timen treng du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72FB8E-5615-7215-0B75-09692DDE3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000" dirty="0"/>
              <a:t>Skrivebok</a:t>
            </a:r>
          </a:p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sz="2000" dirty="0"/>
              <a:t>Skrivesaker</a:t>
            </a:r>
          </a:p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sz="2000" dirty="0"/>
              <a:t>Ein samtalepartnar</a:t>
            </a:r>
          </a:p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sz="2000" dirty="0"/>
              <a:t>PC etter kvart</a:t>
            </a:r>
          </a:p>
        </p:txBody>
      </p:sp>
      <p:pic>
        <p:nvPicPr>
          <p:cNvPr id="8194" name="Picture 2" descr="person holding pencil writing on notebook">
            <a:extLst>
              <a:ext uri="{FF2B5EF4-FFF2-40B4-BE49-F238E27FC236}">
                <a16:creationId xmlns:a16="http://schemas.microsoft.com/office/drawing/2014/main" id="{B99A6F36-448D-5415-632F-5EC33E9CE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9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E50B2BF-CC88-1E31-F2B0-66AEB86DC728}"/>
              </a:ext>
            </a:extLst>
          </p:cNvPr>
          <p:cNvSpPr txBox="1"/>
          <p:nvPr/>
        </p:nvSpPr>
        <p:spPr>
          <a:xfrm>
            <a:off x="5260258" y="6243484"/>
            <a:ext cx="51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Foto: </a:t>
            </a:r>
            <a:r>
              <a:rPr lang="nb-NO" dirty="0" err="1">
                <a:solidFill>
                  <a:schemeClr val="bg1"/>
                </a:solidFill>
              </a:rPr>
              <a:t>Thought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Catalog</a:t>
            </a:r>
            <a:r>
              <a:rPr lang="nb-NO" dirty="0">
                <a:solidFill>
                  <a:schemeClr val="bg1"/>
                </a:solidFill>
              </a:rPr>
              <a:t>, Unsplash.com</a:t>
            </a:r>
          </a:p>
        </p:txBody>
      </p:sp>
    </p:spTree>
    <p:extLst>
      <p:ext uri="{BB962C8B-B14F-4D97-AF65-F5344CB8AC3E}">
        <p14:creationId xmlns:p14="http://schemas.microsoft.com/office/powerpoint/2010/main" val="3112119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0BA588-264C-EB22-DC7C-0B55D768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Er du einig eller ueinig i denne påstanden?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4F63A9-8F21-3574-14C8-976650729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Eg ville sagt tydeleg frå dersom nokon vart utsett for hatefulle ytringar eller handlingar på grunn av hudfarge eller etnisitet. </a:t>
            </a:r>
          </a:p>
        </p:txBody>
      </p:sp>
    </p:spTree>
    <p:extLst>
      <p:ext uri="{BB962C8B-B14F-4D97-AF65-F5344CB8AC3E}">
        <p14:creationId xmlns:p14="http://schemas.microsoft.com/office/powerpoint/2010/main" val="2137480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D667A7-ADB8-9CC7-27CF-EAD33B81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Samanlikn hovudpersonane i dei to tekstane.</a:t>
            </a:r>
            <a:br>
              <a:rPr lang="nn-NO" dirty="0"/>
            </a:br>
            <a:r>
              <a:rPr lang="nn-NO" dirty="0"/>
              <a:t>Kva er likt og kva er ulikt?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39DFC982-4BF8-9E66-0F1A-5D87CA34A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134833"/>
              </p:ext>
            </p:extLst>
          </p:nvPr>
        </p:nvGraphicFramePr>
        <p:xfrm>
          <a:off x="838200" y="1825625"/>
          <a:ext cx="10515597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31361280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1208174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6680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n-NO" sz="2800" b="0" noProof="0" dirty="0">
                          <a:solidFill>
                            <a:schemeClr val="tx1"/>
                          </a:solidFill>
                        </a:rPr>
                        <a:t>Ein annleis 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2800" b="0" noProof="0">
                          <a:solidFill>
                            <a:schemeClr val="tx1"/>
                          </a:solidFill>
                        </a:rPr>
                        <a:t>Likt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2800" b="0" noProof="0" dirty="0">
                          <a:solidFill>
                            <a:schemeClr val="tx1"/>
                          </a:solidFill>
                        </a:rPr>
                        <a:t>Historia om bunaden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26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368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318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85925D-D45A-5DAF-0425-0019A607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Samanlikn tekstane.</a:t>
            </a:r>
            <a:br>
              <a:rPr lang="nn-NO" dirty="0"/>
            </a:br>
            <a:r>
              <a:rPr lang="nn-NO" dirty="0"/>
              <a:t>Kva for nokre likskapar og ulikskapar finn de?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C9D2DF54-D973-2D27-1E17-FAD9C1FB9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00548"/>
              </p:ext>
            </p:extLst>
          </p:nvPr>
        </p:nvGraphicFramePr>
        <p:xfrm>
          <a:off x="838200" y="1825625"/>
          <a:ext cx="10515597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97515431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30994617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438120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n-NO" sz="2800" b="0" noProof="0" dirty="0">
                          <a:solidFill>
                            <a:schemeClr val="tx1"/>
                          </a:solidFill>
                        </a:rPr>
                        <a:t>Ein annleis 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2800" b="0" noProof="0">
                          <a:solidFill>
                            <a:schemeClr val="tx1"/>
                          </a:solidFill>
                        </a:rPr>
                        <a:t>Likt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2800" b="0" noProof="0" dirty="0">
                          <a:solidFill>
                            <a:schemeClr val="tx1"/>
                          </a:solidFill>
                        </a:rPr>
                        <a:t>Historia om bunaden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65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585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156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49004E-3AAE-1ED4-1C12-EA494B91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Skriveoppgåve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231E9E-5643-BC29-8A77-BB57BC9B8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432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n-NO" dirty="0"/>
              <a:t>De skal no skrive ein kort tekst der de samanliknar hovudpersonane dei to tekstane «Ein annleis dag» og «Historia om bunaden».</a:t>
            </a:r>
          </a:p>
          <a:p>
            <a:pPr marL="0" indent="0">
              <a:lnSpc>
                <a:spcPct val="110000"/>
              </a:lnSpc>
              <a:buNone/>
            </a:pPr>
            <a:endParaRPr lang="nn-NO" dirty="0"/>
          </a:p>
          <a:p>
            <a:pPr marL="0" indent="0">
              <a:lnSpc>
                <a:spcPct val="110000"/>
              </a:lnSpc>
              <a:buNone/>
            </a:pPr>
            <a:r>
              <a:rPr lang="nn-NO" dirty="0"/>
              <a:t>Overskrifta kan til dømes vere: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n-NO" dirty="0"/>
              <a:t>Samanlikning mellom hovudpersonar i to tekstar</a:t>
            </a:r>
          </a:p>
          <a:p>
            <a:pPr marL="0" indent="0">
              <a:lnSpc>
                <a:spcPct val="110000"/>
              </a:lnSpc>
              <a:buNone/>
            </a:pPr>
            <a:endParaRPr lang="nn-NO" dirty="0"/>
          </a:p>
          <a:p>
            <a:pPr marL="0" indent="0">
              <a:lnSpc>
                <a:spcPct val="110000"/>
              </a:lnSpc>
              <a:buNone/>
            </a:pPr>
            <a:r>
              <a:rPr lang="nn-NO" dirty="0"/>
              <a:t>Teksten skal ha overskrift, ei innleiing, ein hovuddel i to avsnitt og ei avslutning. 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728B80F6-FE5B-211B-4FB3-F800F16C0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93592"/>
              </p:ext>
            </p:extLst>
          </p:nvPr>
        </p:nvGraphicFramePr>
        <p:xfrm>
          <a:off x="7895643" y="1027906"/>
          <a:ext cx="3824580" cy="530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580">
                  <a:extLst>
                    <a:ext uri="{9D8B030D-6E8A-4147-A177-3AD203B41FA5}">
                      <a16:colId xmlns:a16="http://schemas.microsoft.com/office/drawing/2014/main" val="4085076636"/>
                    </a:ext>
                  </a:extLst>
                </a:gridCol>
              </a:tblGrid>
              <a:tr h="1061485">
                <a:tc>
                  <a:txBody>
                    <a:bodyPr/>
                    <a:lstStyle/>
                    <a:p>
                      <a:r>
                        <a:rPr lang="nn-NO" sz="3200" noProof="0"/>
                        <a:t>Overskrift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35961"/>
                  </a:ext>
                </a:extLst>
              </a:tr>
              <a:tr h="1061485">
                <a:tc>
                  <a:txBody>
                    <a:bodyPr/>
                    <a:lstStyle/>
                    <a:p>
                      <a:r>
                        <a:rPr lang="nn-NO" sz="3200" noProof="0"/>
                        <a:t>Innleiing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49555"/>
                  </a:ext>
                </a:extLst>
              </a:tr>
              <a:tr h="1061485">
                <a:tc>
                  <a:txBody>
                    <a:bodyPr/>
                    <a:lstStyle/>
                    <a:p>
                      <a:r>
                        <a:rPr lang="nn-NO" sz="3200" noProof="0"/>
                        <a:t>Hovuddel, 1. avsnitt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1909"/>
                  </a:ext>
                </a:extLst>
              </a:tr>
              <a:tr h="1061485">
                <a:tc>
                  <a:txBody>
                    <a:bodyPr/>
                    <a:lstStyle/>
                    <a:p>
                      <a:r>
                        <a:rPr lang="nn-NO" sz="3200" noProof="0"/>
                        <a:t>Hovuddel, 2. avsnitt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81731"/>
                  </a:ext>
                </a:extLst>
              </a:tr>
              <a:tr h="1061485">
                <a:tc>
                  <a:txBody>
                    <a:bodyPr/>
                    <a:lstStyle/>
                    <a:p>
                      <a:r>
                        <a:rPr lang="nn-NO" sz="3200" noProof="0" dirty="0"/>
                        <a:t>Avslutning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740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751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400F69-369D-3284-A3DD-8547DAC4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31916" cy="1325563"/>
          </a:xfrm>
        </p:spPr>
        <p:txBody>
          <a:bodyPr/>
          <a:lstStyle/>
          <a:p>
            <a:r>
              <a:rPr lang="nb-NO" dirty="0"/>
              <a:t>Skriveramme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ADDF7B6E-F0AC-3245-13BC-FD7A0FC59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55237"/>
              </p:ext>
            </p:extLst>
          </p:nvPr>
        </p:nvGraphicFramePr>
        <p:xfrm>
          <a:off x="6007564" y="0"/>
          <a:ext cx="4428644" cy="6673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526800" imgH="9815760" progId="Photoshop.Image.13">
                  <p:embed/>
                </p:oleObj>
              </mc:Choice>
              <mc:Fallback>
                <p:oleObj name="Image" r:id="rId2" imgW="6526800" imgH="9815760" progId="Photoshop.Image.13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ADDF7B6E-F0AC-3245-13BC-FD7A0FC599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07564" y="0"/>
                        <a:ext cx="4428644" cy="6673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515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4A22D8-CCCC-9E8C-4E4F-E5A65749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Innleiing: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C3A49E-2279-F1AC-720F-999D50E6E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Du kan til dømes starte innleiinga di slik: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i="1" dirty="0"/>
              <a:t>I denne teksten vil eg samanlikne hovudpersonane i tekstane «Ein annleis dag» av Helga Gunerius Eriksen og «Historia om bunaden» av </a:t>
            </a:r>
            <a:r>
              <a:rPr lang="nn-NO" i="1" dirty="0" err="1"/>
              <a:t>Camara</a:t>
            </a:r>
            <a:r>
              <a:rPr lang="nn-NO" i="1" dirty="0"/>
              <a:t> Lundestad </a:t>
            </a:r>
            <a:r>
              <a:rPr lang="nn-NO" i="1" dirty="0" err="1"/>
              <a:t>Joof</a:t>
            </a:r>
            <a:r>
              <a:rPr lang="nn-NO" i="1" dirty="0"/>
              <a:t>. «Ein annleis dag» er ei novelle som handlar om ein </a:t>
            </a:r>
            <a:r>
              <a:rPr lang="nn-NO" dirty="0"/>
              <a:t>... (Skriv eit kort samandrag på to-tre setningar.). </a:t>
            </a:r>
            <a:r>
              <a:rPr lang="nn-NO" i="1" dirty="0"/>
              <a:t>«Historia om bunaden» er ein sjølvbiografisk tekst som handlar om … </a:t>
            </a:r>
            <a:r>
              <a:rPr lang="nn-NO" dirty="0"/>
              <a:t>(Skriv eit kort samandrag på to-tre setningar)</a:t>
            </a:r>
          </a:p>
        </p:txBody>
      </p:sp>
    </p:spTree>
    <p:extLst>
      <p:ext uri="{BB962C8B-B14F-4D97-AF65-F5344CB8AC3E}">
        <p14:creationId xmlns:p14="http://schemas.microsoft.com/office/powerpoint/2010/main" val="3959891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2174D3-57A8-70C6-5864-9B31278A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Hovuddel, 1. avsnitt</a:t>
            </a:r>
            <a:br>
              <a:rPr lang="nn-NO" dirty="0"/>
            </a:br>
            <a:r>
              <a:rPr lang="nn-NO" dirty="0"/>
              <a:t>Vis likskapar mellom hovudpersonane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F1CBEA-5F90-5DA2-74C2-7808B0BCA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Du kan til dømes starte 1. avsnittet i hovuddelen slik: </a:t>
            </a:r>
          </a:p>
          <a:p>
            <a:pPr marL="0" indent="0">
              <a:buNone/>
            </a:pPr>
            <a:endParaRPr lang="nn-NO" i="1" dirty="0"/>
          </a:p>
          <a:p>
            <a:pPr marL="0" indent="0">
              <a:buNone/>
            </a:pPr>
            <a:r>
              <a:rPr lang="nn-NO" i="1" dirty="0"/>
              <a:t>Eg finn både likskapar og ulikskapar mellom hovudpersonane i dei to tekstane. Begge er … </a:t>
            </a:r>
            <a:r>
              <a:rPr lang="nn-NO" dirty="0"/>
              <a:t>(Vidare skriv du nokre setningar om likskapar. Bruk skjemaet til hjelp). </a:t>
            </a:r>
          </a:p>
        </p:txBody>
      </p:sp>
    </p:spTree>
    <p:extLst>
      <p:ext uri="{BB962C8B-B14F-4D97-AF65-F5344CB8AC3E}">
        <p14:creationId xmlns:p14="http://schemas.microsoft.com/office/powerpoint/2010/main" val="1494131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2C21A2-8866-93F7-B4BA-BCDEE4C8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Hovuddel, del 2</a:t>
            </a:r>
            <a:br>
              <a:rPr lang="nn-NO" dirty="0"/>
            </a:br>
            <a:r>
              <a:rPr lang="nn-NO" dirty="0"/>
              <a:t>Skildre ulikskapane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89D1A7-8AA8-3348-C9DF-405F69208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Vidare kan du skildre ulikskapane. Du kan til dømes starte slik:</a:t>
            </a:r>
          </a:p>
          <a:p>
            <a:pPr marL="0" indent="0">
              <a:buNone/>
            </a:pPr>
            <a:endParaRPr lang="nn-NO" i="1" dirty="0"/>
          </a:p>
          <a:p>
            <a:pPr marL="0" indent="0">
              <a:buNone/>
            </a:pPr>
            <a:r>
              <a:rPr lang="nn-NO" i="1" dirty="0"/>
              <a:t>På den andre sida er det også mange ulikskapar mellom dei to hovudpersonane. </a:t>
            </a:r>
            <a:r>
              <a:rPr lang="nn-NO" i="1" dirty="0" err="1"/>
              <a:t>Camara</a:t>
            </a:r>
            <a:r>
              <a:rPr lang="nn-NO" i="1" dirty="0"/>
              <a:t> har budd i Noreg heile livet, ho har norsk mor og norsk familie, medan hovudpersonen i «Ein annleis dag» har kome til Noreg som flyktning, og har ikkje budd her så lenge</a:t>
            </a:r>
            <a:r>
              <a:rPr lang="nn-NO" dirty="0"/>
              <a:t>.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Skriv minst tre element til som skildrar ulikskapar mellom dei. Bruk skjemaet til hjelp. 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43562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D840E6-3B1B-D757-BB05-8679764F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Avslutning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33D373-6BDE-7DE8-35FA-DA0708D0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858"/>
            <a:ext cx="10515600" cy="4879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dirty="0"/>
              <a:t>I avslutninga kan du skrive noko om kva du tenkjer er tema i dei to tekstane, og kva du trur forfattarane ønskjer å formidle med å skrive teksten.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Du kan godt prøve å trekkje mormor inn i avslutninga. Den personen som står opp og seier frå. Kanskje kunne ein slik person gjort dagen annleis likevel for hovudpersonen i novella «Ein annleis dag».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i="1" dirty="0"/>
              <a:t>Eg meiner temaet i begge desse tekstane er …….., og sjølv om dei er svært ulike, trur eg begge forfattarane ønskjer å formidle … </a:t>
            </a:r>
          </a:p>
        </p:txBody>
      </p:sp>
    </p:spTree>
    <p:extLst>
      <p:ext uri="{BB962C8B-B14F-4D97-AF65-F5344CB8AC3E}">
        <p14:creationId xmlns:p14="http://schemas.microsoft.com/office/powerpoint/2010/main" val="37090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34894D-9516-12A7-4EE3-F56F0449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nn-NO" sz="4000" dirty="0"/>
              <a:t>Tenkjeskriv, samtal i par og i plenum</a:t>
            </a:r>
          </a:p>
        </p:txBody>
      </p:sp>
      <p:pic>
        <p:nvPicPr>
          <p:cNvPr id="1028" name="Picture 4" descr="red and blue flag">
            <a:extLst>
              <a:ext uri="{FF2B5EF4-FFF2-40B4-BE49-F238E27FC236}">
                <a16:creationId xmlns:a16="http://schemas.microsoft.com/office/drawing/2014/main" id="{E2CE628B-1434-C92E-B0CF-B806B1C3C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8"/>
          <a:stretch/>
        </p:blipFill>
        <p:spPr bwMode="auto">
          <a:xfrm>
            <a:off x="1" y="10"/>
            <a:ext cx="4196496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CB0A39-26A1-08D8-70F7-C9DC1EB5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endParaRPr lang="nn-NO" sz="3200" dirty="0"/>
          </a:p>
          <a:p>
            <a:pPr marL="0" indent="0">
              <a:buNone/>
            </a:pPr>
            <a:r>
              <a:rPr lang="nn-NO" sz="3200" dirty="0"/>
              <a:t>Kva symboliserer det norske flagget?</a:t>
            </a:r>
          </a:p>
          <a:p>
            <a:pPr marL="0" indent="0">
              <a:buNone/>
            </a:pPr>
            <a:endParaRPr lang="nn-NO" sz="3200" dirty="0"/>
          </a:p>
          <a:p>
            <a:pPr marL="0" indent="0">
              <a:buNone/>
            </a:pPr>
            <a:r>
              <a:rPr lang="nn-NO" sz="3200" dirty="0"/>
              <a:t>Kven kan bere det norske flagget?</a:t>
            </a:r>
          </a:p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endParaRPr lang="nn-NO" sz="20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33CE58D-6B03-2A1E-D0F9-362534C0FA9E}"/>
              </a:ext>
            </a:extLst>
          </p:cNvPr>
          <p:cNvSpPr txBox="1"/>
          <p:nvPr/>
        </p:nvSpPr>
        <p:spPr>
          <a:xfrm>
            <a:off x="1" y="6172201"/>
            <a:ext cx="4196496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nb-NO" sz="1300">
                <a:solidFill>
                  <a:srgbClr val="FFFFFF"/>
                </a:solidFill>
              </a:rPr>
              <a:t>Foto: </a:t>
            </a:r>
            <a:r>
              <a:rPr lang="nb-NO" sz="1300" err="1">
                <a:solidFill>
                  <a:srgbClr val="FFFFFF"/>
                </a:solidFill>
              </a:rPr>
              <a:t>Denise</a:t>
            </a:r>
            <a:r>
              <a:rPr lang="nb-NO" sz="1300">
                <a:solidFill>
                  <a:srgbClr val="FFFFFF"/>
                </a:solidFill>
              </a:rPr>
              <a:t> Jans, Unsplash.com</a:t>
            </a:r>
          </a:p>
        </p:txBody>
      </p:sp>
    </p:spTree>
    <p:extLst>
      <p:ext uri="{BB962C8B-B14F-4D97-AF65-F5344CB8AC3E}">
        <p14:creationId xmlns:p14="http://schemas.microsoft.com/office/powerpoint/2010/main" val="254732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34894D-9516-12A7-4EE3-F56F0449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nn-NO" sz="4000" dirty="0"/>
              <a:t>Tenkjeskriv, samtal i par og i plenum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CB0A39-26A1-08D8-70F7-C9DC1EB5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endParaRPr lang="nn-NO" sz="3200" dirty="0"/>
          </a:p>
          <a:p>
            <a:pPr marL="0" indent="0">
              <a:buNone/>
            </a:pPr>
            <a:r>
              <a:rPr lang="nn-NO" sz="3200" dirty="0"/>
              <a:t>Kva symboliserer bunaden?</a:t>
            </a:r>
          </a:p>
          <a:p>
            <a:pPr marL="0" indent="0">
              <a:buNone/>
            </a:pPr>
            <a:endParaRPr lang="nn-NO" sz="3200" dirty="0"/>
          </a:p>
          <a:p>
            <a:pPr marL="0" indent="0">
              <a:buNone/>
            </a:pPr>
            <a:r>
              <a:rPr lang="nn-NO" sz="3200" dirty="0"/>
              <a:t>Kven kan gå i bunad?</a:t>
            </a:r>
          </a:p>
        </p:txBody>
      </p:sp>
      <p:pic>
        <p:nvPicPr>
          <p:cNvPr id="7" name="Bilde 6" descr="Et bilde som inneholder tekst, klær, kjole&#10;&#10;Automatisk generert beskrivelse">
            <a:extLst>
              <a:ext uri="{FF2B5EF4-FFF2-40B4-BE49-F238E27FC236}">
                <a16:creationId xmlns:a16="http://schemas.microsoft.com/office/drawing/2014/main" id="{A1948830-409C-EE0F-FEDF-E5ED99703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r="24559" b="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33CE58D-6B03-2A1E-D0F9-362534C0FA9E}"/>
              </a:ext>
            </a:extLst>
          </p:cNvPr>
          <p:cNvSpPr txBox="1"/>
          <p:nvPr/>
        </p:nvSpPr>
        <p:spPr>
          <a:xfrm>
            <a:off x="7319864" y="6233642"/>
            <a:ext cx="449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Foto: Anne-Lise </a:t>
            </a:r>
            <a:r>
              <a:rPr lang="nb-NO" dirty="0" err="1"/>
              <a:t>Reinsfelt</a:t>
            </a:r>
            <a:r>
              <a:rPr lang="nb-NO" dirty="0"/>
              <a:t>, Norsk Folkemuseum</a:t>
            </a:r>
            <a:r>
              <a:rPr lang="nb-NO" dirty="0">
                <a:solidFill>
                  <a:schemeClr val="bg1"/>
                </a:solidFill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335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6514B174-1322-24EF-399F-C31340CF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nn-NO" sz="3600" dirty="0">
                <a:solidFill>
                  <a:schemeClr val="tx2"/>
                </a:solidFill>
              </a:rPr>
              <a:t>Samanlikne tekstar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D6D351-7DEE-3400-A29A-399B13B02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587" y="804672"/>
            <a:ext cx="6440129" cy="5230368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n-NO" sz="3200" dirty="0">
                <a:solidFill>
                  <a:schemeClr val="tx2"/>
                </a:solidFill>
              </a:rPr>
              <a:t>Vi skal lese novella «Ein annleis dag» av Helga Gunerius Eriksen og den sjølvbiografiske teksten «Historia om bunaden» av </a:t>
            </a:r>
            <a:r>
              <a:rPr lang="nn-NO" sz="3200" dirty="0" err="1">
                <a:solidFill>
                  <a:schemeClr val="tx2"/>
                </a:solidFill>
              </a:rPr>
              <a:t>Camara</a:t>
            </a:r>
            <a:r>
              <a:rPr lang="nn-NO" sz="3200" dirty="0">
                <a:solidFill>
                  <a:schemeClr val="tx2"/>
                </a:solidFill>
              </a:rPr>
              <a:t> Lundestad </a:t>
            </a:r>
            <a:r>
              <a:rPr lang="nn-NO" sz="3200" dirty="0" err="1">
                <a:solidFill>
                  <a:schemeClr val="tx2"/>
                </a:solidFill>
              </a:rPr>
              <a:t>Joof</a:t>
            </a:r>
            <a:r>
              <a:rPr lang="nn-NO" sz="3200" dirty="0">
                <a:solidFill>
                  <a:schemeClr val="tx2"/>
                </a:solidFill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nn-NO" sz="32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n-NO" sz="3200" dirty="0">
                <a:solidFill>
                  <a:schemeClr val="tx2"/>
                </a:solidFill>
              </a:rPr>
              <a:t>Etter at vi har lese begge tekstane, skal vi samanlikne kva som er likt og ulikt mellom dei. </a:t>
            </a:r>
          </a:p>
          <a:p>
            <a:pPr marL="0" indent="0">
              <a:lnSpc>
                <a:spcPct val="120000"/>
              </a:lnSpc>
              <a:buNone/>
            </a:pPr>
            <a:endParaRPr lang="nn-NO" sz="32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n-NO" sz="3200" dirty="0">
                <a:solidFill>
                  <a:schemeClr val="tx2"/>
                </a:solidFill>
              </a:rPr>
              <a:t>Vi skal også skildre likskapar og ulikskapar mellom nynorsk og bokmål. </a:t>
            </a:r>
            <a:endParaRPr lang="nn-NO" sz="18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nn-NO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A99C81-B782-B68D-2056-1AB50EAE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nn-NO" sz="4000" dirty="0"/>
              <a:t>Les novella «Ein annleis dag»    </a:t>
            </a:r>
            <a:r>
              <a:rPr lang="nn-NO" sz="2800" dirty="0"/>
              <a:t>av Helga Gunerius Eriksen</a:t>
            </a:r>
          </a:p>
        </p:txBody>
      </p:sp>
      <p:pic>
        <p:nvPicPr>
          <p:cNvPr id="2050" name="Picture 2" descr="Caps og andre noveller for ungdom - NLB">
            <a:extLst>
              <a:ext uri="{FF2B5EF4-FFF2-40B4-BE49-F238E27FC236}">
                <a16:creationId xmlns:a16="http://schemas.microsoft.com/office/drawing/2014/main" id="{2995C66B-05BF-2AD3-FEE1-F647A59BF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4"/>
          <a:stretch/>
        </p:blipFill>
        <p:spPr bwMode="auto">
          <a:xfrm>
            <a:off x="1" y="10"/>
            <a:ext cx="4196496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D0499E-35CB-A508-7B5C-736A4A8A4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sz="2000" dirty="0"/>
              <a:t>De finn teksten på side 7–11 i novellesamlinga </a:t>
            </a:r>
            <a:r>
              <a:rPr lang="nn-NO" sz="2000" i="1" dirty="0" err="1">
                <a:hlinkClick r:id="rId3"/>
              </a:rPr>
              <a:t>Caps</a:t>
            </a:r>
            <a:r>
              <a:rPr lang="nn-NO" sz="2000" i="1" dirty="0">
                <a:hlinkClick r:id="rId3"/>
              </a:rPr>
              <a:t> og andre noveller for ungdom.</a:t>
            </a:r>
            <a:endParaRPr lang="nn-NO" sz="2000" i="1" dirty="0"/>
          </a:p>
          <a:p>
            <a:pPr marL="0" indent="0">
              <a:buNone/>
            </a:pPr>
            <a:endParaRPr lang="nn-NO" sz="2000" i="1" dirty="0"/>
          </a:p>
          <a:p>
            <a:pPr marL="0" indent="0">
              <a:buNone/>
            </a:pPr>
            <a:endParaRPr lang="nn-NO" sz="2000" i="1" dirty="0"/>
          </a:p>
        </p:txBody>
      </p:sp>
    </p:spTree>
    <p:extLst>
      <p:ext uri="{BB962C8B-B14F-4D97-AF65-F5344CB8AC3E}">
        <p14:creationId xmlns:p14="http://schemas.microsoft.com/office/powerpoint/2010/main" val="24756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4091484-CCB7-A3FE-320A-5CF5B3BF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74767"/>
            <a:ext cx="10515600" cy="1481682"/>
          </a:xfrm>
        </p:spPr>
        <p:txBody>
          <a:bodyPr>
            <a:normAutofit fontScale="90000"/>
          </a:bodyPr>
          <a:lstStyle/>
          <a:p>
            <a:r>
              <a:rPr lang="nn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fram til nest siste avsnitt side 8: </a:t>
            </a:r>
            <a:br>
              <a:rPr lang="nn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«Kanskje ikkje så rart når ein tenkjer på kor kaldt her er om vinteren.»</a:t>
            </a:r>
            <a:br>
              <a:rPr lang="nn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n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 veit du om hovudpersonen?</a:t>
            </a:r>
            <a:br>
              <a:rPr lang="nn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 inn skjemaet nedanfor</a:t>
            </a:r>
            <a:endParaRPr lang="nn-NO" sz="5200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0AEC3024-F645-6112-C095-CEEC007C7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975481"/>
              </p:ext>
            </p:extLst>
          </p:nvPr>
        </p:nvGraphicFramePr>
        <p:xfrm>
          <a:off x="893859" y="2382982"/>
          <a:ext cx="10515601" cy="4238492"/>
        </p:xfrm>
        <a:graphic>
          <a:graphicData uri="http://schemas.openxmlformats.org/drawingml/2006/table">
            <a:tbl>
              <a:tblPr firstRow="1" firstCol="1" bandRow="1"/>
              <a:tblGrid>
                <a:gridCol w="3495023">
                  <a:extLst>
                    <a:ext uri="{9D8B030D-6E8A-4147-A177-3AD203B41FA5}">
                      <a16:colId xmlns:a16="http://schemas.microsoft.com/office/drawing/2014/main" val="2528143237"/>
                    </a:ext>
                  </a:extLst>
                </a:gridCol>
                <a:gridCol w="3510289">
                  <a:extLst>
                    <a:ext uri="{9D8B030D-6E8A-4147-A177-3AD203B41FA5}">
                      <a16:colId xmlns:a16="http://schemas.microsoft.com/office/drawing/2014/main" val="1776501810"/>
                    </a:ext>
                  </a:extLst>
                </a:gridCol>
                <a:gridCol w="3510289">
                  <a:extLst>
                    <a:ext uri="{9D8B030D-6E8A-4147-A177-3AD203B41FA5}">
                      <a16:colId xmlns:a16="http://schemas.microsoft.com/office/drawing/2014/main" val="4121492287"/>
                    </a:ext>
                  </a:extLst>
                </a:gridCol>
              </a:tblGrid>
              <a:tr h="74086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Dette veit eg om hovudpersonen</a:t>
                      </a:r>
                      <a:endParaRPr lang="nn-NO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92" marR="125492" marT="174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Dette veit eg om staden hovudpersonen kjem frå</a:t>
                      </a:r>
                      <a:endParaRPr lang="nn-NO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92" marR="125492" marT="174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Dette veit eg om staden hovudpersonen bur på no.</a:t>
                      </a:r>
                      <a:endParaRPr lang="nn-NO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92" marR="125492" marT="174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334055"/>
                  </a:ext>
                </a:extLst>
              </a:tr>
              <a:tr h="349762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92" marR="125492" marT="174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92" marR="125492" marT="174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2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92" marR="125492" marT="174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85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72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9C6B73A2-2151-C93E-47B6-D58316B7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nn-NO" sz="3600" b="1" dirty="0">
                <a:solidFill>
                  <a:schemeClr val="tx2"/>
                </a:solidFill>
              </a:rPr>
              <a:t>Tenkjeskriv, samtal i par og i plenum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C90BFF-F312-E8FE-ECB5-78325E3DA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391" y="813816"/>
            <a:ext cx="6662871" cy="523036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n-NO" sz="3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fram til siste avsnitt side 9: «HURRA! HURRA!»</a:t>
            </a:r>
            <a:endParaRPr lang="nb-NO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nn-NO" sz="3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 for ein dag trur du dette er?</a:t>
            </a:r>
            <a:endParaRPr lang="nb-NO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nn-NO" sz="3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 for nokre «teikn» finn du i teksten som tyder på dette?</a:t>
            </a:r>
            <a:endParaRPr lang="nb-NO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6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BF26C4-C071-2824-0C40-D8C6FA2E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nn-NO" sz="4000" dirty="0"/>
              <a:t>Samtal i par og i plenum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F91397-DEC8-99A5-8E95-87D3F7D4C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n-NO" dirty="0"/>
              <a:t>Les resten av novella.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nn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 tenkjer de er vendepunktet i teksten? Kvifor?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nn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 trur de hovudpersonen meiner med at det hende noko som fekk denne dagen til å bli som alle andre dagar? </a:t>
            </a:r>
            <a:endParaRPr lang="nn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nn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 trur du den unge guten sa då han tok flagget frå hovudpersonen?</a:t>
            </a:r>
          </a:p>
        </p:txBody>
      </p:sp>
      <p:pic>
        <p:nvPicPr>
          <p:cNvPr id="5122" name="Picture 2" descr="macro photography of water droplets on clear glass">
            <a:extLst>
              <a:ext uri="{FF2B5EF4-FFF2-40B4-BE49-F238E27FC236}">
                <a16:creationId xmlns:a16="http://schemas.microsoft.com/office/drawing/2014/main" id="{273BA3B2-7CCD-6F2F-0DAF-7017340A1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1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6" ma:contentTypeDescription="Opprett et nytt dokument." ma:contentTypeScope="" ma:versionID="49cfc2ab6d04c46cfad7fff509e8a495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711e54b3f537bb92d0586e277b3868df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b454b6-9e0d-47d6-a0fd-eade54d93da9">
      <Terms xmlns="http://schemas.microsoft.com/office/infopath/2007/PartnerControls"/>
    </lcf76f155ced4ddcb4097134ff3c332f>
    <TaxCatchAll xmlns="f43e69bd-7608-4935-a81f-029f86b977d7" xsi:nil="true"/>
  </documentManagement>
</p:properties>
</file>

<file path=customXml/itemProps1.xml><?xml version="1.0" encoding="utf-8"?>
<ds:datastoreItem xmlns:ds="http://schemas.openxmlformats.org/officeDocument/2006/customXml" ds:itemID="{0F93E9E6-8908-486B-82C4-D13C928464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3DCC30-3D60-400B-8938-1F8D1C8192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f43e69bd-7608-4935-a81f-029f86b97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982411-F5E3-463C-A36B-5A1F5EF9B489}">
  <ds:schemaRefs>
    <ds:schemaRef ds:uri="http://purl.org/dc/elements/1.1/"/>
    <ds:schemaRef ds:uri="http://schemas.microsoft.com/office/2006/metadata/properties"/>
    <ds:schemaRef ds:uri="f43e69bd-7608-4935-a81f-029f86b977d7"/>
    <ds:schemaRef ds:uri="http://purl.org/dc/terms/"/>
    <ds:schemaRef ds:uri="24b454b6-9e0d-47d6-a0fd-eade54d93d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a2b04c98-3e8b-47a3-97e1-376b9a0197ee}" enabled="0" method="" siteId="{a2b04c98-3e8b-47a3-97e1-376b9a0197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5833</TotalTime>
  <Words>1235</Words>
  <Application>Microsoft Office PowerPoint</Application>
  <PresentationFormat>Breiskjerm</PresentationFormat>
  <Paragraphs>171</Paragraphs>
  <Slides>28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OLE-tenarar</vt:lpstr>
      </vt:variant>
      <vt:variant>
        <vt:i4>1</vt:i4>
      </vt:variant>
      <vt:variant>
        <vt:lpstr>Lysbilettitlar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Office-tema</vt:lpstr>
      <vt:lpstr>Adobe Photoshop Image</vt:lpstr>
      <vt:lpstr>Vi øver på å samanlikne</vt:lpstr>
      <vt:lpstr>I denne timen treng du</vt:lpstr>
      <vt:lpstr>Tenkjeskriv, samtal i par og i plenum</vt:lpstr>
      <vt:lpstr>Tenkjeskriv, samtal i par og i plenum</vt:lpstr>
      <vt:lpstr>Samanlikne tekstar</vt:lpstr>
      <vt:lpstr>Les novella «Ein annleis dag»    av Helga Gunerius Eriksen</vt:lpstr>
      <vt:lpstr>Les fram til nest siste avsnitt side 8:  «Kanskje ikkje så rart når ein tenkjer på kor kaldt her er om vinteren.»  Kva veit du om hovudpersonen? Fyll inn skjemaet nedanfor</vt:lpstr>
      <vt:lpstr>Tenkjeskriv, samtal i par og i plenum</vt:lpstr>
      <vt:lpstr>Samtal i par og i plenum</vt:lpstr>
      <vt:lpstr>Tenkjeskriv, samtal i par og i plenum</vt:lpstr>
      <vt:lpstr>Språket i teksten</vt:lpstr>
      <vt:lpstr>Samanlikn omsetjingane.  Finn orda som er ulike på nynorsk og bokmål. Fyll inn i tabellen</vt:lpstr>
      <vt:lpstr>Samanlikn nynorsk og bokmål</vt:lpstr>
      <vt:lpstr>Les teksten «Historia om bunaden  av Camara Lundestad Joof</vt:lpstr>
      <vt:lpstr>Samtalespørsmål</vt:lpstr>
      <vt:lpstr>Samtalespørsmål</vt:lpstr>
      <vt:lpstr>Samtalespørsmål</vt:lpstr>
      <vt:lpstr>Er teksten aktuell i dag?</vt:lpstr>
      <vt:lpstr>Er du einig eller ueinig i denne påstanden? </vt:lpstr>
      <vt:lpstr>Er du einig eller ueinig i denne påstanden?</vt:lpstr>
      <vt:lpstr>Samanlikn hovudpersonane i dei to tekstane. Kva er likt og kva er ulikt?</vt:lpstr>
      <vt:lpstr>Samanlikn tekstane. Kva for nokre likskapar og ulikskapar finn de?</vt:lpstr>
      <vt:lpstr>Skriveoppgåve</vt:lpstr>
      <vt:lpstr>Skriveramme</vt:lpstr>
      <vt:lpstr>Innleiing:</vt:lpstr>
      <vt:lpstr>Hovuddel, 1. avsnitt Vis likskapar mellom hovudpersonane</vt:lpstr>
      <vt:lpstr>Hovuddel, del 2 Skildre ulikskapane</vt:lpstr>
      <vt:lpstr>Avslutning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denne timen treng du</dc:title>
  <dc:creator>Liv Astrid Skåre Langnes</dc:creator>
  <cp:lastModifiedBy>Arild Torvund Olsen</cp:lastModifiedBy>
  <cp:revision>2</cp:revision>
  <dcterms:created xsi:type="dcterms:W3CDTF">2023-01-17T11:10:45Z</dcterms:created>
  <dcterms:modified xsi:type="dcterms:W3CDTF">2023-04-20T11:37:11Z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  <property fmtid="{D5CDD505-2E9C-101B-9397-08002B2CF9AE}" pid="3" name="MediaServiceImageTags">
    <vt:lpwstr/>
  </property>
</Properties>
</file>