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3" r:id="rId6"/>
    <p:sldId id="256" r:id="rId7"/>
    <p:sldId id="257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4A5480-1654-42FA-95CE-F3495CB5A409}" v="10" dt="2023-10-26T07:50:41.684"/>
    <p1510:client id="{D85A7EE1-B2E2-402A-82B9-B6C0AAD4E9DB}" v="7" dt="2023-10-26T07:40:33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ld Torvund Olsen" userId="3423d729-1e8d-4c10-9ef2-90385d563038" providerId="ADAL" clId="{D85A7EE1-B2E2-402A-82B9-B6C0AAD4E9DB}"/>
    <pc:docChg chg="custSel addSld delSld modSld sldOrd">
      <pc:chgData name="Arild Torvund Olsen" userId="3423d729-1e8d-4c10-9ef2-90385d563038" providerId="ADAL" clId="{D85A7EE1-B2E2-402A-82B9-B6C0AAD4E9DB}" dt="2023-10-26T07:42:10.345" v="87" actId="20577"/>
      <pc:docMkLst>
        <pc:docMk/>
      </pc:docMkLst>
      <pc:sldChg chg="addSp delSp modSp mod">
        <pc:chgData name="Arild Torvund Olsen" userId="3423d729-1e8d-4c10-9ef2-90385d563038" providerId="ADAL" clId="{D85A7EE1-B2E2-402A-82B9-B6C0AAD4E9DB}" dt="2023-10-26T07:41:33.783" v="83" actId="113"/>
        <pc:sldMkLst>
          <pc:docMk/>
          <pc:sldMk cId="0" sldId="256"/>
        </pc:sldMkLst>
        <pc:spChg chg="mod">
          <ac:chgData name="Arild Torvund Olsen" userId="3423d729-1e8d-4c10-9ef2-90385d563038" providerId="ADAL" clId="{D85A7EE1-B2E2-402A-82B9-B6C0AAD4E9DB}" dt="2023-10-26T07:41:33.783" v="83" actId="113"/>
          <ac:spMkLst>
            <pc:docMk/>
            <pc:sldMk cId="0" sldId="256"/>
            <ac:spMk id="2" creationId="{922A1FB6-FD3B-422A-BF9E-EBFFC9DC7A88}"/>
          </ac:spMkLst>
        </pc:spChg>
        <pc:picChg chg="del">
          <ac:chgData name="Arild Torvund Olsen" userId="3423d729-1e8d-4c10-9ef2-90385d563038" providerId="ADAL" clId="{D85A7EE1-B2E2-402A-82B9-B6C0AAD4E9DB}" dt="2023-10-26T07:40:10.975" v="63" actId="478"/>
          <ac:picMkLst>
            <pc:docMk/>
            <pc:sldMk cId="0" sldId="256"/>
            <ac:picMk id="3" creationId="{021B1F56-FE33-4856-9D3C-E21F678AFE78}"/>
          </ac:picMkLst>
        </pc:picChg>
        <pc:picChg chg="add mod">
          <ac:chgData name="Arild Torvund Olsen" userId="3423d729-1e8d-4c10-9ef2-90385d563038" providerId="ADAL" clId="{D85A7EE1-B2E2-402A-82B9-B6C0AAD4E9DB}" dt="2023-10-26T07:40:11.939" v="64"/>
          <ac:picMkLst>
            <pc:docMk/>
            <pc:sldMk cId="0" sldId="256"/>
            <ac:picMk id="4" creationId="{DC11215D-2E67-FDB6-2A32-F1AEC3A7BD73}"/>
          </ac:picMkLst>
        </pc:picChg>
      </pc:sldChg>
      <pc:sldChg chg="addSp delSp modSp mod">
        <pc:chgData name="Arild Torvund Olsen" userId="3423d729-1e8d-4c10-9ef2-90385d563038" providerId="ADAL" clId="{D85A7EE1-B2E2-402A-82B9-B6C0AAD4E9DB}" dt="2023-10-26T07:41:23.287" v="81" actId="113"/>
        <pc:sldMkLst>
          <pc:docMk/>
          <pc:sldMk cId="0" sldId="257"/>
        </pc:sldMkLst>
        <pc:spChg chg="mod">
          <ac:chgData name="Arild Torvund Olsen" userId="3423d729-1e8d-4c10-9ef2-90385d563038" providerId="ADAL" clId="{D85A7EE1-B2E2-402A-82B9-B6C0AAD4E9DB}" dt="2023-10-26T07:41:23.287" v="81" actId="113"/>
          <ac:spMkLst>
            <pc:docMk/>
            <pc:sldMk cId="0" sldId="257"/>
            <ac:spMk id="3" creationId="{A61C929B-CF16-42A0-B0D7-FA7A7F7E865B}"/>
          </ac:spMkLst>
        </pc:spChg>
        <pc:picChg chg="del">
          <ac:chgData name="Arild Torvund Olsen" userId="3423d729-1e8d-4c10-9ef2-90385d563038" providerId="ADAL" clId="{D85A7EE1-B2E2-402A-82B9-B6C0AAD4E9DB}" dt="2023-10-26T07:40:16.060" v="65" actId="478"/>
          <ac:picMkLst>
            <pc:docMk/>
            <pc:sldMk cId="0" sldId="257"/>
            <ac:picMk id="2" creationId="{10AE4556-798D-4541-A967-415E3D608326}"/>
          </ac:picMkLst>
        </pc:picChg>
        <pc:picChg chg="add mod">
          <ac:chgData name="Arild Torvund Olsen" userId="3423d729-1e8d-4c10-9ef2-90385d563038" providerId="ADAL" clId="{D85A7EE1-B2E2-402A-82B9-B6C0AAD4E9DB}" dt="2023-10-26T07:40:17.086" v="66"/>
          <ac:picMkLst>
            <pc:docMk/>
            <pc:sldMk cId="0" sldId="257"/>
            <ac:picMk id="4" creationId="{8EC46A8C-33F1-C3A6-3244-D62CF6611171}"/>
          </ac:picMkLst>
        </pc:picChg>
      </pc:sldChg>
      <pc:sldChg chg="delSp modSp del mod">
        <pc:chgData name="Arild Torvund Olsen" userId="3423d729-1e8d-4c10-9ef2-90385d563038" providerId="ADAL" clId="{D85A7EE1-B2E2-402A-82B9-B6C0AAD4E9DB}" dt="2023-10-25T11:27:46.901" v="31" actId="47"/>
        <pc:sldMkLst>
          <pc:docMk/>
          <pc:sldMk cId="0" sldId="258"/>
        </pc:sldMkLst>
        <pc:spChg chg="del mod">
          <ac:chgData name="Arild Torvund Olsen" userId="3423d729-1e8d-4c10-9ef2-90385d563038" providerId="ADAL" clId="{D85A7EE1-B2E2-402A-82B9-B6C0AAD4E9DB}" dt="2023-10-25T11:27:32.120" v="27"/>
          <ac:spMkLst>
            <pc:docMk/>
            <pc:sldMk cId="0" sldId="258"/>
            <ac:spMk id="2" creationId="{9FF4FF46-5088-41CB-B8A6-E23551E9362B}"/>
          </ac:spMkLst>
        </pc:spChg>
      </pc:sldChg>
      <pc:sldChg chg="addSp delSp modSp mod">
        <pc:chgData name="Arild Torvund Olsen" userId="3423d729-1e8d-4c10-9ef2-90385d563038" providerId="ADAL" clId="{D85A7EE1-B2E2-402A-82B9-B6C0AAD4E9DB}" dt="2023-10-26T07:42:10.345" v="87" actId="20577"/>
        <pc:sldMkLst>
          <pc:docMk/>
          <pc:sldMk cId="0" sldId="261"/>
        </pc:sldMkLst>
        <pc:spChg chg="mod">
          <ac:chgData name="Arild Torvund Olsen" userId="3423d729-1e8d-4c10-9ef2-90385d563038" providerId="ADAL" clId="{D85A7EE1-B2E2-402A-82B9-B6C0AAD4E9DB}" dt="2023-10-26T07:42:10.345" v="87" actId="20577"/>
          <ac:spMkLst>
            <pc:docMk/>
            <pc:sldMk cId="0" sldId="261"/>
            <ac:spMk id="2" creationId="{EF13139A-3DEB-4301-ADC3-812D99B48620}"/>
          </ac:spMkLst>
        </pc:spChg>
        <pc:picChg chg="del">
          <ac:chgData name="Arild Torvund Olsen" userId="3423d729-1e8d-4c10-9ef2-90385d563038" providerId="ADAL" clId="{D85A7EE1-B2E2-402A-82B9-B6C0AAD4E9DB}" dt="2023-10-26T07:37:24.021" v="33" actId="478"/>
          <ac:picMkLst>
            <pc:docMk/>
            <pc:sldMk cId="0" sldId="261"/>
            <ac:picMk id="3" creationId="{21CA78CD-BBAC-407D-8067-B36328708DCB}"/>
          </ac:picMkLst>
        </pc:picChg>
        <pc:picChg chg="add mod modCrop">
          <ac:chgData name="Arild Torvund Olsen" userId="3423d729-1e8d-4c10-9ef2-90385d563038" providerId="ADAL" clId="{D85A7EE1-B2E2-402A-82B9-B6C0AAD4E9DB}" dt="2023-10-26T07:39:13.441" v="57" actId="18131"/>
          <ac:picMkLst>
            <pc:docMk/>
            <pc:sldMk cId="0" sldId="261"/>
            <ac:picMk id="5" creationId="{384D0DB1-9537-FC26-20DA-1192C4F1B004}"/>
          </ac:picMkLst>
        </pc:picChg>
      </pc:sldChg>
      <pc:sldChg chg="delSp modSp del mod">
        <pc:chgData name="Arild Torvund Olsen" userId="3423d729-1e8d-4c10-9ef2-90385d563038" providerId="ADAL" clId="{D85A7EE1-B2E2-402A-82B9-B6C0AAD4E9DB}" dt="2023-10-25T11:27:01.541" v="18" actId="47"/>
        <pc:sldMkLst>
          <pc:docMk/>
          <pc:sldMk cId="0" sldId="262"/>
        </pc:sldMkLst>
        <pc:spChg chg="del mod">
          <ac:chgData name="Arild Torvund Olsen" userId="3423d729-1e8d-4c10-9ef2-90385d563038" providerId="ADAL" clId="{D85A7EE1-B2E2-402A-82B9-B6C0AAD4E9DB}" dt="2023-10-25T11:26:28.866" v="14"/>
          <ac:spMkLst>
            <pc:docMk/>
            <pc:sldMk cId="0" sldId="262"/>
            <ac:spMk id="2" creationId="{12C9FA1D-A2F7-481C-B853-3304E1140434}"/>
          </ac:spMkLst>
        </pc:spChg>
        <pc:picChg chg="mod">
          <ac:chgData name="Arild Torvund Olsen" userId="3423d729-1e8d-4c10-9ef2-90385d563038" providerId="ADAL" clId="{D85A7EE1-B2E2-402A-82B9-B6C0AAD4E9DB}" dt="2023-10-25T11:25:31.787" v="6" actId="1076"/>
          <ac:picMkLst>
            <pc:docMk/>
            <pc:sldMk cId="0" sldId="262"/>
            <ac:picMk id="3" creationId="{30EDEA97-7D00-44F1-A875-0463A24863A6}"/>
          </ac:picMkLst>
        </pc:picChg>
      </pc:sldChg>
      <pc:sldChg chg="addSp delSp modSp mod">
        <pc:chgData name="Arild Torvund Olsen" userId="3423d729-1e8d-4c10-9ef2-90385d563038" providerId="ADAL" clId="{D85A7EE1-B2E2-402A-82B9-B6C0AAD4E9DB}" dt="2023-10-26T07:41:57.935" v="85" actId="113"/>
        <pc:sldMkLst>
          <pc:docMk/>
          <pc:sldMk cId="0" sldId="263"/>
        </pc:sldMkLst>
        <pc:spChg chg="mod">
          <ac:chgData name="Arild Torvund Olsen" userId="3423d729-1e8d-4c10-9ef2-90385d563038" providerId="ADAL" clId="{D85A7EE1-B2E2-402A-82B9-B6C0AAD4E9DB}" dt="2023-10-26T07:41:57.935" v="85" actId="113"/>
          <ac:spMkLst>
            <pc:docMk/>
            <pc:sldMk cId="0" sldId="263"/>
            <ac:spMk id="2" creationId="{497E937F-A938-4284-AD71-657C1B89A394}"/>
          </ac:spMkLst>
        </pc:spChg>
        <pc:picChg chg="del">
          <ac:chgData name="Arild Torvund Olsen" userId="3423d729-1e8d-4c10-9ef2-90385d563038" providerId="ADAL" clId="{D85A7EE1-B2E2-402A-82B9-B6C0AAD4E9DB}" dt="2023-10-26T07:40:04.106" v="61" actId="478"/>
          <ac:picMkLst>
            <pc:docMk/>
            <pc:sldMk cId="0" sldId="263"/>
            <ac:picMk id="3" creationId="{206CBBE1-CFAD-40F2-9B89-73A317B394F8}"/>
          </ac:picMkLst>
        </pc:picChg>
        <pc:picChg chg="add mod">
          <ac:chgData name="Arild Torvund Olsen" userId="3423d729-1e8d-4c10-9ef2-90385d563038" providerId="ADAL" clId="{D85A7EE1-B2E2-402A-82B9-B6C0AAD4E9DB}" dt="2023-10-26T07:40:05.098" v="62"/>
          <ac:picMkLst>
            <pc:docMk/>
            <pc:sldMk cId="0" sldId="263"/>
            <ac:picMk id="4" creationId="{DEED6705-BBA2-B1D9-D463-33805BE7BF1D}"/>
          </ac:picMkLst>
        </pc:picChg>
      </pc:sldChg>
      <pc:sldChg chg="delSp modSp del mod">
        <pc:chgData name="Arild Torvund Olsen" userId="3423d729-1e8d-4c10-9ef2-90385d563038" providerId="ADAL" clId="{D85A7EE1-B2E2-402A-82B9-B6C0AAD4E9DB}" dt="2023-10-25T11:27:47.859" v="32" actId="47"/>
        <pc:sldMkLst>
          <pc:docMk/>
          <pc:sldMk cId="0" sldId="264"/>
        </pc:sldMkLst>
        <pc:spChg chg="del mod">
          <ac:chgData name="Arild Torvund Olsen" userId="3423d729-1e8d-4c10-9ef2-90385d563038" providerId="ADAL" clId="{D85A7EE1-B2E2-402A-82B9-B6C0AAD4E9DB}" dt="2023-10-25T11:27:22.014" v="23"/>
          <ac:spMkLst>
            <pc:docMk/>
            <pc:sldMk cId="0" sldId="264"/>
            <ac:spMk id="2" creationId="{C57B2BBD-FF93-4113-9441-BAF3A6C1AA68}"/>
          </ac:spMkLst>
        </pc:spChg>
      </pc:sldChg>
      <pc:sldChg chg="addSp delSp modSp add mod ord">
        <pc:chgData name="Arild Torvund Olsen" userId="3423d729-1e8d-4c10-9ef2-90385d563038" providerId="ADAL" clId="{D85A7EE1-B2E2-402A-82B9-B6C0AAD4E9DB}" dt="2023-10-26T07:41:13.336" v="79" actId="113"/>
        <pc:sldMkLst>
          <pc:docMk/>
          <pc:sldMk cId="1394867544" sldId="265"/>
        </pc:sldMkLst>
        <pc:spChg chg="mod">
          <ac:chgData name="Arild Torvund Olsen" userId="3423d729-1e8d-4c10-9ef2-90385d563038" providerId="ADAL" clId="{D85A7EE1-B2E2-402A-82B9-B6C0AAD4E9DB}" dt="2023-10-26T07:41:13.336" v="79" actId="113"/>
          <ac:spMkLst>
            <pc:docMk/>
            <pc:sldMk cId="1394867544" sldId="265"/>
            <ac:spMk id="2" creationId="{922A1FB6-FD3B-422A-BF9E-EBFFC9DC7A88}"/>
          </ac:spMkLst>
        </pc:spChg>
        <pc:picChg chg="del">
          <ac:chgData name="Arild Torvund Olsen" userId="3423d729-1e8d-4c10-9ef2-90385d563038" providerId="ADAL" clId="{D85A7EE1-B2E2-402A-82B9-B6C0AAD4E9DB}" dt="2023-10-26T07:40:21.247" v="67" actId="478"/>
          <ac:picMkLst>
            <pc:docMk/>
            <pc:sldMk cId="1394867544" sldId="265"/>
            <ac:picMk id="3" creationId="{021B1F56-FE33-4856-9D3C-E21F678AFE78}"/>
          </ac:picMkLst>
        </pc:picChg>
        <pc:picChg chg="add mod">
          <ac:chgData name="Arild Torvund Olsen" userId="3423d729-1e8d-4c10-9ef2-90385d563038" providerId="ADAL" clId="{D85A7EE1-B2E2-402A-82B9-B6C0AAD4E9DB}" dt="2023-10-26T07:40:22.246" v="68"/>
          <ac:picMkLst>
            <pc:docMk/>
            <pc:sldMk cId="1394867544" sldId="265"/>
            <ac:picMk id="4" creationId="{5B0B078C-80D5-7AE7-B8F8-4F1C2A5C057C}"/>
          </ac:picMkLst>
        </pc:picChg>
      </pc:sldChg>
      <pc:sldChg chg="addSp delSp modSp add mod">
        <pc:chgData name="Arild Torvund Olsen" userId="3423d729-1e8d-4c10-9ef2-90385d563038" providerId="ADAL" clId="{D85A7EE1-B2E2-402A-82B9-B6C0AAD4E9DB}" dt="2023-10-26T07:40:57.580" v="77" actId="6549"/>
        <pc:sldMkLst>
          <pc:docMk/>
          <pc:sldMk cId="2541362967" sldId="266"/>
        </pc:sldMkLst>
        <pc:spChg chg="mod">
          <ac:chgData name="Arild Torvund Olsen" userId="3423d729-1e8d-4c10-9ef2-90385d563038" providerId="ADAL" clId="{D85A7EE1-B2E2-402A-82B9-B6C0AAD4E9DB}" dt="2023-10-26T07:40:57.580" v="77" actId="6549"/>
          <ac:spMkLst>
            <pc:docMk/>
            <pc:sldMk cId="2541362967" sldId="266"/>
            <ac:spMk id="2" creationId="{922A1FB6-FD3B-422A-BF9E-EBFFC9DC7A88}"/>
          </ac:spMkLst>
        </pc:spChg>
        <pc:picChg chg="del">
          <ac:chgData name="Arild Torvund Olsen" userId="3423d729-1e8d-4c10-9ef2-90385d563038" providerId="ADAL" clId="{D85A7EE1-B2E2-402A-82B9-B6C0AAD4E9DB}" dt="2023-10-26T07:40:27.895" v="69" actId="478"/>
          <ac:picMkLst>
            <pc:docMk/>
            <pc:sldMk cId="2541362967" sldId="266"/>
            <ac:picMk id="3" creationId="{021B1F56-FE33-4856-9D3C-E21F678AFE78}"/>
          </ac:picMkLst>
        </pc:picChg>
        <pc:picChg chg="add mod">
          <ac:chgData name="Arild Torvund Olsen" userId="3423d729-1e8d-4c10-9ef2-90385d563038" providerId="ADAL" clId="{D85A7EE1-B2E2-402A-82B9-B6C0AAD4E9DB}" dt="2023-10-26T07:40:28.833" v="70"/>
          <ac:picMkLst>
            <pc:docMk/>
            <pc:sldMk cId="2541362967" sldId="266"/>
            <ac:picMk id="4" creationId="{9EC393E1-3201-4911-1CEA-6FDFECCA5787}"/>
          </ac:picMkLst>
        </pc:picChg>
      </pc:sldChg>
      <pc:sldChg chg="addSp delSp modSp add mod">
        <pc:chgData name="Arild Torvund Olsen" userId="3423d729-1e8d-4c10-9ef2-90385d563038" providerId="ADAL" clId="{D85A7EE1-B2E2-402A-82B9-B6C0AAD4E9DB}" dt="2023-10-26T07:40:45.760" v="74" actId="113"/>
        <pc:sldMkLst>
          <pc:docMk/>
          <pc:sldMk cId="1449609650" sldId="267"/>
        </pc:sldMkLst>
        <pc:spChg chg="mod">
          <ac:chgData name="Arild Torvund Olsen" userId="3423d729-1e8d-4c10-9ef2-90385d563038" providerId="ADAL" clId="{D85A7EE1-B2E2-402A-82B9-B6C0AAD4E9DB}" dt="2023-10-26T07:40:45.760" v="74" actId="113"/>
          <ac:spMkLst>
            <pc:docMk/>
            <pc:sldMk cId="1449609650" sldId="267"/>
            <ac:spMk id="2" creationId="{922A1FB6-FD3B-422A-BF9E-EBFFC9DC7A88}"/>
          </ac:spMkLst>
        </pc:spChg>
        <pc:picChg chg="del">
          <ac:chgData name="Arild Torvund Olsen" userId="3423d729-1e8d-4c10-9ef2-90385d563038" providerId="ADAL" clId="{D85A7EE1-B2E2-402A-82B9-B6C0AAD4E9DB}" dt="2023-10-26T07:40:32.948" v="71" actId="478"/>
          <ac:picMkLst>
            <pc:docMk/>
            <pc:sldMk cId="1449609650" sldId="267"/>
            <ac:picMk id="3" creationId="{021B1F56-FE33-4856-9D3C-E21F678AFE78}"/>
          </ac:picMkLst>
        </pc:picChg>
        <pc:picChg chg="add mod">
          <ac:chgData name="Arild Torvund Olsen" userId="3423d729-1e8d-4c10-9ef2-90385d563038" providerId="ADAL" clId="{D85A7EE1-B2E2-402A-82B9-B6C0AAD4E9DB}" dt="2023-10-26T07:40:33.820" v="72"/>
          <ac:picMkLst>
            <pc:docMk/>
            <pc:sldMk cId="1449609650" sldId="267"/>
            <ac:picMk id="4" creationId="{9BE74ED9-6E59-B932-3FC4-A76AB92AF04F}"/>
          </ac:picMkLst>
        </pc:picChg>
      </pc:sldChg>
    </pc:docChg>
  </pc:docChgLst>
  <pc:docChgLst>
    <pc:chgData name="Arild Torvund Olsen" userId="S::ato@hivolda.no::3423d729-1e8d-4c10-9ef2-90385d563038" providerId="AD" clId="Web-{974A5480-1654-42FA-95CE-F3495CB5A409}"/>
    <pc:docChg chg="modSld">
      <pc:chgData name="Arild Torvund Olsen" userId="S::ato@hivolda.no::3423d729-1e8d-4c10-9ef2-90385d563038" providerId="AD" clId="Web-{974A5480-1654-42FA-95CE-F3495CB5A409}" dt="2023-10-26T07:50:40.090" v="7" actId="20577"/>
      <pc:docMkLst>
        <pc:docMk/>
      </pc:docMkLst>
      <pc:sldChg chg="modSp">
        <pc:chgData name="Arild Torvund Olsen" userId="S::ato@hivolda.no::3423d729-1e8d-4c10-9ef2-90385d563038" providerId="AD" clId="Web-{974A5480-1654-42FA-95CE-F3495CB5A409}" dt="2023-10-26T07:50:40.090" v="7" actId="20577"/>
        <pc:sldMkLst>
          <pc:docMk/>
          <pc:sldMk cId="0" sldId="256"/>
        </pc:sldMkLst>
        <pc:spChg chg="mod">
          <ac:chgData name="Arild Torvund Olsen" userId="S::ato@hivolda.no::3423d729-1e8d-4c10-9ef2-90385d563038" providerId="AD" clId="Web-{974A5480-1654-42FA-95CE-F3495CB5A409}" dt="2023-10-26T07:50:40.090" v="7" actId="20577"/>
          <ac:spMkLst>
            <pc:docMk/>
            <pc:sldMk cId="0" sldId="256"/>
            <ac:spMk id="2" creationId="{922A1FB6-FD3B-422A-BF9E-EBFFC9DC7A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5396AF-CD80-4246-A02C-B4D5C099F3E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D176D98-CB41-40E9-AC82-E47B84FA780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n-NO"/>
              <a:t>Klikk for å redigere undertittelstil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A3447870-9DCF-433C-8BC9-8BA960367A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188E8D-55CE-4991-BEC9-D0F26E0DC99E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CE5CDEA2-9C2C-4D59-947A-68FCFDB9B8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DA2993C8-E9C1-4CF8-84C4-04F21BDA27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A39F38-4784-474B-A78D-66744A1C48CA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9765030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5EA713-735F-4319-91CA-8ED2BCBBC85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E83CC75E-3368-43B6-947E-26B35F2601F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825BEF92-D5F8-4882-AD48-8824628E21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668DD5-32ED-45AE-B63B-155CA1271492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14E9B53A-6554-4397-8C31-246596A62E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753E0AD6-1D66-4C1B-8CE4-A4FD707899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CA5918-9287-4F2F-B539-7A040A8B3263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6986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85FCCC3-020D-4BD1-92DE-E1A0CDAAD7C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D631EDF5-1BED-41CC-8B9A-ACD86CB1B39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334D35D1-5A20-4961-858E-4B20DF0B32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89C532-EB11-4D1C-9006-153E7091B730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094CD076-9947-46E9-8F9D-80E4CA4D18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32406D5C-4CBD-4614-810D-A080003410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F65F63-676C-49A6-A499-666D7BF350C1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2906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3937CF-19CB-4B61-88C4-EB21D4A0AB4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D2FB47B5-A6C4-4558-A106-A04C72FC3E0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AFC3EFCE-EE07-47C7-B80A-DA73AE1CA8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F2E798-78DE-401F-8D1D-1189B8457B49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72C2AE43-F4E6-4CDC-900F-7DAC4E63DF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2FD0ADBE-C8A1-4932-9068-D77CBBC2DE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CB10CA-B011-48DA-9BA7-F7FE6C278003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3940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88C185-B099-4EE1-82F2-7A9E728B97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1BDF7030-BA8C-4EA5-9CC5-E2910FA0A2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9531F54B-08E9-4BE5-8E0C-A1109655AF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9ACFB1-20A6-4730-A5C1-600777ECC39F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A2479794-945B-46FC-83EC-1BA54A6C46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155A76D6-996C-4ED3-AD0F-FF394BDC8A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7EC1ED-7537-4F98-B07C-F2D3BA976741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0000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F2A11C-542F-422E-B694-2DA7E472ED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6ADACCD-E2FD-42B7-9EFA-72FB404D0E2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9B93A7BF-E042-48C2-9EC5-31B0B38E700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780FD779-6372-449E-A8B6-F65C73A374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E0EB31-874B-40F9-AA3A-CFF6C4EFE71D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1FC4B7FD-DF54-486B-B194-51309818DE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37E7F0DD-4A56-442B-9FCC-A3C65ABD6A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847BD0-7B6C-42A4-A851-F2DF651878E0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3335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359D22-2A21-492F-A55F-FBFCC8F110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09D97CA0-A535-4E49-AD52-81AACC6E8A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7E7F89B1-E17D-4118-8704-A1D9595F4A5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tekst 4">
            <a:extLst>
              <a:ext uri="{FF2B5EF4-FFF2-40B4-BE49-F238E27FC236}">
                <a16:creationId xmlns:a16="http://schemas.microsoft.com/office/drawing/2014/main" id="{7A378E1C-4923-4AFA-9D19-D0B81A8044E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Plasshaldar for innhald 5">
            <a:extLst>
              <a:ext uri="{FF2B5EF4-FFF2-40B4-BE49-F238E27FC236}">
                <a16:creationId xmlns:a16="http://schemas.microsoft.com/office/drawing/2014/main" id="{AE36574F-CC11-4C56-A96B-36D6C1B0D62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7" name="Plasshaldar for dato 6">
            <a:extLst>
              <a:ext uri="{FF2B5EF4-FFF2-40B4-BE49-F238E27FC236}">
                <a16:creationId xmlns:a16="http://schemas.microsoft.com/office/drawing/2014/main" id="{C6ABC50E-92A5-4C4E-BB3B-5B0D94B28F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77B6C1-83BE-4659-B1A5-E3BE9DB0AA70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8" name="Plasshaldar for botntekst 7">
            <a:extLst>
              <a:ext uri="{FF2B5EF4-FFF2-40B4-BE49-F238E27FC236}">
                <a16:creationId xmlns:a16="http://schemas.microsoft.com/office/drawing/2014/main" id="{ADC96C3D-2E09-4217-BDA6-B42EACC2F5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9" name="Plasshaldar for lysbiletnummer 8">
            <a:extLst>
              <a:ext uri="{FF2B5EF4-FFF2-40B4-BE49-F238E27FC236}">
                <a16:creationId xmlns:a16="http://schemas.microsoft.com/office/drawing/2014/main" id="{710295EE-BC37-4CFF-B58D-52D6B9137D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F15043-211B-4A57-B81A-F3C420906993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3393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CCFBDD-D5BE-4434-8CE5-7D98541EBF8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dato 2">
            <a:extLst>
              <a:ext uri="{FF2B5EF4-FFF2-40B4-BE49-F238E27FC236}">
                <a16:creationId xmlns:a16="http://schemas.microsoft.com/office/drawing/2014/main" id="{95E596E8-85EE-490E-9DF9-D969F51079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74874E-B0B0-46BA-BE13-E8B33885F1A5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4" name="Plasshaldar for botntekst 3">
            <a:extLst>
              <a:ext uri="{FF2B5EF4-FFF2-40B4-BE49-F238E27FC236}">
                <a16:creationId xmlns:a16="http://schemas.microsoft.com/office/drawing/2014/main" id="{5281F345-EDF9-476A-ADD7-9A01847CAC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5" name="Plasshaldar for lysbiletnummer 4">
            <a:extLst>
              <a:ext uri="{FF2B5EF4-FFF2-40B4-BE49-F238E27FC236}">
                <a16:creationId xmlns:a16="http://schemas.microsoft.com/office/drawing/2014/main" id="{6F49B2DF-2C87-4F69-852E-78763E8749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1FD53E-0C97-4013-8511-C8CB8B4A92CA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4743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>
            <a:extLst>
              <a:ext uri="{FF2B5EF4-FFF2-40B4-BE49-F238E27FC236}">
                <a16:creationId xmlns:a16="http://schemas.microsoft.com/office/drawing/2014/main" id="{BA1FFA79-BDC0-4294-B63B-4678642C13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645811-0EB6-46E7-AE35-EB3AF2BC20C2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3" name="Plasshaldar for botntekst 2">
            <a:extLst>
              <a:ext uri="{FF2B5EF4-FFF2-40B4-BE49-F238E27FC236}">
                <a16:creationId xmlns:a16="http://schemas.microsoft.com/office/drawing/2014/main" id="{4A68DCCC-D7FE-4E1A-B075-C5B0C94A89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4" name="Plasshaldar for lysbiletnummer 3">
            <a:extLst>
              <a:ext uri="{FF2B5EF4-FFF2-40B4-BE49-F238E27FC236}">
                <a16:creationId xmlns:a16="http://schemas.microsoft.com/office/drawing/2014/main" id="{42FB5343-0C52-4A48-A2C8-C81CF8C65E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511F17-B606-4259-B899-11344B740543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4127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E06F89-26BB-4A15-89F7-02BD13B656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735CFDE-248C-42E3-AF79-ECAD856A636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498F09D0-E7E4-4C86-83F6-48A9FC1BAB0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2C1BEFBA-B7E3-4DA2-870D-3A26CBF991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5D75C5-6946-4D08-A044-F7FD1FEF791D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425A2469-CF04-44B5-B376-8BC02E93FC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C746BC23-226C-440A-AAC9-42F5238535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A5FD45-14E2-4BA3-8E1C-19EF431BB14C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4061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43834-2539-4B9D-A551-2F170D10AB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bilete 2">
            <a:extLst>
              <a:ext uri="{FF2B5EF4-FFF2-40B4-BE49-F238E27FC236}">
                <a16:creationId xmlns:a16="http://schemas.microsoft.com/office/drawing/2014/main" id="{0FB673DF-2F42-4C14-B8AA-898B95A6E95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n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7DBF257C-67A5-4161-82D1-2B1B6071AFD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F2D1C81E-C93C-44C7-BC46-0AA582ADE6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649EEC-1DB7-4993-AA77-95C24840DD8B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BECB2BAE-9B05-449F-944E-C679CBB852F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4333F4BB-5C87-4E5D-BEC0-F007B3D05F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92DA6F-2E4A-4411-B08C-72E15009203D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4102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>
            <a:extLst>
              <a:ext uri="{FF2B5EF4-FFF2-40B4-BE49-F238E27FC236}">
                <a16:creationId xmlns:a16="http://schemas.microsoft.com/office/drawing/2014/main" id="{FB14688E-DC16-4DCD-9017-8B940B4949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400133DC-BEFF-4C28-9B38-C91049C597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5F6E6C8E-74BA-4731-9CF2-08681ACE8B0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n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0604BB2-71EC-4D6A-B83E-900C9D3A6502}" type="datetime1">
              <a:rPr lang="nn-NO"/>
              <a:pPr lvl="0"/>
              <a:t>26.10.2023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CE8E84A3-4B0C-4D45-BC8A-0A4F46E5E4A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n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4E20826C-6095-4364-A73D-DF8809AE418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n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96EBABA-B9AB-4942-BFA1-E826E96C7680}" type="slidenum">
              <a:t>‹nr.›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n-NO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n-NO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n-NO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n-NO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n-NO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n-NO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3">
            <a:extLst>
              <a:ext uri="{FF2B5EF4-FFF2-40B4-BE49-F238E27FC236}">
                <a16:creationId xmlns:a16="http://schemas.microsoft.com/office/drawing/2014/main" id="{EF13139A-3DEB-4301-ADC3-812D99B48620}"/>
              </a:ext>
            </a:extLst>
          </p:cNvPr>
          <p:cNvSpPr txBox="1"/>
          <p:nvPr/>
        </p:nvSpPr>
        <p:spPr>
          <a:xfrm>
            <a:off x="6096003" y="380326"/>
            <a:ext cx="5561902" cy="56323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1" i="0" u="none" strike="noStrike" kern="1200" cap="none" spc="0" baseline="0" dirty="0">
                <a:solidFill>
                  <a:srgbClr val="000000"/>
                </a:solidFill>
                <a:uFillTx/>
                <a:cs typeface="Calibri" panose="020F0502020204030204" pitchFamily="34" charset="0"/>
              </a:rPr>
              <a:t>Mauren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0" i="0" u="none" strike="noStrike" kern="1200" cap="none" spc="0" baseline="0" dirty="0">
                <a:solidFill>
                  <a:srgbClr val="000000"/>
                </a:solidFill>
                <a:uFillTx/>
              </a:rPr>
              <a:t>Kva tenkjer de om mauren i novella?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0" i="0" u="none" strike="noStrike" kern="1200" cap="none" spc="0" baseline="0" dirty="0">
                <a:solidFill>
                  <a:srgbClr val="000000"/>
                </a:solidFill>
                <a:uFillTx/>
              </a:rPr>
              <a:t>Liknar han på mauren slik de skildra han før vi las teksten?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0" i="0" u="none" strike="noStrike" kern="1200" cap="none" spc="0" baseline="0" dirty="0">
                <a:solidFill>
                  <a:srgbClr val="000000"/>
                </a:solidFill>
                <a:uFillTx/>
              </a:rPr>
              <a:t>Kvifor / kvifor ikkje?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</a:endParaRPr>
          </a:p>
        </p:txBody>
      </p:sp>
      <p:pic>
        <p:nvPicPr>
          <p:cNvPr id="5" name="Bilete 4" descr="Eit bilete av maur.">
            <a:extLst>
              <a:ext uri="{FF2B5EF4-FFF2-40B4-BE49-F238E27FC236}">
                <a16:creationId xmlns:a16="http://schemas.microsoft.com/office/drawing/2014/main" id="{384D0DB1-9537-FC26-20DA-1192C4F1B0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2" r="34261"/>
          <a:stretch/>
        </p:blipFill>
        <p:spPr>
          <a:xfrm>
            <a:off x="0" y="0"/>
            <a:ext cx="556190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3">
            <a:extLst>
              <a:ext uri="{FF2B5EF4-FFF2-40B4-BE49-F238E27FC236}">
                <a16:creationId xmlns:a16="http://schemas.microsoft.com/office/drawing/2014/main" id="{497E937F-A938-4284-AD71-657C1B89A394}"/>
              </a:ext>
            </a:extLst>
          </p:cNvPr>
          <p:cNvSpPr txBox="1"/>
          <p:nvPr/>
        </p:nvSpPr>
        <p:spPr>
          <a:xfrm>
            <a:off x="6096003" y="380326"/>
            <a:ext cx="5561902" cy="4524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Kva tenkjer de mauren kan symbolisere i denne novella?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0" i="0" u="none" strike="noStrike" kern="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Kvifor er mauren så rasande, trur de?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ete 3" descr="Eit bilete av maur.">
            <a:extLst>
              <a:ext uri="{FF2B5EF4-FFF2-40B4-BE49-F238E27FC236}">
                <a16:creationId xmlns:a16="http://schemas.microsoft.com/office/drawing/2014/main" id="{DEED6705-BBA2-B1D9-D463-33805BE7BF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2" r="34261"/>
          <a:stretch/>
        </p:blipFill>
        <p:spPr>
          <a:xfrm>
            <a:off x="0" y="0"/>
            <a:ext cx="556190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5">
            <a:extLst>
              <a:ext uri="{FF2B5EF4-FFF2-40B4-BE49-F238E27FC236}">
                <a16:creationId xmlns:a16="http://schemas.microsoft.com/office/drawing/2014/main" id="{922A1FB6-FD3B-422A-BF9E-EBFFC9DC7A88}"/>
              </a:ext>
            </a:extLst>
          </p:cNvPr>
          <p:cNvSpPr txBox="1"/>
          <p:nvPr/>
        </p:nvSpPr>
        <p:spPr>
          <a:xfrm>
            <a:off x="6068291" y="363915"/>
            <a:ext cx="5789379" cy="56938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Calibri"/>
              </a:rPr>
              <a:t>Tittelen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2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Calibri"/>
              </a:rPr>
              <a:t>Kva tenkjer de om tittelen?</a:t>
            </a:r>
            <a:r>
              <a:rPr lang="nn-NO" sz="28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Calibri"/>
              </a:rPr>
              <a:t>Synest de tittelen </a:t>
            </a:r>
            <a:r>
              <a:rPr lang="nn-NO" sz="2800" dirty="0">
                <a:solidFill>
                  <a:srgbClr val="000000"/>
                </a:solidFill>
                <a:latin typeface="Calibri"/>
                <a:cs typeface="Calibri"/>
              </a:rPr>
              <a:t>gjev </a:t>
            </a:r>
            <a:r>
              <a:rPr lang="nn-NO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Calibri"/>
              </a:rPr>
              <a:t>eit frampeik om det som skal skje? Korleis?</a:t>
            </a:r>
            <a:r>
              <a:rPr lang="nn-NO" sz="28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nn-NO" sz="2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2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Calibri"/>
              </a:rPr>
              <a:t>Kva meiner du det vil seie å vere modig?</a:t>
            </a:r>
            <a:r>
              <a:rPr lang="nn-NO" sz="28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nn-NO" sz="2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2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Calibri"/>
              </a:rPr>
              <a:t>Går det an å vere overmodig? Kva meiner du det betyr?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2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ete 3" descr="Eit bilete av maur.">
            <a:extLst>
              <a:ext uri="{FF2B5EF4-FFF2-40B4-BE49-F238E27FC236}">
                <a16:creationId xmlns:a16="http://schemas.microsoft.com/office/drawing/2014/main" id="{DC11215D-2E67-FDB6-2A32-F1AEC3A7BD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2" r="34261"/>
          <a:stretch/>
        </p:blipFill>
        <p:spPr>
          <a:xfrm>
            <a:off x="0" y="0"/>
            <a:ext cx="556190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3">
            <a:extLst>
              <a:ext uri="{FF2B5EF4-FFF2-40B4-BE49-F238E27FC236}">
                <a16:creationId xmlns:a16="http://schemas.microsoft.com/office/drawing/2014/main" id="{A61C929B-CF16-42A0-B0D7-FA7A7F7E865B}"/>
              </a:ext>
            </a:extLst>
          </p:cNvPr>
          <p:cNvSpPr txBox="1"/>
          <p:nvPr/>
        </p:nvSpPr>
        <p:spPr>
          <a:xfrm>
            <a:off x="6096000" y="380326"/>
            <a:ext cx="5153643" cy="53553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Omfang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Kven er med?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Kva tidsrom spenner forteljinga over?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Kva område flyttar mauren seg over?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1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ete 3" descr="Eit bilete av maur.">
            <a:extLst>
              <a:ext uri="{FF2B5EF4-FFF2-40B4-BE49-F238E27FC236}">
                <a16:creationId xmlns:a16="http://schemas.microsoft.com/office/drawing/2014/main" id="{8EC46A8C-33F1-C3A6-3244-D62CF66111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2" r="34261"/>
          <a:stretch/>
        </p:blipFill>
        <p:spPr>
          <a:xfrm>
            <a:off x="0" y="0"/>
            <a:ext cx="556190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5">
            <a:extLst>
              <a:ext uri="{FF2B5EF4-FFF2-40B4-BE49-F238E27FC236}">
                <a16:creationId xmlns:a16="http://schemas.microsoft.com/office/drawing/2014/main" id="{922A1FB6-FD3B-422A-BF9E-EBFFC9DC7A88}"/>
              </a:ext>
            </a:extLst>
          </p:cNvPr>
          <p:cNvSpPr txBox="1"/>
          <p:nvPr/>
        </p:nvSpPr>
        <p:spPr>
          <a:xfrm>
            <a:off x="6096000" y="363915"/>
            <a:ext cx="5698918" cy="6124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Oppbygging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Korleis startar novella?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 medias res?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Kva tenkjer du set konflikten i gang? Kva meiner du er konflikten?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På kva måte byggjer spenninga seg opp?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24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1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ete 3" descr="Eit bilete av maur.">
            <a:extLst>
              <a:ext uri="{FF2B5EF4-FFF2-40B4-BE49-F238E27FC236}">
                <a16:creationId xmlns:a16="http://schemas.microsoft.com/office/drawing/2014/main" id="{5B0B078C-80D5-7AE7-B8F8-4F1C2A5C05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2" r="34261"/>
          <a:stretch/>
        </p:blipFill>
        <p:spPr>
          <a:xfrm>
            <a:off x="0" y="0"/>
            <a:ext cx="55619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6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5">
            <a:extLst>
              <a:ext uri="{FF2B5EF4-FFF2-40B4-BE49-F238E27FC236}">
                <a16:creationId xmlns:a16="http://schemas.microsoft.com/office/drawing/2014/main" id="{922A1FB6-FD3B-422A-BF9E-EBFFC9DC7A88}"/>
              </a:ext>
            </a:extLst>
          </p:cNvPr>
          <p:cNvSpPr txBox="1"/>
          <p:nvPr/>
        </p:nvSpPr>
        <p:spPr>
          <a:xfrm>
            <a:off x="6096000" y="363915"/>
            <a:ext cx="5698918" cy="57554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1" i="0" u="none" strike="noStrike" kern="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Vendepunkt og avslutning</a:t>
            </a:r>
            <a:endParaRPr lang="nn-NO" sz="3200" b="1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Kvar tenkjer de vendepunktet er? Kvifor tenkjer de det?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Synest de slutten er overraskande? Kvifor? Kvifor ikkje?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 slutten open eller lukka, tenkjer de? </a:t>
            </a:r>
            <a:r>
              <a:rPr lang="nn-NO" sz="3200" b="0" i="0" u="none" strike="noStrike" kern="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Grunngje svaret. </a:t>
            </a: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1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ete 3" descr="Eit bilete av maur.">
            <a:extLst>
              <a:ext uri="{FF2B5EF4-FFF2-40B4-BE49-F238E27FC236}">
                <a16:creationId xmlns:a16="http://schemas.microsoft.com/office/drawing/2014/main" id="{9EC393E1-3201-4911-1CEA-6FDFECCA57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2" r="34261"/>
          <a:stretch/>
        </p:blipFill>
        <p:spPr>
          <a:xfrm>
            <a:off x="0" y="0"/>
            <a:ext cx="55619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6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5">
            <a:extLst>
              <a:ext uri="{FF2B5EF4-FFF2-40B4-BE49-F238E27FC236}">
                <a16:creationId xmlns:a16="http://schemas.microsoft.com/office/drawing/2014/main" id="{922A1FB6-FD3B-422A-BF9E-EBFFC9DC7A88}"/>
              </a:ext>
            </a:extLst>
          </p:cNvPr>
          <p:cNvSpPr txBox="1"/>
          <p:nvPr/>
        </p:nvSpPr>
        <p:spPr>
          <a:xfrm>
            <a:off x="6096000" y="363915"/>
            <a:ext cx="5698918" cy="62478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1" i="0" u="none" strike="noStrike" kern="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Tolking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Korleis tolkar de at det er sukkeret som til slutt tek livet av mauren?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3200" b="0" i="0" u="none" strike="noStrike" kern="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Kva trur de forfattaren vil formidle ved å fortelje denne novella?</a:t>
            </a: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32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n-NO" sz="1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ete 3" descr="Eit bilete av maur.">
            <a:extLst>
              <a:ext uri="{FF2B5EF4-FFF2-40B4-BE49-F238E27FC236}">
                <a16:creationId xmlns:a16="http://schemas.microsoft.com/office/drawing/2014/main" id="{9BE74ED9-6E59-B932-3FC4-A76AB92AF0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2" r="34261"/>
          <a:stretch/>
        </p:blipFill>
        <p:spPr>
          <a:xfrm>
            <a:off x="0" y="0"/>
            <a:ext cx="55619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09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7" ma:contentTypeDescription="Opprett et nytt dokument." ma:contentTypeScope="" ma:versionID="1861dbed6eee229359d860fa81b05c7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4988bc93640c9f3ad57fe00e7532ed15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4A7C8E-81A5-40FD-8F7D-CE2C601E2C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454b6-9e0d-47d6-a0fd-eade54d93da9"/>
    <ds:schemaRef ds:uri="f43e69bd-7608-4935-a81f-029f86b97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F3DE0-88D2-4261-9CB3-7512E7FFB926}">
  <ds:schemaRefs>
    <ds:schemaRef ds:uri="24b454b6-9e0d-47d6-a0fd-eade54d93da9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f43e69bd-7608-4935-a81f-029f86b977d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28B3E0-E43B-4407-8779-72DC7D4970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205</Words>
  <Application>Microsoft Office PowerPoint</Application>
  <PresentationFormat>Breiskjerm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Lysbilettitlar</vt:lpstr>
      </vt:variant>
      <vt:variant>
        <vt:i4>7</vt:i4>
      </vt:variant>
    </vt:vector>
  </HeadingPairs>
  <TitlesOfParts>
    <vt:vector size="8" baseType="lpstr">
      <vt:lpstr>Office 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Liv Astrid Skåre Langnes</dc:creator>
  <cp:lastModifiedBy>Arild Torvund Olsen</cp:lastModifiedBy>
  <cp:revision>7</cp:revision>
  <dcterms:created xsi:type="dcterms:W3CDTF">2020-10-08T10:36:20Z</dcterms:created>
  <dcterms:modified xsi:type="dcterms:W3CDTF">2023-10-26T07:50:50Z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MediaServiceImageTags">
    <vt:lpwstr/>
  </property>
</Properties>
</file>